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media/image2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1" r:id="rId3"/>
    <p:sldId id="917" r:id="rId4"/>
    <p:sldId id="264" r:id="rId5"/>
    <p:sldId id="897" r:id="rId6"/>
    <p:sldId id="265" r:id="rId7"/>
    <p:sldId id="825" r:id="rId8"/>
    <p:sldId id="898" r:id="rId9"/>
    <p:sldId id="899" r:id="rId10"/>
    <p:sldId id="918" r:id="rId11"/>
    <p:sldId id="900" r:id="rId12"/>
    <p:sldId id="909" r:id="rId13"/>
    <p:sldId id="908" r:id="rId14"/>
    <p:sldId id="901" r:id="rId15"/>
    <p:sldId id="902" r:id="rId16"/>
    <p:sldId id="919" r:id="rId17"/>
    <p:sldId id="904" r:id="rId18"/>
    <p:sldId id="905" r:id="rId19"/>
  </p:sldIdLst>
  <p:sldSz cx="12192000" cy="6858000"/>
  <p:notesSz cx="6858000" cy="9144000"/>
  <p:embeddedFontLst>
    <p:embeddedFont>
      <p:font typeface="仓耳小丸子" panose="02020400000000000000" pitchFamily="18" charset="-122"/>
      <p:regular r:id="rId25"/>
    </p:embeddedFont>
    <p:embeddedFont>
      <p:font typeface="杨任东竹石体-Regular" panose="02000000000000000000" pitchFamily="2" charset="-122"/>
      <p:regular r:id="rId26"/>
    </p:embeddedFont>
    <p:embeddedFont>
      <p:font typeface="华康魏碑W7" panose="03000709000000000000" charset="-122"/>
      <p:regular r:id="rId27"/>
    </p:embeddedFont>
    <p:embeddedFont>
      <p:font typeface="仓耳舒圆体 W02" panose="02020400000000000000" charset="-122"/>
      <p:regular r:id="rId28"/>
    </p:embeddedFont>
    <p:embeddedFont>
      <p:font typeface="等线" panose="02010600030101010101" charset="-122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EAE7EF"/>
    <a:srgbClr val="CD268D"/>
    <a:srgbClr val="590696"/>
    <a:srgbClr val="F5F7F9"/>
    <a:srgbClr val="FFFFFF"/>
    <a:srgbClr val="FFFBEF"/>
    <a:srgbClr val="37E2D5"/>
    <a:srgbClr val="FBCB0A"/>
    <a:srgbClr val="FBE6E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57" autoAdjust="0"/>
    <p:restoredTop sz="94660"/>
  </p:normalViewPr>
  <p:slideViewPr>
    <p:cSldViewPr snapToGrid="0">
      <p:cViewPr>
        <p:scale>
          <a:sx n="66" d="100"/>
          <a:sy n="66" d="100"/>
        </p:scale>
        <p:origin x="228" y="8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10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244.xml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4D4CA-7543-43E2-B741-D31FE44113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BBD10-FEC1-44BE-814F-3068E8EF627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BA430-9691-48CB-A3D3-9D6A17F920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A20CA-116A-49D1-AF6E-54FF8F9FE4A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1585256" y="-992621"/>
            <a:ext cx="15219053" cy="9807234"/>
            <a:chOff x="-1585256" y="-992621"/>
            <a:chExt cx="15219053" cy="9807234"/>
          </a:xfrm>
        </p:grpSpPr>
        <p:grpSp>
          <p:nvGrpSpPr>
            <p:cNvPr id="3" name="组合 2"/>
            <p:cNvGrpSpPr/>
            <p:nvPr/>
          </p:nvGrpSpPr>
          <p:grpSpPr>
            <a:xfrm>
              <a:off x="-1585256" y="3027568"/>
              <a:ext cx="5679298" cy="5787045"/>
              <a:chOff x="-1724862" y="2685449"/>
              <a:chExt cx="6195123" cy="6312656"/>
            </a:xfrm>
          </p:grpSpPr>
          <p:grpSp>
            <p:nvGrpSpPr>
              <p:cNvPr id="288" name="组合 287"/>
              <p:cNvGrpSpPr/>
              <p:nvPr/>
            </p:nvGrpSpPr>
            <p:grpSpPr>
              <a:xfrm>
                <a:off x="-945499" y="2685449"/>
                <a:ext cx="4736360" cy="6312656"/>
                <a:chOff x="-61567" y="1721794"/>
                <a:chExt cx="4736360" cy="6312656"/>
              </a:xfrm>
            </p:grpSpPr>
            <p:sp>
              <p:nvSpPr>
                <p:cNvPr id="292" name="任意多边形: 形状 291"/>
                <p:cNvSpPr/>
                <p:nvPr/>
              </p:nvSpPr>
              <p:spPr>
                <a:xfrm>
                  <a:off x="-3789" y="2837117"/>
                  <a:ext cx="1283101" cy="938236"/>
                </a:xfrm>
                <a:custGeom>
                  <a:avLst/>
                  <a:gdLst>
                    <a:gd name="connsiteX0" fmla="*/ 1055831 w 1283101"/>
                    <a:gd name="connsiteY0" fmla="*/ 62794 h 938236"/>
                    <a:gd name="connsiteX1" fmla="*/ 74740 w 1283101"/>
                    <a:gd name="connsiteY1" fmla="*/ 289289 h 938236"/>
                    <a:gd name="connsiteX2" fmla="*/ 177844 w 1283101"/>
                    <a:gd name="connsiteY2" fmla="*/ 827025 h 938236"/>
                    <a:gd name="connsiteX3" fmla="*/ 998928 w 1283101"/>
                    <a:gd name="connsiteY3" fmla="*/ 900208 h 938236"/>
                    <a:gd name="connsiteX4" fmla="*/ 1055831 w 1283101"/>
                    <a:gd name="connsiteY4" fmla="*/ 62794 h 938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3101" h="938236">
                      <a:moveTo>
                        <a:pt x="1055831" y="62794"/>
                      </a:moveTo>
                      <a:cubicBezTo>
                        <a:pt x="1055831" y="62794"/>
                        <a:pt x="375533" y="-169990"/>
                        <a:pt x="74740" y="289289"/>
                      </a:cubicBezTo>
                      <a:cubicBezTo>
                        <a:pt x="-98251" y="553415"/>
                        <a:pt x="88382" y="745729"/>
                        <a:pt x="177844" y="827025"/>
                      </a:cubicBezTo>
                      <a:cubicBezTo>
                        <a:pt x="267256" y="908322"/>
                        <a:pt x="730694" y="989619"/>
                        <a:pt x="998928" y="900208"/>
                      </a:cubicBezTo>
                      <a:cubicBezTo>
                        <a:pt x="1267162" y="810746"/>
                        <a:pt x="1446035" y="144091"/>
                        <a:pt x="1055831" y="6279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3" name="任意多边形: 形状 292"/>
                <p:cNvSpPr/>
                <p:nvPr/>
              </p:nvSpPr>
              <p:spPr>
                <a:xfrm rot="3222871">
                  <a:off x="-793238" y="3469733"/>
                  <a:ext cx="5296388" cy="3833046"/>
                </a:xfrm>
                <a:custGeom>
                  <a:avLst/>
                  <a:gdLst>
                    <a:gd name="connsiteX0" fmla="*/ 3250256 w 3276219"/>
                    <a:gd name="connsiteY0" fmla="*/ 650903 h 1171527"/>
                    <a:gd name="connsiteX1" fmla="*/ 2954737 w 3276219"/>
                    <a:gd name="connsiteY1" fmla="*/ 114789 h 1171527"/>
                    <a:gd name="connsiteX2" fmla="*/ 1383825 w 3276219"/>
                    <a:gd name="connsiteY2" fmla="*/ 27355 h 1171527"/>
                    <a:gd name="connsiteX3" fmla="*/ 3806 w 3276219"/>
                    <a:gd name="connsiteY3" fmla="*/ 602215 h 1171527"/>
                    <a:gd name="connsiteX4" fmla="*/ 945644 w 3276219"/>
                    <a:gd name="connsiteY4" fmla="*/ 1167084 h 1171527"/>
                    <a:gd name="connsiteX5" fmla="*/ 3250256 w 3276219"/>
                    <a:gd name="connsiteY5" fmla="*/ 650903 h 1171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76219" h="1171527">
                      <a:moveTo>
                        <a:pt x="3250256" y="650903"/>
                      </a:moveTo>
                      <a:cubicBezTo>
                        <a:pt x="3250256" y="650903"/>
                        <a:pt x="3400425" y="291279"/>
                        <a:pt x="2954737" y="114789"/>
                      </a:cubicBezTo>
                      <a:cubicBezTo>
                        <a:pt x="2509049" y="-61701"/>
                        <a:pt x="1986883" y="24465"/>
                        <a:pt x="1383825" y="27355"/>
                      </a:cubicBezTo>
                      <a:cubicBezTo>
                        <a:pt x="796540" y="30145"/>
                        <a:pt x="2133" y="140958"/>
                        <a:pt x="3806" y="602215"/>
                      </a:cubicBezTo>
                      <a:cubicBezTo>
                        <a:pt x="5429" y="1063524"/>
                        <a:pt x="309570" y="1137163"/>
                        <a:pt x="945644" y="1167084"/>
                      </a:cubicBezTo>
                      <a:cubicBezTo>
                        <a:pt x="1581717" y="1197057"/>
                        <a:pt x="3064790" y="1108001"/>
                        <a:pt x="3250256" y="65090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4" name="任意多边形: 形状 293"/>
                <p:cNvSpPr/>
                <p:nvPr/>
              </p:nvSpPr>
              <p:spPr>
                <a:xfrm>
                  <a:off x="2049231" y="3226772"/>
                  <a:ext cx="192719" cy="228220"/>
                </a:xfrm>
                <a:custGeom>
                  <a:avLst/>
                  <a:gdLst>
                    <a:gd name="connsiteX0" fmla="*/ 192444 w 192718"/>
                    <a:gd name="connsiteY0" fmla="*/ 99453 h 228219"/>
                    <a:gd name="connsiteX1" fmla="*/ 184279 w 192718"/>
                    <a:gd name="connsiteY1" fmla="*/ 92303 h 228219"/>
                    <a:gd name="connsiteX2" fmla="*/ 125297 w 192718"/>
                    <a:gd name="connsiteY2" fmla="*/ 71560 h 228219"/>
                    <a:gd name="connsiteX3" fmla="*/ 102627 w 192718"/>
                    <a:gd name="connsiteY3" fmla="*/ 11817 h 228219"/>
                    <a:gd name="connsiteX4" fmla="*/ 88680 w 192718"/>
                    <a:gd name="connsiteY4" fmla="*/ 5883 h 228219"/>
                    <a:gd name="connsiteX5" fmla="*/ 85029 w 192718"/>
                    <a:gd name="connsiteY5" fmla="*/ 12375 h 228219"/>
                    <a:gd name="connsiteX6" fmla="*/ 9868 w 192718"/>
                    <a:gd name="connsiteY6" fmla="*/ 99808 h 228219"/>
                    <a:gd name="connsiteX7" fmla="*/ 4087 w 192718"/>
                    <a:gd name="connsiteY7" fmla="*/ 110053 h 228219"/>
                    <a:gd name="connsiteX8" fmla="*/ 4493 w 192718"/>
                    <a:gd name="connsiteY8" fmla="*/ 110966 h 228219"/>
                    <a:gd name="connsiteX9" fmla="*/ 10376 w 192718"/>
                    <a:gd name="connsiteY9" fmla="*/ 117052 h 228219"/>
                    <a:gd name="connsiteX10" fmla="*/ 69611 w 192718"/>
                    <a:gd name="connsiteY10" fmla="*/ 149966 h 228219"/>
                    <a:gd name="connsiteX11" fmla="*/ 90202 w 192718"/>
                    <a:gd name="connsiteY11" fmla="*/ 216454 h 228219"/>
                    <a:gd name="connsiteX12" fmla="*/ 92332 w 192718"/>
                    <a:gd name="connsiteY12" fmla="*/ 221678 h 228219"/>
                    <a:gd name="connsiteX13" fmla="*/ 108510 w 192718"/>
                    <a:gd name="connsiteY13" fmla="*/ 219041 h 228219"/>
                    <a:gd name="connsiteX14" fmla="*/ 184887 w 192718"/>
                    <a:gd name="connsiteY14" fmla="*/ 111118 h 228219"/>
                    <a:gd name="connsiteX15" fmla="*/ 192444 w 192718"/>
                    <a:gd name="connsiteY15" fmla="*/ 99453 h 228219"/>
                    <a:gd name="connsiteX16" fmla="*/ 98975 w 192718"/>
                    <a:gd name="connsiteY16" fmla="*/ 174158 h 228219"/>
                    <a:gd name="connsiteX17" fmla="*/ 83457 w 192718"/>
                    <a:gd name="connsiteY17" fmla="*/ 140685 h 228219"/>
                    <a:gd name="connsiteX18" fmla="*/ 39233 w 192718"/>
                    <a:gd name="connsiteY18" fmla="*/ 108126 h 228219"/>
                    <a:gd name="connsiteX19" fmla="*/ 92839 w 192718"/>
                    <a:gd name="connsiteY19" fmla="*/ 50868 h 228219"/>
                    <a:gd name="connsiteX20" fmla="*/ 148423 w 192718"/>
                    <a:gd name="connsiteY20" fmla="*/ 104982 h 228219"/>
                    <a:gd name="connsiteX21" fmla="*/ 98975 w 192718"/>
                    <a:gd name="connsiteY21" fmla="*/ 174158 h 22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2718" h="228219">
                      <a:moveTo>
                        <a:pt x="192444" y="99453"/>
                      </a:moveTo>
                      <a:cubicBezTo>
                        <a:pt x="191785" y="95650"/>
                        <a:pt x="188285" y="91795"/>
                        <a:pt x="184279" y="92303"/>
                      </a:cubicBezTo>
                      <a:cubicBezTo>
                        <a:pt x="162167" y="94889"/>
                        <a:pt x="140968" y="87383"/>
                        <a:pt x="125297" y="71560"/>
                      </a:cubicBezTo>
                      <a:cubicBezTo>
                        <a:pt x="109677" y="55686"/>
                        <a:pt x="101663" y="33929"/>
                        <a:pt x="102627" y="11817"/>
                      </a:cubicBezTo>
                      <a:cubicBezTo>
                        <a:pt x="102931" y="3753"/>
                        <a:pt x="93549" y="1775"/>
                        <a:pt x="88680" y="5883"/>
                      </a:cubicBezTo>
                      <a:cubicBezTo>
                        <a:pt x="86702" y="7151"/>
                        <a:pt x="85181" y="9332"/>
                        <a:pt x="85029" y="12375"/>
                      </a:cubicBezTo>
                      <a:cubicBezTo>
                        <a:pt x="83102" y="54317"/>
                        <a:pt x="51962" y="93013"/>
                        <a:pt x="9868" y="99808"/>
                      </a:cubicBezTo>
                      <a:cubicBezTo>
                        <a:pt x="5456" y="100519"/>
                        <a:pt x="2920" y="106046"/>
                        <a:pt x="4087" y="110053"/>
                      </a:cubicBezTo>
                      <a:cubicBezTo>
                        <a:pt x="4138" y="110408"/>
                        <a:pt x="4391" y="110611"/>
                        <a:pt x="4493" y="110966"/>
                      </a:cubicBezTo>
                      <a:cubicBezTo>
                        <a:pt x="4848" y="113755"/>
                        <a:pt x="6724" y="116240"/>
                        <a:pt x="10376" y="117052"/>
                      </a:cubicBezTo>
                      <a:cubicBezTo>
                        <a:pt x="32893" y="121718"/>
                        <a:pt x="55969" y="130440"/>
                        <a:pt x="69611" y="149966"/>
                      </a:cubicBezTo>
                      <a:cubicBezTo>
                        <a:pt x="83051" y="169238"/>
                        <a:pt x="87311" y="193632"/>
                        <a:pt x="90202" y="216454"/>
                      </a:cubicBezTo>
                      <a:cubicBezTo>
                        <a:pt x="90506" y="218483"/>
                        <a:pt x="91216" y="220258"/>
                        <a:pt x="92332" y="221678"/>
                      </a:cubicBezTo>
                      <a:cubicBezTo>
                        <a:pt x="94766" y="229539"/>
                        <a:pt x="108307" y="228677"/>
                        <a:pt x="108510" y="219041"/>
                      </a:cubicBezTo>
                      <a:cubicBezTo>
                        <a:pt x="109220" y="174360"/>
                        <a:pt x="132549" y="113197"/>
                        <a:pt x="184887" y="111118"/>
                      </a:cubicBezTo>
                      <a:cubicBezTo>
                        <a:pt x="191683" y="110915"/>
                        <a:pt x="194169" y="104271"/>
                        <a:pt x="192444" y="99453"/>
                      </a:cubicBezTo>
                      <a:close/>
                      <a:moveTo>
                        <a:pt x="98975" y="174158"/>
                      </a:moveTo>
                      <a:cubicBezTo>
                        <a:pt x="95476" y="162188"/>
                        <a:pt x="90658" y="150777"/>
                        <a:pt x="83457" y="140685"/>
                      </a:cubicBezTo>
                      <a:cubicBezTo>
                        <a:pt x="72147" y="125014"/>
                        <a:pt x="56527" y="114871"/>
                        <a:pt x="39233" y="108126"/>
                      </a:cubicBezTo>
                      <a:cubicBezTo>
                        <a:pt x="63424" y="96816"/>
                        <a:pt x="82392" y="75617"/>
                        <a:pt x="92839" y="50868"/>
                      </a:cubicBezTo>
                      <a:cubicBezTo>
                        <a:pt x="102931" y="75921"/>
                        <a:pt x="123167" y="96360"/>
                        <a:pt x="148423" y="104982"/>
                      </a:cubicBezTo>
                      <a:cubicBezTo>
                        <a:pt x="123826" y="119080"/>
                        <a:pt x="107496" y="145554"/>
                        <a:pt x="98975" y="17415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5" name="任意多边形: 形状 294"/>
                <p:cNvSpPr/>
                <p:nvPr/>
              </p:nvSpPr>
              <p:spPr>
                <a:xfrm>
                  <a:off x="2084660" y="3273887"/>
                  <a:ext cx="116646" cy="126789"/>
                </a:xfrm>
                <a:custGeom>
                  <a:avLst/>
                  <a:gdLst>
                    <a:gd name="connsiteX0" fmla="*/ 112994 w 116645"/>
                    <a:gd name="connsiteY0" fmla="*/ 57867 h 126788"/>
                    <a:gd name="connsiteX1" fmla="*/ 63546 w 116645"/>
                    <a:gd name="connsiteY1" fmla="*/ 127093 h 126788"/>
                    <a:gd name="connsiteX2" fmla="*/ 48028 w 116645"/>
                    <a:gd name="connsiteY2" fmla="*/ 93621 h 126788"/>
                    <a:gd name="connsiteX3" fmla="*/ 3804 w 116645"/>
                    <a:gd name="connsiteY3" fmla="*/ 61062 h 126788"/>
                    <a:gd name="connsiteX4" fmla="*/ 57410 w 116645"/>
                    <a:gd name="connsiteY4" fmla="*/ 3804 h 126788"/>
                    <a:gd name="connsiteX5" fmla="*/ 112994 w 116645"/>
                    <a:gd name="connsiteY5" fmla="*/ 57867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645" h="126788">
                      <a:moveTo>
                        <a:pt x="112994" y="57867"/>
                      </a:moveTo>
                      <a:cubicBezTo>
                        <a:pt x="88397" y="71965"/>
                        <a:pt x="72067" y="98439"/>
                        <a:pt x="63546" y="127093"/>
                      </a:cubicBezTo>
                      <a:cubicBezTo>
                        <a:pt x="60047" y="115124"/>
                        <a:pt x="55229" y="103713"/>
                        <a:pt x="48028" y="93621"/>
                      </a:cubicBezTo>
                      <a:cubicBezTo>
                        <a:pt x="36718" y="77950"/>
                        <a:pt x="21098" y="67807"/>
                        <a:pt x="3804" y="61062"/>
                      </a:cubicBezTo>
                      <a:cubicBezTo>
                        <a:pt x="27995" y="49752"/>
                        <a:pt x="46963" y="28553"/>
                        <a:pt x="57410" y="3804"/>
                      </a:cubicBezTo>
                      <a:cubicBezTo>
                        <a:pt x="67502" y="28806"/>
                        <a:pt x="87738" y="49245"/>
                        <a:pt x="112994" y="5786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6" name="任意多边形: 形状 295"/>
                <p:cNvSpPr/>
                <p:nvPr/>
              </p:nvSpPr>
              <p:spPr>
                <a:xfrm>
                  <a:off x="1641427" y="3382062"/>
                  <a:ext cx="192719" cy="228220"/>
                </a:xfrm>
                <a:custGeom>
                  <a:avLst/>
                  <a:gdLst>
                    <a:gd name="connsiteX0" fmla="*/ 192444 w 192718"/>
                    <a:gd name="connsiteY0" fmla="*/ 99453 h 228219"/>
                    <a:gd name="connsiteX1" fmla="*/ 184279 w 192718"/>
                    <a:gd name="connsiteY1" fmla="*/ 92303 h 228219"/>
                    <a:gd name="connsiteX2" fmla="*/ 125297 w 192718"/>
                    <a:gd name="connsiteY2" fmla="*/ 71560 h 228219"/>
                    <a:gd name="connsiteX3" fmla="*/ 102627 w 192718"/>
                    <a:gd name="connsiteY3" fmla="*/ 11817 h 228219"/>
                    <a:gd name="connsiteX4" fmla="*/ 88680 w 192718"/>
                    <a:gd name="connsiteY4" fmla="*/ 5883 h 228219"/>
                    <a:gd name="connsiteX5" fmla="*/ 85029 w 192718"/>
                    <a:gd name="connsiteY5" fmla="*/ 12375 h 228219"/>
                    <a:gd name="connsiteX6" fmla="*/ 9868 w 192718"/>
                    <a:gd name="connsiteY6" fmla="*/ 99808 h 228219"/>
                    <a:gd name="connsiteX7" fmla="*/ 4087 w 192718"/>
                    <a:gd name="connsiteY7" fmla="*/ 110053 h 228219"/>
                    <a:gd name="connsiteX8" fmla="*/ 4493 w 192718"/>
                    <a:gd name="connsiteY8" fmla="*/ 110966 h 228219"/>
                    <a:gd name="connsiteX9" fmla="*/ 10376 w 192718"/>
                    <a:gd name="connsiteY9" fmla="*/ 117052 h 228219"/>
                    <a:gd name="connsiteX10" fmla="*/ 69611 w 192718"/>
                    <a:gd name="connsiteY10" fmla="*/ 149966 h 228219"/>
                    <a:gd name="connsiteX11" fmla="*/ 90202 w 192718"/>
                    <a:gd name="connsiteY11" fmla="*/ 216454 h 228219"/>
                    <a:gd name="connsiteX12" fmla="*/ 92332 w 192718"/>
                    <a:gd name="connsiteY12" fmla="*/ 221678 h 228219"/>
                    <a:gd name="connsiteX13" fmla="*/ 108510 w 192718"/>
                    <a:gd name="connsiteY13" fmla="*/ 219040 h 228219"/>
                    <a:gd name="connsiteX14" fmla="*/ 184887 w 192718"/>
                    <a:gd name="connsiteY14" fmla="*/ 111118 h 228219"/>
                    <a:gd name="connsiteX15" fmla="*/ 192444 w 192718"/>
                    <a:gd name="connsiteY15" fmla="*/ 99453 h 228219"/>
                    <a:gd name="connsiteX16" fmla="*/ 98976 w 192718"/>
                    <a:gd name="connsiteY16" fmla="*/ 174157 h 228219"/>
                    <a:gd name="connsiteX17" fmla="*/ 83457 w 192718"/>
                    <a:gd name="connsiteY17" fmla="*/ 140685 h 228219"/>
                    <a:gd name="connsiteX18" fmla="*/ 39233 w 192718"/>
                    <a:gd name="connsiteY18" fmla="*/ 108126 h 228219"/>
                    <a:gd name="connsiteX19" fmla="*/ 92839 w 192718"/>
                    <a:gd name="connsiteY19" fmla="*/ 50868 h 228219"/>
                    <a:gd name="connsiteX20" fmla="*/ 148423 w 192718"/>
                    <a:gd name="connsiteY20" fmla="*/ 104981 h 228219"/>
                    <a:gd name="connsiteX21" fmla="*/ 98976 w 192718"/>
                    <a:gd name="connsiteY21" fmla="*/ 174157 h 22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2718" h="228219">
                      <a:moveTo>
                        <a:pt x="192444" y="99453"/>
                      </a:moveTo>
                      <a:cubicBezTo>
                        <a:pt x="191785" y="95650"/>
                        <a:pt x="188285" y="91795"/>
                        <a:pt x="184279" y="92303"/>
                      </a:cubicBezTo>
                      <a:cubicBezTo>
                        <a:pt x="162167" y="94889"/>
                        <a:pt x="140968" y="87383"/>
                        <a:pt x="125297" y="71560"/>
                      </a:cubicBezTo>
                      <a:cubicBezTo>
                        <a:pt x="109677" y="55686"/>
                        <a:pt x="101664" y="33929"/>
                        <a:pt x="102627" y="11817"/>
                      </a:cubicBezTo>
                      <a:cubicBezTo>
                        <a:pt x="102931" y="3753"/>
                        <a:pt x="93549" y="1775"/>
                        <a:pt x="88680" y="5883"/>
                      </a:cubicBezTo>
                      <a:cubicBezTo>
                        <a:pt x="86702" y="7151"/>
                        <a:pt x="85181" y="9332"/>
                        <a:pt x="85029" y="12375"/>
                      </a:cubicBezTo>
                      <a:cubicBezTo>
                        <a:pt x="83102" y="54317"/>
                        <a:pt x="51962" y="93013"/>
                        <a:pt x="9868" y="99808"/>
                      </a:cubicBezTo>
                      <a:cubicBezTo>
                        <a:pt x="5456" y="100518"/>
                        <a:pt x="2920" y="106047"/>
                        <a:pt x="4087" y="110053"/>
                      </a:cubicBezTo>
                      <a:cubicBezTo>
                        <a:pt x="4138" y="110408"/>
                        <a:pt x="4391" y="110611"/>
                        <a:pt x="4493" y="110966"/>
                      </a:cubicBezTo>
                      <a:cubicBezTo>
                        <a:pt x="4848" y="113755"/>
                        <a:pt x="6724" y="116240"/>
                        <a:pt x="10376" y="117052"/>
                      </a:cubicBezTo>
                      <a:cubicBezTo>
                        <a:pt x="32893" y="121717"/>
                        <a:pt x="55969" y="130441"/>
                        <a:pt x="69611" y="149966"/>
                      </a:cubicBezTo>
                      <a:cubicBezTo>
                        <a:pt x="83051" y="169238"/>
                        <a:pt x="87311" y="193632"/>
                        <a:pt x="90202" y="216454"/>
                      </a:cubicBezTo>
                      <a:cubicBezTo>
                        <a:pt x="90506" y="218483"/>
                        <a:pt x="91216" y="220258"/>
                        <a:pt x="92332" y="221678"/>
                      </a:cubicBezTo>
                      <a:cubicBezTo>
                        <a:pt x="94766" y="229539"/>
                        <a:pt x="108307" y="228677"/>
                        <a:pt x="108510" y="219040"/>
                      </a:cubicBezTo>
                      <a:cubicBezTo>
                        <a:pt x="109220" y="174360"/>
                        <a:pt x="132549" y="113197"/>
                        <a:pt x="184887" y="111118"/>
                      </a:cubicBezTo>
                      <a:cubicBezTo>
                        <a:pt x="191633" y="110864"/>
                        <a:pt x="194169" y="104221"/>
                        <a:pt x="192444" y="99453"/>
                      </a:cubicBezTo>
                      <a:close/>
                      <a:moveTo>
                        <a:pt x="98976" y="174157"/>
                      </a:moveTo>
                      <a:cubicBezTo>
                        <a:pt x="95476" y="162188"/>
                        <a:pt x="90658" y="150777"/>
                        <a:pt x="83457" y="140685"/>
                      </a:cubicBezTo>
                      <a:cubicBezTo>
                        <a:pt x="72147" y="125014"/>
                        <a:pt x="56527" y="114871"/>
                        <a:pt x="39233" y="108126"/>
                      </a:cubicBezTo>
                      <a:cubicBezTo>
                        <a:pt x="63424" y="96816"/>
                        <a:pt x="82392" y="75617"/>
                        <a:pt x="92839" y="50868"/>
                      </a:cubicBezTo>
                      <a:cubicBezTo>
                        <a:pt x="102931" y="75922"/>
                        <a:pt x="123167" y="96360"/>
                        <a:pt x="148423" y="104981"/>
                      </a:cubicBezTo>
                      <a:cubicBezTo>
                        <a:pt x="123826" y="119030"/>
                        <a:pt x="107496" y="145503"/>
                        <a:pt x="98976" y="17415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7" name="任意多边形: 形状 296"/>
                <p:cNvSpPr/>
                <p:nvPr/>
              </p:nvSpPr>
              <p:spPr>
                <a:xfrm>
                  <a:off x="1676857" y="3429127"/>
                  <a:ext cx="116646" cy="126789"/>
                </a:xfrm>
                <a:custGeom>
                  <a:avLst/>
                  <a:gdLst>
                    <a:gd name="connsiteX0" fmla="*/ 112994 w 116645"/>
                    <a:gd name="connsiteY0" fmla="*/ 57866 h 126788"/>
                    <a:gd name="connsiteX1" fmla="*/ 63546 w 116645"/>
                    <a:gd name="connsiteY1" fmla="*/ 127093 h 126788"/>
                    <a:gd name="connsiteX2" fmla="*/ 48027 w 116645"/>
                    <a:gd name="connsiteY2" fmla="*/ 93621 h 126788"/>
                    <a:gd name="connsiteX3" fmla="*/ 3804 w 116645"/>
                    <a:gd name="connsiteY3" fmla="*/ 61061 h 126788"/>
                    <a:gd name="connsiteX4" fmla="*/ 57410 w 116645"/>
                    <a:gd name="connsiteY4" fmla="*/ 3804 h 126788"/>
                    <a:gd name="connsiteX5" fmla="*/ 112994 w 116645"/>
                    <a:gd name="connsiteY5" fmla="*/ 57866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645" h="126788">
                      <a:moveTo>
                        <a:pt x="112994" y="57866"/>
                      </a:moveTo>
                      <a:cubicBezTo>
                        <a:pt x="88397" y="71965"/>
                        <a:pt x="72067" y="98439"/>
                        <a:pt x="63546" y="127093"/>
                      </a:cubicBezTo>
                      <a:cubicBezTo>
                        <a:pt x="60047" y="115124"/>
                        <a:pt x="55229" y="103713"/>
                        <a:pt x="48027" y="93621"/>
                      </a:cubicBezTo>
                      <a:cubicBezTo>
                        <a:pt x="36718" y="77950"/>
                        <a:pt x="21098" y="67807"/>
                        <a:pt x="3804" y="61061"/>
                      </a:cubicBezTo>
                      <a:cubicBezTo>
                        <a:pt x="27995" y="49752"/>
                        <a:pt x="46962" y="28553"/>
                        <a:pt x="57410" y="3804"/>
                      </a:cubicBezTo>
                      <a:cubicBezTo>
                        <a:pt x="67502" y="28806"/>
                        <a:pt x="87738" y="49295"/>
                        <a:pt x="112994" y="578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8" name="任意多边形: 形状 297"/>
                <p:cNvSpPr/>
                <p:nvPr/>
              </p:nvSpPr>
              <p:spPr>
                <a:xfrm>
                  <a:off x="2378600" y="3640534"/>
                  <a:ext cx="994023" cy="938236"/>
                </a:xfrm>
                <a:custGeom>
                  <a:avLst/>
                  <a:gdLst>
                    <a:gd name="connsiteX0" fmla="*/ 888896 w 994023"/>
                    <a:gd name="connsiteY0" fmla="*/ 166423 h 938236"/>
                    <a:gd name="connsiteX1" fmla="*/ 621524 w 994023"/>
                    <a:gd name="connsiteY1" fmla="*/ 28832 h 938236"/>
                    <a:gd name="connsiteX2" fmla="*/ 332750 w 994023"/>
                    <a:gd name="connsiteY2" fmla="*/ 14023 h 938236"/>
                    <a:gd name="connsiteX3" fmla="*/ 3860 w 994023"/>
                    <a:gd name="connsiteY3" fmla="*/ 376233 h 938236"/>
                    <a:gd name="connsiteX4" fmla="*/ 306835 w 994023"/>
                    <a:gd name="connsiteY4" fmla="*/ 689097 h 938236"/>
                    <a:gd name="connsiteX5" fmla="*/ 138814 w 994023"/>
                    <a:gd name="connsiteY5" fmla="*/ 897740 h 938236"/>
                    <a:gd name="connsiteX6" fmla="*/ 153623 w 994023"/>
                    <a:gd name="connsiteY6" fmla="*/ 938414 h 938236"/>
                    <a:gd name="connsiteX7" fmla="*/ 507262 w 994023"/>
                    <a:gd name="connsiteY7" fmla="*/ 752136 h 938236"/>
                    <a:gd name="connsiteX8" fmla="*/ 934489 w 994023"/>
                    <a:gd name="connsiteY8" fmla="*/ 622152 h 938236"/>
                    <a:gd name="connsiteX9" fmla="*/ 888896 w 994023"/>
                    <a:gd name="connsiteY9" fmla="*/ 166423 h 938236"/>
                    <a:gd name="connsiteX10" fmla="*/ 507921 w 994023"/>
                    <a:gd name="connsiteY10" fmla="*/ 704616 h 938236"/>
                    <a:gd name="connsiteX11" fmla="*/ 478354 w 994023"/>
                    <a:gd name="connsiteY11" fmla="*/ 715519 h 938236"/>
                    <a:gd name="connsiteX12" fmla="*/ 216308 w 994023"/>
                    <a:gd name="connsiteY12" fmla="*/ 889626 h 938236"/>
                    <a:gd name="connsiteX13" fmla="*/ 357753 w 994023"/>
                    <a:gd name="connsiteY13" fmla="*/ 685039 h 938236"/>
                    <a:gd name="connsiteX14" fmla="*/ 346697 w 994023"/>
                    <a:gd name="connsiteY14" fmla="*/ 656233 h 938236"/>
                    <a:gd name="connsiteX15" fmla="*/ 326969 w 994023"/>
                    <a:gd name="connsiteY15" fmla="*/ 645583 h 938236"/>
                    <a:gd name="connsiteX16" fmla="*/ 52649 w 994023"/>
                    <a:gd name="connsiteY16" fmla="*/ 417008 h 938236"/>
                    <a:gd name="connsiteX17" fmla="*/ 293040 w 994023"/>
                    <a:gd name="connsiteY17" fmla="*/ 69861 h 938236"/>
                    <a:gd name="connsiteX18" fmla="*/ 549457 w 994023"/>
                    <a:gd name="connsiteY18" fmla="*/ 58602 h 938236"/>
                    <a:gd name="connsiteX19" fmla="*/ 796645 w 994023"/>
                    <a:gd name="connsiteY19" fmla="*/ 149383 h 938236"/>
                    <a:gd name="connsiteX20" fmla="*/ 937837 w 994023"/>
                    <a:gd name="connsiteY20" fmla="*/ 334900 h 938236"/>
                    <a:gd name="connsiteX21" fmla="*/ 923738 w 994023"/>
                    <a:gd name="connsiteY21" fmla="*/ 549274 h 938236"/>
                    <a:gd name="connsiteX22" fmla="*/ 507921 w 994023"/>
                    <a:gd name="connsiteY22" fmla="*/ 704616 h 938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994023" h="938236">
                      <a:moveTo>
                        <a:pt x="888896" y="166423"/>
                      </a:moveTo>
                      <a:cubicBezTo>
                        <a:pt x="816880" y="94610"/>
                        <a:pt x="718543" y="54291"/>
                        <a:pt x="621524" y="28832"/>
                      </a:cubicBezTo>
                      <a:cubicBezTo>
                        <a:pt x="528360" y="4184"/>
                        <a:pt x="427994" y="-5097"/>
                        <a:pt x="332750" y="14023"/>
                      </a:cubicBezTo>
                      <a:cubicBezTo>
                        <a:pt x="159506" y="48864"/>
                        <a:pt x="361" y="188687"/>
                        <a:pt x="3860" y="376233"/>
                      </a:cubicBezTo>
                      <a:cubicBezTo>
                        <a:pt x="6903" y="541616"/>
                        <a:pt x="144900" y="678801"/>
                        <a:pt x="306835" y="689097"/>
                      </a:cubicBezTo>
                      <a:cubicBezTo>
                        <a:pt x="268190" y="771104"/>
                        <a:pt x="211236" y="842460"/>
                        <a:pt x="138814" y="897740"/>
                      </a:cubicBezTo>
                      <a:cubicBezTo>
                        <a:pt x="120049" y="912194"/>
                        <a:pt x="131968" y="937805"/>
                        <a:pt x="153623" y="938414"/>
                      </a:cubicBezTo>
                      <a:cubicBezTo>
                        <a:pt x="294764" y="942167"/>
                        <a:pt x="429566" y="868477"/>
                        <a:pt x="507262" y="752136"/>
                      </a:cubicBezTo>
                      <a:cubicBezTo>
                        <a:pt x="657228" y="809800"/>
                        <a:pt x="844419" y="758273"/>
                        <a:pt x="934489" y="622152"/>
                      </a:cubicBezTo>
                      <a:cubicBezTo>
                        <a:pt x="1027552" y="481366"/>
                        <a:pt x="1008585" y="285351"/>
                        <a:pt x="888896" y="166423"/>
                      </a:cubicBezTo>
                      <a:close/>
                      <a:moveTo>
                        <a:pt x="507921" y="704616"/>
                      </a:moveTo>
                      <a:cubicBezTo>
                        <a:pt x="496054" y="699290"/>
                        <a:pt x="484592" y="704920"/>
                        <a:pt x="478354" y="715519"/>
                      </a:cubicBezTo>
                      <a:cubicBezTo>
                        <a:pt x="422212" y="810053"/>
                        <a:pt x="323469" y="872890"/>
                        <a:pt x="216308" y="889626"/>
                      </a:cubicBezTo>
                      <a:cubicBezTo>
                        <a:pt x="276760" y="831912"/>
                        <a:pt x="325092" y="762685"/>
                        <a:pt x="357753" y="685039"/>
                      </a:cubicBezTo>
                      <a:cubicBezTo>
                        <a:pt x="363129" y="672158"/>
                        <a:pt x="356181" y="661305"/>
                        <a:pt x="346697" y="656233"/>
                      </a:cubicBezTo>
                      <a:cubicBezTo>
                        <a:pt x="342843" y="649995"/>
                        <a:pt x="336148" y="645380"/>
                        <a:pt x="326969" y="645583"/>
                      </a:cubicBezTo>
                      <a:cubicBezTo>
                        <a:pt x="194753" y="647662"/>
                        <a:pt x="76028" y="546485"/>
                        <a:pt x="52649" y="417008"/>
                      </a:cubicBezTo>
                      <a:cubicBezTo>
                        <a:pt x="23538" y="256342"/>
                        <a:pt x="146777" y="116468"/>
                        <a:pt x="293040" y="69861"/>
                      </a:cubicBezTo>
                      <a:cubicBezTo>
                        <a:pt x="375757" y="43641"/>
                        <a:pt x="464560" y="43692"/>
                        <a:pt x="549457" y="58602"/>
                      </a:cubicBezTo>
                      <a:cubicBezTo>
                        <a:pt x="635522" y="73614"/>
                        <a:pt x="723057" y="101761"/>
                        <a:pt x="796645" y="149383"/>
                      </a:cubicBezTo>
                      <a:cubicBezTo>
                        <a:pt x="864857" y="193657"/>
                        <a:pt x="916080" y="256139"/>
                        <a:pt x="937837" y="334900"/>
                      </a:cubicBezTo>
                      <a:cubicBezTo>
                        <a:pt x="957108" y="404887"/>
                        <a:pt x="952291" y="482634"/>
                        <a:pt x="923738" y="549274"/>
                      </a:cubicBezTo>
                      <a:cubicBezTo>
                        <a:pt x="856945" y="705123"/>
                        <a:pt x="660474" y="773893"/>
                        <a:pt x="507921" y="70461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9" name="任意多边形: 形状 298"/>
                <p:cNvSpPr/>
                <p:nvPr/>
              </p:nvSpPr>
              <p:spPr>
                <a:xfrm>
                  <a:off x="2423103" y="3685218"/>
                  <a:ext cx="907807" cy="846948"/>
                </a:xfrm>
                <a:custGeom>
                  <a:avLst/>
                  <a:gdLst>
                    <a:gd name="connsiteX0" fmla="*/ 893284 w 907806"/>
                    <a:gd name="connsiteY0" fmla="*/ 290165 h 846948"/>
                    <a:gd name="connsiteX1" fmla="*/ 752092 w 907806"/>
                    <a:gd name="connsiteY1" fmla="*/ 104648 h 846948"/>
                    <a:gd name="connsiteX2" fmla="*/ 504905 w 907806"/>
                    <a:gd name="connsiteY2" fmla="*/ 13867 h 846948"/>
                    <a:gd name="connsiteX3" fmla="*/ 248487 w 907806"/>
                    <a:gd name="connsiteY3" fmla="*/ 25126 h 846948"/>
                    <a:gd name="connsiteX4" fmla="*/ 8096 w 907806"/>
                    <a:gd name="connsiteY4" fmla="*/ 372273 h 846948"/>
                    <a:gd name="connsiteX5" fmla="*/ 282416 w 907806"/>
                    <a:gd name="connsiteY5" fmla="*/ 600848 h 846948"/>
                    <a:gd name="connsiteX6" fmla="*/ 302144 w 907806"/>
                    <a:gd name="connsiteY6" fmla="*/ 611498 h 846948"/>
                    <a:gd name="connsiteX7" fmla="*/ 313200 w 907806"/>
                    <a:gd name="connsiteY7" fmla="*/ 640305 h 846948"/>
                    <a:gd name="connsiteX8" fmla="*/ 171755 w 907806"/>
                    <a:gd name="connsiteY8" fmla="*/ 844891 h 846948"/>
                    <a:gd name="connsiteX9" fmla="*/ 433801 w 907806"/>
                    <a:gd name="connsiteY9" fmla="*/ 670784 h 846948"/>
                    <a:gd name="connsiteX10" fmla="*/ 463369 w 907806"/>
                    <a:gd name="connsiteY10" fmla="*/ 659881 h 846948"/>
                    <a:gd name="connsiteX11" fmla="*/ 879185 w 907806"/>
                    <a:gd name="connsiteY11" fmla="*/ 504539 h 846948"/>
                    <a:gd name="connsiteX12" fmla="*/ 893284 w 907806"/>
                    <a:gd name="connsiteY12" fmla="*/ 290165 h 846948"/>
                    <a:gd name="connsiteX13" fmla="*/ 334247 w 907806"/>
                    <a:gd name="connsiteY13" fmla="*/ 470306 h 846948"/>
                    <a:gd name="connsiteX14" fmla="*/ 323445 w 907806"/>
                    <a:gd name="connsiteY14" fmla="*/ 440587 h 846948"/>
                    <a:gd name="connsiteX15" fmla="*/ 355750 w 907806"/>
                    <a:gd name="connsiteY15" fmla="*/ 314255 h 846948"/>
                    <a:gd name="connsiteX16" fmla="*/ 305491 w 907806"/>
                    <a:gd name="connsiteY16" fmla="*/ 307510 h 846948"/>
                    <a:gd name="connsiteX17" fmla="*/ 272323 w 907806"/>
                    <a:gd name="connsiteY17" fmla="*/ 305329 h 846948"/>
                    <a:gd name="connsiteX18" fmla="*/ 268114 w 907806"/>
                    <a:gd name="connsiteY18" fmla="*/ 305278 h 846948"/>
                    <a:gd name="connsiteX19" fmla="*/ 258529 w 907806"/>
                    <a:gd name="connsiteY19" fmla="*/ 305024 h 846948"/>
                    <a:gd name="connsiteX20" fmla="*/ 248588 w 907806"/>
                    <a:gd name="connsiteY20" fmla="*/ 305024 h 846948"/>
                    <a:gd name="connsiteX21" fmla="*/ 241133 w 907806"/>
                    <a:gd name="connsiteY21" fmla="*/ 430089 h 846948"/>
                    <a:gd name="connsiteX22" fmla="*/ 197315 w 907806"/>
                    <a:gd name="connsiteY22" fmla="*/ 422735 h 846948"/>
                    <a:gd name="connsiteX23" fmla="*/ 197772 w 907806"/>
                    <a:gd name="connsiteY23" fmla="*/ 131679 h 846948"/>
                    <a:gd name="connsiteX24" fmla="*/ 242097 w 907806"/>
                    <a:gd name="connsiteY24" fmla="*/ 127622 h 846948"/>
                    <a:gd name="connsiteX25" fmla="*/ 248994 w 907806"/>
                    <a:gd name="connsiteY25" fmla="*/ 260851 h 846948"/>
                    <a:gd name="connsiteX26" fmla="*/ 360061 w 907806"/>
                    <a:gd name="connsiteY26" fmla="*/ 269777 h 846948"/>
                    <a:gd name="connsiteX27" fmla="*/ 364220 w 907806"/>
                    <a:gd name="connsiteY27" fmla="*/ 268104 h 846948"/>
                    <a:gd name="connsiteX28" fmla="*/ 379637 w 907806"/>
                    <a:gd name="connsiteY28" fmla="*/ 130513 h 846948"/>
                    <a:gd name="connsiteX29" fmla="*/ 405249 w 907806"/>
                    <a:gd name="connsiteY29" fmla="*/ 112255 h 846948"/>
                    <a:gd name="connsiteX30" fmla="*/ 423506 w 907806"/>
                    <a:gd name="connsiteY30" fmla="*/ 137866 h 846948"/>
                    <a:gd name="connsiteX31" fmla="*/ 363915 w 907806"/>
                    <a:gd name="connsiteY31" fmla="*/ 459351 h 846948"/>
                    <a:gd name="connsiteX32" fmla="*/ 334247 w 907806"/>
                    <a:gd name="connsiteY32" fmla="*/ 470306 h 846948"/>
                    <a:gd name="connsiteX33" fmla="*/ 544310 w 907806"/>
                    <a:gd name="connsiteY33" fmla="*/ 510473 h 846948"/>
                    <a:gd name="connsiteX34" fmla="*/ 449726 w 907806"/>
                    <a:gd name="connsiteY34" fmla="*/ 493382 h 846948"/>
                    <a:gd name="connsiteX35" fmla="*/ 436337 w 907806"/>
                    <a:gd name="connsiteY35" fmla="*/ 456968 h 846948"/>
                    <a:gd name="connsiteX36" fmla="*/ 483249 w 907806"/>
                    <a:gd name="connsiteY36" fmla="*/ 409803 h 846948"/>
                    <a:gd name="connsiteX37" fmla="*/ 515606 w 907806"/>
                    <a:gd name="connsiteY37" fmla="*/ 363905 h 846948"/>
                    <a:gd name="connsiteX38" fmla="*/ 516670 w 907806"/>
                    <a:gd name="connsiteY38" fmla="*/ 342655 h 846948"/>
                    <a:gd name="connsiteX39" fmla="*/ 506071 w 907806"/>
                    <a:gd name="connsiteY39" fmla="*/ 324651 h 846948"/>
                    <a:gd name="connsiteX40" fmla="*/ 505462 w 907806"/>
                    <a:gd name="connsiteY40" fmla="*/ 324144 h 846948"/>
                    <a:gd name="connsiteX41" fmla="*/ 503890 w 907806"/>
                    <a:gd name="connsiteY41" fmla="*/ 323434 h 846948"/>
                    <a:gd name="connsiteX42" fmla="*/ 500188 w 907806"/>
                    <a:gd name="connsiteY42" fmla="*/ 322318 h 846948"/>
                    <a:gd name="connsiteX43" fmla="*/ 493291 w 907806"/>
                    <a:gd name="connsiteY43" fmla="*/ 322674 h 846948"/>
                    <a:gd name="connsiteX44" fmla="*/ 489740 w 907806"/>
                    <a:gd name="connsiteY44" fmla="*/ 323992 h 846948"/>
                    <a:gd name="connsiteX45" fmla="*/ 489487 w 907806"/>
                    <a:gd name="connsiteY45" fmla="*/ 324093 h 846948"/>
                    <a:gd name="connsiteX46" fmla="*/ 486545 w 907806"/>
                    <a:gd name="connsiteY46" fmla="*/ 325869 h 846948"/>
                    <a:gd name="connsiteX47" fmla="*/ 484618 w 907806"/>
                    <a:gd name="connsiteY47" fmla="*/ 328151 h 846948"/>
                    <a:gd name="connsiteX48" fmla="*/ 484213 w 907806"/>
                    <a:gd name="connsiteY48" fmla="*/ 328607 h 846948"/>
                    <a:gd name="connsiteX49" fmla="*/ 483705 w 907806"/>
                    <a:gd name="connsiteY49" fmla="*/ 331092 h 846948"/>
                    <a:gd name="connsiteX50" fmla="*/ 439887 w 907806"/>
                    <a:gd name="connsiteY50" fmla="*/ 323738 h 846948"/>
                    <a:gd name="connsiteX51" fmla="*/ 510179 w 907806"/>
                    <a:gd name="connsiteY51" fmla="*/ 278855 h 846948"/>
                    <a:gd name="connsiteX52" fmla="*/ 561554 w 907806"/>
                    <a:gd name="connsiteY52" fmla="*/ 342909 h 846948"/>
                    <a:gd name="connsiteX53" fmla="*/ 531074 w 907806"/>
                    <a:gd name="connsiteY53" fmla="*/ 424104 h 846948"/>
                    <a:gd name="connsiteX54" fmla="*/ 498261 w 907806"/>
                    <a:gd name="connsiteY54" fmla="*/ 456917 h 846948"/>
                    <a:gd name="connsiteX55" fmla="*/ 551816 w 907806"/>
                    <a:gd name="connsiteY55" fmla="*/ 466503 h 846948"/>
                    <a:gd name="connsiteX56" fmla="*/ 544310 w 907806"/>
                    <a:gd name="connsiteY56" fmla="*/ 510473 h 846948"/>
                    <a:gd name="connsiteX57" fmla="*/ 768219 w 907806"/>
                    <a:gd name="connsiteY57" fmla="*/ 477914 h 846948"/>
                    <a:gd name="connsiteX58" fmla="*/ 702188 w 907806"/>
                    <a:gd name="connsiteY58" fmla="*/ 513161 h 846948"/>
                    <a:gd name="connsiteX59" fmla="*/ 637373 w 907806"/>
                    <a:gd name="connsiteY59" fmla="*/ 487397 h 846948"/>
                    <a:gd name="connsiteX60" fmla="*/ 619166 w 907806"/>
                    <a:gd name="connsiteY60" fmla="*/ 349958 h 846948"/>
                    <a:gd name="connsiteX61" fmla="*/ 722880 w 907806"/>
                    <a:gd name="connsiteY61" fmla="*/ 256084 h 846948"/>
                    <a:gd name="connsiteX62" fmla="*/ 724858 w 907806"/>
                    <a:gd name="connsiteY62" fmla="*/ 255526 h 846948"/>
                    <a:gd name="connsiteX63" fmla="*/ 789469 w 907806"/>
                    <a:gd name="connsiteY63" fmla="*/ 259482 h 846948"/>
                    <a:gd name="connsiteX64" fmla="*/ 833592 w 907806"/>
                    <a:gd name="connsiteY64" fmla="*/ 329622 h 846948"/>
                    <a:gd name="connsiteX65" fmla="*/ 816145 w 907806"/>
                    <a:gd name="connsiteY65" fmla="*/ 408636 h 846948"/>
                    <a:gd name="connsiteX66" fmla="*/ 768219 w 907806"/>
                    <a:gd name="connsiteY66" fmla="*/ 477914 h 846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907806" h="846948">
                      <a:moveTo>
                        <a:pt x="893284" y="290165"/>
                      </a:moveTo>
                      <a:cubicBezTo>
                        <a:pt x="871527" y="211455"/>
                        <a:pt x="820304" y="148922"/>
                        <a:pt x="752092" y="104648"/>
                      </a:cubicBezTo>
                      <a:cubicBezTo>
                        <a:pt x="678504" y="57026"/>
                        <a:pt x="590969" y="28879"/>
                        <a:pt x="504905" y="13867"/>
                      </a:cubicBezTo>
                      <a:cubicBezTo>
                        <a:pt x="420057" y="-993"/>
                        <a:pt x="331204" y="-1094"/>
                        <a:pt x="248487" y="25126"/>
                      </a:cubicBezTo>
                      <a:cubicBezTo>
                        <a:pt x="102224" y="71733"/>
                        <a:pt x="-21015" y="211556"/>
                        <a:pt x="8096" y="372273"/>
                      </a:cubicBezTo>
                      <a:cubicBezTo>
                        <a:pt x="31475" y="501801"/>
                        <a:pt x="150200" y="602927"/>
                        <a:pt x="282416" y="600848"/>
                      </a:cubicBezTo>
                      <a:cubicBezTo>
                        <a:pt x="291545" y="600696"/>
                        <a:pt x="298290" y="605311"/>
                        <a:pt x="302144" y="611498"/>
                      </a:cubicBezTo>
                      <a:cubicBezTo>
                        <a:pt x="311628" y="616519"/>
                        <a:pt x="318576" y="627372"/>
                        <a:pt x="313200" y="640305"/>
                      </a:cubicBezTo>
                      <a:cubicBezTo>
                        <a:pt x="280590" y="717950"/>
                        <a:pt x="232258" y="787227"/>
                        <a:pt x="171755" y="844891"/>
                      </a:cubicBezTo>
                      <a:cubicBezTo>
                        <a:pt x="278967" y="828205"/>
                        <a:pt x="377710" y="765318"/>
                        <a:pt x="433801" y="670784"/>
                      </a:cubicBezTo>
                      <a:cubicBezTo>
                        <a:pt x="440039" y="660185"/>
                        <a:pt x="451501" y="654556"/>
                        <a:pt x="463369" y="659881"/>
                      </a:cubicBezTo>
                      <a:cubicBezTo>
                        <a:pt x="615921" y="729158"/>
                        <a:pt x="812392" y="660388"/>
                        <a:pt x="879185" y="504539"/>
                      </a:cubicBezTo>
                      <a:cubicBezTo>
                        <a:pt x="907788" y="437899"/>
                        <a:pt x="912606" y="360152"/>
                        <a:pt x="893284" y="290165"/>
                      </a:cubicBezTo>
                      <a:close/>
                      <a:moveTo>
                        <a:pt x="334247" y="470306"/>
                      </a:moveTo>
                      <a:cubicBezTo>
                        <a:pt x="322379" y="464575"/>
                        <a:pt x="319894" y="452201"/>
                        <a:pt x="323445" y="440587"/>
                      </a:cubicBezTo>
                      <a:cubicBezTo>
                        <a:pt x="336428" y="399152"/>
                        <a:pt x="347078" y="356856"/>
                        <a:pt x="355750" y="314255"/>
                      </a:cubicBezTo>
                      <a:cubicBezTo>
                        <a:pt x="339166" y="311364"/>
                        <a:pt x="322329" y="309031"/>
                        <a:pt x="305491" y="307510"/>
                      </a:cubicBezTo>
                      <a:cubicBezTo>
                        <a:pt x="294334" y="306546"/>
                        <a:pt x="283379" y="305633"/>
                        <a:pt x="272323" y="305329"/>
                      </a:cubicBezTo>
                      <a:cubicBezTo>
                        <a:pt x="271309" y="305278"/>
                        <a:pt x="268570" y="305278"/>
                        <a:pt x="268114" y="305278"/>
                      </a:cubicBezTo>
                      <a:cubicBezTo>
                        <a:pt x="264868" y="305024"/>
                        <a:pt x="261673" y="305024"/>
                        <a:pt x="258529" y="305024"/>
                      </a:cubicBezTo>
                      <a:cubicBezTo>
                        <a:pt x="255181" y="304923"/>
                        <a:pt x="251936" y="305126"/>
                        <a:pt x="248588" y="305024"/>
                      </a:cubicBezTo>
                      <a:cubicBezTo>
                        <a:pt x="247676" y="346814"/>
                        <a:pt x="245546" y="388451"/>
                        <a:pt x="241133" y="430089"/>
                      </a:cubicBezTo>
                      <a:cubicBezTo>
                        <a:pt x="238141" y="458642"/>
                        <a:pt x="194272" y="450882"/>
                        <a:pt x="197315" y="422735"/>
                      </a:cubicBezTo>
                      <a:cubicBezTo>
                        <a:pt x="207407" y="325919"/>
                        <a:pt x="207407" y="228647"/>
                        <a:pt x="197772" y="131679"/>
                      </a:cubicBezTo>
                      <a:cubicBezTo>
                        <a:pt x="194830" y="103075"/>
                        <a:pt x="239307" y="99120"/>
                        <a:pt x="242097" y="127622"/>
                      </a:cubicBezTo>
                      <a:cubicBezTo>
                        <a:pt x="246560" y="171896"/>
                        <a:pt x="248639" y="216374"/>
                        <a:pt x="248994" y="260851"/>
                      </a:cubicBezTo>
                      <a:cubicBezTo>
                        <a:pt x="286321" y="260953"/>
                        <a:pt x="323343" y="263894"/>
                        <a:pt x="360061" y="269777"/>
                      </a:cubicBezTo>
                      <a:cubicBezTo>
                        <a:pt x="361329" y="268864"/>
                        <a:pt x="362749" y="268509"/>
                        <a:pt x="364220" y="268104"/>
                      </a:cubicBezTo>
                      <a:cubicBezTo>
                        <a:pt x="371624" y="222358"/>
                        <a:pt x="376949" y="176562"/>
                        <a:pt x="379637" y="130513"/>
                      </a:cubicBezTo>
                      <a:cubicBezTo>
                        <a:pt x="380347" y="118594"/>
                        <a:pt x="394294" y="110328"/>
                        <a:pt x="405249" y="112255"/>
                      </a:cubicBezTo>
                      <a:cubicBezTo>
                        <a:pt x="418079" y="114639"/>
                        <a:pt x="424267" y="125745"/>
                        <a:pt x="423506" y="137866"/>
                      </a:cubicBezTo>
                      <a:cubicBezTo>
                        <a:pt x="417167" y="247412"/>
                        <a:pt x="396678" y="354726"/>
                        <a:pt x="363915" y="459351"/>
                      </a:cubicBezTo>
                      <a:cubicBezTo>
                        <a:pt x="360264" y="471067"/>
                        <a:pt x="343933" y="474871"/>
                        <a:pt x="334247" y="470306"/>
                      </a:cubicBezTo>
                      <a:close/>
                      <a:moveTo>
                        <a:pt x="544310" y="510473"/>
                      </a:moveTo>
                      <a:cubicBezTo>
                        <a:pt x="512765" y="504843"/>
                        <a:pt x="481271" y="499011"/>
                        <a:pt x="449726" y="493382"/>
                      </a:cubicBezTo>
                      <a:cubicBezTo>
                        <a:pt x="432635" y="490237"/>
                        <a:pt x="425890" y="470255"/>
                        <a:pt x="436337" y="456968"/>
                      </a:cubicBezTo>
                      <a:cubicBezTo>
                        <a:pt x="450335" y="439623"/>
                        <a:pt x="467324" y="425423"/>
                        <a:pt x="483249" y="409803"/>
                      </a:cubicBezTo>
                      <a:cubicBezTo>
                        <a:pt x="496841" y="396515"/>
                        <a:pt x="510382" y="381960"/>
                        <a:pt x="515606" y="363905"/>
                      </a:cubicBezTo>
                      <a:cubicBezTo>
                        <a:pt x="517888" y="355892"/>
                        <a:pt x="517989" y="348336"/>
                        <a:pt x="516670" y="342655"/>
                      </a:cubicBezTo>
                      <a:cubicBezTo>
                        <a:pt x="514895" y="333780"/>
                        <a:pt x="512309" y="329418"/>
                        <a:pt x="506071" y="324651"/>
                      </a:cubicBezTo>
                      <a:cubicBezTo>
                        <a:pt x="505462" y="324144"/>
                        <a:pt x="505462" y="324144"/>
                        <a:pt x="505462" y="324144"/>
                      </a:cubicBezTo>
                      <a:lnTo>
                        <a:pt x="503890" y="323434"/>
                      </a:lnTo>
                      <a:cubicBezTo>
                        <a:pt x="500087" y="321659"/>
                        <a:pt x="504144" y="322927"/>
                        <a:pt x="500188" y="322318"/>
                      </a:cubicBezTo>
                      <a:cubicBezTo>
                        <a:pt x="498058" y="321963"/>
                        <a:pt x="494711" y="322318"/>
                        <a:pt x="493291" y="322674"/>
                      </a:cubicBezTo>
                      <a:cubicBezTo>
                        <a:pt x="492124" y="322978"/>
                        <a:pt x="491008" y="323485"/>
                        <a:pt x="489740" y="323992"/>
                      </a:cubicBezTo>
                      <a:cubicBezTo>
                        <a:pt x="489588" y="323891"/>
                        <a:pt x="489487" y="324093"/>
                        <a:pt x="489487" y="324093"/>
                      </a:cubicBezTo>
                      <a:cubicBezTo>
                        <a:pt x="488878" y="324448"/>
                        <a:pt x="487053" y="325716"/>
                        <a:pt x="486545" y="325869"/>
                      </a:cubicBezTo>
                      <a:cubicBezTo>
                        <a:pt x="485988" y="326629"/>
                        <a:pt x="485125" y="327542"/>
                        <a:pt x="484618" y="328151"/>
                      </a:cubicBezTo>
                      <a:cubicBezTo>
                        <a:pt x="484365" y="328252"/>
                        <a:pt x="484263" y="328404"/>
                        <a:pt x="484213" y="328607"/>
                      </a:cubicBezTo>
                      <a:cubicBezTo>
                        <a:pt x="483046" y="329774"/>
                        <a:pt x="484213" y="328201"/>
                        <a:pt x="483705" y="331092"/>
                      </a:cubicBezTo>
                      <a:cubicBezTo>
                        <a:pt x="478938" y="359442"/>
                        <a:pt x="435171" y="351936"/>
                        <a:pt x="439887" y="323738"/>
                      </a:cubicBezTo>
                      <a:cubicBezTo>
                        <a:pt x="445162" y="291585"/>
                        <a:pt x="479243" y="272414"/>
                        <a:pt x="510179" y="278855"/>
                      </a:cubicBezTo>
                      <a:cubicBezTo>
                        <a:pt x="539949" y="285144"/>
                        <a:pt x="558866" y="313798"/>
                        <a:pt x="561554" y="342909"/>
                      </a:cubicBezTo>
                      <a:cubicBezTo>
                        <a:pt x="564597" y="373034"/>
                        <a:pt x="550244" y="401587"/>
                        <a:pt x="531074" y="424104"/>
                      </a:cubicBezTo>
                      <a:cubicBezTo>
                        <a:pt x="520931" y="435871"/>
                        <a:pt x="509520" y="446318"/>
                        <a:pt x="498261" y="456917"/>
                      </a:cubicBezTo>
                      <a:cubicBezTo>
                        <a:pt x="516163" y="460214"/>
                        <a:pt x="534117" y="463307"/>
                        <a:pt x="551816" y="466503"/>
                      </a:cubicBezTo>
                      <a:cubicBezTo>
                        <a:pt x="580115" y="471676"/>
                        <a:pt x="572508" y="515595"/>
                        <a:pt x="544310" y="510473"/>
                      </a:cubicBezTo>
                      <a:close/>
                      <a:moveTo>
                        <a:pt x="768219" y="477914"/>
                      </a:moveTo>
                      <a:cubicBezTo>
                        <a:pt x="751077" y="496526"/>
                        <a:pt x="728357" y="512298"/>
                        <a:pt x="702188" y="513161"/>
                      </a:cubicBezTo>
                      <a:cubicBezTo>
                        <a:pt x="678250" y="513820"/>
                        <a:pt x="654465" y="504184"/>
                        <a:pt x="637373" y="487397"/>
                      </a:cubicBezTo>
                      <a:cubicBezTo>
                        <a:pt x="600300" y="451541"/>
                        <a:pt x="597815" y="394842"/>
                        <a:pt x="619166" y="349958"/>
                      </a:cubicBezTo>
                      <a:cubicBezTo>
                        <a:pt x="639909" y="306850"/>
                        <a:pt x="679467" y="274443"/>
                        <a:pt x="722880" y="256084"/>
                      </a:cubicBezTo>
                      <a:cubicBezTo>
                        <a:pt x="723539" y="255983"/>
                        <a:pt x="724046" y="255780"/>
                        <a:pt x="724858" y="255526"/>
                      </a:cubicBezTo>
                      <a:cubicBezTo>
                        <a:pt x="745600" y="246854"/>
                        <a:pt x="769487" y="248477"/>
                        <a:pt x="789469" y="259482"/>
                      </a:cubicBezTo>
                      <a:cubicBezTo>
                        <a:pt x="815435" y="273936"/>
                        <a:pt x="830447" y="300561"/>
                        <a:pt x="833592" y="329622"/>
                      </a:cubicBezTo>
                      <a:cubicBezTo>
                        <a:pt x="836381" y="357109"/>
                        <a:pt x="828672" y="384496"/>
                        <a:pt x="816145" y="408636"/>
                      </a:cubicBezTo>
                      <a:cubicBezTo>
                        <a:pt x="803314" y="432878"/>
                        <a:pt x="786781" y="457475"/>
                        <a:pt x="768219" y="47791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0" name="任意多边形: 形状 299"/>
                <p:cNvSpPr/>
                <p:nvPr/>
              </p:nvSpPr>
              <p:spPr>
                <a:xfrm>
                  <a:off x="2616463" y="3789545"/>
                  <a:ext cx="233291" cy="370223"/>
                </a:xfrm>
                <a:custGeom>
                  <a:avLst/>
                  <a:gdLst>
                    <a:gd name="connsiteX0" fmla="*/ 170454 w 233291"/>
                    <a:gd name="connsiteY0" fmla="*/ 355075 h 370222"/>
                    <a:gd name="connsiteX1" fmla="*/ 140887 w 233291"/>
                    <a:gd name="connsiteY1" fmla="*/ 365979 h 370222"/>
                    <a:gd name="connsiteX2" fmla="*/ 130084 w 233291"/>
                    <a:gd name="connsiteY2" fmla="*/ 336260 h 370222"/>
                    <a:gd name="connsiteX3" fmla="*/ 162390 w 233291"/>
                    <a:gd name="connsiteY3" fmla="*/ 209928 h 370222"/>
                    <a:gd name="connsiteX4" fmla="*/ 112131 w 233291"/>
                    <a:gd name="connsiteY4" fmla="*/ 203183 h 370222"/>
                    <a:gd name="connsiteX5" fmla="*/ 78963 w 233291"/>
                    <a:gd name="connsiteY5" fmla="*/ 201002 h 370222"/>
                    <a:gd name="connsiteX6" fmla="*/ 74754 w 233291"/>
                    <a:gd name="connsiteY6" fmla="*/ 200951 h 370222"/>
                    <a:gd name="connsiteX7" fmla="*/ 65168 w 233291"/>
                    <a:gd name="connsiteY7" fmla="*/ 200697 h 370222"/>
                    <a:gd name="connsiteX8" fmla="*/ 55228 w 233291"/>
                    <a:gd name="connsiteY8" fmla="*/ 200697 h 370222"/>
                    <a:gd name="connsiteX9" fmla="*/ 47773 w 233291"/>
                    <a:gd name="connsiteY9" fmla="*/ 325762 h 370222"/>
                    <a:gd name="connsiteX10" fmla="*/ 3955 w 233291"/>
                    <a:gd name="connsiteY10" fmla="*/ 318408 h 370222"/>
                    <a:gd name="connsiteX11" fmla="*/ 4411 w 233291"/>
                    <a:gd name="connsiteY11" fmla="*/ 27352 h 370222"/>
                    <a:gd name="connsiteX12" fmla="*/ 48737 w 233291"/>
                    <a:gd name="connsiteY12" fmla="*/ 23295 h 370222"/>
                    <a:gd name="connsiteX13" fmla="*/ 55634 w 233291"/>
                    <a:gd name="connsiteY13" fmla="*/ 156524 h 370222"/>
                    <a:gd name="connsiteX14" fmla="*/ 166701 w 233291"/>
                    <a:gd name="connsiteY14" fmla="*/ 165450 h 370222"/>
                    <a:gd name="connsiteX15" fmla="*/ 170859 w 233291"/>
                    <a:gd name="connsiteY15" fmla="*/ 163777 h 370222"/>
                    <a:gd name="connsiteX16" fmla="*/ 186277 w 233291"/>
                    <a:gd name="connsiteY16" fmla="*/ 26186 h 370222"/>
                    <a:gd name="connsiteX17" fmla="*/ 211888 w 233291"/>
                    <a:gd name="connsiteY17" fmla="*/ 7928 h 370222"/>
                    <a:gd name="connsiteX18" fmla="*/ 230146 w 233291"/>
                    <a:gd name="connsiteY18" fmla="*/ 33539 h 370222"/>
                    <a:gd name="connsiteX19" fmla="*/ 170454 w 233291"/>
                    <a:gd name="connsiteY19" fmla="*/ 355075 h 370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33291" h="370222">
                      <a:moveTo>
                        <a:pt x="170454" y="355075"/>
                      </a:moveTo>
                      <a:cubicBezTo>
                        <a:pt x="166904" y="366740"/>
                        <a:pt x="150573" y="370493"/>
                        <a:pt x="140887" y="365979"/>
                      </a:cubicBezTo>
                      <a:cubicBezTo>
                        <a:pt x="129019" y="360248"/>
                        <a:pt x="126534" y="347874"/>
                        <a:pt x="130084" y="336260"/>
                      </a:cubicBezTo>
                      <a:cubicBezTo>
                        <a:pt x="143067" y="294825"/>
                        <a:pt x="153717" y="252529"/>
                        <a:pt x="162390" y="209928"/>
                      </a:cubicBezTo>
                      <a:cubicBezTo>
                        <a:pt x="145806" y="207037"/>
                        <a:pt x="128969" y="204704"/>
                        <a:pt x="112131" y="203183"/>
                      </a:cubicBezTo>
                      <a:cubicBezTo>
                        <a:pt x="100974" y="202219"/>
                        <a:pt x="90019" y="201306"/>
                        <a:pt x="78963" y="201002"/>
                      </a:cubicBezTo>
                      <a:cubicBezTo>
                        <a:pt x="77949" y="200951"/>
                        <a:pt x="75210" y="200951"/>
                        <a:pt x="74754" y="200951"/>
                      </a:cubicBezTo>
                      <a:cubicBezTo>
                        <a:pt x="71508" y="200697"/>
                        <a:pt x="68313" y="200697"/>
                        <a:pt x="65168" y="200697"/>
                      </a:cubicBezTo>
                      <a:cubicBezTo>
                        <a:pt x="61821" y="200596"/>
                        <a:pt x="58575" y="200799"/>
                        <a:pt x="55228" y="200697"/>
                      </a:cubicBezTo>
                      <a:cubicBezTo>
                        <a:pt x="54315" y="242487"/>
                        <a:pt x="52185" y="284124"/>
                        <a:pt x="47773" y="325762"/>
                      </a:cubicBezTo>
                      <a:cubicBezTo>
                        <a:pt x="44781" y="354315"/>
                        <a:pt x="912" y="346555"/>
                        <a:pt x="3955" y="318408"/>
                      </a:cubicBezTo>
                      <a:cubicBezTo>
                        <a:pt x="14047" y="221592"/>
                        <a:pt x="14047" y="124320"/>
                        <a:pt x="4411" y="27352"/>
                      </a:cubicBezTo>
                      <a:cubicBezTo>
                        <a:pt x="1470" y="-1252"/>
                        <a:pt x="45947" y="-5207"/>
                        <a:pt x="48737" y="23295"/>
                      </a:cubicBezTo>
                      <a:cubicBezTo>
                        <a:pt x="53200" y="67569"/>
                        <a:pt x="55279" y="112047"/>
                        <a:pt x="55634" y="156524"/>
                      </a:cubicBezTo>
                      <a:cubicBezTo>
                        <a:pt x="92960" y="156626"/>
                        <a:pt x="129983" y="159567"/>
                        <a:pt x="166701" y="165450"/>
                      </a:cubicBezTo>
                      <a:cubicBezTo>
                        <a:pt x="167969" y="164537"/>
                        <a:pt x="169389" y="164183"/>
                        <a:pt x="170859" y="163777"/>
                      </a:cubicBezTo>
                      <a:cubicBezTo>
                        <a:pt x="178264" y="118031"/>
                        <a:pt x="183589" y="72235"/>
                        <a:pt x="186277" y="26186"/>
                      </a:cubicBezTo>
                      <a:cubicBezTo>
                        <a:pt x="186987" y="14268"/>
                        <a:pt x="200934" y="6001"/>
                        <a:pt x="211888" y="7928"/>
                      </a:cubicBezTo>
                      <a:cubicBezTo>
                        <a:pt x="224719" y="10312"/>
                        <a:pt x="230907" y="21418"/>
                        <a:pt x="230146" y="33539"/>
                      </a:cubicBezTo>
                      <a:cubicBezTo>
                        <a:pt x="223705" y="143135"/>
                        <a:pt x="203165" y="250500"/>
                        <a:pt x="170454" y="3550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1" name="任意多边形: 形状 300"/>
                <p:cNvSpPr/>
                <p:nvPr/>
              </p:nvSpPr>
              <p:spPr>
                <a:xfrm>
                  <a:off x="2850663" y="3958978"/>
                  <a:ext cx="142003" cy="238363"/>
                </a:xfrm>
                <a:custGeom>
                  <a:avLst/>
                  <a:gdLst>
                    <a:gd name="connsiteX0" fmla="*/ 116750 w 142003"/>
                    <a:gd name="connsiteY0" fmla="*/ 236713 h 238362"/>
                    <a:gd name="connsiteX1" fmla="*/ 22166 w 142003"/>
                    <a:gd name="connsiteY1" fmla="*/ 219622 h 238362"/>
                    <a:gd name="connsiteX2" fmla="*/ 8777 w 142003"/>
                    <a:gd name="connsiteY2" fmla="*/ 183208 h 238362"/>
                    <a:gd name="connsiteX3" fmla="*/ 55689 w 142003"/>
                    <a:gd name="connsiteY3" fmla="*/ 136043 h 238362"/>
                    <a:gd name="connsiteX4" fmla="*/ 88045 w 142003"/>
                    <a:gd name="connsiteY4" fmla="*/ 90146 h 238362"/>
                    <a:gd name="connsiteX5" fmla="*/ 89110 w 142003"/>
                    <a:gd name="connsiteY5" fmla="*/ 68896 h 238362"/>
                    <a:gd name="connsiteX6" fmla="*/ 78511 w 142003"/>
                    <a:gd name="connsiteY6" fmla="*/ 50892 h 238362"/>
                    <a:gd name="connsiteX7" fmla="*/ 77902 w 142003"/>
                    <a:gd name="connsiteY7" fmla="*/ 50385 h 238362"/>
                    <a:gd name="connsiteX8" fmla="*/ 76330 w 142003"/>
                    <a:gd name="connsiteY8" fmla="*/ 49674 h 238362"/>
                    <a:gd name="connsiteX9" fmla="*/ 72628 w 142003"/>
                    <a:gd name="connsiteY9" fmla="*/ 48559 h 238362"/>
                    <a:gd name="connsiteX10" fmla="*/ 65730 w 142003"/>
                    <a:gd name="connsiteY10" fmla="*/ 48914 h 238362"/>
                    <a:gd name="connsiteX11" fmla="*/ 62180 w 142003"/>
                    <a:gd name="connsiteY11" fmla="*/ 50233 h 238362"/>
                    <a:gd name="connsiteX12" fmla="*/ 61927 w 142003"/>
                    <a:gd name="connsiteY12" fmla="*/ 50334 h 238362"/>
                    <a:gd name="connsiteX13" fmla="*/ 58985 w 142003"/>
                    <a:gd name="connsiteY13" fmla="*/ 52109 h 238362"/>
                    <a:gd name="connsiteX14" fmla="*/ 57007 w 142003"/>
                    <a:gd name="connsiteY14" fmla="*/ 54543 h 238362"/>
                    <a:gd name="connsiteX15" fmla="*/ 57261 w 142003"/>
                    <a:gd name="connsiteY15" fmla="*/ 54036 h 238362"/>
                    <a:gd name="connsiteX16" fmla="*/ 56703 w 142003"/>
                    <a:gd name="connsiteY16" fmla="*/ 54797 h 238362"/>
                    <a:gd name="connsiteX17" fmla="*/ 56196 w 142003"/>
                    <a:gd name="connsiteY17" fmla="*/ 57282 h 238362"/>
                    <a:gd name="connsiteX18" fmla="*/ 12378 w 142003"/>
                    <a:gd name="connsiteY18" fmla="*/ 49928 h 238362"/>
                    <a:gd name="connsiteX19" fmla="*/ 82669 w 142003"/>
                    <a:gd name="connsiteY19" fmla="*/ 5045 h 238362"/>
                    <a:gd name="connsiteX20" fmla="*/ 134044 w 142003"/>
                    <a:gd name="connsiteY20" fmla="*/ 69099 h 238362"/>
                    <a:gd name="connsiteX21" fmla="*/ 103564 w 142003"/>
                    <a:gd name="connsiteY21" fmla="*/ 150294 h 238362"/>
                    <a:gd name="connsiteX22" fmla="*/ 70751 w 142003"/>
                    <a:gd name="connsiteY22" fmla="*/ 183107 h 238362"/>
                    <a:gd name="connsiteX23" fmla="*/ 124307 w 142003"/>
                    <a:gd name="connsiteY23" fmla="*/ 192692 h 238362"/>
                    <a:gd name="connsiteX24" fmla="*/ 116750 w 142003"/>
                    <a:gd name="connsiteY24" fmla="*/ 236713 h 23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42003" h="238362">
                      <a:moveTo>
                        <a:pt x="116750" y="236713"/>
                      </a:moveTo>
                      <a:cubicBezTo>
                        <a:pt x="85205" y="231084"/>
                        <a:pt x="53711" y="225251"/>
                        <a:pt x="22166" y="219622"/>
                      </a:cubicBezTo>
                      <a:cubicBezTo>
                        <a:pt x="5075" y="216478"/>
                        <a:pt x="-1670" y="196496"/>
                        <a:pt x="8777" y="183208"/>
                      </a:cubicBezTo>
                      <a:cubicBezTo>
                        <a:pt x="22774" y="165864"/>
                        <a:pt x="39764" y="151663"/>
                        <a:pt x="55689" y="136043"/>
                      </a:cubicBezTo>
                      <a:cubicBezTo>
                        <a:pt x="69281" y="122756"/>
                        <a:pt x="82821" y="108200"/>
                        <a:pt x="88045" y="90146"/>
                      </a:cubicBezTo>
                      <a:cubicBezTo>
                        <a:pt x="90328" y="82132"/>
                        <a:pt x="90429" y="74576"/>
                        <a:pt x="89110" y="68896"/>
                      </a:cubicBezTo>
                      <a:cubicBezTo>
                        <a:pt x="87335" y="60021"/>
                        <a:pt x="84749" y="55659"/>
                        <a:pt x="78511" y="50892"/>
                      </a:cubicBezTo>
                      <a:cubicBezTo>
                        <a:pt x="77750" y="50334"/>
                        <a:pt x="77902" y="50385"/>
                        <a:pt x="77902" y="50385"/>
                      </a:cubicBezTo>
                      <a:lnTo>
                        <a:pt x="76330" y="49674"/>
                      </a:lnTo>
                      <a:cubicBezTo>
                        <a:pt x="72526" y="47900"/>
                        <a:pt x="76584" y="49167"/>
                        <a:pt x="72628" y="48559"/>
                      </a:cubicBezTo>
                      <a:cubicBezTo>
                        <a:pt x="70498" y="48204"/>
                        <a:pt x="67151" y="48559"/>
                        <a:pt x="65730" y="48914"/>
                      </a:cubicBezTo>
                      <a:cubicBezTo>
                        <a:pt x="64564" y="49218"/>
                        <a:pt x="63448" y="49725"/>
                        <a:pt x="62180" y="50233"/>
                      </a:cubicBezTo>
                      <a:cubicBezTo>
                        <a:pt x="62028" y="50131"/>
                        <a:pt x="61927" y="50334"/>
                        <a:pt x="61927" y="50334"/>
                      </a:cubicBezTo>
                      <a:cubicBezTo>
                        <a:pt x="61318" y="50689"/>
                        <a:pt x="59492" y="51957"/>
                        <a:pt x="58985" y="52109"/>
                      </a:cubicBezTo>
                      <a:cubicBezTo>
                        <a:pt x="58427" y="52870"/>
                        <a:pt x="57514" y="53935"/>
                        <a:pt x="57007" y="54543"/>
                      </a:cubicBezTo>
                      <a:cubicBezTo>
                        <a:pt x="56906" y="54290"/>
                        <a:pt x="57159" y="54188"/>
                        <a:pt x="57261" y="54036"/>
                      </a:cubicBezTo>
                      <a:cubicBezTo>
                        <a:pt x="56906" y="54290"/>
                        <a:pt x="56754" y="54645"/>
                        <a:pt x="56703" y="54797"/>
                      </a:cubicBezTo>
                      <a:cubicBezTo>
                        <a:pt x="55536" y="55963"/>
                        <a:pt x="56703" y="54391"/>
                        <a:pt x="56196" y="57282"/>
                      </a:cubicBezTo>
                      <a:cubicBezTo>
                        <a:pt x="51429" y="85632"/>
                        <a:pt x="7661" y="78126"/>
                        <a:pt x="12378" y="49928"/>
                      </a:cubicBezTo>
                      <a:cubicBezTo>
                        <a:pt x="17652" y="17775"/>
                        <a:pt x="51733" y="-1396"/>
                        <a:pt x="82669" y="5045"/>
                      </a:cubicBezTo>
                      <a:cubicBezTo>
                        <a:pt x="112439" y="11334"/>
                        <a:pt x="131356" y="39988"/>
                        <a:pt x="134044" y="69099"/>
                      </a:cubicBezTo>
                      <a:cubicBezTo>
                        <a:pt x="137087" y="99224"/>
                        <a:pt x="122735" y="127776"/>
                        <a:pt x="103564" y="150294"/>
                      </a:cubicBezTo>
                      <a:cubicBezTo>
                        <a:pt x="93421" y="162060"/>
                        <a:pt x="82010" y="172507"/>
                        <a:pt x="70751" y="183107"/>
                      </a:cubicBezTo>
                      <a:cubicBezTo>
                        <a:pt x="88654" y="186403"/>
                        <a:pt x="106607" y="189497"/>
                        <a:pt x="124307" y="192692"/>
                      </a:cubicBezTo>
                      <a:cubicBezTo>
                        <a:pt x="152555" y="197916"/>
                        <a:pt x="144948" y="241835"/>
                        <a:pt x="116750" y="2367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2" name="任意多边形: 形状 301"/>
                <p:cNvSpPr/>
                <p:nvPr/>
              </p:nvSpPr>
              <p:spPr>
                <a:xfrm>
                  <a:off x="3024914" y="3931370"/>
                  <a:ext cx="233291" cy="268792"/>
                </a:xfrm>
                <a:custGeom>
                  <a:avLst/>
                  <a:gdLst>
                    <a:gd name="connsiteX0" fmla="*/ 231729 w 233291"/>
                    <a:gd name="connsiteY0" fmla="*/ 83469 h 268792"/>
                    <a:gd name="connsiteX1" fmla="*/ 187607 w 233291"/>
                    <a:gd name="connsiteY1" fmla="*/ 13330 h 268792"/>
                    <a:gd name="connsiteX2" fmla="*/ 122995 w 233291"/>
                    <a:gd name="connsiteY2" fmla="*/ 9374 h 268792"/>
                    <a:gd name="connsiteX3" fmla="*/ 121017 w 233291"/>
                    <a:gd name="connsiteY3" fmla="*/ 9932 h 268792"/>
                    <a:gd name="connsiteX4" fmla="*/ 17304 w 233291"/>
                    <a:gd name="connsiteY4" fmla="*/ 103806 h 268792"/>
                    <a:gd name="connsiteX5" fmla="*/ 35511 w 233291"/>
                    <a:gd name="connsiteY5" fmla="*/ 241245 h 268792"/>
                    <a:gd name="connsiteX6" fmla="*/ 100325 w 233291"/>
                    <a:gd name="connsiteY6" fmla="*/ 267009 h 268792"/>
                    <a:gd name="connsiteX7" fmla="*/ 166357 w 233291"/>
                    <a:gd name="connsiteY7" fmla="*/ 231761 h 268792"/>
                    <a:gd name="connsiteX8" fmla="*/ 214283 w 233291"/>
                    <a:gd name="connsiteY8" fmla="*/ 162535 h 268792"/>
                    <a:gd name="connsiteX9" fmla="*/ 231729 w 233291"/>
                    <a:gd name="connsiteY9" fmla="*/ 83469 h 268792"/>
                    <a:gd name="connsiteX10" fmla="*/ 138767 w 233291"/>
                    <a:gd name="connsiteY10" fmla="*/ 195449 h 268792"/>
                    <a:gd name="connsiteX11" fmla="*/ 101847 w 233291"/>
                    <a:gd name="connsiteY11" fmla="*/ 222125 h 268792"/>
                    <a:gd name="connsiteX12" fmla="*/ 66498 w 233291"/>
                    <a:gd name="connsiteY12" fmla="*/ 209244 h 268792"/>
                    <a:gd name="connsiteX13" fmla="*/ 57724 w 233291"/>
                    <a:gd name="connsiteY13" fmla="*/ 122622 h 268792"/>
                    <a:gd name="connsiteX14" fmla="*/ 128726 w 233291"/>
                    <a:gd name="connsiteY14" fmla="*/ 55474 h 268792"/>
                    <a:gd name="connsiteX15" fmla="*/ 136840 w 233291"/>
                    <a:gd name="connsiteY15" fmla="*/ 52077 h 268792"/>
                    <a:gd name="connsiteX16" fmla="*/ 168639 w 233291"/>
                    <a:gd name="connsiteY16" fmla="*/ 53598 h 268792"/>
                    <a:gd name="connsiteX17" fmla="*/ 187607 w 233291"/>
                    <a:gd name="connsiteY17" fmla="*/ 90722 h 268792"/>
                    <a:gd name="connsiteX18" fmla="*/ 138767 w 233291"/>
                    <a:gd name="connsiteY18" fmla="*/ 195449 h 26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33291" h="268792">
                      <a:moveTo>
                        <a:pt x="231729" y="83469"/>
                      </a:moveTo>
                      <a:cubicBezTo>
                        <a:pt x="228635" y="54359"/>
                        <a:pt x="213624" y="27733"/>
                        <a:pt x="187607" y="13330"/>
                      </a:cubicBezTo>
                      <a:cubicBezTo>
                        <a:pt x="167625" y="2325"/>
                        <a:pt x="143687" y="651"/>
                        <a:pt x="122995" y="9374"/>
                      </a:cubicBezTo>
                      <a:cubicBezTo>
                        <a:pt x="122234" y="9628"/>
                        <a:pt x="121727" y="9830"/>
                        <a:pt x="121017" y="9932"/>
                      </a:cubicBezTo>
                      <a:cubicBezTo>
                        <a:pt x="77605" y="28291"/>
                        <a:pt x="38047" y="60698"/>
                        <a:pt x="17304" y="103806"/>
                      </a:cubicBezTo>
                      <a:cubicBezTo>
                        <a:pt x="-4047" y="148689"/>
                        <a:pt x="-1562" y="205389"/>
                        <a:pt x="35511" y="241245"/>
                      </a:cubicBezTo>
                      <a:cubicBezTo>
                        <a:pt x="52551" y="258083"/>
                        <a:pt x="76388" y="267668"/>
                        <a:pt x="100325" y="267009"/>
                      </a:cubicBezTo>
                      <a:cubicBezTo>
                        <a:pt x="126494" y="266146"/>
                        <a:pt x="149266" y="250374"/>
                        <a:pt x="166357" y="231761"/>
                      </a:cubicBezTo>
                      <a:cubicBezTo>
                        <a:pt x="184969" y="211323"/>
                        <a:pt x="201503" y="186726"/>
                        <a:pt x="214283" y="162535"/>
                      </a:cubicBezTo>
                      <a:cubicBezTo>
                        <a:pt x="226809" y="138394"/>
                        <a:pt x="234518" y="110957"/>
                        <a:pt x="231729" y="83469"/>
                      </a:cubicBezTo>
                      <a:close/>
                      <a:moveTo>
                        <a:pt x="138767" y="195449"/>
                      </a:moveTo>
                      <a:cubicBezTo>
                        <a:pt x="129081" y="207165"/>
                        <a:pt x="117416" y="219488"/>
                        <a:pt x="101847" y="222125"/>
                      </a:cubicBezTo>
                      <a:cubicBezTo>
                        <a:pt x="88661" y="224205"/>
                        <a:pt x="76235" y="218220"/>
                        <a:pt x="66498" y="209244"/>
                      </a:cubicBezTo>
                      <a:cubicBezTo>
                        <a:pt x="42459" y="187487"/>
                        <a:pt x="44792" y="149957"/>
                        <a:pt x="57724" y="122622"/>
                      </a:cubicBezTo>
                      <a:cubicBezTo>
                        <a:pt x="71975" y="92953"/>
                        <a:pt x="99159" y="69573"/>
                        <a:pt x="128726" y="55474"/>
                      </a:cubicBezTo>
                      <a:cubicBezTo>
                        <a:pt x="131363" y="54815"/>
                        <a:pt x="134153" y="53801"/>
                        <a:pt x="136840" y="52077"/>
                      </a:cubicBezTo>
                      <a:cubicBezTo>
                        <a:pt x="146324" y="45737"/>
                        <a:pt x="158851" y="47360"/>
                        <a:pt x="168639" y="53598"/>
                      </a:cubicBezTo>
                      <a:cubicBezTo>
                        <a:pt x="180659" y="60901"/>
                        <a:pt x="186541" y="75862"/>
                        <a:pt x="187607" y="90722"/>
                      </a:cubicBezTo>
                      <a:cubicBezTo>
                        <a:pt x="190396" y="129620"/>
                        <a:pt x="162046" y="167251"/>
                        <a:pt x="138767" y="1954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3" name="任意多边形: 形状 302"/>
                <p:cNvSpPr/>
                <p:nvPr/>
              </p:nvSpPr>
              <p:spPr>
                <a:xfrm>
                  <a:off x="3069251" y="3975615"/>
                  <a:ext cx="147075" cy="177504"/>
                </a:xfrm>
                <a:custGeom>
                  <a:avLst/>
                  <a:gdLst>
                    <a:gd name="connsiteX0" fmla="*/ 94431 w 147074"/>
                    <a:gd name="connsiteY0" fmla="*/ 151205 h 177504"/>
                    <a:gd name="connsiteX1" fmla="*/ 57510 w 147074"/>
                    <a:gd name="connsiteY1" fmla="*/ 177881 h 177504"/>
                    <a:gd name="connsiteX2" fmla="*/ 22161 w 147074"/>
                    <a:gd name="connsiteY2" fmla="*/ 165000 h 177504"/>
                    <a:gd name="connsiteX3" fmla="*/ 13388 w 147074"/>
                    <a:gd name="connsiteY3" fmla="*/ 78377 h 177504"/>
                    <a:gd name="connsiteX4" fmla="*/ 84389 w 147074"/>
                    <a:gd name="connsiteY4" fmla="*/ 11230 h 177504"/>
                    <a:gd name="connsiteX5" fmla="*/ 92504 w 147074"/>
                    <a:gd name="connsiteY5" fmla="*/ 7832 h 177504"/>
                    <a:gd name="connsiteX6" fmla="*/ 124302 w 147074"/>
                    <a:gd name="connsiteY6" fmla="*/ 9354 h 177504"/>
                    <a:gd name="connsiteX7" fmla="*/ 143270 w 147074"/>
                    <a:gd name="connsiteY7" fmla="*/ 46478 h 177504"/>
                    <a:gd name="connsiteX8" fmla="*/ 94431 w 147074"/>
                    <a:gd name="connsiteY8" fmla="*/ 151205 h 177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074" h="177504">
                      <a:moveTo>
                        <a:pt x="94431" y="151205"/>
                      </a:moveTo>
                      <a:cubicBezTo>
                        <a:pt x="84744" y="162920"/>
                        <a:pt x="73080" y="175244"/>
                        <a:pt x="57510" y="177881"/>
                      </a:cubicBezTo>
                      <a:cubicBezTo>
                        <a:pt x="44324" y="179961"/>
                        <a:pt x="31899" y="173976"/>
                        <a:pt x="22161" y="165000"/>
                      </a:cubicBezTo>
                      <a:cubicBezTo>
                        <a:pt x="-1878" y="143243"/>
                        <a:pt x="455" y="105713"/>
                        <a:pt x="13388" y="78377"/>
                      </a:cubicBezTo>
                      <a:cubicBezTo>
                        <a:pt x="27639" y="48709"/>
                        <a:pt x="54822" y="25329"/>
                        <a:pt x="84389" y="11230"/>
                      </a:cubicBezTo>
                      <a:cubicBezTo>
                        <a:pt x="87026" y="10571"/>
                        <a:pt x="89816" y="9557"/>
                        <a:pt x="92504" y="7832"/>
                      </a:cubicBezTo>
                      <a:cubicBezTo>
                        <a:pt x="101987" y="1493"/>
                        <a:pt x="114514" y="3116"/>
                        <a:pt x="124302" y="9354"/>
                      </a:cubicBezTo>
                      <a:cubicBezTo>
                        <a:pt x="136322" y="16657"/>
                        <a:pt x="142205" y="31618"/>
                        <a:pt x="143270" y="46478"/>
                      </a:cubicBezTo>
                      <a:cubicBezTo>
                        <a:pt x="146059" y="85376"/>
                        <a:pt x="117709" y="123007"/>
                        <a:pt x="94431" y="1512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4" name="任意多边形: 形状 303"/>
                <p:cNvSpPr/>
                <p:nvPr/>
              </p:nvSpPr>
              <p:spPr>
                <a:xfrm>
                  <a:off x="3710856" y="4999657"/>
                  <a:ext cx="76073" cy="76073"/>
                </a:xfrm>
                <a:custGeom>
                  <a:avLst/>
                  <a:gdLst>
                    <a:gd name="connsiteX0" fmla="*/ 12775 w 76073"/>
                    <a:gd name="connsiteY0" fmla="*/ 59770 h 76073"/>
                    <a:gd name="connsiteX1" fmla="*/ 64607 w 76073"/>
                    <a:gd name="connsiteY1" fmla="*/ 20313 h 76073"/>
                    <a:gd name="connsiteX2" fmla="*/ 12775 w 76073"/>
                    <a:gd name="connsiteY2" fmla="*/ 59770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073" h="76073">
                      <a:moveTo>
                        <a:pt x="12775" y="59770"/>
                      </a:moveTo>
                      <a:cubicBezTo>
                        <a:pt x="-16690" y="19045"/>
                        <a:pt x="33214" y="-18991"/>
                        <a:pt x="64607" y="20313"/>
                      </a:cubicBezTo>
                      <a:cubicBezTo>
                        <a:pt x="94225" y="60987"/>
                        <a:pt x="44168" y="99125"/>
                        <a:pt x="12775" y="5977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5" name="任意多边形: 形状 304"/>
                <p:cNvSpPr/>
                <p:nvPr/>
              </p:nvSpPr>
              <p:spPr>
                <a:xfrm>
                  <a:off x="3426933" y="5194052"/>
                  <a:ext cx="71002" cy="81145"/>
                </a:xfrm>
                <a:custGeom>
                  <a:avLst/>
                  <a:gdLst>
                    <a:gd name="connsiteX0" fmla="*/ 68631 w 71001"/>
                    <a:gd name="connsiteY0" fmla="*/ 35018 h 81144"/>
                    <a:gd name="connsiteX1" fmla="*/ 4628 w 71001"/>
                    <a:gd name="connsiteY1" fmla="*/ 47747 h 81144"/>
                    <a:gd name="connsiteX2" fmla="*/ 68631 w 71001"/>
                    <a:gd name="connsiteY2" fmla="*/ 35018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001" h="81144">
                      <a:moveTo>
                        <a:pt x="68631" y="35018"/>
                      </a:moveTo>
                      <a:cubicBezTo>
                        <a:pt x="77303" y="84516"/>
                        <a:pt x="15582" y="96891"/>
                        <a:pt x="4628" y="47747"/>
                      </a:cubicBezTo>
                      <a:cubicBezTo>
                        <a:pt x="-3994" y="-1802"/>
                        <a:pt x="57626" y="-14075"/>
                        <a:pt x="68631" y="3501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6" name="任意多边形: 形状 305"/>
                <p:cNvSpPr/>
                <p:nvPr/>
              </p:nvSpPr>
              <p:spPr>
                <a:xfrm>
                  <a:off x="3242005" y="4851161"/>
                  <a:ext cx="1181671" cy="1171527"/>
                </a:xfrm>
                <a:custGeom>
                  <a:avLst/>
                  <a:gdLst>
                    <a:gd name="connsiteX0" fmla="*/ 1078244 w 1181670"/>
                    <a:gd name="connsiteY0" fmla="*/ 387697 h 1171527"/>
                    <a:gd name="connsiteX1" fmla="*/ 929698 w 1181670"/>
                    <a:gd name="connsiteY1" fmla="*/ 182908 h 1171527"/>
                    <a:gd name="connsiteX2" fmla="*/ 562264 w 1181670"/>
                    <a:gd name="connsiteY2" fmla="*/ 3984 h 1171527"/>
                    <a:gd name="connsiteX3" fmla="*/ 350984 w 1181670"/>
                    <a:gd name="connsiteY3" fmla="*/ 47447 h 1171527"/>
                    <a:gd name="connsiteX4" fmla="*/ 175356 w 1181670"/>
                    <a:gd name="connsiteY4" fmla="*/ 169975 h 1171527"/>
                    <a:gd name="connsiteX5" fmla="*/ 150911 w 1181670"/>
                    <a:gd name="connsiteY5" fmla="*/ 199948 h 1171527"/>
                    <a:gd name="connsiteX6" fmla="*/ 9668 w 1181670"/>
                    <a:gd name="connsiteY6" fmla="*/ 495112 h 1171527"/>
                    <a:gd name="connsiteX7" fmla="*/ 45372 w 1181670"/>
                    <a:gd name="connsiteY7" fmla="*/ 782466 h 1171527"/>
                    <a:gd name="connsiteX8" fmla="*/ 182203 w 1181670"/>
                    <a:gd name="connsiteY8" fmla="*/ 1023415 h 1171527"/>
                    <a:gd name="connsiteX9" fmla="*/ 222116 w 1181670"/>
                    <a:gd name="connsiteY9" fmla="*/ 1077732 h 1171527"/>
                    <a:gd name="connsiteX10" fmla="*/ 264666 w 1181670"/>
                    <a:gd name="connsiteY10" fmla="*/ 1132048 h 1171527"/>
                    <a:gd name="connsiteX11" fmla="*/ 348194 w 1181670"/>
                    <a:gd name="connsiteY11" fmla="*/ 1172519 h 1171527"/>
                    <a:gd name="connsiteX12" fmla="*/ 442424 w 1181670"/>
                    <a:gd name="connsiteY12" fmla="*/ 1141227 h 1171527"/>
                    <a:gd name="connsiteX13" fmla="*/ 605778 w 1181670"/>
                    <a:gd name="connsiteY13" fmla="*/ 1035841 h 1171527"/>
                    <a:gd name="connsiteX14" fmla="*/ 633672 w 1181670"/>
                    <a:gd name="connsiteY14" fmla="*/ 960224 h 1171527"/>
                    <a:gd name="connsiteX15" fmla="*/ 607553 w 1181670"/>
                    <a:gd name="connsiteY15" fmla="*/ 870305 h 1171527"/>
                    <a:gd name="connsiteX16" fmla="*/ 570886 w 1181670"/>
                    <a:gd name="connsiteY16" fmla="*/ 812895 h 1171527"/>
                    <a:gd name="connsiteX17" fmla="*/ 526003 w 1181670"/>
                    <a:gd name="connsiteY17" fmla="*/ 746915 h 1171527"/>
                    <a:gd name="connsiteX18" fmla="*/ 444909 w 1181670"/>
                    <a:gd name="connsiteY18" fmla="*/ 575141 h 1171527"/>
                    <a:gd name="connsiteX19" fmla="*/ 482438 w 1181670"/>
                    <a:gd name="connsiteY19" fmla="*/ 424212 h 1171527"/>
                    <a:gd name="connsiteX20" fmla="*/ 499732 w 1181670"/>
                    <a:gd name="connsiteY20" fmla="*/ 415438 h 1171527"/>
                    <a:gd name="connsiteX21" fmla="*/ 504246 w 1181670"/>
                    <a:gd name="connsiteY21" fmla="*/ 417315 h 1171527"/>
                    <a:gd name="connsiteX22" fmla="*/ 636309 w 1181670"/>
                    <a:gd name="connsiteY22" fmla="*/ 525947 h 1171527"/>
                    <a:gd name="connsiteX23" fmla="*/ 735559 w 1181670"/>
                    <a:gd name="connsiteY23" fmla="*/ 676522 h 1171527"/>
                    <a:gd name="connsiteX24" fmla="*/ 737588 w 1181670"/>
                    <a:gd name="connsiteY24" fmla="*/ 679615 h 1171527"/>
                    <a:gd name="connsiteX25" fmla="*/ 760816 w 1181670"/>
                    <a:gd name="connsiteY25" fmla="*/ 715116 h 1171527"/>
                    <a:gd name="connsiteX26" fmla="*/ 818986 w 1181670"/>
                    <a:gd name="connsiteY26" fmla="*/ 801789 h 1171527"/>
                    <a:gd name="connsiteX27" fmla="*/ 892828 w 1181670"/>
                    <a:gd name="connsiteY27" fmla="*/ 846368 h 1171527"/>
                    <a:gd name="connsiteX28" fmla="*/ 990861 w 1181670"/>
                    <a:gd name="connsiteY28" fmla="*/ 823850 h 1171527"/>
                    <a:gd name="connsiteX29" fmla="*/ 1090010 w 1181670"/>
                    <a:gd name="connsiteY29" fmla="*/ 778967 h 1171527"/>
                    <a:gd name="connsiteX30" fmla="*/ 1164511 w 1181670"/>
                    <a:gd name="connsiteY30" fmla="*/ 709740 h 1171527"/>
                    <a:gd name="connsiteX31" fmla="*/ 1176530 w 1181670"/>
                    <a:gd name="connsiteY31" fmla="*/ 622307 h 1171527"/>
                    <a:gd name="connsiteX32" fmla="*/ 1176479 w 1181670"/>
                    <a:gd name="connsiteY32" fmla="*/ 621800 h 1171527"/>
                    <a:gd name="connsiteX33" fmla="*/ 1176327 w 1181670"/>
                    <a:gd name="connsiteY33" fmla="*/ 621343 h 1171527"/>
                    <a:gd name="connsiteX34" fmla="*/ 1175415 w 1181670"/>
                    <a:gd name="connsiteY34" fmla="*/ 615257 h 1171527"/>
                    <a:gd name="connsiteX35" fmla="*/ 1174248 w 1181670"/>
                    <a:gd name="connsiteY35" fmla="*/ 611758 h 1171527"/>
                    <a:gd name="connsiteX36" fmla="*/ 1168720 w 1181670"/>
                    <a:gd name="connsiteY36" fmla="*/ 587212 h 1171527"/>
                    <a:gd name="connsiteX37" fmla="*/ 1168568 w 1181670"/>
                    <a:gd name="connsiteY37" fmla="*/ 586400 h 1171527"/>
                    <a:gd name="connsiteX38" fmla="*/ 1167503 w 1181670"/>
                    <a:gd name="connsiteY38" fmla="*/ 583256 h 1171527"/>
                    <a:gd name="connsiteX39" fmla="*/ 1078244 w 1181670"/>
                    <a:gd name="connsiteY39" fmla="*/ 387697 h 1171527"/>
                    <a:gd name="connsiteX40" fmla="*/ 33302 w 1181670"/>
                    <a:gd name="connsiteY40" fmla="*/ 527824 h 1171527"/>
                    <a:gd name="connsiteX41" fmla="*/ 67028 w 1181670"/>
                    <a:gd name="connsiteY41" fmla="*/ 391856 h 1171527"/>
                    <a:gd name="connsiteX42" fmla="*/ 59623 w 1181670"/>
                    <a:gd name="connsiteY42" fmla="*/ 538626 h 1171527"/>
                    <a:gd name="connsiteX43" fmla="*/ 223637 w 1181670"/>
                    <a:gd name="connsiteY43" fmla="*/ 952211 h 1171527"/>
                    <a:gd name="connsiteX44" fmla="*/ 203097 w 1181670"/>
                    <a:gd name="connsiteY44" fmla="*/ 1005259 h 1171527"/>
                    <a:gd name="connsiteX45" fmla="*/ 33302 w 1181670"/>
                    <a:gd name="connsiteY45" fmla="*/ 527824 h 1171527"/>
                    <a:gd name="connsiteX46" fmla="*/ 330748 w 1181670"/>
                    <a:gd name="connsiteY46" fmla="*/ 1141379 h 1171527"/>
                    <a:gd name="connsiteX47" fmla="*/ 281351 w 1181670"/>
                    <a:gd name="connsiteY47" fmla="*/ 1109530 h 1171527"/>
                    <a:gd name="connsiteX48" fmla="*/ 223434 w 1181670"/>
                    <a:gd name="connsiteY48" fmla="*/ 1033914 h 1171527"/>
                    <a:gd name="connsiteX49" fmla="*/ 236671 w 1181670"/>
                    <a:gd name="connsiteY49" fmla="*/ 993594 h 1171527"/>
                    <a:gd name="connsiteX50" fmla="*/ 242199 w 1181670"/>
                    <a:gd name="connsiteY50" fmla="*/ 979597 h 1171527"/>
                    <a:gd name="connsiteX51" fmla="*/ 267100 w 1181670"/>
                    <a:gd name="connsiteY51" fmla="*/ 1015149 h 1171527"/>
                    <a:gd name="connsiteX52" fmla="*/ 304579 w 1181670"/>
                    <a:gd name="connsiteY52" fmla="*/ 1065915 h 1171527"/>
                    <a:gd name="connsiteX53" fmla="*/ 304833 w 1181670"/>
                    <a:gd name="connsiteY53" fmla="*/ 1066321 h 1171527"/>
                    <a:gd name="connsiteX54" fmla="*/ 304883 w 1181670"/>
                    <a:gd name="connsiteY54" fmla="*/ 1066422 h 1171527"/>
                    <a:gd name="connsiteX55" fmla="*/ 306456 w 1181670"/>
                    <a:gd name="connsiteY55" fmla="*/ 1068552 h 1171527"/>
                    <a:gd name="connsiteX56" fmla="*/ 310563 w 1181670"/>
                    <a:gd name="connsiteY56" fmla="*/ 1072204 h 1171527"/>
                    <a:gd name="connsiteX57" fmla="*/ 328872 w 1181670"/>
                    <a:gd name="connsiteY57" fmla="*/ 1085339 h 1171527"/>
                    <a:gd name="connsiteX58" fmla="*/ 330748 w 1181670"/>
                    <a:gd name="connsiteY58" fmla="*/ 1141379 h 1171527"/>
                    <a:gd name="connsiteX59" fmla="*/ 605728 w 1181670"/>
                    <a:gd name="connsiteY59" fmla="*/ 956927 h 1171527"/>
                    <a:gd name="connsiteX60" fmla="*/ 584123 w 1181670"/>
                    <a:gd name="connsiteY60" fmla="*/ 1018597 h 1171527"/>
                    <a:gd name="connsiteX61" fmla="*/ 449727 w 1181670"/>
                    <a:gd name="connsiteY61" fmla="*/ 1107096 h 1171527"/>
                    <a:gd name="connsiteX62" fmla="*/ 363054 w 1181670"/>
                    <a:gd name="connsiteY62" fmla="*/ 1143814 h 1171527"/>
                    <a:gd name="connsiteX63" fmla="*/ 358642 w 1181670"/>
                    <a:gd name="connsiteY63" fmla="*/ 1144169 h 1171527"/>
                    <a:gd name="connsiteX64" fmla="*/ 356715 w 1181670"/>
                    <a:gd name="connsiteY64" fmla="*/ 1092693 h 1171527"/>
                    <a:gd name="connsiteX65" fmla="*/ 387803 w 1181670"/>
                    <a:gd name="connsiteY65" fmla="*/ 1087520 h 1171527"/>
                    <a:gd name="connsiteX66" fmla="*/ 503688 w 1181670"/>
                    <a:gd name="connsiteY66" fmla="*/ 1026813 h 1171527"/>
                    <a:gd name="connsiteX67" fmla="*/ 603750 w 1181670"/>
                    <a:gd name="connsiteY67" fmla="*/ 942321 h 1171527"/>
                    <a:gd name="connsiteX68" fmla="*/ 605728 w 1181670"/>
                    <a:gd name="connsiteY68" fmla="*/ 956927 h 1171527"/>
                    <a:gd name="connsiteX69" fmla="*/ 514085 w 1181670"/>
                    <a:gd name="connsiteY69" fmla="*/ 779727 h 1171527"/>
                    <a:gd name="connsiteX70" fmla="*/ 539595 w 1181670"/>
                    <a:gd name="connsiteY70" fmla="*/ 816851 h 1171527"/>
                    <a:gd name="connsiteX71" fmla="*/ 583159 w 1181670"/>
                    <a:gd name="connsiteY71" fmla="*/ 884505 h 1171527"/>
                    <a:gd name="connsiteX72" fmla="*/ 566372 w 1181670"/>
                    <a:gd name="connsiteY72" fmla="*/ 946987 h 1171527"/>
                    <a:gd name="connsiteX73" fmla="*/ 469861 w 1181670"/>
                    <a:gd name="connsiteY73" fmla="*/ 1014845 h 1171527"/>
                    <a:gd name="connsiteX74" fmla="*/ 410118 w 1181670"/>
                    <a:gd name="connsiteY74" fmla="*/ 1046744 h 1171527"/>
                    <a:gd name="connsiteX75" fmla="*/ 363510 w 1181670"/>
                    <a:gd name="connsiteY75" fmla="*/ 1065256 h 1171527"/>
                    <a:gd name="connsiteX76" fmla="*/ 324967 w 1181670"/>
                    <a:gd name="connsiteY76" fmla="*/ 1047150 h 1171527"/>
                    <a:gd name="connsiteX77" fmla="*/ 255994 w 1181670"/>
                    <a:gd name="connsiteY77" fmla="*/ 951095 h 1171527"/>
                    <a:gd name="connsiteX78" fmla="*/ 514085 w 1181670"/>
                    <a:gd name="connsiteY78" fmla="*/ 779727 h 1171527"/>
                    <a:gd name="connsiteX79" fmla="*/ 514541 w 1181670"/>
                    <a:gd name="connsiteY79" fmla="*/ 381763 h 1171527"/>
                    <a:gd name="connsiteX80" fmla="*/ 408749 w 1181670"/>
                    <a:gd name="connsiteY80" fmla="*/ 501959 h 1171527"/>
                    <a:gd name="connsiteX81" fmla="*/ 450741 w 1181670"/>
                    <a:gd name="connsiteY81" fmla="*/ 668407 h 1171527"/>
                    <a:gd name="connsiteX82" fmla="*/ 499327 w 1181670"/>
                    <a:gd name="connsiteY82" fmla="*/ 756398 h 1171527"/>
                    <a:gd name="connsiteX83" fmla="*/ 241033 w 1181670"/>
                    <a:gd name="connsiteY83" fmla="*/ 928020 h 1171527"/>
                    <a:gd name="connsiteX84" fmla="*/ 240830 w 1181670"/>
                    <a:gd name="connsiteY84" fmla="*/ 928070 h 1171527"/>
                    <a:gd name="connsiteX85" fmla="*/ 95226 w 1181670"/>
                    <a:gd name="connsiteY85" fmla="*/ 594160 h 1171527"/>
                    <a:gd name="connsiteX86" fmla="*/ 164351 w 1181670"/>
                    <a:gd name="connsiteY86" fmla="*/ 227892 h 1171527"/>
                    <a:gd name="connsiteX87" fmla="*/ 171349 w 1181670"/>
                    <a:gd name="connsiteY87" fmla="*/ 218662 h 1171527"/>
                    <a:gd name="connsiteX88" fmla="*/ 193259 w 1181670"/>
                    <a:gd name="connsiteY88" fmla="*/ 192290 h 1171527"/>
                    <a:gd name="connsiteX89" fmla="*/ 195389 w 1181670"/>
                    <a:gd name="connsiteY89" fmla="*/ 189196 h 1171527"/>
                    <a:gd name="connsiteX90" fmla="*/ 310665 w 1181670"/>
                    <a:gd name="connsiteY90" fmla="*/ 98365 h 1171527"/>
                    <a:gd name="connsiteX91" fmla="*/ 512361 w 1181670"/>
                    <a:gd name="connsiteY91" fmla="*/ 33145 h 1171527"/>
                    <a:gd name="connsiteX92" fmla="*/ 875635 w 1181670"/>
                    <a:gd name="connsiteY92" fmla="*/ 168099 h 1171527"/>
                    <a:gd name="connsiteX93" fmla="*/ 1020529 w 1181670"/>
                    <a:gd name="connsiteY93" fmla="*/ 348190 h 1171527"/>
                    <a:gd name="connsiteX94" fmla="*/ 1082047 w 1181670"/>
                    <a:gd name="connsiteY94" fmla="*/ 449468 h 1171527"/>
                    <a:gd name="connsiteX95" fmla="*/ 794186 w 1181670"/>
                    <a:gd name="connsiteY95" fmla="*/ 577880 h 1171527"/>
                    <a:gd name="connsiteX96" fmla="*/ 678200 w 1181670"/>
                    <a:gd name="connsiteY96" fmla="*/ 424973 h 1171527"/>
                    <a:gd name="connsiteX97" fmla="*/ 514541 w 1181670"/>
                    <a:gd name="connsiteY97" fmla="*/ 381763 h 1171527"/>
                    <a:gd name="connsiteX98" fmla="*/ 649901 w 1181670"/>
                    <a:gd name="connsiteY98" fmla="*/ 497344 h 1171527"/>
                    <a:gd name="connsiteX99" fmla="*/ 550904 w 1181670"/>
                    <a:gd name="connsiteY99" fmla="*/ 405396 h 1171527"/>
                    <a:gd name="connsiteX100" fmla="*/ 657356 w 1181670"/>
                    <a:gd name="connsiteY100" fmla="*/ 443788 h 1171527"/>
                    <a:gd name="connsiteX101" fmla="*/ 770857 w 1181670"/>
                    <a:gd name="connsiteY101" fmla="*/ 593399 h 1171527"/>
                    <a:gd name="connsiteX102" fmla="*/ 769183 w 1181670"/>
                    <a:gd name="connsiteY102" fmla="*/ 596340 h 1171527"/>
                    <a:gd name="connsiteX103" fmla="*/ 768169 w 1181670"/>
                    <a:gd name="connsiteY103" fmla="*/ 598927 h 1171527"/>
                    <a:gd name="connsiteX104" fmla="*/ 768119 w 1181670"/>
                    <a:gd name="connsiteY104" fmla="*/ 599079 h 1171527"/>
                    <a:gd name="connsiteX105" fmla="*/ 768068 w 1181670"/>
                    <a:gd name="connsiteY105" fmla="*/ 599231 h 1171527"/>
                    <a:gd name="connsiteX106" fmla="*/ 767865 w 1181670"/>
                    <a:gd name="connsiteY106" fmla="*/ 599789 h 1171527"/>
                    <a:gd name="connsiteX107" fmla="*/ 767916 w 1181670"/>
                    <a:gd name="connsiteY107" fmla="*/ 599891 h 1171527"/>
                    <a:gd name="connsiteX108" fmla="*/ 767865 w 1181670"/>
                    <a:gd name="connsiteY108" fmla="*/ 600043 h 1171527"/>
                    <a:gd name="connsiteX109" fmla="*/ 767814 w 1181670"/>
                    <a:gd name="connsiteY109" fmla="*/ 600195 h 1171527"/>
                    <a:gd name="connsiteX110" fmla="*/ 766901 w 1181670"/>
                    <a:gd name="connsiteY110" fmla="*/ 602021 h 1171527"/>
                    <a:gd name="connsiteX111" fmla="*/ 762692 w 1181670"/>
                    <a:gd name="connsiteY111" fmla="*/ 610591 h 1171527"/>
                    <a:gd name="connsiteX112" fmla="*/ 753005 w 1181670"/>
                    <a:gd name="connsiteY112" fmla="*/ 629153 h 1171527"/>
                    <a:gd name="connsiteX113" fmla="*/ 746108 w 1181670"/>
                    <a:gd name="connsiteY113" fmla="*/ 642136 h 1171527"/>
                    <a:gd name="connsiteX114" fmla="*/ 649901 w 1181670"/>
                    <a:gd name="connsiteY114" fmla="*/ 497344 h 1171527"/>
                    <a:gd name="connsiteX115" fmla="*/ 1138697 w 1181670"/>
                    <a:gd name="connsiteY115" fmla="*/ 698988 h 1171527"/>
                    <a:gd name="connsiteX116" fmla="*/ 1072310 w 1181670"/>
                    <a:gd name="connsiteY116" fmla="*/ 757109 h 1171527"/>
                    <a:gd name="connsiteX117" fmla="*/ 973973 w 1181670"/>
                    <a:gd name="connsiteY117" fmla="*/ 800572 h 1171527"/>
                    <a:gd name="connsiteX118" fmla="*/ 881873 w 1181670"/>
                    <a:gd name="connsiteY118" fmla="*/ 816446 h 1171527"/>
                    <a:gd name="connsiteX119" fmla="*/ 822688 w 1181670"/>
                    <a:gd name="connsiteY119" fmla="*/ 758883 h 1171527"/>
                    <a:gd name="connsiteX120" fmla="*/ 763554 w 1181670"/>
                    <a:gd name="connsiteY120" fmla="*/ 668965 h 1171527"/>
                    <a:gd name="connsiteX121" fmla="*/ 763757 w 1181670"/>
                    <a:gd name="connsiteY121" fmla="*/ 668508 h 1171527"/>
                    <a:gd name="connsiteX122" fmla="*/ 767814 w 1181670"/>
                    <a:gd name="connsiteY122" fmla="*/ 659988 h 1171527"/>
                    <a:gd name="connsiteX123" fmla="*/ 777653 w 1181670"/>
                    <a:gd name="connsiteY123" fmla="*/ 641528 h 1171527"/>
                    <a:gd name="connsiteX124" fmla="*/ 787238 w 1181670"/>
                    <a:gd name="connsiteY124" fmla="*/ 623118 h 1171527"/>
                    <a:gd name="connsiteX125" fmla="*/ 838157 w 1181670"/>
                    <a:gd name="connsiteY125" fmla="*/ 706089 h 1171527"/>
                    <a:gd name="connsiteX126" fmla="*/ 952875 w 1181670"/>
                    <a:gd name="connsiteY126" fmla="*/ 757666 h 1171527"/>
                    <a:gd name="connsiteX127" fmla="*/ 1073578 w 1181670"/>
                    <a:gd name="connsiteY127" fmla="*/ 700611 h 1171527"/>
                    <a:gd name="connsiteX128" fmla="*/ 1134639 w 1181670"/>
                    <a:gd name="connsiteY128" fmla="*/ 670791 h 1171527"/>
                    <a:gd name="connsiteX129" fmla="*/ 1150615 w 1181670"/>
                    <a:gd name="connsiteY129" fmla="*/ 659582 h 1171527"/>
                    <a:gd name="connsiteX130" fmla="*/ 1138697 w 1181670"/>
                    <a:gd name="connsiteY130" fmla="*/ 698988 h 1171527"/>
                    <a:gd name="connsiteX131" fmla="*/ 1142196 w 1181670"/>
                    <a:gd name="connsiteY131" fmla="*/ 595681 h 1171527"/>
                    <a:gd name="connsiteX132" fmla="*/ 1133371 w 1181670"/>
                    <a:gd name="connsiteY132" fmla="*/ 637927 h 1171527"/>
                    <a:gd name="connsiteX133" fmla="*/ 1081642 w 1181670"/>
                    <a:gd name="connsiteY133" fmla="*/ 666023 h 1171527"/>
                    <a:gd name="connsiteX134" fmla="*/ 959823 w 1181670"/>
                    <a:gd name="connsiteY134" fmla="*/ 724701 h 1171527"/>
                    <a:gd name="connsiteX135" fmla="*/ 891459 w 1181670"/>
                    <a:gd name="connsiteY135" fmla="*/ 723788 h 1171527"/>
                    <a:gd name="connsiteX136" fmla="*/ 854893 w 1181670"/>
                    <a:gd name="connsiteY136" fmla="*/ 681796 h 1171527"/>
                    <a:gd name="connsiteX137" fmla="*/ 807575 w 1181670"/>
                    <a:gd name="connsiteY137" fmla="*/ 602173 h 1171527"/>
                    <a:gd name="connsiteX138" fmla="*/ 1094878 w 1181670"/>
                    <a:gd name="connsiteY138" fmla="*/ 474420 h 1171527"/>
                    <a:gd name="connsiteX139" fmla="*/ 1136414 w 1181670"/>
                    <a:gd name="connsiteY139" fmla="*/ 575293 h 1171527"/>
                    <a:gd name="connsiteX140" fmla="*/ 1142196 w 1181670"/>
                    <a:gd name="connsiteY140" fmla="*/ 595681 h 1171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</a:cxnLst>
                  <a:rect l="l" t="t" r="r" b="b"/>
                  <a:pathLst>
                    <a:path w="1181670" h="1171527">
                      <a:moveTo>
                        <a:pt x="1078244" y="387697"/>
                      </a:moveTo>
                      <a:cubicBezTo>
                        <a:pt x="1035237" y="316087"/>
                        <a:pt x="986651" y="244274"/>
                        <a:pt x="929698" y="182908"/>
                      </a:cubicBezTo>
                      <a:cubicBezTo>
                        <a:pt x="834556" y="80260"/>
                        <a:pt x="704116" y="8244"/>
                        <a:pt x="562264" y="3984"/>
                      </a:cubicBezTo>
                      <a:cubicBezTo>
                        <a:pt x="489488" y="1904"/>
                        <a:pt x="417421" y="17930"/>
                        <a:pt x="350984" y="47447"/>
                      </a:cubicBezTo>
                      <a:cubicBezTo>
                        <a:pt x="285104" y="76760"/>
                        <a:pt x="223941" y="116166"/>
                        <a:pt x="175356" y="169975"/>
                      </a:cubicBezTo>
                      <a:cubicBezTo>
                        <a:pt x="166582" y="179561"/>
                        <a:pt x="158620" y="189602"/>
                        <a:pt x="150911" y="199948"/>
                      </a:cubicBezTo>
                      <a:cubicBezTo>
                        <a:pt x="81482" y="285810"/>
                        <a:pt x="26810" y="384908"/>
                        <a:pt x="9668" y="495112"/>
                      </a:cubicBezTo>
                      <a:cubicBezTo>
                        <a:pt x="-5495" y="592486"/>
                        <a:pt x="9567" y="691128"/>
                        <a:pt x="45372" y="782466"/>
                      </a:cubicBezTo>
                      <a:cubicBezTo>
                        <a:pt x="79250" y="868936"/>
                        <a:pt x="128394" y="948103"/>
                        <a:pt x="182203" y="1023415"/>
                      </a:cubicBezTo>
                      <a:cubicBezTo>
                        <a:pt x="195287" y="1041673"/>
                        <a:pt x="208575" y="1059728"/>
                        <a:pt x="222116" y="1077732"/>
                      </a:cubicBezTo>
                      <a:cubicBezTo>
                        <a:pt x="235657" y="1095837"/>
                        <a:pt x="248640" y="1115920"/>
                        <a:pt x="264666" y="1132048"/>
                      </a:cubicBezTo>
                      <a:cubicBezTo>
                        <a:pt x="286372" y="1153856"/>
                        <a:pt x="316903" y="1171251"/>
                        <a:pt x="348194" y="1172519"/>
                      </a:cubicBezTo>
                      <a:cubicBezTo>
                        <a:pt x="382174" y="1173787"/>
                        <a:pt x="413009" y="1155529"/>
                        <a:pt x="442424" y="1141227"/>
                      </a:cubicBezTo>
                      <a:cubicBezTo>
                        <a:pt x="500594" y="1112877"/>
                        <a:pt x="565510" y="1089396"/>
                        <a:pt x="605778" y="1035841"/>
                      </a:cubicBezTo>
                      <a:cubicBezTo>
                        <a:pt x="622109" y="1014236"/>
                        <a:pt x="634280" y="987813"/>
                        <a:pt x="633672" y="960224"/>
                      </a:cubicBezTo>
                      <a:cubicBezTo>
                        <a:pt x="632962" y="928932"/>
                        <a:pt x="619674" y="898808"/>
                        <a:pt x="607553" y="870305"/>
                      </a:cubicBezTo>
                      <a:cubicBezTo>
                        <a:pt x="599388" y="849157"/>
                        <a:pt x="584681" y="830950"/>
                        <a:pt x="570886" y="812895"/>
                      </a:cubicBezTo>
                      <a:cubicBezTo>
                        <a:pt x="554809" y="791747"/>
                        <a:pt x="540203" y="769331"/>
                        <a:pt x="526003" y="746915"/>
                      </a:cubicBezTo>
                      <a:cubicBezTo>
                        <a:pt x="492429" y="693511"/>
                        <a:pt x="461290" y="636406"/>
                        <a:pt x="444909" y="575141"/>
                      </a:cubicBezTo>
                      <a:cubicBezTo>
                        <a:pt x="430759" y="521535"/>
                        <a:pt x="429441" y="457076"/>
                        <a:pt x="482438" y="424212"/>
                      </a:cubicBezTo>
                      <a:cubicBezTo>
                        <a:pt x="488068" y="420713"/>
                        <a:pt x="493900" y="417873"/>
                        <a:pt x="499732" y="415438"/>
                      </a:cubicBezTo>
                      <a:cubicBezTo>
                        <a:pt x="501000" y="416250"/>
                        <a:pt x="502471" y="416909"/>
                        <a:pt x="504246" y="417315"/>
                      </a:cubicBezTo>
                      <a:cubicBezTo>
                        <a:pt x="562974" y="431464"/>
                        <a:pt x="603344" y="478123"/>
                        <a:pt x="636309" y="525947"/>
                      </a:cubicBezTo>
                      <a:cubicBezTo>
                        <a:pt x="670238" y="575496"/>
                        <a:pt x="702848" y="626060"/>
                        <a:pt x="735559" y="676522"/>
                      </a:cubicBezTo>
                      <a:cubicBezTo>
                        <a:pt x="736168" y="677587"/>
                        <a:pt x="736777" y="678652"/>
                        <a:pt x="737588" y="679615"/>
                      </a:cubicBezTo>
                      <a:cubicBezTo>
                        <a:pt x="745297" y="691483"/>
                        <a:pt x="753005" y="703401"/>
                        <a:pt x="760816" y="715116"/>
                      </a:cubicBezTo>
                      <a:cubicBezTo>
                        <a:pt x="779885" y="744075"/>
                        <a:pt x="797736" y="774453"/>
                        <a:pt x="818986" y="801789"/>
                      </a:cubicBezTo>
                      <a:cubicBezTo>
                        <a:pt x="837751" y="825726"/>
                        <a:pt x="861638" y="844035"/>
                        <a:pt x="892828" y="846368"/>
                      </a:cubicBezTo>
                      <a:cubicBezTo>
                        <a:pt x="926097" y="848904"/>
                        <a:pt x="960432" y="835109"/>
                        <a:pt x="990861" y="823850"/>
                      </a:cubicBezTo>
                      <a:cubicBezTo>
                        <a:pt x="1024840" y="811171"/>
                        <a:pt x="1058465" y="796717"/>
                        <a:pt x="1090010" y="778967"/>
                      </a:cubicBezTo>
                      <a:cubicBezTo>
                        <a:pt x="1119830" y="762129"/>
                        <a:pt x="1148028" y="740322"/>
                        <a:pt x="1164511" y="709740"/>
                      </a:cubicBezTo>
                      <a:cubicBezTo>
                        <a:pt x="1179218" y="682252"/>
                        <a:pt x="1181044" y="652482"/>
                        <a:pt x="1176530" y="622307"/>
                      </a:cubicBezTo>
                      <a:cubicBezTo>
                        <a:pt x="1176479" y="622205"/>
                        <a:pt x="1176581" y="622053"/>
                        <a:pt x="1176479" y="621800"/>
                      </a:cubicBezTo>
                      <a:lnTo>
                        <a:pt x="1176327" y="621343"/>
                      </a:lnTo>
                      <a:cubicBezTo>
                        <a:pt x="1176023" y="619314"/>
                        <a:pt x="1175820" y="617235"/>
                        <a:pt x="1175415" y="615257"/>
                      </a:cubicBezTo>
                      <a:cubicBezTo>
                        <a:pt x="1175212" y="613939"/>
                        <a:pt x="1174755" y="612823"/>
                        <a:pt x="1174248" y="611758"/>
                      </a:cubicBezTo>
                      <a:cubicBezTo>
                        <a:pt x="1172625" y="603491"/>
                        <a:pt x="1170799" y="595326"/>
                        <a:pt x="1168720" y="587212"/>
                      </a:cubicBezTo>
                      <a:cubicBezTo>
                        <a:pt x="1168669" y="587009"/>
                        <a:pt x="1168669" y="586704"/>
                        <a:pt x="1168568" y="586400"/>
                      </a:cubicBezTo>
                      <a:cubicBezTo>
                        <a:pt x="1168314" y="585234"/>
                        <a:pt x="1167959" y="584219"/>
                        <a:pt x="1167503" y="583256"/>
                      </a:cubicBezTo>
                      <a:cubicBezTo>
                        <a:pt x="1148890" y="514080"/>
                        <a:pt x="1114911" y="448505"/>
                        <a:pt x="1078244" y="387697"/>
                      </a:cubicBezTo>
                      <a:close/>
                      <a:moveTo>
                        <a:pt x="33302" y="527824"/>
                      </a:moveTo>
                      <a:cubicBezTo>
                        <a:pt x="37714" y="480608"/>
                        <a:pt x="49582" y="435116"/>
                        <a:pt x="67028" y="391856"/>
                      </a:cubicBezTo>
                      <a:cubicBezTo>
                        <a:pt x="57747" y="439934"/>
                        <a:pt x="55363" y="489432"/>
                        <a:pt x="59623" y="538626"/>
                      </a:cubicBezTo>
                      <a:cubicBezTo>
                        <a:pt x="72809" y="688744"/>
                        <a:pt x="141224" y="827350"/>
                        <a:pt x="223637" y="952211"/>
                      </a:cubicBezTo>
                      <a:cubicBezTo>
                        <a:pt x="215472" y="969251"/>
                        <a:pt x="208879" y="987154"/>
                        <a:pt x="203097" y="1005259"/>
                      </a:cubicBezTo>
                      <a:cubicBezTo>
                        <a:pt x="103949" y="865639"/>
                        <a:pt x="16718" y="704821"/>
                        <a:pt x="33302" y="527824"/>
                      </a:cubicBezTo>
                      <a:close/>
                      <a:moveTo>
                        <a:pt x="330748" y="1141379"/>
                      </a:moveTo>
                      <a:cubicBezTo>
                        <a:pt x="311882" y="1135699"/>
                        <a:pt x="294436" y="1123528"/>
                        <a:pt x="281351" y="1109530"/>
                      </a:cubicBezTo>
                      <a:cubicBezTo>
                        <a:pt x="260051" y="1086708"/>
                        <a:pt x="241540" y="1060082"/>
                        <a:pt x="223434" y="1033914"/>
                      </a:cubicBezTo>
                      <a:cubicBezTo>
                        <a:pt x="227491" y="1020372"/>
                        <a:pt x="231802" y="1006882"/>
                        <a:pt x="236671" y="993594"/>
                      </a:cubicBezTo>
                      <a:cubicBezTo>
                        <a:pt x="238395" y="988878"/>
                        <a:pt x="240221" y="984263"/>
                        <a:pt x="242199" y="979597"/>
                      </a:cubicBezTo>
                      <a:cubicBezTo>
                        <a:pt x="250313" y="991617"/>
                        <a:pt x="258631" y="1003383"/>
                        <a:pt x="267100" y="1015149"/>
                      </a:cubicBezTo>
                      <a:cubicBezTo>
                        <a:pt x="279272" y="1032189"/>
                        <a:pt x="291849" y="1049128"/>
                        <a:pt x="304579" y="1065915"/>
                      </a:cubicBezTo>
                      <a:cubicBezTo>
                        <a:pt x="304630" y="1066016"/>
                        <a:pt x="304630" y="1066118"/>
                        <a:pt x="304833" y="1066321"/>
                      </a:cubicBezTo>
                      <a:cubicBezTo>
                        <a:pt x="304833" y="1066321"/>
                        <a:pt x="304833" y="1066321"/>
                        <a:pt x="304883" y="1066422"/>
                      </a:cubicBezTo>
                      <a:cubicBezTo>
                        <a:pt x="305492" y="1067081"/>
                        <a:pt x="305999" y="1067842"/>
                        <a:pt x="306456" y="1068552"/>
                      </a:cubicBezTo>
                      <a:cubicBezTo>
                        <a:pt x="307723" y="1070125"/>
                        <a:pt x="309144" y="1071291"/>
                        <a:pt x="310563" y="1072204"/>
                      </a:cubicBezTo>
                      <a:cubicBezTo>
                        <a:pt x="316193" y="1077732"/>
                        <a:pt x="322228" y="1082043"/>
                        <a:pt x="328872" y="1085339"/>
                      </a:cubicBezTo>
                      <a:cubicBezTo>
                        <a:pt x="329480" y="1104002"/>
                        <a:pt x="330089" y="1122767"/>
                        <a:pt x="330748" y="1141379"/>
                      </a:cubicBezTo>
                      <a:close/>
                      <a:moveTo>
                        <a:pt x="605728" y="956927"/>
                      </a:moveTo>
                      <a:cubicBezTo>
                        <a:pt x="606995" y="979648"/>
                        <a:pt x="597359" y="1000542"/>
                        <a:pt x="584123" y="1018597"/>
                      </a:cubicBezTo>
                      <a:cubicBezTo>
                        <a:pt x="551766" y="1062618"/>
                        <a:pt x="497602" y="1084781"/>
                        <a:pt x="449727" y="1107096"/>
                      </a:cubicBezTo>
                      <a:cubicBezTo>
                        <a:pt x="421732" y="1120028"/>
                        <a:pt x="393737" y="1138641"/>
                        <a:pt x="363054" y="1143814"/>
                      </a:cubicBezTo>
                      <a:cubicBezTo>
                        <a:pt x="361532" y="1144068"/>
                        <a:pt x="360062" y="1143915"/>
                        <a:pt x="358642" y="1144169"/>
                      </a:cubicBezTo>
                      <a:cubicBezTo>
                        <a:pt x="357932" y="1126926"/>
                        <a:pt x="357374" y="1109784"/>
                        <a:pt x="356715" y="1092693"/>
                      </a:cubicBezTo>
                      <a:cubicBezTo>
                        <a:pt x="366908" y="1093098"/>
                        <a:pt x="377406" y="1091476"/>
                        <a:pt x="387803" y="1087520"/>
                      </a:cubicBezTo>
                      <a:cubicBezTo>
                        <a:pt x="428173" y="1072102"/>
                        <a:pt x="467173" y="1049585"/>
                        <a:pt x="503688" y="1026813"/>
                      </a:cubicBezTo>
                      <a:cubicBezTo>
                        <a:pt x="537769" y="1005716"/>
                        <a:pt x="583565" y="979445"/>
                        <a:pt x="603750" y="942321"/>
                      </a:cubicBezTo>
                      <a:cubicBezTo>
                        <a:pt x="604612" y="947140"/>
                        <a:pt x="605373" y="952059"/>
                        <a:pt x="605728" y="956927"/>
                      </a:cubicBezTo>
                      <a:close/>
                      <a:moveTo>
                        <a:pt x="514085" y="779727"/>
                      </a:moveTo>
                      <a:cubicBezTo>
                        <a:pt x="522402" y="792305"/>
                        <a:pt x="530922" y="804679"/>
                        <a:pt x="539595" y="816851"/>
                      </a:cubicBezTo>
                      <a:cubicBezTo>
                        <a:pt x="555164" y="838456"/>
                        <a:pt x="575096" y="858691"/>
                        <a:pt x="583159" y="884505"/>
                      </a:cubicBezTo>
                      <a:cubicBezTo>
                        <a:pt x="590665" y="908241"/>
                        <a:pt x="583210" y="929338"/>
                        <a:pt x="566372" y="946987"/>
                      </a:cubicBezTo>
                      <a:cubicBezTo>
                        <a:pt x="539797" y="974779"/>
                        <a:pt x="502826" y="995471"/>
                        <a:pt x="469861" y="1014845"/>
                      </a:cubicBezTo>
                      <a:cubicBezTo>
                        <a:pt x="450386" y="1026205"/>
                        <a:pt x="430455" y="1036855"/>
                        <a:pt x="410118" y="1046744"/>
                      </a:cubicBezTo>
                      <a:cubicBezTo>
                        <a:pt x="395613" y="1053794"/>
                        <a:pt x="379891" y="1063582"/>
                        <a:pt x="363510" y="1065256"/>
                      </a:cubicBezTo>
                      <a:cubicBezTo>
                        <a:pt x="347332" y="1066879"/>
                        <a:pt x="335110" y="1059119"/>
                        <a:pt x="324967" y="1047150"/>
                      </a:cubicBezTo>
                      <a:cubicBezTo>
                        <a:pt x="301435" y="1016011"/>
                        <a:pt x="278258" y="984060"/>
                        <a:pt x="255994" y="951095"/>
                      </a:cubicBezTo>
                      <a:cubicBezTo>
                        <a:pt x="342058" y="894091"/>
                        <a:pt x="428071" y="836985"/>
                        <a:pt x="514085" y="779727"/>
                      </a:cubicBezTo>
                      <a:close/>
                      <a:moveTo>
                        <a:pt x="514541" y="381763"/>
                      </a:moveTo>
                      <a:cubicBezTo>
                        <a:pt x="455103" y="395000"/>
                        <a:pt x="413364" y="441354"/>
                        <a:pt x="408749" y="501959"/>
                      </a:cubicBezTo>
                      <a:cubicBezTo>
                        <a:pt x="404438" y="559318"/>
                        <a:pt x="426651" y="617489"/>
                        <a:pt x="450741" y="668407"/>
                      </a:cubicBezTo>
                      <a:cubicBezTo>
                        <a:pt x="464941" y="698735"/>
                        <a:pt x="481576" y="727896"/>
                        <a:pt x="499327" y="756398"/>
                      </a:cubicBezTo>
                      <a:cubicBezTo>
                        <a:pt x="413161" y="813555"/>
                        <a:pt x="327046" y="870813"/>
                        <a:pt x="241033" y="928020"/>
                      </a:cubicBezTo>
                      <a:cubicBezTo>
                        <a:pt x="240931" y="928070"/>
                        <a:pt x="240830" y="928070"/>
                        <a:pt x="240830" y="928070"/>
                      </a:cubicBezTo>
                      <a:cubicBezTo>
                        <a:pt x="173682" y="825372"/>
                        <a:pt x="117895" y="714558"/>
                        <a:pt x="95226" y="594160"/>
                      </a:cubicBezTo>
                      <a:cubicBezTo>
                        <a:pt x="71541" y="468385"/>
                        <a:pt x="89951" y="333989"/>
                        <a:pt x="164351" y="227892"/>
                      </a:cubicBezTo>
                      <a:cubicBezTo>
                        <a:pt x="166582" y="224748"/>
                        <a:pt x="168966" y="221705"/>
                        <a:pt x="171349" y="218662"/>
                      </a:cubicBezTo>
                      <a:cubicBezTo>
                        <a:pt x="178450" y="209787"/>
                        <a:pt x="185804" y="200912"/>
                        <a:pt x="193259" y="192290"/>
                      </a:cubicBezTo>
                      <a:cubicBezTo>
                        <a:pt x="194222" y="191327"/>
                        <a:pt x="194831" y="190262"/>
                        <a:pt x="195389" y="189196"/>
                      </a:cubicBezTo>
                      <a:cubicBezTo>
                        <a:pt x="228252" y="152783"/>
                        <a:pt x="267760" y="122303"/>
                        <a:pt x="310665" y="98365"/>
                      </a:cubicBezTo>
                      <a:cubicBezTo>
                        <a:pt x="372791" y="63777"/>
                        <a:pt x="441054" y="38977"/>
                        <a:pt x="512361" y="33145"/>
                      </a:cubicBezTo>
                      <a:cubicBezTo>
                        <a:pt x="647619" y="21988"/>
                        <a:pt x="777298" y="77014"/>
                        <a:pt x="875635" y="168099"/>
                      </a:cubicBezTo>
                      <a:cubicBezTo>
                        <a:pt x="932335" y="220488"/>
                        <a:pt x="977979" y="284085"/>
                        <a:pt x="1020529" y="348190"/>
                      </a:cubicBezTo>
                      <a:cubicBezTo>
                        <a:pt x="1042286" y="380800"/>
                        <a:pt x="1063232" y="414678"/>
                        <a:pt x="1082047" y="449468"/>
                      </a:cubicBezTo>
                      <a:cubicBezTo>
                        <a:pt x="981783" y="481926"/>
                        <a:pt x="885271" y="524882"/>
                        <a:pt x="794186" y="577880"/>
                      </a:cubicBezTo>
                      <a:cubicBezTo>
                        <a:pt x="762591" y="521282"/>
                        <a:pt x="729321" y="465900"/>
                        <a:pt x="678200" y="424973"/>
                      </a:cubicBezTo>
                      <a:cubicBezTo>
                        <a:pt x="632100" y="388153"/>
                        <a:pt x="573219" y="368679"/>
                        <a:pt x="514541" y="381763"/>
                      </a:cubicBezTo>
                      <a:close/>
                      <a:moveTo>
                        <a:pt x="649901" y="497344"/>
                      </a:moveTo>
                      <a:cubicBezTo>
                        <a:pt x="623072" y="460423"/>
                        <a:pt x="591223" y="425886"/>
                        <a:pt x="550904" y="405396"/>
                      </a:cubicBezTo>
                      <a:cubicBezTo>
                        <a:pt x="588839" y="405346"/>
                        <a:pt x="627129" y="420408"/>
                        <a:pt x="657356" y="443788"/>
                      </a:cubicBezTo>
                      <a:cubicBezTo>
                        <a:pt x="708274" y="483296"/>
                        <a:pt x="740326" y="537713"/>
                        <a:pt x="770857" y="593399"/>
                      </a:cubicBezTo>
                      <a:cubicBezTo>
                        <a:pt x="770299" y="594362"/>
                        <a:pt x="769691" y="595174"/>
                        <a:pt x="769183" y="596340"/>
                      </a:cubicBezTo>
                      <a:cubicBezTo>
                        <a:pt x="768981" y="597152"/>
                        <a:pt x="768524" y="598065"/>
                        <a:pt x="768169" y="598927"/>
                      </a:cubicBezTo>
                      <a:cubicBezTo>
                        <a:pt x="768169" y="598927"/>
                        <a:pt x="768169" y="598927"/>
                        <a:pt x="768119" y="599079"/>
                      </a:cubicBezTo>
                      <a:cubicBezTo>
                        <a:pt x="768169" y="599180"/>
                        <a:pt x="768169" y="599180"/>
                        <a:pt x="768068" y="599231"/>
                      </a:cubicBezTo>
                      <a:cubicBezTo>
                        <a:pt x="768017" y="599383"/>
                        <a:pt x="767966" y="599637"/>
                        <a:pt x="767865" y="599789"/>
                      </a:cubicBezTo>
                      <a:cubicBezTo>
                        <a:pt x="767865" y="599789"/>
                        <a:pt x="767865" y="599789"/>
                        <a:pt x="767916" y="599891"/>
                      </a:cubicBezTo>
                      <a:cubicBezTo>
                        <a:pt x="767814" y="599941"/>
                        <a:pt x="767865" y="600043"/>
                        <a:pt x="767865" y="600043"/>
                      </a:cubicBezTo>
                      <a:cubicBezTo>
                        <a:pt x="767764" y="600093"/>
                        <a:pt x="767764" y="600093"/>
                        <a:pt x="767814" y="600195"/>
                      </a:cubicBezTo>
                      <a:cubicBezTo>
                        <a:pt x="767510" y="600803"/>
                        <a:pt x="767206" y="601412"/>
                        <a:pt x="766901" y="602021"/>
                      </a:cubicBezTo>
                      <a:cubicBezTo>
                        <a:pt x="765633" y="604962"/>
                        <a:pt x="764163" y="607802"/>
                        <a:pt x="762692" y="610591"/>
                      </a:cubicBezTo>
                      <a:cubicBezTo>
                        <a:pt x="759649" y="616880"/>
                        <a:pt x="756251" y="623017"/>
                        <a:pt x="753005" y="629153"/>
                      </a:cubicBezTo>
                      <a:cubicBezTo>
                        <a:pt x="750673" y="633464"/>
                        <a:pt x="748441" y="637724"/>
                        <a:pt x="746108" y="642136"/>
                      </a:cubicBezTo>
                      <a:cubicBezTo>
                        <a:pt x="714715" y="593399"/>
                        <a:pt x="683880" y="544053"/>
                        <a:pt x="649901" y="497344"/>
                      </a:cubicBezTo>
                      <a:close/>
                      <a:moveTo>
                        <a:pt x="1138697" y="698988"/>
                      </a:moveTo>
                      <a:cubicBezTo>
                        <a:pt x="1123532" y="725158"/>
                        <a:pt x="1098378" y="742807"/>
                        <a:pt x="1072310" y="757109"/>
                      </a:cubicBezTo>
                      <a:cubicBezTo>
                        <a:pt x="1040866" y="774352"/>
                        <a:pt x="1007648" y="788653"/>
                        <a:pt x="973973" y="800572"/>
                      </a:cubicBezTo>
                      <a:cubicBezTo>
                        <a:pt x="946079" y="810461"/>
                        <a:pt x="911795" y="825118"/>
                        <a:pt x="881873" y="816446"/>
                      </a:cubicBezTo>
                      <a:cubicBezTo>
                        <a:pt x="854385" y="808635"/>
                        <a:pt x="837599" y="781401"/>
                        <a:pt x="822688" y="758883"/>
                      </a:cubicBezTo>
                      <a:cubicBezTo>
                        <a:pt x="802909" y="728911"/>
                        <a:pt x="783333" y="698988"/>
                        <a:pt x="763554" y="668965"/>
                      </a:cubicBezTo>
                      <a:lnTo>
                        <a:pt x="763757" y="668508"/>
                      </a:lnTo>
                      <a:cubicBezTo>
                        <a:pt x="765076" y="665668"/>
                        <a:pt x="766394" y="662879"/>
                        <a:pt x="767814" y="659988"/>
                      </a:cubicBezTo>
                      <a:cubicBezTo>
                        <a:pt x="771009" y="653750"/>
                        <a:pt x="774407" y="647614"/>
                        <a:pt x="777653" y="641528"/>
                      </a:cubicBezTo>
                      <a:cubicBezTo>
                        <a:pt x="780899" y="635442"/>
                        <a:pt x="784145" y="629305"/>
                        <a:pt x="787238" y="623118"/>
                      </a:cubicBezTo>
                      <a:cubicBezTo>
                        <a:pt x="803061" y="651772"/>
                        <a:pt x="819240" y="680072"/>
                        <a:pt x="838157" y="706089"/>
                      </a:cubicBezTo>
                      <a:cubicBezTo>
                        <a:pt x="865949" y="744328"/>
                        <a:pt x="902667" y="776228"/>
                        <a:pt x="952875" y="757666"/>
                      </a:cubicBezTo>
                      <a:cubicBezTo>
                        <a:pt x="994259" y="742299"/>
                        <a:pt x="1033868" y="719731"/>
                        <a:pt x="1073578" y="700611"/>
                      </a:cubicBezTo>
                      <a:cubicBezTo>
                        <a:pt x="1093813" y="690874"/>
                        <a:pt x="1115165" y="682050"/>
                        <a:pt x="1134639" y="670791"/>
                      </a:cubicBezTo>
                      <a:cubicBezTo>
                        <a:pt x="1140218" y="667545"/>
                        <a:pt x="1145746" y="663843"/>
                        <a:pt x="1150615" y="659582"/>
                      </a:cubicBezTo>
                      <a:cubicBezTo>
                        <a:pt x="1149600" y="673124"/>
                        <a:pt x="1145949" y="686411"/>
                        <a:pt x="1138697" y="698988"/>
                      </a:cubicBezTo>
                      <a:close/>
                      <a:moveTo>
                        <a:pt x="1142196" y="595681"/>
                      </a:moveTo>
                      <a:cubicBezTo>
                        <a:pt x="1144833" y="610389"/>
                        <a:pt x="1145137" y="627226"/>
                        <a:pt x="1133371" y="637927"/>
                      </a:cubicBezTo>
                      <a:cubicBezTo>
                        <a:pt x="1119222" y="650910"/>
                        <a:pt x="1098682" y="657858"/>
                        <a:pt x="1081642" y="666023"/>
                      </a:cubicBezTo>
                      <a:cubicBezTo>
                        <a:pt x="1041019" y="685549"/>
                        <a:pt x="1000497" y="705429"/>
                        <a:pt x="959823" y="724701"/>
                      </a:cubicBezTo>
                      <a:cubicBezTo>
                        <a:pt x="935632" y="736163"/>
                        <a:pt x="913368" y="740626"/>
                        <a:pt x="891459" y="723788"/>
                      </a:cubicBezTo>
                      <a:cubicBezTo>
                        <a:pt x="876751" y="712479"/>
                        <a:pt x="865188" y="696960"/>
                        <a:pt x="854893" y="681796"/>
                      </a:cubicBezTo>
                      <a:cubicBezTo>
                        <a:pt x="837751" y="656337"/>
                        <a:pt x="822638" y="629305"/>
                        <a:pt x="807575" y="602173"/>
                      </a:cubicBezTo>
                      <a:cubicBezTo>
                        <a:pt x="898407" y="549276"/>
                        <a:pt x="994715" y="506320"/>
                        <a:pt x="1094878" y="474420"/>
                      </a:cubicBezTo>
                      <a:cubicBezTo>
                        <a:pt x="1111259" y="507031"/>
                        <a:pt x="1125663" y="540553"/>
                        <a:pt x="1136414" y="575293"/>
                      </a:cubicBezTo>
                      <a:cubicBezTo>
                        <a:pt x="1138544" y="582089"/>
                        <a:pt x="1140421" y="588835"/>
                        <a:pt x="1142196" y="59568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7" name="任意多边形: 形状 306"/>
                <p:cNvSpPr/>
                <p:nvPr/>
              </p:nvSpPr>
              <p:spPr>
                <a:xfrm>
                  <a:off x="3269517" y="5239162"/>
                  <a:ext cx="197790" cy="618729"/>
                </a:xfrm>
                <a:custGeom>
                  <a:avLst/>
                  <a:gdLst>
                    <a:gd name="connsiteX0" fmla="*/ 196175 w 197790"/>
                    <a:gd name="connsiteY0" fmla="*/ 564210 h 618728"/>
                    <a:gd name="connsiteX1" fmla="*/ 175635 w 197790"/>
                    <a:gd name="connsiteY1" fmla="*/ 617258 h 618728"/>
                    <a:gd name="connsiteX2" fmla="*/ 5840 w 197790"/>
                    <a:gd name="connsiteY2" fmla="*/ 139772 h 618728"/>
                    <a:gd name="connsiteX3" fmla="*/ 39566 w 197790"/>
                    <a:gd name="connsiteY3" fmla="*/ 3804 h 618728"/>
                    <a:gd name="connsiteX4" fmla="*/ 32161 w 197790"/>
                    <a:gd name="connsiteY4" fmla="*/ 150574 h 618728"/>
                    <a:gd name="connsiteX5" fmla="*/ 196175 w 197790"/>
                    <a:gd name="connsiteY5" fmla="*/ 564210 h 6187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790" h="618728">
                      <a:moveTo>
                        <a:pt x="196175" y="564210"/>
                      </a:moveTo>
                      <a:cubicBezTo>
                        <a:pt x="188010" y="581250"/>
                        <a:pt x="181417" y="599152"/>
                        <a:pt x="175635" y="617258"/>
                      </a:cubicBezTo>
                      <a:cubicBezTo>
                        <a:pt x="76487" y="477588"/>
                        <a:pt x="-10744" y="316769"/>
                        <a:pt x="5840" y="139772"/>
                      </a:cubicBezTo>
                      <a:cubicBezTo>
                        <a:pt x="10252" y="92556"/>
                        <a:pt x="22120" y="47064"/>
                        <a:pt x="39566" y="3804"/>
                      </a:cubicBezTo>
                      <a:cubicBezTo>
                        <a:pt x="30285" y="51882"/>
                        <a:pt x="27901" y="101380"/>
                        <a:pt x="32161" y="150574"/>
                      </a:cubicBezTo>
                      <a:cubicBezTo>
                        <a:pt x="45347" y="300793"/>
                        <a:pt x="113712" y="439349"/>
                        <a:pt x="196175" y="56421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8" name="任意多边形: 形状 307"/>
                <p:cNvSpPr/>
                <p:nvPr/>
              </p:nvSpPr>
              <p:spPr>
                <a:xfrm>
                  <a:off x="3461635" y="5827005"/>
                  <a:ext cx="111574" cy="167361"/>
                </a:xfrm>
                <a:custGeom>
                  <a:avLst/>
                  <a:gdLst>
                    <a:gd name="connsiteX0" fmla="*/ 109191 w 111574"/>
                    <a:gd name="connsiteY0" fmla="*/ 109546 h 167361"/>
                    <a:gd name="connsiteX1" fmla="*/ 111117 w 111574"/>
                    <a:gd name="connsiteY1" fmla="*/ 165586 h 167361"/>
                    <a:gd name="connsiteX2" fmla="*/ 61721 w 111574"/>
                    <a:gd name="connsiteY2" fmla="*/ 133737 h 167361"/>
                    <a:gd name="connsiteX3" fmla="*/ 3804 w 111574"/>
                    <a:gd name="connsiteY3" fmla="*/ 58120 h 167361"/>
                    <a:gd name="connsiteX4" fmla="*/ 17040 w 111574"/>
                    <a:gd name="connsiteY4" fmla="*/ 17801 h 167361"/>
                    <a:gd name="connsiteX5" fmla="*/ 22568 w 111574"/>
                    <a:gd name="connsiteY5" fmla="*/ 3804 h 167361"/>
                    <a:gd name="connsiteX6" fmla="*/ 47470 w 111574"/>
                    <a:gd name="connsiteY6" fmla="*/ 39355 h 167361"/>
                    <a:gd name="connsiteX7" fmla="*/ 84948 w 111574"/>
                    <a:gd name="connsiteY7" fmla="*/ 90122 h 167361"/>
                    <a:gd name="connsiteX8" fmla="*/ 85202 w 111574"/>
                    <a:gd name="connsiteY8" fmla="*/ 90528 h 167361"/>
                    <a:gd name="connsiteX9" fmla="*/ 85253 w 111574"/>
                    <a:gd name="connsiteY9" fmla="*/ 90629 h 167361"/>
                    <a:gd name="connsiteX10" fmla="*/ 86825 w 111574"/>
                    <a:gd name="connsiteY10" fmla="*/ 92759 h 167361"/>
                    <a:gd name="connsiteX11" fmla="*/ 90933 w 111574"/>
                    <a:gd name="connsiteY11" fmla="*/ 96410 h 167361"/>
                    <a:gd name="connsiteX12" fmla="*/ 109191 w 111574"/>
                    <a:gd name="connsiteY12" fmla="*/ 109546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1574" h="167361">
                      <a:moveTo>
                        <a:pt x="109191" y="109546"/>
                      </a:moveTo>
                      <a:cubicBezTo>
                        <a:pt x="109850" y="128158"/>
                        <a:pt x="110458" y="146923"/>
                        <a:pt x="111117" y="165586"/>
                      </a:cubicBezTo>
                      <a:cubicBezTo>
                        <a:pt x="92251" y="159906"/>
                        <a:pt x="74805" y="147734"/>
                        <a:pt x="61721" y="133737"/>
                      </a:cubicBezTo>
                      <a:cubicBezTo>
                        <a:pt x="40420" y="110915"/>
                        <a:pt x="21909" y="84289"/>
                        <a:pt x="3804" y="58120"/>
                      </a:cubicBezTo>
                      <a:cubicBezTo>
                        <a:pt x="7861" y="44579"/>
                        <a:pt x="12172" y="31089"/>
                        <a:pt x="17040" y="17801"/>
                      </a:cubicBezTo>
                      <a:cubicBezTo>
                        <a:pt x="18765" y="13085"/>
                        <a:pt x="20590" y="8470"/>
                        <a:pt x="22568" y="3804"/>
                      </a:cubicBezTo>
                      <a:cubicBezTo>
                        <a:pt x="30683" y="15823"/>
                        <a:pt x="39000" y="27590"/>
                        <a:pt x="47470" y="39355"/>
                      </a:cubicBezTo>
                      <a:cubicBezTo>
                        <a:pt x="59641" y="56396"/>
                        <a:pt x="72219" y="73335"/>
                        <a:pt x="84948" y="90122"/>
                      </a:cubicBezTo>
                      <a:cubicBezTo>
                        <a:pt x="84999" y="90223"/>
                        <a:pt x="84999" y="90325"/>
                        <a:pt x="85202" y="90528"/>
                      </a:cubicBezTo>
                      <a:cubicBezTo>
                        <a:pt x="85202" y="90528"/>
                        <a:pt x="85202" y="90528"/>
                        <a:pt x="85253" y="90629"/>
                      </a:cubicBezTo>
                      <a:cubicBezTo>
                        <a:pt x="85861" y="91288"/>
                        <a:pt x="86369" y="92049"/>
                        <a:pt x="86825" y="92759"/>
                      </a:cubicBezTo>
                      <a:cubicBezTo>
                        <a:pt x="88093" y="94331"/>
                        <a:pt x="89513" y="95498"/>
                        <a:pt x="90933" y="96410"/>
                      </a:cubicBezTo>
                      <a:cubicBezTo>
                        <a:pt x="96512" y="101939"/>
                        <a:pt x="102597" y="106199"/>
                        <a:pt x="109191" y="109546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9" name="任意多边形: 形状 308"/>
                <p:cNvSpPr/>
                <p:nvPr/>
              </p:nvSpPr>
              <p:spPr>
                <a:xfrm>
                  <a:off x="3594916" y="5789628"/>
                  <a:ext cx="253577" cy="207933"/>
                </a:xfrm>
                <a:custGeom>
                  <a:avLst/>
                  <a:gdLst>
                    <a:gd name="connsiteX0" fmla="*/ 250839 w 253577"/>
                    <a:gd name="connsiteY0" fmla="*/ 3804 h 207933"/>
                    <a:gd name="connsiteX1" fmla="*/ 252817 w 253577"/>
                    <a:gd name="connsiteY1" fmla="*/ 18461 h 207933"/>
                    <a:gd name="connsiteX2" fmla="*/ 231212 w 253577"/>
                    <a:gd name="connsiteY2" fmla="*/ 80131 h 207933"/>
                    <a:gd name="connsiteX3" fmla="*/ 96816 w 253577"/>
                    <a:gd name="connsiteY3" fmla="*/ 168629 h 207933"/>
                    <a:gd name="connsiteX4" fmla="*/ 10143 w 253577"/>
                    <a:gd name="connsiteY4" fmla="*/ 205347 h 207933"/>
                    <a:gd name="connsiteX5" fmla="*/ 5731 w 253577"/>
                    <a:gd name="connsiteY5" fmla="*/ 205702 h 207933"/>
                    <a:gd name="connsiteX6" fmla="*/ 3804 w 253577"/>
                    <a:gd name="connsiteY6" fmla="*/ 154226 h 207933"/>
                    <a:gd name="connsiteX7" fmla="*/ 34892 w 253577"/>
                    <a:gd name="connsiteY7" fmla="*/ 149053 h 207933"/>
                    <a:gd name="connsiteX8" fmla="*/ 150777 w 253577"/>
                    <a:gd name="connsiteY8" fmla="*/ 88347 h 207933"/>
                    <a:gd name="connsiteX9" fmla="*/ 250839 w 253577"/>
                    <a:gd name="connsiteY9" fmla="*/ 3804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3577" h="207933">
                      <a:moveTo>
                        <a:pt x="250839" y="3804"/>
                      </a:moveTo>
                      <a:cubicBezTo>
                        <a:pt x="251701" y="8673"/>
                        <a:pt x="252461" y="13592"/>
                        <a:pt x="252817" y="18461"/>
                      </a:cubicBezTo>
                      <a:cubicBezTo>
                        <a:pt x="254084" y="41181"/>
                        <a:pt x="244448" y="62076"/>
                        <a:pt x="231212" y="80131"/>
                      </a:cubicBezTo>
                      <a:cubicBezTo>
                        <a:pt x="198855" y="124151"/>
                        <a:pt x="144691" y="146314"/>
                        <a:pt x="96816" y="168629"/>
                      </a:cubicBezTo>
                      <a:cubicBezTo>
                        <a:pt x="68821" y="181562"/>
                        <a:pt x="40826" y="200174"/>
                        <a:pt x="10143" y="205347"/>
                      </a:cubicBezTo>
                      <a:cubicBezTo>
                        <a:pt x="8621" y="205601"/>
                        <a:pt x="7151" y="205448"/>
                        <a:pt x="5731" y="205702"/>
                      </a:cubicBezTo>
                      <a:cubicBezTo>
                        <a:pt x="5021" y="188459"/>
                        <a:pt x="4463" y="171317"/>
                        <a:pt x="3804" y="154226"/>
                      </a:cubicBezTo>
                      <a:cubicBezTo>
                        <a:pt x="13997" y="154631"/>
                        <a:pt x="24495" y="153009"/>
                        <a:pt x="34892" y="149053"/>
                      </a:cubicBezTo>
                      <a:cubicBezTo>
                        <a:pt x="75262" y="133635"/>
                        <a:pt x="114262" y="111118"/>
                        <a:pt x="150777" y="88347"/>
                      </a:cubicBezTo>
                      <a:cubicBezTo>
                        <a:pt x="184858" y="67198"/>
                        <a:pt x="230654" y="40928"/>
                        <a:pt x="250839" y="3804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0" name="任意多边形: 形状 309"/>
                <p:cNvSpPr/>
                <p:nvPr/>
              </p:nvSpPr>
              <p:spPr>
                <a:xfrm>
                  <a:off x="3494245" y="5627085"/>
                  <a:ext cx="334722" cy="289078"/>
                </a:xfrm>
                <a:custGeom>
                  <a:avLst/>
                  <a:gdLst>
                    <a:gd name="connsiteX0" fmla="*/ 330969 w 334722"/>
                    <a:gd name="connsiteY0" fmla="*/ 108632 h 289078"/>
                    <a:gd name="connsiteX1" fmla="*/ 314182 w 334722"/>
                    <a:gd name="connsiteY1" fmla="*/ 171114 h 289078"/>
                    <a:gd name="connsiteX2" fmla="*/ 217671 w 334722"/>
                    <a:gd name="connsiteY2" fmla="*/ 238972 h 289078"/>
                    <a:gd name="connsiteX3" fmla="*/ 157928 w 334722"/>
                    <a:gd name="connsiteY3" fmla="*/ 270871 h 289078"/>
                    <a:gd name="connsiteX4" fmla="*/ 111321 w 334722"/>
                    <a:gd name="connsiteY4" fmla="*/ 289383 h 289078"/>
                    <a:gd name="connsiteX5" fmla="*/ 72777 w 334722"/>
                    <a:gd name="connsiteY5" fmla="*/ 271277 h 289078"/>
                    <a:gd name="connsiteX6" fmla="*/ 3804 w 334722"/>
                    <a:gd name="connsiteY6" fmla="*/ 175222 h 289078"/>
                    <a:gd name="connsiteX7" fmla="*/ 261895 w 334722"/>
                    <a:gd name="connsiteY7" fmla="*/ 3804 h 289078"/>
                    <a:gd name="connsiteX8" fmla="*/ 287405 w 334722"/>
                    <a:gd name="connsiteY8" fmla="*/ 40927 h 289078"/>
                    <a:gd name="connsiteX9" fmla="*/ 330969 w 334722"/>
                    <a:gd name="connsiteY9" fmla="*/ 108632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4722" h="289078">
                      <a:moveTo>
                        <a:pt x="330969" y="108632"/>
                      </a:moveTo>
                      <a:cubicBezTo>
                        <a:pt x="338475" y="132368"/>
                        <a:pt x="331020" y="153465"/>
                        <a:pt x="314182" y="171114"/>
                      </a:cubicBezTo>
                      <a:cubicBezTo>
                        <a:pt x="287608" y="198906"/>
                        <a:pt x="250636" y="219598"/>
                        <a:pt x="217671" y="238972"/>
                      </a:cubicBezTo>
                      <a:cubicBezTo>
                        <a:pt x="198196" y="250332"/>
                        <a:pt x="178265" y="260982"/>
                        <a:pt x="157928" y="270871"/>
                      </a:cubicBezTo>
                      <a:cubicBezTo>
                        <a:pt x="143424" y="277921"/>
                        <a:pt x="127702" y="287709"/>
                        <a:pt x="111321" y="289383"/>
                      </a:cubicBezTo>
                      <a:cubicBezTo>
                        <a:pt x="95142" y="291006"/>
                        <a:pt x="82920" y="283246"/>
                        <a:pt x="72777" y="271277"/>
                      </a:cubicBezTo>
                      <a:cubicBezTo>
                        <a:pt x="49245" y="240138"/>
                        <a:pt x="26068" y="208187"/>
                        <a:pt x="3804" y="175222"/>
                      </a:cubicBezTo>
                      <a:cubicBezTo>
                        <a:pt x="89868" y="118116"/>
                        <a:pt x="175881" y="61011"/>
                        <a:pt x="261895" y="3804"/>
                      </a:cubicBezTo>
                      <a:cubicBezTo>
                        <a:pt x="270212" y="16381"/>
                        <a:pt x="278732" y="28756"/>
                        <a:pt x="287405" y="40927"/>
                      </a:cubicBezTo>
                      <a:cubicBezTo>
                        <a:pt x="302974" y="62532"/>
                        <a:pt x="322855" y="82768"/>
                        <a:pt x="330969" y="108632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1" name="任意多边形: 形状 310"/>
                <p:cNvSpPr/>
                <p:nvPr/>
              </p:nvSpPr>
              <p:spPr>
                <a:xfrm>
                  <a:off x="3789156" y="5252754"/>
                  <a:ext cx="223148" cy="243434"/>
                </a:xfrm>
                <a:custGeom>
                  <a:avLst/>
                  <a:gdLst>
                    <a:gd name="connsiteX0" fmla="*/ 223706 w 223148"/>
                    <a:gd name="connsiteY0" fmla="*/ 191705 h 243434"/>
                    <a:gd name="connsiteX1" fmla="*/ 222032 w 223148"/>
                    <a:gd name="connsiteY1" fmla="*/ 194646 h 243434"/>
                    <a:gd name="connsiteX2" fmla="*/ 221018 w 223148"/>
                    <a:gd name="connsiteY2" fmla="*/ 197233 h 243434"/>
                    <a:gd name="connsiteX3" fmla="*/ 220967 w 223148"/>
                    <a:gd name="connsiteY3" fmla="*/ 197385 h 243434"/>
                    <a:gd name="connsiteX4" fmla="*/ 220917 w 223148"/>
                    <a:gd name="connsiteY4" fmla="*/ 197537 h 243434"/>
                    <a:gd name="connsiteX5" fmla="*/ 220714 w 223148"/>
                    <a:gd name="connsiteY5" fmla="*/ 198095 h 243434"/>
                    <a:gd name="connsiteX6" fmla="*/ 220764 w 223148"/>
                    <a:gd name="connsiteY6" fmla="*/ 198196 h 243434"/>
                    <a:gd name="connsiteX7" fmla="*/ 220714 w 223148"/>
                    <a:gd name="connsiteY7" fmla="*/ 198349 h 243434"/>
                    <a:gd name="connsiteX8" fmla="*/ 220663 w 223148"/>
                    <a:gd name="connsiteY8" fmla="*/ 198501 h 243434"/>
                    <a:gd name="connsiteX9" fmla="*/ 219750 w 223148"/>
                    <a:gd name="connsiteY9" fmla="*/ 200326 h 243434"/>
                    <a:gd name="connsiteX10" fmla="*/ 215541 w 223148"/>
                    <a:gd name="connsiteY10" fmla="*/ 208897 h 243434"/>
                    <a:gd name="connsiteX11" fmla="*/ 205854 w 223148"/>
                    <a:gd name="connsiteY11" fmla="*/ 227459 h 243434"/>
                    <a:gd name="connsiteX12" fmla="*/ 198957 w 223148"/>
                    <a:gd name="connsiteY12" fmla="*/ 240442 h 243434"/>
                    <a:gd name="connsiteX13" fmla="*/ 102800 w 223148"/>
                    <a:gd name="connsiteY13" fmla="*/ 95751 h 243434"/>
                    <a:gd name="connsiteX14" fmla="*/ 3804 w 223148"/>
                    <a:gd name="connsiteY14" fmla="*/ 3804 h 243434"/>
                    <a:gd name="connsiteX15" fmla="*/ 110255 w 223148"/>
                    <a:gd name="connsiteY15" fmla="*/ 42195 h 243434"/>
                    <a:gd name="connsiteX16" fmla="*/ 223706 w 223148"/>
                    <a:gd name="connsiteY16" fmla="*/ 191705 h 24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3148" h="243434">
                      <a:moveTo>
                        <a:pt x="223706" y="191705"/>
                      </a:moveTo>
                      <a:cubicBezTo>
                        <a:pt x="223148" y="192668"/>
                        <a:pt x="222540" y="193480"/>
                        <a:pt x="222032" y="194646"/>
                      </a:cubicBezTo>
                      <a:cubicBezTo>
                        <a:pt x="221829" y="195458"/>
                        <a:pt x="221373" y="196371"/>
                        <a:pt x="221018" y="197233"/>
                      </a:cubicBezTo>
                      <a:cubicBezTo>
                        <a:pt x="221018" y="197233"/>
                        <a:pt x="221018" y="197233"/>
                        <a:pt x="220967" y="197385"/>
                      </a:cubicBezTo>
                      <a:cubicBezTo>
                        <a:pt x="221018" y="197486"/>
                        <a:pt x="221018" y="197486"/>
                        <a:pt x="220917" y="197537"/>
                      </a:cubicBezTo>
                      <a:cubicBezTo>
                        <a:pt x="220866" y="197689"/>
                        <a:pt x="220815" y="197943"/>
                        <a:pt x="220714" y="198095"/>
                      </a:cubicBezTo>
                      <a:cubicBezTo>
                        <a:pt x="220714" y="198095"/>
                        <a:pt x="220714" y="198095"/>
                        <a:pt x="220764" y="198196"/>
                      </a:cubicBezTo>
                      <a:cubicBezTo>
                        <a:pt x="220663" y="198247"/>
                        <a:pt x="220714" y="198349"/>
                        <a:pt x="220714" y="198349"/>
                      </a:cubicBezTo>
                      <a:cubicBezTo>
                        <a:pt x="220612" y="198399"/>
                        <a:pt x="220612" y="198399"/>
                        <a:pt x="220663" y="198501"/>
                      </a:cubicBezTo>
                      <a:cubicBezTo>
                        <a:pt x="220359" y="199109"/>
                        <a:pt x="220055" y="199718"/>
                        <a:pt x="219750" y="200326"/>
                      </a:cubicBezTo>
                      <a:cubicBezTo>
                        <a:pt x="218482" y="203268"/>
                        <a:pt x="217011" y="206108"/>
                        <a:pt x="215541" y="208897"/>
                      </a:cubicBezTo>
                      <a:cubicBezTo>
                        <a:pt x="212498" y="215186"/>
                        <a:pt x="209100" y="221323"/>
                        <a:pt x="205854" y="227459"/>
                      </a:cubicBezTo>
                      <a:cubicBezTo>
                        <a:pt x="203521" y="231770"/>
                        <a:pt x="201290" y="236030"/>
                        <a:pt x="198957" y="240442"/>
                      </a:cubicBezTo>
                      <a:cubicBezTo>
                        <a:pt x="167615" y="191806"/>
                        <a:pt x="136779" y="142511"/>
                        <a:pt x="102800" y="95751"/>
                      </a:cubicBezTo>
                      <a:cubicBezTo>
                        <a:pt x="75972" y="58830"/>
                        <a:pt x="44123" y="24293"/>
                        <a:pt x="3804" y="3804"/>
                      </a:cubicBezTo>
                      <a:cubicBezTo>
                        <a:pt x="41739" y="3753"/>
                        <a:pt x="80029" y="18816"/>
                        <a:pt x="110255" y="42195"/>
                      </a:cubicBezTo>
                      <a:cubicBezTo>
                        <a:pt x="161123" y="81601"/>
                        <a:pt x="193124" y="136070"/>
                        <a:pt x="223706" y="1917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2" name="任意多边形: 形状 311"/>
                <p:cNvSpPr/>
                <p:nvPr/>
              </p:nvSpPr>
              <p:spPr>
                <a:xfrm>
                  <a:off x="3323621" y="4879135"/>
                  <a:ext cx="999095" cy="902735"/>
                </a:xfrm>
                <a:custGeom>
                  <a:avLst/>
                  <a:gdLst>
                    <a:gd name="connsiteX0" fmla="*/ 938812 w 999094"/>
                    <a:gd name="connsiteY0" fmla="*/ 320267 h 902735"/>
                    <a:gd name="connsiteX1" fmla="*/ 793918 w 999094"/>
                    <a:gd name="connsiteY1" fmla="*/ 140176 h 902735"/>
                    <a:gd name="connsiteX2" fmla="*/ 430643 w 999094"/>
                    <a:gd name="connsiteY2" fmla="*/ 5222 h 902735"/>
                    <a:gd name="connsiteX3" fmla="*/ 228948 w 999094"/>
                    <a:gd name="connsiteY3" fmla="*/ 70442 h 902735"/>
                    <a:gd name="connsiteX4" fmla="*/ 113671 w 999094"/>
                    <a:gd name="connsiteY4" fmla="*/ 161273 h 902735"/>
                    <a:gd name="connsiteX5" fmla="*/ 111542 w 999094"/>
                    <a:gd name="connsiteY5" fmla="*/ 164367 h 902735"/>
                    <a:gd name="connsiteX6" fmla="*/ 89632 w 999094"/>
                    <a:gd name="connsiteY6" fmla="*/ 190739 h 902735"/>
                    <a:gd name="connsiteX7" fmla="*/ 82634 w 999094"/>
                    <a:gd name="connsiteY7" fmla="*/ 199969 h 902735"/>
                    <a:gd name="connsiteX8" fmla="*/ 13508 w 999094"/>
                    <a:gd name="connsiteY8" fmla="*/ 566237 h 902735"/>
                    <a:gd name="connsiteX9" fmla="*/ 159112 w 999094"/>
                    <a:gd name="connsiteY9" fmla="*/ 900147 h 902735"/>
                    <a:gd name="connsiteX10" fmla="*/ 159315 w 999094"/>
                    <a:gd name="connsiteY10" fmla="*/ 900097 h 902735"/>
                    <a:gd name="connsiteX11" fmla="*/ 417609 w 999094"/>
                    <a:gd name="connsiteY11" fmla="*/ 728475 h 902735"/>
                    <a:gd name="connsiteX12" fmla="*/ 369024 w 999094"/>
                    <a:gd name="connsiteY12" fmla="*/ 640484 h 902735"/>
                    <a:gd name="connsiteX13" fmla="*/ 327032 w 999094"/>
                    <a:gd name="connsiteY13" fmla="*/ 474036 h 902735"/>
                    <a:gd name="connsiteX14" fmla="*/ 432824 w 999094"/>
                    <a:gd name="connsiteY14" fmla="*/ 353840 h 902735"/>
                    <a:gd name="connsiteX15" fmla="*/ 596432 w 999094"/>
                    <a:gd name="connsiteY15" fmla="*/ 397100 h 902735"/>
                    <a:gd name="connsiteX16" fmla="*/ 712418 w 999094"/>
                    <a:gd name="connsiteY16" fmla="*/ 550008 h 902735"/>
                    <a:gd name="connsiteX17" fmla="*/ 1000279 w 999094"/>
                    <a:gd name="connsiteY17" fmla="*/ 421596 h 902735"/>
                    <a:gd name="connsiteX18" fmla="*/ 938812 w 999094"/>
                    <a:gd name="connsiteY18" fmla="*/ 320267 h 902735"/>
                    <a:gd name="connsiteX19" fmla="*/ 171944 w 999094"/>
                    <a:gd name="connsiteY19" fmla="*/ 349935 h 902735"/>
                    <a:gd name="connsiteX20" fmla="*/ 107941 w 999094"/>
                    <a:gd name="connsiteY20" fmla="*/ 362665 h 902735"/>
                    <a:gd name="connsiteX21" fmla="*/ 171944 w 999094"/>
                    <a:gd name="connsiteY21" fmla="*/ 349935 h 902735"/>
                    <a:gd name="connsiteX22" fmla="*/ 347318 w 999094"/>
                    <a:gd name="connsiteY22" fmla="*/ 271275 h 902735"/>
                    <a:gd name="connsiteX23" fmla="*/ 346912 w 999094"/>
                    <a:gd name="connsiteY23" fmla="*/ 307080 h 902735"/>
                    <a:gd name="connsiteX24" fmla="*/ 323329 w 999094"/>
                    <a:gd name="connsiteY24" fmla="*/ 328736 h 902735"/>
                    <a:gd name="connsiteX25" fmla="*/ 288133 w 999094"/>
                    <a:gd name="connsiteY25" fmla="*/ 318441 h 902735"/>
                    <a:gd name="connsiteX26" fmla="*/ 249285 w 999094"/>
                    <a:gd name="connsiteY26" fmla="*/ 277970 h 902735"/>
                    <a:gd name="connsiteX27" fmla="*/ 254407 w 999094"/>
                    <a:gd name="connsiteY27" fmla="*/ 259053 h 902735"/>
                    <a:gd name="connsiteX28" fmla="*/ 265159 w 999094"/>
                    <a:gd name="connsiteY28" fmla="*/ 257734 h 902735"/>
                    <a:gd name="connsiteX29" fmla="*/ 273425 w 999094"/>
                    <a:gd name="connsiteY29" fmla="*/ 264175 h 902735"/>
                    <a:gd name="connsiteX30" fmla="*/ 275048 w 999094"/>
                    <a:gd name="connsiteY30" fmla="*/ 266407 h 902735"/>
                    <a:gd name="connsiteX31" fmla="*/ 277026 w 999094"/>
                    <a:gd name="connsiteY31" fmla="*/ 268993 h 902735"/>
                    <a:gd name="connsiteX32" fmla="*/ 281692 w 999094"/>
                    <a:gd name="connsiteY32" fmla="*/ 274724 h 902735"/>
                    <a:gd name="connsiteX33" fmla="*/ 291074 w 999094"/>
                    <a:gd name="connsiteY33" fmla="*/ 284816 h 902735"/>
                    <a:gd name="connsiteX34" fmla="*/ 299594 w 999094"/>
                    <a:gd name="connsiteY34" fmla="*/ 292677 h 902735"/>
                    <a:gd name="connsiteX35" fmla="*/ 300457 w 999094"/>
                    <a:gd name="connsiteY35" fmla="*/ 293387 h 902735"/>
                    <a:gd name="connsiteX36" fmla="*/ 301623 w 999094"/>
                    <a:gd name="connsiteY36" fmla="*/ 294250 h 902735"/>
                    <a:gd name="connsiteX37" fmla="*/ 305528 w 999094"/>
                    <a:gd name="connsiteY37" fmla="*/ 296836 h 902735"/>
                    <a:gd name="connsiteX38" fmla="*/ 311513 w 999094"/>
                    <a:gd name="connsiteY38" fmla="*/ 300132 h 902735"/>
                    <a:gd name="connsiteX39" fmla="*/ 312628 w 999094"/>
                    <a:gd name="connsiteY39" fmla="*/ 300487 h 902735"/>
                    <a:gd name="connsiteX40" fmla="*/ 315417 w 999094"/>
                    <a:gd name="connsiteY40" fmla="*/ 301299 h 902735"/>
                    <a:gd name="connsiteX41" fmla="*/ 315823 w 999094"/>
                    <a:gd name="connsiteY41" fmla="*/ 301400 h 902735"/>
                    <a:gd name="connsiteX42" fmla="*/ 317497 w 999094"/>
                    <a:gd name="connsiteY42" fmla="*/ 301502 h 902735"/>
                    <a:gd name="connsiteX43" fmla="*/ 317751 w 999094"/>
                    <a:gd name="connsiteY43" fmla="*/ 301553 h 902735"/>
                    <a:gd name="connsiteX44" fmla="*/ 319018 w 999094"/>
                    <a:gd name="connsiteY44" fmla="*/ 301147 h 902735"/>
                    <a:gd name="connsiteX45" fmla="*/ 319069 w 999094"/>
                    <a:gd name="connsiteY45" fmla="*/ 300994 h 902735"/>
                    <a:gd name="connsiteX46" fmla="*/ 320591 w 999094"/>
                    <a:gd name="connsiteY46" fmla="*/ 298357 h 902735"/>
                    <a:gd name="connsiteX47" fmla="*/ 320641 w 999094"/>
                    <a:gd name="connsiteY47" fmla="*/ 297850 h 902735"/>
                    <a:gd name="connsiteX48" fmla="*/ 321301 w 999094"/>
                    <a:gd name="connsiteY48" fmla="*/ 295264 h 902735"/>
                    <a:gd name="connsiteX49" fmla="*/ 321503 w 999094"/>
                    <a:gd name="connsiteY49" fmla="*/ 295061 h 902735"/>
                    <a:gd name="connsiteX50" fmla="*/ 321605 w 999094"/>
                    <a:gd name="connsiteY50" fmla="*/ 292018 h 902735"/>
                    <a:gd name="connsiteX51" fmla="*/ 321554 w 999094"/>
                    <a:gd name="connsiteY51" fmla="*/ 285121 h 902735"/>
                    <a:gd name="connsiteX52" fmla="*/ 321453 w 999094"/>
                    <a:gd name="connsiteY52" fmla="*/ 284005 h 902735"/>
                    <a:gd name="connsiteX53" fmla="*/ 321402 w 999094"/>
                    <a:gd name="connsiteY53" fmla="*/ 283903 h 902735"/>
                    <a:gd name="connsiteX54" fmla="*/ 320692 w 999094"/>
                    <a:gd name="connsiteY54" fmla="*/ 280252 h 902735"/>
                    <a:gd name="connsiteX55" fmla="*/ 318663 w 999094"/>
                    <a:gd name="connsiteY55" fmla="*/ 271884 h 902735"/>
                    <a:gd name="connsiteX56" fmla="*/ 315570 w 999094"/>
                    <a:gd name="connsiteY56" fmla="*/ 262603 h 902735"/>
                    <a:gd name="connsiteX57" fmla="*/ 315215 w 999094"/>
                    <a:gd name="connsiteY57" fmla="*/ 261589 h 902735"/>
                    <a:gd name="connsiteX58" fmla="*/ 314708 w 999094"/>
                    <a:gd name="connsiteY58" fmla="*/ 260473 h 902735"/>
                    <a:gd name="connsiteX59" fmla="*/ 312679 w 999094"/>
                    <a:gd name="connsiteY59" fmla="*/ 255858 h 902735"/>
                    <a:gd name="connsiteX60" fmla="*/ 301217 w 999094"/>
                    <a:gd name="connsiteY60" fmla="*/ 235318 h 902735"/>
                    <a:gd name="connsiteX61" fmla="*/ 306340 w 999094"/>
                    <a:gd name="connsiteY61" fmla="*/ 216401 h 902735"/>
                    <a:gd name="connsiteX62" fmla="*/ 325256 w 999094"/>
                    <a:gd name="connsiteY62" fmla="*/ 221523 h 902735"/>
                    <a:gd name="connsiteX63" fmla="*/ 347318 w 999094"/>
                    <a:gd name="connsiteY63" fmla="*/ 271275 h 902735"/>
                    <a:gd name="connsiteX64" fmla="*/ 400011 w 999094"/>
                    <a:gd name="connsiteY64" fmla="*/ 180292 h 902735"/>
                    <a:gd name="connsiteX65" fmla="*/ 451842 w 999094"/>
                    <a:gd name="connsiteY65" fmla="*/ 140835 h 902735"/>
                    <a:gd name="connsiteX66" fmla="*/ 400011 w 999094"/>
                    <a:gd name="connsiteY66" fmla="*/ 180292 h 902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999094" h="902735">
                      <a:moveTo>
                        <a:pt x="938812" y="320267"/>
                      </a:moveTo>
                      <a:cubicBezTo>
                        <a:pt x="896262" y="256162"/>
                        <a:pt x="850669" y="192514"/>
                        <a:pt x="793918" y="140176"/>
                      </a:cubicBezTo>
                      <a:cubicBezTo>
                        <a:pt x="695581" y="49091"/>
                        <a:pt x="565851" y="-5885"/>
                        <a:pt x="430643" y="5222"/>
                      </a:cubicBezTo>
                      <a:cubicBezTo>
                        <a:pt x="359337" y="11054"/>
                        <a:pt x="291074" y="35905"/>
                        <a:pt x="228948" y="70442"/>
                      </a:cubicBezTo>
                      <a:cubicBezTo>
                        <a:pt x="186043" y="94380"/>
                        <a:pt x="146535" y="124860"/>
                        <a:pt x="113671" y="161273"/>
                      </a:cubicBezTo>
                      <a:cubicBezTo>
                        <a:pt x="113164" y="162338"/>
                        <a:pt x="112505" y="163404"/>
                        <a:pt x="111542" y="164367"/>
                      </a:cubicBezTo>
                      <a:cubicBezTo>
                        <a:pt x="104086" y="172989"/>
                        <a:pt x="96732" y="181864"/>
                        <a:pt x="89632" y="190739"/>
                      </a:cubicBezTo>
                      <a:cubicBezTo>
                        <a:pt x="87249" y="193782"/>
                        <a:pt x="84865" y="196825"/>
                        <a:pt x="82634" y="199969"/>
                      </a:cubicBezTo>
                      <a:cubicBezTo>
                        <a:pt x="8234" y="306117"/>
                        <a:pt x="-10176" y="440462"/>
                        <a:pt x="13508" y="566237"/>
                      </a:cubicBezTo>
                      <a:cubicBezTo>
                        <a:pt x="36178" y="686584"/>
                        <a:pt x="91965" y="797449"/>
                        <a:pt x="159112" y="900147"/>
                      </a:cubicBezTo>
                      <a:cubicBezTo>
                        <a:pt x="159112" y="900147"/>
                        <a:pt x="159214" y="900097"/>
                        <a:pt x="159315" y="900097"/>
                      </a:cubicBezTo>
                      <a:cubicBezTo>
                        <a:pt x="245329" y="842889"/>
                        <a:pt x="331444" y="785632"/>
                        <a:pt x="417609" y="728475"/>
                      </a:cubicBezTo>
                      <a:cubicBezTo>
                        <a:pt x="399859" y="699973"/>
                        <a:pt x="383224" y="670812"/>
                        <a:pt x="369024" y="640484"/>
                      </a:cubicBezTo>
                      <a:cubicBezTo>
                        <a:pt x="344934" y="589566"/>
                        <a:pt x="322721" y="531395"/>
                        <a:pt x="327032" y="474036"/>
                      </a:cubicBezTo>
                      <a:cubicBezTo>
                        <a:pt x="331647" y="413482"/>
                        <a:pt x="373385" y="367077"/>
                        <a:pt x="432824" y="353840"/>
                      </a:cubicBezTo>
                      <a:cubicBezTo>
                        <a:pt x="491553" y="340756"/>
                        <a:pt x="550382" y="360230"/>
                        <a:pt x="596432" y="397100"/>
                      </a:cubicBezTo>
                      <a:cubicBezTo>
                        <a:pt x="647604" y="438028"/>
                        <a:pt x="680823" y="493409"/>
                        <a:pt x="712418" y="550008"/>
                      </a:cubicBezTo>
                      <a:cubicBezTo>
                        <a:pt x="803453" y="497010"/>
                        <a:pt x="899964" y="454003"/>
                        <a:pt x="1000279" y="421596"/>
                      </a:cubicBezTo>
                      <a:cubicBezTo>
                        <a:pt x="981515" y="386704"/>
                        <a:pt x="960569" y="352826"/>
                        <a:pt x="938812" y="320267"/>
                      </a:cubicBezTo>
                      <a:close/>
                      <a:moveTo>
                        <a:pt x="171944" y="349935"/>
                      </a:moveTo>
                      <a:cubicBezTo>
                        <a:pt x="180616" y="399433"/>
                        <a:pt x="118895" y="411808"/>
                        <a:pt x="107941" y="362665"/>
                      </a:cubicBezTo>
                      <a:cubicBezTo>
                        <a:pt x="99319" y="313116"/>
                        <a:pt x="160938" y="300842"/>
                        <a:pt x="171944" y="349935"/>
                      </a:cubicBezTo>
                      <a:close/>
                      <a:moveTo>
                        <a:pt x="347318" y="271275"/>
                      </a:moveTo>
                      <a:cubicBezTo>
                        <a:pt x="349701" y="282686"/>
                        <a:pt x="351121" y="295872"/>
                        <a:pt x="346912" y="307080"/>
                      </a:cubicBezTo>
                      <a:cubicBezTo>
                        <a:pt x="343108" y="317629"/>
                        <a:pt x="334994" y="326860"/>
                        <a:pt x="323329" y="328736"/>
                      </a:cubicBezTo>
                      <a:cubicBezTo>
                        <a:pt x="310600" y="330562"/>
                        <a:pt x="298377" y="325845"/>
                        <a:pt x="288133" y="318441"/>
                      </a:cubicBezTo>
                      <a:cubicBezTo>
                        <a:pt x="272664" y="307486"/>
                        <a:pt x="260493" y="293083"/>
                        <a:pt x="249285" y="277970"/>
                      </a:cubicBezTo>
                      <a:cubicBezTo>
                        <a:pt x="244670" y="271732"/>
                        <a:pt x="248727" y="262704"/>
                        <a:pt x="254407" y="259053"/>
                      </a:cubicBezTo>
                      <a:cubicBezTo>
                        <a:pt x="257399" y="257176"/>
                        <a:pt x="261811" y="256821"/>
                        <a:pt x="265159" y="257734"/>
                      </a:cubicBezTo>
                      <a:cubicBezTo>
                        <a:pt x="268911" y="258749"/>
                        <a:pt x="271194" y="261132"/>
                        <a:pt x="273425" y="264175"/>
                      </a:cubicBezTo>
                      <a:cubicBezTo>
                        <a:pt x="273932" y="264885"/>
                        <a:pt x="274440" y="265697"/>
                        <a:pt x="275048" y="266407"/>
                      </a:cubicBezTo>
                      <a:cubicBezTo>
                        <a:pt x="275707" y="267320"/>
                        <a:pt x="276367" y="268131"/>
                        <a:pt x="277026" y="268993"/>
                      </a:cubicBezTo>
                      <a:cubicBezTo>
                        <a:pt x="278548" y="270869"/>
                        <a:pt x="280170" y="272847"/>
                        <a:pt x="281692" y="274724"/>
                      </a:cubicBezTo>
                      <a:cubicBezTo>
                        <a:pt x="284684" y="278122"/>
                        <a:pt x="287778" y="281621"/>
                        <a:pt x="291074" y="284816"/>
                      </a:cubicBezTo>
                      <a:cubicBezTo>
                        <a:pt x="293762" y="287555"/>
                        <a:pt x="296602" y="290142"/>
                        <a:pt x="299594" y="292677"/>
                      </a:cubicBezTo>
                      <a:cubicBezTo>
                        <a:pt x="299797" y="292880"/>
                        <a:pt x="300102" y="293134"/>
                        <a:pt x="300457" y="293387"/>
                      </a:cubicBezTo>
                      <a:cubicBezTo>
                        <a:pt x="300811" y="293641"/>
                        <a:pt x="301166" y="294046"/>
                        <a:pt x="301623" y="294250"/>
                      </a:cubicBezTo>
                      <a:cubicBezTo>
                        <a:pt x="302891" y="295061"/>
                        <a:pt x="304108" y="296075"/>
                        <a:pt x="305528" y="296836"/>
                      </a:cubicBezTo>
                      <a:cubicBezTo>
                        <a:pt x="307455" y="298104"/>
                        <a:pt x="309535" y="299118"/>
                        <a:pt x="311513" y="300132"/>
                      </a:cubicBezTo>
                      <a:cubicBezTo>
                        <a:pt x="311918" y="300234"/>
                        <a:pt x="312222" y="300386"/>
                        <a:pt x="312628" y="300487"/>
                      </a:cubicBezTo>
                      <a:cubicBezTo>
                        <a:pt x="313490" y="300842"/>
                        <a:pt x="314454" y="301147"/>
                        <a:pt x="315417" y="301299"/>
                      </a:cubicBezTo>
                      <a:cubicBezTo>
                        <a:pt x="315570" y="301349"/>
                        <a:pt x="315671" y="301349"/>
                        <a:pt x="315823" y="301400"/>
                      </a:cubicBezTo>
                      <a:cubicBezTo>
                        <a:pt x="316483" y="301451"/>
                        <a:pt x="316990" y="301502"/>
                        <a:pt x="317497" y="301502"/>
                      </a:cubicBezTo>
                      <a:cubicBezTo>
                        <a:pt x="317598" y="301451"/>
                        <a:pt x="317751" y="301553"/>
                        <a:pt x="317751" y="301553"/>
                      </a:cubicBezTo>
                      <a:lnTo>
                        <a:pt x="319018" y="301147"/>
                      </a:lnTo>
                      <a:lnTo>
                        <a:pt x="319069" y="300994"/>
                      </a:lnTo>
                      <a:cubicBezTo>
                        <a:pt x="319424" y="300234"/>
                        <a:pt x="320185" y="299017"/>
                        <a:pt x="320591" y="298357"/>
                      </a:cubicBezTo>
                      <a:cubicBezTo>
                        <a:pt x="320641" y="298104"/>
                        <a:pt x="320692" y="297952"/>
                        <a:pt x="320641" y="297850"/>
                      </a:cubicBezTo>
                      <a:cubicBezTo>
                        <a:pt x="320996" y="296988"/>
                        <a:pt x="321199" y="296177"/>
                        <a:pt x="321301" y="295264"/>
                      </a:cubicBezTo>
                      <a:cubicBezTo>
                        <a:pt x="321402" y="295213"/>
                        <a:pt x="321351" y="295112"/>
                        <a:pt x="321503" y="295061"/>
                      </a:cubicBezTo>
                      <a:cubicBezTo>
                        <a:pt x="321554" y="294046"/>
                        <a:pt x="321605" y="293032"/>
                        <a:pt x="321605" y="292018"/>
                      </a:cubicBezTo>
                      <a:cubicBezTo>
                        <a:pt x="321706" y="289736"/>
                        <a:pt x="321706" y="287352"/>
                        <a:pt x="321554" y="285121"/>
                      </a:cubicBezTo>
                      <a:cubicBezTo>
                        <a:pt x="321453" y="284766"/>
                        <a:pt x="321453" y="284411"/>
                        <a:pt x="321453" y="284005"/>
                      </a:cubicBezTo>
                      <a:cubicBezTo>
                        <a:pt x="321453" y="284005"/>
                        <a:pt x="321453" y="284005"/>
                        <a:pt x="321402" y="283903"/>
                      </a:cubicBezTo>
                      <a:cubicBezTo>
                        <a:pt x="321250" y="282686"/>
                        <a:pt x="320946" y="281418"/>
                        <a:pt x="320692" y="280252"/>
                      </a:cubicBezTo>
                      <a:cubicBezTo>
                        <a:pt x="320236" y="277361"/>
                        <a:pt x="319475" y="274623"/>
                        <a:pt x="318663" y="271884"/>
                      </a:cubicBezTo>
                      <a:cubicBezTo>
                        <a:pt x="317852" y="268739"/>
                        <a:pt x="316685" y="265646"/>
                        <a:pt x="315570" y="262603"/>
                      </a:cubicBezTo>
                      <a:lnTo>
                        <a:pt x="315215" y="261589"/>
                      </a:lnTo>
                      <a:cubicBezTo>
                        <a:pt x="315062" y="261132"/>
                        <a:pt x="314809" y="260726"/>
                        <a:pt x="314708" y="260473"/>
                      </a:cubicBezTo>
                      <a:cubicBezTo>
                        <a:pt x="314048" y="258951"/>
                        <a:pt x="313338" y="257430"/>
                        <a:pt x="312679" y="255858"/>
                      </a:cubicBezTo>
                      <a:cubicBezTo>
                        <a:pt x="309281" y="248707"/>
                        <a:pt x="305427" y="241962"/>
                        <a:pt x="301217" y="235318"/>
                      </a:cubicBezTo>
                      <a:cubicBezTo>
                        <a:pt x="297059" y="228776"/>
                        <a:pt x="300254" y="220306"/>
                        <a:pt x="306340" y="216401"/>
                      </a:cubicBezTo>
                      <a:cubicBezTo>
                        <a:pt x="312882" y="212242"/>
                        <a:pt x="321351" y="215437"/>
                        <a:pt x="325256" y="221523"/>
                      </a:cubicBezTo>
                      <a:cubicBezTo>
                        <a:pt x="335095" y="236789"/>
                        <a:pt x="343463" y="253626"/>
                        <a:pt x="347318" y="271275"/>
                      </a:cubicBezTo>
                      <a:close/>
                      <a:moveTo>
                        <a:pt x="400011" y="180292"/>
                      </a:moveTo>
                      <a:cubicBezTo>
                        <a:pt x="370545" y="139567"/>
                        <a:pt x="420449" y="101531"/>
                        <a:pt x="451842" y="140835"/>
                      </a:cubicBezTo>
                      <a:cubicBezTo>
                        <a:pt x="481460" y="181509"/>
                        <a:pt x="431404" y="219647"/>
                        <a:pt x="400011" y="18029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3" name="任意多边形: 形状 312"/>
                <p:cNvSpPr/>
                <p:nvPr/>
              </p:nvSpPr>
              <p:spPr>
                <a:xfrm>
                  <a:off x="4045776" y="5321778"/>
                  <a:ext cx="339794" cy="263720"/>
                </a:xfrm>
                <a:custGeom>
                  <a:avLst/>
                  <a:gdLst>
                    <a:gd name="connsiteX0" fmla="*/ 332694 w 339793"/>
                    <a:gd name="connsiteY0" fmla="*/ 104727 h 263720"/>
                    <a:gd name="connsiteX1" fmla="*/ 338424 w 339793"/>
                    <a:gd name="connsiteY1" fmla="*/ 125064 h 263720"/>
                    <a:gd name="connsiteX2" fmla="*/ 329600 w 339793"/>
                    <a:gd name="connsiteY2" fmla="*/ 167310 h 263720"/>
                    <a:gd name="connsiteX3" fmla="*/ 277870 w 339793"/>
                    <a:gd name="connsiteY3" fmla="*/ 195407 h 263720"/>
                    <a:gd name="connsiteX4" fmla="*/ 156052 w 339793"/>
                    <a:gd name="connsiteY4" fmla="*/ 254084 h 263720"/>
                    <a:gd name="connsiteX5" fmla="*/ 87687 w 339793"/>
                    <a:gd name="connsiteY5" fmla="*/ 253172 h 263720"/>
                    <a:gd name="connsiteX6" fmla="*/ 51121 w 339793"/>
                    <a:gd name="connsiteY6" fmla="*/ 211179 h 263720"/>
                    <a:gd name="connsiteX7" fmla="*/ 3804 w 339793"/>
                    <a:gd name="connsiteY7" fmla="*/ 131556 h 263720"/>
                    <a:gd name="connsiteX8" fmla="*/ 291107 w 339793"/>
                    <a:gd name="connsiteY8" fmla="*/ 3804 h 263720"/>
                    <a:gd name="connsiteX9" fmla="*/ 332694 w 339793"/>
                    <a:gd name="connsiteY9" fmla="*/ 104727 h 2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9793" h="263720">
                      <a:moveTo>
                        <a:pt x="332694" y="104727"/>
                      </a:moveTo>
                      <a:cubicBezTo>
                        <a:pt x="334773" y="111422"/>
                        <a:pt x="336700" y="118218"/>
                        <a:pt x="338424" y="125064"/>
                      </a:cubicBezTo>
                      <a:cubicBezTo>
                        <a:pt x="341062" y="139772"/>
                        <a:pt x="341366" y="156609"/>
                        <a:pt x="329600" y="167310"/>
                      </a:cubicBezTo>
                      <a:cubicBezTo>
                        <a:pt x="315450" y="180293"/>
                        <a:pt x="294911" y="187241"/>
                        <a:pt x="277870" y="195407"/>
                      </a:cubicBezTo>
                      <a:cubicBezTo>
                        <a:pt x="237247" y="214932"/>
                        <a:pt x="196726" y="234813"/>
                        <a:pt x="156052" y="254084"/>
                      </a:cubicBezTo>
                      <a:cubicBezTo>
                        <a:pt x="131860" y="265546"/>
                        <a:pt x="109596" y="270009"/>
                        <a:pt x="87687" y="253172"/>
                      </a:cubicBezTo>
                      <a:cubicBezTo>
                        <a:pt x="72980" y="241862"/>
                        <a:pt x="61416" y="226343"/>
                        <a:pt x="51121" y="211179"/>
                      </a:cubicBezTo>
                      <a:cubicBezTo>
                        <a:pt x="33979" y="185720"/>
                        <a:pt x="18866" y="158689"/>
                        <a:pt x="3804" y="131556"/>
                      </a:cubicBezTo>
                      <a:cubicBezTo>
                        <a:pt x="94635" y="78659"/>
                        <a:pt x="190944" y="35704"/>
                        <a:pt x="291107" y="3804"/>
                      </a:cubicBezTo>
                      <a:cubicBezTo>
                        <a:pt x="307488" y="36464"/>
                        <a:pt x="321891" y="69987"/>
                        <a:pt x="332694" y="10472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4" name="任意多边形: 形状 313"/>
                <p:cNvSpPr/>
                <p:nvPr/>
              </p:nvSpPr>
              <p:spPr>
                <a:xfrm>
                  <a:off x="4001806" y="5470425"/>
                  <a:ext cx="390509" cy="202862"/>
                </a:xfrm>
                <a:custGeom>
                  <a:avLst/>
                  <a:gdLst>
                    <a:gd name="connsiteX0" fmla="*/ 390965 w 390509"/>
                    <a:gd name="connsiteY0" fmla="*/ 40268 h 202861"/>
                    <a:gd name="connsiteX1" fmla="*/ 378946 w 390509"/>
                    <a:gd name="connsiteY1" fmla="*/ 79674 h 202861"/>
                    <a:gd name="connsiteX2" fmla="*/ 312560 w 390509"/>
                    <a:gd name="connsiteY2" fmla="*/ 137794 h 202861"/>
                    <a:gd name="connsiteX3" fmla="*/ 214222 w 390509"/>
                    <a:gd name="connsiteY3" fmla="*/ 181257 h 202861"/>
                    <a:gd name="connsiteX4" fmla="*/ 122123 w 390509"/>
                    <a:gd name="connsiteY4" fmla="*/ 197131 h 202861"/>
                    <a:gd name="connsiteX5" fmla="*/ 62938 w 390509"/>
                    <a:gd name="connsiteY5" fmla="*/ 139569 h 202861"/>
                    <a:gd name="connsiteX6" fmla="*/ 3804 w 390509"/>
                    <a:gd name="connsiteY6" fmla="*/ 49650 h 202861"/>
                    <a:gd name="connsiteX7" fmla="*/ 4006 w 390509"/>
                    <a:gd name="connsiteY7" fmla="*/ 49194 h 202861"/>
                    <a:gd name="connsiteX8" fmla="*/ 8064 w 390509"/>
                    <a:gd name="connsiteY8" fmla="*/ 40674 h 202861"/>
                    <a:gd name="connsiteX9" fmla="*/ 17902 w 390509"/>
                    <a:gd name="connsiteY9" fmla="*/ 22213 h 202861"/>
                    <a:gd name="connsiteX10" fmla="*/ 27488 w 390509"/>
                    <a:gd name="connsiteY10" fmla="*/ 3804 h 202861"/>
                    <a:gd name="connsiteX11" fmla="*/ 78406 w 390509"/>
                    <a:gd name="connsiteY11" fmla="*/ 86774 h 202861"/>
                    <a:gd name="connsiteX12" fmla="*/ 193125 w 390509"/>
                    <a:gd name="connsiteY12" fmla="*/ 138352 h 202861"/>
                    <a:gd name="connsiteX13" fmla="*/ 313827 w 390509"/>
                    <a:gd name="connsiteY13" fmla="*/ 81297 h 202861"/>
                    <a:gd name="connsiteX14" fmla="*/ 374889 w 390509"/>
                    <a:gd name="connsiteY14" fmla="*/ 51476 h 202861"/>
                    <a:gd name="connsiteX15" fmla="*/ 390965 w 390509"/>
                    <a:gd name="connsiteY15" fmla="*/ 40268 h 20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0509" h="202861">
                      <a:moveTo>
                        <a:pt x="390965" y="40268"/>
                      </a:moveTo>
                      <a:cubicBezTo>
                        <a:pt x="389799" y="53860"/>
                        <a:pt x="386198" y="67096"/>
                        <a:pt x="378946" y="79674"/>
                      </a:cubicBezTo>
                      <a:cubicBezTo>
                        <a:pt x="363782" y="105843"/>
                        <a:pt x="338627" y="123492"/>
                        <a:pt x="312560" y="137794"/>
                      </a:cubicBezTo>
                      <a:cubicBezTo>
                        <a:pt x="281116" y="155037"/>
                        <a:pt x="247897" y="169339"/>
                        <a:pt x="214222" y="181257"/>
                      </a:cubicBezTo>
                      <a:cubicBezTo>
                        <a:pt x="186329" y="191146"/>
                        <a:pt x="152045" y="205803"/>
                        <a:pt x="122123" y="197131"/>
                      </a:cubicBezTo>
                      <a:cubicBezTo>
                        <a:pt x="94635" y="189321"/>
                        <a:pt x="77848" y="162086"/>
                        <a:pt x="62938" y="139569"/>
                      </a:cubicBezTo>
                      <a:cubicBezTo>
                        <a:pt x="43159" y="109596"/>
                        <a:pt x="23583" y="79674"/>
                        <a:pt x="3804" y="49650"/>
                      </a:cubicBezTo>
                      <a:lnTo>
                        <a:pt x="4006" y="49194"/>
                      </a:lnTo>
                      <a:cubicBezTo>
                        <a:pt x="5325" y="46354"/>
                        <a:pt x="6644" y="43564"/>
                        <a:pt x="8064" y="40674"/>
                      </a:cubicBezTo>
                      <a:cubicBezTo>
                        <a:pt x="11259" y="34436"/>
                        <a:pt x="14657" y="28299"/>
                        <a:pt x="17902" y="22213"/>
                      </a:cubicBezTo>
                      <a:cubicBezTo>
                        <a:pt x="21148" y="16127"/>
                        <a:pt x="24394" y="9991"/>
                        <a:pt x="27488" y="3804"/>
                      </a:cubicBezTo>
                      <a:cubicBezTo>
                        <a:pt x="43311" y="32458"/>
                        <a:pt x="59489" y="60757"/>
                        <a:pt x="78406" y="86774"/>
                      </a:cubicBezTo>
                      <a:cubicBezTo>
                        <a:pt x="106198" y="125013"/>
                        <a:pt x="142916" y="156914"/>
                        <a:pt x="193125" y="138352"/>
                      </a:cubicBezTo>
                      <a:cubicBezTo>
                        <a:pt x="234508" y="122985"/>
                        <a:pt x="274117" y="100417"/>
                        <a:pt x="313827" y="81297"/>
                      </a:cubicBezTo>
                      <a:cubicBezTo>
                        <a:pt x="334063" y="71559"/>
                        <a:pt x="355414" y="62735"/>
                        <a:pt x="374889" y="51476"/>
                      </a:cubicBezTo>
                      <a:cubicBezTo>
                        <a:pt x="380518" y="48281"/>
                        <a:pt x="386097" y="44528"/>
                        <a:pt x="390965" y="40268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5" name="任意多边形: 形状 314"/>
                <p:cNvSpPr/>
                <p:nvPr/>
              </p:nvSpPr>
              <p:spPr>
                <a:xfrm>
                  <a:off x="3567099" y="5089851"/>
                  <a:ext cx="106502" cy="121717"/>
                </a:xfrm>
                <a:custGeom>
                  <a:avLst/>
                  <a:gdLst>
                    <a:gd name="connsiteX0" fmla="*/ 103839 w 106502"/>
                    <a:gd name="connsiteY0" fmla="*/ 60558 h 121717"/>
                    <a:gd name="connsiteX1" fmla="*/ 103434 w 106502"/>
                    <a:gd name="connsiteY1" fmla="*/ 96364 h 121717"/>
                    <a:gd name="connsiteX2" fmla="*/ 79851 w 106502"/>
                    <a:gd name="connsiteY2" fmla="*/ 118019 h 121717"/>
                    <a:gd name="connsiteX3" fmla="*/ 44654 w 106502"/>
                    <a:gd name="connsiteY3" fmla="*/ 107724 h 121717"/>
                    <a:gd name="connsiteX4" fmla="*/ 5806 w 106502"/>
                    <a:gd name="connsiteY4" fmla="*/ 67253 h 121717"/>
                    <a:gd name="connsiteX5" fmla="*/ 10929 w 106502"/>
                    <a:gd name="connsiteY5" fmla="*/ 48336 h 121717"/>
                    <a:gd name="connsiteX6" fmla="*/ 21680 w 106502"/>
                    <a:gd name="connsiteY6" fmla="*/ 47017 h 121717"/>
                    <a:gd name="connsiteX7" fmla="*/ 29947 w 106502"/>
                    <a:gd name="connsiteY7" fmla="*/ 53458 h 121717"/>
                    <a:gd name="connsiteX8" fmla="*/ 31570 w 106502"/>
                    <a:gd name="connsiteY8" fmla="*/ 55690 h 121717"/>
                    <a:gd name="connsiteX9" fmla="*/ 33547 w 106502"/>
                    <a:gd name="connsiteY9" fmla="*/ 58276 h 121717"/>
                    <a:gd name="connsiteX10" fmla="*/ 38213 w 106502"/>
                    <a:gd name="connsiteY10" fmla="*/ 64007 h 121717"/>
                    <a:gd name="connsiteX11" fmla="*/ 47596 w 106502"/>
                    <a:gd name="connsiteY11" fmla="*/ 74099 h 121717"/>
                    <a:gd name="connsiteX12" fmla="*/ 56116 w 106502"/>
                    <a:gd name="connsiteY12" fmla="*/ 81960 h 121717"/>
                    <a:gd name="connsiteX13" fmla="*/ 56978 w 106502"/>
                    <a:gd name="connsiteY13" fmla="*/ 82670 h 121717"/>
                    <a:gd name="connsiteX14" fmla="*/ 58145 w 106502"/>
                    <a:gd name="connsiteY14" fmla="*/ 83533 h 121717"/>
                    <a:gd name="connsiteX15" fmla="*/ 62050 w 106502"/>
                    <a:gd name="connsiteY15" fmla="*/ 86119 h 121717"/>
                    <a:gd name="connsiteX16" fmla="*/ 68034 w 106502"/>
                    <a:gd name="connsiteY16" fmla="*/ 89416 h 121717"/>
                    <a:gd name="connsiteX17" fmla="*/ 69150 w 106502"/>
                    <a:gd name="connsiteY17" fmla="*/ 89771 h 121717"/>
                    <a:gd name="connsiteX18" fmla="*/ 71939 w 106502"/>
                    <a:gd name="connsiteY18" fmla="*/ 90582 h 121717"/>
                    <a:gd name="connsiteX19" fmla="*/ 72345 w 106502"/>
                    <a:gd name="connsiteY19" fmla="*/ 90683 h 121717"/>
                    <a:gd name="connsiteX20" fmla="*/ 74019 w 106502"/>
                    <a:gd name="connsiteY20" fmla="*/ 90785 h 121717"/>
                    <a:gd name="connsiteX21" fmla="*/ 74272 w 106502"/>
                    <a:gd name="connsiteY21" fmla="*/ 90836 h 121717"/>
                    <a:gd name="connsiteX22" fmla="*/ 75540 w 106502"/>
                    <a:gd name="connsiteY22" fmla="*/ 90430 h 121717"/>
                    <a:gd name="connsiteX23" fmla="*/ 75591 w 106502"/>
                    <a:gd name="connsiteY23" fmla="*/ 90278 h 121717"/>
                    <a:gd name="connsiteX24" fmla="*/ 77112 w 106502"/>
                    <a:gd name="connsiteY24" fmla="*/ 87641 h 121717"/>
                    <a:gd name="connsiteX25" fmla="*/ 77163 w 106502"/>
                    <a:gd name="connsiteY25" fmla="*/ 87133 h 121717"/>
                    <a:gd name="connsiteX26" fmla="*/ 77822 w 106502"/>
                    <a:gd name="connsiteY26" fmla="*/ 84547 h 121717"/>
                    <a:gd name="connsiteX27" fmla="*/ 78025 w 106502"/>
                    <a:gd name="connsiteY27" fmla="*/ 84344 h 121717"/>
                    <a:gd name="connsiteX28" fmla="*/ 78127 w 106502"/>
                    <a:gd name="connsiteY28" fmla="*/ 81301 h 121717"/>
                    <a:gd name="connsiteX29" fmla="*/ 78076 w 106502"/>
                    <a:gd name="connsiteY29" fmla="*/ 74404 h 121717"/>
                    <a:gd name="connsiteX30" fmla="*/ 77974 w 106502"/>
                    <a:gd name="connsiteY30" fmla="*/ 73288 h 121717"/>
                    <a:gd name="connsiteX31" fmla="*/ 77923 w 106502"/>
                    <a:gd name="connsiteY31" fmla="*/ 73187 h 121717"/>
                    <a:gd name="connsiteX32" fmla="*/ 77214 w 106502"/>
                    <a:gd name="connsiteY32" fmla="*/ 69535 h 121717"/>
                    <a:gd name="connsiteX33" fmla="*/ 75185 w 106502"/>
                    <a:gd name="connsiteY33" fmla="*/ 61167 h 121717"/>
                    <a:gd name="connsiteX34" fmla="*/ 72091 w 106502"/>
                    <a:gd name="connsiteY34" fmla="*/ 51886 h 121717"/>
                    <a:gd name="connsiteX35" fmla="*/ 71736 w 106502"/>
                    <a:gd name="connsiteY35" fmla="*/ 50872 h 121717"/>
                    <a:gd name="connsiteX36" fmla="*/ 71229 w 106502"/>
                    <a:gd name="connsiteY36" fmla="*/ 49756 h 121717"/>
                    <a:gd name="connsiteX37" fmla="*/ 69201 w 106502"/>
                    <a:gd name="connsiteY37" fmla="*/ 45141 h 121717"/>
                    <a:gd name="connsiteX38" fmla="*/ 57739 w 106502"/>
                    <a:gd name="connsiteY38" fmla="*/ 24601 h 121717"/>
                    <a:gd name="connsiteX39" fmla="*/ 62861 w 106502"/>
                    <a:gd name="connsiteY39" fmla="*/ 5684 h 121717"/>
                    <a:gd name="connsiteX40" fmla="*/ 81778 w 106502"/>
                    <a:gd name="connsiteY40" fmla="*/ 10807 h 121717"/>
                    <a:gd name="connsiteX41" fmla="*/ 103839 w 106502"/>
                    <a:gd name="connsiteY41" fmla="*/ 60558 h 121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6502" h="121717">
                      <a:moveTo>
                        <a:pt x="103839" y="60558"/>
                      </a:moveTo>
                      <a:cubicBezTo>
                        <a:pt x="106223" y="71969"/>
                        <a:pt x="107643" y="85156"/>
                        <a:pt x="103434" y="96364"/>
                      </a:cubicBezTo>
                      <a:cubicBezTo>
                        <a:pt x="99630" y="106912"/>
                        <a:pt x="91516" y="116143"/>
                        <a:pt x="79851" y="118019"/>
                      </a:cubicBezTo>
                      <a:cubicBezTo>
                        <a:pt x="67121" y="119845"/>
                        <a:pt x="54899" y="115128"/>
                        <a:pt x="44654" y="107724"/>
                      </a:cubicBezTo>
                      <a:cubicBezTo>
                        <a:pt x="29186" y="96769"/>
                        <a:pt x="17014" y="82366"/>
                        <a:pt x="5806" y="67253"/>
                      </a:cubicBezTo>
                      <a:cubicBezTo>
                        <a:pt x="1191" y="61015"/>
                        <a:pt x="5248" y="51987"/>
                        <a:pt x="10929" y="48336"/>
                      </a:cubicBezTo>
                      <a:cubicBezTo>
                        <a:pt x="13921" y="46460"/>
                        <a:pt x="18333" y="46105"/>
                        <a:pt x="21680" y="47017"/>
                      </a:cubicBezTo>
                      <a:cubicBezTo>
                        <a:pt x="25433" y="48032"/>
                        <a:pt x="27715" y="50415"/>
                        <a:pt x="29947" y="53458"/>
                      </a:cubicBezTo>
                      <a:cubicBezTo>
                        <a:pt x="30454" y="54168"/>
                        <a:pt x="30961" y="54980"/>
                        <a:pt x="31570" y="55690"/>
                      </a:cubicBezTo>
                      <a:cubicBezTo>
                        <a:pt x="32229" y="56603"/>
                        <a:pt x="32888" y="57414"/>
                        <a:pt x="33547" y="58276"/>
                      </a:cubicBezTo>
                      <a:cubicBezTo>
                        <a:pt x="35069" y="60153"/>
                        <a:pt x="36692" y="62131"/>
                        <a:pt x="38213" y="64007"/>
                      </a:cubicBezTo>
                      <a:cubicBezTo>
                        <a:pt x="41206" y="67405"/>
                        <a:pt x="44299" y="70905"/>
                        <a:pt x="47596" y="74099"/>
                      </a:cubicBezTo>
                      <a:cubicBezTo>
                        <a:pt x="50284" y="76838"/>
                        <a:pt x="53124" y="79425"/>
                        <a:pt x="56116" y="81960"/>
                      </a:cubicBezTo>
                      <a:cubicBezTo>
                        <a:pt x="56319" y="82163"/>
                        <a:pt x="56623" y="82417"/>
                        <a:pt x="56978" y="82670"/>
                      </a:cubicBezTo>
                      <a:cubicBezTo>
                        <a:pt x="57333" y="82924"/>
                        <a:pt x="57688" y="83330"/>
                        <a:pt x="58145" y="83533"/>
                      </a:cubicBezTo>
                      <a:cubicBezTo>
                        <a:pt x="59413" y="84344"/>
                        <a:pt x="60630" y="85358"/>
                        <a:pt x="62050" y="86119"/>
                      </a:cubicBezTo>
                      <a:cubicBezTo>
                        <a:pt x="63977" y="87387"/>
                        <a:pt x="66056" y="88401"/>
                        <a:pt x="68034" y="89416"/>
                      </a:cubicBezTo>
                      <a:cubicBezTo>
                        <a:pt x="68440" y="89517"/>
                        <a:pt x="68744" y="89669"/>
                        <a:pt x="69150" y="89771"/>
                      </a:cubicBezTo>
                      <a:cubicBezTo>
                        <a:pt x="70012" y="90126"/>
                        <a:pt x="70975" y="90430"/>
                        <a:pt x="71939" y="90582"/>
                      </a:cubicBezTo>
                      <a:cubicBezTo>
                        <a:pt x="72091" y="90633"/>
                        <a:pt x="72193" y="90633"/>
                        <a:pt x="72345" y="90683"/>
                      </a:cubicBezTo>
                      <a:cubicBezTo>
                        <a:pt x="73004" y="90734"/>
                        <a:pt x="73511" y="90785"/>
                        <a:pt x="74019" y="90785"/>
                      </a:cubicBezTo>
                      <a:cubicBezTo>
                        <a:pt x="74120" y="90734"/>
                        <a:pt x="74272" y="90836"/>
                        <a:pt x="74272" y="90836"/>
                      </a:cubicBezTo>
                      <a:lnTo>
                        <a:pt x="75540" y="90430"/>
                      </a:lnTo>
                      <a:lnTo>
                        <a:pt x="75591" y="90278"/>
                      </a:lnTo>
                      <a:cubicBezTo>
                        <a:pt x="75946" y="89517"/>
                        <a:pt x="76706" y="88300"/>
                        <a:pt x="77112" y="87641"/>
                      </a:cubicBezTo>
                      <a:cubicBezTo>
                        <a:pt x="77163" y="87387"/>
                        <a:pt x="77214" y="87235"/>
                        <a:pt x="77163" y="87133"/>
                      </a:cubicBezTo>
                      <a:cubicBezTo>
                        <a:pt x="77518" y="86271"/>
                        <a:pt x="77721" y="85460"/>
                        <a:pt x="77822" y="84547"/>
                      </a:cubicBezTo>
                      <a:cubicBezTo>
                        <a:pt x="77923" y="84496"/>
                        <a:pt x="77873" y="84395"/>
                        <a:pt x="78025" y="84344"/>
                      </a:cubicBezTo>
                      <a:cubicBezTo>
                        <a:pt x="78076" y="83330"/>
                        <a:pt x="78127" y="82316"/>
                        <a:pt x="78127" y="81301"/>
                      </a:cubicBezTo>
                      <a:cubicBezTo>
                        <a:pt x="78228" y="79019"/>
                        <a:pt x="78228" y="76635"/>
                        <a:pt x="78076" y="74404"/>
                      </a:cubicBezTo>
                      <a:cubicBezTo>
                        <a:pt x="77974" y="74049"/>
                        <a:pt x="77974" y="73694"/>
                        <a:pt x="77974" y="73288"/>
                      </a:cubicBezTo>
                      <a:cubicBezTo>
                        <a:pt x="77974" y="73288"/>
                        <a:pt x="77974" y="73288"/>
                        <a:pt x="77923" y="73187"/>
                      </a:cubicBezTo>
                      <a:cubicBezTo>
                        <a:pt x="77772" y="71969"/>
                        <a:pt x="77467" y="70701"/>
                        <a:pt x="77214" y="69535"/>
                      </a:cubicBezTo>
                      <a:cubicBezTo>
                        <a:pt x="76757" y="66644"/>
                        <a:pt x="75997" y="63906"/>
                        <a:pt x="75185" y="61167"/>
                      </a:cubicBezTo>
                      <a:cubicBezTo>
                        <a:pt x="74374" y="58023"/>
                        <a:pt x="73207" y="54929"/>
                        <a:pt x="72091" y="51886"/>
                      </a:cubicBezTo>
                      <a:lnTo>
                        <a:pt x="71736" y="50872"/>
                      </a:lnTo>
                      <a:cubicBezTo>
                        <a:pt x="71584" y="50415"/>
                        <a:pt x="71331" y="50009"/>
                        <a:pt x="71229" y="49756"/>
                      </a:cubicBezTo>
                      <a:cubicBezTo>
                        <a:pt x="70570" y="48235"/>
                        <a:pt x="69860" y="46713"/>
                        <a:pt x="69201" y="45141"/>
                      </a:cubicBezTo>
                      <a:cubicBezTo>
                        <a:pt x="65803" y="37990"/>
                        <a:pt x="61948" y="31245"/>
                        <a:pt x="57739" y="24601"/>
                      </a:cubicBezTo>
                      <a:cubicBezTo>
                        <a:pt x="53580" y="18059"/>
                        <a:pt x="56775" y="9589"/>
                        <a:pt x="62861" y="5684"/>
                      </a:cubicBezTo>
                      <a:cubicBezTo>
                        <a:pt x="69403" y="1526"/>
                        <a:pt x="77873" y="4721"/>
                        <a:pt x="81778" y="10807"/>
                      </a:cubicBezTo>
                      <a:cubicBezTo>
                        <a:pt x="91617" y="26072"/>
                        <a:pt x="99985" y="42910"/>
                        <a:pt x="103839" y="6055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6" name="任意多边形: 形状 315"/>
                <p:cNvSpPr/>
                <p:nvPr/>
              </p:nvSpPr>
              <p:spPr>
                <a:xfrm>
                  <a:off x="3665724" y="6041764"/>
                  <a:ext cx="162290" cy="431082"/>
                </a:xfrm>
                <a:custGeom>
                  <a:avLst/>
                  <a:gdLst>
                    <a:gd name="connsiteX0" fmla="*/ 141182 w 162289"/>
                    <a:gd name="connsiteY0" fmla="*/ 72493 h 431081"/>
                    <a:gd name="connsiteX1" fmla="*/ 93002 w 162289"/>
                    <a:gd name="connsiteY1" fmla="*/ 90142 h 431081"/>
                    <a:gd name="connsiteX2" fmla="*/ 70789 w 162289"/>
                    <a:gd name="connsiteY2" fmla="*/ 98155 h 431081"/>
                    <a:gd name="connsiteX3" fmla="*/ 60899 w 162289"/>
                    <a:gd name="connsiteY3" fmla="*/ 82738 h 431081"/>
                    <a:gd name="connsiteX4" fmla="*/ 30977 w 162289"/>
                    <a:gd name="connsiteY4" fmla="*/ 13816 h 431081"/>
                    <a:gd name="connsiteX5" fmla="*/ 29862 w 162289"/>
                    <a:gd name="connsiteY5" fmla="*/ 11178 h 431081"/>
                    <a:gd name="connsiteX6" fmla="*/ 15560 w 162289"/>
                    <a:gd name="connsiteY6" fmla="*/ 4483 h 431081"/>
                    <a:gd name="connsiteX7" fmla="*/ 14038 w 162289"/>
                    <a:gd name="connsiteY7" fmla="*/ 5143 h 431081"/>
                    <a:gd name="connsiteX8" fmla="*/ 3946 w 162289"/>
                    <a:gd name="connsiteY8" fmla="*/ 17822 h 431081"/>
                    <a:gd name="connsiteX9" fmla="*/ 14596 w 162289"/>
                    <a:gd name="connsiteY9" fmla="*/ 210490 h 431081"/>
                    <a:gd name="connsiteX10" fmla="*/ 37722 w 162289"/>
                    <a:gd name="connsiteY10" fmla="*/ 216981 h 431081"/>
                    <a:gd name="connsiteX11" fmla="*/ 80273 w 162289"/>
                    <a:gd name="connsiteY11" fmla="*/ 185893 h 431081"/>
                    <a:gd name="connsiteX12" fmla="*/ 103399 w 162289"/>
                    <a:gd name="connsiteY12" fmla="*/ 417409 h 431081"/>
                    <a:gd name="connsiteX13" fmla="*/ 130278 w 162289"/>
                    <a:gd name="connsiteY13" fmla="*/ 417764 h 431081"/>
                    <a:gd name="connsiteX14" fmla="*/ 158578 w 162289"/>
                    <a:gd name="connsiteY14" fmla="*/ 86288 h 431081"/>
                    <a:gd name="connsiteX15" fmla="*/ 141182 w 162289"/>
                    <a:gd name="connsiteY15" fmla="*/ 72493 h 431081"/>
                    <a:gd name="connsiteX16" fmla="*/ 117194 w 162289"/>
                    <a:gd name="connsiteY16" fmla="*/ 322875 h 431081"/>
                    <a:gd name="connsiteX17" fmla="*/ 107659 w 162289"/>
                    <a:gd name="connsiteY17" fmla="*/ 163730 h 431081"/>
                    <a:gd name="connsiteX18" fmla="*/ 86764 w 162289"/>
                    <a:gd name="connsiteY18" fmla="*/ 151457 h 431081"/>
                    <a:gd name="connsiteX19" fmla="*/ 38788 w 162289"/>
                    <a:gd name="connsiteY19" fmla="*/ 179858 h 431081"/>
                    <a:gd name="connsiteX20" fmla="*/ 32448 w 162289"/>
                    <a:gd name="connsiteY20" fmla="*/ 87759 h 431081"/>
                    <a:gd name="connsiteX21" fmla="*/ 44874 w 162289"/>
                    <a:gd name="connsiteY21" fmla="*/ 113015 h 431081"/>
                    <a:gd name="connsiteX22" fmla="*/ 87221 w 162289"/>
                    <a:gd name="connsiteY22" fmla="*/ 121687 h 431081"/>
                    <a:gd name="connsiteX23" fmla="*/ 130887 w 162289"/>
                    <a:gd name="connsiteY23" fmla="*/ 105661 h 431081"/>
                    <a:gd name="connsiteX24" fmla="*/ 117194 w 162289"/>
                    <a:gd name="connsiteY24" fmla="*/ 322875 h 431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2289" h="431081">
                      <a:moveTo>
                        <a:pt x="141182" y="72493"/>
                      </a:moveTo>
                      <a:cubicBezTo>
                        <a:pt x="125156" y="78325"/>
                        <a:pt x="109028" y="84310"/>
                        <a:pt x="93002" y="90142"/>
                      </a:cubicBezTo>
                      <a:cubicBezTo>
                        <a:pt x="87627" y="92171"/>
                        <a:pt x="76418" y="99169"/>
                        <a:pt x="70789" y="98155"/>
                      </a:cubicBezTo>
                      <a:cubicBezTo>
                        <a:pt x="65058" y="97192"/>
                        <a:pt x="62827" y="87455"/>
                        <a:pt x="60899" y="82738"/>
                      </a:cubicBezTo>
                      <a:cubicBezTo>
                        <a:pt x="51111" y="59713"/>
                        <a:pt x="40664" y="36941"/>
                        <a:pt x="30977" y="13816"/>
                      </a:cubicBezTo>
                      <a:cubicBezTo>
                        <a:pt x="30673" y="12902"/>
                        <a:pt x="30267" y="12041"/>
                        <a:pt x="29862" y="11178"/>
                      </a:cubicBezTo>
                      <a:cubicBezTo>
                        <a:pt x="26920" y="4230"/>
                        <a:pt x="21037" y="2709"/>
                        <a:pt x="15560" y="4483"/>
                      </a:cubicBezTo>
                      <a:cubicBezTo>
                        <a:pt x="15104" y="4636"/>
                        <a:pt x="14545" y="4839"/>
                        <a:pt x="14038" y="5143"/>
                      </a:cubicBezTo>
                      <a:cubicBezTo>
                        <a:pt x="8561" y="6461"/>
                        <a:pt x="4047" y="10620"/>
                        <a:pt x="3946" y="17822"/>
                      </a:cubicBezTo>
                      <a:cubicBezTo>
                        <a:pt x="3084" y="82180"/>
                        <a:pt x="6076" y="146741"/>
                        <a:pt x="14596" y="210490"/>
                      </a:cubicBezTo>
                      <a:cubicBezTo>
                        <a:pt x="15966" y="221444"/>
                        <a:pt x="30825" y="223422"/>
                        <a:pt x="37722" y="216981"/>
                      </a:cubicBezTo>
                      <a:cubicBezTo>
                        <a:pt x="50706" y="204607"/>
                        <a:pt x="64906" y="194413"/>
                        <a:pt x="80273" y="185893"/>
                      </a:cubicBezTo>
                      <a:cubicBezTo>
                        <a:pt x="81794" y="263539"/>
                        <a:pt x="89604" y="340930"/>
                        <a:pt x="103399" y="417409"/>
                      </a:cubicBezTo>
                      <a:cubicBezTo>
                        <a:pt x="105783" y="430697"/>
                        <a:pt x="127692" y="431204"/>
                        <a:pt x="130278" y="417764"/>
                      </a:cubicBezTo>
                      <a:cubicBezTo>
                        <a:pt x="150767" y="308472"/>
                        <a:pt x="160352" y="197507"/>
                        <a:pt x="158578" y="86288"/>
                      </a:cubicBezTo>
                      <a:cubicBezTo>
                        <a:pt x="158425" y="77920"/>
                        <a:pt x="150007" y="69196"/>
                        <a:pt x="141182" y="72493"/>
                      </a:cubicBezTo>
                      <a:close/>
                      <a:moveTo>
                        <a:pt x="117194" y="322875"/>
                      </a:moveTo>
                      <a:cubicBezTo>
                        <a:pt x="111057" y="270030"/>
                        <a:pt x="107761" y="216981"/>
                        <a:pt x="107659" y="163730"/>
                      </a:cubicBezTo>
                      <a:cubicBezTo>
                        <a:pt x="107507" y="152370"/>
                        <a:pt x="96299" y="147298"/>
                        <a:pt x="86764" y="151457"/>
                      </a:cubicBezTo>
                      <a:cubicBezTo>
                        <a:pt x="69521" y="158963"/>
                        <a:pt x="53596" y="168498"/>
                        <a:pt x="38788" y="179858"/>
                      </a:cubicBezTo>
                      <a:cubicBezTo>
                        <a:pt x="35390" y="149226"/>
                        <a:pt x="33361" y="118492"/>
                        <a:pt x="32448" y="87759"/>
                      </a:cubicBezTo>
                      <a:cubicBezTo>
                        <a:pt x="35897" y="96634"/>
                        <a:pt x="39700" y="105458"/>
                        <a:pt x="44874" y="113015"/>
                      </a:cubicBezTo>
                      <a:cubicBezTo>
                        <a:pt x="55625" y="128686"/>
                        <a:pt x="71043" y="127570"/>
                        <a:pt x="87221" y="121687"/>
                      </a:cubicBezTo>
                      <a:cubicBezTo>
                        <a:pt x="101827" y="116464"/>
                        <a:pt x="116331" y="110986"/>
                        <a:pt x="130887" y="105661"/>
                      </a:cubicBezTo>
                      <a:cubicBezTo>
                        <a:pt x="131090" y="178336"/>
                        <a:pt x="126678" y="250910"/>
                        <a:pt x="117194" y="3228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7" name="任意多边形: 形状 316"/>
                <p:cNvSpPr/>
                <p:nvPr/>
              </p:nvSpPr>
              <p:spPr>
                <a:xfrm>
                  <a:off x="3694369" y="6125770"/>
                  <a:ext cx="101431" cy="238363"/>
                </a:xfrm>
                <a:custGeom>
                  <a:avLst/>
                  <a:gdLst>
                    <a:gd name="connsiteX0" fmla="*/ 79015 w 101430"/>
                    <a:gd name="connsiteY0" fmla="*/ 79775 h 238362"/>
                    <a:gd name="connsiteX1" fmla="*/ 58120 w 101430"/>
                    <a:gd name="connsiteY1" fmla="*/ 67503 h 238362"/>
                    <a:gd name="connsiteX2" fmla="*/ 10143 w 101430"/>
                    <a:gd name="connsiteY2" fmla="*/ 95903 h 238362"/>
                    <a:gd name="connsiteX3" fmla="*/ 3804 w 101430"/>
                    <a:gd name="connsiteY3" fmla="*/ 3804 h 238362"/>
                    <a:gd name="connsiteX4" fmla="*/ 16229 w 101430"/>
                    <a:gd name="connsiteY4" fmla="*/ 29060 h 238362"/>
                    <a:gd name="connsiteX5" fmla="*/ 58576 w 101430"/>
                    <a:gd name="connsiteY5" fmla="*/ 37733 h 238362"/>
                    <a:gd name="connsiteX6" fmla="*/ 102242 w 101430"/>
                    <a:gd name="connsiteY6" fmla="*/ 21706 h 238362"/>
                    <a:gd name="connsiteX7" fmla="*/ 88600 w 101430"/>
                    <a:gd name="connsiteY7" fmla="*/ 238921 h 238362"/>
                    <a:gd name="connsiteX8" fmla="*/ 79015 w 101430"/>
                    <a:gd name="connsiteY8" fmla="*/ 79775 h 23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430" h="238362">
                      <a:moveTo>
                        <a:pt x="79015" y="79775"/>
                      </a:moveTo>
                      <a:cubicBezTo>
                        <a:pt x="78863" y="68415"/>
                        <a:pt x="67654" y="63344"/>
                        <a:pt x="58120" y="67503"/>
                      </a:cubicBezTo>
                      <a:cubicBezTo>
                        <a:pt x="40877" y="75008"/>
                        <a:pt x="24952" y="84543"/>
                        <a:pt x="10143" y="95903"/>
                      </a:cubicBezTo>
                      <a:cubicBezTo>
                        <a:pt x="6745" y="65271"/>
                        <a:pt x="4717" y="34538"/>
                        <a:pt x="3804" y="3804"/>
                      </a:cubicBezTo>
                      <a:cubicBezTo>
                        <a:pt x="7252" y="12679"/>
                        <a:pt x="11056" y="21503"/>
                        <a:pt x="16229" y="29060"/>
                      </a:cubicBezTo>
                      <a:cubicBezTo>
                        <a:pt x="26981" y="44731"/>
                        <a:pt x="42398" y="43615"/>
                        <a:pt x="58576" y="37733"/>
                      </a:cubicBezTo>
                      <a:cubicBezTo>
                        <a:pt x="73182" y="32509"/>
                        <a:pt x="87687" y="27031"/>
                        <a:pt x="102242" y="21706"/>
                      </a:cubicBezTo>
                      <a:cubicBezTo>
                        <a:pt x="102496" y="94331"/>
                        <a:pt x="98084" y="166905"/>
                        <a:pt x="88600" y="238921"/>
                      </a:cubicBezTo>
                      <a:cubicBezTo>
                        <a:pt x="82413" y="186025"/>
                        <a:pt x="79116" y="132976"/>
                        <a:pt x="79015" y="7977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8" name="任意多边形: 形状 317"/>
                <p:cNvSpPr/>
                <p:nvPr/>
              </p:nvSpPr>
              <p:spPr>
                <a:xfrm>
                  <a:off x="4170857" y="5790941"/>
                  <a:ext cx="233291" cy="390509"/>
                </a:xfrm>
                <a:custGeom>
                  <a:avLst/>
                  <a:gdLst>
                    <a:gd name="connsiteX0" fmla="*/ 151167 w 233291"/>
                    <a:gd name="connsiteY0" fmla="*/ 38092 h 390509"/>
                    <a:gd name="connsiteX1" fmla="*/ 109478 w 233291"/>
                    <a:gd name="connsiteY1" fmla="*/ 68015 h 390509"/>
                    <a:gd name="connsiteX2" fmla="*/ 90105 w 233291"/>
                    <a:gd name="connsiteY2" fmla="*/ 81606 h 390509"/>
                    <a:gd name="connsiteX3" fmla="*/ 76615 w 233291"/>
                    <a:gd name="connsiteY3" fmla="*/ 69384 h 390509"/>
                    <a:gd name="connsiteX4" fmla="*/ 29247 w 233291"/>
                    <a:gd name="connsiteY4" fmla="*/ 10757 h 390509"/>
                    <a:gd name="connsiteX5" fmla="*/ 27573 w 233291"/>
                    <a:gd name="connsiteY5" fmla="*/ 8678 h 390509"/>
                    <a:gd name="connsiteX6" fmla="*/ 15199 w 233291"/>
                    <a:gd name="connsiteY6" fmla="*/ 4367 h 390509"/>
                    <a:gd name="connsiteX7" fmla="*/ 10685 w 233291"/>
                    <a:gd name="connsiteY7" fmla="*/ 7004 h 390509"/>
                    <a:gd name="connsiteX8" fmla="*/ 4295 w 233291"/>
                    <a:gd name="connsiteY8" fmla="*/ 21813 h 390509"/>
                    <a:gd name="connsiteX9" fmla="*/ 65711 w 233291"/>
                    <a:gd name="connsiteY9" fmla="*/ 204794 h 390509"/>
                    <a:gd name="connsiteX10" fmla="*/ 89649 w 233291"/>
                    <a:gd name="connsiteY10" fmla="*/ 204997 h 390509"/>
                    <a:gd name="connsiteX11" fmla="*/ 122462 w 233291"/>
                    <a:gd name="connsiteY11" fmla="*/ 163563 h 390509"/>
                    <a:gd name="connsiteX12" fmla="*/ 206396 w 233291"/>
                    <a:gd name="connsiteY12" fmla="*/ 380625 h 390509"/>
                    <a:gd name="connsiteX13" fmla="*/ 232312 w 233291"/>
                    <a:gd name="connsiteY13" fmla="*/ 373879 h 390509"/>
                    <a:gd name="connsiteX14" fmla="*/ 171453 w 233291"/>
                    <a:gd name="connsiteY14" fmla="*/ 46613 h 390509"/>
                    <a:gd name="connsiteX15" fmla="*/ 151167 w 233291"/>
                    <a:gd name="connsiteY15" fmla="*/ 38092 h 390509"/>
                    <a:gd name="connsiteX16" fmla="*/ 194680 w 233291"/>
                    <a:gd name="connsiteY16" fmla="*/ 285939 h 390509"/>
                    <a:gd name="connsiteX17" fmla="*/ 143052 w 233291"/>
                    <a:gd name="connsiteY17" fmla="*/ 135010 h 390509"/>
                    <a:gd name="connsiteX18" fmla="*/ 119825 w 233291"/>
                    <a:gd name="connsiteY18" fmla="*/ 128670 h 390509"/>
                    <a:gd name="connsiteX19" fmla="*/ 80926 w 233291"/>
                    <a:gd name="connsiteY19" fmla="*/ 168837 h 390509"/>
                    <a:gd name="connsiteX20" fmla="*/ 50344 w 233291"/>
                    <a:gd name="connsiteY20" fmla="*/ 81758 h 390509"/>
                    <a:gd name="connsiteX21" fmla="*/ 69008 w 233291"/>
                    <a:gd name="connsiteY21" fmla="*/ 102704 h 390509"/>
                    <a:gd name="connsiteX22" fmla="*/ 112167 w 233291"/>
                    <a:gd name="connsiteY22" fmla="*/ 99915 h 390509"/>
                    <a:gd name="connsiteX23" fmla="*/ 150051 w 233291"/>
                    <a:gd name="connsiteY23" fmla="*/ 72883 h 390509"/>
                    <a:gd name="connsiteX24" fmla="*/ 194680 w 233291"/>
                    <a:gd name="connsiteY24" fmla="*/ 285939 h 39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33291" h="390509">
                      <a:moveTo>
                        <a:pt x="151167" y="38092"/>
                      </a:moveTo>
                      <a:cubicBezTo>
                        <a:pt x="137270" y="48083"/>
                        <a:pt x="123374" y="58024"/>
                        <a:pt x="109478" y="68015"/>
                      </a:cubicBezTo>
                      <a:cubicBezTo>
                        <a:pt x="104813" y="71311"/>
                        <a:pt x="95836" y="81099"/>
                        <a:pt x="90105" y="81606"/>
                      </a:cubicBezTo>
                      <a:cubicBezTo>
                        <a:pt x="84374" y="82114"/>
                        <a:pt x="79709" y="73390"/>
                        <a:pt x="76615" y="69384"/>
                      </a:cubicBezTo>
                      <a:cubicBezTo>
                        <a:pt x="60893" y="49707"/>
                        <a:pt x="44816" y="30434"/>
                        <a:pt x="29247" y="10757"/>
                      </a:cubicBezTo>
                      <a:cubicBezTo>
                        <a:pt x="28740" y="9946"/>
                        <a:pt x="28283" y="9337"/>
                        <a:pt x="27573" y="8678"/>
                      </a:cubicBezTo>
                      <a:cubicBezTo>
                        <a:pt x="23871" y="4012"/>
                        <a:pt x="19307" y="2997"/>
                        <a:pt x="15199" y="4367"/>
                      </a:cubicBezTo>
                      <a:cubicBezTo>
                        <a:pt x="13626" y="4874"/>
                        <a:pt x="12054" y="5787"/>
                        <a:pt x="10685" y="7004"/>
                      </a:cubicBezTo>
                      <a:cubicBezTo>
                        <a:pt x="5765" y="9641"/>
                        <a:pt x="2520" y="14865"/>
                        <a:pt x="4295" y="21813"/>
                      </a:cubicBezTo>
                      <a:cubicBezTo>
                        <a:pt x="20574" y="84092"/>
                        <a:pt x="40506" y="145559"/>
                        <a:pt x="65711" y="204794"/>
                      </a:cubicBezTo>
                      <a:cubicBezTo>
                        <a:pt x="69920" y="214836"/>
                        <a:pt x="84780" y="213010"/>
                        <a:pt x="89649" y="204997"/>
                      </a:cubicBezTo>
                      <a:cubicBezTo>
                        <a:pt x="98980" y="189580"/>
                        <a:pt x="109884" y="175937"/>
                        <a:pt x="122462" y="163563"/>
                      </a:cubicBezTo>
                      <a:cubicBezTo>
                        <a:pt x="144573" y="238013"/>
                        <a:pt x="172569" y="310587"/>
                        <a:pt x="206396" y="380625"/>
                      </a:cubicBezTo>
                      <a:cubicBezTo>
                        <a:pt x="212127" y="392543"/>
                        <a:pt x="233427" y="387471"/>
                        <a:pt x="232312" y="373879"/>
                      </a:cubicBezTo>
                      <a:cubicBezTo>
                        <a:pt x="222980" y="263016"/>
                        <a:pt x="202795" y="153419"/>
                        <a:pt x="171453" y="46613"/>
                      </a:cubicBezTo>
                      <a:cubicBezTo>
                        <a:pt x="169272" y="38853"/>
                        <a:pt x="158875" y="32666"/>
                        <a:pt x="151167" y="38092"/>
                      </a:cubicBezTo>
                      <a:close/>
                      <a:moveTo>
                        <a:pt x="194680" y="285939"/>
                      </a:moveTo>
                      <a:cubicBezTo>
                        <a:pt x="174699" y="236694"/>
                        <a:pt x="157455" y="186384"/>
                        <a:pt x="143052" y="135010"/>
                      </a:cubicBezTo>
                      <a:cubicBezTo>
                        <a:pt x="140060" y="124207"/>
                        <a:pt x="127990" y="122179"/>
                        <a:pt x="119825" y="128670"/>
                      </a:cubicBezTo>
                      <a:cubicBezTo>
                        <a:pt x="105168" y="140437"/>
                        <a:pt x="92337" y="154028"/>
                        <a:pt x="80926" y="168837"/>
                      </a:cubicBezTo>
                      <a:cubicBezTo>
                        <a:pt x="69667" y="140183"/>
                        <a:pt x="59473" y="111123"/>
                        <a:pt x="50344" y="81758"/>
                      </a:cubicBezTo>
                      <a:cubicBezTo>
                        <a:pt x="56126" y="89366"/>
                        <a:pt x="62009" y="96872"/>
                        <a:pt x="69008" y="102704"/>
                      </a:cubicBezTo>
                      <a:cubicBezTo>
                        <a:pt x="83563" y="115079"/>
                        <a:pt x="98118" y="109855"/>
                        <a:pt x="112167" y="99915"/>
                      </a:cubicBezTo>
                      <a:cubicBezTo>
                        <a:pt x="124896" y="91040"/>
                        <a:pt x="137474" y="81962"/>
                        <a:pt x="150051" y="72883"/>
                      </a:cubicBezTo>
                      <a:cubicBezTo>
                        <a:pt x="169627" y="142871"/>
                        <a:pt x="184588" y="214025"/>
                        <a:pt x="194680" y="2859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9" name="任意多边形: 形状 318"/>
                <p:cNvSpPr/>
                <p:nvPr/>
              </p:nvSpPr>
              <p:spPr>
                <a:xfrm>
                  <a:off x="4217397" y="5860021"/>
                  <a:ext cx="147075" cy="218077"/>
                </a:xfrm>
                <a:custGeom>
                  <a:avLst/>
                  <a:gdLst>
                    <a:gd name="connsiteX0" fmla="*/ 103510 w 147074"/>
                    <a:gd name="connsiteY0" fmla="*/ 3804 h 218076"/>
                    <a:gd name="connsiteX1" fmla="*/ 148140 w 147074"/>
                    <a:gd name="connsiteY1" fmla="*/ 216859 h 218076"/>
                    <a:gd name="connsiteX2" fmla="*/ 96511 w 147074"/>
                    <a:gd name="connsiteY2" fmla="*/ 65930 h 218076"/>
                    <a:gd name="connsiteX3" fmla="*/ 73284 w 147074"/>
                    <a:gd name="connsiteY3" fmla="*/ 59591 h 218076"/>
                    <a:gd name="connsiteX4" fmla="*/ 34385 w 147074"/>
                    <a:gd name="connsiteY4" fmla="*/ 99758 h 218076"/>
                    <a:gd name="connsiteX5" fmla="*/ 3804 w 147074"/>
                    <a:gd name="connsiteY5" fmla="*/ 12679 h 218076"/>
                    <a:gd name="connsiteX6" fmla="*/ 22467 w 147074"/>
                    <a:gd name="connsiteY6" fmla="*/ 33624 h 218076"/>
                    <a:gd name="connsiteX7" fmla="*/ 65626 w 147074"/>
                    <a:gd name="connsiteY7" fmla="*/ 30835 h 218076"/>
                    <a:gd name="connsiteX8" fmla="*/ 103510 w 147074"/>
                    <a:gd name="connsiteY8" fmla="*/ 3804 h 2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074" h="218076">
                      <a:moveTo>
                        <a:pt x="103510" y="3804"/>
                      </a:moveTo>
                      <a:cubicBezTo>
                        <a:pt x="123137" y="73791"/>
                        <a:pt x="138098" y="144945"/>
                        <a:pt x="148140" y="216859"/>
                      </a:cubicBezTo>
                      <a:cubicBezTo>
                        <a:pt x="128158" y="167615"/>
                        <a:pt x="110915" y="117305"/>
                        <a:pt x="96511" y="65930"/>
                      </a:cubicBezTo>
                      <a:cubicBezTo>
                        <a:pt x="93519" y="55128"/>
                        <a:pt x="81449" y="53099"/>
                        <a:pt x="73284" y="59591"/>
                      </a:cubicBezTo>
                      <a:cubicBezTo>
                        <a:pt x="58627" y="71357"/>
                        <a:pt x="45796" y="84948"/>
                        <a:pt x="34385" y="99758"/>
                      </a:cubicBezTo>
                      <a:cubicBezTo>
                        <a:pt x="23126" y="71103"/>
                        <a:pt x="12932" y="42043"/>
                        <a:pt x="3804" y="12679"/>
                      </a:cubicBezTo>
                      <a:cubicBezTo>
                        <a:pt x="9585" y="20286"/>
                        <a:pt x="15468" y="27792"/>
                        <a:pt x="22467" y="33624"/>
                      </a:cubicBezTo>
                      <a:cubicBezTo>
                        <a:pt x="37022" y="45999"/>
                        <a:pt x="51578" y="40775"/>
                        <a:pt x="65626" y="30835"/>
                      </a:cubicBezTo>
                      <a:cubicBezTo>
                        <a:pt x="78355" y="21960"/>
                        <a:pt x="90933" y="12882"/>
                        <a:pt x="103510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0" name="任意多边形: 形状 319"/>
                <p:cNvSpPr/>
                <p:nvPr/>
              </p:nvSpPr>
              <p:spPr>
                <a:xfrm>
                  <a:off x="3852210" y="5926119"/>
                  <a:ext cx="218077" cy="481797"/>
                </a:xfrm>
                <a:custGeom>
                  <a:avLst/>
                  <a:gdLst>
                    <a:gd name="connsiteX0" fmla="*/ 132606 w 218076"/>
                    <a:gd name="connsiteY0" fmla="*/ 98626 h 481797"/>
                    <a:gd name="connsiteX1" fmla="*/ 84781 w 218076"/>
                    <a:gd name="connsiteY1" fmla="*/ 118405 h 481797"/>
                    <a:gd name="connsiteX2" fmla="*/ 33254 w 218076"/>
                    <a:gd name="connsiteY2" fmla="*/ 10635 h 481797"/>
                    <a:gd name="connsiteX3" fmla="*/ 7846 w 218076"/>
                    <a:gd name="connsiteY3" fmla="*/ 13931 h 481797"/>
                    <a:gd name="connsiteX4" fmla="*/ 3839 w 218076"/>
                    <a:gd name="connsiteY4" fmla="*/ 24176 h 481797"/>
                    <a:gd name="connsiteX5" fmla="*/ 22756 w 218076"/>
                    <a:gd name="connsiteY5" fmla="*/ 188088 h 481797"/>
                    <a:gd name="connsiteX6" fmla="*/ 49787 w 218076"/>
                    <a:gd name="connsiteY6" fmla="*/ 239260 h 481797"/>
                    <a:gd name="connsiteX7" fmla="*/ 80369 w 218076"/>
                    <a:gd name="connsiteY7" fmla="*/ 222828 h 481797"/>
                    <a:gd name="connsiteX8" fmla="*/ 99894 w 218076"/>
                    <a:gd name="connsiteY8" fmla="*/ 209693 h 481797"/>
                    <a:gd name="connsiteX9" fmla="*/ 156848 w 218076"/>
                    <a:gd name="connsiteY9" fmla="*/ 420771 h 481797"/>
                    <a:gd name="connsiteX10" fmla="*/ 190624 w 218076"/>
                    <a:gd name="connsiteY10" fmla="*/ 479753 h 481797"/>
                    <a:gd name="connsiteX11" fmla="*/ 218771 w 218076"/>
                    <a:gd name="connsiteY11" fmla="*/ 446889 h 481797"/>
                    <a:gd name="connsiteX12" fmla="*/ 204470 w 218076"/>
                    <a:gd name="connsiteY12" fmla="*/ 346016 h 481797"/>
                    <a:gd name="connsiteX13" fmla="*/ 178402 w 218076"/>
                    <a:gd name="connsiteY13" fmla="*/ 191486 h 481797"/>
                    <a:gd name="connsiteX14" fmla="*/ 163999 w 218076"/>
                    <a:gd name="connsiteY14" fmla="*/ 116376 h 481797"/>
                    <a:gd name="connsiteX15" fmla="*/ 132606 w 218076"/>
                    <a:gd name="connsiteY15" fmla="*/ 98626 h 481797"/>
                    <a:gd name="connsiteX16" fmla="*/ 140365 w 218076"/>
                    <a:gd name="connsiteY16" fmla="*/ 139401 h 481797"/>
                    <a:gd name="connsiteX17" fmla="*/ 151168 w 218076"/>
                    <a:gd name="connsiteY17" fmla="*/ 196862 h 481797"/>
                    <a:gd name="connsiteX18" fmla="*/ 173584 w 218076"/>
                    <a:gd name="connsiteY18" fmla="*/ 328215 h 481797"/>
                    <a:gd name="connsiteX19" fmla="*/ 189052 w 218076"/>
                    <a:gd name="connsiteY19" fmla="*/ 430356 h 481797"/>
                    <a:gd name="connsiteX20" fmla="*/ 190574 w 218076"/>
                    <a:gd name="connsiteY20" fmla="*/ 440296 h 481797"/>
                    <a:gd name="connsiteX21" fmla="*/ 189914 w 218076"/>
                    <a:gd name="connsiteY21" fmla="*/ 438775 h 481797"/>
                    <a:gd name="connsiteX22" fmla="*/ 179670 w 218076"/>
                    <a:gd name="connsiteY22" fmla="*/ 398101 h 481797"/>
                    <a:gd name="connsiteX23" fmla="*/ 121803 w 218076"/>
                    <a:gd name="connsiteY23" fmla="*/ 183930 h 481797"/>
                    <a:gd name="connsiteX24" fmla="*/ 101517 w 218076"/>
                    <a:gd name="connsiteY24" fmla="*/ 175358 h 481797"/>
                    <a:gd name="connsiteX25" fmla="*/ 75348 w 218076"/>
                    <a:gd name="connsiteY25" fmla="*/ 192957 h 481797"/>
                    <a:gd name="connsiteX26" fmla="*/ 54047 w 218076"/>
                    <a:gd name="connsiteY26" fmla="*/ 206295 h 481797"/>
                    <a:gd name="connsiteX27" fmla="*/ 53388 w 218076"/>
                    <a:gd name="connsiteY27" fmla="*/ 202492 h 481797"/>
                    <a:gd name="connsiteX28" fmla="*/ 50498 w 218076"/>
                    <a:gd name="connsiteY28" fmla="*/ 186618 h 481797"/>
                    <a:gd name="connsiteX29" fmla="*/ 45274 w 218076"/>
                    <a:gd name="connsiteY29" fmla="*/ 154667 h 481797"/>
                    <a:gd name="connsiteX30" fmla="*/ 35638 w 218076"/>
                    <a:gd name="connsiteY30" fmla="*/ 74587 h 481797"/>
                    <a:gd name="connsiteX31" fmla="*/ 63734 w 218076"/>
                    <a:gd name="connsiteY31" fmla="*/ 140264 h 481797"/>
                    <a:gd name="connsiteX32" fmla="*/ 84020 w 218076"/>
                    <a:gd name="connsiteY32" fmla="*/ 148834 h 481797"/>
                    <a:gd name="connsiteX33" fmla="*/ 128244 w 218076"/>
                    <a:gd name="connsiteY33" fmla="*/ 130374 h 481797"/>
                    <a:gd name="connsiteX34" fmla="*/ 137576 w 218076"/>
                    <a:gd name="connsiteY34" fmla="*/ 127027 h 481797"/>
                    <a:gd name="connsiteX35" fmla="*/ 140365 w 218076"/>
                    <a:gd name="connsiteY35" fmla="*/ 139401 h 481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18076" h="481797">
                      <a:moveTo>
                        <a:pt x="132606" y="98626"/>
                      </a:moveTo>
                      <a:cubicBezTo>
                        <a:pt x="116428" y="104002"/>
                        <a:pt x="100503" y="111305"/>
                        <a:pt x="84781" y="118405"/>
                      </a:cubicBezTo>
                      <a:cubicBezTo>
                        <a:pt x="70175" y="81281"/>
                        <a:pt x="53185" y="45223"/>
                        <a:pt x="33254" y="10635"/>
                      </a:cubicBezTo>
                      <a:cubicBezTo>
                        <a:pt x="26560" y="-1233"/>
                        <a:pt x="10939" y="3991"/>
                        <a:pt x="7846" y="13931"/>
                      </a:cubicBezTo>
                      <a:cubicBezTo>
                        <a:pt x="5208" y="16213"/>
                        <a:pt x="3535" y="19510"/>
                        <a:pt x="3839" y="24176"/>
                      </a:cubicBezTo>
                      <a:cubicBezTo>
                        <a:pt x="7237" y="79050"/>
                        <a:pt x="13526" y="133873"/>
                        <a:pt x="22756" y="188088"/>
                      </a:cubicBezTo>
                      <a:cubicBezTo>
                        <a:pt x="25444" y="204165"/>
                        <a:pt x="25343" y="240477"/>
                        <a:pt x="49787" y="239260"/>
                      </a:cubicBezTo>
                      <a:cubicBezTo>
                        <a:pt x="61148" y="238652"/>
                        <a:pt x="71342" y="228863"/>
                        <a:pt x="80369" y="222828"/>
                      </a:cubicBezTo>
                      <a:cubicBezTo>
                        <a:pt x="86810" y="218416"/>
                        <a:pt x="93403" y="214105"/>
                        <a:pt x="99894" y="209693"/>
                      </a:cubicBezTo>
                      <a:cubicBezTo>
                        <a:pt x="118203" y="280238"/>
                        <a:pt x="138895" y="350124"/>
                        <a:pt x="156848" y="420771"/>
                      </a:cubicBezTo>
                      <a:cubicBezTo>
                        <a:pt x="161717" y="439890"/>
                        <a:pt x="165368" y="476964"/>
                        <a:pt x="190624" y="479753"/>
                      </a:cubicBezTo>
                      <a:cubicBezTo>
                        <a:pt x="208983" y="481680"/>
                        <a:pt x="219532" y="463219"/>
                        <a:pt x="218771" y="446889"/>
                      </a:cubicBezTo>
                      <a:cubicBezTo>
                        <a:pt x="217047" y="413316"/>
                        <a:pt x="209693" y="379184"/>
                        <a:pt x="204470" y="346016"/>
                      </a:cubicBezTo>
                      <a:cubicBezTo>
                        <a:pt x="196254" y="294489"/>
                        <a:pt x="187683" y="242912"/>
                        <a:pt x="178402" y="191486"/>
                      </a:cubicBezTo>
                      <a:cubicBezTo>
                        <a:pt x="173888" y="166585"/>
                        <a:pt x="170490" y="140872"/>
                        <a:pt x="163999" y="116376"/>
                      </a:cubicBezTo>
                      <a:cubicBezTo>
                        <a:pt x="159789" y="100654"/>
                        <a:pt x="148226" y="93554"/>
                        <a:pt x="132606" y="98626"/>
                      </a:cubicBezTo>
                      <a:close/>
                      <a:moveTo>
                        <a:pt x="140365" y="139401"/>
                      </a:moveTo>
                      <a:cubicBezTo>
                        <a:pt x="144169" y="158470"/>
                        <a:pt x="147668" y="177692"/>
                        <a:pt x="151168" y="196862"/>
                      </a:cubicBezTo>
                      <a:cubicBezTo>
                        <a:pt x="159130" y="240578"/>
                        <a:pt x="166534" y="284346"/>
                        <a:pt x="173584" y="328215"/>
                      </a:cubicBezTo>
                      <a:cubicBezTo>
                        <a:pt x="179112" y="362195"/>
                        <a:pt x="184488" y="396174"/>
                        <a:pt x="189052" y="430356"/>
                      </a:cubicBezTo>
                      <a:cubicBezTo>
                        <a:pt x="189661" y="434413"/>
                        <a:pt x="190117" y="437304"/>
                        <a:pt x="190574" y="440296"/>
                      </a:cubicBezTo>
                      <a:cubicBezTo>
                        <a:pt x="190219" y="439637"/>
                        <a:pt x="190066" y="439079"/>
                        <a:pt x="189914" y="438775"/>
                      </a:cubicBezTo>
                      <a:cubicBezTo>
                        <a:pt x="186212" y="425335"/>
                        <a:pt x="183169" y="411642"/>
                        <a:pt x="179670" y="398101"/>
                      </a:cubicBezTo>
                      <a:cubicBezTo>
                        <a:pt x="161057" y="326541"/>
                        <a:pt x="139909" y="255692"/>
                        <a:pt x="121803" y="183930"/>
                      </a:cubicBezTo>
                      <a:cubicBezTo>
                        <a:pt x="119826" y="175663"/>
                        <a:pt x="109125" y="170287"/>
                        <a:pt x="101517" y="175358"/>
                      </a:cubicBezTo>
                      <a:cubicBezTo>
                        <a:pt x="92794" y="181292"/>
                        <a:pt x="84071" y="187175"/>
                        <a:pt x="75348" y="192957"/>
                      </a:cubicBezTo>
                      <a:cubicBezTo>
                        <a:pt x="73218" y="194427"/>
                        <a:pt x="61097" y="201477"/>
                        <a:pt x="54047" y="206295"/>
                      </a:cubicBezTo>
                      <a:cubicBezTo>
                        <a:pt x="53845" y="204977"/>
                        <a:pt x="53540" y="203709"/>
                        <a:pt x="53388" y="202492"/>
                      </a:cubicBezTo>
                      <a:cubicBezTo>
                        <a:pt x="52374" y="197166"/>
                        <a:pt x="51360" y="191841"/>
                        <a:pt x="50498" y="186618"/>
                      </a:cubicBezTo>
                      <a:cubicBezTo>
                        <a:pt x="48722" y="175916"/>
                        <a:pt x="46947" y="165317"/>
                        <a:pt x="45274" y="154667"/>
                      </a:cubicBezTo>
                      <a:cubicBezTo>
                        <a:pt x="41318" y="128092"/>
                        <a:pt x="38123" y="101415"/>
                        <a:pt x="35638" y="74587"/>
                      </a:cubicBezTo>
                      <a:cubicBezTo>
                        <a:pt x="45933" y="96039"/>
                        <a:pt x="55417" y="117898"/>
                        <a:pt x="63734" y="140264"/>
                      </a:cubicBezTo>
                      <a:cubicBezTo>
                        <a:pt x="67132" y="149443"/>
                        <a:pt x="75094" y="152587"/>
                        <a:pt x="84020" y="148834"/>
                      </a:cubicBezTo>
                      <a:cubicBezTo>
                        <a:pt x="98829" y="142647"/>
                        <a:pt x="113486" y="136511"/>
                        <a:pt x="128244" y="130374"/>
                      </a:cubicBezTo>
                      <a:cubicBezTo>
                        <a:pt x="130222" y="129461"/>
                        <a:pt x="134482" y="128396"/>
                        <a:pt x="137576" y="127027"/>
                      </a:cubicBezTo>
                      <a:cubicBezTo>
                        <a:pt x="137322" y="130323"/>
                        <a:pt x="139757" y="136460"/>
                        <a:pt x="140365" y="13940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1" name="任意多边形: 形状 320"/>
                <p:cNvSpPr/>
                <p:nvPr/>
              </p:nvSpPr>
              <p:spPr>
                <a:xfrm>
                  <a:off x="3884044" y="5996902"/>
                  <a:ext cx="162290" cy="370223"/>
                </a:xfrm>
                <a:custGeom>
                  <a:avLst/>
                  <a:gdLst>
                    <a:gd name="connsiteX0" fmla="*/ 105793 w 162289"/>
                    <a:gd name="connsiteY0" fmla="*/ 56193 h 370222"/>
                    <a:gd name="connsiteX1" fmla="*/ 108531 w 162289"/>
                    <a:gd name="connsiteY1" fmla="*/ 68618 h 370222"/>
                    <a:gd name="connsiteX2" fmla="*/ 119334 w 162289"/>
                    <a:gd name="connsiteY2" fmla="*/ 126079 h 370222"/>
                    <a:gd name="connsiteX3" fmla="*/ 141750 w 162289"/>
                    <a:gd name="connsiteY3" fmla="*/ 257432 h 370222"/>
                    <a:gd name="connsiteX4" fmla="*/ 157218 w 162289"/>
                    <a:gd name="connsiteY4" fmla="*/ 359573 h 370222"/>
                    <a:gd name="connsiteX5" fmla="*/ 158740 w 162289"/>
                    <a:gd name="connsiteY5" fmla="*/ 369513 h 370222"/>
                    <a:gd name="connsiteX6" fmla="*/ 158080 w 162289"/>
                    <a:gd name="connsiteY6" fmla="*/ 367992 h 370222"/>
                    <a:gd name="connsiteX7" fmla="*/ 147836 w 162289"/>
                    <a:gd name="connsiteY7" fmla="*/ 327318 h 370222"/>
                    <a:gd name="connsiteX8" fmla="*/ 89970 w 162289"/>
                    <a:gd name="connsiteY8" fmla="*/ 113147 h 370222"/>
                    <a:gd name="connsiteX9" fmla="*/ 69683 w 162289"/>
                    <a:gd name="connsiteY9" fmla="*/ 104575 h 370222"/>
                    <a:gd name="connsiteX10" fmla="*/ 43514 w 162289"/>
                    <a:gd name="connsiteY10" fmla="*/ 122174 h 370222"/>
                    <a:gd name="connsiteX11" fmla="*/ 22213 w 162289"/>
                    <a:gd name="connsiteY11" fmla="*/ 135512 h 370222"/>
                    <a:gd name="connsiteX12" fmla="*/ 21554 w 162289"/>
                    <a:gd name="connsiteY12" fmla="*/ 131709 h 370222"/>
                    <a:gd name="connsiteX13" fmla="*/ 18664 w 162289"/>
                    <a:gd name="connsiteY13" fmla="*/ 115835 h 370222"/>
                    <a:gd name="connsiteX14" fmla="*/ 13440 w 162289"/>
                    <a:gd name="connsiteY14" fmla="*/ 83884 h 370222"/>
                    <a:gd name="connsiteX15" fmla="*/ 3804 w 162289"/>
                    <a:gd name="connsiteY15" fmla="*/ 3804 h 370222"/>
                    <a:gd name="connsiteX16" fmla="*/ 31900 w 162289"/>
                    <a:gd name="connsiteY16" fmla="*/ 69481 h 370222"/>
                    <a:gd name="connsiteX17" fmla="*/ 52186 w 162289"/>
                    <a:gd name="connsiteY17" fmla="*/ 78051 h 370222"/>
                    <a:gd name="connsiteX18" fmla="*/ 96410 w 162289"/>
                    <a:gd name="connsiteY18" fmla="*/ 59591 h 370222"/>
                    <a:gd name="connsiteX19" fmla="*/ 105793 w 162289"/>
                    <a:gd name="connsiteY19" fmla="*/ 56193 h 370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2289" h="370222">
                      <a:moveTo>
                        <a:pt x="105793" y="56193"/>
                      </a:moveTo>
                      <a:cubicBezTo>
                        <a:pt x="105539" y="59540"/>
                        <a:pt x="107923" y="65677"/>
                        <a:pt x="108531" y="68618"/>
                      </a:cubicBezTo>
                      <a:cubicBezTo>
                        <a:pt x="112335" y="87687"/>
                        <a:pt x="115834" y="106909"/>
                        <a:pt x="119334" y="126079"/>
                      </a:cubicBezTo>
                      <a:cubicBezTo>
                        <a:pt x="127296" y="169795"/>
                        <a:pt x="134700" y="213563"/>
                        <a:pt x="141750" y="257432"/>
                      </a:cubicBezTo>
                      <a:cubicBezTo>
                        <a:pt x="147278" y="291412"/>
                        <a:pt x="152654" y="325391"/>
                        <a:pt x="157218" y="359573"/>
                      </a:cubicBezTo>
                      <a:cubicBezTo>
                        <a:pt x="157827" y="363630"/>
                        <a:pt x="158283" y="366521"/>
                        <a:pt x="158740" y="369513"/>
                      </a:cubicBezTo>
                      <a:cubicBezTo>
                        <a:pt x="158385" y="368854"/>
                        <a:pt x="158232" y="368296"/>
                        <a:pt x="158080" y="367992"/>
                      </a:cubicBezTo>
                      <a:cubicBezTo>
                        <a:pt x="154378" y="354552"/>
                        <a:pt x="151335" y="340859"/>
                        <a:pt x="147836" y="327318"/>
                      </a:cubicBezTo>
                      <a:cubicBezTo>
                        <a:pt x="129223" y="255758"/>
                        <a:pt x="108075" y="184909"/>
                        <a:pt x="89970" y="113147"/>
                      </a:cubicBezTo>
                      <a:cubicBezTo>
                        <a:pt x="87992" y="104880"/>
                        <a:pt x="77291" y="99504"/>
                        <a:pt x="69683" y="104575"/>
                      </a:cubicBezTo>
                      <a:cubicBezTo>
                        <a:pt x="60960" y="110509"/>
                        <a:pt x="52237" y="116392"/>
                        <a:pt x="43514" y="122174"/>
                      </a:cubicBezTo>
                      <a:cubicBezTo>
                        <a:pt x="41384" y="123644"/>
                        <a:pt x="29263" y="130694"/>
                        <a:pt x="22213" y="135512"/>
                      </a:cubicBezTo>
                      <a:cubicBezTo>
                        <a:pt x="22011" y="134194"/>
                        <a:pt x="21706" y="132926"/>
                        <a:pt x="21554" y="131709"/>
                      </a:cubicBezTo>
                      <a:cubicBezTo>
                        <a:pt x="20540" y="126383"/>
                        <a:pt x="19526" y="121058"/>
                        <a:pt x="18664" y="115835"/>
                      </a:cubicBezTo>
                      <a:cubicBezTo>
                        <a:pt x="16888" y="105133"/>
                        <a:pt x="15113" y="94534"/>
                        <a:pt x="13440" y="83884"/>
                      </a:cubicBezTo>
                      <a:cubicBezTo>
                        <a:pt x="9484" y="57309"/>
                        <a:pt x="6289" y="30632"/>
                        <a:pt x="3804" y="3804"/>
                      </a:cubicBezTo>
                      <a:cubicBezTo>
                        <a:pt x="14099" y="25256"/>
                        <a:pt x="23583" y="47115"/>
                        <a:pt x="31900" y="69481"/>
                      </a:cubicBezTo>
                      <a:cubicBezTo>
                        <a:pt x="35298" y="78660"/>
                        <a:pt x="43260" y="81804"/>
                        <a:pt x="52186" y="78051"/>
                      </a:cubicBezTo>
                      <a:cubicBezTo>
                        <a:pt x="66995" y="71864"/>
                        <a:pt x="81652" y="65728"/>
                        <a:pt x="96410" y="59591"/>
                      </a:cubicBezTo>
                      <a:cubicBezTo>
                        <a:pt x="98439" y="58627"/>
                        <a:pt x="102699" y="57563"/>
                        <a:pt x="105793" y="5619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2" name="任意多边形: 形状 321"/>
                <p:cNvSpPr/>
                <p:nvPr/>
              </p:nvSpPr>
              <p:spPr>
                <a:xfrm>
                  <a:off x="4421216" y="5628880"/>
                  <a:ext cx="253577" cy="451368"/>
                </a:xfrm>
                <a:custGeom>
                  <a:avLst/>
                  <a:gdLst>
                    <a:gd name="connsiteX0" fmla="*/ 171476 w 253577"/>
                    <a:gd name="connsiteY0" fmla="*/ 68394 h 451367"/>
                    <a:gd name="connsiteX1" fmla="*/ 94084 w 253577"/>
                    <a:gd name="connsiteY1" fmla="*/ 103895 h 451367"/>
                    <a:gd name="connsiteX2" fmla="*/ 27342 w 253577"/>
                    <a:gd name="connsiteY2" fmla="*/ 8094 h 451367"/>
                    <a:gd name="connsiteX3" fmla="*/ 4064 w 253577"/>
                    <a:gd name="connsiteY3" fmla="*/ 20468 h 451367"/>
                    <a:gd name="connsiteX4" fmla="*/ 4115 w 253577"/>
                    <a:gd name="connsiteY4" fmla="*/ 25996 h 451367"/>
                    <a:gd name="connsiteX5" fmla="*/ 49049 w 253577"/>
                    <a:gd name="connsiteY5" fmla="*/ 240675 h 451367"/>
                    <a:gd name="connsiteX6" fmla="*/ 72327 w 253577"/>
                    <a:gd name="connsiteY6" fmla="*/ 247167 h 451367"/>
                    <a:gd name="connsiteX7" fmla="*/ 122180 w 253577"/>
                    <a:gd name="connsiteY7" fmla="*/ 197922 h 451367"/>
                    <a:gd name="connsiteX8" fmla="*/ 224828 w 253577"/>
                    <a:gd name="connsiteY8" fmla="*/ 443689 h 451367"/>
                    <a:gd name="connsiteX9" fmla="*/ 250795 w 253577"/>
                    <a:gd name="connsiteY9" fmla="*/ 437096 h 451367"/>
                    <a:gd name="connsiteX10" fmla="*/ 191813 w 253577"/>
                    <a:gd name="connsiteY10" fmla="*/ 76965 h 451367"/>
                    <a:gd name="connsiteX11" fmla="*/ 171476 w 253577"/>
                    <a:gd name="connsiteY11" fmla="*/ 68394 h 451367"/>
                    <a:gd name="connsiteX12" fmla="*/ 212048 w 253577"/>
                    <a:gd name="connsiteY12" fmla="*/ 349764 h 451367"/>
                    <a:gd name="connsiteX13" fmla="*/ 141198 w 253577"/>
                    <a:gd name="connsiteY13" fmla="*/ 169420 h 451367"/>
                    <a:gd name="connsiteX14" fmla="*/ 117971 w 253577"/>
                    <a:gd name="connsiteY14" fmla="*/ 163081 h 451367"/>
                    <a:gd name="connsiteX15" fmla="*/ 70856 w 253577"/>
                    <a:gd name="connsiteY15" fmla="*/ 209637 h 451367"/>
                    <a:gd name="connsiteX16" fmla="*/ 41644 w 253577"/>
                    <a:gd name="connsiteY16" fmla="*/ 70372 h 451367"/>
                    <a:gd name="connsiteX17" fmla="*/ 75370 w 253577"/>
                    <a:gd name="connsiteY17" fmla="*/ 129152 h 451367"/>
                    <a:gd name="connsiteX18" fmla="*/ 94388 w 253577"/>
                    <a:gd name="connsiteY18" fmla="*/ 134274 h 451367"/>
                    <a:gd name="connsiteX19" fmla="*/ 168179 w 253577"/>
                    <a:gd name="connsiteY19" fmla="*/ 100345 h 451367"/>
                    <a:gd name="connsiteX20" fmla="*/ 212048 w 253577"/>
                    <a:gd name="connsiteY20" fmla="*/ 349764 h 451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53577" h="451367">
                      <a:moveTo>
                        <a:pt x="171476" y="68394"/>
                      </a:moveTo>
                      <a:cubicBezTo>
                        <a:pt x="145661" y="80262"/>
                        <a:pt x="119797" y="92079"/>
                        <a:pt x="94084" y="103895"/>
                      </a:cubicBezTo>
                      <a:cubicBezTo>
                        <a:pt x="76536" y="68902"/>
                        <a:pt x="54171" y="36748"/>
                        <a:pt x="27342" y="8094"/>
                      </a:cubicBezTo>
                      <a:cubicBezTo>
                        <a:pt x="17351" y="-2658"/>
                        <a:pt x="2187" y="8804"/>
                        <a:pt x="4064" y="20468"/>
                      </a:cubicBezTo>
                      <a:cubicBezTo>
                        <a:pt x="3709" y="22091"/>
                        <a:pt x="3709" y="23968"/>
                        <a:pt x="4115" y="25996"/>
                      </a:cubicBezTo>
                      <a:cubicBezTo>
                        <a:pt x="19076" y="97505"/>
                        <a:pt x="34087" y="169166"/>
                        <a:pt x="49049" y="240675"/>
                      </a:cubicBezTo>
                      <a:cubicBezTo>
                        <a:pt x="51280" y="251122"/>
                        <a:pt x="65074" y="254165"/>
                        <a:pt x="72327" y="247167"/>
                      </a:cubicBezTo>
                      <a:cubicBezTo>
                        <a:pt x="88962" y="230684"/>
                        <a:pt x="105546" y="214405"/>
                        <a:pt x="122180" y="197922"/>
                      </a:cubicBezTo>
                      <a:cubicBezTo>
                        <a:pt x="151899" y="281653"/>
                        <a:pt x="186082" y="363761"/>
                        <a:pt x="224828" y="443689"/>
                      </a:cubicBezTo>
                      <a:cubicBezTo>
                        <a:pt x="230508" y="455505"/>
                        <a:pt x="252316" y="450789"/>
                        <a:pt x="250795" y="437096"/>
                      </a:cubicBezTo>
                      <a:cubicBezTo>
                        <a:pt x="237102" y="316139"/>
                        <a:pt x="217525" y="195893"/>
                        <a:pt x="191813" y="76965"/>
                      </a:cubicBezTo>
                      <a:cubicBezTo>
                        <a:pt x="189733" y="67481"/>
                        <a:pt x="179184" y="64845"/>
                        <a:pt x="171476" y="68394"/>
                      </a:cubicBezTo>
                      <a:close/>
                      <a:moveTo>
                        <a:pt x="212048" y="349764"/>
                      </a:moveTo>
                      <a:cubicBezTo>
                        <a:pt x="186031" y="290680"/>
                        <a:pt x="162246" y="230532"/>
                        <a:pt x="141198" y="169420"/>
                      </a:cubicBezTo>
                      <a:cubicBezTo>
                        <a:pt x="137851" y="159733"/>
                        <a:pt x="126035" y="155219"/>
                        <a:pt x="117971" y="163081"/>
                      </a:cubicBezTo>
                      <a:cubicBezTo>
                        <a:pt x="102249" y="178599"/>
                        <a:pt x="86578" y="194118"/>
                        <a:pt x="70856" y="209637"/>
                      </a:cubicBezTo>
                      <a:cubicBezTo>
                        <a:pt x="61170" y="163131"/>
                        <a:pt x="51432" y="116726"/>
                        <a:pt x="41644" y="70372"/>
                      </a:cubicBezTo>
                      <a:cubicBezTo>
                        <a:pt x="54577" y="88934"/>
                        <a:pt x="65835" y="108460"/>
                        <a:pt x="75370" y="129152"/>
                      </a:cubicBezTo>
                      <a:cubicBezTo>
                        <a:pt x="78818" y="136455"/>
                        <a:pt x="88099" y="137215"/>
                        <a:pt x="94388" y="134274"/>
                      </a:cubicBezTo>
                      <a:cubicBezTo>
                        <a:pt x="118884" y="122964"/>
                        <a:pt x="143531" y="111655"/>
                        <a:pt x="168179" y="100345"/>
                      </a:cubicBezTo>
                      <a:cubicBezTo>
                        <a:pt x="185727" y="182859"/>
                        <a:pt x="200434" y="266033"/>
                        <a:pt x="212048" y="34976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3" name="任意多边形: 形状 322"/>
                <p:cNvSpPr/>
                <p:nvPr/>
              </p:nvSpPr>
              <p:spPr>
                <a:xfrm>
                  <a:off x="4459057" y="5695398"/>
                  <a:ext cx="177504" cy="284007"/>
                </a:xfrm>
                <a:custGeom>
                  <a:avLst/>
                  <a:gdLst>
                    <a:gd name="connsiteX0" fmla="*/ 130390 w 177504"/>
                    <a:gd name="connsiteY0" fmla="*/ 33726 h 284006"/>
                    <a:gd name="connsiteX1" fmla="*/ 174208 w 177504"/>
                    <a:gd name="connsiteY1" fmla="*/ 283195 h 284006"/>
                    <a:gd name="connsiteX2" fmla="*/ 103358 w 177504"/>
                    <a:gd name="connsiteY2" fmla="*/ 102851 h 284006"/>
                    <a:gd name="connsiteX3" fmla="*/ 80131 w 177504"/>
                    <a:gd name="connsiteY3" fmla="*/ 96512 h 284006"/>
                    <a:gd name="connsiteX4" fmla="*/ 33016 w 177504"/>
                    <a:gd name="connsiteY4" fmla="*/ 143068 h 284006"/>
                    <a:gd name="connsiteX5" fmla="*/ 3804 w 177504"/>
                    <a:gd name="connsiteY5" fmla="*/ 3804 h 284006"/>
                    <a:gd name="connsiteX6" fmla="*/ 37530 w 177504"/>
                    <a:gd name="connsiteY6" fmla="*/ 62583 h 284006"/>
                    <a:gd name="connsiteX7" fmla="*/ 56548 w 177504"/>
                    <a:gd name="connsiteY7" fmla="*/ 67705 h 284006"/>
                    <a:gd name="connsiteX8" fmla="*/ 130390 w 177504"/>
                    <a:gd name="connsiteY8" fmla="*/ 33726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7504" h="284006">
                      <a:moveTo>
                        <a:pt x="130390" y="33726"/>
                      </a:moveTo>
                      <a:cubicBezTo>
                        <a:pt x="147937" y="116341"/>
                        <a:pt x="162594" y="199515"/>
                        <a:pt x="174208" y="283195"/>
                      </a:cubicBezTo>
                      <a:cubicBezTo>
                        <a:pt x="148191" y="224111"/>
                        <a:pt x="124405" y="163963"/>
                        <a:pt x="103358" y="102851"/>
                      </a:cubicBezTo>
                      <a:cubicBezTo>
                        <a:pt x="100011" y="93164"/>
                        <a:pt x="88194" y="88651"/>
                        <a:pt x="80131" y="96512"/>
                      </a:cubicBezTo>
                      <a:cubicBezTo>
                        <a:pt x="64409" y="112030"/>
                        <a:pt x="48738" y="127550"/>
                        <a:pt x="33016" y="143068"/>
                      </a:cubicBezTo>
                      <a:cubicBezTo>
                        <a:pt x="23329" y="96562"/>
                        <a:pt x="13592" y="50158"/>
                        <a:pt x="3804" y="3804"/>
                      </a:cubicBezTo>
                      <a:cubicBezTo>
                        <a:pt x="16736" y="22366"/>
                        <a:pt x="27995" y="41891"/>
                        <a:pt x="37530" y="62583"/>
                      </a:cubicBezTo>
                      <a:cubicBezTo>
                        <a:pt x="40978" y="69886"/>
                        <a:pt x="50259" y="70646"/>
                        <a:pt x="56548" y="67705"/>
                      </a:cubicBezTo>
                      <a:cubicBezTo>
                        <a:pt x="81094" y="56396"/>
                        <a:pt x="105742" y="45086"/>
                        <a:pt x="130390" y="3372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4" name="任意多边形: 形状 323"/>
                <p:cNvSpPr/>
                <p:nvPr/>
              </p:nvSpPr>
              <p:spPr>
                <a:xfrm>
                  <a:off x="783245" y="2885373"/>
                  <a:ext cx="278935" cy="289078"/>
                </a:xfrm>
                <a:custGeom>
                  <a:avLst/>
                  <a:gdLst>
                    <a:gd name="connsiteX0" fmla="*/ 181313 w 278935"/>
                    <a:gd name="connsiteY0" fmla="*/ 7894 h 289078"/>
                    <a:gd name="connsiteX1" fmla="*/ 29775 w 278935"/>
                    <a:gd name="connsiteY1" fmla="*/ 72302 h 289078"/>
                    <a:gd name="connsiteX2" fmla="*/ 25616 w 278935"/>
                    <a:gd name="connsiteY2" fmla="*/ 78135 h 289078"/>
                    <a:gd name="connsiteX3" fmla="*/ 23131 w 278935"/>
                    <a:gd name="connsiteY3" fmla="*/ 82040 h 289078"/>
                    <a:gd name="connsiteX4" fmla="*/ 20950 w 278935"/>
                    <a:gd name="connsiteY4" fmla="*/ 85488 h 289078"/>
                    <a:gd name="connsiteX5" fmla="*/ 18668 w 278935"/>
                    <a:gd name="connsiteY5" fmla="*/ 89190 h 289078"/>
                    <a:gd name="connsiteX6" fmla="*/ 17654 w 278935"/>
                    <a:gd name="connsiteY6" fmla="*/ 91777 h 289078"/>
                    <a:gd name="connsiteX7" fmla="*/ 20950 w 278935"/>
                    <a:gd name="connsiteY7" fmla="*/ 216436 h 289078"/>
                    <a:gd name="connsiteX8" fmla="*/ 169800 w 278935"/>
                    <a:gd name="connsiteY8" fmla="*/ 282924 h 289078"/>
                    <a:gd name="connsiteX9" fmla="*/ 278788 w 278935"/>
                    <a:gd name="connsiteY9" fmla="*/ 152331 h 289078"/>
                    <a:gd name="connsiteX10" fmla="*/ 181313 w 278935"/>
                    <a:gd name="connsiteY10" fmla="*/ 7894 h 289078"/>
                    <a:gd name="connsiteX11" fmla="*/ 248409 w 278935"/>
                    <a:gd name="connsiteY11" fmla="*/ 134936 h 289078"/>
                    <a:gd name="connsiteX12" fmla="*/ 180349 w 278935"/>
                    <a:gd name="connsiteY12" fmla="*/ 247626 h 289078"/>
                    <a:gd name="connsiteX13" fmla="*/ 55335 w 278935"/>
                    <a:gd name="connsiteY13" fmla="*/ 213545 h 289078"/>
                    <a:gd name="connsiteX14" fmla="*/ 65174 w 278935"/>
                    <a:gd name="connsiteY14" fmla="*/ 77729 h 289078"/>
                    <a:gd name="connsiteX15" fmla="*/ 67659 w 278935"/>
                    <a:gd name="connsiteY15" fmla="*/ 73367 h 289078"/>
                    <a:gd name="connsiteX16" fmla="*/ 157476 w 278935"/>
                    <a:gd name="connsiteY16" fmla="*/ 34621 h 289078"/>
                    <a:gd name="connsiteX17" fmla="*/ 248409 w 278935"/>
                    <a:gd name="connsiteY17" fmla="*/ 134936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78935" h="289078">
                      <a:moveTo>
                        <a:pt x="181313" y="7894"/>
                      </a:moveTo>
                      <a:cubicBezTo>
                        <a:pt x="122026" y="-8133"/>
                        <a:pt x="63957" y="24934"/>
                        <a:pt x="29775" y="72302"/>
                      </a:cubicBezTo>
                      <a:cubicBezTo>
                        <a:pt x="28304" y="74280"/>
                        <a:pt x="26884" y="76157"/>
                        <a:pt x="25616" y="78135"/>
                      </a:cubicBezTo>
                      <a:cubicBezTo>
                        <a:pt x="24805" y="79453"/>
                        <a:pt x="23943" y="80721"/>
                        <a:pt x="23131" y="82040"/>
                      </a:cubicBezTo>
                      <a:cubicBezTo>
                        <a:pt x="22421" y="83257"/>
                        <a:pt x="21610" y="84373"/>
                        <a:pt x="20950" y="85488"/>
                      </a:cubicBezTo>
                      <a:cubicBezTo>
                        <a:pt x="20240" y="86705"/>
                        <a:pt x="19378" y="87973"/>
                        <a:pt x="18668" y="89190"/>
                      </a:cubicBezTo>
                      <a:cubicBezTo>
                        <a:pt x="18262" y="90002"/>
                        <a:pt x="17958" y="90864"/>
                        <a:pt x="17654" y="91777"/>
                      </a:cubicBezTo>
                      <a:cubicBezTo>
                        <a:pt x="-1669" y="130422"/>
                        <a:pt x="-959" y="177435"/>
                        <a:pt x="20950" y="216436"/>
                      </a:cubicBezTo>
                      <a:cubicBezTo>
                        <a:pt x="50315" y="268774"/>
                        <a:pt x="110869" y="296718"/>
                        <a:pt x="169800" y="282924"/>
                      </a:cubicBezTo>
                      <a:cubicBezTo>
                        <a:pt x="230152" y="268876"/>
                        <a:pt x="274781" y="214001"/>
                        <a:pt x="278788" y="152331"/>
                      </a:cubicBezTo>
                      <a:cubicBezTo>
                        <a:pt x="282744" y="90154"/>
                        <a:pt x="243338" y="24680"/>
                        <a:pt x="181313" y="7894"/>
                      </a:cubicBezTo>
                      <a:close/>
                      <a:moveTo>
                        <a:pt x="248409" y="134936"/>
                      </a:moveTo>
                      <a:cubicBezTo>
                        <a:pt x="251604" y="181746"/>
                        <a:pt x="224015" y="229470"/>
                        <a:pt x="180349" y="247626"/>
                      </a:cubicBezTo>
                      <a:cubicBezTo>
                        <a:pt x="136024" y="265985"/>
                        <a:pt x="83939" y="252038"/>
                        <a:pt x="55335" y="213545"/>
                      </a:cubicBezTo>
                      <a:cubicBezTo>
                        <a:pt x="23841" y="171248"/>
                        <a:pt x="28659" y="115055"/>
                        <a:pt x="65174" y="77729"/>
                      </a:cubicBezTo>
                      <a:cubicBezTo>
                        <a:pt x="66391" y="76461"/>
                        <a:pt x="67152" y="74889"/>
                        <a:pt x="67659" y="73367"/>
                      </a:cubicBezTo>
                      <a:cubicBezTo>
                        <a:pt x="91141" y="48872"/>
                        <a:pt x="123852" y="31933"/>
                        <a:pt x="157476" y="34621"/>
                      </a:cubicBezTo>
                      <a:cubicBezTo>
                        <a:pt x="207634" y="38779"/>
                        <a:pt x="244910" y="86705"/>
                        <a:pt x="248409" y="13493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5" name="任意多边形: 形状 324"/>
                <p:cNvSpPr/>
                <p:nvPr/>
              </p:nvSpPr>
              <p:spPr>
                <a:xfrm>
                  <a:off x="407040" y="2561586"/>
                  <a:ext cx="1075168" cy="973737"/>
                </a:xfrm>
                <a:custGeom>
                  <a:avLst/>
                  <a:gdLst>
                    <a:gd name="connsiteX0" fmla="*/ 824433 w 1075168"/>
                    <a:gd name="connsiteY0" fmla="*/ 97984 h 973737"/>
                    <a:gd name="connsiteX1" fmla="*/ 652000 w 1075168"/>
                    <a:gd name="connsiteY1" fmla="*/ 5276 h 973737"/>
                    <a:gd name="connsiteX2" fmla="*/ 467548 w 1075168"/>
                    <a:gd name="connsiteY2" fmla="*/ 117611 h 973737"/>
                    <a:gd name="connsiteX3" fmla="*/ 466179 w 1075168"/>
                    <a:gd name="connsiteY3" fmla="*/ 119488 h 973737"/>
                    <a:gd name="connsiteX4" fmla="*/ 417847 w 1075168"/>
                    <a:gd name="connsiteY4" fmla="*/ 91797 h 973737"/>
                    <a:gd name="connsiteX5" fmla="*/ 308301 w 1075168"/>
                    <a:gd name="connsiteY5" fmla="*/ 51580 h 973737"/>
                    <a:gd name="connsiteX6" fmla="*/ 168631 w 1075168"/>
                    <a:gd name="connsiteY6" fmla="*/ 107722 h 973737"/>
                    <a:gd name="connsiteX7" fmla="*/ 102904 w 1075168"/>
                    <a:gd name="connsiteY7" fmla="*/ 107519 h 973737"/>
                    <a:gd name="connsiteX8" fmla="*/ 66084 w 1075168"/>
                    <a:gd name="connsiteY8" fmla="*/ 135514 h 973737"/>
                    <a:gd name="connsiteX9" fmla="*/ 63853 w 1075168"/>
                    <a:gd name="connsiteY9" fmla="*/ 138049 h 973737"/>
                    <a:gd name="connsiteX10" fmla="*/ 60810 w 1075168"/>
                    <a:gd name="connsiteY10" fmla="*/ 142512 h 973737"/>
                    <a:gd name="connsiteX11" fmla="*/ 57666 w 1075168"/>
                    <a:gd name="connsiteY11" fmla="*/ 147533 h 973737"/>
                    <a:gd name="connsiteX12" fmla="*/ 57108 w 1075168"/>
                    <a:gd name="connsiteY12" fmla="*/ 148294 h 973737"/>
                    <a:gd name="connsiteX13" fmla="*/ 55637 w 1075168"/>
                    <a:gd name="connsiteY13" fmla="*/ 151388 h 973737"/>
                    <a:gd name="connsiteX14" fmla="*/ 53913 w 1075168"/>
                    <a:gd name="connsiteY14" fmla="*/ 154532 h 973737"/>
                    <a:gd name="connsiteX15" fmla="*/ 51326 w 1075168"/>
                    <a:gd name="connsiteY15" fmla="*/ 159603 h 973737"/>
                    <a:gd name="connsiteX16" fmla="*/ 50109 w 1075168"/>
                    <a:gd name="connsiteY16" fmla="*/ 163661 h 973737"/>
                    <a:gd name="connsiteX17" fmla="*/ 50160 w 1075168"/>
                    <a:gd name="connsiteY17" fmla="*/ 163965 h 973737"/>
                    <a:gd name="connsiteX18" fmla="*/ 54166 w 1075168"/>
                    <a:gd name="connsiteY18" fmla="*/ 234612 h 973737"/>
                    <a:gd name="connsiteX19" fmla="*/ 130899 w 1075168"/>
                    <a:gd name="connsiteY19" fmla="*/ 286443 h 973737"/>
                    <a:gd name="connsiteX20" fmla="*/ 139774 w 1075168"/>
                    <a:gd name="connsiteY20" fmla="*/ 323313 h 973737"/>
                    <a:gd name="connsiteX21" fmla="*/ 15267 w 1075168"/>
                    <a:gd name="connsiteY21" fmla="*/ 452384 h 973737"/>
                    <a:gd name="connsiteX22" fmla="*/ 64208 w 1075168"/>
                    <a:gd name="connsiteY22" fmla="*/ 633185 h 973737"/>
                    <a:gd name="connsiteX23" fmla="*/ 169544 w 1075168"/>
                    <a:gd name="connsiteY23" fmla="*/ 675278 h 973737"/>
                    <a:gd name="connsiteX24" fmla="*/ 203777 w 1075168"/>
                    <a:gd name="connsiteY24" fmla="*/ 684255 h 973737"/>
                    <a:gd name="connsiteX25" fmla="*/ 202103 w 1075168"/>
                    <a:gd name="connsiteY25" fmla="*/ 780006 h 973737"/>
                    <a:gd name="connsiteX26" fmla="*/ 162241 w 1075168"/>
                    <a:gd name="connsiteY26" fmla="*/ 830316 h 973737"/>
                    <a:gd name="connsiteX27" fmla="*/ 161531 w 1075168"/>
                    <a:gd name="connsiteY27" fmla="*/ 833308 h 973737"/>
                    <a:gd name="connsiteX28" fmla="*/ 167465 w 1075168"/>
                    <a:gd name="connsiteY28" fmla="*/ 903650 h 973737"/>
                    <a:gd name="connsiteX29" fmla="*/ 251754 w 1075168"/>
                    <a:gd name="connsiteY29" fmla="*/ 953656 h 973737"/>
                    <a:gd name="connsiteX30" fmla="*/ 289892 w 1075168"/>
                    <a:gd name="connsiteY30" fmla="*/ 943665 h 973737"/>
                    <a:gd name="connsiteX31" fmla="*/ 410696 w 1075168"/>
                    <a:gd name="connsiteY31" fmla="*/ 965929 h 973737"/>
                    <a:gd name="connsiteX32" fmla="*/ 493058 w 1075168"/>
                    <a:gd name="connsiteY32" fmla="*/ 915873 h 973737"/>
                    <a:gd name="connsiteX33" fmla="*/ 561930 w 1075168"/>
                    <a:gd name="connsiteY33" fmla="*/ 842690 h 973737"/>
                    <a:gd name="connsiteX34" fmla="*/ 787461 w 1075168"/>
                    <a:gd name="connsiteY34" fmla="*/ 902940 h 973737"/>
                    <a:gd name="connsiteX35" fmla="*/ 918966 w 1075168"/>
                    <a:gd name="connsiteY35" fmla="*/ 783759 h 973737"/>
                    <a:gd name="connsiteX36" fmla="*/ 910598 w 1075168"/>
                    <a:gd name="connsiteY36" fmla="*/ 689377 h 973737"/>
                    <a:gd name="connsiteX37" fmla="*/ 892696 w 1075168"/>
                    <a:gd name="connsiteY37" fmla="*/ 643023 h 973737"/>
                    <a:gd name="connsiteX38" fmla="*/ 912018 w 1075168"/>
                    <a:gd name="connsiteY38" fmla="*/ 633946 h 973737"/>
                    <a:gd name="connsiteX39" fmla="*/ 915923 w 1075168"/>
                    <a:gd name="connsiteY39" fmla="*/ 632120 h 973737"/>
                    <a:gd name="connsiteX40" fmla="*/ 978456 w 1075168"/>
                    <a:gd name="connsiteY40" fmla="*/ 661382 h 973737"/>
                    <a:gd name="connsiteX41" fmla="*/ 1071062 w 1075168"/>
                    <a:gd name="connsiteY41" fmla="*/ 588809 h 973737"/>
                    <a:gd name="connsiteX42" fmla="*/ 1035156 w 1075168"/>
                    <a:gd name="connsiteY42" fmla="*/ 494681 h 973737"/>
                    <a:gd name="connsiteX43" fmla="*/ 996967 w 1075168"/>
                    <a:gd name="connsiteY43" fmla="*/ 365153 h 973737"/>
                    <a:gd name="connsiteX44" fmla="*/ 833967 w 1075168"/>
                    <a:gd name="connsiteY44" fmla="*/ 267425 h 973737"/>
                    <a:gd name="connsiteX45" fmla="*/ 837619 w 1075168"/>
                    <a:gd name="connsiteY45" fmla="*/ 228982 h 973737"/>
                    <a:gd name="connsiteX46" fmla="*/ 824433 w 1075168"/>
                    <a:gd name="connsiteY46" fmla="*/ 97984 h 973737"/>
                    <a:gd name="connsiteX47" fmla="*/ 473685 w 1075168"/>
                    <a:gd name="connsiteY47" fmla="*/ 160364 h 973737"/>
                    <a:gd name="connsiteX48" fmla="*/ 484335 w 1075168"/>
                    <a:gd name="connsiteY48" fmla="*/ 167617 h 973737"/>
                    <a:gd name="connsiteX49" fmla="*/ 579731 w 1075168"/>
                    <a:gd name="connsiteY49" fmla="*/ 242878 h 973737"/>
                    <a:gd name="connsiteX50" fmla="*/ 414348 w 1075168"/>
                    <a:gd name="connsiteY50" fmla="*/ 247392 h 973737"/>
                    <a:gd name="connsiteX51" fmla="*/ 449595 w 1075168"/>
                    <a:gd name="connsiteY51" fmla="*/ 190996 h 973737"/>
                    <a:gd name="connsiteX52" fmla="*/ 449747 w 1075168"/>
                    <a:gd name="connsiteY52" fmla="*/ 190743 h 973737"/>
                    <a:gd name="connsiteX53" fmla="*/ 473685 w 1075168"/>
                    <a:gd name="connsiteY53" fmla="*/ 160364 h 973737"/>
                    <a:gd name="connsiteX54" fmla="*/ 195054 w 1075168"/>
                    <a:gd name="connsiteY54" fmla="*/ 123900 h 973737"/>
                    <a:gd name="connsiteX55" fmla="*/ 280966 w 1075168"/>
                    <a:gd name="connsiteY55" fmla="*/ 80690 h 973737"/>
                    <a:gd name="connsiteX56" fmla="*/ 380165 w 1075168"/>
                    <a:gd name="connsiteY56" fmla="*/ 106859 h 973737"/>
                    <a:gd name="connsiteX57" fmla="*/ 447414 w 1075168"/>
                    <a:gd name="connsiteY57" fmla="*/ 143577 h 973737"/>
                    <a:gd name="connsiteX58" fmla="*/ 433924 w 1075168"/>
                    <a:gd name="connsiteY58" fmla="*/ 161277 h 973737"/>
                    <a:gd name="connsiteX59" fmla="*/ 429410 w 1075168"/>
                    <a:gd name="connsiteY59" fmla="*/ 165994 h 973737"/>
                    <a:gd name="connsiteX60" fmla="*/ 425505 w 1075168"/>
                    <a:gd name="connsiteY60" fmla="*/ 172130 h 973737"/>
                    <a:gd name="connsiteX61" fmla="*/ 425251 w 1075168"/>
                    <a:gd name="connsiteY61" fmla="*/ 172485 h 973737"/>
                    <a:gd name="connsiteX62" fmla="*/ 423223 w 1075168"/>
                    <a:gd name="connsiteY62" fmla="*/ 175680 h 973737"/>
                    <a:gd name="connsiteX63" fmla="*/ 376007 w 1075168"/>
                    <a:gd name="connsiteY63" fmla="*/ 251703 h 973737"/>
                    <a:gd name="connsiteX64" fmla="*/ 220767 w 1075168"/>
                    <a:gd name="connsiteY64" fmla="*/ 288015 h 973737"/>
                    <a:gd name="connsiteX65" fmla="*/ 167870 w 1075168"/>
                    <a:gd name="connsiteY65" fmla="*/ 309265 h 973737"/>
                    <a:gd name="connsiteX66" fmla="*/ 161074 w 1075168"/>
                    <a:gd name="connsiteY66" fmla="*/ 282741 h 973737"/>
                    <a:gd name="connsiteX67" fmla="*/ 225027 w 1075168"/>
                    <a:gd name="connsiteY67" fmla="*/ 214782 h 973737"/>
                    <a:gd name="connsiteX68" fmla="*/ 195054 w 1075168"/>
                    <a:gd name="connsiteY68" fmla="*/ 123900 h 973737"/>
                    <a:gd name="connsiteX69" fmla="*/ 94586 w 1075168"/>
                    <a:gd name="connsiteY69" fmla="*/ 238770 h 973737"/>
                    <a:gd name="connsiteX70" fmla="*/ 94231 w 1075168"/>
                    <a:gd name="connsiteY70" fmla="*/ 238517 h 973737"/>
                    <a:gd name="connsiteX71" fmla="*/ 93116 w 1075168"/>
                    <a:gd name="connsiteY71" fmla="*/ 237249 h 973737"/>
                    <a:gd name="connsiteX72" fmla="*/ 90174 w 1075168"/>
                    <a:gd name="connsiteY72" fmla="*/ 234054 h 973737"/>
                    <a:gd name="connsiteX73" fmla="*/ 84646 w 1075168"/>
                    <a:gd name="connsiteY73" fmla="*/ 226345 h 973737"/>
                    <a:gd name="connsiteX74" fmla="*/ 83581 w 1075168"/>
                    <a:gd name="connsiteY74" fmla="*/ 224672 h 973737"/>
                    <a:gd name="connsiteX75" fmla="*/ 83429 w 1075168"/>
                    <a:gd name="connsiteY75" fmla="*/ 224469 h 973737"/>
                    <a:gd name="connsiteX76" fmla="*/ 81147 w 1075168"/>
                    <a:gd name="connsiteY76" fmla="*/ 219752 h 973737"/>
                    <a:gd name="connsiteX77" fmla="*/ 77546 w 1075168"/>
                    <a:gd name="connsiteY77" fmla="*/ 210420 h 973737"/>
                    <a:gd name="connsiteX78" fmla="*/ 77039 w 1075168"/>
                    <a:gd name="connsiteY78" fmla="*/ 208493 h 973737"/>
                    <a:gd name="connsiteX79" fmla="*/ 76988 w 1075168"/>
                    <a:gd name="connsiteY79" fmla="*/ 208189 h 973737"/>
                    <a:gd name="connsiteX80" fmla="*/ 76836 w 1075168"/>
                    <a:gd name="connsiteY80" fmla="*/ 207986 h 973737"/>
                    <a:gd name="connsiteX81" fmla="*/ 76684 w 1075168"/>
                    <a:gd name="connsiteY81" fmla="*/ 207580 h 973737"/>
                    <a:gd name="connsiteX82" fmla="*/ 75923 w 1075168"/>
                    <a:gd name="connsiteY82" fmla="*/ 202864 h 973737"/>
                    <a:gd name="connsiteX83" fmla="*/ 75162 w 1075168"/>
                    <a:gd name="connsiteY83" fmla="*/ 193177 h 973737"/>
                    <a:gd name="connsiteX84" fmla="*/ 75467 w 1075168"/>
                    <a:gd name="connsiteY84" fmla="*/ 189018 h 973737"/>
                    <a:gd name="connsiteX85" fmla="*/ 76177 w 1075168"/>
                    <a:gd name="connsiteY85" fmla="*/ 183845 h 973737"/>
                    <a:gd name="connsiteX86" fmla="*/ 78155 w 1075168"/>
                    <a:gd name="connsiteY86" fmla="*/ 175579 h 973737"/>
                    <a:gd name="connsiteX87" fmla="*/ 79879 w 1075168"/>
                    <a:gd name="connsiteY87" fmla="*/ 171116 h 973737"/>
                    <a:gd name="connsiteX88" fmla="*/ 80437 w 1075168"/>
                    <a:gd name="connsiteY88" fmla="*/ 169899 h 973737"/>
                    <a:gd name="connsiteX89" fmla="*/ 85204 w 1075168"/>
                    <a:gd name="connsiteY89" fmla="*/ 160973 h 973737"/>
                    <a:gd name="connsiteX90" fmla="*/ 88805 w 1075168"/>
                    <a:gd name="connsiteY90" fmla="*/ 155749 h 973737"/>
                    <a:gd name="connsiteX91" fmla="*/ 150272 w 1075168"/>
                    <a:gd name="connsiteY91" fmla="*/ 133637 h 973737"/>
                    <a:gd name="connsiteX92" fmla="*/ 150881 w 1075168"/>
                    <a:gd name="connsiteY92" fmla="*/ 133992 h 973737"/>
                    <a:gd name="connsiteX93" fmla="*/ 150982 w 1075168"/>
                    <a:gd name="connsiteY93" fmla="*/ 133891 h 973737"/>
                    <a:gd name="connsiteX94" fmla="*/ 177912 w 1075168"/>
                    <a:gd name="connsiteY94" fmla="*/ 149765 h 973737"/>
                    <a:gd name="connsiteX95" fmla="*/ 183034 w 1075168"/>
                    <a:gd name="connsiteY95" fmla="*/ 155597 h 973737"/>
                    <a:gd name="connsiteX96" fmla="*/ 196626 w 1075168"/>
                    <a:gd name="connsiteY96" fmla="*/ 200429 h 973737"/>
                    <a:gd name="connsiteX97" fmla="*/ 176441 w 1075168"/>
                    <a:gd name="connsiteY97" fmla="*/ 240545 h 973737"/>
                    <a:gd name="connsiteX98" fmla="*/ 157119 w 1075168"/>
                    <a:gd name="connsiteY98" fmla="*/ 252108 h 973737"/>
                    <a:gd name="connsiteX99" fmla="*/ 138202 w 1075168"/>
                    <a:gd name="connsiteY99" fmla="*/ 255912 h 973737"/>
                    <a:gd name="connsiteX100" fmla="*/ 131304 w 1075168"/>
                    <a:gd name="connsiteY100" fmla="*/ 255709 h 973737"/>
                    <a:gd name="connsiteX101" fmla="*/ 126994 w 1075168"/>
                    <a:gd name="connsiteY101" fmla="*/ 255050 h 973737"/>
                    <a:gd name="connsiteX102" fmla="*/ 121770 w 1075168"/>
                    <a:gd name="connsiteY102" fmla="*/ 254239 h 973737"/>
                    <a:gd name="connsiteX103" fmla="*/ 121009 w 1075168"/>
                    <a:gd name="connsiteY103" fmla="*/ 254137 h 973737"/>
                    <a:gd name="connsiteX104" fmla="*/ 120806 w 1075168"/>
                    <a:gd name="connsiteY104" fmla="*/ 254137 h 973737"/>
                    <a:gd name="connsiteX105" fmla="*/ 119944 w 1075168"/>
                    <a:gd name="connsiteY105" fmla="*/ 253630 h 973737"/>
                    <a:gd name="connsiteX106" fmla="*/ 115735 w 1075168"/>
                    <a:gd name="connsiteY106" fmla="*/ 252210 h 973737"/>
                    <a:gd name="connsiteX107" fmla="*/ 107519 w 1075168"/>
                    <a:gd name="connsiteY107" fmla="*/ 248356 h 973737"/>
                    <a:gd name="connsiteX108" fmla="*/ 106707 w 1075168"/>
                    <a:gd name="connsiteY108" fmla="*/ 247950 h 973737"/>
                    <a:gd name="connsiteX109" fmla="*/ 106606 w 1075168"/>
                    <a:gd name="connsiteY109" fmla="*/ 247848 h 973737"/>
                    <a:gd name="connsiteX110" fmla="*/ 105541 w 1075168"/>
                    <a:gd name="connsiteY110" fmla="*/ 247341 h 973737"/>
                    <a:gd name="connsiteX111" fmla="*/ 101332 w 1075168"/>
                    <a:gd name="connsiteY111" fmla="*/ 244400 h 973737"/>
                    <a:gd name="connsiteX112" fmla="*/ 94586 w 1075168"/>
                    <a:gd name="connsiteY112" fmla="*/ 238770 h 973737"/>
                    <a:gd name="connsiteX113" fmla="*/ 225077 w 1075168"/>
                    <a:gd name="connsiteY113" fmla="*/ 430576 h 973737"/>
                    <a:gd name="connsiteX114" fmla="*/ 178521 w 1075168"/>
                    <a:gd name="connsiteY114" fmla="*/ 338274 h 973737"/>
                    <a:gd name="connsiteX115" fmla="*/ 201089 w 1075168"/>
                    <a:gd name="connsiteY115" fmla="*/ 328385 h 973737"/>
                    <a:gd name="connsiteX116" fmla="*/ 355923 w 1075168"/>
                    <a:gd name="connsiteY116" fmla="*/ 285479 h 973737"/>
                    <a:gd name="connsiteX117" fmla="*/ 257890 w 1075168"/>
                    <a:gd name="connsiteY117" fmla="*/ 478452 h 973737"/>
                    <a:gd name="connsiteX118" fmla="*/ 225077 w 1075168"/>
                    <a:gd name="connsiteY118" fmla="*/ 430576 h 973737"/>
                    <a:gd name="connsiteX119" fmla="*/ 278836 w 1075168"/>
                    <a:gd name="connsiteY119" fmla="*/ 508425 h 973737"/>
                    <a:gd name="connsiteX120" fmla="*/ 394416 w 1075168"/>
                    <a:gd name="connsiteY120" fmla="*/ 280104 h 973737"/>
                    <a:gd name="connsiteX121" fmla="*/ 613101 w 1075168"/>
                    <a:gd name="connsiteY121" fmla="*/ 274677 h 973737"/>
                    <a:gd name="connsiteX122" fmla="*/ 666150 w 1075168"/>
                    <a:gd name="connsiteY122" fmla="*/ 330971 h 973737"/>
                    <a:gd name="connsiteX123" fmla="*/ 758756 w 1075168"/>
                    <a:gd name="connsiteY123" fmla="*/ 454260 h 973737"/>
                    <a:gd name="connsiteX124" fmla="*/ 719756 w 1075168"/>
                    <a:gd name="connsiteY124" fmla="*/ 549808 h 973737"/>
                    <a:gd name="connsiteX125" fmla="*/ 646574 w 1075168"/>
                    <a:gd name="connsiteY125" fmla="*/ 680756 h 973737"/>
                    <a:gd name="connsiteX126" fmla="*/ 589772 w 1075168"/>
                    <a:gd name="connsiteY126" fmla="*/ 687298 h 973737"/>
                    <a:gd name="connsiteX127" fmla="*/ 423020 w 1075168"/>
                    <a:gd name="connsiteY127" fmla="*/ 688921 h 973737"/>
                    <a:gd name="connsiteX128" fmla="*/ 278836 w 1075168"/>
                    <a:gd name="connsiteY128" fmla="*/ 508425 h 973737"/>
                    <a:gd name="connsiteX129" fmla="*/ 131406 w 1075168"/>
                    <a:gd name="connsiteY129" fmla="*/ 632779 h 973737"/>
                    <a:gd name="connsiteX130" fmla="*/ 34996 w 1075168"/>
                    <a:gd name="connsiteY130" fmla="*/ 497115 h 973737"/>
                    <a:gd name="connsiteX131" fmla="*/ 150424 w 1075168"/>
                    <a:gd name="connsiteY131" fmla="*/ 352677 h 973737"/>
                    <a:gd name="connsiteX132" fmla="*/ 166552 w 1075168"/>
                    <a:gd name="connsiteY132" fmla="*/ 387823 h 973737"/>
                    <a:gd name="connsiteX133" fmla="*/ 192873 w 1075168"/>
                    <a:gd name="connsiteY133" fmla="*/ 435242 h 973737"/>
                    <a:gd name="connsiteX134" fmla="*/ 195307 w 1075168"/>
                    <a:gd name="connsiteY134" fmla="*/ 441277 h 973737"/>
                    <a:gd name="connsiteX135" fmla="*/ 244654 w 1075168"/>
                    <a:gd name="connsiteY135" fmla="*/ 513090 h 973737"/>
                    <a:gd name="connsiteX136" fmla="*/ 209558 w 1075168"/>
                    <a:gd name="connsiteY136" fmla="*/ 643987 h 973737"/>
                    <a:gd name="connsiteX137" fmla="*/ 207682 w 1075168"/>
                    <a:gd name="connsiteY137" fmla="*/ 654992 h 973737"/>
                    <a:gd name="connsiteX138" fmla="*/ 131406 w 1075168"/>
                    <a:gd name="connsiteY138" fmla="*/ 632779 h 973737"/>
                    <a:gd name="connsiteX139" fmla="*/ 378340 w 1075168"/>
                    <a:gd name="connsiteY139" fmla="*/ 685320 h 973737"/>
                    <a:gd name="connsiteX140" fmla="*/ 237858 w 1075168"/>
                    <a:gd name="connsiteY140" fmla="*/ 662194 h 973737"/>
                    <a:gd name="connsiteX141" fmla="*/ 266461 w 1075168"/>
                    <a:gd name="connsiteY141" fmla="*/ 543621 h 973737"/>
                    <a:gd name="connsiteX142" fmla="*/ 378340 w 1075168"/>
                    <a:gd name="connsiteY142" fmla="*/ 685320 h 973737"/>
                    <a:gd name="connsiteX143" fmla="*/ 290602 w 1075168"/>
                    <a:gd name="connsiteY143" fmla="*/ 905679 h 973737"/>
                    <a:gd name="connsiteX144" fmla="*/ 263520 w 1075168"/>
                    <a:gd name="connsiteY144" fmla="*/ 921299 h 973737"/>
                    <a:gd name="connsiteX145" fmla="*/ 256217 w 1075168"/>
                    <a:gd name="connsiteY145" fmla="*/ 922567 h 973737"/>
                    <a:gd name="connsiteX146" fmla="*/ 251449 w 1075168"/>
                    <a:gd name="connsiteY146" fmla="*/ 923024 h 973737"/>
                    <a:gd name="connsiteX147" fmla="*/ 248914 w 1075168"/>
                    <a:gd name="connsiteY147" fmla="*/ 923125 h 973737"/>
                    <a:gd name="connsiteX148" fmla="*/ 248609 w 1075168"/>
                    <a:gd name="connsiteY148" fmla="*/ 923176 h 973737"/>
                    <a:gd name="connsiteX149" fmla="*/ 238517 w 1075168"/>
                    <a:gd name="connsiteY149" fmla="*/ 922263 h 973737"/>
                    <a:gd name="connsiteX150" fmla="*/ 222744 w 1075168"/>
                    <a:gd name="connsiteY150" fmla="*/ 916938 h 973737"/>
                    <a:gd name="connsiteX151" fmla="*/ 219600 w 1075168"/>
                    <a:gd name="connsiteY151" fmla="*/ 915366 h 973737"/>
                    <a:gd name="connsiteX152" fmla="*/ 219397 w 1075168"/>
                    <a:gd name="connsiteY152" fmla="*/ 915366 h 973737"/>
                    <a:gd name="connsiteX153" fmla="*/ 218991 w 1075168"/>
                    <a:gd name="connsiteY153" fmla="*/ 915011 h 973737"/>
                    <a:gd name="connsiteX154" fmla="*/ 217369 w 1075168"/>
                    <a:gd name="connsiteY154" fmla="*/ 913945 h 973737"/>
                    <a:gd name="connsiteX155" fmla="*/ 209153 w 1075168"/>
                    <a:gd name="connsiteY155" fmla="*/ 907961 h 973737"/>
                    <a:gd name="connsiteX156" fmla="*/ 206008 w 1075168"/>
                    <a:gd name="connsiteY156" fmla="*/ 904918 h 973737"/>
                    <a:gd name="connsiteX157" fmla="*/ 204943 w 1075168"/>
                    <a:gd name="connsiteY157" fmla="*/ 903752 h 973737"/>
                    <a:gd name="connsiteX158" fmla="*/ 198604 w 1075168"/>
                    <a:gd name="connsiteY158" fmla="*/ 895840 h 973737"/>
                    <a:gd name="connsiteX159" fmla="*/ 195916 w 1075168"/>
                    <a:gd name="connsiteY159" fmla="*/ 891631 h 973737"/>
                    <a:gd name="connsiteX160" fmla="*/ 195764 w 1075168"/>
                    <a:gd name="connsiteY160" fmla="*/ 891428 h 973737"/>
                    <a:gd name="connsiteX161" fmla="*/ 195510 w 1075168"/>
                    <a:gd name="connsiteY161" fmla="*/ 891123 h 973737"/>
                    <a:gd name="connsiteX162" fmla="*/ 194394 w 1075168"/>
                    <a:gd name="connsiteY162" fmla="*/ 888841 h 973737"/>
                    <a:gd name="connsiteX163" fmla="*/ 190489 w 1075168"/>
                    <a:gd name="connsiteY163" fmla="*/ 879561 h 973737"/>
                    <a:gd name="connsiteX164" fmla="*/ 188410 w 1075168"/>
                    <a:gd name="connsiteY164" fmla="*/ 871395 h 973737"/>
                    <a:gd name="connsiteX165" fmla="*/ 187446 w 1075168"/>
                    <a:gd name="connsiteY165" fmla="*/ 861202 h 973737"/>
                    <a:gd name="connsiteX166" fmla="*/ 187396 w 1075168"/>
                    <a:gd name="connsiteY166" fmla="*/ 860745 h 973737"/>
                    <a:gd name="connsiteX167" fmla="*/ 187599 w 1075168"/>
                    <a:gd name="connsiteY167" fmla="*/ 857753 h 973737"/>
                    <a:gd name="connsiteX168" fmla="*/ 188106 w 1075168"/>
                    <a:gd name="connsiteY168" fmla="*/ 852580 h 973737"/>
                    <a:gd name="connsiteX169" fmla="*/ 189019 w 1075168"/>
                    <a:gd name="connsiteY169" fmla="*/ 847255 h 973737"/>
                    <a:gd name="connsiteX170" fmla="*/ 189221 w 1075168"/>
                    <a:gd name="connsiteY170" fmla="*/ 846443 h 973737"/>
                    <a:gd name="connsiteX171" fmla="*/ 189982 w 1075168"/>
                    <a:gd name="connsiteY171" fmla="*/ 843705 h 973737"/>
                    <a:gd name="connsiteX172" fmla="*/ 190134 w 1075168"/>
                    <a:gd name="connsiteY172" fmla="*/ 843451 h 973737"/>
                    <a:gd name="connsiteX173" fmla="*/ 190692 w 1075168"/>
                    <a:gd name="connsiteY173" fmla="*/ 842031 h 973737"/>
                    <a:gd name="connsiteX174" fmla="*/ 200531 w 1075168"/>
                    <a:gd name="connsiteY174" fmla="*/ 823469 h 973737"/>
                    <a:gd name="connsiteX175" fmla="*/ 203270 w 1075168"/>
                    <a:gd name="connsiteY175" fmla="*/ 817941 h 973737"/>
                    <a:gd name="connsiteX176" fmla="*/ 207327 w 1075168"/>
                    <a:gd name="connsiteY176" fmla="*/ 813681 h 973737"/>
                    <a:gd name="connsiteX177" fmla="*/ 216304 w 1075168"/>
                    <a:gd name="connsiteY177" fmla="*/ 806834 h 973737"/>
                    <a:gd name="connsiteX178" fmla="*/ 236590 w 1075168"/>
                    <a:gd name="connsiteY178" fmla="*/ 800495 h 973737"/>
                    <a:gd name="connsiteX179" fmla="*/ 253884 w 1075168"/>
                    <a:gd name="connsiteY179" fmla="*/ 800393 h 973737"/>
                    <a:gd name="connsiteX180" fmla="*/ 309011 w 1075168"/>
                    <a:gd name="connsiteY180" fmla="*/ 858108 h 973737"/>
                    <a:gd name="connsiteX181" fmla="*/ 293797 w 1075168"/>
                    <a:gd name="connsiteY181" fmla="*/ 902382 h 973737"/>
                    <a:gd name="connsiteX182" fmla="*/ 290602 w 1075168"/>
                    <a:gd name="connsiteY182" fmla="*/ 905679 h 973737"/>
                    <a:gd name="connsiteX183" fmla="*/ 517198 w 1075168"/>
                    <a:gd name="connsiteY183" fmla="*/ 846646 h 973737"/>
                    <a:gd name="connsiteX184" fmla="*/ 441835 w 1075168"/>
                    <a:gd name="connsiteY184" fmla="*/ 918662 h 973737"/>
                    <a:gd name="connsiteX185" fmla="*/ 315402 w 1075168"/>
                    <a:gd name="connsiteY185" fmla="*/ 923784 h 973737"/>
                    <a:gd name="connsiteX186" fmla="*/ 339086 w 1075168"/>
                    <a:gd name="connsiteY186" fmla="*/ 871750 h 973737"/>
                    <a:gd name="connsiteX187" fmla="*/ 272801 w 1075168"/>
                    <a:gd name="connsiteY187" fmla="*/ 773312 h 973737"/>
                    <a:gd name="connsiteX188" fmla="*/ 232431 w 1075168"/>
                    <a:gd name="connsiteY188" fmla="*/ 769964 h 973737"/>
                    <a:gd name="connsiteX189" fmla="*/ 234105 w 1075168"/>
                    <a:gd name="connsiteY189" fmla="*/ 691558 h 973737"/>
                    <a:gd name="connsiteX190" fmla="*/ 293645 w 1075168"/>
                    <a:gd name="connsiteY190" fmla="*/ 703425 h 973737"/>
                    <a:gd name="connsiteX191" fmla="*/ 408566 w 1075168"/>
                    <a:gd name="connsiteY191" fmla="*/ 717930 h 973737"/>
                    <a:gd name="connsiteX192" fmla="*/ 536014 w 1075168"/>
                    <a:gd name="connsiteY192" fmla="*/ 825802 h 973737"/>
                    <a:gd name="connsiteX193" fmla="*/ 517198 w 1075168"/>
                    <a:gd name="connsiteY193" fmla="*/ 846646 h 973737"/>
                    <a:gd name="connsiteX194" fmla="*/ 454869 w 1075168"/>
                    <a:gd name="connsiteY194" fmla="*/ 720770 h 973737"/>
                    <a:gd name="connsiteX195" fmla="*/ 545498 w 1075168"/>
                    <a:gd name="connsiteY195" fmla="*/ 720720 h 973737"/>
                    <a:gd name="connsiteX196" fmla="*/ 623904 w 1075168"/>
                    <a:gd name="connsiteY196" fmla="*/ 714583 h 973737"/>
                    <a:gd name="connsiteX197" fmla="*/ 593373 w 1075168"/>
                    <a:gd name="connsiteY197" fmla="*/ 756119 h 973737"/>
                    <a:gd name="connsiteX198" fmla="*/ 556097 w 1075168"/>
                    <a:gd name="connsiteY198" fmla="*/ 802625 h 973737"/>
                    <a:gd name="connsiteX199" fmla="*/ 454869 w 1075168"/>
                    <a:gd name="connsiteY199" fmla="*/ 720770 h 973737"/>
                    <a:gd name="connsiteX200" fmla="*/ 890616 w 1075168"/>
                    <a:gd name="connsiteY200" fmla="*/ 737912 h 973737"/>
                    <a:gd name="connsiteX201" fmla="*/ 807697 w 1075168"/>
                    <a:gd name="connsiteY201" fmla="*/ 865411 h 973737"/>
                    <a:gd name="connsiteX202" fmla="*/ 600372 w 1075168"/>
                    <a:gd name="connsiteY202" fmla="*/ 829504 h 973737"/>
                    <a:gd name="connsiteX203" fmla="*/ 582165 w 1075168"/>
                    <a:gd name="connsiteY203" fmla="*/ 819057 h 973737"/>
                    <a:gd name="connsiteX204" fmla="*/ 664628 w 1075168"/>
                    <a:gd name="connsiteY204" fmla="*/ 708954 h 973737"/>
                    <a:gd name="connsiteX205" fmla="*/ 794967 w 1075168"/>
                    <a:gd name="connsiteY205" fmla="*/ 679234 h 973737"/>
                    <a:gd name="connsiteX206" fmla="*/ 863940 w 1075168"/>
                    <a:gd name="connsiteY206" fmla="*/ 655043 h 973737"/>
                    <a:gd name="connsiteX207" fmla="*/ 890616 w 1075168"/>
                    <a:gd name="connsiteY207" fmla="*/ 737912 h 973737"/>
                    <a:gd name="connsiteX208" fmla="*/ 804857 w 1075168"/>
                    <a:gd name="connsiteY208" fmla="*/ 531601 h 973737"/>
                    <a:gd name="connsiteX209" fmla="*/ 851870 w 1075168"/>
                    <a:gd name="connsiteY209" fmla="*/ 627302 h 973737"/>
                    <a:gd name="connsiteX210" fmla="*/ 815355 w 1075168"/>
                    <a:gd name="connsiteY210" fmla="*/ 640335 h 973737"/>
                    <a:gd name="connsiteX211" fmla="*/ 686943 w 1075168"/>
                    <a:gd name="connsiteY211" fmla="*/ 673909 h 973737"/>
                    <a:gd name="connsiteX212" fmla="*/ 727313 w 1075168"/>
                    <a:gd name="connsiteY212" fmla="*/ 603212 h 973737"/>
                    <a:gd name="connsiteX213" fmla="*/ 779296 w 1075168"/>
                    <a:gd name="connsiteY213" fmla="*/ 487378 h 973737"/>
                    <a:gd name="connsiteX214" fmla="*/ 804857 w 1075168"/>
                    <a:gd name="connsiteY214" fmla="*/ 531601 h 973737"/>
                    <a:gd name="connsiteX215" fmla="*/ 1042611 w 1075168"/>
                    <a:gd name="connsiteY215" fmla="*/ 574253 h 973737"/>
                    <a:gd name="connsiteX216" fmla="*/ 1023187 w 1075168"/>
                    <a:gd name="connsiteY216" fmla="*/ 614775 h 973737"/>
                    <a:gd name="connsiteX217" fmla="*/ 985049 w 1075168"/>
                    <a:gd name="connsiteY217" fmla="*/ 630902 h 973737"/>
                    <a:gd name="connsiteX218" fmla="*/ 978050 w 1075168"/>
                    <a:gd name="connsiteY218" fmla="*/ 630801 h 973737"/>
                    <a:gd name="connsiteX219" fmla="*/ 968516 w 1075168"/>
                    <a:gd name="connsiteY219" fmla="*/ 629330 h 973737"/>
                    <a:gd name="connsiteX220" fmla="*/ 966791 w 1075168"/>
                    <a:gd name="connsiteY220" fmla="*/ 628975 h 973737"/>
                    <a:gd name="connsiteX221" fmla="*/ 965878 w 1075168"/>
                    <a:gd name="connsiteY221" fmla="*/ 628671 h 973737"/>
                    <a:gd name="connsiteX222" fmla="*/ 961770 w 1075168"/>
                    <a:gd name="connsiteY222" fmla="*/ 627149 h 973737"/>
                    <a:gd name="connsiteX223" fmla="*/ 953098 w 1075168"/>
                    <a:gd name="connsiteY223" fmla="*/ 623143 h 973737"/>
                    <a:gd name="connsiteX224" fmla="*/ 952895 w 1075168"/>
                    <a:gd name="connsiteY224" fmla="*/ 623092 h 973737"/>
                    <a:gd name="connsiteX225" fmla="*/ 952540 w 1075168"/>
                    <a:gd name="connsiteY225" fmla="*/ 622839 h 973737"/>
                    <a:gd name="connsiteX226" fmla="*/ 951526 w 1075168"/>
                    <a:gd name="connsiteY226" fmla="*/ 622129 h 973737"/>
                    <a:gd name="connsiteX227" fmla="*/ 947925 w 1075168"/>
                    <a:gd name="connsiteY227" fmla="*/ 619745 h 973737"/>
                    <a:gd name="connsiteX228" fmla="*/ 944223 w 1075168"/>
                    <a:gd name="connsiteY228" fmla="*/ 616601 h 973737"/>
                    <a:gd name="connsiteX229" fmla="*/ 940673 w 1075168"/>
                    <a:gd name="connsiteY229" fmla="*/ 613659 h 973737"/>
                    <a:gd name="connsiteX230" fmla="*/ 939912 w 1075168"/>
                    <a:gd name="connsiteY230" fmla="*/ 613101 h 973737"/>
                    <a:gd name="connsiteX231" fmla="*/ 939506 w 1075168"/>
                    <a:gd name="connsiteY231" fmla="*/ 612594 h 973737"/>
                    <a:gd name="connsiteX232" fmla="*/ 936768 w 1075168"/>
                    <a:gd name="connsiteY232" fmla="*/ 609399 h 973737"/>
                    <a:gd name="connsiteX233" fmla="*/ 931138 w 1075168"/>
                    <a:gd name="connsiteY233" fmla="*/ 601792 h 973737"/>
                    <a:gd name="connsiteX234" fmla="*/ 929515 w 1075168"/>
                    <a:gd name="connsiteY234" fmla="*/ 599408 h 973737"/>
                    <a:gd name="connsiteX235" fmla="*/ 929414 w 1075168"/>
                    <a:gd name="connsiteY235" fmla="*/ 599307 h 973737"/>
                    <a:gd name="connsiteX236" fmla="*/ 929262 w 1075168"/>
                    <a:gd name="connsiteY236" fmla="*/ 599104 h 973737"/>
                    <a:gd name="connsiteX237" fmla="*/ 927030 w 1075168"/>
                    <a:gd name="connsiteY237" fmla="*/ 594691 h 973737"/>
                    <a:gd name="connsiteX238" fmla="*/ 926371 w 1075168"/>
                    <a:gd name="connsiteY238" fmla="*/ 593221 h 973737"/>
                    <a:gd name="connsiteX239" fmla="*/ 923480 w 1075168"/>
                    <a:gd name="connsiteY239" fmla="*/ 585309 h 973737"/>
                    <a:gd name="connsiteX240" fmla="*/ 922973 w 1075168"/>
                    <a:gd name="connsiteY240" fmla="*/ 583534 h 973737"/>
                    <a:gd name="connsiteX241" fmla="*/ 922821 w 1075168"/>
                    <a:gd name="connsiteY241" fmla="*/ 583129 h 973737"/>
                    <a:gd name="connsiteX242" fmla="*/ 922770 w 1075168"/>
                    <a:gd name="connsiteY242" fmla="*/ 582824 h 973737"/>
                    <a:gd name="connsiteX243" fmla="*/ 922618 w 1075168"/>
                    <a:gd name="connsiteY243" fmla="*/ 582621 h 973737"/>
                    <a:gd name="connsiteX244" fmla="*/ 921857 w 1075168"/>
                    <a:gd name="connsiteY244" fmla="*/ 577753 h 973737"/>
                    <a:gd name="connsiteX245" fmla="*/ 921097 w 1075168"/>
                    <a:gd name="connsiteY245" fmla="*/ 568066 h 973737"/>
                    <a:gd name="connsiteX246" fmla="*/ 920995 w 1075168"/>
                    <a:gd name="connsiteY246" fmla="*/ 567508 h 973737"/>
                    <a:gd name="connsiteX247" fmla="*/ 921249 w 1075168"/>
                    <a:gd name="connsiteY247" fmla="*/ 564820 h 973737"/>
                    <a:gd name="connsiteX248" fmla="*/ 921857 w 1075168"/>
                    <a:gd name="connsiteY248" fmla="*/ 559546 h 973737"/>
                    <a:gd name="connsiteX249" fmla="*/ 922973 w 1075168"/>
                    <a:gd name="connsiteY249" fmla="*/ 554069 h 973737"/>
                    <a:gd name="connsiteX250" fmla="*/ 923937 w 1075168"/>
                    <a:gd name="connsiteY250" fmla="*/ 550518 h 973737"/>
                    <a:gd name="connsiteX251" fmla="*/ 924140 w 1075168"/>
                    <a:gd name="connsiteY251" fmla="*/ 549910 h 973737"/>
                    <a:gd name="connsiteX252" fmla="*/ 994025 w 1075168"/>
                    <a:gd name="connsiteY252" fmla="*/ 508475 h 973737"/>
                    <a:gd name="connsiteX253" fmla="*/ 1000923 w 1075168"/>
                    <a:gd name="connsiteY253" fmla="*/ 510352 h 973737"/>
                    <a:gd name="connsiteX254" fmla="*/ 1026585 w 1075168"/>
                    <a:gd name="connsiteY254" fmla="*/ 528001 h 973737"/>
                    <a:gd name="connsiteX255" fmla="*/ 1028411 w 1075168"/>
                    <a:gd name="connsiteY255" fmla="*/ 529928 h 973737"/>
                    <a:gd name="connsiteX256" fmla="*/ 1042611 w 1075168"/>
                    <a:gd name="connsiteY256" fmla="*/ 574253 h 973737"/>
                    <a:gd name="connsiteX257" fmla="*/ 941332 w 1075168"/>
                    <a:gd name="connsiteY257" fmla="*/ 351156 h 973737"/>
                    <a:gd name="connsiteX258" fmla="*/ 1006400 w 1075168"/>
                    <a:gd name="connsiteY258" fmla="*/ 480379 h 973737"/>
                    <a:gd name="connsiteX259" fmla="*/ 947519 w 1075168"/>
                    <a:gd name="connsiteY259" fmla="*/ 483523 h 973737"/>
                    <a:gd name="connsiteX260" fmla="*/ 913134 w 1075168"/>
                    <a:gd name="connsiteY260" fmla="*/ 509540 h 973737"/>
                    <a:gd name="connsiteX261" fmla="*/ 913033 w 1075168"/>
                    <a:gd name="connsiteY261" fmla="*/ 509642 h 973737"/>
                    <a:gd name="connsiteX262" fmla="*/ 910041 w 1075168"/>
                    <a:gd name="connsiteY262" fmla="*/ 512887 h 973737"/>
                    <a:gd name="connsiteX263" fmla="*/ 899137 w 1075168"/>
                    <a:gd name="connsiteY263" fmla="*/ 531601 h 973737"/>
                    <a:gd name="connsiteX264" fmla="*/ 897514 w 1075168"/>
                    <a:gd name="connsiteY264" fmla="*/ 535304 h 973737"/>
                    <a:gd name="connsiteX265" fmla="*/ 895891 w 1075168"/>
                    <a:gd name="connsiteY265" fmla="*/ 538854 h 973737"/>
                    <a:gd name="connsiteX266" fmla="*/ 894775 w 1075168"/>
                    <a:gd name="connsiteY266" fmla="*/ 542810 h 973737"/>
                    <a:gd name="connsiteX267" fmla="*/ 894724 w 1075168"/>
                    <a:gd name="connsiteY267" fmla="*/ 543165 h 973737"/>
                    <a:gd name="connsiteX268" fmla="*/ 899492 w 1075168"/>
                    <a:gd name="connsiteY268" fmla="*/ 607421 h 973737"/>
                    <a:gd name="connsiteX269" fmla="*/ 880981 w 1075168"/>
                    <a:gd name="connsiteY269" fmla="*/ 615891 h 973737"/>
                    <a:gd name="connsiteX270" fmla="*/ 860238 w 1075168"/>
                    <a:gd name="connsiteY270" fmla="*/ 572529 h 973737"/>
                    <a:gd name="connsiteX271" fmla="*/ 792381 w 1075168"/>
                    <a:gd name="connsiteY271" fmla="*/ 450508 h 973737"/>
                    <a:gd name="connsiteX272" fmla="*/ 818093 w 1075168"/>
                    <a:gd name="connsiteY272" fmla="*/ 359422 h 973737"/>
                    <a:gd name="connsiteX273" fmla="*/ 829606 w 1075168"/>
                    <a:gd name="connsiteY273" fmla="*/ 298767 h 973737"/>
                    <a:gd name="connsiteX274" fmla="*/ 941332 w 1075168"/>
                    <a:gd name="connsiteY274" fmla="*/ 351156 h 973737"/>
                    <a:gd name="connsiteX275" fmla="*/ 717829 w 1075168"/>
                    <a:gd name="connsiteY275" fmla="*/ 345222 h 973737"/>
                    <a:gd name="connsiteX276" fmla="*/ 658187 w 1075168"/>
                    <a:gd name="connsiteY276" fmla="*/ 276756 h 973737"/>
                    <a:gd name="connsiteX277" fmla="*/ 743643 w 1075168"/>
                    <a:gd name="connsiteY277" fmla="*/ 282284 h 973737"/>
                    <a:gd name="connsiteX278" fmla="*/ 743998 w 1075168"/>
                    <a:gd name="connsiteY278" fmla="*/ 282335 h 973737"/>
                    <a:gd name="connsiteX279" fmla="*/ 799785 w 1075168"/>
                    <a:gd name="connsiteY279" fmla="*/ 292275 h 973737"/>
                    <a:gd name="connsiteX280" fmla="*/ 794815 w 1075168"/>
                    <a:gd name="connsiteY280" fmla="*/ 321792 h 973737"/>
                    <a:gd name="connsiteX281" fmla="*/ 770928 w 1075168"/>
                    <a:gd name="connsiteY281" fmla="*/ 417441 h 973737"/>
                    <a:gd name="connsiteX282" fmla="*/ 717829 w 1075168"/>
                    <a:gd name="connsiteY282" fmla="*/ 345222 h 973737"/>
                    <a:gd name="connsiteX283" fmla="*/ 804147 w 1075168"/>
                    <a:gd name="connsiteY283" fmla="*/ 261085 h 973737"/>
                    <a:gd name="connsiteX284" fmla="*/ 762205 w 1075168"/>
                    <a:gd name="connsiteY284" fmla="*/ 254340 h 973737"/>
                    <a:gd name="connsiteX285" fmla="*/ 755967 w 1075168"/>
                    <a:gd name="connsiteY285" fmla="*/ 252666 h 973737"/>
                    <a:gd name="connsiteX286" fmla="*/ 748157 w 1075168"/>
                    <a:gd name="connsiteY286" fmla="*/ 252007 h 973737"/>
                    <a:gd name="connsiteX287" fmla="*/ 744962 w 1075168"/>
                    <a:gd name="connsiteY287" fmla="*/ 251956 h 973737"/>
                    <a:gd name="connsiteX288" fmla="*/ 626490 w 1075168"/>
                    <a:gd name="connsiteY288" fmla="*/ 244755 h 973737"/>
                    <a:gd name="connsiteX289" fmla="*/ 528863 w 1075168"/>
                    <a:gd name="connsiteY289" fmla="*/ 161784 h 973737"/>
                    <a:gd name="connsiteX290" fmla="*/ 492957 w 1075168"/>
                    <a:gd name="connsiteY290" fmla="*/ 136731 h 973737"/>
                    <a:gd name="connsiteX291" fmla="*/ 611276 w 1075168"/>
                    <a:gd name="connsiteY291" fmla="*/ 46407 h 973737"/>
                    <a:gd name="connsiteX292" fmla="*/ 779550 w 1075168"/>
                    <a:gd name="connsiteY292" fmla="*/ 80487 h 973737"/>
                    <a:gd name="connsiteX293" fmla="*/ 808711 w 1075168"/>
                    <a:gd name="connsiteY293" fmla="*/ 204639 h 973737"/>
                    <a:gd name="connsiteX294" fmla="*/ 804147 w 1075168"/>
                    <a:gd name="connsiteY294" fmla="*/ 261085 h 97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</a:cxnLst>
                  <a:rect l="l" t="t" r="r" b="b"/>
                  <a:pathLst>
                    <a:path w="1075168" h="973737">
                      <a:moveTo>
                        <a:pt x="824433" y="97984"/>
                      </a:moveTo>
                      <a:cubicBezTo>
                        <a:pt x="796336" y="28504"/>
                        <a:pt x="723813" y="-3700"/>
                        <a:pt x="652000" y="5276"/>
                      </a:cubicBezTo>
                      <a:cubicBezTo>
                        <a:pt x="576891" y="14507"/>
                        <a:pt x="514460" y="60505"/>
                        <a:pt x="467548" y="117611"/>
                      </a:cubicBezTo>
                      <a:cubicBezTo>
                        <a:pt x="466990" y="118169"/>
                        <a:pt x="466635" y="118778"/>
                        <a:pt x="466179" y="119488"/>
                      </a:cubicBezTo>
                      <a:cubicBezTo>
                        <a:pt x="450355" y="109750"/>
                        <a:pt x="434228" y="100520"/>
                        <a:pt x="417847" y="91797"/>
                      </a:cubicBezTo>
                      <a:cubicBezTo>
                        <a:pt x="383563" y="73438"/>
                        <a:pt x="347099" y="56753"/>
                        <a:pt x="308301" y="51580"/>
                      </a:cubicBezTo>
                      <a:cubicBezTo>
                        <a:pt x="252362" y="44226"/>
                        <a:pt x="201647" y="67301"/>
                        <a:pt x="168631" y="107722"/>
                      </a:cubicBezTo>
                      <a:cubicBezTo>
                        <a:pt x="147736" y="99353"/>
                        <a:pt x="123799" y="99201"/>
                        <a:pt x="102904" y="107519"/>
                      </a:cubicBezTo>
                      <a:cubicBezTo>
                        <a:pt x="87943" y="113452"/>
                        <a:pt x="75619" y="123342"/>
                        <a:pt x="66084" y="135514"/>
                      </a:cubicBezTo>
                      <a:cubicBezTo>
                        <a:pt x="65222" y="136173"/>
                        <a:pt x="64563" y="136984"/>
                        <a:pt x="63853" y="138049"/>
                      </a:cubicBezTo>
                      <a:cubicBezTo>
                        <a:pt x="62737" y="139419"/>
                        <a:pt x="61774" y="140940"/>
                        <a:pt x="60810" y="142512"/>
                      </a:cubicBezTo>
                      <a:cubicBezTo>
                        <a:pt x="59643" y="144034"/>
                        <a:pt x="58680" y="145809"/>
                        <a:pt x="57666" y="147533"/>
                      </a:cubicBezTo>
                      <a:cubicBezTo>
                        <a:pt x="57513" y="147787"/>
                        <a:pt x="57209" y="148040"/>
                        <a:pt x="57108" y="148294"/>
                      </a:cubicBezTo>
                      <a:cubicBezTo>
                        <a:pt x="56702" y="149257"/>
                        <a:pt x="55992" y="150323"/>
                        <a:pt x="55637" y="151388"/>
                      </a:cubicBezTo>
                      <a:cubicBezTo>
                        <a:pt x="54927" y="152402"/>
                        <a:pt x="54420" y="153467"/>
                        <a:pt x="53913" y="154532"/>
                      </a:cubicBezTo>
                      <a:cubicBezTo>
                        <a:pt x="52949" y="156104"/>
                        <a:pt x="52138" y="157879"/>
                        <a:pt x="51326" y="159603"/>
                      </a:cubicBezTo>
                      <a:cubicBezTo>
                        <a:pt x="50768" y="161024"/>
                        <a:pt x="50413" y="162291"/>
                        <a:pt x="50109" y="163661"/>
                      </a:cubicBezTo>
                      <a:cubicBezTo>
                        <a:pt x="50008" y="163762"/>
                        <a:pt x="50160" y="163965"/>
                        <a:pt x="50160" y="163965"/>
                      </a:cubicBezTo>
                      <a:cubicBezTo>
                        <a:pt x="41994" y="186686"/>
                        <a:pt x="42654" y="212094"/>
                        <a:pt x="54166" y="234612"/>
                      </a:cubicBezTo>
                      <a:cubicBezTo>
                        <a:pt x="69026" y="263266"/>
                        <a:pt x="97781" y="285023"/>
                        <a:pt x="130899" y="286443"/>
                      </a:cubicBezTo>
                      <a:cubicBezTo>
                        <a:pt x="132978" y="298919"/>
                        <a:pt x="135970" y="311141"/>
                        <a:pt x="139774" y="323313"/>
                      </a:cubicBezTo>
                      <a:cubicBezTo>
                        <a:pt x="85407" y="352627"/>
                        <a:pt x="37329" y="393605"/>
                        <a:pt x="15267" y="452384"/>
                      </a:cubicBezTo>
                      <a:cubicBezTo>
                        <a:pt x="-9583" y="518517"/>
                        <a:pt x="5631" y="590685"/>
                        <a:pt x="64208" y="633185"/>
                      </a:cubicBezTo>
                      <a:cubicBezTo>
                        <a:pt x="95753" y="655956"/>
                        <a:pt x="132674" y="665034"/>
                        <a:pt x="169544" y="675278"/>
                      </a:cubicBezTo>
                      <a:cubicBezTo>
                        <a:pt x="180904" y="678524"/>
                        <a:pt x="192264" y="681466"/>
                        <a:pt x="203777" y="684255"/>
                      </a:cubicBezTo>
                      <a:cubicBezTo>
                        <a:pt x="200277" y="715699"/>
                        <a:pt x="198908" y="748258"/>
                        <a:pt x="202103" y="780006"/>
                      </a:cubicBezTo>
                      <a:cubicBezTo>
                        <a:pt x="182882" y="791011"/>
                        <a:pt x="168783" y="808964"/>
                        <a:pt x="162241" y="830316"/>
                      </a:cubicBezTo>
                      <a:cubicBezTo>
                        <a:pt x="161886" y="831381"/>
                        <a:pt x="161784" y="832294"/>
                        <a:pt x="161531" y="833308"/>
                      </a:cubicBezTo>
                      <a:cubicBezTo>
                        <a:pt x="154076" y="856333"/>
                        <a:pt x="155445" y="881538"/>
                        <a:pt x="167465" y="903650"/>
                      </a:cubicBezTo>
                      <a:cubicBezTo>
                        <a:pt x="184353" y="934739"/>
                        <a:pt x="216101" y="954569"/>
                        <a:pt x="251754" y="953656"/>
                      </a:cubicBezTo>
                      <a:cubicBezTo>
                        <a:pt x="265498" y="953250"/>
                        <a:pt x="278481" y="949700"/>
                        <a:pt x="289892" y="943665"/>
                      </a:cubicBezTo>
                      <a:cubicBezTo>
                        <a:pt x="324632" y="967603"/>
                        <a:pt x="366776" y="977847"/>
                        <a:pt x="410696" y="965929"/>
                      </a:cubicBezTo>
                      <a:cubicBezTo>
                        <a:pt x="442190" y="957358"/>
                        <a:pt x="470135" y="938745"/>
                        <a:pt x="493058" y="915873"/>
                      </a:cubicBezTo>
                      <a:cubicBezTo>
                        <a:pt x="516793" y="892341"/>
                        <a:pt x="539919" y="867845"/>
                        <a:pt x="561930" y="842690"/>
                      </a:cubicBezTo>
                      <a:cubicBezTo>
                        <a:pt x="627403" y="882299"/>
                        <a:pt x="709359" y="919676"/>
                        <a:pt x="787461" y="902940"/>
                      </a:cubicBezTo>
                      <a:cubicBezTo>
                        <a:pt x="850501" y="889196"/>
                        <a:pt x="905628" y="849385"/>
                        <a:pt x="918966" y="783759"/>
                      </a:cubicBezTo>
                      <a:cubicBezTo>
                        <a:pt x="925407" y="752264"/>
                        <a:pt x="920792" y="719452"/>
                        <a:pt x="910598" y="689377"/>
                      </a:cubicBezTo>
                      <a:cubicBezTo>
                        <a:pt x="905375" y="673859"/>
                        <a:pt x="899340" y="658289"/>
                        <a:pt x="892696" y="643023"/>
                      </a:cubicBezTo>
                      <a:cubicBezTo>
                        <a:pt x="899187" y="640082"/>
                        <a:pt x="905679" y="637090"/>
                        <a:pt x="912018" y="633946"/>
                      </a:cubicBezTo>
                      <a:cubicBezTo>
                        <a:pt x="913337" y="633286"/>
                        <a:pt x="914605" y="632779"/>
                        <a:pt x="915923" y="632120"/>
                      </a:cubicBezTo>
                      <a:cubicBezTo>
                        <a:pt x="931950" y="649515"/>
                        <a:pt x="954163" y="660875"/>
                        <a:pt x="978456" y="661382"/>
                      </a:cubicBezTo>
                      <a:cubicBezTo>
                        <a:pt x="1023390" y="662904"/>
                        <a:pt x="1060767" y="632120"/>
                        <a:pt x="1071062" y="588809"/>
                      </a:cubicBezTo>
                      <a:cubicBezTo>
                        <a:pt x="1079278" y="553815"/>
                        <a:pt x="1063404" y="515981"/>
                        <a:pt x="1035156" y="494681"/>
                      </a:cubicBezTo>
                      <a:cubicBezTo>
                        <a:pt x="1041242" y="449442"/>
                        <a:pt x="1025976" y="402683"/>
                        <a:pt x="996967" y="365153"/>
                      </a:cubicBezTo>
                      <a:cubicBezTo>
                        <a:pt x="956496" y="313018"/>
                        <a:pt x="897057" y="282893"/>
                        <a:pt x="833967" y="267425"/>
                      </a:cubicBezTo>
                      <a:cubicBezTo>
                        <a:pt x="835590" y="254796"/>
                        <a:pt x="836706" y="241915"/>
                        <a:pt x="837619" y="228982"/>
                      </a:cubicBezTo>
                      <a:cubicBezTo>
                        <a:pt x="841118" y="185215"/>
                        <a:pt x="841169" y="139267"/>
                        <a:pt x="824433" y="97984"/>
                      </a:cubicBezTo>
                      <a:close/>
                      <a:moveTo>
                        <a:pt x="473685" y="160364"/>
                      </a:moveTo>
                      <a:cubicBezTo>
                        <a:pt x="477285" y="162748"/>
                        <a:pt x="480886" y="165284"/>
                        <a:pt x="484335" y="167617"/>
                      </a:cubicBezTo>
                      <a:cubicBezTo>
                        <a:pt x="517756" y="190743"/>
                        <a:pt x="549656" y="215746"/>
                        <a:pt x="579731" y="242878"/>
                      </a:cubicBezTo>
                      <a:cubicBezTo>
                        <a:pt x="524451" y="241458"/>
                        <a:pt x="469120" y="242270"/>
                        <a:pt x="414348" y="247392"/>
                      </a:cubicBezTo>
                      <a:cubicBezTo>
                        <a:pt x="426012" y="228424"/>
                        <a:pt x="437778" y="209558"/>
                        <a:pt x="449595" y="190996"/>
                      </a:cubicBezTo>
                      <a:cubicBezTo>
                        <a:pt x="449696" y="190895"/>
                        <a:pt x="449696" y="190895"/>
                        <a:pt x="449747" y="190743"/>
                      </a:cubicBezTo>
                      <a:cubicBezTo>
                        <a:pt x="457709" y="180650"/>
                        <a:pt x="465570" y="170355"/>
                        <a:pt x="473685" y="160364"/>
                      </a:cubicBezTo>
                      <a:close/>
                      <a:moveTo>
                        <a:pt x="195054" y="123900"/>
                      </a:moveTo>
                      <a:cubicBezTo>
                        <a:pt x="215695" y="98948"/>
                        <a:pt x="244349" y="82110"/>
                        <a:pt x="280966" y="80690"/>
                      </a:cubicBezTo>
                      <a:cubicBezTo>
                        <a:pt x="315554" y="79473"/>
                        <a:pt x="349432" y="92050"/>
                        <a:pt x="380165" y="106859"/>
                      </a:cubicBezTo>
                      <a:cubicBezTo>
                        <a:pt x="403292" y="117712"/>
                        <a:pt x="425606" y="130138"/>
                        <a:pt x="447414" y="143577"/>
                      </a:cubicBezTo>
                      <a:cubicBezTo>
                        <a:pt x="442900" y="149359"/>
                        <a:pt x="438488" y="155293"/>
                        <a:pt x="433924" y="161277"/>
                      </a:cubicBezTo>
                      <a:cubicBezTo>
                        <a:pt x="432199" y="162241"/>
                        <a:pt x="430779" y="163864"/>
                        <a:pt x="429410" y="165994"/>
                      </a:cubicBezTo>
                      <a:cubicBezTo>
                        <a:pt x="428091" y="167972"/>
                        <a:pt x="426874" y="170051"/>
                        <a:pt x="425505" y="172130"/>
                      </a:cubicBezTo>
                      <a:cubicBezTo>
                        <a:pt x="425403" y="172232"/>
                        <a:pt x="425353" y="172384"/>
                        <a:pt x="425251" y="172485"/>
                      </a:cubicBezTo>
                      <a:cubicBezTo>
                        <a:pt x="424643" y="173601"/>
                        <a:pt x="424034" y="174565"/>
                        <a:pt x="423223" y="175680"/>
                      </a:cubicBezTo>
                      <a:cubicBezTo>
                        <a:pt x="407501" y="200835"/>
                        <a:pt x="391779" y="226193"/>
                        <a:pt x="376007" y="251703"/>
                      </a:cubicBezTo>
                      <a:cubicBezTo>
                        <a:pt x="323364" y="258702"/>
                        <a:pt x="271381" y="270315"/>
                        <a:pt x="220767" y="288015"/>
                      </a:cubicBezTo>
                      <a:cubicBezTo>
                        <a:pt x="203118" y="294152"/>
                        <a:pt x="185469" y="301150"/>
                        <a:pt x="167870" y="309265"/>
                      </a:cubicBezTo>
                      <a:cubicBezTo>
                        <a:pt x="165233" y="300542"/>
                        <a:pt x="162951" y="291717"/>
                        <a:pt x="161074" y="282741"/>
                      </a:cubicBezTo>
                      <a:cubicBezTo>
                        <a:pt x="192315" y="273663"/>
                        <a:pt x="216811" y="248102"/>
                        <a:pt x="225027" y="214782"/>
                      </a:cubicBezTo>
                      <a:cubicBezTo>
                        <a:pt x="233141" y="181817"/>
                        <a:pt x="219955" y="146063"/>
                        <a:pt x="195054" y="123900"/>
                      </a:cubicBezTo>
                      <a:close/>
                      <a:moveTo>
                        <a:pt x="94586" y="238770"/>
                      </a:moveTo>
                      <a:cubicBezTo>
                        <a:pt x="94586" y="238770"/>
                        <a:pt x="94434" y="238568"/>
                        <a:pt x="94231" y="238517"/>
                      </a:cubicBezTo>
                      <a:cubicBezTo>
                        <a:pt x="93826" y="238010"/>
                        <a:pt x="93420" y="237655"/>
                        <a:pt x="93116" y="237249"/>
                      </a:cubicBezTo>
                      <a:cubicBezTo>
                        <a:pt x="92152" y="236184"/>
                        <a:pt x="91138" y="235119"/>
                        <a:pt x="90174" y="234054"/>
                      </a:cubicBezTo>
                      <a:cubicBezTo>
                        <a:pt x="88146" y="231620"/>
                        <a:pt x="86421" y="229134"/>
                        <a:pt x="84646" y="226345"/>
                      </a:cubicBezTo>
                      <a:cubicBezTo>
                        <a:pt x="84240" y="225838"/>
                        <a:pt x="83936" y="225229"/>
                        <a:pt x="83581" y="224672"/>
                      </a:cubicBezTo>
                      <a:cubicBezTo>
                        <a:pt x="83480" y="224570"/>
                        <a:pt x="83480" y="224570"/>
                        <a:pt x="83429" y="224469"/>
                      </a:cubicBezTo>
                      <a:cubicBezTo>
                        <a:pt x="82719" y="222846"/>
                        <a:pt x="81958" y="221476"/>
                        <a:pt x="81147" y="219752"/>
                      </a:cubicBezTo>
                      <a:cubicBezTo>
                        <a:pt x="79676" y="216760"/>
                        <a:pt x="78611" y="213615"/>
                        <a:pt x="77546" y="210420"/>
                      </a:cubicBezTo>
                      <a:cubicBezTo>
                        <a:pt x="77343" y="209761"/>
                        <a:pt x="77242" y="209152"/>
                        <a:pt x="77039" y="208493"/>
                      </a:cubicBezTo>
                      <a:cubicBezTo>
                        <a:pt x="77039" y="208290"/>
                        <a:pt x="77039" y="208290"/>
                        <a:pt x="76988" y="208189"/>
                      </a:cubicBezTo>
                      <a:cubicBezTo>
                        <a:pt x="76988" y="208189"/>
                        <a:pt x="76887" y="208087"/>
                        <a:pt x="76836" y="207986"/>
                      </a:cubicBezTo>
                      <a:cubicBezTo>
                        <a:pt x="76735" y="207885"/>
                        <a:pt x="76785" y="207682"/>
                        <a:pt x="76684" y="207580"/>
                      </a:cubicBezTo>
                      <a:cubicBezTo>
                        <a:pt x="76430" y="205958"/>
                        <a:pt x="76278" y="204436"/>
                        <a:pt x="75923" y="202864"/>
                      </a:cubicBezTo>
                      <a:cubicBezTo>
                        <a:pt x="75315" y="199669"/>
                        <a:pt x="75112" y="196575"/>
                        <a:pt x="75162" y="193177"/>
                      </a:cubicBezTo>
                      <a:cubicBezTo>
                        <a:pt x="75162" y="193177"/>
                        <a:pt x="75315" y="189931"/>
                        <a:pt x="75467" y="189018"/>
                      </a:cubicBezTo>
                      <a:cubicBezTo>
                        <a:pt x="75568" y="187446"/>
                        <a:pt x="75720" y="185671"/>
                        <a:pt x="76177" y="183845"/>
                      </a:cubicBezTo>
                      <a:cubicBezTo>
                        <a:pt x="76887" y="179332"/>
                        <a:pt x="76785" y="179433"/>
                        <a:pt x="78155" y="175579"/>
                      </a:cubicBezTo>
                      <a:cubicBezTo>
                        <a:pt x="78763" y="173956"/>
                        <a:pt x="79220" y="172435"/>
                        <a:pt x="79879" y="171116"/>
                      </a:cubicBezTo>
                      <a:cubicBezTo>
                        <a:pt x="79930" y="170761"/>
                        <a:pt x="80183" y="170203"/>
                        <a:pt x="80437" y="169899"/>
                      </a:cubicBezTo>
                      <a:cubicBezTo>
                        <a:pt x="81908" y="166805"/>
                        <a:pt x="83581" y="163864"/>
                        <a:pt x="85204" y="160973"/>
                      </a:cubicBezTo>
                      <a:cubicBezTo>
                        <a:pt x="86472" y="159198"/>
                        <a:pt x="87638" y="157474"/>
                        <a:pt x="88805" y="155749"/>
                      </a:cubicBezTo>
                      <a:cubicBezTo>
                        <a:pt x="103563" y="137137"/>
                        <a:pt x="126030" y="127805"/>
                        <a:pt x="150272" y="133637"/>
                      </a:cubicBezTo>
                      <a:cubicBezTo>
                        <a:pt x="150526" y="133789"/>
                        <a:pt x="150728" y="133789"/>
                        <a:pt x="150881" y="133992"/>
                      </a:cubicBezTo>
                      <a:lnTo>
                        <a:pt x="150982" y="133891"/>
                      </a:lnTo>
                      <a:cubicBezTo>
                        <a:pt x="160973" y="136376"/>
                        <a:pt x="170507" y="142157"/>
                        <a:pt x="177912" y="149765"/>
                      </a:cubicBezTo>
                      <a:cubicBezTo>
                        <a:pt x="179839" y="151438"/>
                        <a:pt x="181411" y="153518"/>
                        <a:pt x="183034" y="155597"/>
                      </a:cubicBezTo>
                      <a:cubicBezTo>
                        <a:pt x="192670" y="168073"/>
                        <a:pt x="198300" y="184606"/>
                        <a:pt x="196626" y="200429"/>
                      </a:cubicBezTo>
                      <a:cubicBezTo>
                        <a:pt x="194851" y="215492"/>
                        <a:pt x="187801" y="230301"/>
                        <a:pt x="176441" y="240545"/>
                      </a:cubicBezTo>
                      <a:cubicBezTo>
                        <a:pt x="170305" y="246175"/>
                        <a:pt x="163914" y="249725"/>
                        <a:pt x="157119" y="252108"/>
                      </a:cubicBezTo>
                      <a:cubicBezTo>
                        <a:pt x="151185" y="254289"/>
                        <a:pt x="144947" y="255405"/>
                        <a:pt x="138202" y="255912"/>
                      </a:cubicBezTo>
                      <a:cubicBezTo>
                        <a:pt x="135920" y="256166"/>
                        <a:pt x="135159" y="256064"/>
                        <a:pt x="131304" y="255709"/>
                      </a:cubicBezTo>
                      <a:cubicBezTo>
                        <a:pt x="129935" y="255608"/>
                        <a:pt x="128414" y="255405"/>
                        <a:pt x="126994" y="255050"/>
                      </a:cubicBezTo>
                      <a:cubicBezTo>
                        <a:pt x="125219" y="254898"/>
                        <a:pt x="123596" y="254695"/>
                        <a:pt x="121770" y="254239"/>
                      </a:cubicBezTo>
                      <a:cubicBezTo>
                        <a:pt x="121415" y="254188"/>
                        <a:pt x="121212" y="254188"/>
                        <a:pt x="121009" y="254137"/>
                      </a:cubicBezTo>
                      <a:lnTo>
                        <a:pt x="120806" y="254137"/>
                      </a:lnTo>
                      <a:cubicBezTo>
                        <a:pt x="120705" y="254036"/>
                        <a:pt x="120553" y="253833"/>
                        <a:pt x="119944" y="253630"/>
                      </a:cubicBezTo>
                      <a:cubicBezTo>
                        <a:pt x="118473" y="253224"/>
                        <a:pt x="117155" y="252768"/>
                        <a:pt x="115735" y="252210"/>
                      </a:cubicBezTo>
                      <a:cubicBezTo>
                        <a:pt x="112844" y="251246"/>
                        <a:pt x="110055" y="249725"/>
                        <a:pt x="107519" y="248356"/>
                      </a:cubicBezTo>
                      <a:cubicBezTo>
                        <a:pt x="107265" y="248203"/>
                        <a:pt x="107012" y="248102"/>
                        <a:pt x="106707" y="247950"/>
                      </a:cubicBezTo>
                      <a:lnTo>
                        <a:pt x="106606" y="247848"/>
                      </a:lnTo>
                      <a:cubicBezTo>
                        <a:pt x="106251" y="247798"/>
                        <a:pt x="105896" y="247544"/>
                        <a:pt x="105541" y="247341"/>
                      </a:cubicBezTo>
                      <a:cubicBezTo>
                        <a:pt x="104070" y="246276"/>
                        <a:pt x="102802" y="245465"/>
                        <a:pt x="101332" y="244400"/>
                      </a:cubicBezTo>
                      <a:cubicBezTo>
                        <a:pt x="98897" y="242726"/>
                        <a:pt x="96919" y="240748"/>
                        <a:pt x="94586" y="238770"/>
                      </a:cubicBezTo>
                      <a:close/>
                      <a:moveTo>
                        <a:pt x="225077" y="430576"/>
                      </a:moveTo>
                      <a:cubicBezTo>
                        <a:pt x="208443" y="400248"/>
                        <a:pt x="191301" y="369870"/>
                        <a:pt x="178521" y="338274"/>
                      </a:cubicBezTo>
                      <a:cubicBezTo>
                        <a:pt x="186026" y="334724"/>
                        <a:pt x="193532" y="331478"/>
                        <a:pt x="201089" y="328385"/>
                      </a:cubicBezTo>
                      <a:cubicBezTo>
                        <a:pt x="251399" y="307642"/>
                        <a:pt x="303128" y="294050"/>
                        <a:pt x="355923" y="285479"/>
                      </a:cubicBezTo>
                      <a:cubicBezTo>
                        <a:pt x="319104" y="347859"/>
                        <a:pt x="284820" y="411761"/>
                        <a:pt x="257890" y="478452"/>
                      </a:cubicBezTo>
                      <a:cubicBezTo>
                        <a:pt x="246834" y="462426"/>
                        <a:pt x="235880" y="446450"/>
                        <a:pt x="225077" y="430576"/>
                      </a:cubicBezTo>
                      <a:close/>
                      <a:moveTo>
                        <a:pt x="278836" y="508425"/>
                      </a:moveTo>
                      <a:cubicBezTo>
                        <a:pt x="308910" y="428903"/>
                        <a:pt x="350345" y="353286"/>
                        <a:pt x="394416" y="280104"/>
                      </a:cubicBezTo>
                      <a:cubicBezTo>
                        <a:pt x="466534" y="271533"/>
                        <a:pt x="539970" y="271482"/>
                        <a:pt x="613101" y="274677"/>
                      </a:cubicBezTo>
                      <a:cubicBezTo>
                        <a:pt x="631562" y="292681"/>
                        <a:pt x="649211" y="311496"/>
                        <a:pt x="666150" y="330971"/>
                      </a:cubicBezTo>
                      <a:cubicBezTo>
                        <a:pt x="699825" y="369819"/>
                        <a:pt x="730761" y="411152"/>
                        <a:pt x="758756" y="454260"/>
                      </a:cubicBezTo>
                      <a:cubicBezTo>
                        <a:pt x="747396" y="486870"/>
                        <a:pt x="734311" y="518568"/>
                        <a:pt x="719756" y="549808"/>
                      </a:cubicBezTo>
                      <a:cubicBezTo>
                        <a:pt x="698557" y="595148"/>
                        <a:pt x="673960" y="638814"/>
                        <a:pt x="646574" y="680756"/>
                      </a:cubicBezTo>
                      <a:cubicBezTo>
                        <a:pt x="627707" y="683545"/>
                        <a:pt x="608740" y="685726"/>
                        <a:pt x="589772" y="687298"/>
                      </a:cubicBezTo>
                      <a:cubicBezTo>
                        <a:pt x="534797" y="692116"/>
                        <a:pt x="478908" y="692471"/>
                        <a:pt x="423020" y="688921"/>
                      </a:cubicBezTo>
                      <a:cubicBezTo>
                        <a:pt x="370225" y="633337"/>
                        <a:pt x="323212" y="571312"/>
                        <a:pt x="278836" y="508425"/>
                      </a:cubicBezTo>
                      <a:close/>
                      <a:moveTo>
                        <a:pt x="131406" y="632779"/>
                      </a:moveTo>
                      <a:cubicBezTo>
                        <a:pt x="70953" y="612848"/>
                        <a:pt x="25410" y="563755"/>
                        <a:pt x="34996" y="497115"/>
                      </a:cubicBezTo>
                      <a:cubicBezTo>
                        <a:pt x="44480" y="430120"/>
                        <a:pt x="93876" y="384273"/>
                        <a:pt x="150424" y="352677"/>
                      </a:cubicBezTo>
                      <a:cubicBezTo>
                        <a:pt x="155191" y="364596"/>
                        <a:pt x="160618" y="376311"/>
                        <a:pt x="166552" y="387823"/>
                      </a:cubicBezTo>
                      <a:cubicBezTo>
                        <a:pt x="175072" y="403798"/>
                        <a:pt x="183998" y="419470"/>
                        <a:pt x="192873" y="435242"/>
                      </a:cubicBezTo>
                      <a:cubicBezTo>
                        <a:pt x="193076" y="437220"/>
                        <a:pt x="193989" y="439350"/>
                        <a:pt x="195307" y="441277"/>
                      </a:cubicBezTo>
                      <a:cubicBezTo>
                        <a:pt x="211486" y="465164"/>
                        <a:pt x="227917" y="489153"/>
                        <a:pt x="244654" y="513090"/>
                      </a:cubicBezTo>
                      <a:cubicBezTo>
                        <a:pt x="229337" y="555489"/>
                        <a:pt x="217369" y="599053"/>
                        <a:pt x="209558" y="643987"/>
                      </a:cubicBezTo>
                      <a:cubicBezTo>
                        <a:pt x="208848" y="647638"/>
                        <a:pt x="208291" y="651239"/>
                        <a:pt x="207682" y="654992"/>
                      </a:cubicBezTo>
                      <a:cubicBezTo>
                        <a:pt x="182020" y="648450"/>
                        <a:pt x="156561" y="641045"/>
                        <a:pt x="131406" y="632779"/>
                      </a:cubicBezTo>
                      <a:close/>
                      <a:moveTo>
                        <a:pt x="378340" y="685320"/>
                      </a:moveTo>
                      <a:cubicBezTo>
                        <a:pt x="330870" y="680452"/>
                        <a:pt x="284009" y="672692"/>
                        <a:pt x="237858" y="662194"/>
                      </a:cubicBezTo>
                      <a:cubicBezTo>
                        <a:pt x="243842" y="621824"/>
                        <a:pt x="253732" y="582266"/>
                        <a:pt x="266461" y="543621"/>
                      </a:cubicBezTo>
                      <a:cubicBezTo>
                        <a:pt x="301455" y="592460"/>
                        <a:pt x="338274" y="640437"/>
                        <a:pt x="378340" y="685320"/>
                      </a:cubicBezTo>
                      <a:close/>
                      <a:moveTo>
                        <a:pt x="290602" y="905679"/>
                      </a:moveTo>
                      <a:cubicBezTo>
                        <a:pt x="283045" y="913590"/>
                        <a:pt x="273257" y="918713"/>
                        <a:pt x="263520" y="921299"/>
                      </a:cubicBezTo>
                      <a:cubicBezTo>
                        <a:pt x="260933" y="921806"/>
                        <a:pt x="258499" y="922314"/>
                        <a:pt x="256217" y="922567"/>
                      </a:cubicBezTo>
                      <a:cubicBezTo>
                        <a:pt x="254492" y="922871"/>
                        <a:pt x="252869" y="922973"/>
                        <a:pt x="251449" y="923024"/>
                      </a:cubicBezTo>
                      <a:cubicBezTo>
                        <a:pt x="251094" y="922973"/>
                        <a:pt x="249674" y="923074"/>
                        <a:pt x="248914" y="923125"/>
                      </a:cubicBezTo>
                      <a:cubicBezTo>
                        <a:pt x="248711" y="923074"/>
                        <a:pt x="248609" y="923176"/>
                        <a:pt x="248609" y="923176"/>
                      </a:cubicBezTo>
                      <a:cubicBezTo>
                        <a:pt x="245262" y="923074"/>
                        <a:pt x="241813" y="922719"/>
                        <a:pt x="238517" y="922263"/>
                      </a:cubicBezTo>
                      <a:cubicBezTo>
                        <a:pt x="232583" y="921147"/>
                        <a:pt x="229490" y="920184"/>
                        <a:pt x="222744" y="916938"/>
                      </a:cubicBezTo>
                      <a:cubicBezTo>
                        <a:pt x="221679" y="916430"/>
                        <a:pt x="220614" y="916075"/>
                        <a:pt x="219600" y="915366"/>
                      </a:cubicBezTo>
                      <a:cubicBezTo>
                        <a:pt x="219600" y="915366"/>
                        <a:pt x="219600" y="915366"/>
                        <a:pt x="219397" y="915366"/>
                      </a:cubicBezTo>
                      <a:cubicBezTo>
                        <a:pt x="219296" y="915264"/>
                        <a:pt x="219042" y="915112"/>
                        <a:pt x="218991" y="915011"/>
                      </a:cubicBezTo>
                      <a:cubicBezTo>
                        <a:pt x="218484" y="914554"/>
                        <a:pt x="217673" y="914199"/>
                        <a:pt x="217369" y="913945"/>
                      </a:cubicBezTo>
                      <a:cubicBezTo>
                        <a:pt x="214528" y="912171"/>
                        <a:pt x="211790" y="910091"/>
                        <a:pt x="209153" y="907961"/>
                      </a:cubicBezTo>
                      <a:cubicBezTo>
                        <a:pt x="208240" y="906997"/>
                        <a:pt x="207175" y="905983"/>
                        <a:pt x="206008" y="904918"/>
                      </a:cubicBezTo>
                      <a:cubicBezTo>
                        <a:pt x="205704" y="904512"/>
                        <a:pt x="205197" y="904056"/>
                        <a:pt x="204943" y="903752"/>
                      </a:cubicBezTo>
                      <a:cubicBezTo>
                        <a:pt x="202560" y="901267"/>
                        <a:pt x="200582" y="898630"/>
                        <a:pt x="198604" y="895840"/>
                      </a:cubicBezTo>
                      <a:cubicBezTo>
                        <a:pt x="197640" y="894572"/>
                        <a:pt x="196727" y="893152"/>
                        <a:pt x="195916" y="891631"/>
                      </a:cubicBezTo>
                      <a:cubicBezTo>
                        <a:pt x="195916" y="891631"/>
                        <a:pt x="195815" y="891529"/>
                        <a:pt x="195764" y="891428"/>
                      </a:cubicBezTo>
                      <a:lnTo>
                        <a:pt x="195510" y="891123"/>
                      </a:lnTo>
                      <a:cubicBezTo>
                        <a:pt x="195155" y="890413"/>
                        <a:pt x="194851" y="889653"/>
                        <a:pt x="194394" y="888841"/>
                      </a:cubicBezTo>
                      <a:cubicBezTo>
                        <a:pt x="192822" y="885900"/>
                        <a:pt x="191656" y="882857"/>
                        <a:pt x="190489" y="879561"/>
                      </a:cubicBezTo>
                      <a:cubicBezTo>
                        <a:pt x="188866" y="875047"/>
                        <a:pt x="189272" y="876010"/>
                        <a:pt x="188410" y="871395"/>
                      </a:cubicBezTo>
                      <a:cubicBezTo>
                        <a:pt x="187903" y="868150"/>
                        <a:pt x="187649" y="864701"/>
                        <a:pt x="187446" y="861202"/>
                      </a:cubicBezTo>
                      <a:cubicBezTo>
                        <a:pt x="187446" y="860998"/>
                        <a:pt x="187497" y="860846"/>
                        <a:pt x="187396" y="860745"/>
                      </a:cubicBezTo>
                      <a:cubicBezTo>
                        <a:pt x="187446" y="859731"/>
                        <a:pt x="187396" y="858767"/>
                        <a:pt x="187599" y="857753"/>
                      </a:cubicBezTo>
                      <a:cubicBezTo>
                        <a:pt x="187548" y="855978"/>
                        <a:pt x="187903" y="854203"/>
                        <a:pt x="188106" y="852580"/>
                      </a:cubicBezTo>
                      <a:cubicBezTo>
                        <a:pt x="188359" y="850754"/>
                        <a:pt x="188816" y="848928"/>
                        <a:pt x="189019" y="847255"/>
                      </a:cubicBezTo>
                      <a:cubicBezTo>
                        <a:pt x="189069" y="847052"/>
                        <a:pt x="189069" y="846697"/>
                        <a:pt x="189221" y="846443"/>
                      </a:cubicBezTo>
                      <a:cubicBezTo>
                        <a:pt x="189323" y="845530"/>
                        <a:pt x="189830" y="844668"/>
                        <a:pt x="189982" y="843705"/>
                      </a:cubicBezTo>
                      <a:cubicBezTo>
                        <a:pt x="190084" y="843603"/>
                        <a:pt x="190033" y="843502"/>
                        <a:pt x="190134" y="843451"/>
                      </a:cubicBezTo>
                      <a:cubicBezTo>
                        <a:pt x="190337" y="842843"/>
                        <a:pt x="190591" y="842284"/>
                        <a:pt x="190692" y="842031"/>
                      </a:cubicBezTo>
                      <a:cubicBezTo>
                        <a:pt x="193380" y="834525"/>
                        <a:pt x="196017" y="829707"/>
                        <a:pt x="200531" y="823469"/>
                      </a:cubicBezTo>
                      <a:cubicBezTo>
                        <a:pt x="202002" y="821694"/>
                        <a:pt x="202712" y="819818"/>
                        <a:pt x="203270" y="817941"/>
                      </a:cubicBezTo>
                      <a:cubicBezTo>
                        <a:pt x="204538" y="816318"/>
                        <a:pt x="205805" y="815000"/>
                        <a:pt x="207327" y="813681"/>
                      </a:cubicBezTo>
                      <a:cubicBezTo>
                        <a:pt x="210015" y="811145"/>
                        <a:pt x="212956" y="808914"/>
                        <a:pt x="216304" y="806834"/>
                      </a:cubicBezTo>
                      <a:cubicBezTo>
                        <a:pt x="221933" y="803538"/>
                        <a:pt x="229084" y="801256"/>
                        <a:pt x="236590" y="800495"/>
                      </a:cubicBezTo>
                      <a:cubicBezTo>
                        <a:pt x="242168" y="799582"/>
                        <a:pt x="248051" y="799531"/>
                        <a:pt x="253884" y="800393"/>
                      </a:cubicBezTo>
                      <a:cubicBezTo>
                        <a:pt x="282082" y="804248"/>
                        <a:pt x="306831" y="827222"/>
                        <a:pt x="309011" y="858108"/>
                      </a:cubicBezTo>
                      <a:cubicBezTo>
                        <a:pt x="310279" y="874134"/>
                        <a:pt x="303889" y="890261"/>
                        <a:pt x="293797" y="902382"/>
                      </a:cubicBezTo>
                      <a:cubicBezTo>
                        <a:pt x="292833" y="903650"/>
                        <a:pt x="291768" y="904614"/>
                        <a:pt x="290602" y="905679"/>
                      </a:cubicBezTo>
                      <a:close/>
                      <a:moveTo>
                        <a:pt x="517198" y="846646"/>
                      </a:moveTo>
                      <a:cubicBezTo>
                        <a:pt x="493971" y="871902"/>
                        <a:pt x="470591" y="899593"/>
                        <a:pt x="441835" y="918662"/>
                      </a:cubicBezTo>
                      <a:cubicBezTo>
                        <a:pt x="401364" y="945136"/>
                        <a:pt x="354757" y="946403"/>
                        <a:pt x="315402" y="923784"/>
                      </a:cubicBezTo>
                      <a:cubicBezTo>
                        <a:pt x="328233" y="909584"/>
                        <a:pt x="337006" y="891327"/>
                        <a:pt x="339086" y="871750"/>
                      </a:cubicBezTo>
                      <a:cubicBezTo>
                        <a:pt x="343954" y="828236"/>
                        <a:pt x="314692" y="785585"/>
                        <a:pt x="272801" y="773312"/>
                      </a:cubicBezTo>
                      <a:cubicBezTo>
                        <a:pt x="259716" y="769559"/>
                        <a:pt x="245972" y="768240"/>
                        <a:pt x="232431" y="769964"/>
                      </a:cubicBezTo>
                      <a:cubicBezTo>
                        <a:pt x="230352" y="743795"/>
                        <a:pt x="231467" y="717017"/>
                        <a:pt x="234105" y="691558"/>
                      </a:cubicBezTo>
                      <a:cubicBezTo>
                        <a:pt x="253985" y="695970"/>
                        <a:pt x="273764" y="700028"/>
                        <a:pt x="293645" y="703425"/>
                      </a:cubicBezTo>
                      <a:cubicBezTo>
                        <a:pt x="331783" y="710120"/>
                        <a:pt x="370225" y="715040"/>
                        <a:pt x="408566" y="717930"/>
                      </a:cubicBezTo>
                      <a:cubicBezTo>
                        <a:pt x="447515" y="757843"/>
                        <a:pt x="489508" y="794612"/>
                        <a:pt x="536014" y="825802"/>
                      </a:cubicBezTo>
                      <a:cubicBezTo>
                        <a:pt x="529877" y="832851"/>
                        <a:pt x="523589" y="839799"/>
                        <a:pt x="517198" y="846646"/>
                      </a:cubicBezTo>
                      <a:close/>
                      <a:moveTo>
                        <a:pt x="454869" y="720770"/>
                      </a:moveTo>
                      <a:cubicBezTo>
                        <a:pt x="484994" y="721987"/>
                        <a:pt x="515322" y="722038"/>
                        <a:pt x="545498" y="720720"/>
                      </a:cubicBezTo>
                      <a:cubicBezTo>
                        <a:pt x="571616" y="719654"/>
                        <a:pt x="597887" y="717727"/>
                        <a:pt x="623904" y="714583"/>
                      </a:cubicBezTo>
                      <a:cubicBezTo>
                        <a:pt x="614116" y="728631"/>
                        <a:pt x="603871" y="742527"/>
                        <a:pt x="593373" y="756119"/>
                      </a:cubicBezTo>
                      <a:cubicBezTo>
                        <a:pt x="581455" y="771942"/>
                        <a:pt x="568928" y="787410"/>
                        <a:pt x="556097" y="802625"/>
                      </a:cubicBezTo>
                      <a:cubicBezTo>
                        <a:pt x="519836" y="778586"/>
                        <a:pt x="486363" y="750845"/>
                        <a:pt x="454869" y="720770"/>
                      </a:cubicBezTo>
                      <a:close/>
                      <a:moveTo>
                        <a:pt x="890616" y="737912"/>
                      </a:moveTo>
                      <a:cubicBezTo>
                        <a:pt x="897007" y="797351"/>
                        <a:pt x="862926" y="845530"/>
                        <a:pt x="807697" y="865411"/>
                      </a:cubicBezTo>
                      <a:cubicBezTo>
                        <a:pt x="737354" y="890819"/>
                        <a:pt x="662600" y="863788"/>
                        <a:pt x="600372" y="829504"/>
                      </a:cubicBezTo>
                      <a:cubicBezTo>
                        <a:pt x="594185" y="826106"/>
                        <a:pt x="588251" y="822708"/>
                        <a:pt x="582165" y="819057"/>
                      </a:cubicBezTo>
                      <a:cubicBezTo>
                        <a:pt x="611681" y="784063"/>
                        <a:pt x="639321" y="747193"/>
                        <a:pt x="664628" y="708954"/>
                      </a:cubicBezTo>
                      <a:cubicBezTo>
                        <a:pt x="708802" y="702107"/>
                        <a:pt x="752315" y="691964"/>
                        <a:pt x="794967" y="679234"/>
                      </a:cubicBezTo>
                      <a:cubicBezTo>
                        <a:pt x="818398" y="671982"/>
                        <a:pt x="841423" y="664071"/>
                        <a:pt x="863940" y="655043"/>
                      </a:cubicBezTo>
                      <a:cubicBezTo>
                        <a:pt x="875554" y="681669"/>
                        <a:pt x="887523" y="708903"/>
                        <a:pt x="890616" y="737912"/>
                      </a:cubicBezTo>
                      <a:close/>
                      <a:moveTo>
                        <a:pt x="804857" y="531601"/>
                      </a:moveTo>
                      <a:cubicBezTo>
                        <a:pt x="821897" y="562741"/>
                        <a:pt x="837568" y="594793"/>
                        <a:pt x="851870" y="627302"/>
                      </a:cubicBezTo>
                      <a:cubicBezTo>
                        <a:pt x="839292" y="632069"/>
                        <a:pt x="827019" y="636329"/>
                        <a:pt x="815355" y="640335"/>
                      </a:cubicBezTo>
                      <a:cubicBezTo>
                        <a:pt x="773514" y="654789"/>
                        <a:pt x="730558" y="665845"/>
                        <a:pt x="686943" y="673909"/>
                      </a:cubicBezTo>
                      <a:cubicBezTo>
                        <a:pt x="701245" y="650986"/>
                        <a:pt x="714786" y="627302"/>
                        <a:pt x="727313" y="603212"/>
                      </a:cubicBezTo>
                      <a:cubicBezTo>
                        <a:pt x="746838" y="565733"/>
                        <a:pt x="764386" y="527088"/>
                        <a:pt x="779296" y="487378"/>
                      </a:cubicBezTo>
                      <a:cubicBezTo>
                        <a:pt x="788273" y="501933"/>
                        <a:pt x="796793" y="516590"/>
                        <a:pt x="804857" y="531601"/>
                      </a:cubicBezTo>
                      <a:close/>
                      <a:moveTo>
                        <a:pt x="1042611" y="574253"/>
                      </a:moveTo>
                      <a:cubicBezTo>
                        <a:pt x="1040988" y="589519"/>
                        <a:pt x="1034192" y="604277"/>
                        <a:pt x="1023187" y="614775"/>
                      </a:cubicBezTo>
                      <a:cubicBezTo>
                        <a:pt x="1012080" y="625375"/>
                        <a:pt x="999046" y="629990"/>
                        <a:pt x="985049" y="630902"/>
                      </a:cubicBezTo>
                      <a:cubicBezTo>
                        <a:pt x="981752" y="631105"/>
                        <a:pt x="982310" y="631207"/>
                        <a:pt x="978050" y="630801"/>
                      </a:cubicBezTo>
                      <a:cubicBezTo>
                        <a:pt x="974906" y="630547"/>
                        <a:pt x="971660" y="630040"/>
                        <a:pt x="968516" y="629330"/>
                      </a:cubicBezTo>
                      <a:cubicBezTo>
                        <a:pt x="966943" y="629026"/>
                        <a:pt x="966791" y="628975"/>
                        <a:pt x="966791" y="628975"/>
                      </a:cubicBezTo>
                      <a:cubicBezTo>
                        <a:pt x="966791" y="628975"/>
                        <a:pt x="966690" y="628874"/>
                        <a:pt x="965878" y="628671"/>
                      </a:cubicBezTo>
                      <a:cubicBezTo>
                        <a:pt x="964509" y="628215"/>
                        <a:pt x="963190" y="627758"/>
                        <a:pt x="961770" y="627149"/>
                      </a:cubicBezTo>
                      <a:cubicBezTo>
                        <a:pt x="958829" y="626084"/>
                        <a:pt x="955938" y="624664"/>
                        <a:pt x="953098" y="623143"/>
                      </a:cubicBezTo>
                      <a:cubicBezTo>
                        <a:pt x="952997" y="623042"/>
                        <a:pt x="952997" y="623042"/>
                        <a:pt x="952895" y="623092"/>
                      </a:cubicBezTo>
                      <a:cubicBezTo>
                        <a:pt x="952794" y="622991"/>
                        <a:pt x="952743" y="622889"/>
                        <a:pt x="952540" y="622839"/>
                      </a:cubicBezTo>
                      <a:cubicBezTo>
                        <a:pt x="952185" y="622585"/>
                        <a:pt x="951931" y="622484"/>
                        <a:pt x="951526" y="622129"/>
                      </a:cubicBezTo>
                      <a:cubicBezTo>
                        <a:pt x="950410" y="621317"/>
                        <a:pt x="949142" y="620506"/>
                        <a:pt x="947925" y="619745"/>
                      </a:cubicBezTo>
                      <a:cubicBezTo>
                        <a:pt x="946556" y="618832"/>
                        <a:pt x="945389" y="617716"/>
                        <a:pt x="944223" y="616601"/>
                      </a:cubicBezTo>
                      <a:cubicBezTo>
                        <a:pt x="943056" y="615688"/>
                        <a:pt x="941788" y="614673"/>
                        <a:pt x="940673" y="613659"/>
                      </a:cubicBezTo>
                      <a:cubicBezTo>
                        <a:pt x="940166" y="613203"/>
                        <a:pt x="939912" y="613101"/>
                        <a:pt x="939912" y="613101"/>
                      </a:cubicBezTo>
                      <a:lnTo>
                        <a:pt x="939506" y="612594"/>
                      </a:lnTo>
                      <a:cubicBezTo>
                        <a:pt x="938543" y="611529"/>
                        <a:pt x="937528" y="610464"/>
                        <a:pt x="936768" y="609399"/>
                      </a:cubicBezTo>
                      <a:cubicBezTo>
                        <a:pt x="934688" y="606863"/>
                        <a:pt x="932863" y="604480"/>
                        <a:pt x="931138" y="601792"/>
                      </a:cubicBezTo>
                      <a:cubicBezTo>
                        <a:pt x="930479" y="600930"/>
                        <a:pt x="930073" y="600118"/>
                        <a:pt x="929515" y="599408"/>
                      </a:cubicBezTo>
                      <a:cubicBezTo>
                        <a:pt x="929515" y="599408"/>
                        <a:pt x="929515" y="599408"/>
                        <a:pt x="929414" y="599307"/>
                      </a:cubicBezTo>
                      <a:cubicBezTo>
                        <a:pt x="929312" y="599205"/>
                        <a:pt x="929312" y="599205"/>
                        <a:pt x="929262" y="599104"/>
                      </a:cubicBezTo>
                      <a:cubicBezTo>
                        <a:pt x="928501" y="597684"/>
                        <a:pt x="927689" y="596162"/>
                        <a:pt x="927030" y="594691"/>
                      </a:cubicBezTo>
                      <a:cubicBezTo>
                        <a:pt x="926878" y="594286"/>
                        <a:pt x="926625" y="593677"/>
                        <a:pt x="926371" y="593221"/>
                      </a:cubicBezTo>
                      <a:cubicBezTo>
                        <a:pt x="925306" y="590736"/>
                        <a:pt x="924342" y="587997"/>
                        <a:pt x="923480" y="585309"/>
                      </a:cubicBezTo>
                      <a:cubicBezTo>
                        <a:pt x="923277" y="584650"/>
                        <a:pt x="923074" y="584143"/>
                        <a:pt x="922973" y="583534"/>
                      </a:cubicBezTo>
                      <a:cubicBezTo>
                        <a:pt x="922872" y="583433"/>
                        <a:pt x="922922" y="583230"/>
                        <a:pt x="922821" y="583129"/>
                      </a:cubicBezTo>
                      <a:lnTo>
                        <a:pt x="922770" y="582824"/>
                      </a:lnTo>
                      <a:lnTo>
                        <a:pt x="922618" y="582621"/>
                      </a:lnTo>
                      <a:cubicBezTo>
                        <a:pt x="922263" y="581049"/>
                        <a:pt x="922111" y="579376"/>
                        <a:pt x="921857" y="577753"/>
                      </a:cubicBezTo>
                      <a:cubicBezTo>
                        <a:pt x="921350" y="574507"/>
                        <a:pt x="921147" y="571362"/>
                        <a:pt x="921097" y="568066"/>
                      </a:cubicBezTo>
                      <a:cubicBezTo>
                        <a:pt x="921097" y="568066"/>
                        <a:pt x="921147" y="567863"/>
                        <a:pt x="920995" y="567508"/>
                      </a:cubicBezTo>
                      <a:cubicBezTo>
                        <a:pt x="921198" y="566697"/>
                        <a:pt x="921299" y="565125"/>
                        <a:pt x="921249" y="564820"/>
                      </a:cubicBezTo>
                      <a:cubicBezTo>
                        <a:pt x="921299" y="562944"/>
                        <a:pt x="921553" y="561270"/>
                        <a:pt x="921857" y="559546"/>
                      </a:cubicBezTo>
                      <a:cubicBezTo>
                        <a:pt x="922212" y="557618"/>
                        <a:pt x="922466" y="555793"/>
                        <a:pt x="922973" y="554069"/>
                      </a:cubicBezTo>
                      <a:cubicBezTo>
                        <a:pt x="922973" y="554069"/>
                        <a:pt x="923784" y="550975"/>
                        <a:pt x="923937" y="550518"/>
                      </a:cubicBezTo>
                      <a:cubicBezTo>
                        <a:pt x="923937" y="550315"/>
                        <a:pt x="924089" y="550062"/>
                        <a:pt x="924140" y="549910"/>
                      </a:cubicBezTo>
                      <a:cubicBezTo>
                        <a:pt x="936362" y="519937"/>
                        <a:pt x="962785" y="502542"/>
                        <a:pt x="994025" y="508475"/>
                      </a:cubicBezTo>
                      <a:cubicBezTo>
                        <a:pt x="996308" y="508881"/>
                        <a:pt x="998590" y="509490"/>
                        <a:pt x="1000923" y="510352"/>
                      </a:cubicBezTo>
                      <a:cubicBezTo>
                        <a:pt x="1010711" y="513648"/>
                        <a:pt x="1019890" y="520038"/>
                        <a:pt x="1026585" y="528001"/>
                      </a:cubicBezTo>
                      <a:cubicBezTo>
                        <a:pt x="1027345" y="528559"/>
                        <a:pt x="1027853" y="529218"/>
                        <a:pt x="1028411" y="529928"/>
                      </a:cubicBezTo>
                      <a:cubicBezTo>
                        <a:pt x="1038249" y="542201"/>
                        <a:pt x="1044234" y="558531"/>
                        <a:pt x="1042611" y="574253"/>
                      </a:cubicBezTo>
                      <a:close/>
                      <a:moveTo>
                        <a:pt x="941332" y="351156"/>
                      </a:moveTo>
                      <a:cubicBezTo>
                        <a:pt x="979318" y="382853"/>
                        <a:pt x="1009240" y="430475"/>
                        <a:pt x="1006400" y="480379"/>
                      </a:cubicBezTo>
                      <a:cubicBezTo>
                        <a:pt x="987280" y="474750"/>
                        <a:pt x="966030" y="475561"/>
                        <a:pt x="947519" y="483523"/>
                      </a:cubicBezTo>
                      <a:cubicBezTo>
                        <a:pt x="933775" y="489355"/>
                        <a:pt x="922314" y="498383"/>
                        <a:pt x="913134" y="509540"/>
                      </a:cubicBezTo>
                      <a:lnTo>
                        <a:pt x="913033" y="509642"/>
                      </a:lnTo>
                      <a:cubicBezTo>
                        <a:pt x="911968" y="510453"/>
                        <a:pt x="911004" y="511518"/>
                        <a:pt x="910041" y="512887"/>
                      </a:cubicBezTo>
                      <a:cubicBezTo>
                        <a:pt x="905679" y="518669"/>
                        <a:pt x="902027" y="524958"/>
                        <a:pt x="899137" y="531601"/>
                      </a:cubicBezTo>
                      <a:cubicBezTo>
                        <a:pt x="898579" y="532819"/>
                        <a:pt x="897869" y="534036"/>
                        <a:pt x="897514" y="535304"/>
                      </a:cubicBezTo>
                      <a:cubicBezTo>
                        <a:pt x="897007" y="536369"/>
                        <a:pt x="896246" y="537586"/>
                        <a:pt x="895891" y="538854"/>
                      </a:cubicBezTo>
                      <a:cubicBezTo>
                        <a:pt x="895333" y="540071"/>
                        <a:pt x="894877" y="541643"/>
                        <a:pt x="894775" y="542810"/>
                      </a:cubicBezTo>
                      <a:cubicBezTo>
                        <a:pt x="894775" y="543012"/>
                        <a:pt x="894724" y="543165"/>
                        <a:pt x="894724" y="543165"/>
                      </a:cubicBezTo>
                      <a:cubicBezTo>
                        <a:pt x="888486" y="564262"/>
                        <a:pt x="889501" y="587135"/>
                        <a:pt x="899492" y="607421"/>
                      </a:cubicBezTo>
                      <a:cubicBezTo>
                        <a:pt x="893254" y="610515"/>
                        <a:pt x="887066" y="613254"/>
                        <a:pt x="880981" y="615891"/>
                      </a:cubicBezTo>
                      <a:cubicBezTo>
                        <a:pt x="874134" y="601285"/>
                        <a:pt x="867237" y="586729"/>
                        <a:pt x="860238" y="572529"/>
                      </a:cubicBezTo>
                      <a:cubicBezTo>
                        <a:pt x="839850" y="530537"/>
                        <a:pt x="817282" y="489761"/>
                        <a:pt x="792381" y="450508"/>
                      </a:cubicBezTo>
                      <a:cubicBezTo>
                        <a:pt x="802473" y="420535"/>
                        <a:pt x="810993" y="390258"/>
                        <a:pt x="818093" y="359422"/>
                      </a:cubicBezTo>
                      <a:cubicBezTo>
                        <a:pt x="822607" y="339288"/>
                        <a:pt x="826461" y="319205"/>
                        <a:pt x="829606" y="298767"/>
                      </a:cubicBezTo>
                      <a:cubicBezTo>
                        <a:pt x="869823" y="308555"/>
                        <a:pt x="908164" y="323364"/>
                        <a:pt x="941332" y="351156"/>
                      </a:cubicBezTo>
                      <a:close/>
                      <a:moveTo>
                        <a:pt x="717829" y="345222"/>
                      </a:moveTo>
                      <a:cubicBezTo>
                        <a:pt x="698912" y="321640"/>
                        <a:pt x="679032" y="298767"/>
                        <a:pt x="658187" y="276756"/>
                      </a:cubicBezTo>
                      <a:cubicBezTo>
                        <a:pt x="686791" y="278278"/>
                        <a:pt x="715395" y="280306"/>
                        <a:pt x="743643" y="282284"/>
                      </a:cubicBezTo>
                      <a:cubicBezTo>
                        <a:pt x="743643" y="282284"/>
                        <a:pt x="743846" y="282284"/>
                        <a:pt x="743998" y="282335"/>
                      </a:cubicBezTo>
                      <a:cubicBezTo>
                        <a:pt x="762712" y="285631"/>
                        <a:pt x="781325" y="288624"/>
                        <a:pt x="799785" y="292275"/>
                      </a:cubicBezTo>
                      <a:cubicBezTo>
                        <a:pt x="798264" y="302215"/>
                        <a:pt x="796539" y="311902"/>
                        <a:pt x="794815" y="321792"/>
                      </a:cubicBezTo>
                      <a:cubicBezTo>
                        <a:pt x="788526" y="354148"/>
                        <a:pt x="780716" y="386048"/>
                        <a:pt x="770928" y="417441"/>
                      </a:cubicBezTo>
                      <a:cubicBezTo>
                        <a:pt x="754243" y="392692"/>
                        <a:pt x="736492" y="368703"/>
                        <a:pt x="717829" y="345222"/>
                      </a:cubicBezTo>
                      <a:close/>
                      <a:moveTo>
                        <a:pt x="804147" y="261085"/>
                      </a:moveTo>
                      <a:cubicBezTo>
                        <a:pt x="790098" y="258702"/>
                        <a:pt x="776152" y="256622"/>
                        <a:pt x="762205" y="254340"/>
                      </a:cubicBezTo>
                      <a:cubicBezTo>
                        <a:pt x="760481" y="253376"/>
                        <a:pt x="758401" y="252768"/>
                        <a:pt x="755967" y="252666"/>
                      </a:cubicBezTo>
                      <a:cubicBezTo>
                        <a:pt x="753380" y="252514"/>
                        <a:pt x="750794" y="252159"/>
                        <a:pt x="748157" y="252007"/>
                      </a:cubicBezTo>
                      <a:cubicBezTo>
                        <a:pt x="747041" y="252058"/>
                        <a:pt x="746027" y="251804"/>
                        <a:pt x="744962" y="251956"/>
                      </a:cubicBezTo>
                      <a:cubicBezTo>
                        <a:pt x="705759" y="249066"/>
                        <a:pt x="666150" y="246479"/>
                        <a:pt x="626490" y="244755"/>
                      </a:cubicBezTo>
                      <a:cubicBezTo>
                        <a:pt x="595757" y="214934"/>
                        <a:pt x="563096" y="187243"/>
                        <a:pt x="528863" y="161784"/>
                      </a:cubicBezTo>
                      <a:cubicBezTo>
                        <a:pt x="517198" y="153163"/>
                        <a:pt x="505027" y="144744"/>
                        <a:pt x="492957" y="136731"/>
                      </a:cubicBezTo>
                      <a:cubicBezTo>
                        <a:pt x="525465" y="98288"/>
                        <a:pt x="561625" y="64360"/>
                        <a:pt x="611276" y="46407"/>
                      </a:cubicBezTo>
                      <a:cubicBezTo>
                        <a:pt x="668533" y="25664"/>
                        <a:pt x="739332" y="29315"/>
                        <a:pt x="779550" y="80487"/>
                      </a:cubicBezTo>
                      <a:cubicBezTo>
                        <a:pt x="806733" y="115126"/>
                        <a:pt x="810435" y="162393"/>
                        <a:pt x="808711" y="204639"/>
                      </a:cubicBezTo>
                      <a:cubicBezTo>
                        <a:pt x="807950" y="223505"/>
                        <a:pt x="806327" y="242422"/>
                        <a:pt x="804147" y="2610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6" name="任意多边形: 形状 325"/>
                <p:cNvSpPr/>
                <p:nvPr/>
              </p:nvSpPr>
              <p:spPr>
                <a:xfrm>
                  <a:off x="478290" y="2689642"/>
                  <a:ext cx="126789" cy="126789"/>
                </a:xfrm>
                <a:custGeom>
                  <a:avLst/>
                  <a:gdLst>
                    <a:gd name="connsiteX0" fmla="*/ 111784 w 126788"/>
                    <a:gd name="connsiteY0" fmla="*/ 27592 h 126788"/>
                    <a:gd name="connsiteX1" fmla="*/ 125376 w 126788"/>
                    <a:gd name="connsiteY1" fmla="*/ 72424 h 126788"/>
                    <a:gd name="connsiteX2" fmla="*/ 105191 w 126788"/>
                    <a:gd name="connsiteY2" fmla="*/ 112540 h 126788"/>
                    <a:gd name="connsiteX3" fmla="*/ 85869 w 126788"/>
                    <a:gd name="connsiteY3" fmla="*/ 124103 h 126788"/>
                    <a:gd name="connsiteX4" fmla="*/ 66952 w 126788"/>
                    <a:gd name="connsiteY4" fmla="*/ 127907 h 126788"/>
                    <a:gd name="connsiteX5" fmla="*/ 60055 w 126788"/>
                    <a:gd name="connsiteY5" fmla="*/ 127704 h 126788"/>
                    <a:gd name="connsiteX6" fmla="*/ 55744 w 126788"/>
                    <a:gd name="connsiteY6" fmla="*/ 127045 h 126788"/>
                    <a:gd name="connsiteX7" fmla="*/ 50520 w 126788"/>
                    <a:gd name="connsiteY7" fmla="*/ 126233 h 126788"/>
                    <a:gd name="connsiteX8" fmla="*/ 49759 w 126788"/>
                    <a:gd name="connsiteY8" fmla="*/ 126132 h 126788"/>
                    <a:gd name="connsiteX9" fmla="*/ 49556 w 126788"/>
                    <a:gd name="connsiteY9" fmla="*/ 126132 h 126788"/>
                    <a:gd name="connsiteX10" fmla="*/ 48694 w 126788"/>
                    <a:gd name="connsiteY10" fmla="*/ 125625 h 126788"/>
                    <a:gd name="connsiteX11" fmla="*/ 44485 w 126788"/>
                    <a:gd name="connsiteY11" fmla="*/ 124205 h 126788"/>
                    <a:gd name="connsiteX12" fmla="*/ 36269 w 126788"/>
                    <a:gd name="connsiteY12" fmla="*/ 120350 h 126788"/>
                    <a:gd name="connsiteX13" fmla="*/ 35458 w 126788"/>
                    <a:gd name="connsiteY13" fmla="*/ 119945 h 126788"/>
                    <a:gd name="connsiteX14" fmla="*/ 35356 w 126788"/>
                    <a:gd name="connsiteY14" fmla="*/ 119843 h 126788"/>
                    <a:gd name="connsiteX15" fmla="*/ 34291 w 126788"/>
                    <a:gd name="connsiteY15" fmla="*/ 119336 h 126788"/>
                    <a:gd name="connsiteX16" fmla="*/ 30082 w 126788"/>
                    <a:gd name="connsiteY16" fmla="*/ 116395 h 126788"/>
                    <a:gd name="connsiteX17" fmla="*/ 23235 w 126788"/>
                    <a:gd name="connsiteY17" fmla="*/ 110664 h 126788"/>
                    <a:gd name="connsiteX18" fmla="*/ 22880 w 126788"/>
                    <a:gd name="connsiteY18" fmla="*/ 110410 h 126788"/>
                    <a:gd name="connsiteX19" fmla="*/ 21764 w 126788"/>
                    <a:gd name="connsiteY19" fmla="*/ 109142 h 126788"/>
                    <a:gd name="connsiteX20" fmla="*/ 18823 w 126788"/>
                    <a:gd name="connsiteY20" fmla="*/ 105947 h 126788"/>
                    <a:gd name="connsiteX21" fmla="*/ 13295 w 126788"/>
                    <a:gd name="connsiteY21" fmla="*/ 98238 h 126788"/>
                    <a:gd name="connsiteX22" fmla="*/ 12230 w 126788"/>
                    <a:gd name="connsiteY22" fmla="*/ 96565 h 126788"/>
                    <a:gd name="connsiteX23" fmla="*/ 12078 w 126788"/>
                    <a:gd name="connsiteY23" fmla="*/ 96362 h 126788"/>
                    <a:gd name="connsiteX24" fmla="*/ 9796 w 126788"/>
                    <a:gd name="connsiteY24" fmla="*/ 91645 h 126788"/>
                    <a:gd name="connsiteX25" fmla="*/ 6195 w 126788"/>
                    <a:gd name="connsiteY25" fmla="*/ 82314 h 126788"/>
                    <a:gd name="connsiteX26" fmla="*/ 5688 w 126788"/>
                    <a:gd name="connsiteY26" fmla="*/ 80387 h 126788"/>
                    <a:gd name="connsiteX27" fmla="*/ 5637 w 126788"/>
                    <a:gd name="connsiteY27" fmla="*/ 80082 h 126788"/>
                    <a:gd name="connsiteX28" fmla="*/ 5485 w 126788"/>
                    <a:gd name="connsiteY28" fmla="*/ 79879 h 126788"/>
                    <a:gd name="connsiteX29" fmla="*/ 5333 w 126788"/>
                    <a:gd name="connsiteY29" fmla="*/ 79474 h 126788"/>
                    <a:gd name="connsiteX30" fmla="*/ 4572 w 126788"/>
                    <a:gd name="connsiteY30" fmla="*/ 74757 h 126788"/>
                    <a:gd name="connsiteX31" fmla="*/ 3811 w 126788"/>
                    <a:gd name="connsiteY31" fmla="*/ 65070 h 126788"/>
                    <a:gd name="connsiteX32" fmla="*/ 4115 w 126788"/>
                    <a:gd name="connsiteY32" fmla="*/ 60912 h 126788"/>
                    <a:gd name="connsiteX33" fmla="*/ 4825 w 126788"/>
                    <a:gd name="connsiteY33" fmla="*/ 55739 h 126788"/>
                    <a:gd name="connsiteX34" fmla="*/ 6803 w 126788"/>
                    <a:gd name="connsiteY34" fmla="*/ 47472 h 126788"/>
                    <a:gd name="connsiteX35" fmla="*/ 8528 w 126788"/>
                    <a:gd name="connsiteY35" fmla="*/ 43009 h 126788"/>
                    <a:gd name="connsiteX36" fmla="*/ 9086 w 126788"/>
                    <a:gd name="connsiteY36" fmla="*/ 41792 h 126788"/>
                    <a:gd name="connsiteX37" fmla="*/ 13853 w 126788"/>
                    <a:gd name="connsiteY37" fmla="*/ 32866 h 126788"/>
                    <a:gd name="connsiteX38" fmla="*/ 17454 w 126788"/>
                    <a:gd name="connsiteY38" fmla="*/ 27642 h 126788"/>
                    <a:gd name="connsiteX39" fmla="*/ 78921 w 126788"/>
                    <a:gd name="connsiteY39" fmla="*/ 5530 h 126788"/>
                    <a:gd name="connsiteX40" fmla="*/ 79529 w 126788"/>
                    <a:gd name="connsiteY40" fmla="*/ 5885 h 126788"/>
                    <a:gd name="connsiteX41" fmla="*/ 79631 w 126788"/>
                    <a:gd name="connsiteY41" fmla="*/ 5784 h 126788"/>
                    <a:gd name="connsiteX42" fmla="*/ 106561 w 126788"/>
                    <a:gd name="connsiteY42" fmla="*/ 21658 h 126788"/>
                    <a:gd name="connsiteX43" fmla="*/ 111784 w 126788"/>
                    <a:gd name="connsiteY43" fmla="*/ 27592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126788" h="126788">
                      <a:moveTo>
                        <a:pt x="111784" y="27592"/>
                      </a:moveTo>
                      <a:cubicBezTo>
                        <a:pt x="121420" y="40068"/>
                        <a:pt x="127050" y="56601"/>
                        <a:pt x="125376" y="72424"/>
                      </a:cubicBezTo>
                      <a:cubicBezTo>
                        <a:pt x="123601" y="87487"/>
                        <a:pt x="116552" y="102296"/>
                        <a:pt x="105191" y="112540"/>
                      </a:cubicBezTo>
                      <a:cubicBezTo>
                        <a:pt x="99055" y="118170"/>
                        <a:pt x="92665" y="121720"/>
                        <a:pt x="85869" y="124103"/>
                      </a:cubicBezTo>
                      <a:cubicBezTo>
                        <a:pt x="79935" y="126284"/>
                        <a:pt x="73697" y="127400"/>
                        <a:pt x="66952" y="127907"/>
                      </a:cubicBezTo>
                      <a:cubicBezTo>
                        <a:pt x="64670" y="128160"/>
                        <a:pt x="63909" y="128059"/>
                        <a:pt x="60055" y="127704"/>
                      </a:cubicBezTo>
                      <a:cubicBezTo>
                        <a:pt x="58685" y="127603"/>
                        <a:pt x="57164" y="127400"/>
                        <a:pt x="55744" y="127045"/>
                      </a:cubicBezTo>
                      <a:cubicBezTo>
                        <a:pt x="53969" y="126893"/>
                        <a:pt x="52346" y="126690"/>
                        <a:pt x="50520" y="126233"/>
                      </a:cubicBezTo>
                      <a:cubicBezTo>
                        <a:pt x="50165" y="126183"/>
                        <a:pt x="49962" y="126183"/>
                        <a:pt x="49759" y="126132"/>
                      </a:cubicBezTo>
                      <a:lnTo>
                        <a:pt x="49556" y="126132"/>
                      </a:lnTo>
                      <a:cubicBezTo>
                        <a:pt x="49455" y="126030"/>
                        <a:pt x="49303" y="125828"/>
                        <a:pt x="48694" y="125625"/>
                      </a:cubicBezTo>
                      <a:cubicBezTo>
                        <a:pt x="47224" y="125219"/>
                        <a:pt x="45905" y="124763"/>
                        <a:pt x="44485" y="124205"/>
                      </a:cubicBezTo>
                      <a:cubicBezTo>
                        <a:pt x="41594" y="123241"/>
                        <a:pt x="38805" y="121720"/>
                        <a:pt x="36269" y="120350"/>
                      </a:cubicBezTo>
                      <a:cubicBezTo>
                        <a:pt x="36015" y="120198"/>
                        <a:pt x="35762" y="120097"/>
                        <a:pt x="35458" y="119945"/>
                      </a:cubicBezTo>
                      <a:lnTo>
                        <a:pt x="35356" y="119843"/>
                      </a:lnTo>
                      <a:cubicBezTo>
                        <a:pt x="35001" y="119792"/>
                        <a:pt x="34646" y="119539"/>
                        <a:pt x="34291" y="119336"/>
                      </a:cubicBezTo>
                      <a:cubicBezTo>
                        <a:pt x="32820" y="118271"/>
                        <a:pt x="31552" y="117460"/>
                        <a:pt x="30082" y="116395"/>
                      </a:cubicBezTo>
                      <a:cubicBezTo>
                        <a:pt x="27597" y="114670"/>
                        <a:pt x="25619" y="112692"/>
                        <a:pt x="23235" y="110664"/>
                      </a:cubicBezTo>
                      <a:cubicBezTo>
                        <a:pt x="23235" y="110664"/>
                        <a:pt x="23083" y="110461"/>
                        <a:pt x="22880" y="110410"/>
                      </a:cubicBezTo>
                      <a:cubicBezTo>
                        <a:pt x="22474" y="109903"/>
                        <a:pt x="22069" y="109548"/>
                        <a:pt x="21764" y="109142"/>
                      </a:cubicBezTo>
                      <a:cubicBezTo>
                        <a:pt x="20801" y="108077"/>
                        <a:pt x="19786" y="107012"/>
                        <a:pt x="18823" y="105947"/>
                      </a:cubicBezTo>
                      <a:cubicBezTo>
                        <a:pt x="16794" y="103513"/>
                        <a:pt x="15070" y="101028"/>
                        <a:pt x="13295" y="98238"/>
                      </a:cubicBezTo>
                      <a:cubicBezTo>
                        <a:pt x="12889" y="97731"/>
                        <a:pt x="12585" y="97123"/>
                        <a:pt x="12230" y="96565"/>
                      </a:cubicBezTo>
                      <a:cubicBezTo>
                        <a:pt x="12128" y="96463"/>
                        <a:pt x="12128" y="96463"/>
                        <a:pt x="12078" y="96362"/>
                      </a:cubicBezTo>
                      <a:cubicBezTo>
                        <a:pt x="11368" y="94739"/>
                        <a:pt x="10607" y="93370"/>
                        <a:pt x="9796" y="91645"/>
                      </a:cubicBezTo>
                      <a:cubicBezTo>
                        <a:pt x="8325" y="88653"/>
                        <a:pt x="7260" y="85509"/>
                        <a:pt x="6195" y="82314"/>
                      </a:cubicBezTo>
                      <a:cubicBezTo>
                        <a:pt x="5992" y="81654"/>
                        <a:pt x="5890" y="81046"/>
                        <a:pt x="5688" y="80387"/>
                      </a:cubicBezTo>
                      <a:cubicBezTo>
                        <a:pt x="5688" y="80184"/>
                        <a:pt x="5688" y="80184"/>
                        <a:pt x="5637" y="80082"/>
                      </a:cubicBezTo>
                      <a:cubicBezTo>
                        <a:pt x="5637" y="80082"/>
                        <a:pt x="5535" y="79981"/>
                        <a:pt x="5485" y="79879"/>
                      </a:cubicBezTo>
                      <a:cubicBezTo>
                        <a:pt x="5383" y="79778"/>
                        <a:pt x="5434" y="79575"/>
                        <a:pt x="5333" y="79474"/>
                      </a:cubicBezTo>
                      <a:cubicBezTo>
                        <a:pt x="5079" y="77851"/>
                        <a:pt x="4927" y="76329"/>
                        <a:pt x="4572" y="74757"/>
                      </a:cubicBezTo>
                      <a:cubicBezTo>
                        <a:pt x="3963" y="71562"/>
                        <a:pt x="3760" y="68468"/>
                        <a:pt x="3811" y="65070"/>
                      </a:cubicBezTo>
                      <a:cubicBezTo>
                        <a:pt x="3811" y="65070"/>
                        <a:pt x="3963" y="61825"/>
                        <a:pt x="4115" y="60912"/>
                      </a:cubicBezTo>
                      <a:cubicBezTo>
                        <a:pt x="4217" y="59340"/>
                        <a:pt x="4369" y="57565"/>
                        <a:pt x="4825" y="55739"/>
                      </a:cubicBezTo>
                      <a:cubicBezTo>
                        <a:pt x="5535" y="51225"/>
                        <a:pt x="5434" y="51326"/>
                        <a:pt x="6803" y="47472"/>
                      </a:cubicBezTo>
                      <a:cubicBezTo>
                        <a:pt x="7412" y="45849"/>
                        <a:pt x="7868" y="44328"/>
                        <a:pt x="8528" y="43009"/>
                      </a:cubicBezTo>
                      <a:cubicBezTo>
                        <a:pt x="8578" y="42654"/>
                        <a:pt x="8832" y="42096"/>
                        <a:pt x="9086" y="41792"/>
                      </a:cubicBezTo>
                      <a:cubicBezTo>
                        <a:pt x="10556" y="38698"/>
                        <a:pt x="12230" y="35757"/>
                        <a:pt x="13853" y="32866"/>
                      </a:cubicBezTo>
                      <a:cubicBezTo>
                        <a:pt x="15121" y="31091"/>
                        <a:pt x="16287" y="29367"/>
                        <a:pt x="17454" y="27642"/>
                      </a:cubicBezTo>
                      <a:cubicBezTo>
                        <a:pt x="32212" y="9030"/>
                        <a:pt x="54679" y="-302"/>
                        <a:pt x="78921" y="5530"/>
                      </a:cubicBezTo>
                      <a:cubicBezTo>
                        <a:pt x="79174" y="5683"/>
                        <a:pt x="79377" y="5683"/>
                        <a:pt x="79529" y="5885"/>
                      </a:cubicBezTo>
                      <a:lnTo>
                        <a:pt x="79631" y="5784"/>
                      </a:lnTo>
                      <a:cubicBezTo>
                        <a:pt x="89622" y="8269"/>
                        <a:pt x="99156" y="14051"/>
                        <a:pt x="106561" y="21658"/>
                      </a:cubicBezTo>
                      <a:cubicBezTo>
                        <a:pt x="108589" y="23433"/>
                        <a:pt x="110161" y="25512"/>
                        <a:pt x="111784" y="2759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7" name="任意多边形: 形状 326"/>
                <p:cNvSpPr/>
                <p:nvPr/>
              </p:nvSpPr>
              <p:spPr>
                <a:xfrm>
                  <a:off x="590632" y="3357560"/>
                  <a:ext cx="126789" cy="126789"/>
                </a:xfrm>
                <a:custGeom>
                  <a:avLst/>
                  <a:gdLst>
                    <a:gd name="connsiteX0" fmla="*/ 125369 w 126788"/>
                    <a:gd name="connsiteY0" fmla="*/ 62185 h 126788"/>
                    <a:gd name="connsiteX1" fmla="*/ 110154 w 126788"/>
                    <a:gd name="connsiteY1" fmla="*/ 106460 h 126788"/>
                    <a:gd name="connsiteX2" fmla="*/ 107010 w 126788"/>
                    <a:gd name="connsiteY2" fmla="*/ 109705 h 126788"/>
                    <a:gd name="connsiteX3" fmla="*/ 79928 w 126788"/>
                    <a:gd name="connsiteY3" fmla="*/ 125326 h 126788"/>
                    <a:gd name="connsiteX4" fmla="*/ 72625 w 126788"/>
                    <a:gd name="connsiteY4" fmla="*/ 126593 h 126788"/>
                    <a:gd name="connsiteX5" fmla="*/ 67857 w 126788"/>
                    <a:gd name="connsiteY5" fmla="*/ 127050 h 126788"/>
                    <a:gd name="connsiteX6" fmla="*/ 65322 w 126788"/>
                    <a:gd name="connsiteY6" fmla="*/ 127151 h 126788"/>
                    <a:gd name="connsiteX7" fmla="*/ 65017 w 126788"/>
                    <a:gd name="connsiteY7" fmla="*/ 127202 h 126788"/>
                    <a:gd name="connsiteX8" fmla="*/ 54925 w 126788"/>
                    <a:gd name="connsiteY8" fmla="*/ 126289 h 126788"/>
                    <a:gd name="connsiteX9" fmla="*/ 39152 w 126788"/>
                    <a:gd name="connsiteY9" fmla="*/ 120964 h 126788"/>
                    <a:gd name="connsiteX10" fmla="*/ 36008 w 126788"/>
                    <a:gd name="connsiteY10" fmla="*/ 119392 h 126788"/>
                    <a:gd name="connsiteX11" fmla="*/ 35805 w 126788"/>
                    <a:gd name="connsiteY11" fmla="*/ 119392 h 126788"/>
                    <a:gd name="connsiteX12" fmla="*/ 35399 w 126788"/>
                    <a:gd name="connsiteY12" fmla="*/ 119037 h 126788"/>
                    <a:gd name="connsiteX13" fmla="*/ 33777 w 126788"/>
                    <a:gd name="connsiteY13" fmla="*/ 117972 h 126788"/>
                    <a:gd name="connsiteX14" fmla="*/ 25561 w 126788"/>
                    <a:gd name="connsiteY14" fmla="*/ 111987 h 126788"/>
                    <a:gd name="connsiteX15" fmla="*/ 22416 w 126788"/>
                    <a:gd name="connsiteY15" fmla="*/ 108945 h 126788"/>
                    <a:gd name="connsiteX16" fmla="*/ 21351 w 126788"/>
                    <a:gd name="connsiteY16" fmla="*/ 107778 h 126788"/>
                    <a:gd name="connsiteX17" fmla="*/ 15012 w 126788"/>
                    <a:gd name="connsiteY17" fmla="*/ 99866 h 126788"/>
                    <a:gd name="connsiteX18" fmla="*/ 12324 w 126788"/>
                    <a:gd name="connsiteY18" fmla="*/ 95657 h 126788"/>
                    <a:gd name="connsiteX19" fmla="*/ 12172 w 126788"/>
                    <a:gd name="connsiteY19" fmla="*/ 95454 h 126788"/>
                    <a:gd name="connsiteX20" fmla="*/ 11918 w 126788"/>
                    <a:gd name="connsiteY20" fmla="*/ 95150 h 126788"/>
                    <a:gd name="connsiteX21" fmla="*/ 10802 w 126788"/>
                    <a:gd name="connsiteY21" fmla="*/ 92868 h 126788"/>
                    <a:gd name="connsiteX22" fmla="*/ 6897 w 126788"/>
                    <a:gd name="connsiteY22" fmla="*/ 83587 h 126788"/>
                    <a:gd name="connsiteX23" fmla="*/ 4818 w 126788"/>
                    <a:gd name="connsiteY23" fmla="*/ 75421 h 126788"/>
                    <a:gd name="connsiteX24" fmla="*/ 3854 w 126788"/>
                    <a:gd name="connsiteY24" fmla="*/ 65228 h 126788"/>
                    <a:gd name="connsiteX25" fmla="*/ 3804 w 126788"/>
                    <a:gd name="connsiteY25" fmla="*/ 64771 h 126788"/>
                    <a:gd name="connsiteX26" fmla="*/ 4007 w 126788"/>
                    <a:gd name="connsiteY26" fmla="*/ 61779 h 126788"/>
                    <a:gd name="connsiteX27" fmla="*/ 4514 w 126788"/>
                    <a:gd name="connsiteY27" fmla="*/ 56606 h 126788"/>
                    <a:gd name="connsiteX28" fmla="*/ 5427 w 126788"/>
                    <a:gd name="connsiteY28" fmla="*/ 51281 h 126788"/>
                    <a:gd name="connsiteX29" fmla="*/ 5629 w 126788"/>
                    <a:gd name="connsiteY29" fmla="*/ 50469 h 126788"/>
                    <a:gd name="connsiteX30" fmla="*/ 6390 w 126788"/>
                    <a:gd name="connsiteY30" fmla="*/ 47731 h 126788"/>
                    <a:gd name="connsiteX31" fmla="*/ 6542 w 126788"/>
                    <a:gd name="connsiteY31" fmla="*/ 47477 h 126788"/>
                    <a:gd name="connsiteX32" fmla="*/ 7100 w 126788"/>
                    <a:gd name="connsiteY32" fmla="*/ 46057 h 126788"/>
                    <a:gd name="connsiteX33" fmla="*/ 16939 w 126788"/>
                    <a:gd name="connsiteY33" fmla="*/ 27496 h 126788"/>
                    <a:gd name="connsiteX34" fmla="*/ 19678 w 126788"/>
                    <a:gd name="connsiteY34" fmla="*/ 21967 h 126788"/>
                    <a:gd name="connsiteX35" fmla="*/ 23735 w 126788"/>
                    <a:gd name="connsiteY35" fmla="*/ 17707 h 126788"/>
                    <a:gd name="connsiteX36" fmla="*/ 32712 w 126788"/>
                    <a:gd name="connsiteY36" fmla="*/ 10861 h 126788"/>
                    <a:gd name="connsiteX37" fmla="*/ 52998 w 126788"/>
                    <a:gd name="connsiteY37" fmla="*/ 4521 h 126788"/>
                    <a:gd name="connsiteX38" fmla="*/ 70292 w 126788"/>
                    <a:gd name="connsiteY38" fmla="*/ 4420 h 126788"/>
                    <a:gd name="connsiteX39" fmla="*/ 125369 w 126788"/>
                    <a:gd name="connsiteY39" fmla="*/ 62185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26788" h="126788">
                      <a:moveTo>
                        <a:pt x="125369" y="62185"/>
                      </a:moveTo>
                      <a:cubicBezTo>
                        <a:pt x="126637" y="78211"/>
                        <a:pt x="120246" y="94338"/>
                        <a:pt x="110154" y="106460"/>
                      </a:cubicBezTo>
                      <a:cubicBezTo>
                        <a:pt x="109241" y="107626"/>
                        <a:pt x="108176" y="108640"/>
                        <a:pt x="107010" y="109705"/>
                      </a:cubicBezTo>
                      <a:cubicBezTo>
                        <a:pt x="99453" y="117617"/>
                        <a:pt x="89665" y="122739"/>
                        <a:pt x="79928" y="125326"/>
                      </a:cubicBezTo>
                      <a:cubicBezTo>
                        <a:pt x="77341" y="125833"/>
                        <a:pt x="74907" y="126340"/>
                        <a:pt x="72625" y="126593"/>
                      </a:cubicBezTo>
                      <a:cubicBezTo>
                        <a:pt x="70900" y="126898"/>
                        <a:pt x="69277" y="126999"/>
                        <a:pt x="67857" y="127050"/>
                      </a:cubicBezTo>
                      <a:cubicBezTo>
                        <a:pt x="67502" y="126999"/>
                        <a:pt x="66082" y="127100"/>
                        <a:pt x="65322" y="127151"/>
                      </a:cubicBezTo>
                      <a:cubicBezTo>
                        <a:pt x="65119" y="127100"/>
                        <a:pt x="65017" y="127202"/>
                        <a:pt x="65017" y="127202"/>
                      </a:cubicBezTo>
                      <a:cubicBezTo>
                        <a:pt x="61670" y="127100"/>
                        <a:pt x="58221" y="126746"/>
                        <a:pt x="54925" y="126289"/>
                      </a:cubicBezTo>
                      <a:cubicBezTo>
                        <a:pt x="48991" y="125173"/>
                        <a:pt x="45898" y="124210"/>
                        <a:pt x="39152" y="120964"/>
                      </a:cubicBezTo>
                      <a:cubicBezTo>
                        <a:pt x="38087" y="120457"/>
                        <a:pt x="37022" y="120102"/>
                        <a:pt x="36008" y="119392"/>
                      </a:cubicBezTo>
                      <a:cubicBezTo>
                        <a:pt x="36008" y="119392"/>
                        <a:pt x="36008" y="119392"/>
                        <a:pt x="35805" y="119392"/>
                      </a:cubicBezTo>
                      <a:cubicBezTo>
                        <a:pt x="35704" y="119290"/>
                        <a:pt x="35450" y="119138"/>
                        <a:pt x="35399" y="119037"/>
                      </a:cubicBezTo>
                      <a:cubicBezTo>
                        <a:pt x="34892" y="118580"/>
                        <a:pt x="34081" y="118225"/>
                        <a:pt x="33777" y="117972"/>
                      </a:cubicBezTo>
                      <a:cubicBezTo>
                        <a:pt x="30936" y="116197"/>
                        <a:pt x="28198" y="114117"/>
                        <a:pt x="25561" y="111987"/>
                      </a:cubicBezTo>
                      <a:cubicBezTo>
                        <a:pt x="24648" y="111024"/>
                        <a:pt x="23583" y="110009"/>
                        <a:pt x="22416" y="108945"/>
                      </a:cubicBezTo>
                      <a:cubicBezTo>
                        <a:pt x="22112" y="108539"/>
                        <a:pt x="21605" y="108082"/>
                        <a:pt x="21351" y="107778"/>
                      </a:cubicBezTo>
                      <a:cubicBezTo>
                        <a:pt x="18968" y="105293"/>
                        <a:pt x="16990" y="102656"/>
                        <a:pt x="15012" y="99866"/>
                      </a:cubicBezTo>
                      <a:cubicBezTo>
                        <a:pt x="14048" y="98598"/>
                        <a:pt x="13135" y="97179"/>
                        <a:pt x="12324" y="95657"/>
                      </a:cubicBezTo>
                      <a:cubicBezTo>
                        <a:pt x="12324" y="95657"/>
                        <a:pt x="12222" y="95556"/>
                        <a:pt x="12172" y="95454"/>
                      </a:cubicBezTo>
                      <a:lnTo>
                        <a:pt x="11918" y="95150"/>
                      </a:lnTo>
                      <a:cubicBezTo>
                        <a:pt x="11563" y="94440"/>
                        <a:pt x="11259" y="93679"/>
                        <a:pt x="10802" y="92868"/>
                      </a:cubicBezTo>
                      <a:cubicBezTo>
                        <a:pt x="9230" y="89926"/>
                        <a:pt x="8064" y="86883"/>
                        <a:pt x="6897" y="83587"/>
                      </a:cubicBezTo>
                      <a:cubicBezTo>
                        <a:pt x="5274" y="79073"/>
                        <a:pt x="5680" y="80037"/>
                        <a:pt x="4818" y="75421"/>
                      </a:cubicBezTo>
                      <a:cubicBezTo>
                        <a:pt x="4311" y="72176"/>
                        <a:pt x="4057" y="68727"/>
                        <a:pt x="3854" y="65228"/>
                      </a:cubicBezTo>
                      <a:cubicBezTo>
                        <a:pt x="3854" y="65025"/>
                        <a:pt x="3905" y="64873"/>
                        <a:pt x="3804" y="64771"/>
                      </a:cubicBezTo>
                      <a:cubicBezTo>
                        <a:pt x="3854" y="63757"/>
                        <a:pt x="3804" y="62793"/>
                        <a:pt x="4007" y="61779"/>
                      </a:cubicBezTo>
                      <a:cubicBezTo>
                        <a:pt x="3956" y="60004"/>
                        <a:pt x="4311" y="58229"/>
                        <a:pt x="4514" y="56606"/>
                      </a:cubicBezTo>
                      <a:cubicBezTo>
                        <a:pt x="4767" y="54780"/>
                        <a:pt x="5224" y="52954"/>
                        <a:pt x="5427" y="51281"/>
                      </a:cubicBezTo>
                      <a:cubicBezTo>
                        <a:pt x="5477" y="51078"/>
                        <a:pt x="5477" y="50723"/>
                        <a:pt x="5629" y="50469"/>
                      </a:cubicBezTo>
                      <a:cubicBezTo>
                        <a:pt x="5731" y="49557"/>
                        <a:pt x="6238" y="48695"/>
                        <a:pt x="6390" y="47731"/>
                      </a:cubicBezTo>
                      <a:cubicBezTo>
                        <a:pt x="6492" y="47629"/>
                        <a:pt x="6441" y="47528"/>
                        <a:pt x="6542" y="47477"/>
                      </a:cubicBezTo>
                      <a:cubicBezTo>
                        <a:pt x="6745" y="46869"/>
                        <a:pt x="6999" y="46311"/>
                        <a:pt x="7100" y="46057"/>
                      </a:cubicBezTo>
                      <a:cubicBezTo>
                        <a:pt x="9788" y="38551"/>
                        <a:pt x="12425" y="33733"/>
                        <a:pt x="16939" y="27496"/>
                      </a:cubicBezTo>
                      <a:cubicBezTo>
                        <a:pt x="18410" y="25720"/>
                        <a:pt x="19120" y="23844"/>
                        <a:pt x="19678" y="21967"/>
                      </a:cubicBezTo>
                      <a:cubicBezTo>
                        <a:pt x="20945" y="20344"/>
                        <a:pt x="22213" y="19026"/>
                        <a:pt x="23735" y="17707"/>
                      </a:cubicBezTo>
                      <a:cubicBezTo>
                        <a:pt x="26423" y="15172"/>
                        <a:pt x="29364" y="12940"/>
                        <a:pt x="32712" y="10861"/>
                      </a:cubicBezTo>
                      <a:cubicBezTo>
                        <a:pt x="38341" y="7564"/>
                        <a:pt x="45492" y="5282"/>
                        <a:pt x="52998" y="4521"/>
                      </a:cubicBezTo>
                      <a:cubicBezTo>
                        <a:pt x="58576" y="3608"/>
                        <a:pt x="64459" y="3558"/>
                        <a:pt x="70292" y="4420"/>
                      </a:cubicBezTo>
                      <a:cubicBezTo>
                        <a:pt x="98439" y="8325"/>
                        <a:pt x="123188" y="31299"/>
                        <a:pt x="125369" y="6218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8" name="任意多边形: 形状 327"/>
                <p:cNvSpPr/>
                <p:nvPr/>
              </p:nvSpPr>
              <p:spPr>
                <a:xfrm>
                  <a:off x="813897" y="2915910"/>
                  <a:ext cx="218077" cy="228220"/>
                </a:xfrm>
                <a:custGeom>
                  <a:avLst/>
                  <a:gdLst>
                    <a:gd name="connsiteX0" fmla="*/ 217757 w 218076"/>
                    <a:gd name="connsiteY0" fmla="*/ 104399 h 228219"/>
                    <a:gd name="connsiteX1" fmla="*/ 149697 w 218076"/>
                    <a:gd name="connsiteY1" fmla="*/ 217089 h 228219"/>
                    <a:gd name="connsiteX2" fmla="*/ 24683 w 218076"/>
                    <a:gd name="connsiteY2" fmla="*/ 183008 h 228219"/>
                    <a:gd name="connsiteX3" fmla="*/ 34522 w 218076"/>
                    <a:gd name="connsiteY3" fmla="*/ 47192 h 228219"/>
                    <a:gd name="connsiteX4" fmla="*/ 37007 w 218076"/>
                    <a:gd name="connsiteY4" fmla="*/ 42830 h 228219"/>
                    <a:gd name="connsiteX5" fmla="*/ 126824 w 218076"/>
                    <a:gd name="connsiteY5" fmla="*/ 4084 h 228219"/>
                    <a:gd name="connsiteX6" fmla="*/ 217757 w 218076"/>
                    <a:gd name="connsiteY6" fmla="*/ 104399 h 22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8076" h="228219">
                      <a:moveTo>
                        <a:pt x="217757" y="104399"/>
                      </a:moveTo>
                      <a:cubicBezTo>
                        <a:pt x="220952" y="151209"/>
                        <a:pt x="193363" y="198933"/>
                        <a:pt x="149697" y="217089"/>
                      </a:cubicBezTo>
                      <a:cubicBezTo>
                        <a:pt x="105372" y="235448"/>
                        <a:pt x="53287" y="221501"/>
                        <a:pt x="24683" y="183008"/>
                      </a:cubicBezTo>
                      <a:cubicBezTo>
                        <a:pt x="-6811" y="140711"/>
                        <a:pt x="-1993" y="84518"/>
                        <a:pt x="34522" y="47192"/>
                      </a:cubicBezTo>
                      <a:cubicBezTo>
                        <a:pt x="35739" y="45924"/>
                        <a:pt x="36500" y="44352"/>
                        <a:pt x="37007" y="42830"/>
                      </a:cubicBezTo>
                      <a:cubicBezTo>
                        <a:pt x="60488" y="18335"/>
                        <a:pt x="93200" y="1396"/>
                        <a:pt x="126824" y="4084"/>
                      </a:cubicBezTo>
                      <a:cubicBezTo>
                        <a:pt x="176982" y="8242"/>
                        <a:pt x="214258" y="56168"/>
                        <a:pt x="217757" y="10439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9" name="任意多边形: 形状 328"/>
                <p:cNvSpPr/>
                <p:nvPr/>
              </p:nvSpPr>
              <p:spPr>
                <a:xfrm>
                  <a:off x="1324232" y="3065102"/>
                  <a:ext cx="126789" cy="126789"/>
                </a:xfrm>
                <a:custGeom>
                  <a:avLst/>
                  <a:gdLst>
                    <a:gd name="connsiteX0" fmla="*/ 111270 w 126788"/>
                    <a:gd name="connsiteY0" fmla="*/ 26513 h 126788"/>
                    <a:gd name="connsiteX1" fmla="*/ 125419 w 126788"/>
                    <a:gd name="connsiteY1" fmla="*/ 70737 h 126788"/>
                    <a:gd name="connsiteX2" fmla="*/ 105995 w 126788"/>
                    <a:gd name="connsiteY2" fmla="*/ 111258 h 126788"/>
                    <a:gd name="connsiteX3" fmla="*/ 67857 w 126788"/>
                    <a:gd name="connsiteY3" fmla="*/ 127386 h 126788"/>
                    <a:gd name="connsiteX4" fmla="*/ 60859 w 126788"/>
                    <a:gd name="connsiteY4" fmla="*/ 127284 h 126788"/>
                    <a:gd name="connsiteX5" fmla="*/ 51324 w 126788"/>
                    <a:gd name="connsiteY5" fmla="*/ 125814 h 126788"/>
                    <a:gd name="connsiteX6" fmla="*/ 49600 w 126788"/>
                    <a:gd name="connsiteY6" fmla="*/ 125459 h 126788"/>
                    <a:gd name="connsiteX7" fmla="*/ 48687 w 126788"/>
                    <a:gd name="connsiteY7" fmla="*/ 125154 h 126788"/>
                    <a:gd name="connsiteX8" fmla="*/ 44579 w 126788"/>
                    <a:gd name="connsiteY8" fmla="*/ 123633 h 126788"/>
                    <a:gd name="connsiteX9" fmla="*/ 35907 w 126788"/>
                    <a:gd name="connsiteY9" fmla="*/ 119627 h 126788"/>
                    <a:gd name="connsiteX10" fmla="*/ 35704 w 126788"/>
                    <a:gd name="connsiteY10" fmla="*/ 119576 h 126788"/>
                    <a:gd name="connsiteX11" fmla="*/ 35349 w 126788"/>
                    <a:gd name="connsiteY11" fmla="*/ 119322 h 126788"/>
                    <a:gd name="connsiteX12" fmla="*/ 34334 w 126788"/>
                    <a:gd name="connsiteY12" fmla="*/ 118612 h 126788"/>
                    <a:gd name="connsiteX13" fmla="*/ 30734 w 126788"/>
                    <a:gd name="connsiteY13" fmla="*/ 116228 h 126788"/>
                    <a:gd name="connsiteX14" fmla="*/ 27031 w 126788"/>
                    <a:gd name="connsiteY14" fmla="*/ 113084 h 126788"/>
                    <a:gd name="connsiteX15" fmla="*/ 23481 w 126788"/>
                    <a:gd name="connsiteY15" fmla="*/ 110143 h 126788"/>
                    <a:gd name="connsiteX16" fmla="*/ 22721 w 126788"/>
                    <a:gd name="connsiteY16" fmla="*/ 109585 h 126788"/>
                    <a:gd name="connsiteX17" fmla="*/ 22315 w 126788"/>
                    <a:gd name="connsiteY17" fmla="*/ 109078 h 126788"/>
                    <a:gd name="connsiteX18" fmla="*/ 19576 w 126788"/>
                    <a:gd name="connsiteY18" fmla="*/ 105883 h 126788"/>
                    <a:gd name="connsiteX19" fmla="*/ 13947 w 126788"/>
                    <a:gd name="connsiteY19" fmla="*/ 98275 h 126788"/>
                    <a:gd name="connsiteX20" fmla="*/ 12324 w 126788"/>
                    <a:gd name="connsiteY20" fmla="*/ 95892 h 126788"/>
                    <a:gd name="connsiteX21" fmla="*/ 12222 w 126788"/>
                    <a:gd name="connsiteY21" fmla="*/ 95790 h 126788"/>
                    <a:gd name="connsiteX22" fmla="*/ 12070 w 126788"/>
                    <a:gd name="connsiteY22" fmla="*/ 95587 h 126788"/>
                    <a:gd name="connsiteX23" fmla="*/ 9839 w 126788"/>
                    <a:gd name="connsiteY23" fmla="*/ 91175 h 126788"/>
                    <a:gd name="connsiteX24" fmla="*/ 9180 w 126788"/>
                    <a:gd name="connsiteY24" fmla="*/ 89704 h 126788"/>
                    <a:gd name="connsiteX25" fmla="*/ 6289 w 126788"/>
                    <a:gd name="connsiteY25" fmla="*/ 81793 h 126788"/>
                    <a:gd name="connsiteX26" fmla="*/ 5782 w 126788"/>
                    <a:gd name="connsiteY26" fmla="*/ 80018 h 126788"/>
                    <a:gd name="connsiteX27" fmla="*/ 5629 w 126788"/>
                    <a:gd name="connsiteY27" fmla="*/ 79612 h 126788"/>
                    <a:gd name="connsiteX28" fmla="*/ 5579 w 126788"/>
                    <a:gd name="connsiteY28" fmla="*/ 79308 h 126788"/>
                    <a:gd name="connsiteX29" fmla="*/ 5427 w 126788"/>
                    <a:gd name="connsiteY29" fmla="*/ 79105 h 126788"/>
                    <a:gd name="connsiteX30" fmla="*/ 4666 w 126788"/>
                    <a:gd name="connsiteY30" fmla="*/ 74236 h 126788"/>
                    <a:gd name="connsiteX31" fmla="*/ 3905 w 126788"/>
                    <a:gd name="connsiteY31" fmla="*/ 64549 h 126788"/>
                    <a:gd name="connsiteX32" fmla="*/ 3804 w 126788"/>
                    <a:gd name="connsiteY32" fmla="*/ 63992 h 126788"/>
                    <a:gd name="connsiteX33" fmla="*/ 4057 w 126788"/>
                    <a:gd name="connsiteY33" fmla="*/ 61304 h 126788"/>
                    <a:gd name="connsiteX34" fmla="*/ 4666 w 126788"/>
                    <a:gd name="connsiteY34" fmla="*/ 56029 h 126788"/>
                    <a:gd name="connsiteX35" fmla="*/ 5782 w 126788"/>
                    <a:gd name="connsiteY35" fmla="*/ 50552 h 126788"/>
                    <a:gd name="connsiteX36" fmla="*/ 6745 w 126788"/>
                    <a:gd name="connsiteY36" fmla="*/ 47002 h 126788"/>
                    <a:gd name="connsiteX37" fmla="*/ 6948 w 126788"/>
                    <a:gd name="connsiteY37" fmla="*/ 46393 h 126788"/>
                    <a:gd name="connsiteX38" fmla="*/ 76834 w 126788"/>
                    <a:gd name="connsiteY38" fmla="*/ 4959 h 126788"/>
                    <a:gd name="connsiteX39" fmla="*/ 83731 w 126788"/>
                    <a:gd name="connsiteY39" fmla="*/ 6835 h 126788"/>
                    <a:gd name="connsiteX40" fmla="*/ 109393 w 126788"/>
                    <a:gd name="connsiteY40" fmla="*/ 24484 h 126788"/>
                    <a:gd name="connsiteX41" fmla="*/ 111270 w 126788"/>
                    <a:gd name="connsiteY41" fmla="*/ 26513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26788" h="126788">
                      <a:moveTo>
                        <a:pt x="111270" y="26513"/>
                      </a:moveTo>
                      <a:cubicBezTo>
                        <a:pt x="121058" y="38735"/>
                        <a:pt x="126992" y="55015"/>
                        <a:pt x="125419" y="70737"/>
                      </a:cubicBezTo>
                      <a:cubicBezTo>
                        <a:pt x="123796" y="86002"/>
                        <a:pt x="117001" y="100760"/>
                        <a:pt x="105995" y="111258"/>
                      </a:cubicBezTo>
                      <a:cubicBezTo>
                        <a:pt x="94889" y="121858"/>
                        <a:pt x="81855" y="126473"/>
                        <a:pt x="67857" y="127386"/>
                      </a:cubicBezTo>
                      <a:cubicBezTo>
                        <a:pt x="64561" y="127589"/>
                        <a:pt x="65119" y="127690"/>
                        <a:pt x="60859" y="127284"/>
                      </a:cubicBezTo>
                      <a:cubicBezTo>
                        <a:pt x="57714" y="127031"/>
                        <a:pt x="54469" y="126524"/>
                        <a:pt x="51324" y="125814"/>
                      </a:cubicBezTo>
                      <a:cubicBezTo>
                        <a:pt x="49752" y="125509"/>
                        <a:pt x="49600" y="125459"/>
                        <a:pt x="49600" y="125459"/>
                      </a:cubicBezTo>
                      <a:cubicBezTo>
                        <a:pt x="49600" y="125459"/>
                        <a:pt x="49498" y="125358"/>
                        <a:pt x="48687" y="125154"/>
                      </a:cubicBezTo>
                      <a:cubicBezTo>
                        <a:pt x="47318" y="124698"/>
                        <a:pt x="45999" y="124242"/>
                        <a:pt x="44579" y="123633"/>
                      </a:cubicBezTo>
                      <a:cubicBezTo>
                        <a:pt x="41638" y="122568"/>
                        <a:pt x="38747" y="121148"/>
                        <a:pt x="35907" y="119627"/>
                      </a:cubicBezTo>
                      <a:cubicBezTo>
                        <a:pt x="35805" y="119525"/>
                        <a:pt x="35805" y="119525"/>
                        <a:pt x="35704" y="119576"/>
                      </a:cubicBezTo>
                      <a:cubicBezTo>
                        <a:pt x="35602" y="119474"/>
                        <a:pt x="35552" y="119373"/>
                        <a:pt x="35349" y="119322"/>
                      </a:cubicBezTo>
                      <a:cubicBezTo>
                        <a:pt x="34994" y="119069"/>
                        <a:pt x="34740" y="118967"/>
                        <a:pt x="34334" y="118612"/>
                      </a:cubicBezTo>
                      <a:cubicBezTo>
                        <a:pt x="33219" y="117801"/>
                        <a:pt x="31951" y="116989"/>
                        <a:pt x="30734" y="116228"/>
                      </a:cubicBezTo>
                      <a:cubicBezTo>
                        <a:pt x="29364" y="115316"/>
                        <a:pt x="28198" y="114200"/>
                        <a:pt x="27031" y="113084"/>
                      </a:cubicBezTo>
                      <a:cubicBezTo>
                        <a:pt x="25865" y="112171"/>
                        <a:pt x="24597" y="111157"/>
                        <a:pt x="23481" y="110143"/>
                      </a:cubicBezTo>
                      <a:cubicBezTo>
                        <a:pt x="22974" y="109686"/>
                        <a:pt x="22721" y="109585"/>
                        <a:pt x="22721" y="109585"/>
                      </a:cubicBezTo>
                      <a:lnTo>
                        <a:pt x="22315" y="109078"/>
                      </a:lnTo>
                      <a:cubicBezTo>
                        <a:pt x="21351" y="108013"/>
                        <a:pt x="20337" y="106948"/>
                        <a:pt x="19576" y="105883"/>
                      </a:cubicBezTo>
                      <a:cubicBezTo>
                        <a:pt x="17497" y="103347"/>
                        <a:pt x="15671" y="100963"/>
                        <a:pt x="13947" y="98275"/>
                      </a:cubicBezTo>
                      <a:cubicBezTo>
                        <a:pt x="13288" y="97413"/>
                        <a:pt x="12882" y="96602"/>
                        <a:pt x="12324" y="95892"/>
                      </a:cubicBezTo>
                      <a:cubicBezTo>
                        <a:pt x="12324" y="95892"/>
                        <a:pt x="12324" y="95892"/>
                        <a:pt x="12222" y="95790"/>
                      </a:cubicBezTo>
                      <a:cubicBezTo>
                        <a:pt x="12121" y="95689"/>
                        <a:pt x="12121" y="95689"/>
                        <a:pt x="12070" y="95587"/>
                      </a:cubicBezTo>
                      <a:cubicBezTo>
                        <a:pt x="11310" y="94167"/>
                        <a:pt x="10498" y="92646"/>
                        <a:pt x="9839" y="91175"/>
                      </a:cubicBezTo>
                      <a:cubicBezTo>
                        <a:pt x="9687" y="90770"/>
                        <a:pt x="9433" y="90161"/>
                        <a:pt x="9180" y="89704"/>
                      </a:cubicBezTo>
                      <a:cubicBezTo>
                        <a:pt x="8115" y="87219"/>
                        <a:pt x="7151" y="84481"/>
                        <a:pt x="6289" y="81793"/>
                      </a:cubicBezTo>
                      <a:cubicBezTo>
                        <a:pt x="6086" y="81133"/>
                        <a:pt x="5883" y="80626"/>
                        <a:pt x="5782" y="80018"/>
                      </a:cubicBezTo>
                      <a:cubicBezTo>
                        <a:pt x="5680" y="79916"/>
                        <a:pt x="5731" y="79714"/>
                        <a:pt x="5629" y="79612"/>
                      </a:cubicBezTo>
                      <a:lnTo>
                        <a:pt x="5579" y="79308"/>
                      </a:lnTo>
                      <a:lnTo>
                        <a:pt x="5427" y="79105"/>
                      </a:lnTo>
                      <a:cubicBezTo>
                        <a:pt x="5072" y="77533"/>
                        <a:pt x="4919" y="75859"/>
                        <a:pt x="4666" y="74236"/>
                      </a:cubicBezTo>
                      <a:cubicBezTo>
                        <a:pt x="4159" y="70990"/>
                        <a:pt x="3956" y="67846"/>
                        <a:pt x="3905" y="64549"/>
                      </a:cubicBezTo>
                      <a:cubicBezTo>
                        <a:pt x="3905" y="64549"/>
                        <a:pt x="3956" y="64347"/>
                        <a:pt x="3804" y="63992"/>
                      </a:cubicBezTo>
                      <a:cubicBezTo>
                        <a:pt x="4007" y="63180"/>
                        <a:pt x="4108" y="61608"/>
                        <a:pt x="4057" y="61304"/>
                      </a:cubicBezTo>
                      <a:cubicBezTo>
                        <a:pt x="4108" y="59427"/>
                        <a:pt x="4362" y="57754"/>
                        <a:pt x="4666" y="56029"/>
                      </a:cubicBezTo>
                      <a:cubicBezTo>
                        <a:pt x="5021" y="54102"/>
                        <a:pt x="5274" y="52276"/>
                        <a:pt x="5782" y="50552"/>
                      </a:cubicBezTo>
                      <a:cubicBezTo>
                        <a:pt x="5782" y="50552"/>
                        <a:pt x="6593" y="47458"/>
                        <a:pt x="6745" y="47002"/>
                      </a:cubicBezTo>
                      <a:cubicBezTo>
                        <a:pt x="6745" y="46799"/>
                        <a:pt x="6897" y="46545"/>
                        <a:pt x="6948" y="46393"/>
                      </a:cubicBezTo>
                      <a:cubicBezTo>
                        <a:pt x="19171" y="16420"/>
                        <a:pt x="45593" y="-975"/>
                        <a:pt x="76834" y="4959"/>
                      </a:cubicBezTo>
                      <a:cubicBezTo>
                        <a:pt x="79116" y="5365"/>
                        <a:pt x="81398" y="5973"/>
                        <a:pt x="83731" y="6835"/>
                      </a:cubicBezTo>
                      <a:cubicBezTo>
                        <a:pt x="93519" y="10132"/>
                        <a:pt x="102699" y="16522"/>
                        <a:pt x="109393" y="24484"/>
                      </a:cubicBezTo>
                      <a:cubicBezTo>
                        <a:pt x="110256" y="25144"/>
                        <a:pt x="110712" y="25752"/>
                        <a:pt x="111270" y="2651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0" name="任意多边形: 形状 329"/>
                <p:cNvSpPr/>
                <p:nvPr/>
              </p:nvSpPr>
              <p:spPr>
                <a:xfrm>
                  <a:off x="1251404" y="4811225"/>
                  <a:ext cx="5072" cy="5072"/>
                </a:xfrm>
                <a:custGeom>
                  <a:avLst/>
                  <a:gdLst>
                    <a:gd name="connsiteX0" fmla="*/ 3804 w 5071"/>
                    <a:gd name="connsiteY0" fmla="*/ 3804 h 5071"/>
                    <a:gd name="connsiteX1" fmla="*/ 3956 w 5071"/>
                    <a:gd name="connsiteY1" fmla="*/ 4007 h 5071"/>
                    <a:gd name="connsiteX2" fmla="*/ 3956 w 5071"/>
                    <a:gd name="connsiteY2" fmla="*/ 3854 h 5071"/>
                    <a:gd name="connsiteX3" fmla="*/ 3804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804" y="3804"/>
                      </a:moveTo>
                      <a:cubicBezTo>
                        <a:pt x="3804" y="3804"/>
                        <a:pt x="3804" y="3956"/>
                        <a:pt x="3956" y="4007"/>
                      </a:cubicBezTo>
                      <a:lnTo>
                        <a:pt x="3956" y="3854"/>
                      </a:lnTo>
                      <a:cubicBezTo>
                        <a:pt x="3956" y="3854"/>
                        <a:pt x="3956" y="3854"/>
                        <a:pt x="3804" y="3804"/>
                      </a:cubicBezTo>
                      <a:close/>
                    </a:path>
                  </a:pathLst>
                </a:custGeom>
                <a:solidFill>
                  <a:srgbClr val="2D034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1" name="任意多边形: 形状 330"/>
                <p:cNvSpPr/>
                <p:nvPr/>
              </p:nvSpPr>
              <p:spPr>
                <a:xfrm>
                  <a:off x="1209353" y="4716428"/>
                  <a:ext cx="167361" cy="162290"/>
                </a:xfrm>
                <a:custGeom>
                  <a:avLst/>
                  <a:gdLst>
                    <a:gd name="connsiteX0" fmla="*/ 4421 w 167361"/>
                    <a:gd name="connsiteY0" fmla="*/ 93428 h 162289"/>
                    <a:gd name="connsiteX1" fmla="*/ 68931 w 167361"/>
                    <a:gd name="connsiteY1" fmla="*/ 163060 h 162289"/>
                    <a:gd name="connsiteX2" fmla="*/ 163667 w 167361"/>
                    <a:gd name="connsiteY2" fmla="*/ 86429 h 162289"/>
                    <a:gd name="connsiteX3" fmla="*/ 152510 w 167361"/>
                    <a:gd name="connsiteY3" fmla="*/ 60412 h 162289"/>
                    <a:gd name="connsiteX4" fmla="*/ 126493 w 167361"/>
                    <a:gd name="connsiteY4" fmla="*/ 71366 h 162289"/>
                    <a:gd name="connsiteX5" fmla="*/ 121929 w 167361"/>
                    <a:gd name="connsiteY5" fmla="*/ 80698 h 162289"/>
                    <a:gd name="connsiteX6" fmla="*/ 120610 w 167361"/>
                    <a:gd name="connsiteY6" fmla="*/ 83132 h 162289"/>
                    <a:gd name="connsiteX7" fmla="*/ 118886 w 167361"/>
                    <a:gd name="connsiteY7" fmla="*/ 86023 h 162289"/>
                    <a:gd name="connsiteX8" fmla="*/ 109554 w 167361"/>
                    <a:gd name="connsiteY8" fmla="*/ 99463 h 162289"/>
                    <a:gd name="connsiteX9" fmla="*/ 104330 w 167361"/>
                    <a:gd name="connsiteY9" fmla="*/ 105752 h 162289"/>
                    <a:gd name="connsiteX10" fmla="*/ 103113 w 167361"/>
                    <a:gd name="connsiteY10" fmla="*/ 107172 h 162289"/>
                    <a:gd name="connsiteX11" fmla="*/ 102910 w 167361"/>
                    <a:gd name="connsiteY11" fmla="*/ 107324 h 162289"/>
                    <a:gd name="connsiteX12" fmla="*/ 102352 w 167361"/>
                    <a:gd name="connsiteY12" fmla="*/ 107780 h 162289"/>
                    <a:gd name="connsiteX13" fmla="*/ 102150 w 167361"/>
                    <a:gd name="connsiteY13" fmla="*/ 108084 h 162289"/>
                    <a:gd name="connsiteX14" fmla="*/ 91804 w 167361"/>
                    <a:gd name="connsiteY14" fmla="*/ 116554 h 162289"/>
                    <a:gd name="connsiteX15" fmla="*/ 91398 w 167361"/>
                    <a:gd name="connsiteY15" fmla="*/ 116858 h 162289"/>
                    <a:gd name="connsiteX16" fmla="*/ 90637 w 167361"/>
                    <a:gd name="connsiteY16" fmla="*/ 117315 h 162289"/>
                    <a:gd name="connsiteX17" fmla="*/ 89521 w 167361"/>
                    <a:gd name="connsiteY17" fmla="*/ 117872 h 162289"/>
                    <a:gd name="connsiteX18" fmla="*/ 89166 w 167361"/>
                    <a:gd name="connsiteY18" fmla="*/ 118025 h 162289"/>
                    <a:gd name="connsiteX19" fmla="*/ 86022 w 167361"/>
                    <a:gd name="connsiteY19" fmla="*/ 119749 h 162289"/>
                    <a:gd name="connsiteX20" fmla="*/ 81660 w 167361"/>
                    <a:gd name="connsiteY20" fmla="*/ 121676 h 162289"/>
                    <a:gd name="connsiteX21" fmla="*/ 80595 w 167361"/>
                    <a:gd name="connsiteY21" fmla="*/ 122082 h 162289"/>
                    <a:gd name="connsiteX22" fmla="*/ 72481 w 167361"/>
                    <a:gd name="connsiteY22" fmla="*/ 123401 h 162289"/>
                    <a:gd name="connsiteX23" fmla="*/ 68373 w 167361"/>
                    <a:gd name="connsiteY23" fmla="*/ 123096 h 162289"/>
                    <a:gd name="connsiteX24" fmla="*/ 66497 w 167361"/>
                    <a:gd name="connsiteY24" fmla="*/ 122690 h 162289"/>
                    <a:gd name="connsiteX25" fmla="*/ 64823 w 167361"/>
                    <a:gd name="connsiteY25" fmla="*/ 122133 h 162289"/>
                    <a:gd name="connsiteX26" fmla="*/ 61019 w 167361"/>
                    <a:gd name="connsiteY26" fmla="*/ 120459 h 162289"/>
                    <a:gd name="connsiteX27" fmla="*/ 57165 w 167361"/>
                    <a:gd name="connsiteY27" fmla="*/ 117771 h 162289"/>
                    <a:gd name="connsiteX28" fmla="*/ 55441 w 167361"/>
                    <a:gd name="connsiteY28" fmla="*/ 116199 h 162289"/>
                    <a:gd name="connsiteX29" fmla="*/ 54680 w 167361"/>
                    <a:gd name="connsiteY29" fmla="*/ 115235 h 162289"/>
                    <a:gd name="connsiteX30" fmla="*/ 51789 w 167361"/>
                    <a:gd name="connsiteY30" fmla="*/ 111787 h 162289"/>
                    <a:gd name="connsiteX31" fmla="*/ 50623 w 167361"/>
                    <a:gd name="connsiteY31" fmla="*/ 110113 h 162289"/>
                    <a:gd name="connsiteX32" fmla="*/ 48797 w 167361"/>
                    <a:gd name="connsiteY32" fmla="*/ 106614 h 162289"/>
                    <a:gd name="connsiteX33" fmla="*/ 46565 w 167361"/>
                    <a:gd name="connsiteY33" fmla="*/ 100629 h 162289"/>
                    <a:gd name="connsiteX34" fmla="*/ 46058 w 167361"/>
                    <a:gd name="connsiteY34" fmla="*/ 99006 h 162289"/>
                    <a:gd name="connsiteX35" fmla="*/ 45906 w 167361"/>
                    <a:gd name="connsiteY35" fmla="*/ 98804 h 162289"/>
                    <a:gd name="connsiteX36" fmla="*/ 45906 w 167361"/>
                    <a:gd name="connsiteY36" fmla="*/ 98651 h 162289"/>
                    <a:gd name="connsiteX37" fmla="*/ 45754 w 167361"/>
                    <a:gd name="connsiteY37" fmla="*/ 98651 h 162289"/>
                    <a:gd name="connsiteX38" fmla="*/ 45602 w 167361"/>
                    <a:gd name="connsiteY38" fmla="*/ 98296 h 162289"/>
                    <a:gd name="connsiteX39" fmla="*/ 45145 w 167361"/>
                    <a:gd name="connsiteY39" fmla="*/ 96166 h 162289"/>
                    <a:gd name="connsiteX40" fmla="*/ 44232 w 167361"/>
                    <a:gd name="connsiteY40" fmla="*/ 90689 h 162289"/>
                    <a:gd name="connsiteX41" fmla="*/ 43776 w 167361"/>
                    <a:gd name="connsiteY41" fmla="*/ 85617 h 162289"/>
                    <a:gd name="connsiteX42" fmla="*/ 43522 w 167361"/>
                    <a:gd name="connsiteY42" fmla="*/ 81966 h 162289"/>
                    <a:gd name="connsiteX43" fmla="*/ 43472 w 167361"/>
                    <a:gd name="connsiteY43" fmla="*/ 79532 h 162289"/>
                    <a:gd name="connsiteX44" fmla="*/ 43573 w 167361"/>
                    <a:gd name="connsiteY44" fmla="*/ 77097 h 162289"/>
                    <a:gd name="connsiteX45" fmla="*/ 44182 w 167361"/>
                    <a:gd name="connsiteY45" fmla="*/ 70606 h 162289"/>
                    <a:gd name="connsiteX46" fmla="*/ 46363 w 167361"/>
                    <a:gd name="connsiteY46" fmla="*/ 57876 h 162289"/>
                    <a:gd name="connsiteX47" fmla="*/ 46515 w 167361"/>
                    <a:gd name="connsiteY47" fmla="*/ 56507 h 162289"/>
                    <a:gd name="connsiteX48" fmla="*/ 47174 w 167361"/>
                    <a:gd name="connsiteY48" fmla="*/ 53819 h 162289"/>
                    <a:gd name="connsiteX49" fmla="*/ 49608 w 167361"/>
                    <a:gd name="connsiteY49" fmla="*/ 46465 h 162289"/>
                    <a:gd name="connsiteX50" fmla="*/ 55491 w 167361"/>
                    <a:gd name="connsiteY50" fmla="*/ 31403 h 162289"/>
                    <a:gd name="connsiteX51" fmla="*/ 44334 w 167361"/>
                    <a:gd name="connsiteY51" fmla="*/ 5386 h 162289"/>
                    <a:gd name="connsiteX52" fmla="*/ 18317 w 167361"/>
                    <a:gd name="connsiteY52" fmla="*/ 16340 h 162289"/>
                    <a:gd name="connsiteX53" fmla="*/ 4421 w 167361"/>
                    <a:gd name="connsiteY53" fmla="*/ 93428 h 16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167361" h="162289">
                      <a:moveTo>
                        <a:pt x="4421" y="93428"/>
                      </a:moveTo>
                      <a:cubicBezTo>
                        <a:pt x="7920" y="127407"/>
                        <a:pt x="31858" y="161995"/>
                        <a:pt x="68931" y="163060"/>
                      </a:cubicBezTo>
                      <a:cubicBezTo>
                        <a:pt x="114778" y="164582"/>
                        <a:pt x="145968" y="123958"/>
                        <a:pt x="163667" y="86429"/>
                      </a:cubicBezTo>
                      <a:cubicBezTo>
                        <a:pt x="168333" y="76235"/>
                        <a:pt x="162045" y="64621"/>
                        <a:pt x="152510" y="60412"/>
                      </a:cubicBezTo>
                      <a:cubicBezTo>
                        <a:pt x="142367" y="55594"/>
                        <a:pt x="130905" y="61883"/>
                        <a:pt x="126493" y="71366"/>
                      </a:cubicBezTo>
                      <a:cubicBezTo>
                        <a:pt x="125073" y="74511"/>
                        <a:pt x="123501" y="77605"/>
                        <a:pt x="121929" y="80698"/>
                      </a:cubicBezTo>
                      <a:cubicBezTo>
                        <a:pt x="121472" y="81510"/>
                        <a:pt x="120813" y="82625"/>
                        <a:pt x="120610" y="83132"/>
                      </a:cubicBezTo>
                      <a:cubicBezTo>
                        <a:pt x="120001" y="84096"/>
                        <a:pt x="119342" y="85060"/>
                        <a:pt x="118886" y="86023"/>
                      </a:cubicBezTo>
                      <a:cubicBezTo>
                        <a:pt x="115944" y="90689"/>
                        <a:pt x="112952" y="95203"/>
                        <a:pt x="109554" y="99463"/>
                      </a:cubicBezTo>
                      <a:cubicBezTo>
                        <a:pt x="107931" y="101695"/>
                        <a:pt x="106105" y="103723"/>
                        <a:pt x="104330" y="105752"/>
                      </a:cubicBezTo>
                      <a:cubicBezTo>
                        <a:pt x="104127" y="105904"/>
                        <a:pt x="103722" y="106563"/>
                        <a:pt x="103113" y="107172"/>
                      </a:cubicBezTo>
                      <a:cubicBezTo>
                        <a:pt x="103113" y="107172"/>
                        <a:pt x="102961" y="107172"/>
                        <a:pt x="102910" y="107324"/>
                      </a:cubicBezTo>
                      <a:cubicBezTo>
                        <a:pt x="102707" y="107476"/>
                        <a:pt x="102505" y="107628"/>
                        <a:pt x="102352" y="107780"/>
                      </a:cubicBezTo>
                      <a:cubicBezTo>
                        <a:pt x="102150" y="107932"/>
                        <a:pt x="102150" y="107932"/>
                        <a:pt x="102150" y="108084"/>
                      </a:cubicBezTo>
                      <a:cubicBezTo>
                        <a:pt x="98853" y="110975"/>
                        <a:pt x="95404" y="114018"/>
                        <a:pt x="91804" y="116554"/>
                      </a:cubicBezTo>
                      <a:cubicBezTo>
                        <a:pt x="91651" y="116554"/>
                        <a:pt x="91651" y="116554"/>
                        <a:pt x="91398" y="116858"/>
                      </a:cubicBezTo>
                      <a:cubicBezTo>
                        <a:pt x="91398" y="116858"/>
                        <a:pt x="91195" y="117010"/>
                        <a:pt x="90637" y="117315"/>
                      </a:cubicBezTo>
                      <a:cubicBezTo>
                        <a:pt x="90282" y="117467"/>
                        <a:pt x="89876" y="117771"/>
                        <a:pt x="89521" y="117872"/>
                      </a:cubicBezTo>
                      <a:cubicBezTo>
                        <a:pt x="89319" y="118025"/>
                        <a:pt x="89319" y="118025"/>
                        <a:pt x="89166" y="118025"/>
                      </a:cubicBezTo>
                      <a:cubicBezTo>
                        <a:pt x="88253" y="118583"/>
                        <a:pt x="87138" y="119191"/>
                        <a:pt x="86022" y="119749"/>
                      </a:cubicBezTo>
                      <a:cubicBezTo>
                        <a:pt x="84551" y="120459"/>
                        <a:pt x="83080" y="121118"/>
                        <a:pt x="81660" y="121676"/>
                      </a:cubicBezTo>
                      <a:cubicBezTo>
                        <a:pt x="81305" y="121828"/>
                        <a:pt x="80950" y="121930"/>
                        <a:pt x="80595" y="122082"/>
                      </a:cubicBezTo>
                      <a:cubicBezTo>
                        <a:pt x="77958" y="122640"/>
                        <a:pt x="75321" y="122995"/>
                        <a:pt x="72481" y="123401"/>
                      </a:cubicBezTo>
                      <a:cubicBezTo>
                        <a:pt x="71112" y="123249"/>
                        <a:pt x="69742" y="123249"/>
                        <a:pt x="68373" y="123096"/>
                      </a:cubicBezTo>
                      <a:cubicBezTo>
                        <a:pt x="68018" y="123046"/>
                        <a:pt x="67359" y="122792"/>
                        <a:pt x="66497" y="122690"/>
                      </a:cubicBezTo>
                      <a:cubicBezTo>
                        <a:pt x="65837" y="122437"/>
                        <a:pt x="65178" y="122183"/>
                        <a:pt x="64823" y="122133"/>
                      </a:cubicBezTo>
                      <a:cubicBezTo>
                        <a:pt x="63504" y="121626"/>
                        <a:pt x="62389" y="120966"/>
                        <a:pt x="61019" y="120459"/>
                      </a:cubicBezTo>
                      <a:cubicBezTo>
                        <a:pt x="59751" y="119597"/>
                        <a:pt x="58433" y="118786"/>
                        <a:pt x="57165" y="117771"/>
                      </a:cubicBezTo>
                      <a:cubicBezTo>
                        <a:pt x="56861" y="117365"/>
                        <a:pt x="56049" y="116757"/>
                        <a:pt x="55441" y="116199"/>
                      </a:cubicBezTo>
                      <a:lnTo>
                        <a:pt x="54680" y="115235"/>
                      </a:lnTo>
                      <a:cubicBezTo>
                        <a:pt x="53564" y="114221"/>
                        <a:pt x="52702" y="112953"/>
                        <a:pt x="51789" y="111787"/>
                      </a:cubicBezTo>
                      <a:cubicBezTo>
                        <a:pt x="51485" y="111229"/>
                        <a:pt x="51079" y="110671"/>
                        <a:pt x="50623" y="110113"/>
                      </a:cubicBezTo>
                      <a:cubicBezTo>
                        <a:pt x="50065" y="108997"/>
                        <a:pt x="49507" y="107729"/>
                        <a:pt x="48797" y="106614"/>
                      </a:cubicBezTo>
                      <a:cubicBezTo>
                        <a:pt x="48695" y="106056"/>
                        <a:pt x="47478" y="103013"/>
                        <a:pt x="46565" y="100629"/>
                      </a:cubicBezTo>
                      <a:cubicBezTo>
                        <a:pt x="46565" y="100781"/>
                        <a:pt x="46413" y="100427"/>
                        <a:pt x="46058" y="99006"/>
                      </a:cubicBezTo>
                      <a:cubicBezTo>
                        <a:pt x="46058" y="99006"/>
                        <a:pt x="46058" y="99006"/>
                        <a:pt x="45906" y="98804"/>
                      </a:cubicBezTo>
                      <a:lnTo>
                        <a:pt x="45906" y="98651"/>
                      </a:lnTo>
                      <a:cubicBezTo>
                        <a:pt x="45906" y="98651"/>
                        <a:pt x="45906" y="98651"/>
                        <a:pt x="45754" y="98651"/>
                      </a:cubicBezTo>
                      <a:cubicBezTo>
                        <a:pt x="45754" y="98499"/>
                        <a:pt x="45602" y="98296"/>
                        <a:pt x="45602" y="98296"/>
                      </a:cubicBezTo>
                      <a:cubicBezTo>
                        <a:pt x="45703" y="97434"/>
                        <a:pt x="45399" y="96876"/>
                        <a:pt x="45145" y="96166"/>
                      </a:cubicBezTo>
                      <a:cubicBezTo>
                        <a:pt x="44841" y="94391"/>
                        <a:pt x="44537" y="92464"/>
                        <a:pt x="44232" y="90689"/>
                      </a:cubicBezTo>
                      <a:cubicBezTo>
                        <a:pt x="44080" y="88965"/>
                        <a:pt x="43928" y="87342"/>
                        <a:pt x="43776" y="85617"/>
                      </a:cubicBezTo>
                      <a:cubicBezTo>
                        <a:pt x="43675" y="85110"/>
                        <a:pt x="43522" y="83335"/>
                        <a:pt x="43522" y="81966"/>
                      </a:cubicBezTo>
                      <a:cubicBezTo>
                        <a:pt x="43472" y="81104"/>
                        <a:pt x="43573" y="79887"/>
                        <a:pt x="43472" y="79532"/>
                      </a:cubicBezTo>
                      <a:cubicBezTo>
                        <a:pt x="43573" y="78669"/>
                        <a:pt x="43675" y="78010"/>
                        <a:pt x="43573" y="77097"/>
                      </a:cubicBezTo>
                      <a:cubicBezTo>
                        <a:pt x="43827" y="74866"/>
                        <a:pt x="43877" y="72787"/>
                        <a:pt x="44182" y="70606"/>
                      </a:cubicBezTo>
                      <a:cubicBezTo>
                        <a:pt x="44689" y="66346"/>
                        <a:pt x="45348" y="62085"/>
                        <a:pt x="46363" y="57876"/>
                      </a:cubicBezTo>
                      <a:lnTo>
                        <a:pt x="46515" y="56507"/>
                      </a:lnTo>
                      <a:cubicBezTo>
                        <a:pt x="46616" y="55645"/>
                        <a:pt x="47073" y="54681"/>
                        <a:pt x="47174" y="53819"/>
                      </a:cubicBezTo>
                      <a:cubicBezTo>
                        <a:pt x="47985" y="51334"/>
                        <a:pt x="48797" y="49001"/>
                        <a:pt x="49608" y="46465"/>
                      </a:cubicBezTo>
                      <a:cubicBezTo>
                        <a:pt x="51231" y="41444"/>
                        <a:pt x="53209" y="36322"/>
                        <a:pt x="55491" y="31403"/>
                      </a:cubicBezTo>
                      <a:cubicBezTo>
                        <a:pt x="59954" y="21209"/>
                        <a:pt x="54021" y="9798"/>
                        <a:pt x="44334" y="5386"/>
                      </a:cubicBezTo>
                      <a:cubicBezTo>
                        <a:pt x="34343" y="771"/>
                        <a:pt x="22526" y="6806"/>
                        <a:pt x="18317" y="16340"/>
                      </a:cubicBezTo>
                      <a:cubicBezTo>
                        <a:pt x="7819" y="40531"/>
                        <a:pt x="1784" y="67005"/>
                        <a:pt x="4421" y="934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2" name="任意多边形: 形状 331"/>
                <p:cNvSpPr/>
                <p:nvPr/>
              </p:nvSpPr>
              <p:spPr>
                <a:xfrm>
                  <a:off x="1295172" y="4829527"/>
                  <a:ext cx="5072" cy="5072"/>
                </a:xfrm>
                <a:custGeom>
                  <a:avLst/>
                  <a:gdLst>
                    <a:gd name="connsiteX0" fmla="*/ 3804 w 5071"/>
                    <a:gd name="connsiteY0" fmla="*/ 4824 h 5071"/>
                    <a:gd name="connsiteX1" fmla="*/ 4919 w 5071"/>
                    <a:gd name="connsiteY1" fmla="*/ 4266 h 5071"/>
                    <a:gd name="connsiteX2" fmla="*/ 5477 w 5071"/>
                    <a:gd name="connsiteY2" fmla="*/ 3810 h 5071"/>
                    <a:gd name="connsiteX3" fmla="*/ 3804 w 5071"/>
                    <a:gd name="connsiteY3" fmla="*/ 482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804" y="4824"/>
                      </a:moveTo>
                      <a:cubicBezTo>
                        <a:pt x="4159" y="4672"/>
                        <a:pt x="4564" y="4368"/>
                        <a:pt x="4919" y="4266"/>
                      </a:cubicBezTo>
                      <a:cubicBezTo>
                        <a:pt x="5122" y="3962"/>
                        <a:pt x="5325" y="3962"/>
                        <a:pt x="5477" y="3810"/>
                      </a:cubicBezTo>
                      <a:cubicBezTo>
                        <a:pt x="5122" y="3759"/>
                        <a:pt x="4412" y="4013"/>
                        <a:pt x="3804" y="4824"/>
                      </a:cubicBezTo>
                      <a:close/>
                    </a:path>
                  </a:pathLst>
                </a:custGeom>
                <a:solidFill>
                  <a:srgbClr val="2D034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3" name="任意多边形: 形状 332"/>
                <p:cNvSpPr/>
                <p:nvPr/>
              </p:nvSpPr>
              <p:spPr>
                <a:xfrm>
                  <a:off x="611286" y="3828094"/>
                  <a:ext cx="1638110" cy="2566203"/>
                </a:xfrm>
                <a:custGeom>
                  <a:avLst/>
                  <a:gdLst>
                    <a:gd name="connsiteX0" fmla="*/ 7494 w 1638109"/>
                    <a:gd name="connsiteY0" fmla="*/ 1439215 h 2566203"/>
                    <a:gd name="connsiteX1" fmla="*/ 143969 w 1638109"/>
                    <a:gd name="connsiteY1" fmla="*/ 1559259 h 2566203"/>
                    <a:gd name="connsiteX2" fmla="*/ 280241 w 1638109"/>
                    <a:gd name="connsiteY2" fmla="*/ 1636752 h 2566203"/>
                    <a:gd name="connsiteX3" fmla="*/ 280241 w 1638109"/>
                    <a:gd name="connsiteY3" fmla="*/ 1636905 h 2566203"/>
                    <a:gd name="connsiteX4" fmla="*/ 258332 w 1638109"/>
                    <a:gd name="connsiteY4" fmla="*/ 1694010 h 2566203"/>
                    <a:gd name="connsiteX5" fmla="*/ 289066 w 1638109"/>
                    <a:gd name="connsiteY5" fmla="*/ 1896162 h 2566203"/>
                    <a:gd name="connsiteX6" fmla="*/ 374826 w 1638109"/>
                    <a:gd name="connsiteY6" fmla="*/ 1954079 h 2566203"/>
                    <a:gd name="connsiteX7" fmla="*/ 234293 w 1638109"/>
                    <a:gd name="connsiteY7" fmla="*/ 2034869 h 2566203"/>
                    <a:gd name="connsiteX8" fmla="*/ 20375 w 1638109"/>
                    <a:gd name="connsiteY8" fmla="*/ 2009207 h 2566203"/>
                    <a:gd name="connsiteX9" fmla="*/ 20882 w 1638109"/>
                    <a:gd name="connsiteY9" fmla="*/ 2092279 h 2566203"/>
                    <a:gd name="connsiteX10" fmla="*/ 102027 w 1638109"/>
                    <a:gd name="connsiteY10" fmla="*/ 2147052 h 2566203"/>
                    <a:gd name="connsiteX11" fmla="*/ 333391 w 1638109"/>
                    <a:gd name="connsiteY11" fmla="*/ 2260350 h 2566203"/>
                    <a:gd name="connsiteX12" fmla="*/ 806922 w 1638109"/>
                    <a:gd name="connsiteY12" fmla="*/ 2492373 h 2566203"/>
                    <a:gd name="connsiteX13" fmla="*/ 920118 w 1638109"/>
                    <a:gd name="connsiteY13" fmla="*/ 2548160 h 2566203"/>
                    <a:gd name="connsiteX14" fmla="*/ 1003748 w 1638109"/>
                    <a:gd name="connsiteY14" fmla="*/ 2562056 h 2566203"/>
                    <a:gd name="connsiteX15" fmla="*/ 1065773 w 1638109"/>
                    <a:gd name="connsiteY15" fmla="*/ 2499067 h 2566203"/>
                    <a:gd name="connsiteX16" fmla="*/ 1036054 w 1638109"/>
                    <a:gd name="connsiteY16" fmla="*/ 2428979 h 2566203"/>
                    <a:gd name="connsiteX17" fmla="*/ 1032048 w 1638109"/>
                    <a:gd name="connsiteY17" fmla="*/ 2426443 h 2566203"/>
                    <a:gd name="connsiteX18" fmla="*/ 807784 w 1638109"/>
                    <a:gd name="connsiteY18" fmla="*/ 2316035 h 2566203"/>
                    <a:gd name="connsiteX19" fmla="*/ 807784 w 1638109"/>
                    <a:gd name="connsiteY19" fmla="*/ 2315883 h 2566203"/>
                    <a:gd name="connsiteX20" fmla="*/ 808595 w 1638109"/>
                    <a:gd name="connsiteY20" fmla="*/ 2308884 h 2566203"/>
                    <a:gd name="connsiteX21" fmla="*/ 792721 w 1638109"/>
                    <a:gd name="connsiteY21" fmla="*/ 2158970 h 2566203"/>
                    <a:gd name="connsiteX22" fmla="*/ 923669 w 1638109"/>
                    <a:gd name="connsiteY22" fmla="*/ 2199136 h 2566203"/>
                    <a:gd name="connsiteX23" fmla="*/ 1089356 w 1638109"/>
                    <a:gd name="connsiteY23" fmla="*/ 2197716 h 2566203"/>
                    <a:gd name="connsiteX24" fmla="*/ 1218478 w 1638109"/>
                    <a:gd name="connsiteY24" fmla="*/ 2117129 h 2566203"/>
                    <a:gd name="connsiteX25" fmla="*/ 1316206 w 1638109"/>
                    <a:gd name="connsiteY25" fmla="*/ 1993941 h 2566203"/>
                    <a:gd name="connsiteX26" fmla="*/ 1423013 w 1638109"/>
                    <a:gd name="connsiteY26" fmla="*/ 1837738 h 2566203"/>
                    <a:gd name="connsiteX27" fmla="*/ 1589512 w 1638109"/>
                    <a:gd name="connsiteY27" fmla="*/ 1524164 h 2566203"/>
                    <a:gd name="connsiteX28" fmla="*/ 1577036 w 1638109"/>
                    <a:gd name="connsiteY28" fmla="*/ 1044243 h 2566203"/>
                    <a:gd name="connsiteX29" fmla="*/ 1220963 w 1638109"/>
                    <a:gd name="connsiteY29" fmla="*/ 681628 h 2566203"/>
                    <a:gd name="connsiteX30" fmla="*/ 1215587 w 1638109"/>
                    <a:gd name="connsiteY30" fmla="*/ 678737 h 2566203"/>
                    <a:gd name="connsiteX31" fmla="*/ 1182165 w 1638109"/>
                    <a:gd name="connsiteY31" fmla="*/ 552912 h 2566203"/>
                    <a:gd name="connsiteX32" fmla="*/ 1217869 w 1638109"/>
                    <a:gd name="connsiteY32" fmla="*/ 430992 h 2566203"/>
                    <a:gd name="connsiteX33" fmla="*/ 1204784 w 1638109"/>
                    <a:gd name="connsiteY33" fmla="*/ 402490 h 2566203"/>
                    <a:gd name="connsiteX34" fmla="*/ 1209907 w 1638109"/>
                    <a:gd name="connsiteY34" fmla="*/ 395795 h 2566203"/>
                    <a:gd name="connsiteX35" fmla="*/ 1270917 w 1638109"/>
                    <a:gd name="connsiteY35" fmla="*/ 280773 h 2566203"/>
                    <a:gd name="connsiteX36" fmla="*/ 1275685 w 1638109"/>
                    <a:gd name="connsiteY36" fmla="*/ 282903 h 2566203"/>
                    <a:gd name="connsiteX37" fmla="*/ 1352722 w 1638109"/>
                    <a:gd name="connsiteY37" fmla="*/ 240707 h 2566203"/>
                    <a:gd name="connsiteX38" fmla="*/ 1334160 w 1638109"/>
                    <a:gd name="connsiteY38" fmla="*/ 154998 h 2566203"/>
                    <a:gd name="connsiteX39" fmla="*/ 1238561 w 1638109"/>
                    <a:gd name="connsiteY39" fmla="*/ 97994 h 2566203"/>
                    <a:gd name="connsiteX40" fmla="*/ 1138449 w 1638109"/>
                    <a:gd name="connsiteY40" fmla="*/ 41497 h 2566203"/>
                    <a:gd name="connsiteX41" fmla="*/ 1042191 w 1638109"/>
                    <a:gd name="connsiteY41" fmla="*/ 3815 h 2566203"/>
                    <a:gd name="connsiteX42" fmla="*/ 972254 w 1638109"/>
                    <a:gd name="connsiteY42" fmla="*/ 41345 h 2566203"/>
                    <a:gd name="connsiteX43" fmla="*/ 978086 w 1638109"/>
                    <a:gd name="connsiteY43" fmla="*/ 108644 h 2566203"/>
                    <a:gd name="connsiteX44" fmla="*/ 974587 w 1638109"/>
                    <a:gd name="connsiteY44" fmla="*/ 112042 h 2566203"/>
                    <a:gd name="connsiteX45" fmla="*/ 907186 w 1638109"/>
                    <a:gd name="connsiteY45" fmla="*/ 248112 h 2566203"/>
                    <a:gd name="connsiteX46" fmla="*/ 905766 w 1638109"/>
                    <a:gd name="connsiteY46" fmla="*/ 255719 h 2566203"/>
                    <a:gd name="connsiteX47" fmla="*/ 850486 w 1638109"/>
                    <a:gd name="connsiteY47" fmla="*/ 265355 h 2566203"/>
                    <a:gd name="connsiteX48" fmla="*/ 787954 w 1638109"/>
                    <a:gd name="connsiteY48" fmla="*/ 344573 h 2566203"/>
                    <a:gd name="connsiteX49" fmla="*/ 708889 w 1638109"/>
                    <a:gd name="connsiteY49" fmla="*/ 349036 h 2566203"/>
                    <a:gd name="connsiteX50" fmla="*/ 624244 w 1638109"/>
                    <a:gd name="connsiteY50" fmla="*/ 430992 h 2566203"/>
                    <a:gd name="connsiteX51" fmla="*/ 446690 w 1638109"/>
                    <a:gd name="connsiteY51" fmla="*/ 746036 h 2566203"/>
                    <a:gd name="connsiteX52" fmla="*/ 352257 w 1638109"/>
                    <a:gd name="connsiteY52" fmla="*/ 913195 h 2566203"/>
                    <a:gd name="connsiteX53" fmla="*/ 279227 w 1638109"/>
                    <a:gd name="connsiteY53" fmla="*/ 1049822 h 2566203"/>
                    <a:gd name="connsiteX54" fmla="*/ 279988 w 1638109"/>
                    <a:gd name="connsiteY54" fmla="*/ 1151456 h 2566203"/>
                    <a:gd name="connsiteX55" fmla="*/ 289319 w 1638109"/>
                    <a:gd name="connsiteY55" fmla="*/ 1166366 h 2566203"/>
                    <a:gd name="connsiteX56" fmla="*/ 242610 w 1638109"/>
                    <a:gd name="connsiteY56" fmla="*/ 1234781 h 2566203"/>
                    <a:gd name="connsiteX57" fmla="*/ 228613 w 1638109"/>
                    <a:gd name="connsiteY57" fmla="*/ 1270333 h 2566203"/>
                    <a:gd name="connsiteX58" fmla="*/ 251029 w 1638109"/>
                    <a:gd name="connsiteY58" fmla="*/ 1300610 h 2566203"/>
                    <a:gd name="connsiteX59" fmla="*/ 281560 w 1638109"/>
                    <a:gd name="connsiteY59" fmla="*/ 1324954 h 2566203"/>
                    <a:gd name="connsiteX60" fmla="*/ 314779 w 1638109"/>
                    <a:gd name="connsiteY60" fmla="*/ 1344225 h 2566203"/>
                    <a:gd name="connsiteX61" fmla="*/ 374978 w 1638109"/>
                    <a:gd name="connsiteY61" fmla="*/ 1310094 h 2566203"/>
                    <a:gd name="connsiteX62" fmla="*/ 413471 w 1638109"/>
                    <a:gd name="connsiteY62" fmla="*/ 1252836 h 2566203"/>
                    <a:gd name="connsiteX63" fmla="*/ 458506 w 1638109"/>
                    <a:gd name="connsiteY63" fmla="*/ 1279005 h 2566203"/>
                    <a:gd name="connsiteX64" fmla="*/ 424172 w 1638109"/>
                    <a:gd name="connsiteY64" fmla="*/ 1355434 h 2566203"/>
                    <a:gd name="connsiteX65" fmla="*/ 413014 w 1638109"/>
                    <a:gd name="connsiteY65" fmla="*/ 1393217 h 2566203"/>
                    <a:gd name="connsiteX66" fmla="*/ 425389 w 1638109"/>
                    <a:gd name="connsiteY66" fmla="*/ 1429580 h 2566203"/>
                    <a:gd name="connsiteX67" fmla="*/ 451355 w 1638109"/>
                    <a:gd name="connsiteY67" fmla="*/ 1453010 h 2566203"/>
                    <a:gd name="connsiteX68" fmla="*/ 489240 w 1638109"/>
                    <a:gd name="connsiteY68" fmla="*/ 1470913 h 2566203"/>
                    <a:gd name="connsiteX69" fmla="*/ 528240 w 1638109"/>
                    <a:gd name="connsiteY69" fmla="*/ 1459907 h 2566203"/>
                    <a:gd name="connsiteX70" fmla="*/ 550606 w 1638109"/>
                    <a:gd name="connsiteY70" fmla="*/ 1428261 h 2566203"/>
                    <a:gd name="connsiteX71" fmla="*/ 590113 w 1638109"/>
                    <a:gd name="connsiteY71" fmla="*/ 1355180 h 2566203"/>
                    <a:gd name="connsiteX72" fmla="*/ 622520 w 1638109"/>
                    <a:gd name="connsiteY72" fmla="*/ 1373843 h 2566203"/>
                    <a:gd name="connsiteX73" fmla="*/ 622317 w 1638109"/>
                    <a:gd name="connsiteY73" fmla="*/ 1374148 h 2566203"/>
                    <a:gd name="connsiteX74" fmla="*/ 604009 w 1638109"/>
                    <a:gd name="connsiteY74" fmla="*/ 1455394 h 2566203"/>
                    <a:gd name="connsiteX75" fmla="*/ 602792 w 1638109"/>
                    <a:gd name="connsiteY75" fmla="*/ 1495561 h 2566203"/>
                    <a:gd name="connsiteX76" fmla="*/ 623332 w 1638109"/>
                    <a:gd name="connsiteY76" fmla="*/ 1523910 h 2566203"/>
                    <a:gd name="connsiteX77" fmla="*/ 685762 w 1638109"/>
                    <a:gd name="connsiteY77" fmla="*/ 1547797 h 2566203"/>
                    <a:gd name="connsiteX78" fmla="*/ 736123 w 1638109"/>
                    <a:gd name="connsiteY78" fmla="*/ 1504537 h 2566203"/>
                    <a:gd name="connsiteX79" fmla="*/ 756460 w 1638109"/>
                    <a:gd name="connsiteY79" fmla="*/ 1444287 h 2566203"/>
                    <a:gd name="connsiteX80" fmla="*/ 840191 w 1638109"/>
                    <a:gd name="connsiteY80" fmla="*/ 1444388 h 2566203"/>
                    <a:gd name="connsiteX81" fmla="*/ 931175 w 1638109"/>
                    <a:gd name="connsiteY81" fmla="*/ 1344986 h 2566203"/>
                    <a:gd name="connsiteX82" fmla="*/ 998474 w 1638109"/>
                    <a:gd name="connsiteY82" fmla="*/ 1220530 h 2566203"/>
                    <a:gd name="connsiteX83" fmla="*/ 1145498 w 1638109"/>
                    <a:gd name="connsiteY83" fmla="*/ 1395448 h 2566203"/>
                    <a:gd name="connsiteX84" fmla="*/ 1118923 w 1638109"/>
                    <a:gd name="connsiteY84" fmla="*/ 1580357 h 2566203"/>
                    <a:gd name="connsiteX85" fmla="*/ 1038032 w 1638109"/>
                    <a:gd name="connsiteY85" fmla="*/ 1702885 h 2566203"/>
                    <a:gd name="connsiteX86" fmla="*/ 947099 w 1638109"/>
                    <a:gd name="connsiteY86" fmla="*/ 1835862 h 2566203"/>
                    <a:gd name="connsiteX87" fmla="*/ 847291 w 1638109"/>
                    <a:gd name="connsiteY87" fmla="*/ 1927656 h 2566203"/>
                    <a:gd name="connsiteX88" fmla="*/ 710156 w 1638109"/>
                    <a:gd name="connsiteY88" fmla="*/ 1928924 h 2566203"/>
                    <a:gd name="connsiteX89" fmla="*/ 585650 w 1638109"/>
                    <a:gd name="connsiteY89" fmla="*/ 1881201 h 2566203"/>
                    <a:gd name="connsiteX90" fmla="*/ 535289 w 1638109"/>
                    <a:gd name="connsiteY90" fmla="*/ 1780683 h 2566203"/>
                    <a:gd name="connsiteX91" fmla="*/ 559836 w 1638109"/>
                    <a:gd name="connsiteY91" fmla="*/ 1794274 h 2566203"/>
                    <a:gd name="connsiteX92" fmla="*/ 714264 w 1638109"/>
                    <a:gd name="connsiteY92" fmla="*/ 1785653 h 2566203"/>
                    <a:gd name="connsiteX93" fmla="*/ 712692 w 1638109"/>
                    <a:gd name="connsiteY93" fmla="*/ 1696901 h 2566203"/>
                    <a:gd name="connsiteX94" fmla="*/ 707012 w 1638109"/>
                    <a:gd name="connsiteY94" fmla="*/ 1689141 h 2566203"/>
                    <a:gd name="connsiteX95" fmla="*/ 703513 w 1638109"/>
                    <a:gd name="connsiteY95" fmla="*/ 1686504 h 2566203"/>
                    <a:gd name="connsiteX96" fmla="*/ 681401 w 1638109"/>
                    <a:gd name="connsiteY96" fmla="*/ 1668551 h 2566203"/>
                    <a:gd name="connsiteX97" fmla="*/ 585346 w 1638109"/>
                    <a:gd name="connsiteY97" fmla="*/ 1602164 h 2566203"/>
                    <a:gd name="connsiteX98" fmla="*/ 411392 w 1638109"/>
                    <a:gd name="connsiteY98" fmla="*/ 1496220 h 2566203"/>
                    <a:gd name="connsiteX99" fmla="*/ 248138 w 1638109"/>
                    <a:gd name="connsiteY99" fmla="*/ 1402599 h 2566203"/>
                    <a:gd name="connsiteX100" fmla="*/ 171152 w 1638109"/>
                    <a:gd name="connsiteY100" fmla="*/ 1359542 h 2566203"/>
                    <a:gd name="connsiteX101" fmla="*/ 90718 w 1638109"/>
                    <a:gd name="connsiteY101" fmla="*/ 1329721 h 2566203"/>
                    <a:gd name="connsiteX102" fmla="*/ 7494 w 1638109"/>
                    <a:gd name="connsiteY102" fmla="*/ 1439215 h 2566203"/>
                    <a:gd name="connsiteX103" fmla="*/ 644176 w 1638109"/>
                    <a:gd name="connsiteY103" fmla="*/ 1456256 h 2566203"/>
                    <a:gd name="connsiteX104" fmla="*/ 658427 w 1638109"/>
                    <a:gd name="connsiteY104" fmla="*/ 1394789 h 2566203"/>
                    <a:gd name="connsiteX105" fmla="*/ 694891 w 1638109"/>
                    <a:gd name="connsiteY105" fmla="*/ 1415836 h 2566203"/>
                    <a:gd name="connsiteX106" fmla="*/ 719488 w 1638109"/>
                    <a:gd name="connsiteY106" fmla="*/ 1429072 h 2566203"/>
                    <a:gd name="connsiteX107" fmla="*/ 697173 w 1638109"/>
                    <a:gd name="connsiteY107" fmla="*/ 1494445 h 2566203"/>
                    <a:gd name="connsiteX108" fmla="*/ 691493 w 1638109"/>
                    <a:gd name="connsiteY108" fmla="*/ 1504486 h 2566203"/>
                    <a:gd name="connsiteX109" fmla="*/ 691290 w 1638109"/>
                    <a:gd name="connsiteY109" fmla="*/ 1504791 h 2566203"/>
                    <a:gd name="connsiteX110" fmla="*/ 689110 w 1638109"/>
                    <a:gd name="connsiteY110" fmla="*/ 1506972 h 2566203"/>
                    <a:gd name="connsiteX111" fmla="*/ 687639 w 1638109"/>
                    <a:gd name="connsiteY111" fmla="*/ 1507681 h 2566203"/>
                    <a:gd name="connsiteX112" fmla="*/ 685509 w 1638109"/>
                    <a:gd name="connsiteY112" fmla="*/ 1508138 h 2566203"/>
                    <a:gd name="connsiteX113" fmla="*/ 684799 w 1638109"/>
                    <a:gd name="connsiteY113" fmla="*/ 1508239 h 2566203"/>
                    <a:gd name="connsiteX114" fmla="*/ 681401 w 1638109"/>
                    <a:gd name="connsiteY114" fmla="*/ 1507834 h 2566203"/>
                    <a:gd name="connsiteX115" fmla="*/ 678155 w 1638109"/>
                    <a:gd name="connsiteY115" fmla="*/ 1507276 h 2566203"/>
                    <a:gd name="connsiteX116" fmla="*/ 675974 w 1638109"/>
                    <a:gd name="connsiteY116" fmla="*/ 1506515 h 2566203"/>
                    <a:gd name="connsiteX117" fmla="*/ 660506 w 1638109"/>
                    <a:gd name="connsiteY117" fmla="*/ 1499871 h 2566203"/>
                    <a:gd name="connsiteX118" fmla="*/ 649805 w 1638109"/>
                    <a:gd name="connsiteY118" fmla="*/ 1493785 h 2566203"/>
                    <a:gd name="connsiteX119" fmla="*/ 644074 w 1638109"/>
                    <a:gd name="connsiteY119" fmla="*/ 1489475 h 2566203"/>
                    <a:gd name="connsiteX120" fmla="*/ 641995 w 1638109"/>
                    <a:gd name="connsiteY120" fmla="*/ 1486635 h 2566203"/>
                    <a:gd name="connsiteX121" fmla="*/ 641741 w 1638109"/>
                    <a:gd name="connsiteY121" fmla="*/ 1476897 h 2566203"/>
                    <a:gd name="connsiteX122" fmla="*/ 644176 w 1638109"/>
                    <a:gd name="connsiteY122" fmla="*/ 1456256 h 2566203"/>
                    <a:gd name="connsiteX123" fmla="*/ 452420 w 1638109"/>
                    <a:gd name="connsiteY123" fmla="*/ 1396006 h 2566203"/>
                    <a:gd name="connsiteX124" fmla="*/ 463274 w 1638109"/>
                    <a:gd name="connsiteY124" fmla="*/ 1365272 h 2566203"/>
                    <a:gd name="connsiteX125" fmla="*/ 493449 w 1638109"/>
                    <a:gd name="connsiteY125" fmla="*/ 1299241 h 2566203"/>
                    <a:gd name="connsiteX126" fmla="*/ 555677 w 1638109"/>
                    <a:gd name="connsiteY126" fmla="*/ 1335401 h 2566203"/>
                    <a:gd name="connsiteX127" fmla="*/ 555424 w 1638109"/>
                    <a:gd name="connsiteY127" fmla="*/ 1335908 h 2566203"/>
                    <a:gd name="connsiteX128" fmla="*/ 510692 w 1638109"/>
                    <a:gd name="connsiteY128" fmla="*/ 1418219 h 2566203"/>
                    <a:gd name="connsiteX129" fmla="*/ 496340 w 1638109"/>
                    <a:gd name="connsiteY129" fmla="*/ 1431608 h 2566203"/>
                    <a:gd name="connsiteX130" fmla="*/ 467483 w 1638109"/>
                    <a:gd name="connsiteY130" fmla="*/ 1415075 h 2566203"/>
                    <a:gd name="connsiteX131" fmla="*/ 456731 w 1638109"/>
                    <a:gd name="connsiteY131" fmla="*/ 1404830 h 2566203"/>
                    <a:gd name="connsiteX132" fmla="*/ 452420 w 1638109"/>
                    <a:gd name="connsiteY132" fmla="*/ 1396006 h 2566203"/>
                    <a:gd name="connsiteX133" fmla="*/ 318126 w 1638109"/>
                    <a:gd name="connsiteY133" fmla="*/ 1195274 h 2566203"/>
                    <a:gd name="connsiteX134" fmla="*/ 373152 w 1638109"/>
                    <a:gd name="connsiteY134" fmla="*/ 1229355 h 2566203"/>
                    <a:gd name="connsiteX135" fmla="*/ 378782 w 1638109"/>
                    <a:gd name="connsiteY135" fmla="*/ 1232804 h 2566203"/>
                    <a:gd name="connsiteX136" fmla="*/ 339629 w 1638109"/>
                    <a:gd name="connsiteY136" fmla="*/ 1291025 h 2566203"/>
                    <a:gd name="connsiteX137" fmla="*/ 331363 w 1638109"/>
                    <a:gd name="connsiteY137" fmla="*/ 1302537 h 2566203"/>
                    <a:gd name="connsiteX138" fmla="*/ 327559 w 1638109"/>
                    <a:gd name="connsiteY138" fmla="*/ 1305529 h 2566203"/>
                    <a:gd name="connsiteX139" fmla="*/ 325784 w 1638109"/>
                    <a:gd name="connsiteY139" fmla="*/ 1306037 h 2566203"/>
                    <a:gd name="connsiteX140" fmla="*/ 301085 w 1638109"/>
                    <a:gd name="connsiteY140" fmla="*/ 1289504 h 2566203"/>
                    <a:gd name="connsiteX141" fmla="*/ 270555 w 1638109"/>
                    <a:gd name="connsiteY141" fmla="*/ 1265008 h 2566203"/>
                    <a:gd name="connsiteX142" fmla="*/ 278720 w 1638109"/>
                    <a:gd name="connsiteY142" fmla="*/ 1252988 h 2566203"/>
                    <a:gd name="connsiteX143" fmla="*/ 318126 w 1638109"/>
                    <a:gd name="connsiteY143" fmla="*/ 1195274 h 2566203"/>
                    <a:gd name="connsiteX144" fmla="*/ 315286 w 1638109"/>
                    <a:gd name="connsiteY144" fmla="*/ 1068283 h 2566203"/>
                    <a:gd name="connsiteX145" fmla="*/ 857485 w 1638109"/>
                    <a:gd name="connsiteY145" fmla="*/ 1383226 h 2566203"/>
                    <a:gd name="connsiteX146" fmla="*/ 821477 w 1638109"/>
                    <a:gd name="connsiteY146" fmla="*/ 1408786 h 2566203"/>
                    <a:gd name="connsiteX147" fmla="*/ 752200 w 1638109"/>
                    <a:gd name="connsiteY147" fmla="*/ 1400519 h 2566203"/>
                    <a:gd name="connsiteX148" fmla="*/ 609993 w 1638109"/>
                    <a:gd name="connsiteY148" fmla="*/ 1320592 h 2566203"/>
                    <a:gd name="connsiteX149" fmla="*/ 462411 w 1638109"/>
                    <a:gd name="connsiteY149" fmla="*/ 1235035 h 2566203"/>
                    <a:gd name="connsiteX150" fmla="*/ 386744 w 1638109"/>
                    <a:gd name="connsiteY150" fmla="*/ 1191268 h 2566203"/>
                    <a:gd name="connsiteX151" fmla="*/ 334913 w 1638109"/>
                    <a:gd name="connsiteY151" fmla="*/ 1158252 h 2566203"/>
                    <a:gd name="connsiteX152" fmla="*/ 315286 w 1638109"/>
                    <a:gd name="connsiteY152" fmla="*/ 1068283 h 2566203"/>
                    <a:gd name="connsiteX153" fmla="*/ 951917 w 1638109"/>
                    <a:gd name="connsiteY153" fmla="*/ 313129 h 2566203"/>
                    <a:gd name="connsiteX154" fmla="*/ 1043966 w 1638109"/>
                    <a:gd name="connsiteY154" fmla="*/ 354310 h 2566203"/>
                    <a:gd name="connsiteX155" fmla="*/ 1130943 w 1638109"/>
                    <a:gd name="connsiteY155" fmla="*/ 393158 h 2566203"/>
                    <a:gd name="connsiteX156" fmla="*/ 1174659 w 1638109"/>
                    <a:gd name="connsiteY156" fmla="*/ 429065 h 2566203"/>
                    <a:gd name="connsiteX157" fmla="*/ 1151635 w 1638109"/>
                    <a:gd name="connsiteY157" fmla="*/ 526895 h 2566203"/>
                    <a:gd name="connsiteX158" fmla="*/ 974181 w 1638109"/>
                    <a:gd name="connsiteY158" fmla="*/ 433172 h 2566203"/>
                    <a:gd name="connsiteX159" fmla="*/ 883756 w 1638109"/>
                    <a:gd name="connsiteY159" fmla="*/ 385449 h 2566203"/>
                    <a:gd name="connsiteX160" fmla="*/ 826193 w 1638109"/>
                    <a:gd name="connsiteY160" fmla="*/ 356744 h 2566203"/>
                    <a:gd name="connsiteX161" fmla="*/ 889993 w 1638109"/>
                    <a:gd name="connsiteY161" fmla="*/ 294669 h 2566203"/>
                    <a:gd name="connsiteX162" fmla="*/ 951917 w 1638109"/>
                    <a:gd name="connsiteY162" fmla="*/ 313129 h 2566203"/>
                    <a:gd name="connsiteX163" fmla="*/ 1112989 w 1638109"/>
                    <a:gd name="connsiteY163" fmla="*/ 145311 h 2566203"/>
                    <a:gd name="connsiteX164" fmla="*/ 1025302 w 1638109"/>
                    <a:gd name="connsiteY164" fmla="*/ 100682 h 2566203"/>
                    <a:gd name="connsiteX165" fmla="*/ 1005422 w 1638109"/>
                    <a:gd name="connsiteY165" fmla="*/ 64978 h 2566203"/>
                    <a:gd name="connsiteX166" fmla="*/ 1032707 w 1638109"/>
                    <a:gd name="connsiteY166" fmla="*/ 44489 h 2566203"/>
                    <a:gd name="connsiteX167" fmla="*/ 1123285 w 1638109"/>
                    <a:gd name="connsiteY167" fmla="*/ 78925 h 2566203"/>
                    <a:gd name="connsiteX168" fmla="*/ 1217108 w 1638109"/>
                    <a:gd name="connsiteY168" fmla="*/ 131720 h 2566203"/>
                    <a:gd name="connsiteX169" fmla="*/ 1305658 w 1638109"/>
                    <a:gd name="connsiteY169" fmla="*/ 183551 h 2566203"/>
                    <a:gd name="connsiteX170" fmla="*/ 1317677 w 1638109"/>
                    <a:gd name="connsiteY170" fmla="*/ 221283 h 2566203"/>
                    <a:gd name="connsiteX171" fmla="*/ 1295058 w 1638109"/>
                    <a:gd name="connsiteY171" fmla="*/ 245982 h 2566203"/>
                    <a:gd name="connsiteX172" fmla="*/ 1112989 w 1638109"/>
                    <a:gd name="connsiteY172" fmla="*/ 145311 h 2566203"/>
                    <a:gd name="connsiteX173" fmla="*/ 1176435 w 1638109"/>
                    <a:gd name="connsiteY173" fmla="*/ 373937 h 2566203"/>
                    <a:gd name="connsiteX174" fmla="*/ 1141086 w 1638109"/>
                    <a:gd name="connsiteY174" fmla="*/ 353904 h 2566203"/>
                    <a:gd name="connsiteX175" fmla="*/ 963683 w 1638109"/>
                    <a:gd name="connsiteY175" fmla="*/ 274585 h 2566203"/>
                    <a:gd name="connsiteX176" fmla="*/ 942586 w 1638109"/>
                    <a:gd name="connsiteY176" fmla="*/ 265558 h 2566203"/>
                    <a:gd name="connsiteX177" fmla="*/ 944056 w 1638109"/>
                    <a:gd name="connsiteY177" fmla="*/ 263326 h 2566203"/>
                    <a:gd name="connsiteX178" fmla="*/ 1006436 w 1638109"/>
                    <a:gd name="connsiteY178" fmla="*/ 136386 h 2566203"/>
                    <a:gd name="connsiteX179" fmla="*/ 1072924 w 1638109"/>
                    <a:gd name="connsiteY179" fmla="*/ 169909 h 2566203"/>
                    <a:gd name="connsiteX180" fmla="*/ 1237445 w 1638109"/>
                    <a:gd name="connsiteY180" fmla="*/ 258813 h 2566203"/>
                    <a:gd name="connsiteX181" fmla="*/ 1176435 w 1638109"/>
                    <a:gd name="connsiteY181" fmla="*/ 373937 h 2566203"/>
                    <a:gd name="connsiteX182" fmla="*/ 1150417 w 1638109"/>
                    <a:gd name="connsiteY182" fmla="*/ 766170 h 2566203"/>
                    <a:gd name="connsiteX183" fmla="*/ 1015717 w 1638109"/>
                    <a:gd name="connsiteY183" fmla="*/ 1094705 h 2566203"/>
                    <a:gd name="connsiteX184" fmla="*/ 943955 w 1638109"/>
                    <a:gd name="connsiteY184" fmla="*/ 1239954 h 2566203"/>
                    <a:gd name="connsiteX185" fmla="*/ 881930 w 1638109"/>
                    <a:gd name="connsiteY185" fmla="*/ 1350514 h 2566203"/>
                    <a:gd name="connsiteX186" fmla="*/ 331160 w 1638109"/>
                    <a:gd name="connsiteY186" fmla="*/ 1030398 h 2566203"/>
                    <a:gd name="connsiteX187" fmla="*/ 365849 w 1638109"/>
                    <a:gd name="connsiteY187" fmla="*/ 970097 h 2566203"/>
                    <a:gd name="connsiteX188" fmla="*/ 532906 w 1638109"/>
                    <a:gd name="connsiteY188" fmla="*/ 674071 h 2566203"/>
                    <a:gd name="connsiteX189" fmla="*/ 617499 w 1638109"/>
                    <a:gd name="connsiteY189" fmla="*/ 524258 h 2566203"/>
                    <a:gd name="connsiteX190" fmla="*/ 686979 w 1638109"/>
                    <a:gd name="connsiteY190" fmla="*/ 412126 h 2566203"/>
                    <a:gd name="connsiteX191" fmla="*/ 849725 w 1638109"/>
                    <a:gd name="connsiteY191" fmla="*/ 412278 h 2566203"/>
                    <a:gd name="connsiteX192" fmla="*/ 1126226 w 1638109"/>
                    <a:gd name="connsiteY192" fmla="*/ 558541 h 2566203"/>
                    <a:gd name="connsiteX193" fmla="*/ 1132870 w 1638109"/>
                    <a:gd name="connsiteY193" fmla="*/ 565185 h 2566203"/>
                    <a:gd name="connsiteX194" fmla="*/ 1150417 w 1638109"/>
                    <a:gd name="connsiteY194" fmla="*/ 766170 h 2566203"/>
                    <a:gd name="connsiteX195" fmla="*/ 1264477 w 1638109"/>
                    <a:gd name="connsiteY195" fmla="*/ 763736 h 2566203"/>
                    <a:gd name="connsiteX196" fmla="*/ 1057557 w 1638109"/>
                    <a:gd name="connsiteY196" fmla="*/ 1215966 h 2566203"/>
                    <a:gd name="connsiteX197" fmla="*/ 1016782 w 1638109"/>
                    <a:gd name="connsiteY197" fmla="*/ 1184573 h 2566203"/>
                    <a:gd name="connsiteX198" fmla="*/ 1088240 w 1638109"/>
                    <a:gd name="connsiteY198" fmla="*/ 1030500 h 2566203"/>
                    <a:gd name="connsiteX199" fmla="*/ 1153866 w 1638109"/>
                    <a:gd name="connsiteY199" fmla="*/ 870036 h 2566203"/>
                    <a:gd name="connsiteX200" fmla="*/ 1204683 w 1638109"/>
                    <a:gd name="connsiteY200" fmla="*/ 732394 h 2566203"/>
                    <a:gd name="connsiteX201" fmla="*/ 1207472 w 1638109"/>
                    <a:gd name="connsiteY201" fmla="*/ 721642 h 2566203"/>
                    <a:gd name="connsiteX202" fmla="*/ 1264477 w 1638109"/>
                    <a:gd name="connsiteY202" fmla="*/ 763736 h 2566203"/>
                    <a:gd name="connsiteX203" fmla="*/ 779079 w 1638109"/>
                    <a:gd name="connsiteY203" fmla="*/ 2109978 h 2566203"/>
                    <a:gd name="connsiteX204" fmla="*/ 654471 w 1638109"/>
                    <a:gd name="connsiteY204" fmla="*/ 1953420 h 2566203"/>
                    <a:gd name="connsiteX205" fmla="*/ 654319 w 1638109"/>
                    <a:gd name="connsiteY205" fmla="*/ 1953420 h 2566203"/>
                    <a:gd name="connsiteX206" fmla="*/ 653659 w 1638109"/>
                    <a:gd name="connsiteY206" fmla="*/ 1953014 h 2566203"/>
                    <a:gd name="connsiteX207" fmla="*/ 688805 w 1638109"/>
                    <a:gd name="connsiteY207" fmla="*/ 1964577 h 2566203"/>
                    <a:gd name="connsiteX208" fmla="*/ 843183 w 1638109"/>
                    <a:gd name="connsiteY208" fmla="*/ 1971373 h 2566203"/>
                    <a:gd name="connsiteX209" fmla="*/ 963937 w 1638109"/>
                    <a:gd name="connsiteY209" fmla="*/ 1880643 h 2566203"/>
                    <a:gd name="connsiteX210" fmla="*/ 1069881 w 1638109"/>
                    <a:gd name="connsiteY210" fmla="*/ 1727280 h 2566203"/>
                    <a:gd name="connsiteX211" fmla="*/ 1158481 w 1638109"/>
                    <a:gd name="connsiteY211" fmla="*/ 1590753 h 2566203"/>
                    <a:gd name="connsiteX212" fmla="*/ 1178565 w 1638109"/>
                    <a:gd name="connsiteY212" fmla="*/ 1369583 h 2566203"/>
                    <a:gd name="connsiteX213" fmla="*/ 1088037 w 1638109"/>
                    <a:gd name="connsiteY213" fmla="*/ 1242592 h 2566203"/>
                    <a:gd name="connsiteX214" fmla="*/ 1298101 w 1638109"/>
                    <a:gd name="connsiteY214" fmla="*/ 789855 h 2566203"/>
                    <a:gd name="connsiteX215" fmla="*/ 1298253 w 1638109"/>
                    <a:gd name="connsiteY215" fmla="*/ 789855 h 2566203"/>
                    <a:gd name="connsiteX216" fmla="*/ 1558677 w 1638109"/>
                    <a:gd name="connsiteY216" fmla="*/ 1099067 h 2566203"/>
                    <a:gd name="connsiteX217" fmla="*/ 1532457 w 1638109"/>
                    <a:gd name="connsiteY217" fmla="*/ 1558042 h 2566203"/>
                    <a:gd name="connsiteX218" fmla="*/ 1360177 w 1638109"/>
                    <a:gd name="connsiteY218" fmla="*/ 1860205 h 2566203"/>
                    <a:gd name="connsiteX219" fmla="*/ 1265542 w 1638109"/>
                    <a:gd name="connsiteY219" fmla="*/ 1996731 h 2566203"/>
                    <a:gd name="connsiteX220" fmla="*/ 1166190 w 1638109"/>
                    <a:gd name="connsiteY220" fmla="*/ 2111246 h 2566203"/>
                    <a:gd name="connsiteX221" fmla="*/ 1031743 w 1638109"/>
                    <a:gd name="connsiteY221" fmla="*/ 2168048 h 2566203"/>
                    <a:gd name="connsiteX222" fmla="*/ 870925 w 1638109"/>
                    <a:gd name="connsiteY222" fmla="*/ 2143907 h 2566203"/>
                    <a:gd name="connsiteX223" fmla="*/ 779079 w 1638109"/>
                    <a:gd name="connsiteY223" fmla="*/ 2109978 h 2566203"/>
                    <a:gd name="connsiteX224" fmla="*/ 1016985 w 1638109"/>
                    <a:gd name="connsiteY224" fmla="*/ 2463820 h 2566203"/>
                    <a:gd name="connsiteX225" fmla="*/ 1022868 w 1638109"/>
                    <a:gd name="connsiteY225" fmla="*/ 2500640 h 2566203"/>
                    <a:gd name="connsiteX226" fmla="*/ 986454 w 1638109"/>
                    <a:gd name="connsiteY226" fmla="*/ 2525084 h 2566203"/>
                    <a:gd name="connsiteX227" fmla="*/ 901455 w 1638109"/>
                    <a:gd name="connsiteY227" fmla="*/ 2494554 h 2566203"/>
                    <a:gd name="connsiteX228" fmla="*/ 673388 w 1638109"/>
                    <a:gd name="connsiteY228" fmla="*/ 2382676 h 2566203"/>
                    <a:gd name="connsiteX229" fmla="*/ 263657 w 1638109"/>
                    <a:gd name="connsiteY229" fmla="*/ 2181944 h 2566203"/>
                    <a:gd name="connsiteX230" fmla="*/ 163342 w 1638109"/>
                    <a:gd name="connsiteY230" fmla="*/ 2132699 h 2566203"/>
                    <a:gd name="connsiteX231" fmla="*/ 71496 w 1638109"/>
                    <a:gd name="connsiteY231" fmla="*/ 2085331 h 2566203"/>
                    <a:gd name="connsiteX232" fmla="*/ 63686 w 1638109"/>
                    <a:gd name="connsiteY232" fmla="*/ 2024574 h 2566203"/>
                    <a:gd name="connsiteX233" fmla="*/ 167856 w 1638109"/>
                    <a:gd name="connsiteY233" fmla="*/ 2046584 h 2566203"/>
                    <a:gd name="connsiteX234" fmla="*/ 1016985 w 1638109"/>
                    <a:gd name="connsiteY234" fmla="*/ 2463820 h 2566203"/>
                    <a:gd name="connsiteX235" fmla="*/ 413014 w 1638109"/>
                    <a:gd name="connsiteY235" fmla="*/ 1982683 h 2566203"/>
                    <a:gd name="connsiteX236" fmla="*/ 422904 w 1638109"/>
                    <a:gd name="connsiteY236" fmla="*/ 1979335 h 2566203"/>
                    <a:gd name="connsiteX237" fmla="*/ 482647 w 1638109"/>
                    <a:gd name="connsiteY237" fmla="*/ 1965388 h 2566203"/>
                    <a:gd name="connsiteX238" fmla="*/ 702904 w 1638109"/>
                    <a:gd name="connsiteY238" fmla="*/ 2046635 h 2566203"/>
                    <a:gd name="connsiteX239" fmla="*/ 727856 w 1638109"/>
                    <a:gd name="connsiteY239" fmla="*/ 2087968 h 2566203"/>
                    <a:gd name="connsiteX240" fmla="*/ 747787 w 1638109"/>
                    <a:gd name="connsiteY240" fmla="*/ 2140965 h 2566203"/>
                    <a:gd name="connsiteX241" fmla="*/ 768530 w 1638109"/>
                    <a:gd name="connsiteY241" fmla="*/ 2296814 h 2566203"/>
                    <a:gd name="connsiteX242" fmla="*/ 479553 w 1638109"/>
                    <a:gd name="connsiteY242" fmla="*/ 2155470 h 2566203"/>
                    <a:gd name="connsiteX243" fmla="*/ 275221 w 1638109"/>
                    <a:gd name="connsiteY243" fmla="*/ 2055155 h 2566203"/>
                    <a:gd name="connsiteX244" fmla="*/ 413014 w 1638109"/>
                    <a:gd name="connsiteY244" fmla="*/ 1982683 h 2566203"/>
                    <a:gd name="connsiteX245" fmla="*/ 315083 w 1638109"/>
                    <a:gd name="connsiteY245" fmla="*/ 1656785 h 2566203"/>
                    <a:gd name="connsiteX246" fmla="*/ 500093 w 1638109"/>
                    <a:gd name="connsiteY246" fmla="*/ 1761208 h 2566203"/>
                    <a:gd name="connsiteX247" fmla="*/ 529863 w 1638109"/>
                    <a:gd name="connsiteY247" fmla="*/ 1891649 h 2566203"/>
                    <a:gd name="connsiteX248" fmla="*/ 593967 w 1638109"/>
                    <a:gd name="connsiteY248" fmla="*/ 1929228 h 2566203"/>
                    <a:gd name="connsiteX249" fmla="*/ 556844 w 1638109"/>
                    <a:gd name="connsiteY249" fmla="*/ 1922838 h 2566203"/>
                    <a:gd name="connsiteX250" fmla="*/ 427164 w 1638109"/>
                    <a:gd name="connsiteY250" fmla="*/ 1935720 h 2566203"/>
                    <a:gd name="connsiteX251" fmla="*/ 389787 w 1638109"/>
                    <a:gd name="connsiteY251" fmla="*/ 1916651 h 2566203"/>
                    <a:gd name="connsiteX252" fmla="*/ 299513 w 1638109"/>
                    <a:gd name="connsiteY252" fmla="*/ 1845244 h 2566203"/>
                    <a:gd name="connsiteX253" fmla="*/ 315083 w 1638109"/>
                    <a:gd name="connsiteY253" fmla="*/ 1656785 h 2566203"/>
                    <a:gd name="connsiteX254" fmla="*/ 71649 w 1638109"/>
                    <a:gd name="connsiteY254" fmla="*/ 1371105 h 2566203"/>
                    <a:gd name="connsiteX255" fmla="*/ 141230 w 1638109"/>
                    <a:gd name="connsiteY255" fmla="*/ 1388551 h 2566203"/>
                    <a:gd name="connsiteX256" fmla="*/ 204067 w 1638109"/>
                    <a:gd name="connsiteY256" fmla="*/ 1423747 h 2566203"/>
                    <a:gd name="connsiteX257" fmla="*/ 480821 w 1638109"/>
                    <a:gd name="connsiteY257" fmla="*/ 1584059 h 2566203"/>
                    <a:gd name="connsiteX258" fmla="*/ 653051 w 1638109"/>
                    <a:gd name="connsiteY258" fmla="*/ 1697205 h 2566203"/>
                    <a:gd name="connsiteX259" fmla="*/ 657007 w 1638109"/>
                    <a:gd name="connsiteY259" fmla="*/ 1700451 h 2566203"/>
                    <a:gd name="connsiteX260" fmla="*/ 659593 w 1638109"/>
                    <a:gd name="connsiteY260" fmla="*/ 1702125 h 2566203"/>
                    <a:gd name="connsiteX261" fmla="*/ 680589 w 1638109"/>
                    <a:gd name="connsiteY261" fmla="*/ 1719469 h 2566203"/>
                    <a:gd name="connsiteX262" fmla="*/ 688653 w 1638109"/>
                    <a:gd name="connsiteY262" fmla="*/ 1751014 h 2566203"/>
                    <a:gd name="connsiteX263" fmla="*/ 629772 w 1638109"/>
                    <a:gd name="connsiteY263" fmla="*/ 1779770 h 2566203"/>
                    <a:gd name="connsiteX264" fmla="*/ 541375 w 1638109"/>
                    <a:gd name="connsiteY264" fmla="*/ 1738487 h 2566203"/>
                    <a:gd name="connsiteX265" fmla="*/ 440604 w 1638109"/>
                    <a:gd name="connsiteY265" fmla="*/ 1681433 h 2566203"/>
                    <a:gd name="connsiteX266" fmla="*/ 266802 w 1638109"/>
                    <a:gd name="connsiteY266" fmla="*/ 1583146 h 2566203"/>
                    <a:gd name="connsiteX267" fmla="*/ 96854 w 1638109"/>
                    <a:gd name="connsiteY267" fmla="*/ 1485975 h 2566203"/>
                    <a:gd name="connsiteX268" fmla="*/ 46595 w 1638109"/>
                    <a:gd name="connsiteY268" fmla="*/ 1430644 h 2566203"/>
                    <a:gd name="connsiteX269" fmla="*/ 71649 w 1638109"/>
                    <a:gd name="connsiteY269" fmla="*/ 1371105 h 2566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</a:cxnLst>
                  <a:rect l="l" t="t" r="r" b="b"/>
                  <a:pathLst>
                    <a:path w="1638109" h="2566203">
                      <a:moveTo>
                        <a:pt x="7494" y="1439215"/>
                      </a:moveTo>
                      <a:cubicBezTo>
                        <a:pt x="24990" y="1501291"/>
                        <a:pt x="92695" y="1530098"/>
                        <a:pt x="143969" y="1559259"/>
                      </a:cubicBezTo>
                      <a:cubicBezTo>
                        <a:pt x="189410" y="1584972"/>
                        <a:pt x="234800" y="1610837"/>
                        <a:pt x="280241" y="1636752"/>
                      </a:cubicBezTo>
                      <a:cubicBezTo>
                        <a:pt x="280241" y="1636905"/>
                        <a:pt x="280241" y="1636905"/>
                        <a:pt x="280241" y="1636905"/>
                      </a:cubicBezTo>
                      <a:cubicBezTo>
                        <a:pt x="272025" y="1655466"/>
                        <a:pt x="264469" y="1674333"/>
                        <a:pt x="258332" y="1694010"/>
                      </a:cubicBezTo>
                      <a:cubicBezTo>
                        <a:pt x="235967" y="1764200"/>
                        <a:pt x="234344" y="1840324"/>
                        <a:pt x="289066" y="1896162"/>
                      </a:cubicBezTo>
                      <a:cubicBezTo>
                        <a:pt x="313815" y="1921368"/>
                        <a:pt x="343991" y="1938205"/>
                        <a:pt x="374826" y="1954079"/>
                      </a:cubicBezTo>
                      <a:cubicBezTo>
                        <a:pt x="324465" y="1974821"/>
                        <a:pt x="276843" y="2003730"/>
                        <a:pt x="234293" y="2034869"/>
                      </a:cubicBezTo>
                      <a:cubicBezTo>
                        <a:pt x="174804" y="2005099"/>
                        <a:pt x="76111" y="1939270"/>
                        <a:pt x="20375" y="2009207"/>
                      </a:cubicBezTo>
                      <a:cubicBezTo>
                        <a:pt x="545" y="2033854"/>
                        <a:pt x="1965" y="2067428"/>
                        <a:pt x="20882" y="2092279"/>
                      </a:cubicBezTo>
                      <a:cubicBezTo>
                        <a:pt x="40966" y="2118854"/>
                        <a:pt x="72916" y="2132750"/>
                        <a:pt x="102027" y="2147052"/>
                      </a:cubicBezTo>
                      <a:cubicBezTo>
                        <a:pt x="179115" y="2184784"/>
                        <a:pt x="256304" y="2222668"/>
                        <a:pt x="333391" y="2260350"/>
                      </a:cubicBezTo>
                      <a:cubicBezTo>
                        <a:pt x="491268" y="2337742"/>
                        <a:pt x="649044" y="2414981"/>
                        <a:pt x="806922" y="2492373"/>
                      </a:cubicBezTo>
                      <a:cubicBezTo>
                        <a:pt x="844705" y="2510986"/>
                        <a:pt x="882741" y="2529091"/>
                        <a:pt x="920118" y="2548160"/>
                      </a:cubicBezTo>
                      <a:cubicBezTo>
                        <a:pt x="945730" y="2561346"/>
                        <a:pt x="975145" y="2570171"/>
                        <a:pt x="1003748" y="2562056"/>
                      </a:cubicBezTo>
                      <a:cubicBezTo>
                        <a:pt x="1032200" y="2553790"/>
                        <a:pt x="1059688" y="2528787"/>
                        <a:pt x="1065773" y="2499067"/>
                      </a:cubicBezTo>
                      <a:cubicBezTo>
                        <a:pt x="1071504" y="2470515"/>
                        <a:pt x="1060144" y="2443737"/>
                        <a:pt x="1036054" y="2428979"/>
                      </a:cubicBezTo>
                      <a:cubicBezTo>
                        <a:pt x="1034786" y="2427965"/>
                        <a:pt x="1033518" y="2427102"/>
                        <a:pt x="1032048" y="2426443"/>
                      </a:cubicBezTo>
                      <a:cubicBezTo>
                        <a:pt x="957496" y="2389370"/>
                        <a:pt x="882538" y="2352601"/>
                        <a:pt x="807784" y="2316035"/>
                      </a:cubicBezTo>
                      <a:cubicBezTo>
                        <a:pt x="807784" y="2315883"/>
                        <a:pt x="807784" y="2315883"/>
                        <a:pt x="807784" y="2315883"/>
                      </a:cubicBezTo>
                      <a:cubicBezTo>
                        <a:pt x="808392" y="2313550"/>
                        <a:pt x="808646" y="2311319"/>
                        <a:pt x="808595" y="2308884"/>
                      </a:cubicBezTo>
                      <a:cubicBezTo>
                        <a:pt x="807175" y="2258727"/>
                        <a:pt x="803727" y="2208163"/>
                        <a:pt x="792721" y="2158970"/>
                      </a:cubicBezTo>
                      <a:cubicBezTo>
                        <a:pt x="835576" y="2175554"/>
                        <a:pt x="879242" y="2189652"/>
                        <a:pt x="923669" y="2199136"/>
                      </a:cubicBezTo>
                      <a:cubicBezTo>
                        <a:pt x="977985" y="2210852"/>
                        <a:pt x="1035496" y="2213235"/>
                        <a:pt x="1089356" y="2197716"/>
                      </a:cubicBezTo>
                      <a:cubicBezTo>
                        <a:pt x="1139159" y="2183110"/>
                        <a:pt x="1182216" y="2153695"/>
                        <a:pt x="1218478" y="2117129"/>
                      </a:cubicBezTo>
                      <a:cubicBezTo>
                        <a:pt x="1255703" y="2079803"/>
                        <a:pt x="1286132" y="2036999"/>
                        <a:pt x="1316206" y="1993941"/>
                      </a:cubicBezTo>
                      <a:cubicBezTo>
                        <a:pt x="1352367" y="1942110"/>
                        <a:pt x="1388628" y="1890482"/>
                        <a:pt x="1423013" y="1837738"/>
                      </a:cubicBezTo>
                      <a:cubicBezTo>
                        <a:pt x="1487675" y="1738741"/>
                        <a:pt x="1547875" y="1635028"/>
                        <a:pt x="1589512" y="1524164"/>
                      </a:cubicBezTo>
                      <a:cubicBezTo>
                        <a:pt x="1648697" y="1366743"/>
                        <a:pt x="1656862" y="1195933"/>
                        <a:pt x="1577036" y="1044243"/>
                      </a:cubicBezTo>
                      <a:cubicBezTo>
                        <a:pt x="1497007" y="892553"/>
                        <a:pt x="1357945" y="779965"/>
                        <a:pt x="1220963" y="681628"/>
                      </a:cubicBezTo>
                      <a:cubicBezTo>
                        <a:pt x="1219188" y="680360"/>
                        <a:pt x="1217260" y="679447"/>
                        <a:pt x="1215587" y="678737"/>
                      </a:cubicBezTo>
                      <a:cubicBezTo>
                        <a:pt x="1220811" y="632637"/>
                        <a:pt x="1214319" y="585877"/>
                        <a:pt x="1182165" y="552912"/>
                      </a:cubicBezTo>
                      <a:cubicBezTo>
                        <a:pt x="1205799" y="517766"/>
                        <a:pt x="1228671" y="474455"/>
                        <a:pt x="1217869" y="430992"/>
                      </a:cubicBezTo>
                      <a:cubicBezTo>
                        <a:pt x="1215130" y="420443"/>
                        <a:pt x="1210515" y="411111"/>
                        <a:pt x="1204784" y="402490"/>
                      </a:cubicBezTo>
                      <a:cubicBezTo>
                        <a:pt x="1206915" y="400664"/>
                        <a:pt x="1208537" y="398433"/>
                        <a:pt x="1209907" y="395795"/>
                      </a:cubicBezTo>
                      <a:cubicBezTo>
                        <a:pt x="1230294" y="357505"/>
                        <a:pt x="1250479" y="319215"/>
                        <a:pt x="1270917" y="280773"/>
                      </a:cubicBezTo>
                      <a:cubicBezTo>
                        <a:pt x="1272388" y="281635"/>
                        <a:pt x="1273859" y="282345"/>
                        <a:pt x="1275685" y="282903"/>
                      </a:cubicBezTo>
                      <a:cubicBezTo>
                        <a:pt x="1309005" y="292336"/>
                        <a:pt x="1338217" y="270325"/>
                        <a:pt x="1352722" y="240707"/>
                      </a:cubicBezTo>
                      <a:cubicBezTo>
                        <a:pt x="1367277" y="210937"/>
                        <a:pt x="1358097" y="176654"/>
                        <a:pt x="1334160" y="154998"/>
                      </a:cubicBezTo>
                      <a:cubicBezTo>
                        <a:pt x="1307382" y="130959"/>
                        <a:pt x="1269751" y="115643"/>
                        <a:pt x="1238561" y="97994"/>
                      </a:cubicBezTo>
                      <a:cubicBezTo>
                        <a:pt x="1205139" y="79229"/>
                        <a:pt x="1171870" y="60262"/>
                        <a:pt x="1138449" y="41497"/>
                      </a:cubicBezTo>
                      <a:cubicBezTo>
                        <a:pt x="1108577" y="24710"/>
                        <a:pt x="1077590" y="4272"/>
                        <a:pt x="1042191" y="3815"/>
                      </a:cubicBezTo>
                      <a:cubicBezTo>
                        <a:pt x="1014551" y="3359"/>
                        <a:pt x="985541" y="16241"/>
                        <a:pt x="972254" y="41345"/>
                      </a:cubicBezTo>
                      <a:cubicBezTo>
                        <a:pt x="960336" y="63305"/>
                        <a:pt x="964799" y="88764"/>
                        <a:pt x="978086" y="108644"/>
                      </a:cubicBezTo>
                      <a:cubicBezTo>
                        <a:pt x="976920" y="109709"/>
                        <a:pt x="975449" y="110571"/>
                        <a:pt x="974587" y="112042"/>
                      </a:cubicBezTo>
                      <a:cubicBezTo>
                        <a:pt x="947911" y="155302"/>
                        <a:pt x="925139" y="200744"/>
                        <a:pt x="907186" y="248112"/>
                      </a:cubicBezTo>
                      <a:cubicBezTo>
                        <a:pt x="906222" y="250597"/>
                        <a:pt x="905715" y="253133"/>
                        <a:pt x="905766" y="255719"/>
                      </a:cubicBezTo>
                      <a:cubicBezTo>
                        <a:pt x="887356" y="253386"/>
                        <a:pt x="868744" y="255567"/>
                        <a:pt x="850486" y="265355"/>
                      </a:cubicBezTo>
                      <a:cubicBezTo>
                        <a:pt x="819803" y="282040"/>
                        <a:pt x="800988" y="312876"/>
                        <a:pt x="787954" y="344573"/>
                      </a:cubicBezTo>
                      <a:cubicBezTo>
                        <a:pt x="761633" y="339095"/>
                        <a:pt x="734449" y="339045"/>
                        <a:pt x="708889" y="349036"/>
                      </a:cubicBezTo>
                      <a:cubicBezTo>
                        <a:pt x="671207" y="363845"/>
                        <a:pt x="644125" y="397012"/>
                        <a:pt x="624244" y="430992"/>
                      </a:cubicBezTo>
                      <a:cubicBezTo>
                        <a:pt x="563487" y="534958"/>
                        <a:pt x="505976" y="641005"/>
                        <a:pt x="446690" y="746036"/>
                      </a:cubicBezTo>
                      <a:cubicBezTo>
                        <a:pt x="415297" y="801722"/>
                        <a:pt x="383701" y="857509"/>
                        <a:pt x="352257" y="913195"/>
                      </a:cubicBezTo>
                      <a:cubicBezTo>
                        <a:pt x="327204" y="957469"/>
                        <a:pt x="296267" y="1001642"/>
                        <a:pt x="279227" y="1049822"/>
                      </a:cubicBezTo>
                      <a:cubicBezTo>
                        <a:pt x="267613" y="1082534"/>
                        <a:pt x="263657" y="1119454"/>
                        <a:pt x="279988" y="1151456"/>
                      </a:cubicBezTo>
                      <a:cubicBezTo>
                        <a:pt x="282676" y="1156781"/>
                        <a:pt x="285871" y="1161852"/>
                        <a:pt x="289319" y="1166366"/>
                      </a:cubicBezTo>
                      <a:cubicBezTo>
                        <a:pt x="273648" y="1189290"/>
                        <a:pt x="258231" y="1212061"/>
                        <a:pt x="242610" y="1234781"/>
                      </a:cubicBezTo>
                      <a:cubicBezTo>
                        <a:pt x="235105" y="1245837"/>
                        <a:pt x="226990" y="1256133"/>
                        <a:pt x="228613" y="1270333"/>
                      </a:cubicBezTo>
                      <a:cubicBezTo>
                        <a:pt x="230084" y="1284330"/>
                        <a:pt x="240886" y="1292546"/>
                        <a:pt x="251029" y="1300610"/>
                      </a:cubicBezTo>
                      <a:cubicBezTo>
                        <a:pt x="261122" y="1308877"/>
                        <a:pt x="271265" y="1316788"/>
                        <a:pt x="281560" y="1324954"/>
                      </a:cubicBezTo>
                      <a:cubicBezTo>
                        <a:pt x="291703" y="1332865"/>
                        <a:pt x="302150" y="1341030"/>
                        <a:pt x="314779" y="1344225"/>
                      </a:cubicBezTo>
                      <a:cubicBezTo>
                        <a:pt x="343179" y="1351528"/>
                        <a:pt x="360777" y="1331090"/>
                        <a:pt x="374978" y="1310094"/>
                      </a:cubicBezTo>
                      <a:cubicBezTo>
                        <a:pt x="387758" y="1291025"/>
                        <a:pt x="400691" y="1271905"/>
                        <a:pt x="413471" y="1252836"/>
                      </a:cubicBezTo>
                      <a:cubicBezTo>
                        <a:pt x="428533" y="1261508"/>
                        <a:pt x="443444" y="1270181"/>
                        <a:pt x="458506" y="1279005"/>
                      </a:cubicBezTo>
                      <a:cubicBezTo>
                        <a:pt x="448211" y="1304972"/>
                        <a:pt x="434467" y="1329467"/>
                        <a:pt x="424172" y="1355434"/>
                      </a:cubicBezTo>
                      <a:cubicBezTo>
                        <a:pt x="419506" y="1367352"/>
                        <a:pt x="414485" y="1380436"/>
                        <a:pt x="413014" y="1393217"/>
                      </a:cubicBezTo>
                      <a:cubicBezTo>
                        <a:pt x="411341" y="1406149"/>
                        <a:pt x="417376" y="1419487"/>
                        <a:pt x="425389" y="1429580"/>
                      </a:cubicBezTo>
                      <a:cubicBezTo>
                        <a:pt x="432641" y="1438556"/>
                        <a:pt x="442125" y="1446062"/>
                        <a:pt x="451355" y="1453010"/>
                      </a:cubicBezTo>
                      <a:cubicBezTo>
                        <a:pt x="462716" y="1461074"/>
                        <a:pt x="475293" y="1468631"/>
                        <a:pt x="489240" y="1470913"/>
                      </a:cubicBezTo>
                      <a:cubicBezTo>
                        <a:pt x="502984" y="1473043"/>
                        <a:pt x="517793" y="1469239"/>
                        <a:pt x="528240" y="1459907"/>
                      </a:cubicBezTo>
                      <a:cubicBezTo>
                        <a:pt x="538282" y="1451032"/>
                        <a:pt x="544266" y="1439824"/>
                        <a:pt x="550606" y="1428261"/>
                      </a:cubicBezTo>
                      <a:cubicBezTo>
                        <a:pt x="563842" y="1403867"/>
                        <a:pt x="577079" y="1379473"/>
                        <a:pt x="590113" y="1355180"/>
                      </a:cubicBezTo>
                      <a:cubicBezTo>
                        <a:pt x="600966" y="1361316"/>
                        <a:pt x="611667" y="1367554"/>
                        <a:pt x="622520" y="1373843"/>
                      </a:cubicBezTo>
                      <a:cubicBezTo>
                        <a:pt x="622520" y="1373843"/>
                        <a:pt x="622317" y="1373995"/>
                        <a:pt x="622317" y="1374148"/>
                      </a:cubicBezTo>
                      <a:cubicBezTo>
                        <a:pt x="616891" y="1401382"/>
                        <a:pt x="608117" y="1427652"/>
                        <a:pt x="604009" y="1455394"/>
                      </a:cubicBezTo>
                      <a:cubicBezTo>
                        <a:pt x="602031" y="1467768"/>
                        <a:pt x="599698" y="1483237"/>
                        <a:pt x="602792" y="1495561"/>
                      </a:cubicBezTo>
                      <a:cubicBezTo>
                        <a:pt x="605784" y="1507174"/>
                        <a:pt x="614000" y="1516760"/>
                        <a:pt x="623332" y="1523910"/>
                      </a:cubicBezTo>
                      <a:cubicBezTo>
                        <a:pt x="640372" y="1536640"/>
                        <a:pt x="664259" y="1548254"/>
                        <a:pt x="685762" y="1547797"/>
                      </a:cubicBezTo>
                      <a:cubicBezTo>
                        <a:pt x="712134" y="1547240"/>
                        <a:pt x="727603" y="1527258"/>
                        <a:pt x="736123" y="1504537"/>
                      </a:cubicBezTo>
                      <a:cubicBezTo>
                        <a:pt x="743629" y="1484657"/>
                        <a:pt x="750120" y="1464472"/>
                        <a:pt x="756460" y="1444287"/>
                      </a:cubicBezTo>
                      <a:cubicBezTo>
                        <a:pt x="783643" y="1453010"/>
                        <a:pt x="811892" y="1455597"/>
                        <a:pt x="840191" y="1444388"/>
                      </a:cubicBezTo>
                      <a:cubicBezTo>
                        <a:pt x="883908" y="1426993"/>
                        <a:pt x="909063" y="1383581"/>
                        <a:pt x="931175" y="1344986"/>
                      </a:cubicBezTo>
                      <a:cubicBezTo>
                        <a:pt x="954808" y="1304160"/>
                        <a:pt x="976920" y="1262624"/>
                        <a:pt x="998474" y="1220530"/>
                      </a:cubicBezTo>
                      <a:cubicBezTo>
                        <a:pt x="1059992" y="1265769"/>
                        <a:pt x="1121966" y="1321251"/>
                        <a:pt x="1145498" y="1395448"/>
                      </a:cubicBezTo>
                      <a:cubicBezTo>
                        <a:pt x="1165632" y="1458538"/>
                        <a:pt x="1148541" y="1523454"/>
                        <a:pt x="1118923" y="1580357"/>
                      </a:cubicBezTo>
                      <a:cubicBezTo>
                        <a:pt x="1096406" y="1623718"/>
                        <a:pt x="1065571" y="1662719"/>
                        <a:pt x="1038032" y="1702885"/>
                      </a:cubicBezTo>
                      <a:cubicBezTo>
                        <a:pt x="1007755" y="1747261"/>
                        <a:pt x="977985" y="1792043"/>
                        <a:pt x="947099" y="1835862"/>
                      </a:cubicBezTo>
                      <a:cubicBezTo>
                        <a:pt x="920778" y="1873289"/>
                        <a:pt x="891008" y="1910261"/>
                        <a:pt x="847291" y="1927656"/>
                      </a:cubicBezTo>
                      <a:cubicBezTo>
                        <a:pt x="803574" y="1945051"/>
                        <a:pt x="754583" y="1940690"/>
                        <a:pt x="710156" y="1928924"/>
                      </a:cubicBezTo>
                      <a:cubicBezTo>
                        <a:pt x="667860" y="1917767"/>
                        <a:pt x="624447" y="1901436"/>
                        <a:pt x="585650" y="1881201"/>
                      </a:cubicBezTo>
                      <a:cubicBezTo>
                        <a:pt x="551924" y="1863247"/>
                        <a:pt x="509374" y="1820393"/>
                        <a:pt x="535289" y="1780683"/>
                      </a:cubicBezTo>
                      <a:cubicBezTo>
                        <a:pt x="543404" y="1785095"/>
                        <a:pt x="551518" y="1789862"/>
                        <a:pt x="559836" y="1794274"/>
                      </a:cubicBezTo>
                      <a:cubicBezTo>
                        <a:pt x="609588" y="1821509"/>
                        <a:pt x="673236" y="1836216"/>
                        <a:pt x="714264" y="1785653"/>
                      </a:cubicBezTo>
                      <a:cubicBezTo>
                        <a:pt x="738506" y="1755934"/>
                        <a:pt x="732319" y="1722867"/>
                        <a:pt x="712692" y="1696901"/>
                      </a:cubicBezTo>
                      <a:cubicBezTo>
                        <a:pt x="711475" y="1694162"/>
                        <a:pt x="709700" y="1691525"/>
                        <a:pt x="707012" y="1689141"/>
                      </a:cubicBezTo>
                      <a:cubicBezTo>
                        <a:pt x="705896" y="1688330"/>
                        <a:pt x="704628" y="1687316"/>
                        <a:pt x="703513" y="1686504"/>
                      </a:cubicBezTo>
                      <a:cubicBezTo>
                        <a:pt x="696869" y="1679658"/>
                        <a:pt x="689465" y="1673622"/>
                        <a:pt x="681401" y="1668551"/>
                      </a:cubicBezTo>
                      <a:cubicBezTo>
                        <a:pt x="650616" y="1644715"/>
                        <a:pt x="617854" y="1623262"/>
                        <a:pt x="585346" y="1602164"/>
                      </a:cubicBezTo>
                      <a:cubicBezTo>
                        <a:pt x="528240" y="1565396"/>
                        <a:pt x="470019" y="1530402"/>
                        <a:pt x="411392" y="1496220"/>
                      </a:cubicBezTo>
                      <a:cubicBezTo>
                        <a:pt x="357329" y="1464472"/>
                        <a:pt x="302810" y="1433383"/>
                        <a:pt x="248138" y="1402599"/>
                      </a:cubicBezTo>
                      <a:cubicBezTo>
                        <a:pt x="222476" y="1388196"/>
                        <a:pt x="196814" y="1373945"/>
                        <a:pt x="171152" y="1359542"/>
                      </a:cubicBezTo>
                      <a:cubicBezTo>
                        <a:pt x="146150" y="1345544"/>
                        <a:pt x="119930" y="1331597"/>
                        <a:pt x="90718" y="1329721"/>
                      </a:cubicBezTo>
                      <a:cubicBezTo>
                        <a:pt x="28642" y="1326171"/>
                        <a:pt x="-8431" y="1381653"/>
                        <a:pt x="7494" y="1439215"/>
                      </a:cubicBezTo>
                      <a:close/>
                      <a:moveTo>
                        <a:pt x="644176" y="1456256"/>
                      </a:moveTo>
                      <a:cubicBezTo>
                        <a:pt x="647624" y="1435361"/>
                        <a:pt x="653457" y="1415126"/>
                        <a:pt x="658427" y="1394789"/>
                      </a:cubicBezTo>
                      <a:cubicBezTo>
                        <a:pt x="670598" y="1401737"/>
                        <a:pt x="682719" y="1408888"/>
                        <a:pt x="694891" y="1415836"/>
                      </a:cubicBezTo>
                      <a:cubicBezTo>
                        <a:pt x="702853" y="1420400"/>
                        <a:pt x="711120" y="1424812"/>
                        <a:pt x="719488" y="1429072"/>
                      </a:cubicBezTo>
                      <a:cubicBezTo>
                        <a:pt x="712743" y="1451134"/>
                        <a:pt x="705846" y="1473296"/>
                        <a:pt x="697173" y="1494445"/>
                      </a:cubicBezTo>
                      <a:cubicBezTo>
                        <a:pt x="694993" y="1499922"/>
                        <a:pt x="694688" y="1500733"/>
                        <a:pt x="691493" y="1504486"/>
                      </a:cubicBezTo>
                      <a:cubicBezTo>
                        <a:pt x="691493" y="1504486"/>
                        <a:pt x="691493" y="1504486"/>
                        <a:pt x="691290" y="1504791"/>
                      </a:cubicBezTo>
                      <a:cubicBezTo>
                        <a:pt x="690935" y="1504943"/>
                        <a:pt x="689718" y="1506312"/>
                        <a:pt x="689110" y="1506972"/>
                      </a:cubicBezTo>
                      <a:cubicBezTo>
                        <a:pt x="688197" y="1507377"/>
                        <a:pt x="687639" y="1507479"/>
                        <a:pt x="687639" y="1507681"/>
                      </a:cubicBezTo>
                      <a:cubicBezTo>
                        <a:pt x="686929" y="1507935"/>
                        <a:pt x="686219" y="1508036"/>
                        <a:pt x="685509" y="1508138"/>
                      </a:cubicBezTo>
                      <a:cubicBezTo>
                        <a:pt x="685002" y="1508087"/>
                        <a:pt x="685002" y="1508087"/>
                        <a:pt x="684799" y="1508239"/>
                      </a:cubicBezTo>
                      <a:lnTo>
                        <a:pt x="681401" y="1507834"/>
                      </a:lnTo>
                      <a:cubicBezTo>
                        <a:pt x="680386" y="1507732"/>
                        <a:pt x="679220" y="1507428"/>
                        <a:pt x="678155" y="1507276"/>
                      </a:cubicBezTo>
                      <a:cubicBezTo>
                        <a:pt x="678155" y="1507276"/>
                        <a:pt x="677343" y="1507022"/>
                        <a:pt x="675974" y="1506515"/>
                      </a:cubicBezTo>
                      <a:cubicBezTo>
                        <a:pt x="670649" y="1504537"/>
                        <a:pt x="665578" y="1502356"/>
                        <a:pt x="660506" y="1499871"/>
                      </a:cubicBezTo>
                      <a:cubicBezTo>
                        <a:pt x="654775" y="1497133"/>
                        <a:pt x="654775" y="1497285"/>
                        <a:pt x="649805" y="1493785"/>
                      </a:cubicBezTo>
                      <a:cubicBezTo>
                        <a:pt x="647878" y="1492517"/>
                        <a:pt x="645951" y="1491098"/>
                        <a:pt x="644074" y="1489475"/>
                      </a:cubicBezTo>
                      <a:cubicBezTo>
                        <a:pt x="644125" y="1489120"/>
                        <a:pt x="642350" y="1486685"/>
                        <a:pt x="641995" y="1486635"/>
                      </a:cubicBezTo>
                      <a:cubicBezTo>
                        <a:pt x="640778" y="1483896"/>
                        <a:pt x="641538" y="1481715"/>
                        <a:pt x="641741" y="1476897"/>
                      </a:cubicBezTo>
                      <a:cubicBezTo>
                        <a:pt x="642198" y="1470050"/>
                        <a:pt x="643009" y="1463052"/>
                        <a:pt x="644176" y="1456256"/>
                      </a:cubicBezTo>
                      <a:close/>
                      <a:moveTo>
                        <a:pt x="452420" y="1396006"/>
                      </a:moveTo>
                      <a:cubicBezTo>
                        <a:pt x="453536" y="1387993"/>
                        <a:pt x="459419" y="1374503"/>
                        <a:pt x="463274" y="1365272"/>
                      </a:cubicBezTo>
                      <a:cubicBezTo>
                        <a:pt x="472605" y="1343008"/>
                        <a:pt x="484118" y="1321708"/>
                        <a:pt x="493449" y="1299241"/>
                      </a:cubicBezTo>
                      <a:cubicBezTo>
                        <a:pt x="514192" y="1311362"/>
                        <a:pt x="534884" y="1323432"/>
                        <a:pt x="555677" y="1335401"/>
                      </a:cubicBezTo>
                      <a:cubicBezTo>
                        <a:pt x="555677" y="1335553"/>
                        <a:pt x="555474" y="1335705"/>
                        <a:pt x="555424" y="1335908"/>
                      </a:cubicBezTo>
                      <a:cubicBezTo>
                        <a:pt x="540462" y="1363396"/>
                        <a:pt x="526465" y="1391340"/>
                        <a:pt x="510692" y="1418219"/>
                      </a:cubicBezTo>
                      <a:cubicBezTo>
                        <a:pt x="507244" y="1424204"/>
                        <a:pt x="502882" y="1431659"/>
                        <a:pt x="496340" y="1431608"/>
                      </a:cubicBezTo>
                      <a:cubicBezTo>
                        <a:pt x="486298" y="1431456"/>
                        <a:pt x="475090" y="1421161"/>
                        <a:pt x="467483" y="1415075"/>
                      </a:cubicBezTo>
                      <a:cubicBezTo>
                        <a:pt x="463071" y="1411423"/>
                        <a:pt x="459774" y="1408634"/>
                        <a:pt x="456731" y="1404830"/>
                      </a:cubicBezTo>
                      <a:cubicBezTo>
                        <a:pt x="454195" y="1401585"/>
                        <a:pt x="452065" y="1399100"/>
                        <a:pt x="452420" y="1396006"/>
                      </a:cubicBezTo>
                      <a:close/>
                      <a:moveTo>
                        <a:pt x="318126" y="1195274"/>
                      </a:moveTo>
                      <a:cubicBezTo>
                        <a:pt x="334963" y="1208156"/>
                        <a:pt x="354184" y="1218502"/>
                        <a:pt x="373152" y="1229355"/>
                      </a:cubicBezTo>
                      <a:cubicBezTo>
                        <a:pt x="374927" y="1230420"/>
                        <a:pt x="376854" y="1231536"/>
                        <a:pt x="378782" y="1232804"/>
                      </a:cubicBezTo>
                      <a:cubicBezTo>
                        <a:pt x="365798" y="1252227"/>
                        <a:pt x="352815" y="1271652"/>
                        <a:pt x="339629" y="1291025"/>
                      </a:cubicBezTo>
                      <a:cubicBezTo>
                        <a:pt x="337144" y="1294727"/>
                        <a:pt x="333543" y="1300356"/>
                        <a:pt x="331363" y="1302537"/>
                      </a:cubicBezTo>
                      <a:cubicBezTo>
                        <a:pt x="331210" y="1302537"/>
                        <a:pt x="329080" y="1304515"/>
                        <a:pt x="327559" y="1305529"/>
                      </a:cubicBezTo>
                      <a:cubicBezTo>
                        <a:pt x="327204" y="1305479"/>
                        <a:pt x="325987" y="1305885"/>
                        <a:pt x="325784" y="1306037"/>
                      </a:cubicBezTo>
                      <a:cubicBezTo>
                        <a:pt x="318278" y="1305327"/>
                        <a:pt x="307273" y="1294372"/>
                        <a:pt x="301085" y="1289504"/>
                      </a:cubicBezTo>
                      <a:cubicBezTo>
                        <a:pt x="290790" y="1281541"/>
                        <a:pt x="280850" y="1272970"/>
                        <a:pt x="270555" y="1265008"/>
                      </a:cubicBezTo>
                      <a:cubicBezTo>
                        <a:pt x="273648" y="1260545"/>
                        <a:pt x="278111" y="1253800"/>
                        <a:pt x="278720" y="1252988"/>
                      </a:cubicBezTo>
                      <a:cubicBezTo>
                        <a:pt x="291804" y="1233716"/>
                        <a:pt x="304940" y="1214495"/>
                        <a:pt x="318126" y="1195274"/>
                      </a:cubicBezTo>
                      <a:close/>
                      <a:moveTo>
                        <a:pt x="315286" y="1068283"/>
                      </a:moveTo>
                      <a:cubicBezTo>
                        <a:pt x="484219" y="1191977"/>
                        <a:pt x="666288" y="1297770"/>
                        <a:pt x="857485" y="1383226"/>
                      </a:cubicBezTo>
                      <a:cubicBezTo>
                        <a:pt x="847545" y="1394332"/>
                        <a:pt x="835829" y="1404070"/>
                        <a:pt x="821477" y="1408786"/>
                      </a:cubicBezTo>
                      <a:cubicBezTo>
                        <a:pt x="798249" y="1416647"/>
                        <a:pt x="773804" y="1409800"/>
                        <a:pt x="752200" y="1400519"/>
                      </a:cubicBezTo>
                      <a:cubicBezTo>
                        <a:pt x="702600" y="1379320"/>
                        <a:pt x="656499" y="1347674"/>
                        <a:pt x="609993" y="1320592"/>
                      </a:cubicBezTo>
                      <a:cubicBezTo>
                        <a:pt x="560698" y="1292191"/>
                        <a:pt x="511453" y="1263588"/>
                        <a:pt x="462411" y="1235035"/>
                      </a:cubicBezTo>
                      <a:cubicBezTo>
                        <a:pt x="437104" y="1220480"/>
                        <a:pt x="412000" y="1205975"/>
                        <a:pt x="386744" y="1191268"/>
                      </a:cubicBezTo>
                      <a:cubicBezTo>
                        <a:pt x="369095" y="1181074"/>
                        <a:pt x="350229" y="1172148"/>
                        <a:pt x="334913" y="1158252"/>
                      </a:cubicBezTo>
                      <a:cubicBezTo>
                        <a:pt x="306258" y="1132286"/>
                        <a:pt x="305295" y="1100335"/>
                        <a:pt x="315286" y="1068283"/>
                      </a:cubicBezTo>
                      <a:close/>
                      <a:moveTo>
                        <a:pt x="951917" y="313129"/>
                      </a:moveTo>
                      <a:cubicBezTo>
                        <a:pt x="982448" y="327228"/>
                        <a:pt x="1013232" y="340718"/>
                        <a:pt x="1043966" y="354310"/>
                      </a:cubicBezTo>
                      <a:cubicBezTo>
                        <a:pt x="1072873" y="367395"/>
                        <a:pt x="1102238" y="379617"/>
                        <a:pt x="1130943" y="393158"/>
                      </a:cubicBezTo>
                      <a:cubicBezTo>
                        <a:pt x="1147831" y="401171"/>
                        <a:pt x="1165379" y="412227"/>
                        <a:pt x="1174659" y="429065"/>
                      </a:cubicBezTo>
                      <a:cubicBezTo>
                        <a:pt x="1192055" y="461015"/>
                        <a:pt x="1169689" y="499914"/>
                        <a:pt x="1151635" y="526895"/>
                      </a:cubicBezTo>
                      <a:cubicBezTo>
                        <a:pt x="1092500" y="495603"/>
                        <a:pt x="1033366" y="464312"/>
                        <a:pt x="974181" y="433172"/>
                      </a:cubicBezTo>
                      <a:cubicBezTo>
                        <a:pt x="944056" y="417197"/>
                        <a:pt x="913931" y="401222"/>
                        <a:pt x="883756" y="385449"/>
                      </a:cubicBezTo>
                      <a:cubicBezTo>
                        <a:pt x="864686" y="375458"/>
                        <a:pt x="846023" y="364960"/>
                        <a:pt x="826193" y="356744"/>
                      </a:cubicBezTo>
                      <a:cubicBezTo>
                        <a:pt x="838416" y="327735"/>
                        <a:pt x="857028" y="297204"/>
                        <a:pt x="889993" y="294669"/>
                      </a:cubicBezTo>
                      <a:cubicBezTo>
                        <a:pt x="912410" y="292995"/>
                        <a:pt x="932392" y="303950"/>
                        <a:pt x="951917" y="313129"/>
                      </a:cubicBezTo>
                      <a:close/>
                      <a:moveTo>
                        <a:pt x="1112989" y="145311"/>
                      </a:moveTo>
                      <a:cubicBezTo>
                        <a:pt x="1084589" y="130756"/>
                        <a:pt x="1051117" y="119599"/>
                        <a:pt x="1025302" y="100682"/>
                      </a:cubicBezTo>
                      <a:cubicBezTo>
                        <a:pt x="1014601" y="93024"/>
                        <a:pt x="1001821" y="79584"/>
                        <a:pt x="1005422" y="64978"/>
                      </a:cubicBezTo>
                      <a:cubicBezTo>
                        <a:pt x="1008363" y="53060"/>
                        <a:pt x="1021752" y="46467"/>
                        <a:pt x="1032707" y="44489"/>
                      </a:cubicBezTo>
                      <a:cubicBezTo>
                        <a:pt x="1064150" y="39012"/>
                        <a:pt x="1097673" y="64370"/>
                        <a:pt x="1123285" y="78925"/>
                      </a:cubicBezTo>
                      <a:cubicBezTo>
                        <a:pt x="1154627" y="96574"/>
                        <a:pt x="1185969" y="114071"/>
                        <a:pt x="1217108" y="131720"/>
                      </a:cubicBezTo>
                      <a:cubicBezTo>
                        <a:pt x="1245813" y="148050"/>
                        <a:pt x="1280503" y="162099"/>
                        <a:pt x="1305658" y="183551"/>
                      </a:cubicBezTo>
                      <a:cubicBezTo>
                        <a:pt x="1316967" y="193187"/>
                        <a:pt x="1323408" y="206576"/>
                        <a:pt x="1317677" y="221283"/>
                      </a:cubicBezTo>
                      <a:cubicBezTo>
                        <a:pt x="1314989" y="228079"/>
                        <a:pt x="1304542" y="243598"/>
                        <a:pt x="1295058" y="245982"/>
                      </a:cubicBezTo>
                      <a:cubicBezTo>
                        <a:pt x="1235011" y="211445"/>
                        <a:pt x="1174710" y="176907"/>
                        <a:pt x="1112989" y="145311"/>
                      </a:cubicBezTo>
                      <a:close/>
                      <a:moveTo>
                        <a:pt x="1176435" y="373937"/>
                      </a:moveTo>
                      <a:cubicBezTo>
                        <a:pt x="1165632" y="365924"/>
                        <a:pt x="1153410" y="359331"/>
                        <a:pt x="1141086" y="353904"/>
                      </a:cubicBezTo>
                      <a:cubicBezTo>
                        <a:pt x="1081901" y="327634"/>
                        <a:pt x="1022209" y="302175"/>
                        <a:pt x="963683" y="274585"/>
                      </a:cubicBezTo>
                      <a:cubicBezTo>
                        <a:pt x="956837" y="271187"/>
                        <a:pt x="949736" y="268296"/>
                        <a:pt x="942586" y="265558"/>
                      </a:cubicBezTo>
                      <a:cubicBezTo>
                        <a:pt x="943042" y="264747"/>
                        <a:pt x="943803" y="264138"/>
                        <a:pt x="944056" y="263326"/>
                      </a:cubicBezTo>
                      <a:cubicBezTo>
                        <a:pt x="960995" y="219103"/>
                        <a:pt x="981687" y="176552"/>
                        <a:pt x="1006436" y="136386"/>
                      </a:cubicBezTo>
                      <a:cubicBezTo>
                        <a:pt x="1026976" y="150180"/>
                        <a:pt x="1051319" y="159258"/>
                        <a:pt x="1072924" y="169909"/>
                      </a:cubicBezTo>
                      <a:cubicBezTo>
                        <a:pt x="1128863" y="197549"/>
                        <a:pt x="1183433" y="227978"/>
                        <a:pt x="1237445" y="258813"/>
                      </a:cubicBezTo>
                      <a:cubicBezTo>
                        <a:pt x="1217210" y="297255"/>
                        <a:pt x="1196822" y="335697"/>
                        <a:pt x="1176435" y="373937"/>
                      </a:cubicBezTo>
                      <a:close/>
                      <a:moveTo>
                        <a:pt x="1150417" y="766170"/>
                      </a:moveTo>
                      <a:cubicBezTo>
                        <a:pt x="1106599" y="876274"/>
                        <a:pt x="1065469" y="987036"/>
                        <a:pt x="1015717" y="1094705"/>
                      </a:cubicBezTo>
                      <a:cubicBezTo>
                        <a:pt x="993047" y="1143595"/>
                        <a:pt x="969211" y="1192181"/>
                        <a:pt x="943955" y="1239954"/>
                      </a:cubicBezTo>
                      <a:cubicBezTo>
                        <a:pt x="924429" y="1276926"/>
                        <a:pt x="905056" y="1315318"/>
                        <a:pt x="881930" y="1350514"/>
                      </a:cubicBezTo>
                      <a:cubicBezTo>
                        <a:pt x="687182" y="1264298"/>
                        <a:pt x="502527" y="1156781"/>
                        <a:pt x="331160" y="1030398"/>
                      </a:cubicBezTo>
                      <a:cubicBezTo>
                        <a:pt x="342317" y="1008692"/>
                        <a:pt x="355807" y="987949"/>
                        <a:pt x="365849" y="970097"/>
                      </a:cubicBezTo>
                      <a:cubicBezTo>
                        <a:pt x="421484" y="871405"/>
                        <a:pt x="477271" y="772763"/>
                        <a:pt x="532906" y="674071"/>
                      </a:cubicBezTo>
                      <a:cubicBezTo>
                        <a:pt x="561053" y="624066"/>
                        <a:pt x="589352" y="574263"/>
                        <a:pt x="617499" y="524258"/>
                      </a:cubicBezTo>
                      <a:cubicBezTo>
                        <a:pt x="638648" y="486779"/>
                        <a:pt x="657159" y="443772"/>
                        <a:pt x="686979" y="412126"/>
                      </a:cubicBezTo>
                      <a:cubicBezTo>
                        <a:pt x="734500" y="361968"/>
                        <a:pt x="796373" y="383370"/>
                        <a:pt x="849725" y="412278"/>
                      </a:cubicBezTo>
                      <a:cubicBezTo>
                        <a:pt x="941318" y="462080"/>
                        <a:pt x="1033975" y="509905"/>
                        <a:pt x="1126226" y="558541"/>
                      </a:cubicBezTo>
                      <a:cubicBezTo>
                        <a:pt x="1127697" y="560976"/>
                        <a:pt x="1129675" y="563258"/>
                        <a:pt x="1132870" y="565185"/>
                      </a:cubicBezTo>
                      <a:cubicBezTo>
                        <a:pt x="1205038" y="607887"/>
                        <a:pt x="1175167" y="703486"/>
                        <a:pt x="1150417" y="766170"/>
                      </a:cubicBezTo>
                      <a:close/>
                      <a:moveTo>
                        <a:pt x="1264477" y="763736"/>
                      </a:moveTo>
                      <a:cubicBezTo>
                        <a:pt x="1215587" y="923033"/>
                        <a:pt x="1146360" y="1074825"/>
                        <a:pt x="1057557" y="1215966"/>
                      </a:cubicBezTo>
                      <a:cubicBezTo>
                        <a:pt x="1044169" y="1204910"/>
                        <a:pt x="1030475" y="1194463"/>
                        <a:pt x="1016782" y="1184573"/>
                      </a:cubicBezTo>
                      <a:cubicBezTo>
                        <a:pt x="1041886" y="1133858"/>
                        <a:pt x="1065723" y="1082534"/>
                        <a:pt x="1088240" y="1030500"/>
                      </a:cubicBezTo>
                      <a:cubicBezTo>
                        <a:pt x="1111214" y="977502"/>
                        <a:pt x="1133022" y="923997"/>
                        <a:pt x="1153866" y="870036"/>
                      </a:cubicBezTo>
                      <a:cubicBezTo>
                        <a:pt x="1171262" y="824645"/>
                        <a:pt x="1191142" y="779052"/>
                        <a:pt x="1204683" y="732394"/>
                      </a:cubicBezTo>
                      <a:cubicBezTo>
                        <a:pt x="1205596" y="728844"/>
                        <a:pt x="1206560" y="725192"/>
                        <a:pt x="1207472" y="721642"/>
                      </a:cubicBezTo>
                      <a:cubicBezTo>
                        <a:pt x="1226643" y="735285"/>
                        <a:pt x="1245611" y="749282"/>
                        <a:pt x="1264477" y="763736"/>
                      </a:cubicBezTo>
                      <a:close/>
                      <a:moveTo>
                        <a:pt x="779079" y="2109978"/>
                      </a:moveTo>
                      <a:cubicBezTo>
                        <a:pt x="755445" y="2042882"/>
                        <a:pt x="713402" y="1986588"/>
                        <a:pt x="654471" y="1953420"/>
                      </a:cubicBezTo>
                      <a:lnTo>
                        <a:pt x="654319" y="1953420"/>
                      </a:lnTo>
                      <a:cubicBezTo>
                        <a:pt x="654167" y="1953217"/>
                        <a:pt x="653812" y="1953166"/>
                        <a:pt x="653659" y="1953014"/>
                      </a:cubicBezTo>
                      <a:cubicBezTo>
                        <a:pt x="665273" y="1957122"/>
                        <a:pt x="676938" y="1961078"/>
                        <a:pt x="688805" y="1964577"/>
                      </a:cubicBezTo>
                      <a:cubicBezTo>
                        <a:pt x="739064" y="1978727"/>
                        <a:pt x="792214" y="1985624"/>
                        <a:pt x="843183" y="1971373"/>
                      </a:cubicBezTo>
                      <a:cubicBezTo>
                        <a:pt x="894152" y="1956919"/>
                        <a:pt x="932493" y="1921926"/>
                        <a:pt x="963937" y="1880643"/>
                      </a:cubicBezTo>
                      <a:cubicBezTo>
                        <a:pt x="1001669" y="1831399"/>
                        <a:pt x="1035040" y="1778401"/>
                        <a:pt x="1069881" y="1727280"/>
                      </a:cubicBezTo>
                      <a:cubicBezTo>
                        <a:pt x="1100361" y="1682396"/>
                        <a:pt x="1133935" y="1639288"/>
                        <a:pt x="1158481" y="1590753"/>
                      </a:cubicBezTo>
                      <a:cubicBezTo>
                        <a:pt x="1193373" y="1521628"/>
                        <a:pt x="1206610" y="1443476"/>
                        <a:pt x="1178565" y="1369583"/>
                      </a:cubicBezTo>
                      <a:cubicBezTo>
                        <a:pt x="1159901" y="1320338"/>
                        <a:pt x="1126733" y="1278752"/>
                        <a:pt x="1088037" y="1242592"/>
                      </a:cubicBezTo>
                      <a:cubicBezTo>
                        <a:pt x="1177347" y="1101146"/>
                        <a:pt x="1247994" y="949355"/>
                        <a:pt x="1298101" y="789855"/>
                      </a:cubicBezTo>
                      <a:cubicBezTo>
                        <a:pt x="1298101" y="789855"/>
                        <a:pt x="1298101" y="789855"/>
                        <a:pt x="1298253" y="789855"/>
                      </a:cubicBezTo>
                      <a:cubicBezTo>
                        <a:pt x="1405263" y="874803"/>
                        <a:pt x="1504766" y="973800"/>
                        <a:pt x="1558677" y="1099067"/>
                      </a:cubicBezTo>
                      <a:cubicBezTo>
                        <a:pt x="1623441" y="1249489"/>
                        <a:pt x="1596663" y="1412285"/>
                        <a:pt x="1532457" y="1558042"/>
                      </a:cubicBezTo>
                      <a:cubicBezTo>
                        <a:pt x="1485748" y="1664697"/>
                        <a:pt x="1425194" y="1763997"/>
                        <a:pt x="1360177" y="1860205"/>
                      </a:cubicBezTo>
                      <a:cubicBezTo>
                        <a:pt x="1329240" y="1906052"/>
                        <a:pt x="1297594" y="1951696"/>
                        <a:pt x="1265542" y="1996731"/>
                      </a:cubicBezTo>
                      <a:cubicBezTo>
                        <a:pt x="1236177" y="2037760"/>
                        <a:pt x="1205292" y="2078788"/>
                        <a:pt x="1166190" y="2111246"/>
                      </a:cubicBezTo>
                      <a:cubicBezTo>
                        <a:pt x="1127291" y="2143552"/>
                        <a:pt x="1082256" y="2163534"/>
                        <a:pt x="1031743" y="2168048"/>
                      </a:cubicBezTo>
                      <a:cubicBezTo>
                        <a:pt x="977376" y="2172967"/>
                        <a:pt x="922249" y="2160643"/>
                        <a:pt x="870925" y="2143907"/>
                      </a:cubicBezTo>
                      <a:cubicBezTo>
                        <a:pt x="840140" y="2133865"/>
                        <a:pt x="809305" y="2122303"/>
                        <a:pt x="779079" y="2109978"/>
                      </a:cubicBezTo>
                      <a:close/>
                      <a:moveTo>
                        <a:pt x="1016985" y="2463820"/>
                      </a:moveTo>
                      <a:cubicBezTo>
                        <a:pt x="1029867" y="2470515"/>
                        <a:pt x="1029360" y="2489837"/>
                        <a:pt x="1022868" y="2500640"/>
                      </a:cubicBezTo>
                      <a:cubicBezTo>
                        <a:pt x="1015514" y="2513116"/>
                        <a:pt x="1000655" y="2523310"/>
                        <a:pt x="986454" y="2525084"/>
                      </a:cubicBezTo>
                      <a:cubicBezTo>
                        <a:pt x="957141" y="2528939"/>
                        <a:pt x="926356" y="2506675"/>
                        <a:pt x="901455" y="2494554"/>
                      </a:cubicBezTo>
                      <a:cubicBezTo>
                        <a:pt x="825382" y="2457126"/>
                        <a:pt x="749309" y="2419901"/>
                        <a:pt x="673388" y="2382676"/>
                      </a:cubicBezTo>
                      <a:cubicBezTo>
                        <a:pt x="536760" y="2315681"/>
                        <a:pt x="400285" y="2248939"/>
                        <a:pt x="263657" y="2181944"/>
                      </a:cubicBezTo>
                      <a:cubicBezTo>
                        <a:pt x="230287" y="2165613"/>
                        <a:pt x="196764" y="2149030"/>
                        <a:pt x="163342" y="2132699"/>
                      </a:cubicBezTo>
                      <a:cubicBezTo>
                        <a:pt x="132761" y="2117687"/>
                        <a:pt x="99289" y="2105008"/>
                        <a:pt x="71496" y="2085331"/>
                      </a:cubicBezTo>
                      <a:cubicBezTo>
                        <a:pt x="49435" y="2069761"/>
                        <a:pt x="32446" y="2041868"/>
                        <a:pt x="63686" y="2024574"/>
                      </a:cubicBezTo>
                      <a:cubicBezTo>
                        <a:pt x="97158" y="2006164"/>
                        <a:pt x="138086" y="2031876"/>
                        <a:pt x="167856" y="2046584"/>
                      </a:cubicBezTo>
                      <a:cubicBezTo>
                        <a:pt x="450442" y="2186812"/>
                        <a:pt x="734601" y="2323592"/>
                        <a:pt x="1016985" y="2463820"/>
                      </a:cubicBezTo>
                      <a:close/>
                      <a:moveTo>
                        <a:pt x="413014" y="1982683"/>
                      </a:moveTo>
                      <a:cubicBezTo>
                        <a:pt x="416463" y="1981364"/>
                        <a:pt x="419709" y="1980350"/>
                        <a:pt x="422904" y="1979335"/>
                      </a:cubicBezTo>
                      <a:cubicBezTo>
                        <a:pt x="442480" y="1972996"/>
                        <a:pt x="462411" y="1968229"/>
                        <a:pt x="482647" y="1965388"/>
                      </a:cubicBezTo>
                      <a:cubicBezTo>
                        <a:pt x="565110" y="1953927"/>
                        <a:pt x="649399" y="1974467"/>
                        <a:pt x="702904" y="2046635"/>
                      </a:cubicBezTo>
                      <a:cubicBezTo>
                        <a:pt x="712439" y="2059668"/>
                        <a:pt x="720705" y="2073260"/>
                        <a:pt x="727856" y="2087968"/>
                      </a:cubicBezTo>
                      <a:cubicBezTo>
                        <a:pt x="735920" y="2104805"/>
                        <a:pt x="742665" y="2122556"/>
                        <a:pt x="747787" y="2140965"/>
                      </a:cubicBezTo>
                      <a:cubicBezTo>
                        <a:pt x="762191" y="2191072"/>
                        <a:pt x="766400" y="2245389"/>
                        <a:pt x="768530" y="2296814"/>
                      </a:cubicBezTo>
                      <a:cubicBezTo>
                        <a:pt x="672120" y="2249751"/>
                        <a:pt x="575760" y="2202686"/>
                        <a:pt x="479553" y="2155470"/>
                      </a:cubicBezTo>
                      <a:cubicBezTo>
                        <a:pt x="411341" y="2122099"/>
                        <a:pt x="343230" y="2088729"/>
                        <a:pt x="275221" y="2055155"/>
                      </a:cubicBezTo>
                      <a:cubicBezTo>
                        <a:pt x="318075" y="2025385"/>
                        <a:pt x="363922" y="2000128"/>
                        <a:pt x="413014" y="1982683"/>
                      </a:cubicBezTo>
                      <a:close/>
                      <a:moveTo>
                        <a:pt x="315083" y="1656785"/>
                      </a:moveTo>
                      <a:cubicBezTo>
                        <a:pt x="376550" y="1691981"/>
                        <a:pt x="438220" y="1726874"/>
                        <a:pt x="500093" y="1761208"/>
                      </a:cubicBezTo>
                      <a:cubicBezTo>
                        <a:pt x="473924" y="1804671"/>
                        <a:pt x="493297" y="1859545"/>
                        <a:pt x="529863" y="1891649"/>
                      </a:cubicBezTo>
                      <a:cubicBezTo>
                        <a:pt x="548526" y="1908181"/>
                        <a:pt x="571095" y="1919441"/>
                        <a:pt x="593967" y="1929228"/>
                      </a:cubicBezTo>
                      <a:cubicBezTo>
                        <a:pt x="582049" y="1926287"/>
                        <a:pt x="569675" y="1924157"/>
                        <a:pt x="556844" y="1922838"/>
                      </a:cubicBezTo>
                      <a:cubicBezTo>
                        <a:pt x="512924" y="1918426"/>
                        <a:pt x="469410" y="1923700"/>
                        <a:pt x="427164" y="1935720"/>
                      </a:cubicBezTo>
                      <a:cubicBezTo>
                        <a:pt x="414587" y="1929228"/>
                        <a:pt x="402212" y="1922787"/>
                        <a:pt x="389787" y="1916651"/>
                      </a:cubicBezTo>
                      <a:cubicBezTo>
                        <a:pt x="355148" y="1899104"/>
                        <a:pt x="320256" y="1879477"/>
                        <a:pt x="299513" y="1845244"/>
                      </a:cubicBezTo>
                      <a:cubicBezTo>
                        <a:pt x="264063" y="1787276"/>
                        <a:pt x="289877" y="1714347"/>
                        <a:pt x="315083" y="1656785"/>
                      </a:cubicBezTo>
                      <a:close/>
                      <a:moveTo>
                        <a:pt x="71649" y="1371105"/>
                      </a:moveTo>
                      <a:cubicBezTo>
                        <a:pt x="95383" y="1365069"/>
                        <a:pt x="121045" y="1377546"/>
                        <a:pt x="141230" y="1388551"/>
                      </a:cubicBezTo>
                      <a:cubicBezTo>
                        <a:pt x="162379" y="1400012"/>
                        <a:pt x="183121" y="1411930"/>
                        <a:pt x="204067" y="1423747"/>
                      </a:cubicBezTo>
                      <a:cubicBezTo>
                        <a:pt x="297130" y="1475781"/>
                        <a:pt x="389736" y="1528627"/>
                        <a:pt x="480821" y="1584059"/>
                      </a:cubicBezTo>
                      <a:cubicBezTo>
                        <a:pt x="538941" y="1619560"/>
                        <a:pt x="598785" y="1655264"/>
                        <a:pt x="653051" y="1697205"/>
                      </a:cubicBezTo>
                      <a:cubicBezTo>
                        <a:pt x="654116" y="1698372"/>
                        <a:pt x="655384" y="1699538"/>
                        <a:pt x="657007" y="1700451"/>
                      </a:cubicBezTo>
                      <a:cubicBezTo>
                        <a:pt x="657818" y="1701059"/>
                        <a:pt x="658782" y="1701516"/>
                        <a:pt x="659593" y="1702125"/>
                      </a:cubicBezTo>
                      <a:cubicBezTo>
                        <a:pt x="666693" y="1707805"/>
                        <a:pt x="673641" y="1713637"/>
                        <a:pt x="680589" y="1719469"/>
                      </a:cubicBezTo>
                      <a:cubicBezTo>
                        <a:pt x="688399" y="1728344"/>
                        <a:pt x="693015" y="1738893"/>
                        <a:pt x="688653" y="1751014"/>
                      </a:cubicBezTo>
                      <a:cubicBezTo>
                        <a:pt x="680437" y="1773938"/>
                        <a:pt x="651681" y="1783371"/>
                        <a:pt x="629772" y="1779770"/>
                      </a:cubicBezTo>
                      <a:cubicBezTo>
                        <a:pt x="598024" y="1774496"/>
                        <a:pt x="568762" y="1753956"/>
                        <a:pt x="541375" y="1738487"/>
                      </a:cubicBezTo>
                      <a:cubicBezTo>
                        <a:pt x="507802" y="1719520"/>
                        <a:pt x="474228" y="1700400"/>
                        <a:pt x="440604" y="1681433"/>
                      </a:cubicBezTo>
                      <a:cubicBezTo>
                        <a:pt x="382687" y="1648721"/>
                        <a:pt x="324770" y="1615857"/>
                        <a:pt x="266802" y="1583146"/>
                      </a:cubicBezTo>
                      <a:cubicBezTo>
                        <a:pt x="210355" y="1551144"/>
                        <a:pt x="151170" y="1521578"/>
                        <a:pt x="96854" y="1485975"/>
                      </a:cubicBezTo>
                      <a:cubicBezTo>
                        <a:pt x="76111" y="1472333"/>
                        <a:pt x="54405" y="1455242"/>
                        <a:pt x="46595" y="1430644"/>
                      </a:cubicBezTo>
                      <a:cubicBezTo>
                        <a:pt x="39140" y="1406960"/>
                        <a:pt x="44719" y="1378205"/>
                        <a:pt x="71649" y="13711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4" name="任意多边形: 形状 333"/>
                <p:cNvSpPr/>
                <p:nvPr/>
              </p:nvSpPr>
              <p:spPr>
                <a:xfrm>
                  <a:off x="1612334" y="3867954"/>
                  <a:ext cx="319507" cy="207933"/>
                </a:xfrm>
                <a:custGeom>
                  <a:avLst/>
                  <a:gdLst>
                    <a:gd name="connsiteX0" fmla="*/ 4424 w 319507"/>
                    <a:gd name="connsiteY0" fmla="*/ 25068 h 207933"/>
                    <a:gd name="connsiteX1" fmla="*/ 24305 w 319507"/>
                    <a:gd name="connsiteY1" fmla="*/ 60771 h 207933"/>
                    <a:gd name="connsiteX2" fmla="*/ 111992 w 319507"/>
                    <a:gd name="connsiteY2" fmla="*/ 105401 h 207933"/>
                    <a:gd name="connsiteX3" fmla="*/ 294162 w 319507"/>
                    <a:gd name="connsiteY3" fmla="*/ 206071 h 207933"/>
                    <a:gd name="connsiteX4" fmla="*/ 316781 w 319507"/>
                    <a:gd name="connsiteY4" fmla="*/ 181373 h 207933"/>
                    <a:gd name="connsiteX5" fmla="*/ 304761 w 319507"/>
                    <a:gd name="connsiteY5" fmla="*/ 143640 h 207933"/>
                    <a:gd name="connsiteX6" fmla="*/ 216212 w 319507"/>
                    <a:gd name="connsiteY6" fmla="*/ 91809 h 207933"/>
                    <a:gd name="connsiteX7" fmla="*/ 122389 w 319507"/>
                    <a:gd name="connsiteY7" fmla="*/ 39014 h 207933"/>
                    <a:gd name="connsiteX8" fmla="*/ 31811 w 319507"/>
                    <a:gd name="connsiteY8" fmla="*/ 4579 h 207933"/>
                    <a:gd name="connsiteX9" fmla="*/ 4424 w 319507"/>
                    <a:gd name="connsiteY9" fmla="*/ 25068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507" h="207933">
                      <a:moveTo>
                        <a:pt x="4424" y="25068"/>
                      </a:moveTo>
                      <a:cubicBezTo>
                        <a:pt x="824" y="39674"/>
                        <a:pt x="13604" y="53113"/>
                        <a:pt x="24305" y="60771"/>
                      </a:cubicBezTo>
                      <a:cubicBezTo>
                        <a:pt x="50119" y="79688"/>
                        <a:pt x="83591" y="90846"/>
                        <a:pt x="111992" y="105401"/>
                      </a:cubicBezTo>
                      <a:cubicBezTo>
                        <a:pt x="173713" y="136997"/>
                        <a:pt x="234013" y="171534"/>
                        <a:pt x="294162" y="206071"/>
                      </a:cubicBezTo>
                      <a:cubicBezTo>
                        <a:pt x="303595" y="203738"/>
                        <a:pt x="314093" y="188169"/>
                        <a:pt x="316781" y="181373"/>
                      </a:cubicBezTo>
                      <a:cubicBezTo>
                        <a:pt x="322461" y="166665"/>
                        <a:pt x="316071" y="153276"/>
                        <a:pt x="304761" y="143640"/>
                      </a:cubicBezTo>
                      <a:cubicBezTo>
                        <a:pt x="279607" y="122188"/>
                        <a:pt x="244917" y="108089"/>
                        <a:pt x="216212" y="91809"/>
                      </a:cubicBezTo>
                      <a:cubicBezTo>
                        <a:pt x="185073" y="74160"/>
                        <a:pt x="153731" y="56663"/>
                        <a:pt x="122389" y="39014"/>
                      </a:cubicBezTo>
                      <a:cubicBezTo>
                        <a:pt x="96777" y="24408"/>
                        <a:pt x="63204" y="-949"/>
                        <a:pt x="31811" y="4579"/>
                      </a:cubicBezTo>
                      <a:cubicBezTo>
                        <a:pt x="20755" y="6556"/>
                        <a:pt x="7366" y="13150"/>
                        <a:pt x="4424" y="25068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5" name="任意多边形: 形状 334"/>
                <p:cNvSpPr/>
                <p:nvPr/>
              </p:nvSpPr>
              <p:spPr>
                <a:xfrm>
                  <a:off x="1550068" y="3960574"/>
                  <a:ext cx="299221" cy="243434"/>
                </a:xfrm>
                <a:custGeom>
                  <a:avLst/>
                  <a:gdLst>
                    <a:gd name="connsiteX0" fmla="*/ 3804 w 299221"/>
                    <a:gd name="connsiteY0" fmla="*/ 133027 h 243434"/>
                    <a:gd name="connsiteX1" fmla="*/ 24901 w 299221"/>
                    <a:gd name="connsiteY1" fmla="*/ 142054 h 243434"/>
                    <a:gd name="connsiteX2" fmla="*/ 202304 w 299221"/>
                    <a:gd name="connsiteY2" fmla="*/ 221373 h 243434"/>
                    <a:gd name="connsiteX3" fmla="*/ 237653 w 299221"/>
                    <a:gd name="connsiteY3" fmla="*/ 241406 h 243434"/>
                    <a:gd name="connsiteX4" fmla="*/ 298663 w 299221"/>
                    <a:gd name="connsiteY4" fmla="*/ 126231 h 243434"/>
                    <a:gd name="connsiteX5" fmla="*/ 134142 w 299221"/>
                    <a:gd name="connsiteY5" fmla="*/ 37327 h 243434"/>
                    <a:gd name="connsiteX6" fmla="*/ 67654 w 299221"/>
                    <a:gd name="connsiteY6" fmla="*/ 3804 h 243434"/>
                    <a:gd name="connsiteX7" fmla="*/ 5274 w 299221"/>
                    <a:gd name="connsiteY7" fmla="*/ 130744 h 243434"/>
                    <a:gd name="connsiteX8" fmla="*/ 3804 w 299221"/>
                    <a:gd name="connsiteY8" fmla="*/ 133027 h 24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9221" h="243434">
                      <a:moveTo>
                        <a:pt x="3804" y="133027"/>
                      </a:moveTo>
                      <a:cubicBezTo>
                        <a:pt x="10904" y="135765"/>
                        <a:pt x="18004" y="138656"/>
                        <a:pt x="24901" y="142054"/>
                      </a:cubicBezTo>
                      <a:cubicBezTo>
                        <a:pt x="83427" y="169643"/>
                        <a:pt x="143068" y="195102"/>
                        <a:pt x="202304" y="221373"/>
                      </a:cubicBezTo>
                      <a:cubicBezTo>
                        <a:pt x="214628" y="226799"/>
                        <a:pt x="226850" y="233393"/>
                        <a:pt x="237653" y="241406"/>
                      </a:cubicBezTo>
                      <a:cubicBezTo>
                        <a:pt x="258040" y="203115"/>
                        <a:pt x="278428" y="164673"/>
                        <a:pt x="298663" y="126231"/>
                      </a:cubicBezTo>
                      <a:cubicBezTo>
                        <a:pt x="244651" y="95345"/>
                        <a:pt x="190082" y="64967"/>
                        <a:pt x="134142" y="37327"/>
                      </a:cubicBezTo>
                      <a:cubicBezTo>
                        <a:pt x="112537" y="26676"/>
                        <a:pt x="88194" y="17598"/>
                        <a:pt x="67654" y="3804"/>
                      </a:cubicBezTo>
                      <a:cubicBezTo>
                        <a:pt x="42905" y="43970"/>
                        <a:pt x="22213" y="86521"/>
                        <a:pt x="5274" y="130744"/>
                      </a:cubicBezTo>
                      <a:cubicBezTo>
                        <a:pt x="5021" y="131657"/>
                        <a:pt x="4260" y="132215"/>
                        <a:pt x="3804" y="1330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6" name="任意多边形: 形状 335"/>
                <p:cNvSpPr/>
                <p:nvPr/>
              </p:nvSpPr>
              <p:spPr>
                <a:xfrm>
                  <a:off x="1433727" y="4118829"/>
                  <a:ext cx="360080" cy="238363"/>
                </a:xfrm>
                <a:custGeom>
                  <a:avLst/>
                  <a:gdLst>
                    <a:gd name="connsiteX0" fmla="*/ 3804 w 360079"/>
                    <a:gd name="connsiteY0" fmla="*/ 66059 h 238362"/>
                    <a:gd name="connsiteX1" fmla="*/ 61366 w 360079"/>
                    <a:gd name="connsiteY1" fmla="*/ 94764 h 238362"/>
                    <a:gd name="connsiteX2" fmla="*/ 151791 w 360079"/>
                    <a:gd name="connsiteY2" fmla="*/ 142488 h 238362"/>
                    <a:gd name="connsiteX3" fmla="*/ 329245 w 360079"/>
                    <a:gd name="connsiteY3" fmla="*/ 236210 h 238362"/>
                    <a:gd name="connsiteX4" fmla="*/ 352270 w 360079"/>
                    <a:gd name="connsiteY4" fmla="*/ 138380 h 238362"/>
                    <a:gd name="connsiteX5" fmla="*/ 308553 w 360079"/>
                    <a:gd name="connsiteY5" fmla="*/ 102473 h 238362"/>
                    <a:gd name="connsiteX6" fmla="*/ 221576 w 360079"/>
                    <a:gd name="connsiteY6" fmla="*/ 63625 h 238362"/>
                    <a:gd name="connsiteX7" fmla="*/ 129527 w 360079"/>
                    <a:gd name="connsiteY7" fmla="*/ 22444 h 238362"/>
                    <a:gd name="connsiteX8" fmla="*/ 67654 w 360079"/>
                    <a:gd name="connsiteY8" fmla="*/ 3984 h 238362"/>
                    <a:gd name="connsiteX9" fmla="*/ 3804 w 360079"/>
                    <a:gd name="connsiteY9" fmla="*/ 66059 h 23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0079" h="238362">
                      <a:moveTo>
                        <a:pt x="3804" y="66059"/>
                      </a:moveTo>
                      <a:cubicBezTo>
                        <a:pt x="23583" y="74275"/>
                        <a:pt x="42297" y="84723"/>
                        <a:pt x="61366" y="94764"/>
                      </a:cubicBezTo>
                      <a:cubicBezTo>
                        <a:pt x="91541" y="110588"/>
                        <a:pt x="121666" y="126512"/>
                        <a:pt x="151791" y="142488"/>
                      </a:cubicBezTo>
                      <a:cubicBezTo>
                        <a:pt x="210976" y="173627"/>
                        <a:pt x="270111" y="204918"/>
                        <a:pt x="329245" y="236210"/>
                      </a:cubicBezTo>
                      <a:cubicBezTo>
                        <a:pt x="347249" y="209229"/>
                        <a:pt x="369614" y="170330"/>
                        <a:pt x="352270" y="138380"/>
                      </a:cubicBezTo>
                      <a:cubicBezTo>
                        <a:pt x="342989" y="121542"/>
                        <a:pt x="325441" y="110486"/>
                        <a:pt x="308553" y="102473"/>
                      </a:cubicBezTo>
                      <a:cubicBezTo>
                        <a:pt x="279848" y="88932"/>
                        <a:pt x="250484" y="76659"/>
                        <a:pt x="221576" y="63625"/>
                      </a:cubicBezTo>
                      <a:cubicBezTo>
                        <a:pt x="190842" y="49983"/>
                        <a:pt x="160058" y="36543"/>
                        <a:pt x="129527" y="22444"/>
                      </a:cubicBezTo>
                      <a:cubicBezTo>
                        <a:pt x="110002" y="13265"/>
                        <a:pt x="90020" y="2259"/>
                        <a:pt x="67654" y="3984"/>
                      </a:cubicBezTo>
                      <a:cubicBezTo>
                        <a:pt x="34639" y="6519"/>
                        <a:pt x="16026" y="37050"/>
                        <a:pt x="3804" y="6605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7" name="任意多边形: 形状 336"/>
                <p:cNvSpPr/>
                <p:nvPr/>
              </p:nvSpPr>
              <p:spPr>
                <a:xfrm>
                  <a:off x="1624264" y="4545932"/>
                  <a:ext cx="253577" cy="497012"/>
                </a:xfrm>
                <a:custGeom>
                  <a:avLst/>
                  <a:gdLst>
                    <a:gd name="connsiteX0" fmla="*/ 3804 w 253577"/>
                    <a:gd name="connsiteY0" fmla="*/ 466735 h 497011"/>
                    <a:gd name="connsiteX1" fmla="*/ 44579 w 253577"/>
                    <a:gd name="connsiteY1" fmla="*/ 498128 h 497011"/>
                    <a:gd name="connsiteX2" fmla="*/ 251498 w 253577"/>
                    <a:gd name="connsiteY2" fmla="*/ 45897 h 497011"/>
                    <a:gd name="connsiteX3" fmla="*/ 194494 w 253577"/>
                    <a:gd name="connsiteY3" fmla="*/ 3804 h 497011"/>
                    <a:gd name="connsiteX4" fmla="*/ 191705 w 253577"/>
                    <a:gd name="connsiteY4" fmla="*/ 14555 h 497011"/>
                    <a:gd name="connsiteX5" fmla="*/ 140888 w 253577"/>
                    <a:gd name="connsiteY5" fmla="*/ 152197 h 497011"/>
                    <a:gd name="connsiteX6" fmla="*/ 75262 w 253577"/>
                    <a:gd name="connsiteY6" fmla="*/ 312661 h 497011"/>
                    <a:gd name="connsiteX7" fmla="*/ 3804 w 253577"/>
                    <a:gd name="connsiteY7" fmla="*/ 466735 h 497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3577" h="497011">
                      <a:moveTo>
                        <a:pt x="3804" y="466735"/>
                      </a:moveTo>
                      <a:cubicBezTo>
                        <a:pt x="17548" y="476624"/>
                        <a:pt x="31190" y="487072"/>
                        <a:pt x="44579" y="498128"/>
                      </a:cubicBezTo>
                      <a:cubicBezTo>
                        <a:pt x="133382" y="356936"/>
                        <a:pt x="202608" y="205195"/>
                        <a:pt x="251498" y="45897"/>
                      </a:cubicBezTo>
                      <a:cubicBezTo>
                        <a:pt x="232581" y="31393"/>
                        <a:pt x="213664" y="17446"/>
                        <a:pt x="194494" y="3804"/>
                      </a:cubicBezTo>
                      <a:cubicBezTo>
                        <a:pt x="193581" y="7303"/>
                        <a:pt x="192617" y="11005"/>
                        <a:pt x="191705" y="14555"/>
                      </a:cubicBezTo>
                      <a:cubicBezTo>
                        <a:pt x="178113" y="61214"/>
                        <a:pt x="158283" y="106807"/>
                        <a:pt x="140888" y="152197"/>
                      </a:cubicBezTo>
                      <a:cubicBezTo>
                        <a:pt x="120044" y="206159"/>
                        <a:pt x="98236" y="259663"/>
                        <a:pt x="75262" y="312661"/>
                      </a:cubicBezTo>
                      <a:cubicBezTo>
                        <a:pt x="52744" y="364695"/>
                        <a:pt x="28959" y="416070"/>
                        <a:pt x="3804" y="46673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8" name="任意多边形: 形状 337"/>
                <p:cNvSpPr/>
                <p:nvPr/>
              </p:nvSpPr>
              <p:spPr>
                <a:xfrm>
                  <a:off x="938591" y="4206259"/>
                  <a:ext cx="852020" cy="973737"/>
                </a:xfrm>
                <a:custGeom>
                  <a:avLst/>
                  <a:gdLst>
                    <a:gd name="connsiteX0" fmla="*/ 3804 w 852019"/>
                    <a:gd name="connsiteY0" fmla="*/ 652181 h 973737"/>
                    <a:gd name="connsiteX1" fmla="*/ 554574 w 852019"/>
                    <a:gd name="connsiteY1" fmla="*/ 972298 h 973737"/>
                    <a:gd name="connsiteX2" fmla="*/ 616599 w 852019"/>
                    <a:gd name="connsiteY2" fmla="*/ 861738 h 973737"/>
                    <a:gd name="connsiteX3" fmla="*/ 688361 w 852019"/>
                    <a:gd name="connsiteY3" fmla="*/ 716489 h 973737"/>
                    <a:gd name="connsiteX4" fmla="*/ 823061 w 852019"/>
                    <a:gd name="connsiteY4" fmla="*/ 387954 h 973737"/>
                    <a:gd name="connsiteX5" fmla="*/ 805514 w 852019"/>
                    <a:gd name="connsiteY5" fmla="*/ 186969 h 973737"/>
                    <a:gd name="connsiteX6" fmla="*/ 798870 w 852019"/>
                    <a:gd name="connsiteY6" fmla="*/ 180325 h 973737"/>
                    <a:gd name="connsiteX7" fmla="*/ 522369 w 852019"/>
                    <a:gd name="connsiteY7" fmla="*/ 34061 h 973737"/>
                    <a:gd name="connsiteX8" fmla="*/ 359623 w 852019"/>
                    <a:gd name="connsiteY8" fmla="*/ 33909 h 973737"/>
                    <a:gd name="connsiteX9" fmla="*/ 290143 w 852019"/>
                    <a:gd name="connsiteY9" fmla="*/ 146041 h 973737"/>
                    <a:gd name="connsiteX10" fmla="*/ 205550 w 852019"/>
                    <a:gd name="connsiteY10" fmla="*/ 295855 h 973737"/>
                    <a:gd name="connsiteX11" fmla="*/ 38493 w 852019"/>
                    <a:gd name="connsiteY11" fmla="*/ 591881 h 973737"/>
                    <a:gd name="connsiteX12" fmla="*/ 3804 w 852019"/>
                    <a:gd name="connsiteY12" fmla="*/ 652181 h 973737"/>
                    <a:gd name="connsiteX13" fmla="*/ 546611 w 852019"/>
                    <a:gd name="connsiteY13" fmla="*/ 585440 h 973737"/>
                    <a:gd name="connsiteX14" fmla="*/ 614063 w 852019"/>
                    <a:gd name="connsiteY14" fmla="*/ 622716 h 973737"/>
                    <a:gd name="connsiteX15" fmla="*/ 546611 w 852019"/>
                    <a:gd name="connsiteY15" fmla="*/ 585440 h 973737"/>
                    <a:gd name="connsiteX16" fmla="*/ 289180 w 852019"/>
                    <a:gd name="connsiteY16" fmla="*/ 526509 h 973737"/>
                    <a:gd name="connsiteX17" fmla="*/ 315197 w 852019"/>
                    <a:gd name="connsiteY17" fmla="*/ 515554 h 973737"/>
                    <a:gd name="connsiteX18" fmla="*/ 326354 w 852019"/>
                    <a:gd name="connsiteY18" fmla="*/ 541571 h 973737"/>
                    <a:gd name="connsiteX19" fmla="*/ 320471 w 852019"/>
                    <a:gd name="connsiteY19" fmla="*/ 556634 h 973737"/>
                    <a:gd name="connsiteX20" fmla="*/ 318037 w 852019"/>
                    <a:gd name="connsiteY20" fmla="*/ 563988 h 973737"/>
                    <a:gd name="connsiteX21" fmla="*/ 317377 w 852019"/>
                    <a:gd name="connsiteY21" fmla="*/ 566675 h 973737"/>
                    <a:gd name="connsiteX22" fmla="*/ 317225 w 852019"/>
                    <a:gd name="connsiteY22" fmla="*/ 568045 h 973737"/>
                    <a:gd name="connsiteX23" fmla="*/ 315045 w 852019"/>
                    <a:gd name="connsiteY23" fmla="*/ 580774 h 973737"/>
                    <a:gd name="connsiteX24" fmla="*/ 314436 w 852019"/>
                    <a:gd name="connsiteY24" fmla="*/ 587266 h 973737"/>
                    <a:gd name="connsiteX25" fmla="*/ 314335 w 852019"/>
                    <a:gd name="connsiteY25" fmla="*/ 589700 h 973737"/>
                    <a:gd name="connsiteX26" fmla="*/ 314385 w 852019"/>
                    <a:gd name="connsiteY26" fmla="*/ 592135 h 973737"/>
                    <a:gd name="connsiteX27" fmla="*/ 314639 w 852019"/>
                    <a:gd name="connsiteY27" fmla="*/ 595786 h 973737"/>
                    <a:gd name="connsiteX28" fmla="*/ 315095 w 852019"/>
                    <a:gd name="connsiteY28" fmla="*/ 600857 h 973737"/>
                    <a:gd name="connsiteX29" fmla="*/ 316008 w 852019"/>
                    <a:gd name="connsiteY29" fmla="*/ 606335 h 973737"/>
                    <a:gd name="connsiteX30" fmla="*/ 316465 w 852019"/>
                    <a:gd name="connsiteY30" fmla="*/ 608465 h 973737"/>
                    <a:gd name="connsiteX31" fmla="*/ 316617 w 852019"/>
                    <a:gd name="connsiteY31" fmla="*/ 608820 h 973737"/>
                    <a:gd name="connsiteX32" fmla="*/ 316769 w 852019"/>
                    <a:gd name="connsiteY32" fmla="*/ 608820 h 973737"/>
                    <a:gd name="connsiteX33" fmla="*/ 316769 w 852019"/>
                    <a:gd name="connsiteY33" fmla="*/ 608972 h 973737"/>
                    <a:gd name="connsiteX34" fmla="*/ 316921 w 852019"/>
                    <a:gd name="connsiteY34" fmla="*/ 609175 h 973737"/>
                    <a:gd name="connsiteX35" fmla="*/ 317225 w 852019"/>
                    <a:gd name="connsiteY35" fmla="*/ 609733 h 973737"/>
                    <a:gd name="connsiteX36" fmla="*/ 317428 w 852019"/>
                    <a:gd name="connsiteY36" fmla="*/ 610798 h 973737"/>
                    <a:gd name="connsiteX37" fmla="*/ 319660 w 852019"/>
                    <a:gd name="connsiteY37" fmla="*/ 616782 h 973737"/>
                    <a:gd name="connsiteX38" fmla="*/ 321485 w 852019"/>
                    <a:gd name="connsiteY38" fmla="*/ 620282 h 973737"/>
                    <a:gd name="connsiteX39" fmla="*/ 322652 w 852019"/>
                    <a:gd name="connsiteY39" fmla="*/ 621955 h 973737"/>
                    <a:gd name="connsiteX40" fmla="*/ 325543 w 852019"/>
                    <a:gd name="connsiteY40" fmla="*/ 625404 h 973737"/>
                    <a:gd name="connsiteX41" fmla="*/ 326303 w 852019"/>
                    <a:gd name="connsiteY41" fmla="*/ 626367 h 973737"/>
                    <a:gd name="connsiteX42" fmla="*/ 328028 w 852019"/>
                    <a:gd name="connsiteY42" fmla="*/ 627940 h 973737"/>
                    <a:gd name="connsiteX43" fmla="*/ 331882 w 852019"/>
                    <a:gd name="connsiteY43" fmla="*/ 630627 h 973737"/>
                    <a:gd name="connsiteX44" fmla="*/ 335686 w 852019"/>
                    <a:gd name="connsiteY44" fmla="*/ 632301 h 973737"/>
                    <a:gd name="connsiteX45" fmla="*/ 337359 w 852019"/>
                    <a:gd name="connsiteY45" fmla="*/ 632859 h 973737"/>
                    <a:gd name="connsiteX46" fmla="*/ 339236 w 852019"/>
                    <a:gd name="connsiteY46" fmla="*/ 633265 h 973737"/>
                    <a:gd name="connsiteX47" fmla="*/ 343344 w 852019"/>
                    <a:gd name="connsiteY47" fmla="*/ 633569 h 973737"/>
                    <a:gd name="connsiteX48" fmla="*/ 351458 w 852019"/>
                    <a:gd name="connsiteY48" fmla="*/ 632250 h 973737"/>
                    <a:gd name="connsiteX49" fmla="*/ 352523 w 852019"/>
                    <a:gd name="connsiteY49" fmla="*/ 631845 h 973737"/>
                    <a:gd name="connsiteX50" fmla="*/ 356885 w 852019"/>
                    <a:gd name="connsiteY50" fmla="*/ 629918 h 973737"/>
                    <a:gd name="connsiteX51" fmla="*/ 360029 w 852019"/>
                    <a:gd name="connsiteY51" fmla="*/ 628193 h 973737"/>
                    <a:gd name="connsiteX52" fmla="*/ 360384 w 852019"/>
                    <a:gd name="connsiteY52" fmla="*/ 628041 h 973737"/>
                    <a:gd name="connsiteX53" fmla="*/ 362058 w 852019"/>
                    <a:gd name="connsiteY53" fmla="*/ 627027 h 973737"/>
                    <a:gd name="connsiteX54" fmla="*/ 362210 w 852019"/>
                    <a:gd name="connsiteY54" fmla="*/ 627027 h 973737"/>
                    <a:gd name="connsiteX55" fmla="*/ 362616 w 852019"/>
                    <a:gd name="connsiteY55" fmla="*/ 626723 h 973737"/>
                    <a:gd name="connsiteX56" fmla="*/ 372962 w 852019"/>
                    <a:gd name="connsiteY56" fmla="*/ 618253 h 973737"/>
                    <a:gd name="connsiteX57" fmla="*/ 373164 w 852019"/>
                    <a:gd name="connsiteY57" fmla="*/ 617949 h 973737"/>
                    <a:gd name="connsiteX58" fmla="*/ 373722 w 852019"/>
                    <a:gd name="connsiteY58" fmla="*/ 617492 h 973737"/>
                    <a:gd name="connsiteX59" fmla="*/ 373925 w 852019"/>
                    <a:gd name="connsiteY59" fmla="*/ 617340 h 973737"/>
                    <a:gd name="connsiteX60" fmla="*/ 375142 w 852019"/>
                    <a:gd name="connsiteY60" fmla="*/ 615920 h 973737"/>
                    <a:gd name="connsiteX61" fmla="*/ 380366 w 852019"/>
                    <a:gd name="connsiteY61" fmla="*/ 609631 h 973737"/>
                    <a:gd name="connsiteX62" fmla="*/ 389698 w 852019"/>
                    <a:gd name="connsiteY62" fmla="*/ 596192 h 973737"/>
                    <a:gd name="connsiteX63" fmla="*/ 391422 w 852019"/>
                    <a:gd name="connsiteY63" fmla="*/ 593301 h 973737"/>
                    <a:gd name="connsiteX64" fmla="*/ 392741 w 852019"/>
                    <a:gd name="connsiteY64" fmla="*/ 590867 h 973737"/>
                    <a:gd name="connsiteX65" fmla="*/ 397305 w 852019"/>
                    <a:gd name="connsiteY65" fmla="*/ 581535 h 973737"/>
                    <a:gd name="connsiteX66" fmla="*/ 423322 w 852019"/>
                    <a:gd name="connsiteY66" fmla="*/ 570580 h 973737"/>
                    <a:gd name="connsiteX67" fmla="*/ 434479 w 852019"/>
                    <a:gd name="connsiteY67" fmla="*/ 596598 h 973737"/>
                    <a:gd name="connsiteX68" fmla="*/ 339743 w 852019"/>
                    <a:gd name="connsiteY68" fmla="*/ 673229 h 973737"/>
                    <a:gd name="connsiteX69" fmla="*/ 275233 w 852019"/>
                    <a:gd name="connsiteY69" fmla="*/ 603596 h 973737"/>
                    <a:gd name="connsiteX70" fmla="*/ 289180 w 852019"/>
                    <a:gd name="connsiteY70" fmla="*/ 526509 h 973737"/>
                    <a:gd name="connsiteX71" fmla="*/ 201239 w 852019"/>
                    <a:gd name="connsiteY71" fmla="*/ 391048 h 973737"/>
                    <a:gd name="connsiteX72" fmla="*/ 268691 w 852019"/>
                    <a:gd name="connsiteY72" fmla="*/ 428324 h 973737"/>
                    <a:gd name="connsiteX73" fmla="*/ 201239 w 852019"/>
                    <a:gd name="connsiteY73" fmla="*/ 391048 h 97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852019" h="973737">
                      <a:moveTo>
                        <a:pt x="3804" y="652181"/>
                      </a:moveTo>
                      <a:cubicBezTo>
                        <a:pt x="175171" y="778565"/>
                        <a:pt x="359826" y="886081"/>
                        <a:pt x="554574" y="972298"/>
                      </a:cubicBezTo>
                      <a:cubicBezTo>
                        <a:pt x="577700" y="937101"/>
                        <a:pt x="597073" y="898710"/>
                        <a:pt x="616599" y="861738"/>
                      </a:cubicBezTo>
                      <a:cubicBezTo>
                        <a:pt x="641906" y="814015"/>
                        <a:pt x="665742" y="765429"/>
                        <a:pt x="688361" y="716489"/>
                      </a:cubicBezTo>
                      <a:cubicBezTo>
                        <a:pt x="738113" y="608820"/>
                        <a:pt x="779243" y="498057"/>
                        <a:pt x="823061" y="387954"/>
                      </a:cubicBezTo>
                      <a:cubicBezTo>
                        <a:pt x="847861" y="325270"/>
                        <a:pt x="877682" y="229671"/>
                        <a:pt x="805514" y="186969"/>
                      </a:cubicBezTo>
                      <a:cubicBezTo>
                        <a:pt x="802268" y="185041"/>
                        <a:pt x="800290" y="182708"/>
                        <a:pt x="798870" y="180325"/>
                      </a:cubicBezTo>
                      <a:cubicBezTo>
                        <a:pt x="706619" y="131689"/>
                        <a:pt x="613962" y="83864"/>
                        <a:pt x="522369" y="34061"/>
                      </a:cubicBezTo>
                      <a:cubicBezTo>
                        <a:pt x="469017" y="5154"/>
                        <a:pt x="407144" y="-16248"/>
                        <a:pt x="359623" y="33909"/>
                      </a:cubicBezTo>
                      <a:cubicBezTo>
                        <a:pt x="329803" y="65556"/>
                        <a:pt x="311292" y="108512"/>
                        <a:pt x="290143" y="146041"/>
                      </a:cubicBezTo>
                      <a:cubicBezTo>
                        <a:pt x="261996" y="196046"/>
                        <a:pt x="233697" y="245849"/>
                        <a:pt x="205550" y="295855"/>
                      </a:cubicBezTo>
                      <a:cubicBezTo>
                        <a:pt x="149915" y="394547"/>
                        <a:pt x="94128" y="493189"/>
                        <a:pt x="38493" y="591881"/>
                      </a:cubicBezTo>
                      <a:cubicBezTo>
                        <a:pt x="28502" y="609733"/>
                        <a:pt x="15012" y="630475"/>
                        <a:pt x="3804" y="652181"/>
                      </a:cubicBezTo>
                      <a:close/>
                      <a:moveTo>
                        <a:pt x="546611" y="585440"/>
                      </a:moveTo>
                      <a:cubicBezTo>
                        <a:pt x="577801" y="531834"/>
                        <a:pt x="642819" y="567588"/>
                        <a:pt x="614063" y="622716"/>
                      </a:cubicBezTo>
                      <a:cubicBezTo>
                        <a:pt x="582924" y="676373"/>
                        <a:pt x="517906" y="640568"/>
                        <a:pt x="546611" y="585440"/>
                      </a:cubicBezTo>
                      <a:close/>
                      <a:moveTo>
                        <a:pt x="289180" y="526509"/>
                      </a:moveTo>
                      <a:cubicBezTo>
                        <a:pt x="293389" y="516974"/>
                        <a:pt x="305206" y="510888"/>
                        <a:pt x="315197" y="515554"/>
                      </a:cubicBezTo>
                      <a:cubicBezTo>
                        <a:pt x="324883" y="519966"/>
                        <a:pt x="330817" y="531377"/>
                        <a:pt x="326354" y="541571"/>
                      </a:cubicBezTo>
                      <a:cubicBezTo>
                        <a:pt x="324072" y="546491"/>
                        <a:pt x="322043" y="551613"/>
                        <a:pt x="320471" y="556634"/>
                      </a:cubicBezTo>
                      <a:cubicBezTo>
                        <a:pt x="319660" y="559119"/>
                        <a:pt x="318848" y="561452"/>
                        <a:pt x="318037" y="563988"/>
                      </a:cubicBezTo>
                      <a:cubicBezTo>
                        <a:pt x="317935" y="564850"/>
                        <a:pt x="317479" y="565813"/>
                        <a:pt x="317377" y="566675"/>
                      </a:cubicBezTo>
                      <a:lnTo>
                        <a:pt x="317225" y="568045"/>
                      </a:lnTo>
                      <a:cubicBezTo>
                        <a:pt x="316211" y="572254"/>
                        <a:pt x="315552" y="576514"/>
                        <a:pt x="315045" y="580774"/>
                      </a:cubicBezTo>
                      <a:cubicBezTo>
                        <a:pt x="314791" y="583006"/>
                        <a:pt x="314740" y="585085"/>
                        <a:pt x="314436" y="587266"/>
                      </a:cubicBezTo>
                      <a:cubicBezTo>
                        <a:pt x="314487" y="588128"/>
                        <a:pt x="314436" y="588838"/>
                        <a:pt x="314335" y="589700"/>
                      </a:cubicBezTo>
                      <a:cubicBezTo>
                        <a:pt x="314487" y="590055"/>
                        <a:pt x="314335" y="591272"/>
                        <a:pt x="314385" y="592135"/>
                      </a:cubicBezTo>
                      <a:cubicBezTo>
                        <a:pt x="314385" y="593504"/>
                        <a:pt x="314537" y="595279"/>
                        <a:pt x="314639" y="595786"/>
                      </a:cubicBezTo>
                      <a:cubicBezTo>
                        <a:pt x="314791" y="597510"/>
                        <a:pt x="314943" y="599133"/>
                        <a:pt x="315095" y="600857"/>
                      </a:cubicBezTo>
                      <a:cubicBezTo>
                        <a:pt x="315399" y="602633"/>
                        <a:pt x="315704" y="604560"/>
                        <a:pt x="316008" y="606335"/>
                      </a:cubicBezTo>
                      <a:cubicBezTo>
                        <a:pt x="316262" y="607045"/>
                        <a:pt x="316566" y="607603"/>
                        <a:pt x="316465" y="608465"/>
                      </a:cubicBezTo>
                      <a:cubicBezTo>
                        <a:pt x="316465" y="608465"/>
                        <a:pt x="316617" y="608668"/>
                        <a:pt x="316617" y="608820"/>
                      </a:cubicBezTo>
                      <a:cubicBezTo>
                        <a:pt x="316769" y="608820"/>
                        <a:pt x="316769" y="608820"/>
                        <a:pt x="316769" y="608820"/>
                      </a:cubicBezTo>
                      <a:lnTo>
                        <a:pt x="316769" y="608972"/>
                      </a:lnTo>
                      <a:lnTo>
                        <a:pt x="316921" y="609175"/>
                      </a:lnTo>
                      <a:cubicBezTo>
                        <a:pt x="316921" y="609327"/>
                        <a:pt x="317073" y="609378"/>
                        <a:pt x="317225" y="609733"/>
                      </a:cubicBezTo>
                      <a:cubicBezTo>
                        <a:pt x="317327" y="610240"/>
                        <a:pt x="317479" y="610646"/>
                        <a:pt x="317428" y="610798"/>
                      </a:cubicBezTo>
                      <a:cubicBezTo>
                        <a:pt x="318341" y="613131"/>
                        <a:pt x="319558" y="616224"/>
                        <a:pt x="319660" y="616782"/>
                      </a:cubicBezTo>
                      <a:cubicBezTo>
                        <a:pt x="320370" y="617898"/>
                        <a:pt x="320928" y="619166"/>
                        <a:pt x="321485" y="620282"/>
                      </a:cubicBezTo>
                      <a:cubicBezTo>
                        <a:pt x="321942" y="620839"/>
                        <a:pt x="322398" y="621448"/>
                        <a:pt x="322652" y="621955"/>
                      </a:cubicBezTo>
                      <a:cubicBezTo>
                        <a:pt x="323565" y="623122"/>
                        <a:pt x="324427" y="624390"/>
                        <a:pt x="325543" y="625404"/>
                      </a:cubicBezTo>
                      <a:lnTo>
                        <a:pt x="326303" y="626367"/>
                      </a:lnTo>
                      <a:cubicBezTo>
                        <a:pt x="326912" y="626976"/>
                        <a:pt x="327723" y="627585"/>
                        <a:pt x="328028" y="627940"/>
                      </a:cubicBezTo>
                      <a:cubicBezTo>
                        <a:pt x="329296" y="628954"/>
                        <a:pt x="330563" y="629816"/>
                        <a:pt x="331882" y="630627"/>
                      </a:cubicBezTo>
                      <a:cubicBezTo>
                        <a:pt x="333201" y="631135"/>
                        <a:pt x="334367" y="631794"/>
                        <a:pt x="335686" y="632301"/>
                      </a:cubicBezTo>
                      <a:cubicBezTo>
                        <a:pt x="336041" y="632352"/>
                        <a:pt x="336700" y="632605"/>
                        <a:pt x="337359" y="632859"/>
                      </a:cubicBezTo>
                      <a:cubicBezTo>
                        <a:pt x="338221" y="632960"/>
                        <a:pt x="338881" y="633214"/>
                        <a:pt x="339236" y="633265"/>
                      </a:cubicBezTo>
                      <a:cubicBezTo>
                        <a:pt x="340605" y="633417"/>
                        <a:pt x="341974" y="633417"/>
                        <a:pt x="343344" y="633569"/>
                      </a:cubicBezTo>
                      <a:cubicBezTo>
                        <a:pt x="346133" y="633214"/>
                        <a:pt x="348770" y="632808"/>
                        <a:pt x="351458" y="632250"/>
                      </a:cubicBezTo>
                      <a:cubicBezTo>
                        <a:pt x="351813" y="632098"/>
                        <a:pt x="352168" y="631997"/>
                        <a:pt x="352523" y="631845"/>
                      </a:cubicBezTo>
                      <a:cubicBezTo>
                        <a:pt x="353943" y="631338"/>
                        <a:pt x="355414" y="630627"/>
                        <a:pt x="356885" y="629918"/>
                      </a:cubicBezTo>
                      <a:cubicBezTo>
                        <a:pt x="358001" y="629360"/>
                        <a:pt x="359116" y="628802"/>
                        <a:pt x="360029" y="628193"/>
                      </a:cubicBezTo>
                      <a:cubicBezTo>
                        <a:pt x="360181" y="628193"/>
                        <a:pt x="360181" y="628193"/>
                        <a:pt x="360384" y="628041"/>
                      </a:cubicBezTo>
                      <a:cubicBezTo>
                        <a:pt x="360993" y="627230"/>
                        <a:pt x="361703" y="626976"/>
                        <a:pt x="362058" y="627027"/>
                      </a:cubicBezTo>
                      <a:lnTo>
                        <a:pt x="362210" y="627027"/>
                      </a:lnTo>
                      <a:cubicBezTo>
                        <a:pt x="362413" y="626723"/>
                        <a:pt x="362413" y="626723"/>
                        <a:pt x="362616" y="626723"/>
                      </a:cubicBezTo>
                      <a:cubicBezTo>
                        <a:pt x="366216" y="624187"/>
                        <a:pt x="369665" y="621144"/>
                        <a:pt x="372962" y="618253"/>
                      </a:cubicBezTo>
                      <a:cubicBezTo>
                        <a:pt x="372962" y="618101"/>
                        <a:pt x="372962" y="618101"/>
                        <a:pt x="373164" y="617949"/>
                      </a:cubicBezTo>
                      <a:cubicBezTo>
                        <a:pt x="373367" y="617797"/>
                        <a:pt x="373570" y="617644"/>
                        <a:pt x="373722" y="617492"/>
                      </a:cubicBezTo>
                      <a:cubicBezTo>
                        <a:pt x="373722" y="617340"/>
                        <a:pt x="373925" y="617340"/>
                        <a:pt x="373925" y="617340"/>
                      </a:cubicBezTo>
                      <a:cubicBezTo>
                        <a:pt x="374534" y="616731"/>
                        <a:pt x="374939" y="616072"/>
                        <a:pt x="375142" y="615920"/>
                      </a:cubicBezTo>
                      <a:cubicBezTo>
                        <a:pt x="376917" y="613891"/>
                        <a:pt x="378743" y="611863"/>
                        <a:pt x="380366" y="609631"/>
                      </a:cubicBezTo>
                      <a:cubicBezTo>
                        <a:pt x="383815" y="605371"/>
                        <a:pt x="386756" y="600857"/>
                        <a:pt x="389698" y="596192"/>
                      </a:cubicBezTo>
                      <a:cubicBezTo>
                        <a:pt x="390154" y="595228"/>
                        <a:pt x="390813" y="594265"/>
                        <a:pt x="391422" y="593301"/>
                      </a:cubicBezTo>
                      <a:cubicBezTo>
                        <a:pt x="391676" y="592794"/>
                        <a:pt x="392284" y="591678"/>
                        <a:pt x="392741" y="590867"/>
                      </a:cubicBezTo>
                      <a:cubicBezTo>
                        <a:pt x="394313" y="587773"/>
                        <a:pt x="395885" y="584679"/>
                        <a:pt x="397305" y="581535"/>
                      </a:cubicBezTo>
                      <a:cubicBezTo>
                        <a:pt x="401717" y="572000"/>
                        <a:pt x="413179" y="565762"/>
                        <a:pt x="423322" y="570580"/>
                      </a:cubicBezTo>
                      <a:cubicBezTo>
                        <a:pt x="432857" y="574790"/>
                        <a:pt x="439095" y="586454"/>
                        <a:pt x="434479" y="596598"/>
                      </a:cubicBezTo>
                      <a:cubicBezTo>
                        <a:pt x="416780" y="634127"/>
                        <a:pt x="385590" y="674801"/>
                        <a:pt x="339743" y="673229"/>
                      </a:cubicBezTo>
                      <a:cubicBezTo>
                        <a:pt x="302670" y="672214"/>
                        <a:pt x="278682" y="637575"/>
                        <a:pt x="275233" y="603596"/>
                      </a:cubicBezTo>
                      <a:cubicBezTo>
                        <a:pt x="272545" y="577173"/>
                        <a:pt x="278580" y="550700"/>
                        <a:pt x="289180" y="526509"/>
                      </a:cubicBezTo>
                      <a:close/>
                      <a:moveTo>
                        <a:pt x="201239" y="391048"/>
                      </a:moveTo>
                      <a:cubicBezTo>
                        <a:pt x="232429" y="337441"/>
                        <a:pt x="297446" y="373196"/>
                        <a:pt x="268691" y="428324"/>
                      </a:cubicBezTo>
                      <a:cubicBezTo>
                        <a:pt x="237501" y="481930"/>
                        <a:pt x="172483" y="446124"/>
                        <a:pt x="201239" y="39104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9" name="任意多边形: 形状 338"/>
                <p:cNvSpPr/>
                <p:nvPr/>
              </p:nvSpPr>
              <p:spPr>
                <a:xfrm>
                  <a:off x="917002" y="4892623"/>
                  <a:ext cx="552799" cy="349937"/>
                </a:xfrm>
                <a:custGeom>
                  <a:avLst/>
                  <a:gdLst>
                    <a:gd name="connsiteX0" fmla="*/ 29146 w 552798"/>
                    <a:gd name="connsiteY0" fmla="*/ 93773 h 349936"/>
                    <a:gd name="connsiteX1" fmla="*/ 80977 w 552798"/>
                    <a:gd name="connsiteY1" fmla="*/ 126789 h 349936"/>
                    <a:gd name="connsiteX2" fmla="*/ 156645 w 552798"/>
                    <a:gd name="connsiteY2" fmla="*/ 170556 h 349936"/>
                    <a:gd name="connsiteX3" fmla="*/ 304227 w 552798"/>
                    <a:gd name="connsiteY3" fmla="*/ 256113 h 349936"/>
                    <a:gd name="connsiteX4" fmla="*/ 446433 w 552798"/>
                    <a:gd name="connsiteY4" fmla="*/ 336041 h 349936"/>
                    <a:gd name="connsiteX5" fmla="*/ 515710 w 552798"/>
                    <a:gd name="connsiteY5" fmla="*/ 344307 h 349936"/>
                    <a:gd name="connsiteX6" fmla="*/ 551718 w 552798"/>
                    <a:gd name="connsiteY6" fmla="*/ 318747 h 349936"/>
                    <a:gd name="connsiteX7" fmla="*/ 9519 w 552798"/>
                    <a:gd name="connsiteY7" fmla="*/ 3804 h 349936"/>
                    <a:gd name="connsiteX8" fmla="*/ 29146 w 552798"/>
                    <a:gd name="connsiteY8" fmla="*/ 93773 h 34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2798" h="349936">
                      <a:moveTo>
                        <a:pt x="29146" y="93773"/>
                      </a:moveTo>
                      <a:cubicBezTo>
                        <a:pt x="44462" y="107669"/>
                        <a:pt x="63328" y="116595"/>
                        <a:pt x="80977" y="126789"/>
                      </a:cubicBezTo>
                      <a:cubicBezTo>
                        <a:pt x="106234" y="141496"/>
                        <a:pt x="131388" y="156001"/>
                        <a:pt x="156645" y="170556"/>
                      </a:cubicBezTo>
                      <a:cubicBezTo>
                        <a:pt x="205737" y="199109"/>
                        <a:pt x="254982" y="227713"/>
                        <a:pt x="304227" y="256113"/>
                      </a:cubicBezTo>
                      <a:cubicBezTo>
                        <a:pt x="350733" y="283145"/>
                        <a:pt x="396833" y="314842"/>
                        <a:pt x="446433" y="336041"/>
                      </a:cubicBezTo>
                      <a:cubicBezTo>
                        <a:pt x="468038" y="345322"/>
                        <a:pt x="492483" y="352118"/>
                        <a:pt x="515710" y="344307"/>
                      </a:cubicBezTo>
                      <a:cubicBezTo>
                        <a:pt x="530114" y="339591"/>
                        <a:pt x="541778" y="329854"/>
                        <a:pt x="551718" y="318747"/>
                      </a:cubicBezTo>
                      <a:cubicBezTo>
                        <a:pt x="360521" y="233291"/>
                        <a:pt x="178452" y="127448"/>
                        <a:pt x="9519" y="3804"/>
                      </a:cubicBezTo>
                      <a:cubicBezTo>
                        <a:pt x="-421" y="35805"/>
                        <a:pt x="543" y="67756"/>
                        <a:pt x="29146" y="93773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0" name="任意多边形: 形状 339"/>
                <p:cNvSpPr/>
                <p:nvPr/>
              </p:nvSpPr>
              <p:spPr>
                <a:xfrm>
                  <a:off x="878037" y="5019513"/>
                  <a:ext cx="111574" cy="116646"/>
                </a:xfrm>
                <a:custGeom>
                  <a:avLst/>
                  <a:gdLst>
                    <a:gd name="connsiteX0" fmla="*/ 3804 w 111574"/>
                    <a:gd name="connsiteY0" fmla="*/ 73537 h 116645"/>
                    <a:gd name="connsiteX1" fmla="*/ 34334 w 111574"/>
                    <a:gd name="connsiteY1" fmla="*/ 98033 h 116645"/>
                    <a:gd name="connsiteX2" fmla="*/ 59033 w 111574"/>
                    <a:gd name="connsiteY2" fmla="*/ 114566 h 116645"/>
                    <a:gd name="connsiteX3" fmla="*/ 60808 w 111574"/>
                    <a:gd name="connsiteY3" fmla="*/ 114059 h 116645"/>
                    <a:gd name="connsiteX4" fmla="*/ 64611 w 111574"/>
                    <a:gd name="connsiteY4" fmla="*/ 111067 h 116645"/>
                    <a:gd name="connsiteX5" fmla="*/ 72878 w 111574"/>
                    <a:gd name="connsiteY5" fmla="*/ 99555 h 116645"/>
                    <a:gd name="connsiteX6" fmla="*/ 112030 w 111574"/>
                    <a:gd name="connsiteY6" fmla="*/ 41333 h 116645"/>
                    <a:gd name="connsiteX7" fmla="*/ 106401 w 111574"/>
                    <a:gd name="connsiteY7" fmla="*/ 37885 h 116645"/>
                    <a:gd name="connsiteX8" fmla="*/ 51375 w 111574"/>
                    <a:gd name="connsiteY8" fmla="*/ 3804 h 116645"/>
                    <a:gd name="connsiteX9" fmla="*/ 11969 w 111574"/>
                    <a:gd name="connsiteY9" fmla="*/ 61467 h 116645"/>
                    <a:gd name="connsiteX10" fmla="*/ 3804 w 111574"/>
                    <a:gd name="connsiteY10" fmla="*/ 73537 h 116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574" h="116645">
                      <a:moveTo>
                        <a:pt x="3804" y="73537"/>
                      </a:moveTo>
                      <a:cubicBezTo>
                        <a:pt x="14099" y="81500"/>
                        <a:pt x="24039" y="90071"/>
                        <a:pt x="34334" y="98033"/>
                      </a:cubicBezTo>
                      <a:cubicBezTo>
                        <a:pt x="40522" y="102902"/>
                        <a:pt x="51527" y="113856"/>
                        <a:pt x="59033" y="114566"/>
                      </a:cubicBezTo>
                      <a:cubicBezTo>
                        <a:pt x="59236" y="114414"/>
                        <a:pt x="60453" y="114059"/>
                        <a:pt x="60808" y="114059"/>
                      </a:cubicBezTo>
                      <a:cubicBezTo>
                        <a:pt x="62329" y="113045"/>
                        <a:pt x="64459" y="111016"/>
                        <a:pt x="64611" y="111067"/>
                      </a:cubicBezTo>
                      <a:cubicBezTo>
                        <a:pt x="66792" y="108886"/>
                        <a:pt x="70342" y="103257"/>
                        <a:pt x="72878" y="99555"/>
                      </a:cubicBezTo>
                      <a:cubicBezTo>
                        <a:pt x="86064" y="80181"/>
                        <a:pt x="99047" y="60757"/>
                        <a:pt x="112030" y="41333"/>
                      </a:cubicBezTo>
                      <a:cubicBezTo>
                        <a:pt x="110103" y="40065"/>
                        <a:pt x="108176" y="39000"/>
                        <a:pt x="106401" y="37885"/>
                      </a:cubicBezTo>
                      <a:cubicBezTo>
                        <a:pt x="87433" y="27031"/>
                        <a:pt x="68212" y="16635"/>
                        <a:pt x="51375" y="3804"/>
                      </a:cubicBezTo>
                      <a:cubicBezTo>
                        <a:pt x="38239" y="23025"/>
                        <a:pt x="25104" y="42246"/>
                        <a:pt x="11969" y="61467"/>
                      </a:cubicBezTo>
                      <a:cubicBezTo>
                        <a:pt x="11310" y="62279"/>
                        <a:pt x="6897" y="69024"/>
                        <a:pt x="3804" y="7353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1" name="任意多边形: 形状 340"/>
                <p:cNvSpPr/>
                <p:nvPr/>
              </p:nvSpPr>
              <p:spPr>
                <a:xfrm>
                  <a:off x="1059864" y="5123531"/>
                  <a:ext cx="106502" cy="136932"/>
                </a:xfrm>
                <a:custGeom>
                  <a:avLst/>
                  <a:gdLst>
                    <a:gd name="connsiteX0" fmla="*/ 3842 w 106502"/>
                    <a:gd name="connsiteY0" fmla="*/ 100569 h 136931"/>
                    <a:gd name="connsiteX1" fmla="*/ 8153 w 106502"/>
                    <a:gd name="connsiteY1" fmla="*/ 109393 h 136931"/>
                    <a:gd name="connsiteX2" fmla="*/ 18905 w 106502"/>
                    <a:gd name="connsiteY2" fmla="*/ 119638 h 136931"/>
                    <a:gd name="connsiteX3" fmla="*/ 47762 w 106502"/>
                    <a:gd name="connsiteY3" fmla="*/ 136171 h 136931"/>
                    <a:gd name="connsiteX4" fmla="*/ 62115 w 106502"/>
                    <a:gd name="connsiteY4" fmla="*/ 122782 h 136931"/>
                    <a:gd name="connsiteX5" fmla="*/ 106846 w 106502"/>
                    <a:gd name="connsiteY5" fmla="*/ 40471 h 136931"/>
                    <a:gd name="connsiteX6" fmla="*/ 107099 w 106502"/>
                    <a:gd name="connsiteY6" fmla="*/ 39964 h 136931"/>
                    <a:gd name="connsiteX7" fmla="*/ 44871 w 106502"/>
                    <a:gd name="connsiteY7" fmla="*/ 3804 h 136931"/>
                    <a:gd name="connsiteX8" fmla="*/ 14696 w 106502"/>
                    <a:gd name="connsiteY8" fmla="*/ 69835 h 136931"/>
                    <a:gd name="connsiteX9" fmla="*/ 3842 w 106502"/>
                    <a:gd name="connsiteY9" fmla="*/ 100569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6502" h="136931">
                      <a:moveTo>
                        <a:pt x="3842" y="100569"/>
                      </a:moveTo>
                      <a:cubicBezTo>
                        <a:pt x="3487" y="103662"/>
                        <a:pt x="5617" y="106147"/>
                        <a:pt x="8153" y="109393"/>
                      </a:cubicBezTo>
                      <a:cubicBezTo>
                        <a:pt x="11145" y="113197"/>
                        <a:pt x="14493" y="116037"/>
                        <a:pt x="18905" y="119638"/>
                      </a:cubicBezTo>
                      <a:cubicBezTo>
                        <a:pt x="26512" y="125724"/>
                        <a:pt x="37771" y="136019"/>
                        <a:pt x="47762" y="136171"/>
                      </a:cubicBezTo>
                      <a:cubicBezTo>
                        <a:pt x="54304" y="136222"/>
                        <a:pt x="58666" y="128817"/>
                        <a:pt x="62115" y="122782"/>
                      </a:cubicBezTo>
                      <a:cubicBezTo>
                        <a:pt x="77887" y="95903"/>
                        <a:pt x="91885" y="67959"/>
                        <a:pt x="106846" y="40471"/>
                      </a:cubicBezTo>
                      <a:cubicBezTo>
                        <a:pt x="106846" y="40319"/>
                        <a:pt x="107048" y="40167"/>
                        <a:pt x="107099" y="39964"/>
                      </a:cubicBezTo>
                      <a:cubicBezTo>
                        <a:pt x="86357" y="28046"/>
                        <a:pt x="65614" y="15925"/>
                        <a:pt x="44871" y="3804"/>
                      </a:cubicBezTo>
                      <a:cubicBezTo>
                        <a:pt x="35489" y="26220"/>
                        <a:pt x="24027" y="47571"/>
                        <a:pt x="14696" y="69835"/>
                      </a:cubicBezTo>
                      <a:cubicBezTo>
                        <a:pt x="10841" y="79066"/>
                        <a:pt x="4958" y="92556"/>
                        <a:pt x="3842" y="100569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2" name="任意多边形: 形状 341"/>
                <p:cNvSpPr/>
                <p:nvPr/>
              </p:nvSpPr>
              <p:spPr>
                <a:xfrm>
                  <a:off x="1248802" y="5219079"/>
                  <a:ext cx="81145" cy="116646"/>
                </a:xfrm>
                <a:custGeom>
                  <a:avLst/>
                  <a:gdLst>
                    <a:gd name="connsiteX0" fmla="*/ 6659 w 81144"/>
                    <a:gd name="connsiteY0" fmla="*/ 65271 h 116645"/>
                    <a:gd name="connsiteX1" fmla="*/ 4225 w 81144"/>
                    <a:gd name="connsiteY1" fmla="*/ 85912 h 116645"/>
                    <a:gd name="connsiteX2" fmla="*/ 4478 w 81144"/>
                    <a:gd name="connsiteY2" fmla="*/ 95649 h 116645"/>
                    <a:gd name="connsiteX3" fmla="*/ 6558 w 81144"/>
                    <a:gd name="connsiteY3" fmla="*/ 98489 h 116645"/>
                    <a:gd name="connsiteX4" fmla="*/ 12289 w 81144"/>
                    <a:gd name="connsiteY4" fmla="*/ 102800 h 116645"/>
                    <a:gd name="connsiteX5" fmla="*/ 22990 w 81144"/>
                    <a:gd name="connsiteY5" fmla="*/ 108886 h 116645"/>
                    <a:gd name="connsiteX6" fmla="*/ 38458 w 81144"/>
                    <a:gd name="connsiteY6" fmla="*/ 115530 h 116645"/>
                    <a:gd name="connsiteX7" fmla="*/ 40639 w 81144"/>
                    <a:gd name="connsiteY7" fmla="*/ 116291 h 116645"/>
                    <a:gd name="connsiteX8" fmla="*/ 43884 w 81144"/>
                    <a:gd name="connsiteY8" fmla="*/ 116848 h 116645"/>
                    <a:gd name="connsiteX9" fmla="*/ 47282 w 81144"/>
                    <a:gd name="connsiteY9" fmla="*/ 117254 h 116645"/>
                    <a:gd name="connsiteX10" fmla="*/ 47992 w 81144"/>
                    <a:gd name="connsiteY10" fmla="*/ 117153 h 116645"/>
                    <a:gd name="connsiteX11" fmla="*/ 50122 w 81144"/>
                    <a:gd name="connsiteY11" fmla="*/ 116696 h 116645"/>
                    <a:gd name="connsiteX12" fmla="*/ 51593 w 81144"/>
                    <a:gd name="connsiteY12" fmla="*/ 115986 h 116645"/>
                    <a:gd name="connsiteX13" fmla="*/ 53774 w 81144"/>
                    <a:gd name="connsiteY13" fmla="*/ 113806 h 116645"/>
                    <a:gd name="connsiteX14" fmla="*/ 53977 w 81144"/>
                    <a:gd name="connsiteY14" fmla="*/ 113501 h 116645"/>
                    <a:gd name="connsiteX15" fmla="*/ 59657 w 81144"/>
                    <a:gd name="connsiteY15" fmla="*/ 103459 h 116645"/>
                    <a:gd name="connsiteX16" fmla="*/ 81972 w 81144"/>
                    <a:gd name="connsiteY16" fmla="*/ 38087 h 116645"/>
                    <a:gd name="connsiteX17" fmla="*/ 57375 w 81144"/>
                    <a:gd name="connsiteY17" fmla="*/ 24850 h 116645"/>
                    <a:gd name="connsiteX18" fmla="*/ 20910 w 81144"/>
                    <a:gd name="connsiteY18" fmla="*/ 3804 h 116645"/>
                    <a:gd name="connsiteX19" fmla="*/ 6659 w 81144"/>
                    <a:gd name="connsiteY19" fmla="*/ 65271 h 116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144" h="116645">
                      <a:moveTo>
                        <a:pt x="6659" y="65271"/>
                      </a:moveTo>
                      <a:cubicBezTo>
                        <a:pt x="5543" y="72066"/>
                        <a:pt x="4681" y="79065"/>
                        <a:pt x="4225" y="85912"/>
                      </a:cubicBezTo>
                      <a:cubicBezTo>
                        <a:pt x="4022" y="90730"/>
                        <a:pt x="3261" y="92910"/>
                        <a:pt x="4478" y="95649"/>
                      </a:cubicBezTo>
                      <a:cubicBezTo>
                        <a:pt x="4833" y="95700"/>
                        <a:pt x="6608" y="98134"/>
                        <a:pt x="6558" y="98489"/>
                      </a:cubicBezTo>
                      <a:cubicBezTo>
                        <a:pt x="8434" y="100112"/>
                        <a:pt x="10361" y="101532"/>
                        <a:pt x="12289" y="102800"/>
                      </a:cubicBezTo>
                      <a:cubicBezTo>
                        <a:pt x="17259" y="106299"/>
                        <a:pt x="17259" y="106147"/>
                        <a:pt x="22990" y="108886"/>
                      </a:cubicBezTo>
                      <a:cubicBezTo>
                        <a:pt x="28061" y="111371"/>
                        <a:pt x="33183" y="113552"/>
                        <a:pt x="38458" y="115530"/>
                      </a:cubicBezTo>
                      <a:cubicBezTo>
                        <a:pt x="39776" y="116037"/>
                        <a:pt x="40639" y="116291"/>
                        <a:pt x="40639" y="116291"/>
                      </a:cubicBezTo>
                      <a:cubicBezTo>
                        <a:pt x="41653" y="116392"/>
                        <a:pt x="42819" y="116696"/>
                        <a:pt x="43884" y="116848"/>
                      </a:cubicBezTo>
                      <a:lnTo>
                        <a:pt x="47282" y="117254"/>
                      </a:lnTo>
                      <a:cubicBezTo>
                        <a:pt x="47485" y="117102"/>
                        <a:pt x="47485" y="117102"/>
                        <a:pt x="47992" y="117153"/>
                      </a:cubicBezTo>
                      <a:cubicBezTo>
                        <a:pt x="48702" y="117051"/>
                        <a:pt x="49412" y="116950"/>
                        <a:pt x="50122" y="116696"/>
                      </a:cubicBezTo>
                      <a:cubicBezTo>
                        <a:pt x="50122" y="116544"/>
                        <a:pt x="50680" y="116392"/>
                        <a:pt x="51593" y="115986"/>
                      </a:cubicBezTo>
                      <a:cubicBezTo>
                        <a:pt x="52202" y="115378"/>
                        <a:pt x="53368" y="113958"/>
                        <a:pt x="53774" y="113806"/>
                      </a:cubicBezTo>
                      <a:cubicBezTo>
                        <a:pt x="53977" y="113501"/>
                        <a:pt x="53977" y="113501"/>
                        <a:pt x="53977" y="113501"/>
                      </a:cubicBezTo>
                      <a:cubicBezTo>
                        <a:pt x="57172" y="109748"/>
                        <a:pt x="57476" y="108886"/>
                        <a:pt x="59657" y="103459"/>
                      </a:cubicBezTo>
                      <a:cubicBezTo>
                        <a:pt x="68329" y="82311"/>
                        <a:pt x="75277" y="60148"/>
                        <a:pt x="81972" y="38087"/>
                      </a:cubicBezTo>
                      <a:cubicBezTo>
                        <a:pt x="73654" y="33827"/>
                        <a:pt x="65337" y="29415"/>
                        <a:pt x="57375" y="24850"/>
                      </a:cubicBezTo>
                      <a:cubicBezTo>
                        <a:pt x="45203" y="17902"/>
                        <a:pt x="33082" y="10752"/>
                        <a:pt x="20910" y="3804"/>
                      </a:cubicBezTo>
                      <a:cubicBezTo>
                        <a:pt x="15940" y="24140"/>
                        <a:pt x="10108" y="44426"/>
                        <a:pt x="6659" y="6527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3" name="任意多边形: 形状 342"/>
                <p:cNvSpPr/>
                <p:nvPr/>
              </p:nvSpPr>
              <p:spPr>
                <a:xfrm>
                  <a:off x="1261142" y="4614043"/>
                  <a:ext cx="948379" cy="1384532"/>
                </a:xfrm>
                <a:custGeom>
                  <a:avLst/>
                  <a:gdLst>
                    <a:gd name="connsiteX0" fmla="*/ 3804 w 948379"/>
                    <a:gd name="connsiteY0" fmla="*/ 1167014 h 1384532"/>
                    <a:gd name="connsiteX1" fmla="*/ 4463 w 948379"/>
                    <a:gd name="connsiteY1" fmla="*/ 1167420 h 1384532"/>
                    <a:gd name="connsiteX2" fmla="*/ 4615 w 948379"/>
                    <a:gd name="connsiteY2" fmla="*/ 1167420 h 1384532"/>
                    <a:gd name="connsiteX3" fmla="*/ 129223 w 948379"/>
                    <a:gd name="connsiteY3" fmla="*/ 1323978 h 1384532"/>
                    <a:gd name="connsiteX4" fmla="*/ 221119 w 948379"/>
                    <a:gd name="connsiteY4" fmla="*/ 1357856 h 1384532"/>
                    <a:gd name="connsiteX5" fmla="*/ 381938 w 948379"/>
                    <a:gd name="connsiteY5" fmla="*/ 1381997 h 1384532"/>
                    <a:gd name="connsiteX6" fmla="*/ 516385 w 948379"/>
                    <a:gd name="connsiteY6" fmla="*/ 1325195 h 1384532"/>
                    <a:gd name="connsiteX7" fmla="*/ 615737 w 948379"/>
                    <a:gd name="connsiteY7" fmla="*/ 1210680 h 1384532"/>
                    <a:gd name="connsiteX8" fmla="*/ 710372 w 948379"/>
                    <a:gd name="connsiteY8" fmla="*/ 1074154 h 1384532"/>
                    <a:gd name="connsiteX9" fmla="*/ 882652 w 948379"/>
                    <a:gd name="connsiteY9" fmla="*/ 771991 h 1384532"/>
                    <a:gd name="connsiteX10" fmla="*/ 908872 w 948379"/>
                    <a:gd name="connsiteY10" fmla="*/ 313016 h 1384532"/>
                    <a:gd name="connsiteX11" fmla="*/ 648448 w 948379"/>
                    <a:gd name="connsiteY11" fmla="*/ 3804 h 1384532"/>
                    <a:gd name="connsiteX12" fmla="*/ 648296 w 948379"/>
                    <a:gd name="connsiteY12" fmla="*/ 3804 h 1384532"/>
                    <a:gd name="connsiteX13" fmla="*/ 438232 w 948379"/>
                    <a:gd name="connsiteY13" fmla="*/ 456541 h 1384532"/>
                    <a:gd name="connsiteX14" fmla="*/ 528760 w 948379"/>
                    <a:gd name="connsiteY14" fmla="*/ 583532 h 1384532"/>
                    <a:gd name="connsiteX15" fmla="*/ 508676 w 948379"/>
                    <a:gd name="connsiteY15" fmla="*/ 804703 h 1384532"/>
                    <a:gd name="connsiteX16" fmla="*/ 420076 w 948379"/>
                    <a:gd name="connsiteY16" fmla="*/ 941229 h 1384532"/>
                    <a:gd name="connsiteX17" fmla="*/ 314132 w 948379"/>
                    <a:gd name="connsiteY17" fmla="*/ 1094592 h 1384532"/>
                    <a:gd name="connsiteX18" fmla="*/ 193378 w 948379"/>
                    <a:gd name="connsiteY18" fmla="*/ 1185322 h 1384532"/>
                    <a:gd name="connsiteX19" fmla="*/ 39000 w 948379"/>
                    <a:gd name="connsiteY19" fmla="*/ 1178527 h 1384532"/>
                    <a:gd name="connsiteX20" fmla="*/ 3804 w 948379"/>
                    <a:gd name="connsiteY20" fmla="*/ 1167014 h 1384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48379" h="1384532">
                      <a:moveTo>
                        <a:pt x="3804" y="1167014"/>
                      </a:moveTo>
                      <a:cubicBezTo>
                        <a:pt x="3956" y="1167217"/>
                        <a:pt x="4311" y="1167267"/>
                        <a:pt x="4463" y="1167420"/>
                      </a:cubicBezTo>
                      <a:lnTo>
                        <a:pt x="4615" y="1167420"/>
                      </a:lnTo>
                      <a:cubicBezTo>
                        <a:pt x="63547" y="1200588"/>
                        <a:pt x="105590" y="1256882"/>
                        <a:pt x="129223" y="1323978"/>
                      </a:cubicBezTo>
                      <a:cubicBezTo>
                        <a:pt x="159449" y="1336302"/>
                        <a:pt x="190284" y="1347866"/>
                        <a:pt x="221119" y="1357856"/>
                      </a:cubicBezTo>
                      <a:cubicBezTo>
                        <a:pt x="272444" y="1374592"/>
                        <a:pt x="327571" y="1386866"/>
                        <a:pt x="381938" y="1381997"/>
                      </a:cubicBezTo>
                      <a:cubicBezTo>
                        <a:pt x="432451" y="1377534"/>
                        <a:pt x="477537" y="1357501"/>
                        <a:pt x="516385" y="1325195"/>
                      </a:cubicBezTo>
                      <a:cubicBezTo>
                        <a:pt x="555436" y="1292737"/>
                        <a:pt x="586372" y="1251709"/>
                        <a:pt x="615737" y="1210680"/>
                      </a:cubicBezTo>
                      <a:cubicBezTo>
                        <a:pt x="647789" y="1165645"/>
                        <a:pt x="679435" y="1120052"/>
                        <a:pt x="710372" y="1074154"/>
                      </a:cubicBezTo>
                      <a:cubicBezTo>
                        <a:pt x="775389" y="977947"/>
                        <a:pt x="835943" y="878646"/>
                        <a:pt x="882652" y="771991"/>
                      </a:cubicBezTo>
                      <a:cubicBezTo>
                        <a:pt x="946909" y="626235"/>
                        <a:pt x="973686" y="463438"/>
                        <a:pt x="908872" y="313016"/>
                      </a:cubicBezTo>
                      <a:cubicBezTo>
                        <a:pt x="855012" y="187698"/>
                        <a:pt x="755509" y="88752"/>
                        <a:pt x="648448" y="3804"/>
                      </a:cubicBezTo>
                      <a:cubicBezTo>
                        <a:pt x="648296" y="3804"/>
                        <a:pt x="648296" y="3804"/>
                        <a:pt x="648296" y="3804"/>
                      </a:cubicBezTo>
                      <a:cubicBezTo>
                        <a:pt x="598189" y="163304"/>
                        <a:pt x="527542" y="315095"/>
                        <a:pt x="438232" y="456541"/>
                      </a:cubicBezTo>
                      <a:cubicBezTo>
                        <a:pt x="476928" y="492701"/>
                        <a:pt x="510096" y="534288"/>
                        <a:pt x="528760" y="583532"/>
                      </a:cubicBezTo>
                      <a:cubicBezTo>
                        <a:pt x="556805" y="657374"/>
                        <a:pt x="543518" y="735577"/>
                        <a:pt x="508676" y="804703"/>
                      </a:cubicBezTo>
                      <a:cubicBezTo>
                        <a:pt x="484181" y="853237"/>
                        <a:pt x="450607" y="896346"/>
                        <a:pt x="420076" y="941229"/>
                      </a:cubicBezTo>
                      <a:cubicBezTo>
                        <a:pt x="385235" y="992350"/>
                        <a:pt x="351864" y="1045348"/>
                        <a:pt x="314132" y="1094592"/>
                      </a:cubicBezTo>
                      <a:cubicBezTo>
                        <a:pt x="282688" y="1135875"/>
                        <a:pt x="244347" y="1170869"/>
                        <a:pt x="193378" y="1185322"/>
                      </a:cubicBezTo>
                      <a:cubicBezTo>
                        <a:pt x="142409" y="1199624"/>
                        <a:pt x="89259" y="1192727"/>
                        <a:pt x="39000" y="1178527"/>
                      </a:cubicBezTo>
                      <a:cubicBezTo>
                        <a:pt x="27082" y="1175078"/>
                        <a:pt x="15418" y="1171172"/>
                        <a:pt x="3804" y="1167014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4" name="任意多边形: 形状 343"/>
                <p:cNvSpPr/>
                <p:nvPr/>
              </p:nvSpPr>
              <p:spPr>
                <a:xfrm>
                  <a:off x="651030" y="5193800"/>
                  <a:ext cx="654230" cy="415867"/>
                </a:xfrm>
                <a:custGeom>
                  <a:avLst/>
                  <a:gdLst>
                    <a:gd name="connsiteX0" fmla="*/ 6800 w 654229"/>
                    <a:gd name="connsiteY0" fmla="*/ 64938 h 415866"/>
                    <a:gd name="connsiteX1" fmla="*/ 57059 w 654229"/>
                    <a:gd name="connsiteY1" fmla="*/ 120269 h 415866"/>
                    <a:gd name="connsiteX2" fmla="*/ 227007 w 654229"/>
                    <a:gd name="connsiteY2" fmla="*/ 217440 h 415866"/>
                    <a:gd name="connsiteX3" fmla="*/ 400809 w 654229"/>
                    <a:gd name="connsiteY3" fmla="*/ 315726 h 415866"/>
                    <a:gd name="connsiteX4" fmla="*/ 501581 w 654229"/>
                    <a:gd name="connsiteY4" fmla="*/ 372781 h 415866"/>
                    <a:gd name="connsiteX5" fmla="*/ 589978 w 654229"/>
                    <a:gd name="connsiteY5" fmla="*/ 414064 h 415866"/>
                    <a:gd name="connsiteX6" fmla="*/ 648858 w 654229"/>
                    <a:gd name="connsiteY6" fmla="*/ 385308 h 415866"/>
                    <a:gd name="connsiteX7" fmla="*/ 640795 w 654229"/>
                    <a:gd name="connsiteY7" fmla="*/ 353763 h 415866"/>
                    <a:gd name="connsiteX8" fmla="*/ 619798 w 654229"/>
                    <a:gd name="connsiteY8" fmla="*/ 336418 h 415866"/>
                    <a:gd name="connsiteX9" fmla="*/ 617212 w 654229"/>
                    <a:gd name="connsiteY9" fmla="*/ 334745 h 415866"/>
                    <a:gd name="connsiteX10" fmla="*/ 613256 w 654229"/>
                    <a:gd name="connsiteY10" fmla="*/ 331499 h 415866"/>
                    <a:gd name="connsiteX11" fmla="*/ 441026 w 654229"/>
                    <a:gd name="connsiteY11" fmla="*/ 218353 h 415866"/>
                    <a:gd name="connsiteX12" fmla="*/ 164272 w 654229"/>
                    <a:gd name="connsiteY12" fmla="*/ 58041 h 415866"/>
                    <a:gd name="connsiteX13" fmla="*/ 101435 w 654229"/>
                    <a:gd name="connsiteY13" fmla="*/ 22845 h 415866"/>
                    <a:gd name="connsiteX14" fmla="*/ 31854 w 654229"/>
                    <a:gd name="connsiteY14" fmla="*/ 5398 h 415866"/>
                    <a:gd name="connsiteX15" fmla="*/ 6800 w 654229"/>
                    <a:gd name="connsiteY15" fmla="*/ 64938 h 415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54229" h="415866">
                      <a:moveTo>
                        <a:pt x="6800" y="64938"/>
                      </a:moveTo>
                      <a:cubicBezTo>
                        <a:pt x="14661" y="89536"/>
                        <a:pt x="36367" y="106627"/>
                        <a:pt x="57059" y="120269"/>
                      </a:cubicBezTo>
                      <a:cubicBezTo>
                        <a:pt x="111376" y="155821"/>
                        <a:pt x="170561" y="185388"/>
                        <a:pt x="227007" y="217440"/>
                      </a:cubicBezTo>
                      <a:cubicBezTo>
                        <a:pt x="284924" y="250151"/>
                        <a:pt x="342841" y="283015"/>
                        <a:pt x="400809" y="315726"/>
                      </a:cubicBezTo>
                      <a:cubicBezTo>
                        <a:pt x="434383" y="334694"/>
                        <a:pt x="467956" y="353814"/>
                        <a:pt x="501581" y="372781"/>
                      </a:cubicBezTo>
                      <a:cubicBezTo>
                        <a:pt x="529018" y="388249"/>
                        <a:pt x="558280" y="408789"/>
                        <a:pt x="589978" y="414064"/>
                      </a:cubicBezTo>
                      <a:cubicBezTo>
                        <a:pt x="611887" y="417665"/>
                        <a:pt x="640642" y="408231"/>
                        <a:pt x="648858" y="385308"/>
                      </a:cubicBezTo>
                      <a:cubicBezTo>
                        <a:pt x="653220" y="373187"/>
                        <a:pt x="648554" y="362638"/>
                        <a:pt x="640795" y="353763"/>
                      </a:cubicBezTo>
                      <a:cubicBezTo>
                        <a:pt x="633847" y="347931"/>
                        <a:pt x="626949" y="342099"/>
                        <a:pt x="619798" y="336418"/>
                      </a:cubicBezTo>
                      <a:cubicBezTo>
                        <a:pt x="618987" y="335810"/>
                        <a:pt x="618023" y="335353"/>
                        <a:pt x="617212" y="334745"/>
                      </a:cubicBezTo>
                      <a:cubicBezTo>
                        <a:pt x="615589" y="333883"/>
                        <a:pt x="614321" y="332666"/>
                        <a:pt x="613256" y="331499"/>
                      </a:cubicBezTo>
                      <a:cubicBezTo>
                        <a:pt x="558990" y="289557"/>
                        <a:pt x="499146" y="253853"/>
                        <a:pt x="441026" y="218353"/>
                      </a:cubicBezTo>
                      <a:cubicBezTo>
                        <a:pt x="349941" y="162921"/>
                        <a:pt x="257335" y="110075"/>
                        <a:pt x="164272" y="58041"/>
                      </a:cubicBezTo>
                      <a:cubicBezTo>
                        <a:pt x="143326" y="46275"/>
                        <a:pt x="122584" y="34306"/>
                        <a:pt x="101435" y="22845"/>
                      </a:cubicBezTo>
                      <a:cubicBezTo>
                        <a:pt x="81251" y="11839"/>
                        <a:pt x="55589" y="-688"/>
                        <a:pt x="31854" y="5398"/>
                      </a:cubicBezTo>
                      <a:cubicBezTo>
                        <a:pt x="4975" y="12499"/>
                        <a:pt x="-604" y="41254"/>
                        <a:pt x="6800" y="64938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5" name="任意多边形: 形状 344"/>
                <p:cNvSpPr/>
                <p:nvPr/>
              </p:nvSpPr>
              <p:spPr>
                <a:xfrm>
                  <a:off x="889634" y="5481075"/>
                  <a:ext cx="314436" cy="284007"/>
                </a:xfrm>
                <a:custGeom>
                  <a:avLst/>
                  <a:gdLst>
                    <a:gd name="connsiteX0" fmla="*/ 21165 w 314435"/>
                    <a:gd name="connsiteY0" fmla="*/ 192263 h 284006"/>
                    <a:gd name="connsiteX1" fmla="*/ 111438 w 314435"/>
                    <a:gd name="connsiteY1" fmla="*/ 263670 h 284006"/>
                    <a:gd name="connsiteX2" fmla="*/ 148816 w 314435"/>
                    <a:gd name="connsiteY2" fmla="*/ 282739 h 284006"/>
                    <a:gd name="connsiteX3" fmla="*/ 278495 w 314435"/>
                    <a:gd name="connsiteY3" fmla="*/ 269857 h 284006"/>
                    <a:gd name="connsiteX4" fmla="*/ 315619 w 314435"/>
                    <a:gd name="connsiteY4" fmla="*/ 276247 h 284006"/>
                    <a:gd name="connsiteX5" fmla="*/ 251515 w 314435"/>
                    <a:gd name="connsiteY5" fmla="*/ 238667 h 284006"/>
                    <a:gd name="connsiteX6" fmla="*/ 221745 w 314435"/>
                    <a:gd name="connsiteY6" fmla="*/ 108227 h 284006"/>
                    <a:gd name="connsiteX7" fmla="*/ 36735 w 314435"/>
                    <a:gd name="connsiteY7" fmla="*/ 3804 h 284006"/>
                    <a:gd name="connsiteX8" fmla="*/ 21165 w 314435"/>
                    <a:gd name="connsiteY8" fmla="*/ 192263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4435" h="284006">
                      <a:moveTo>
                        <a:pt x="21165" y="192263"/>
                      </a:moveTo>
                      <a:cubicBezTo>
                        <a:pt x="41907" y="226495"/>
                        <a:pt x="76800" y="246173"/>
                        <a:pt x="111438" y="263670"/>
                      </a:cubicBezTo>
                      <a:cubicBezTo>
                        <a:pt x="123864" y="269806"/>
                        <a:pt x="136238" y="276247"/>
                        <a:pt x="148816" y="282739"/>
                      </a:cubicBezTo>
                      <a:cubicBezTo>
                        <a:pt x="191062" y="270719"/>
                        <a:pt x="234576" y="265394"/>
                        <a:pt x="278495" y="269857"/>
                      </a:cubicBezTo>
                      <a:cubicBezTo>
                        <a:pt x="291326" y="271176"/>
                        <a:pt x="303701" y="273306"/>
                        <a:pt x="315619" y="276247"/>
                      </a:cubicBezTo>
                      <a:cubicBezTo>
                        <a:pt x="292696" y="266459"/>
                        <a:pt x="270178" y="255200"/>
                        <a:pt x="251515" y="238667"/>
                      </a:cubicBezTo>
                      <a:cubicBezTo>
                        <a:pt x="214949" y="206564"/>
                        <a:pt x="195575" y="151690"/>
                        <a:pt x="221745" y="108227"/>
                      </a:cubicBezTo>
                      <a:cubicBezTo>
                        <a:pt x="159872" y="73842"/>
                        <a:pt x="98202" y="38949"/>
                        <a:pt x="36735" y="3804"/>
                      </a:cubicBezTo>
                      <a:cubicBezTo>
                        <a:pt x="11529" y="61366"/>
                        <a:pt x="-14285" y="134294"/>
                        <a:pt x="21165" y="19226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6" name="任意多边形: 形状 345"/>
                <p:cNvSpPr/>
                <p:nvPr/>
              </p:nvSpPr>
              <p:spPr>
                <a:xfrm>
                  <a:off x="882652" y="5786704"/>
                  <a:ext cx="497012" cy="339794"/>
                </a:xfrm>
                <a:custGeom>
                  <a:avLst/>
                  <a:gdLst>
                    <a:gd name="connsiteX0" fmla="*/ 3804 w 497011"/>
                    <a:gd name="connsiteY0" fmla="*/ 96545 h 339793"/>
                    <a:gd name="connsiteX1" fmla="*/ 208136 w 497011"/>
                    <a:gd name="connsiteY1" fmla="*/ 196860 h 339793"/>
                    <a:gd name="connsiteX2" fmla="*/ 497113 w 497011"/>
                    <a:gd name="connsiteY2" fmla="*/ 338204 h 339793"/>
                    <a:gd name="connsiteX3" fmla="*/ 476371 w 497011"/>
                    <a:gd name="connsiteY3" fmla="*/ 182355 h 339793"/>
                    <a:gd name="connsiteX4" fmla="*/ 456439 w 497011"/>
                    <a:gd name="connsiteY4" fmla="*/ 129358 h 339793"/>
                    <a:gd name="connsiteX5" fmla="*/ 431487 w 497011"/>
                    <a:gd name="connsiteY5" fmla="*/ 88024 h 339793"/>
                    <a:gd name="connsiteX6" fmla="*/ 211230 w 497011"/>
                    <a:gd name="connsiteY6" fmla="*/ 6778 h 339793"/>
                    <a:gd name="connsiteX7" fmla="*/ 151487 w 497011"/>
                    <a:gd name="connsiteY7" fmla="*/ 20725 h 339793"/>
                    <a:gd name="connsiteX8" fmla="*/ 141598 w 497011"/>
                    <a:gd name="connsiteY8" fmla="*/ 24072 h 339793"/>
                    <a:gd name="connsiteX9" fmla="*/ 3804 w 497011"/>
                    <a:gd name="connsiteY9" fmla="*/ 96545 h 339793"/>
                    <a:gd name="connsiteX10" fmla="*/ 227307 w 497011"/>
                    <a:gd name="connsiteY10" fmla="*/ 98218 h 339793"/>
                    <a:gd name="connsiteX11" fmla="*/ 237653 w 497011"/>
                    <a:gd name="connsiteY11" fmla="*/ 66014 h 339793"/>
                    <a:gd name="connsiteX12" fmla="*/ 244804 w 497011"/>
                    <a:gd name="connsiteY12" fmla="*/ 55262 h 339793"/>
                    <a:gd name="connsiteX13" fmla="*/ 267727 w 497011"/>
                    <a:gd name="connsiteY13" fmla="*/ 36650 h 339793"/>
                    <a:gd name="connsiteX14" fmla="*/ 290397 w 497011"/>
                    <a:gd name="connsiteY14" fmla="*/ 29093 h 339793"/>
                    <a:gd name="connsiteX15" fmla="*/ 346590 w 497011"/>
                    <a:gd name="connsiteY15" fmla="*/ 45677 h 339793"/>
                    <a:gd name="connsiteX16" fmla="*/ 350596 w 497011"/>
                    <a:gd name="connsiteY16" fmla="*/ 49937 h 339793"/>
                    <a:gd name="connsiteX17" fmla="*/ 377983 w 497011"/>
                    <a:gd name="connsiteY17" fmla="*/ 77678 h 339793"/>
                    <a:gd name="connsiteX18" fmla="*/ 385387 w 497011"/>
                    <a:gd name="connsiteY18" fmla="*/ 95835 h 339793"/>
                    <a:gd name="connsiteX19" fmla="*/ 384373 w 497011"/>
                    <a:gd name="connsiteY19" fmla="*/ 133973 h 339793"/>
                    <a:gd name="connsiteX20" fmla="*/ 382598 w 497011"/>
                    <a:gd name="connsiteY20" fmla="*/ 138943 h 339793"/>
                    <a:gd name="connsiteX21" fmla="*/ 319863 w 497011"/>
                    <a:gd name="connsiteY21" fmla="*/ 187173 h 339793"/>
                    <a:gd name="connsiteX22" fmla="*/ 240442 w 497011"/>
                    <a:gd name="connsiteY22" fmla="*/ 150252 h 339793"/>
                    <a:gd name="connsiteX23" fmla="*/ 227307 w 497011"/>
                    <a:gd name="connsiteY23" fmla="*/ 98218 h 339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97011" h="339793">
                      <a:moveTo>
                        <a:pt x="3804" y="96545"/>
                      </a:moveTo>
                      <a:cubicBezTo>
                        <a:pt x="71864" y="130068"/>
                        <a:pt x="139924" y="163438"/>
                        <a:pt x="208136" y="196860"/>
                      </a:cubicBezTo>
                      <a:cubicBezTo>
                        <a:pt x="304344" y="244076"/>
                        <a:pt x="400754" y="291140"/>
                        <a:pt x="497113" y="338204"/>
                      </a:cubicBezTo>
                      <a:cubicBezTo>
                        <a:pt x="494983" y="286728"/>
                        <a:pt x="490774" y="232462"/>
                        <a:pt x="476371" y="182355"/>
                      </a:cubicBezTo>
                      <a:cubicBezTo>
                        <a:pt x="471248" y="163945"/>
                        <a:pt x="464503" y="146195"/>
                        <a:pt x="456439" y="129358"/>
                      </a:cubicBezTo>
                      <a:cubicBezTo>
                        <a:pt x="449339" y="114701"/>
                        <a:pt x="441073" y="101109"/>
                        <a:pt x="431487" y="88024"/>
                      </a:cubicBezTo>
                      <a:cubicBezTo>
                        <a:pt x="377983" y="15856"/>
                        <a:pt x="293693" y="-4684"/>
                        <a:pt x="211230" y="6778"/>
                      </a:cubicBezTo>
                      <a:cubicBezTo>
                        <a:pt x="190995" y="9619"/>
                        <a:pt x="171063" y="14386"/>
                        <a:pt x="151487" y="20725"/>
                      </a:cubicBezTo>
                      <a:cubicBezTo>
                        <a:pt x="148241" y="21740"/>
                        <a:pt x="145046" y="22754"/>
                        <a:pt x="141598" y="24072"/>
                      </a:cubicBezTo>
                      <a:cubicBezTo>
                        <a:pt x="92556" y="41518"/>
                        <a:pt x="46709" y="66775"/>
                        <a:pt x="3804" y="96545"/>
                      </a:cubicBezTo>
                      <a:close/>
                      <a:moveTo>
                        <a:pt x="227307" y="98218"/>
                      </a:moveTo>
                      <a:cubicBezTo>
                        <a:pt x="228270" y="87061"/>
                        <a:pt x="231820" y="75903"/>
                        <a:pt x="237653" y="66014"/>
                      </a:cubicBezTo>
                      <a:cubicBezTo>
                        <a:pt x="239681" y="62109"/>
                        <a:pt x="242166" y="58559"/>
                        <a:pt x="244804" y="55262"/>
                      </a:cubicBezTo>
                      <a:cubicBezTo>
                        <a:pt x="251245" y="47706"/>
                        <a:pt x="259055" y="41366"/>
                        <a:pt x="267727" y="36650"/>
                      </a:cubicBezTo>
                      <a:cubicBezTo>
                        <a:pt x="274929" y="32795"/>
                        <a:pt x="282333" y="30209"/>
                        <a:pt x="290397" y="29093"/>
                      </a:cubicBezTo>
                      <a:cubicBezTo>
                        <a:pt x="310785" y="26456"/>
                        <a:pt x="330716" y="33302"/>
                        <a:pt x="346590" y="45677"/>
                      </a:cubicBezTo>
                      <a:cubicBezTo>
                        <a:pt x="348162" y="46894"/>
                        <a:pt x="349379" y="48416"/>
                        <a:pt x="350596" y="49937"/>
                      </a:cubicBezTo>
                      <a:cubicBezTo>
                        <a:pt x="361754" y="56429"/>
                        <a:pt x="371034" y="65811"/>
                        <a:pt x="377983" y="77678"/>
                      </a:cubicBezTo>
                      <a:cubicBezTo>
                        <a:pt x="381634" y="83460"/>
                        <a:pt x="383865" y="89597"/>
                        <a:pt x="385387" y="95835"/>
                      </a:cubicBezTo>
                      <a:cubicBezTo>
                        <a:pt x="388430" y="108108"/>
                        <a:pt x="387771" y="121193"/>
                        <a:pt x="384373" y="133973"/>
                      </a:cubicBezTo>
                      <a:cubicBezTo>
                        <a:pt x="383815" y="135646"/>
                        <a:pt x="383308" y="137320"/>
                        <a:pt x="382598" y="138943"/>
                      </a:cubicBezTo>
                      <a:cubicBezTo>
                        <a:pt x="373317" y="165213"/>
                        <a:pt x="347249" y="183928"/>
                        <a:pt x="319863" y="187173"/>
                      </a:cubicBezTo>
                      <a:cubicBezTo>
                        <a:pt x="288673" y="190774"/>
                        <a:pt x="257381" y="177131"/>
                        <a:pt x="240442" y="150252"/>
                      </a:cubicBezTo>
                      <a:cubicBezTo>
                        <a:pt x="230502" y="134582"/>
                        <a:pt x="225430" y="116882"/>
                        <a:pt x="227307" y="9821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7" name="任意多边形: 形状 346"/>
                <p:cNvSpPr/>
                <p:nvPr/>
              </p:nvSpPr>
              <p:spPr>
                <a:xfrm>
                  <a:off x="654111" y="5842518"/>
                  <a:ext cx="983880" cy="512226"/>
                </a:xfrm>
                <a:custGeom>
                  <a:avLst/>
                  <a:gdLst>
                    <a:gd name="connsiteX0" fmla="*/ 28671 w 983880"/>
                    <a:gd name="connsiteY0" fmla="*/ 70907 h 512226"/>
                    <a:gd name="connsiteX1" fmla="*/ 120517 w 983880"/>
                    <a:gd name="connsiteY1" fmla="*/ 118275 h 512226"/>
                    <a:gd name="connsiteX2" fmla="*/ 220832 w 983880"/>
                    <a:gd name="connsiteY2" fmla="*/ 167520 h 512226"/>
                    <a:gd name="connsiteX3" fmla="*/ 630563 w 983880"/>
                    <a:gd name="connsiteY3" fmla="*/ 368252 h 512226"/>
                    <a:gd name="connsiteX4" fmla="*/ 858630 w 983880"/>
                    <a:gd name="connsiteY4" fmla="*/ 480130 h 512226"/>
                    <a:gd name="connsiteX5" fmla="*/ 943629 w 983880"/>
                    <a:gd name="connsiteY5" fmla="*/ 510660 h 512226"/>
                    <a:gd name="connsiteX6" fmla="*/ 980043 w 983880"/>
                    <a:gd name="connsiteY6" fmla="*/ 486216 h 512226"/>
                    <a:gd name="connsiteX7" fmla="*/ 974160 w 983880"/>
                    <a:gd name="connsiteY7" fmla="*/ 449396 h 512226"/>
                    <a:gd name="connsiteX8" fmla="*/ 125081 w 983880"/>
                    <a:gd name="connsiteY8" fmla="*/ 32211 h 512226"/>
                    <a:gd name="connsiteX9" fmla="*/ 20912 w 983880"/>
                    <a:gd name="connsiteY9" fmla="*/ 10200 h 512226"/>
                    <a:gd name="connsiteX10" fmla="*/ 28671 w 983880"/>
                    <a:gd name="connsiteY10" fmla="*/ 70907 h 512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83880" h="512226">
                      <a:moveTo>
                        <a:pt x="28671" y="70907"/>
                      </a:moveTo>
                      <a:cubicBezTo>
                        <a:pt x="56463" y="90584"/>
                        <a:pt x="89936" y="103314"/>
                        <a:pt x="120517" y="118275"/>
                      </a:cubicBezTo>
                      <a:cubicBezTo>
                        <a:pt x="153888" y="134606"/>
                        <a:pt x="187411" y="151189"/>
                        <a:pt x="220832" y="167520"/>
                      </a:cubicBezTo>
                      <a:cubicBezTo>
                        <a:pt x="357460" y="234515"/>
                        <a:pt x="493935" y="301257"/>
                        <a:pt x="630563" y="368252"/>
                      </a:cubicBezTo>
                      <a:cubicBezTo>
                        <a:pt x="706484" y="405477"/>
                        <a:pt x="782557" y="442752"/>
                        <a:pt x="858630" y="480130"/>
                      </a:cubicBezTo>
                      <a:cubicBezTo>
                        <a:pt x="883531" y="492200"/>
                        <a:pt x="914316" y="514464"/>
                        <a:pt x="943629" y="510660"/>
                      </a:cubicBezTo>
                      <a:cubicBezTo>
                        <a:pt x="957829" y="508835"/>
                        <a:pt x="972689" y="498641"/>
                        <a:pt x="980043" y="486216"/>
                      </a:cubicBezTo>
                      <a:cubicBezTo>
                        <a:pt x="986484" y="475363"/>
                        <a:pt x="987042" y="456091"/>
                        <a:pt x="974160" y="449396"/>
                      </a:cubicBezTo>
                      <a:cubicBezTo>
                        <a:pt x="691776" y="309219"/>
                        <a:pt x="407617" y="172439"/>
                        <a:pt x="125081" y="32211"/>
                      </a:cubicBezTo>
                      <a:cubicBezTo>
                        <a:pt x="95311" y="17503"/>
                        <a:pt x="54384" y="-8209"/>
                        <a:pt x="20912" y="10200"/>
                      </a:cubicBezTo>
                      <a:cubicBezTo>
                        <a:pt x="-10329" y="27444"/>
                        <a:pt x="6661" y="55388"/>
                        <a:pt x="28671" y="7090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8" name="任意多边形: 形状 347"/>
                <p:cNvSpPr/>
                <p:nvPr/>
              </p:nvSpPr>
              <p:spPr>
                <a:xfrm>
                  <a:off x="1105785" y="5811429"/>
                  <a:ext cx="167361" cy="162290"/>
                </a:xfrm>
                <a:custGeom>
                  <a:avLst/>
                  <a:gdLst>
                    <a:gd name="connsiteX0" fmla="*/ 4174 w 167361"/>
                    <a:gd name="connsiteY0" fmla="*/ 73493 h 162289"/>
                    <a:gd name="connsiteX1" fmla="*/ 17309 w 167361"/>
                    <a:gd name="connsiteY1" fmla="*/ 125527 h 162289"/>
                    <a:gd name="connsiteX2" fmla="*/ 96729 w 167361"/>
                    <a:gd name="connsiteY2" fmla="*/ 162448 h 162289"/>
                    <a:gd name="connsiteX3" fmla="*/ 159464 w 167361"/>
                    <a:gd name="connsiteY3" fmla="*/ 114217 h 162289"/>
                    <a:gd name="connsiteX4" fmla="*/ 161239 w 167361"/>
                    <a:gd name="connsiteY4" fmla="*/ 109247 h 162289"/>
                    <a:gd name="connsiteX5" fmla="*/ 162254 w 167361"/>
                    <a:gd name="connsiteY5" fmla="*/ 71109 h 162289"/>
                    <a:gd name="connsiteX6" fmla="*/ 154849 w 167361"/>
                    <a:gd name="connsiteY6" fmla="*/ 52953 h 162289"/>
                    <a:gd name="connsiteX7" fmla="*/ 127463 w 167361"/>
                    <a:gd name="connsiteY7" fmla="*/ 25212 h 162289"/>
                    <a:gd name="connsiteX8" fmla="*/ 123456 w 167361"/>
                    <a:gd name="connsiteY8" fmla="*/ 20952 h 162289"/>
                    <a:gd name="connsiteX9" fmla="*/ 67264 w 167361"/>
                    <a:gd name="connsiteY9" fmla="*/ 4368 h 162289"/>
                    <a:gd name="connsiteX10" fmla="*/ 44594 w 167361"/>
                    <a:gd name="connsiteY10" fmla="*/ 11924 h 162289"/>
                    <a:gd name="connsiteX11" fmla="*/ 21670 w 167361"/>
                    <a:gd name="connsiteY11" fmla="*/ 30537 h 162289"/>
                    <a:gd name="connsiteX12" fmla="*/ 14519 w 167361"/>
                    <a:gd name="connsiteY12" fmla="*/ 41289 h 162289"/>
                    <a:gd name="connsiteX13" fmla="*/ 4174 w 167361"/>
                    <a:gd name="connsiteY13" fmla="*/ 73493 h 162289"/>
                    <a:gd name="connsiteX14" fmla="*/ 43732 w 167361"/>
                    <a:gd name="connsiteY14" fmla="*/ 76891 h 162289"/>
                    <a:gd name="connsiteX15" fmla="*/ 44340 w 167361"/>
                    <a:gd name="connsiteY15" fmla="*/ 73340 h 162289"/>
                    <a:gd name="connsiteX16" fmla="*/ 44442 w 167361"/>
                    <a:gd name="connsiteY16" fmla="*/ 72479 h 162289"/>
                    <a:gd name="connsiteX17" fmla="*/ 47231 w 167361"/>
                    <a:gd name="connsiteY17" fmla="*/ 65023 h 162289"/>
                    <a:gd name="connsiteX18" fmla="*/ 48651 w 167361"/>
                    <a:gd name="connsiteY18" fmla="*/ 61727 h 162289"/>
                    <a:gd name="connsiteX19" fmla="*/ 50122 w 167361"/>
                    <a:gd name="connsiteY19" fmla="*/ 59648 h 162289"/>
                    <a:gd name="connsiteX20" fmla="*/ 53621 w 167361"/>
                    <a:gd name="connsiteY20" fmla="*/ 54880 h 162289"/>
                    <a:gd name="connsiteX21" fmla="*/ 54027 w 167361"/>
                    <a:gd name="connsiteY21" fmla="*/ 54221 h 162289"/>
                    <a:gd name="connsiteX22" fmla="*/ 54788 w 167361"/>
                    <a:gd name="connsiteY22" fmla="*/ 53612 h 162289"/>
                    <a:gd name="connsiteX23" fmla="*/ 54788 w 167361"/>
                    <a:gd name="connsiteY23" fmla="*/ 53460 h 162289"/>
                    <a:gd name="connsiteX24" fmla="*/ 55345 w 167361"/>
                    <a:gd name="connsiteY24" fmla="*/ 53003 h 162289"/>
                    <a:gd name="connsiteX25" fmla="*/ 55548 w 167361"/>
                    <a:gd name="connsiteY25" fmla="*/ 52852 h 162289"/>
                    <a:gd name="connsiteX26" fmla="*/ 55954 w 167361"/>
                    <a:gd name="connsiteY26" fmla="*/ 52395 h 162289"/>
                    <a:gd name="connsiteX27" fmla="*/ 62395 w 167361"/>
                    <a:gd name="connsiteY27" fmla="*/ 47628 h 162289"/>
                    <a:gd name="connsiteX28" fmla="*/ 66046 w 167361"/>
                    <a:gd name="connsiteY28" fmla="*/ 45954 h 162289"/>
                    <a:gd name="connsiteX29" fmla="*/ 68785 w 167361"/>
                    <a:gd name="connsiteY29" fmla="*/ 44889 h 162289"/>
                    <a:gd name="connsiteX30" fmla="*/ 69495 w 167361"/>
                    <a:gd name="connsiteY30" fmla="*/ 44788 h 162289"/>
                    <a:gd name="connsiteX31" fmla="*/ 76697 w 167361"/>
                    <a:gd name="connsiteY31" fmla="*/ 43723 h 162289"/>
                    <a:gd name="connsiteX32" fmla="*/ 81312 w 167361"/>
                    <a:gd name="connsiteY32" fmla="*/ 44281 h 162289"/>
                    <a:gd name="connsiteX33" fmla="*/ 84355 w 167361"/>
                    <a:gd name="connsiteY33" fmla="*/ 44788 h 162289"/>
                    <a:gd name="connsiteX34" fmla="*/ 84710 w 167361"/>
                    <a:gd name="connsiteY34" fmla="*/ 44838 h 162289"/>
                    <a:gd name="connsiteX35" fmla="*/ 100431 w 167361"/>
                    <a:gd name="connsiteY35" fmla="*/ 56706 h 162289"/>
                    <a:gd name="connsiteX36" fmla="*/ 100939 w 167361"/>
                    <a:gd name="connsiteY36" fmla="*/ 56756 h 162289"/>
                    <a:gd name="connsiteX37" fmla="*/ 102917 w 167361"/>
                    <a:gd name="connsiteY37" fmla="*/ 57517 h 162289"/>
                    <a:gd name="connsiteX38" fmla="*/ 107684 w 167361"/>
                    <a:gd name="connsiteY38" fmla="*/ 59444 h 162289"/>
                    <a:gd name="connsiteX39" fmla="*/ 107836 w 167361"/>
                    <a:gd name="connsiteY39" fmla="*/ 59648 h 162289"/>
                    <a:gd name="connsiteX40" fmla="*/ 109408 w 167361"/>
                    <a:gd name="connsiteY40" fmla="*/ 60865 h 162289"/>
                    <a:gd name="connsiteX41" fmla="*/ 113871 w 167361"/>
                    <a:gd name="connsiteY41" fmla="*/ 64161 h 162289"/>
                    <a:gd name="connsiteX42" fmla="*/ 114175 w 167361"/>
                    <a:gd name="connsiteY42" fmla="*/ 64567 h 162289"/>
                    <a:gd name="connsiteX43" fmla="*/ 115545 w 167361"/>
                    <a:gd name="connsiteY43" fmla="*/ 66088 h 162289"/>
                    <a:gd name="connsiteX44" fmla="*/ 119298 w 167361"/>
                    <a:gd name="connsiteY44" fmla="*/ 70855 h 162289"/>
                    <a:gd name="connsiteX45" fmla="*/ 119602 w 167361"/>
                    <a:gd name="connsiteY45" fmla="*/ 71413 h 162289"/>
                    <a:gd name="connsiteX46" fmla="*/ 120058 w 167361"/>
                    <a:gd name="connsiteY46" fmla="*/ 71971 h 162289"/>
                    <a:gd name="connsiteX47" fmla="*/ 120464 w 167361"/>
                    <a:gd name="connsiteY47" fmla="*/ 72884 h 162289"/>
                    <a:gd name="connsiteX48" fmla="*/ 122949 w 167361"/>
                    <a:gd name="connsiteY48" fmla="*/ 78361 h 162289"/>
                    <a:gd name="connsiteX49" fmla="*/ 123304 w 167361"/>
                    <a:gd name="connsiteY49" fmla="*/ 79781 h 162289"/>
                    <a:gd name="connsiteX50" fmla="*/ 123304 w 167361"/>
                    <a:gd name="connsiteY50" fmla="*/ 79934 h 162289"/>
                    <a:gd name="connsiteX51" fmla="*/ 123456 w 167361"/>
                    <a:gd name="connsiteY51" fmla="*/ 80136 h 162289"/>
                    <a:gd name="connsiteX52" fmla="*/ 123558 w 167361"/>
                    <a:gd name="connsiteY52" fmla="*/ 80644 h 162289"/>
                    <a:gd name="connsiteX53" fmla="*/ 124572 w 167361"/>
                    <a:gd name="connsiteY53" fmla="*/ 85411 h 162289"/>
                    <a:gd name="connsiteX54" fmla="*/ 124673 w 167361"/>
                    <a:gd name="connsiteY54" fmla="*/ 87338 h 162289"/>
                    <a:gd name="connsiteX55" fmla="*/ 124673 w 167361"/>
                    <a:gd name="connsiteY55" fmla="*/ 87490 h 162289"/>
                    <a:gd name="connsiteX56" fmla="*/ 124268 w 167361"/>
                    <a:gd name="connsiteY56" fmla="*/ 92613 h 162289"/>
                    <a:gd name="connsiteX57" fmla="*/ 123710 w 167361"/>
                    <a:gd name="connsiteY57" fmla="*/ 95858 h 162289"/>
                    <a:gd name="connsiteX58" fmla="*/ 123456 w 167361"/>
                    <a:gd name="connsiteY58" fmla="*/ 96365 h 162289"/>
                    <a:gd name="connsiteX59" fmla="*/ 122898 w 167361"/>
                    <a:gd name="connsiteY59" fmla="*/ 98191 h 162289"/>
                    <a:gd name="connsiteX60" fmla="*/ 119399 w 167361"/>
                    <a:gd name="connsiteY60" fmla="*/ 105748 h 162289"/>
                    <a:gd name="connsiteX61" fmla="*/ 119145 w 167361"/>
                    <a:gd name="connsiteY61" fmla="*/ 106255 h 162289"/>
                    <a:gd name="connsiteX62" fmla="*/ 116863 w 167361"/>
                    <a:gd name="connsiteY62" fmla="*/ 109450 h 162289"/>
                    <a:gd name="connsiteX63" fmla="*/ 115240 w 167361"/>
                    <a:gd name="connsiteY63" fmla="*/ 111326 h 162289"/>
                    <a:gd name="connsiteX64" fmla="*/ 115038 w 167361"/>
                    <a:gd name="connsiteY64" fmla="*/ 111479 h 162289"/>
                    <a:gd name="connsiteX65" fmla="*/ 114835 w 167361"/>
                    <a:gd name="connsiteY65" fmla="*/ 111783 h 162289"/>
                    <a:gd name="connsiteX66" fmla="*/ 108901 w 167361"/>
                    <a:gd name="connsiteY66" fmla="*/ 116652 h 162289"/>
                    <a:gd name="connsiteX67" fmla="*/ 108546 w 167361"/>
                    <a:gd name="connsiteY67" fmla="*/ 116804 h 162289"/>
                    <a:gd name="connsiteX68" fmla="*/ 107785 w 167361"/>
                    <a:gd name="connsiteY68" fmla="*/ 117260 h 162289"/>
                    <a:gd name="connsiteX69" fmla="*/ 105959 w 167361"/>
                    <a:gd name="connsiteY69" fmla="*/ 118274 h 162289"/>
                    <a:gd name="connsiteX70" fmla="*/ 98656 w 167361"/>
                    <a:gd name="connsiteY70" fmla="*/ 121419 h 162289"/>
                    <a:gd name="connsiteX71" fmla="*/ 98099 w 167361"/>
                    <a:gd name="connsiteY71" fmla="*/ 121723 h 162289"/>
                    <a:gd name="connsiteX72" fmla="*/ 97389 w 167361"/>
                    <a:gd name="connsiteY72" fmla="*/ 121825 h 162289"/>
                    <a:gd name="connsiteX73" fmla="*/ 95816 w 167361"/>
                    <a:gd name="connsiteY73" fmla="*/ 122179 h 162289"/>
                    <a:gd name="connsiteX74" fmla="*/ 87753 w 167361"/>
                    <a:gd name="connsiteY74" fmla="*/ 123143 h 162289"/>
                    <a:gd name="connsiteX75" fmla="*/ 86180 w 167361"/>
                    <a:gd name="connsiteY75" fmla="*/ 123143 h 162289"/>
                    <a:gd name="connsiteX76" fmla="*/ 88209 w 167361"/>
                    <a:gd name="connsiteY76" fmla="*/ 123397 h 162289"/>
                    <a:gd name="connsiteX77" fmla="*/ 84963 w 167361"/>
                    <a:gd name="connsiteY77" fmla="*/ 123194 h 162289"/>
                    <a:gd name="connsiteX78" fmla="*/ 76747 w 167361"/>
                    <a:gd name="connsiteY78" fmla="*/ 122230 h 162289"/>
                    <a:gd name="connsiteX79" fmla="*/ 75885 w 167361"/>
                    <a:gd name="connsiteY79" fmla="*/ 122129 h 162289"/>
                    <a:gd name="connsiteX80" fmla="*/ 75733 w 167361"/>
                    <a:gd name="connsiteY80" fmla="*/ 122129 h 162289"/>
                    <a:gd name="connsiteX81" fmla="*/ 75074 w 167361"/>
                    <a:gd name="connsiteY81" fmla="*/ 121876 h 162289"/>
                    <a:gd name="connsiteX82" fmla="*/ 74414 w 167361"/>
                    <a:gd name="connsiteY82" fmla="*/ 121622 h 162289"/>
                    <a:gd name="connsiteX83" fmla="*/ 73907 w 167361"/>
                    <a:gd name="connsiteY83" fmla="*/ 121571 h 162289"/>
                    <a:gd name="connsiteX84" fmla="*/ 66300 w 167361"/>
                    <a:gd name="connsiteY84" fmla="*/ 118630 h 162289"/>
                    <a:gd name="connsiteX85" fmla="*/ 65996 w 167361"/>
                    <a:gd name="connsiteY85" fmla="*/ 118427 h 162289"/>
                    <a:gd name="connsiteX86" fmla="*/ 63409 w 167361"/>
                    <a:gd name="connsiteY86" fmla="*/ 117108 h 162289"/>
                    <a:gd name="connsiteX87" fmla="*/ 57729 w 167361"/>
                    <a:gd name="connsiteY87" fmla="*/ 112443 h 162289"/>
                    <a:gd name="connsiteX88" fmla="*/ 56918 w 167361"/>
                    <a:gd name="connsiteY88" fmla="*/ 111986 h 162289"/>
                    <a:gd name="connsiteX89" fmla="*/ 56613 w 167361"/>
                    <a:gd name="connsiteY89" fmla="*/ 111580 h 162289"/>
                    <a:gd name="connsiteX90" fmla="*/ 54179 w 167361"/>
                    <a:gd name="connsiteY90" fmla="*/ 108689 h 162289"/>
                    <a:gd name="connsiteX91" fmla="*/ 51339 w 167361"/>
                    <a:gd name="connsiteY91" fmla="*/ 104734 h 162289"/>
                    <a:gd name="connsiteX92" fmla="*/ 50020 w 167361"/>
                    <a:gd name="connsiteY92" fmla="*/ 102857 h 162289"/>
                    <a:gd name="connsiteX93" fmla="*/ 49716 w 167361"/>
                    <a:gd name="connsiteY93" fmla="*/ 102451 h 162289"/>
                    <a:gd name="connsiteX94" fmla="*/ 49564 w 167361"/>
                    <a:gd name="connsiteY94" fmla="*/ 102249 h 162289"/>
                    <a:gd name="connsiteX95" fmla="*/ 49564 w 167361"/>
                    <a:gd name="connsiteY95" fmla="*/ 102096 h 162289"/>
                    <a:gd name="connsiteX96" fmla="*/ 49412 w 167361"/>
                    <a:gd name="connsiteY96" fmla="*/ 101893 h 162289"/>
                    <a:gd name="connsiteX97" fmla="*/ 48550 w 167361"/>
                    <a:gd name="connsiteY97" fmla="*/ 100220 h 162289"/>
                    <a:gd name="connsiteX98" fmla="*/ 46470 w 167361"/>
                    <a:gd name="connsiteY98" fmla="*/ 95808 h 162289"/>
                    <a:gd name="connsiteX99" fmla="*/ 45405 w 167361"/>
                    <a:gd name="connsiteY99" fmla="*/ 93272 h 162289"/>
                    <a:gd name="connsiteX100" fmla="*/ 45253 w 167361"/>
                    <a:gd name="connsiteY100" fmla="*/ 93069 h 162289"/>
                    <a:gd name="connsiteX101" fmla="*/ 45304 w 167361"/>
                    <a:gd name="connsiteY101" fmla="*/ 92714 h 162289"/>
                    <a:gd name="connsiteX102" fmla="*/ 44797 w 167361"/>
                    <a:gd name="connsiteY102" fmla="*/ 91243 h 162289"/>
                    <a:gd name="connsiteX103" fmla="*/ 44594 w 167361"/>
                    <a:gd name="connsiteY103" fmla="*/ 90026 h 162289"/>
                    <a:gd name="connsiteX104" fmla="*/ 43579 w 167361"/>
                    <a:gd name="connsiteY104" fmla="*/ 82469 h 162289"/>
                    <a:gd name="connsiteX105" fmla="*/ 43427 w 167361"/>
                    <a:gd name="connsiteY105" fmla="*/ 82114 h 162289"/>
                    <a:gd name="connsiteX106" fmla="*/ 43529 w 167361"/>
                    <a:gd name="connsiteY106" fmla="*/ 81252 h 162289"/>
                    <a:gd name="connsiteX107" fmla="*/ 43732 w 167361"/>
                    <a:gd name="connsiteY107" fmla="*/ 76891 h 16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67361" h="162289">
                      <a:moveTo>
                        <a:pt x="4174" y="73493"/>
                      </a:moveTo>
                      <a:cubicBezTo>
                        <a:pt x="2348" y="92156"/>
                        <a:pt x="7369" y="109856"/>
                        <a:pt x="17309" y="125527"/>
                      </a:cubicBezTo>
                      <a:cubicBezTo>
                        <a:pt x="34248" y="152406"/>
                        <a:pt x="65489" y="166099"/>
                        <a:pt x="96729" y="162448"/>
                      </a:cubicBezTo>
                      <a:cubicBezTo>
                        <a:pt x="124065" y="159253"/>
                        <a:pt x="150133" y="140488"/>
                        <a:pt x="159464" y="114217"/>
                      </a:cubicBezTo>
                      <a:cubicBezTo>
                        <a:pt x="160174" y="112594"/>
                        <a:pt x="160732" y="110921"/>
                        <a:pt x="161239" y="109247"/>
                      </a:cubicBezTo>
                      <a:cubicBezTo>
                        <a:pt x="164637" y="96518"/>
                        <a:pt x="165297" y="83433"/>
                        <a:pt x="162254" y="71109"/>
                      </a:cubicBezTo>
                      <a:cubicBezTo>
                        <a:pt x="160732" y="64871"/>
                        <a:pt x="158501" y="58734"/>
                        <a:pt x="154849" y="52953"/>
                      </a:cubicBezTo>
                      <a:cubicBezTo>
                        <a:pt x="147952" y="41085"/>
                        <a:pt x="138671" y="31703"/>
                        <a:pt x="127463" y="25212"/>
                      </a:cubicBezTo>
                      <a:cubicBezTo>
                        <a:pt x="126246" y="23690"/>
                        <a:pt x="125029" y="22169"/>
                        <a:pt x="123456" y="20952"/>
                      </a:cubicBezTo>
                      <a:cubicBezTo>
                        <a:pt x="107582" y="8526"/>
                        <a:pt x="87651" y="1730"/>
                        <a:pt x="67264" y="4368"/>
                      </a:cubicBezTo>
                      <a:cubicBezTo>
                        <a:pt x="59149" y="5483"/>
                        <a:pt x="51795" y="8120"/>
                        <a:pt x="44594" y="11924"/>
                      </a:cubicBezTo>
                      <a:cubicBezTo>
                        <a:pt x="35921" y="16641"/>
                        <a:pt x="28061" y="22980"/>
                        <a:pt x="21670" y="30537"/>
                      </a:cubicBezTo>
                      <a:cubicBezTo>
                        <a:pt x="19033" y="33884"/>
                        <a:pt x="16548" y="37383"/>
                        <a:pt x="14519" y="41289"/>
                      </a:cubicBezTo>
                      <a:cubicBezTo>
                        <a:pt x="8637" y="51178"/>
                        <a:pt x="5086" y="62386"/>
                        <a:pt x="4174" y="73493"/>
                      </a:cubicBezTo>
                      <a:close/>
                      <a:moveTo>
                        <a:pt x="43732" y="76891"/>
                      </a:moveTo>
                      <a:cubicBezTo>
                        <a:pt x="43884" y="75674"/>
                        <a:pt x="44188" y="74507"/>
                        <a:pt x="44340" y="73340"/>
                      </a:cubicBezTo>
                      <a:lnTo>
                        <a:pt x="44442" y="72479"/>
                      </a:lnTo>
                      <a:cubicBezTo>
                        <a:pt x="45405" y="70145"/>
                        <a:pt x="46064" y="67306"/>
                        <a:pt x="47231" y="65023"/>
                      </a:cubicBezTo>
                      <a:cubicBezTo>
                        <a:pt x="47687" y="64060"/>
                        <a:pt x="47992" y="62843"/>
                        <a:pt x="48651" y="61727"/>
                      </a:cubicBezTo>
                      <a:cubicBezTo>
                        <a:pt x="49057" y="61068"/>
                        <a:pt x="49665" y="60459"/>
                        <a:pt x="50122" y="59648"/>
                      </a:cubicBezTo>
                      <a:cubicBezTo>
                        <a:pt x="51187" y="58024"/>
                        <a:pt x="52404" y="56452"/>
                        <a:pt x="53621" y="54880"/>
                      </a:cubicBezTo>
                      <a:cubicBezTo>
                        <a:pt x="53621" y="54728"/>
                        <a:pt x="53824" y="54576"/>
                        <a:pt x="54027" y="54221"/>
                      </a:cubicBezTo>
                      <a:lnTo>
                        <a:pt x="54788" y="53612"/>
                      </a:lnTo>
                      <a:lnTo>
                        <a:pt x="54788" y="53460"/>
                      </a:lnTo>
                      <a:cubicBezTo>
                        <a:pt x="54990" y="53156"/>
                        <a:pt x="55143" y="53156"/>
                        <a:pt x="55345" y="53003"/>
                      </a:cubicBezTo>
                      <a:cubicBezTo>
                        <a:pt x="55548" y="52852"/>
                        <a:pt x="55548" y="52852"/>
                        <a:pt x="55548" y="52852"/>
                      </a:cubicBezTo>
                      <a:lnTo>
                        <a:pt x="55954" y="52395"/>
                      </a:lnTo>
                      <a:cubicBezTo>
                        <a:pt x="58084" y="50569"/>
                        <a:pt x="60163" y="49098"/>
                        <a:pt x="62395" y="47628"/>
                      </a:cubicBezTo>
                      <a:cubicBezTo>
                        <a:pt x="63663" y="47070"/>
                        <a:pt x="64626" y="46512"/>
                        <a:pt x="66046" y="45954"/>
                      </a:cubicBezTo>
                      <a:cubicBezTo>
                        <a:pt x="66807" y="45498"/>
                        <a:pt x="67872" y="45295"/>
                        <a:pt x="68785" y="44889"/>
                      </a:cubicBezTo>
                      <a:cubicBezTo>
                        <a:pt x="68937" y="44889"/>
                        <a:pt x="69140" y="44737"/>
                        <a:pt x="69495" y="44788"/>
                      </a:cubicBezTo>
                      <a:cubicBezTo>
                        <a:pt x="71625" y="44179"/>
                        <a:pt x="74567" y="44331"/>
                        <a:pt x="76697" y="43723"/>
                      </a:cubicBezTo>
                      <a:lnTo>
                        <a:pt x="81312" y="44281"/>
                      </a:lnTo>
                      <a:cubicBezTo>
                        <a:pt x="81819" y="44331"/>
                        <a:pt x="83493" y="44686"/>
                        <a:pt x="84355" y="44788"/>
                      </a:cubicBezTo>
                      <a:lnTo>
                        <a:pt x="84710" y="44838"/>
                      </a:lnTo>
                      <a:cubicBezTo>
                        <a:pt x="87296" y="51026"/>
                        <a:pt x="93686" y="55388"/>
                        <a:pt x="100431" y="56706"/>
                      </a:cubicBezTo>
                      <a:lnTo>
                        <a:pt x="100939" y="56756"/>
                      </a:lnTo>
                      <a:cubicBezTo>
                        <a:pt x="101598" y="57010"/>
                        <a:pt x="102409" y="57264"/>
                        <a:pt x="102917" y="57517"/>
                      </a:cubicBezTo>
                      <a:cubicBezTo>
                        <a:pt x="104539" y="58227"/>
                        <a:pt x="106213" y="58937"/>
                        <a:pt x="107684" y="59444"/>
                      </a:cubicBezTo>
                      <a:lnTo>
                        <a:pt x="107836" y="59648"/>
                      </a:lnTo>
                      <a:cubicBezTo>
                        <a:pt x="108495" y="60053"/>
                        <a:pt x="108952" y="60307"/>
                        <a:pt x="109408" y="60865"/>
                      </a:cubicBezTo>
                      <a:cubicBezTo>
                        <a:pt x="111031" y="61929"/>
                        <a:pt x="112451" y="62944"/>
                        <a:pt x="113871" y="64161"/>
                      </a:cubicBezTo>
                      <a:cubicBezTo>
                        <a:pt x="114023" y="64364"/>
                        <a:pt x="114023" y="64516"/>
                        <a:pt x="114175" y="64567"/>
                      </a:cubicBezTo>
                      <a:cubicBezTo>
                        <a:pt x="114632" y="64972"/>
                        <a:pt x="115291" y="65581"/>
                        <a:pt x="115545" y="66088"/>
                      </a:cubicBezTo>
                      <a:cubicBezTo>
                        <a:pt x="116914" y="67610"/>
                        <a:pt x="118131" y="69334"/>
                        <a:pt x="119298" y="70855"/>
                      </a:cubicBezTo>
                      <a:cubicBezTo>
                        <a:pt x="119450" y="71211"/>
                        <a:pt x="119602" y="71413"/>
                        <a:pt x="119602" y="71413"/>
                      </a:cubicBezTo>
                      <a:lnTo>
                        <a:pt x="120058" y="71971"/>
                      </a:lnTo>
                      <a:cubicBezTo>
                        <a:pt x="120160" y="72479"/>
                        <a:pt x="120312" y="72681"/>
                        <a:pt x="120464" y="72884"/>
                      </a:cubicBezTo>
                      <a:cubicBezTo>
                        <a:pt x="121478" y="74710"/>
                        <a:pt x="122138" y="76536"/>
                        <a:pt x="122949" y="78361"/>
                      </a:cubicBezTo>
                      <a:cubicBezTo>
                        <a:pt x="122949" y="78361"/>
                        <a:pt x="123203" y="79071"/>
                        <a:pt x="123304" y="79781"/>
                      </a:cubicBezTo>
                      <a:cubicBezTo>
                        <a:pt x="123304" y="79934"/>
                        <a:pt x="123304" y="79934"/>
                        <a:pt x="123304" y="79934"/>
                      </a:cubicBezTo>
                      <a:cubicBezTo>
                        <a:pt x="123456" y="79934"/>
                        <a:pt x="123456" y="79934"/>
                        <a:pt x="123456" y="80136"/>
                      </a:cubicBezTo>
                      <a:cubicBezTo>
                        <a:pt x="123608" y="80339"/>
                        <a:pt x="123608" y="80492"/>
                        <a:pt x="123558" y="80644"/>
                      </a:cubicBezTo>
                      <a:cubicBezTo>
                        <a:pt x="123913" y="82216"/>
                        <a:pt x="124217" y="83991"/>
                        <a:pt x="124572" y="85411"/>
                      </a:cubicBezTo>
                      <a:cubicBezTo>
                        <a:pt x="124673" y="85918"/>
                        <a:pt x="124775" y="86831"/>
                        <a:pt x="124673" y="87338"/>
                      </a:cubicBezTo>
                      <a:lnTo>
                        <a:pt x="124673" y="87490"/>
                      </a:lnTo>
                      <a:cubicBezTo>
                        <a:pt x="124318" y="89164"/>
                        <a:pt x="124420" y="91091"/>
                        <a:pt x="124268" y="92613"/>
                      </a:cubicBezTo>
                      <a:cubicBezTo>
                        <a:pt x="124116" y="93830"/>
                        <a:pt x="123862" y="94793"/>
                        <a:pt x="123710" y="95858"/>
                      </a:cubicBezTo>
                      <a:cubicBezTo>
                        <a:pt x="123710" y="96010"/>
                        <a:pt x="123456" y="96365"/>
                        <a:pt x="123456" y="96365"/>
                      </a:cubicBezTo>
                      <a:cubicBezTo>
                        <a:pt x="123203" y="97025"/>
                        <a:pt x="123152" y="97532"/>
                        <a:pt x="122898" y="98191"/>
                      </a:cubicBezTo>
                      <a:cubicBezTo>
                        <a:pt x="121884" y="100828"/>
                        <a:pt x="120058" y="103212"/>
                        <a:pt x="119399" y="105748"/>
                      </a:cubicBezTo>
                      <a:cubicBezTo>
                        <a:pt x="119399" y="105900"/>
                        <a:pt x="119196" y="106052"/>
                        <a:pt x="119145" y="106255"/>
                      </a:cubicBezTo>
                      <a:cubicBezTo>
                        <a:pt x="118334" y="107371"/>
                        <a:pt x="117675" y="108334"/>
                        <a:pt x="116863" y="109450"/>
                      </a:cubicBezTo>
                      <a:cubicBezTo>
                        <a:pt x="116255" y="110058"/>
                        <a:pt x="115697" y="110718"/>
                        <a:pt x="115240" y="111326"/>
                      </a:cubicBezTo>
                      <a:lnTo>
                        <a:pt x="115038" y="111479"/>
                      </a:lnTo>
                      <a:cubicBezTo>
                        <a:pt x="114835" y="111631"/>
                        <a:pt x="114835" y="111631"/>
                        <a:pt x="114835" y="111783"/>
                      </a:cubicBezTo>
                      <a:cubicBezTo>
                        <a:pt x="112908" y="113304"/>
                        <a:pt x="110980" y="115130"/>
                        <a:pt x="108901" y="116652"/>
                      </a:cubicBezTo>
                      <a:cubicBezTo>
                        <a:pt x="108749" y="116652"/>
                        <a:pt x="108698" y="116804"/>
                        <a:pt x="108546" y="116804"/>
                      </a:cubicBezTo>
                      <a:cubicBezTo>
                        <a:pt x="108191" y="116956"/>
                        <a:pt x="107988" y="117108"/>
                        <a:pt x="107785" y="117260"/>
                      </a:cubicBezTo>
                      <a:cubicBezTo>
                        <a:pt x="107024" y="117716"/>
                        <a:pt x="106670" y="117970"/>
                        <a:pt x="105959" y="118274"/>
                      </a:cubicBezTo>
                      <a:cubicBezTo>
                        <a:pt x="103576" y="119542"/>
                        <a:pt x="101192" y="120506"/>
                        <a:pt x="98656" y="121419"/>
                      </a:cubicBezTo>
                      <a:cubicBezTo>
                        <a:pt x="98454" y="121571"/>
                        <a:pt x="98301" y="121571"/>
                        <a:pt x="98099" y="121723"/>
                      </a:cubicBezTo>
                      <a:cubicBezTo>
                        <a:pt x="97744" y="121672"/>
                        <a:pt x="97591" y="121672"/>
                        <a:pt x="97389" y="121825"/>
                      </a:cubicBezTo>
                      <a:cubicBezTo>
                        <a:pt x="96881" y="121926"/>
                        <a:pt x="96324" y="122027"/>
                        <a:pt x="95816" y="122179"/>
                      </a:cubicBezTo>
                      <a:cubicBezTo>
                        <a:pt x="93179" y="122737"/>
                        <a:pt x="90339" y="123093"/>
                        <a:pt x="87753" y="123143"/>
                      </a:cubicBezTo>
                      <a:cubicBezTo>
                        <a:pt x="87398" y="123295"/>
                        <a:pt x="86688" y="123194"/>
                        <a:pt x="86180" y="123143"/>
                      </a:cubicBezTo>
                      <a:lnTo>
                        <a:pt x="88209" y="123397"/>
                      </a:lnTo>
                      <a:cubicBezTo>
                        <a:pt x="87195" y="123295"/>
                        <a:pt x="85978" y="123295"/>
                        <a:pt x="84963" y="123194"/>
                      </a:cubicBezTo>
                      <a:cubicBezTo>
                        <a:pt x="82174" y="123194"/>
                        <a:pt x="79486" y="122890"/>
                        <a:pt x="76747" y="122230"/>
                      </a:cubicBezTo>
                      <a:lnTo>
                        <a:pt x="75885" y="122129"/>
                      </a:lnTo>
                      <a:cubicBezTo>
                        <a:pt x="75733" y="122129"/>
                        <a:pt x="75733" y="122129"/>
                        <a:pt x="75733" y="122129"/>
                      </a:cubicBezTo>
                      <a:cubicBezTo>
                        <a:pt x="75378" y="122078"/>
                        <a:pt x="75226" y="122078"/>
                        <a:pt x="75074" y="121876"/>
                      </a:cubicBezTo>
                      <a:cubicBezTo>
                        <a:pt x="74719" y="121825"/>
                        <a:pt x="74567" y="121825"/>
                        <a:pt x="74414" y="121622"/>
                      </a:cubicBezTo>
                      <a:cubicBezTo>
                        <a:pt x="74212" y="121774"/>
                        <a:pt x="74059" y="121571"/>
                        <a:pt x="73907" y="121571"/>
                      </a:cubicBezTo>
                      <a:cubicBezTo>
                        <a:pt x="71372" y="120912"/>
                        <a:pt x="68734" y="119745"/>
                        <a:pt x="66300" y="118630"/>
                      </a:cubicBezTo>
                      <a:cubicBezTo>
                        <a:pt x="66148" y="118630"/>
                        <a:pt x="66148" y="118630"/>
                        <a:pt x="65996" y="118427"/>
                      </a:cubicBezTo>
                      <a:cubicBezTo>
                        <a:pt x="65184" y="117970"/>
                        <a:pt x="63866" y="117311"/>
                        <a:pt x="63409" y="117108"/>
                      </a:cubicBezTo>
                      <a:cubicBezTo>
                        <a:pt x="61330" y="115485"/>
                        <a:pt x="59605" y="114065"/>
                        <a:pt x="57729" y="112443"/>
                      </a:cubicBezTo>
                      <a:cubicBezTo>
                        <a:pt x="57374" y="112392"/>
                        <a:pt x="57222" y="112189"/>
                        <a:pt x="56918" y="111986"/>
                      </a:cubicBezTo>
                      <a:cubicBezTo>
                        <a:pt x="56765" y="111783"/>
                        <a:pt x="56765" y="111783"/>
                        <a:pt x="56613" y="111580"/>
                      </a:cubicBezTo>
                      <a:cubicBezTo>
                        <a:pt x="56005" y="110667"/>
                        <a:pt x="54940" y="109653"/>
                        <a:pt x="54179" y="108689"/>
                      </a:cubicBezTo>
                      <a:cubicBezTo>
                        <a:pt x="53114" y="107371"/>
                        <a:pt x="52049" y="106204"/>
                        <a:pt x="51339" y="104734"/>
                      </a:cubicBezTo>
                      <a:cubicBezTo>
                        <a:pt x="51187" y="104531"/>
                        <a:pt x="50426" y="103567"/>
                        <a:pt x="50020" y="102857"/>
                      </a:cubicBezTo>
                      <a:cubicBezTo>
                        <a:pt x="49868" y="102857"/>
                        <a:pt x="49868" y="102654"/>
                        <a:pt x="49716" y="102451"/>
                      </a:cubicBezTo>
                      <a:cubicBezTo>
                        <a:pt x="49716" y="102451"/>
                        <a:pt x="49716" y="102299"/>
                        <a:pt x="49564" y="102249"/>
                      </a:cubicBezTo>
                      <a:lnTo>
                        <a:pt x="49564" y="102096"/>
                      </a:lnTo>
                      <a:cubicBezTo>
                        <a:pt x="49564" y="101944"/>
                        <a:pt x="49412" y="101893"/>
                        <a:pt x="49412" y="101893"/>
                      </a:cubicBezTo>
                      <a:cubicBezTo>
                        <a:pt x="48955" y="101132"/>
                        <a:pt x="48702" y="100422"/>
                        <a:pt x="48550" y="100220"/>
                      </a:cubicBezTo>
                      <a:cubicBezTo>
                        <a:pt x="47840" y="98901"/>
                        <a:pt x="47180" y="97278"/>
                        <a:pt x="46470" y="95808"/>
                      </a:cubicBezTo>
                      <a:cubicBezTo>
                        <a:pt x="46318" y="95605"/>
                        <a:pt x="45912" y="94540"/>
                        <a:pt x="45405" y="93272"/>
                      </a:cubicBezTo>
                      <a:lnTo>
                        <a:pt x="45253" y="93069"/>
                      </a:lnTo>
                      <a:cubicBezTo>
                        <a:pt x="45253" y="92917"/>
                        <a:pt x="45253" y="92917"/>
                        <a:pt x="45304" y="92714"/>
                      </a:cubicBezTo>
                      <a:cubicBezTo>
                        <a:pt x="45202" y="92206"/>
                        <a:pt x="45050" y="91801"/>
                        <a:pt x="44797" y="91243"/>
                      </a:cubicBezTo>
                      <a:cubicBezTo>
                        <a:pt x="44847" y="90888"/>
                        <a:pt x="44695" y="90533"/>
                        <a:pt x="44594" y="90026"/>
                      </a:cubicBezTo>
                      <a:cubicBezTo>
                        <a:pt x="44188" y="87541"/>
                        <a:pt x="43782" y="84904"/>
                        <a:pt x="43579" y="82469"/>
                      </a:cubicBezTo>
                      <a:cubicBezTo>
                        <a:pt x="43427" y="82266"/>
                        <a:pt x="43427" y="82266"/>
                        <a:pt x="43427" y="82114"/>
                      </a:cubicBezTo>
                      <a:lnTo>
                        <a:pt x="43529" y="81252"/>
                      </a:lnTo>
                      <a:cubicBezTo>
                        <a:pt x="43529" y="79832"/>
                        <a:pt x="43529" y="78260"/>
                        <a:pt x="43732" y="7689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9" name="任意多边形: 形状 348"/>
                <p:cNvSpPr/>
                <p:nvPr/>
              </p:nvSpPr>
              <p:spPr>
                <a:xfrm>
                  <a:off x="1145460" y="5851298"/>
                  <a:ext cx="86216" cy="86216"/>
                </a:xfrm>
                <a:custGeom>
                  <a:avLst/>
                  <a:gdLst>
                    <a:gd name="connsiteX0" fmla="*/ 4057 w 86216"/>
                    <a:gd name="connsiteY0" fmla="*/ 37023 h 86216"/>
                    <a:gd name="connsiteX1" fmla="*/ 3905 w 86216"/>
                    <a:gd name="connsiteY1" fmla="*/ 41333 h 86216"/>
                    <a:gd name="connsiteX2" fmla="*/ 3804 w 86216"/>
                    <a:gd name="connsiteY2" fmla="*/ 42195 h 86216"/>
                    <a:gd name="connsiteX3" fmla="*/ 3956 w 86216"/>
                    <a:gd name="connsiteY3" fmla="*/ 42550 h 86216"/>
                    <a:gd name="connsiteX4" fmla="*/ 4970 w 86216"/>
                    <a:gd name="connsiteY4" fmla="*/ 50107 h 86216"/>
                    <a:gd name="connsiteX5" fmla="*/ 5173 w 86216"/>
                    <a:gd name="connsiteY5" fmla="*/ 51324 h 86216"/>
                    <a:gd name="connsiteX6" fmla="*/ 5680 w 86216"/>
                    <a:gd name="connsiteY6" fmla="*/ 52795 h 86216"/>
                    <a:gd name="connsiteX7" fmla="*/ 5629 w 86216"/>
                    <a:gd name="connsiteY7" fmla="*/ 53150 h 86216"/>
                    <a:gd name="connsiteX8" fmla="*/ 5782 w 86216"/>
                    <a:gd name="connsiteY8" fmla="*/ 53353 h 86216"/>
                    <a:gd name="connsiteX9" fmla="*/ 6847 w 86216"/>
                    <a:gd name="connsiteY9" fmla="*/ 55889 h 86216"/>
                    <a:gd name="connsiteX10" fmla="*/ 8926 w 86216"/>
                    <a:gd name="connsiteY10" fmla="*/ 60301 h 86216"/>
                    <a:gd name="connsiteX11" fmla="*/ 9788 w 86216"/>
                    <a:gd name="connsiteY11" fmla="*/ 61974 h 86216"/>
                    <a:gd name="connsiteX12" fmla="*/ 9940 w 86216"/>
                    <a:gd name="connsiteY12" fmla="*/ 62177 h 86216"/>
                    <a:gd name="connsiteX13" fmla="*/ 9940 w 86216"/>
                    <a:gd name="connsiteY13" fmla="*/ 62330 h 86216"/>
                    <a:gd name="connsiteX14" fmla="*/ 10092 w 86216"/>
                    <a:gd name="connsiteY14" fmla="*/ 62532 h 86216"/>
                    <a:gd name="connsiteX15" fmla="*/ 10397 w 86216"/>
                    <a:gd name="connsiteY15" fmla="*/ 62938 h 86216"/>
                    <a:gd name="connsiteX16" fmla="*/ 11715 w 86216"/>
                    <a:gd name="connsiteY16" fmla="*/ 64815 h 86216"/>
                    <a:gd name="connsiteX17" fmla="*/ 14555 w 86216"/>
                    <a:gd name="connsiteY17" fmla="*/ 68770 h 86216"/>
                    <a:gd name="connsiteX18" fmla="*/ 16990 w 86216"/>
                    <a:gd name="connsiteY18" fmla="*/ 71661 h 86216"/>
                    <a:gd name="connsiteX19" fmla="*/ 17294 w 86216"/>
                    <a:gd name="connsiteY19" fmla="*/ 72066 h 86216"/>
                    <a:gd name="connsiteX20" fmla="*/ 18105 w 86216"/>
                    <a:gd name="connsiteY20" fmla="*/ 72523 h 86216"/>
                    <a:gd name="connsiteX21" fmla="*/ 23786 w 86216"/>
                    <a:gd name="connsiteY21" fmla="*/ 77189 h 86216"/>
                    <a:gd name="connsiteX22" fmla="*/ 26372 w 86216"/>
                    <a:gd name="connsiteY22" fmla="*/ 78507 h 86216"/>
                    <a:gd name="connsiteX23" fmla="*/ 26676 w 86216"/>
                    <a:gd name="connsiteY23" fmla="*/ 78711 h 86216"/>
                    <a:gd name="connsiteX24" fmla="*/ 34284 w 86216"/>
                    <a:gd name="connsiteY24" fmla="*/ 81652 h 86216"/>
                    <a:gd name="connsiteX25" fmla="*/ 34791 w 86216"/>
                    <a:gd name="connsiteY25" fmla="*/ 81703 h 86216"/>
                    <a:gd name="connsiteX26" fmla="*/ 35450 w 86216"/>
                    <a:gd name="connsiteY26" fmla="*/ 81956 h 86216"/>
                    <a:gd name="connsiteX27" fmla="*/ 36109 w 86216"/>
                    <a:gd name="connsiteY27" fmla="*/ 82210 h 86216"/>
                    <a:gd name="connsiteX28" fmla="*/ 36262 w 86216"/>
                    <a:gd name="connsiteY28" fmla="*/ 82210 h 86216"/>
                    <a:gd name="connsiteX29" fmla="*/ 37124 w 86216"/>
                    <a:gd name="connsiteY29" fmla="*/ 82311 h 86216"/>
                    <a:gd name="connsiteX30" fmla="*/ 45340 w 86216"/>
                    <a:gd name="connsiteY30" fmla="*/ 83275 h 86216"/>
                    <a:gd name="connsiteX31" fmla="*/ 48585 w 86216"/>
                    <a:gd name="connsiteY31" fmla="*/ 83477 h 86216"/>
                    <a:gd name="connsiteX32" fmla="*/ 46557 w 86216"/>
                    <a:gd name="connsiteY32" fmla="*/ 83224 h 86216"/>
                    <a:gd name="connsiteX33" fmla="*/ 48129 w 86216"/>
                    <a:gd name="connsiteY33" fmla="*/ 83224 h 86216"/>
                    <a:gd name="connsiteX34" fmla="*/ 56193 w 86216"/>
                    <a:gd name="connsiteY34" fmla="*/ 82260 h 86216"/>
                    <a:gd name="connsiteX35" fmla="*/ 57765 w 86216"/>
                    <a:gd name="connsiteY35" fmla="*/ 81906 h 86216"/>
                    <a:gd name="connsiteX36" fmla="*/ 58475 w 86216"/>
                    <a:gd name="connsiteY36" fmla="*/ 81804 h 86216"/>
                    <a:gd name="connsiteX37" fmla="*/ 59033 w 86216"/>
                    <a:gd name="connsiteY37" fmla="*/ 81500 h 86216"/>
                    <a:gd name="connsiteX38" fmla="*/ 66336 w 86216"/>
                    <a:gd name="connsiteY38" fmla="*/ 78355 h 86216"/>
                    <a:gd name="connsiteX39" fmla="*/ 68162 w 86216"/>
                    <a:gd name="connsiteY39" fmla="*/ 77341 h 86216"/>
                    <a:gd name="connsiteX40" fmla="*/ 68922 w 86216"/>
                    <a:gd name="connsiteY40" fmla="*/ 76885 h 86216"/>
                    <a:gd name="connsiteX41" fmla="*/ 69277 w 86216"/>
                    <a:gd name="connsiteY41" fmla="*/ 76733 h 86216"/>
                    <a:gd name="connsiteX42" fmla="*/ 75211 w 86216"/>
                    <a:gd name="connsiteY42" fmla="*/ 71864 h 86216"/>
                    <a:gd name="connsiteX43" fmla="*/ 75414 w 86216"/>
                    <a:gd name="connsiteY43" fmla="*/ 71559 h 86216"/>
                    <a:gd name="connsiteX44" fmla="*/ 75617 w 86216"/>
                    <a:gd name="connsiteY44" fmla="*/ 71407 h 86216"/>
                    <a:gd name="connsiteX45" fmla="*/ 77240 w 86216"/>
                    <a:gd name="connsiteY45" fmla="*/ 69531 h 86216"/>
                    <a:gd name="connsiteX46" fmla="*/ 79522 w 86216"/>
                    <a:gd name="connsiteY46" fmla="*/ 66336 h 86216"/>
                    <a:gd name="connsiteX47" fmla="*/ 79775 w 86216"/>
                    <a:gd name="connsiteY47" fmla="*/ 65829 h 86216"/>
                    <a:gd name="connsiteX48" fmla="*/ 83275 w 86216"/>
                    <a:gd name="connsiteY48" fmla="*/ 58272 h 86216"/>
                    <a:gd name="connsiteX49" fmla="*/ 83833 w 86216"/>
                    <a:gd name="connsiteY49" fmla="*/ 56446 h 86216"/>
                    <a:gd name="connsiteX50" fmla="*/ 84086 w 86216"/>
                    <a:gd name="connsiteY50" fmla="*/ 55939 h 86216"/>
                    <a:gd name="connsiteX51" fmla="*/ 84644 w 86216"/>
                    <a:gd name="connsiteY51" fmla="*/ 52693 h 86216"/>
                    <a:gd name="connsiteX52" fmla="*/ 85050 w 86216"/>
                    <a:gd name="connsiteY52" fmla="*/ 47571 h 86216"/>
                    <a:gd name="connsiteX53" fmla="*/ 85050 w 86216"/>
                    <a:gd name="connsiteY53" fmla="*/ 47419 h 86216"/>
                    <a:gd name="connsiteX54" fmla="*/ 84948 w 86216"/>
                    <a:gd name="connsiteY54" fmla="*/ 45492 h 86216"/>
                    <a:gd name="connsiteX55" fmla="*/ 83934 w 86216"/>
                    <a:gd name="connsiteY55" fmla="*/ 40725 h 86216"/>
                    <a:gd name="connsiteX56" fmla="*/ 83833 w 86216"/>
                    <a:gd name="connsiteY56" fmla="*/ 40218 h 86216"/>
                    <a:gd name="connsiteX57" fmla="*/ 83681 w 86216"/>
                    <a:gd name="connsiteY57" fmla="*/ 40015 h 86216"/>
                    <a:gd name="connsiteX58" fmla="*/ 83681 w 86216"/>
                    <a:gd name="connsiteY58" fmla="*/ 39862 h 86216"/>
                    <a:gd name="connsiteX59" fmla="*/ 83325 w 86216"/>
                    <a:gd name="connsiteY59" fmla="*/ 38442 h 86216"/>
                    <a:gd name="connsiteX60" fmla="*/ 80840 w 86216"/>
                    <a:gd name="connsiteY60" fmla="*/ 32965 h 86216"/>
                    <a:gd name="connsiteX61" fmla="*/ 80435 w 86216"/>
                    <a:gd name="connsiteY61" fmla="*/ 32052 h 86216"/>
                    <a:gd name="connsiteX62" fmla="*/ 79978 w 86216"/>
                    <a:gd name="connsiteY62" fmla="*/ 31494 h 86216"/>
                    <a:gd name="connsiteX63" fmla="*/ 79674 w 86216"/>
                    <a:gd name="connsiteY63" fmla="*/ 30936 h 86216"/>
                    <a:gd name="connsiteX64" fmla="*/ 75921 w 86216"/>
                    <a:gd name="connsiteY64" fmla="*/ 26169 h 86216"/>
                    <a:gd name="connsiteX65" fmla="*/ 74552 w 86216"/>
                    <a:gd name="connsiteY65" fmla="*/ 24648 h 86216"/>
                    <a:gd name="connsiteX66" fmla="*/ 74247 w 86216"/>
                    <a:gd name="connsiteY66" fmla="*/ 24242 h 86216"/>
                    <a:gd name="connsiteX67" fmla="*/ 69784 w 86216"/>
                    <a:gd name="connsiteY67" fmla="*/ 20946 h 86216"/>
                    <a:gd name="connsiteX68" fmla="*/ 68212 w 86216"/>
                    <a:gd name="connsiteY68" fmla="*/ 19728 h 86216"/>
                    <a:gd name="connsiteX69" fmla="*/ 68060 w 86216"/>
                    <a:gd name="connsiteY69" fmla="*/ 19525 h 86216"/>
                    <a:gd name="connsiteX70" fmla="*/ 63293 w 86216"/>
                    <a:gd name="connsiteY70" fmla="*/ 17598 h 86216"/>
                    <a:gd name="connsiteX71" fmla="*/ 61315 w 86216"/>
                    <a:gd name="connsiteY71" fmla="*/ 16837 h 86216"/>
                    <a:gd name="connsiteX72" fmla="*/ 60808 w 86216"/>
                    <a:gd name="connsiteY72" fmla="*/ 16787 h 86216"/>
                    <a:gd name="connsiteX73" fmla="*/ 45086 w 86216"/>
                    <a:gd name="connsiteY73" fmla="*/ 4919 h 86216"/>
                    <a:gd name="connsiteX74" fmla="*/ 44731 w 86216"/>
                    <a:gd name="connsiteY74" fmla="*/ 4868 h 86216"/>
                    <a:gd name="connsiteX75" fmla="*/ 41688 w 86216"/>
                    <a:gd name="connsiteY75" fmla="*/ 4361 h 86216"/>
                    <a:gd name="connsiteX76" fmla="*/ 37073 w 86216"/>
                    <a:gd name="connsiteY76" fmla="*/ 3804 h 86216"/>
                    <a:gd name="connsiteX77" fmla="*/ 29871 w 86216"/>
                    <a:gd name="connsiteY77" fmla="*/ 4868 h 86216"/>
                    <a:gd name="connsiteX78" fmla="*/ 29161 w 86216"/>
                    <a:gd name="connsiteY78" fmla="*/ 4970 h 86216"/>
                    <a:gd name="connsiteX79" fmla="*/ 26423 w 86216"/>
                    <a:gd name="connsiteY79" fmla="*/ 6035 h 86216"/>
                    <a:gd name="connsiteX80" fmla="*/ 22771 w 86216"/>
                    <a:gd name="connsiteY80" fmla="*/ 7709 h 86216"/>
                    <a:gd name="connsiteX81" fmla="*/ 16330 w 86216"/>
                    <a:gd name="connsiteY81" fmla="*/ 12476 h 86216"/>
                    <a:gd name="connsiteX82" fmla="*/ 15925 w 86216"/>
                    <a:gd name="connsiteY82" fmla="*/ 12933 h 86216"/>
                    <a:gd name="connsiteX83" fmla="*/ 15722 w 86216"/>
                    <a:gd name="connsiteY83" fmla="*/ 13084 h 86216"/>
                    <a:gd name="connsiteX84" fmla="*/ 15164 w 86216"/>
                    <a:gd name="connsiteY84" fmla="*/ 13541 h 86216"/>
                    <a:gd name="connsiteX85" fmla="*/ 15164 w 86216"/>
                    <a:gd name="connsiteY85" fmla="*/ 13693 h 86216"/>
                    <a:gd name="connsiteX86" fmla="*/ 14403 w 86216"/>
                    <a:gd name="connsiteY86" fmla="*/ 14301 h 86216"/>
                    <a:gd name="connsiteX87" fmla="*/ 13997 w 86216"/>
                    <a:gd name="connsiteY87" fmla="*/ 14961 h 86216"/>
                    <a:gd name="connsiteX88" fmla="*/ 10498 w 86216"/>
                    <a:gd name="connsiteY88" fmla="*/ 19728 h 86216"/>
                    <a:gd name="connsiteX89" fmla="*/ 9027 w 86216"/>
                    <a:gd name="connsiteY89" fmla="*/ 21808 h 86216"/>
                    <a:gd name="connsiteX90" fmla="*/ 7607 w 86216"/>
                    <a:gd name="connsiteY90" fmla="*/ 25104 h 86216"/>
                    <a:gd name="connsiteX91" fmla="*/ 4818 w 86216"/>
                    <a:gd name="connsiteY91" fmla="*/ 32560 h 86216"/>
                    <a:gd name="connsiteX92" fmla="*/ 4717 w 86216"/>
                    <a:gd name="connsiteY92" fmla="*/ 33421 h 86216"/>
                    <a:gd name="connsiteX93" fmla="*/ 4057 w 86216"/>
                    <a:gd name="connsiteY93" fmla="*/ 37023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</a:cxnLst>
                  <a:rect l="l" t="t" r="r" b="b"/>
                  <a:pathLst>
                    <a:path w="86216" h="86216">
                      <a:moveTo>
                        <a:pt x="4057" y="37023"/>
                      </a:moveTo>
                      <a:cubicBezTo>
                        <a:pt x="3905" y="38391"/>
                        <a:pt x="3905" y="39964"/>
                        <a:pt x="3905" y="41333"/>
                      </a:cubicBezTo>
                      <a:lnTo>
                        <a:pt x="3804" y="42195"/>
                      </a:lnTo>
                      <a:cubicBezTo>
                        <a:pt x="3804" y="42347"/>
                        <a:pt x="3804" y="42347"/>
                        <a:pt x="3956" y="42550"/>
                      </a:cubicBezTo>
                      <a:cubicBezTo>
                        <a:pt x="4209" y="44985"/>
                        <a:pt x="4564" y="47622"/>
                        <a:pt x="4970" y="50107"/>
                      </a:cubicBezTo>
                      <a:cubicBezTo>
                        <a:pt x="5072" y="50614"/>
                        <a:pt x="5224" y="51020"/>
                        <a:pt x="5173" y="51324"/>
                      </a:cubicBezTo>
                      <a:cubicBezTo>
                        <a:pt x="5477" y="51882"/>
                        <a:pt x="5579" y="52237"/>
                        <a:pt x="5680" y="52795"/>
                      </a:cubicBezTo>
                      <a:cubicBezTo>
                        <a:pt x="5680" y="52947"/>
                        <a:pt x="5680" y="52947"/>
                        <a:pt x="5629" y="53150"/>
                      </a:cubicBezTo>
                      <a:lnTo>
                        <a:pt x="5782" y="53353"/>
                      </a:lnTo>
                      <a:cubicBezTo>
                        <a:pt x="6339" y="54621"/>
                        <a:pt x="6694" y="55685"/>
                        <a:pt x="6847" y="55889"/>
                      </a:cubicBezTo>
                      <a:cubicBezTo>
                        <a:pt x="7557" y="57360"/>
                        <a:pt x="8216" y="58982"/>
                        <a:pt x="8926" y="60301"/>
                      </a:cubicBezTo>
                      <a:cubicBezTo>
                        <a:pt x="9078" y="60504"/>
                        <a:pt x="9332" y="61213"/>
                        <a:pt x="9788" y="61974"/>
                      </a:cubicBezTo>
                      <a:cubicBezTo>
                        <a:pt x="9788" y="61974"/>
                        <a:pt x="9940" y="61974"/>
                        <a:pt x="9940" y="62177"/>
                      </a:cubicBezTo>
                      <a:lnTo>
                        <a:pt x="9940" y="62330"/>
                      </a:lnTo>
                      <a:cubicBezTo>
                        <a:pt x="10092" y="62330"/>
                        <a:pt x="10092" y="62532"/>
                        <a:pt x="10092" y="62532"/>
                      </a:cubicBezTo>
                      <a:cubicBezTo>
                        <a:pt x="10245" y="62735"/>
                        <a:pt x="10245" y="62887"/>
                        <a:pt x="10397" y="62938"/>
                      </a:cubicBezTo>
                      <a:cubicBezTo>
                        <a:pt x="10853" y="63699"/>
                        <a:pt x="11563" y="64611"/>
                        <a:pt x="11715" y="64815"/>
                      </a:cubicBezTo>
                      <a:cubicBezTo>
                        <a:pt x="12425" y="66285"/>
                        <a:pt x="13490" y="67452"/>
                        <a:pt x="14555" y="68770"/>
                      </a:cubicBezTo>
                      <a:cubicBezTo>
                        <a:pt x="15316" y="69734"/>
                        <a:pt x="16381" y="70697"/>
                        <a:pt x="16990" y="71661"/>
                      </a:cubicBezTo>
                      <a:cubicBezTo>
                        <a:pt x="17142" y="71864"/>
                        <a:pt x="17142" y="71864"/>
                        <a:pt x="17294" y="72066"/>
                      </a:cubicBezTo>
                      <a:cubicBezTo>
                        <a:pt x="17598" y="72270"/>
                        <a:pt x="17750" y="72473"/>
                        <a:pt x="18105" y="72523"/>
                      </a:cubicBezTo>
                      <a:cubicBezTo>
                        <a:pt x="19982" y="74146"/>
                        <a:pt x="21706" y="75566"/>
                        <a:pt x="23786" y="77189"/>
                      </a:cubicBezTo>
                      <a:cubicBezTo>
                        <a:pt x="24293" y="77443"/>
                        <a:pt x="25561" y="78102"/>
                        <a:pt x="26372" y="78507"/>
                      </a:cubicBezTo>
                      <a:cubicBezTo>
                        <a:pt x="26524" y="78711"/>
                        <a:pt x="26524" y="78711"/>
                        <a:pt x="26676" y="78711"/>
                      </a:cubicBezTo>
                      <a:cubicBezTo>
                        <a:pt x="29161" y="79877"/>
                        <a:pt x="31748" y="81043"/>
                        <a:pt x="34284" y="81652"/>
                      </a:cubicBezTo>
                      <a:cubicBezTo>
                        <a:pt x="34436" y="81652"/>
                        <a:pt x="34588" y="81855"/>
                        <a:pt x="34791" y="81703"/>
                      </a:cubicBezTo>
                      <a:cubicBezTo>
                        <a:pt x="34943" y="81906"/>
                        <a:pt x="35095" y="81906"/>
                        <a:pt x="35450" y="81956"/>
                      </a:cubicBezTo>
                      <a:cubicBezTo>
                        <a:pt x="35602" y="82159"/>
                        <a:pt x="35754" y="82159"/>
                        <a:pt x="36109" y="82210"/>
                      </a:cubicBezTo>
                      <a:cubicBezTo>
                        <a:pt x="36109" y="82210"/>
                        <a:pt x="36109" y="82210"/>
                        <a:pt x="36262" y="82210"/>
                      </a:cubicBezTo>
                      <a:lnTo>
                        <a:pt x="37124" y="82311"/>
                      </a:lnTo>
                      <a:cubicBezTo>
                        <a:pt x="39812" y="82970"/>
                        <a:pt x="42550" y="83275"/>
                        <a:pt x="45340" y="83275"/>
                      </a:cubicBezTo>
                      <a:cubicBezTo>
                        <a:pt x="46354" y="83376"/>
                        <a:pt x="47571" y="83376"/>
                        <a:pt x="48585" y="83477"/>
                      </a:cubicBezTo>
                      <a:lnTo>
                        <a:pt x="46557" y="83224"/>
                      </a:lnTo>
                      <a:cubicBezTo>
                        <a:pt x="47064" y="83275"/>
                        <a:pt x="47774" y="83376"/>
                        <a:pt x="48129" y="83224"/>
                      </a:cubicBezTo>
                      <a:cubicBezTo>
                        <a:pt x="50715" y="83174"/>
                        <a:pt x="53556" y="82818"/>
                        <a:pt x="56193" y="82260"/>
                      </a:cubicBezTo>
                      <a:cubicBezTo>
                        <a:pt x="56700" y="82159"/>
                        <a:pt x="57258" y="82058"/>
                        <a:pt x="57765" y="81906"/>
                      </a:cubicBezTo>
                      <a:cubicBezTo>
                        <a:pt x="57968" y="81753"/>
                        <a:pt x="58120" y="81753"/>
                        <a:pt x="58475" y="81804"/>
                      </a:cubicBezTo>
                      <a:cubicBezTo>
                        <a:pt x="58678" y="81652"/>
                        <a:pt x="58830" y="81652"/>
                        <a:pt x="59033" y="81500"/>
                      </a:cubicBezTo>
                      <a:cubicBezTo>
                        <a:pt x="61569" y="80587"/>
                        <a:pt x="63902" y="79674"/>
                        <a:pt x="66336" y="78355"/>
                      </a:cubicBezTo>
                      <a:cubicBezTo>
                        <a:pt x="67046" y="78102"/>
                        <a:pt x="67452" y="77797"/>
                        <a:pt x="68162" y="77341"/>
                      </a:cubicBezTo>
                      <a:cubicBezTo>
                        <a:pt x="68364" y="77189"/>
                        <a:pt x="68517" y="77037"/>
                        <a:pt x="68922" y="76885"/>
                      </a:cubicBezTo>
                      <a:cubicBezTo>
                        <a:pt x="69074" y="76885"/>
                        <a:pt x="69125" y="76733"/>
                        <a:pt x="69277" y="76733"/>
                      </a:cubicBezTo>
                      <a:cubicBezTo>
                        <a:pt x="71357" y="75262"/>
                        <a:pt x="73284" y="73385"/>
                        <a:pt x="75211" y="71864"/>
                      </a:cubicBezTo>
                      <a:cubicBezTo>
                        <a:pt x="75211" y="71712"/>
                        <a:pt x="75211" y="71712"/>
                        <a:pt x="75414" y="71559"/>
                      </a:cubicBezTo>
                      <a:lnTo>
                        <a:pt x="75617" y="71407"/>
                      </a:lnTo>
                      <a:cubicBezTo>
                        <a:pt x="76023" y="70748"/>
                        <a:pt x="76631" y="70139"/>
                        <a:pt x="77240" y="69531"/>
                      </a:cubicBezTo>
                      <a:cubicBezTo>
                        <a:pt x="78051" y="68415"/>
                        <a:pt x="78710" y="67452"/>
                        <a:pt x="79522" y="66336"/>
                      </a:cubicBezTo>
                      <a:cubicBezTo>
                        <a:pt x="79522" y="66184"/>
                        <a:pt x="79725" y="66032"/>
                        <a:pt x="79775" y="65829"/>
                      </a:cubicBezTo>
                      <a:cubicBezTo>
                        <a:pt x="80435" y="63293"/>
                        <a:pt x="82261" y="60909"/>
                        <a:pt x="83275" y="58272"/>
                      </a:cubicBezTo>
                      <a:cubicBezTo>
                        <a:pt x="83528" y="57613"/>
                        <a:pt x="83579" y="57106"/>
                        <a:pt x="83833" y="56446"/>
                      </a:cubicBezTo>
                      <a:cubicBezTo>
                        <a:pt x="83833" y="56446"/>
                        <a:pt x="84036" y="56142"/>
                        <a:pt x="84086" y="55939"/>
                      </a:cubicBezTo>
                      <a:cubicBezTo>
                        <a:pt x="84188" y="54925"/>
                        <a:pt x="84492" y="53911"/>
                        <a:pt x="84644" y="52693"/>
                      </a:cubicBezTo>
                      <a:cubicBezTo>
                        <a:pt x="84847" y="51172"/>
                        <a:pt x="84695" y="49245"/>
                        <a:pt x="85050" y="47571"/>
                      </a:cubicBezTo>
                      <a:lnTo>
                        <a:pt x="85050" y="47419"/>
                      </a:lnTo>
                      <a:cubicBezTo>
                        <a:pt x="85101" y="46912"/>
                        <a:pt x="85050" y="46049"/>
                        <a:pt x="84948" y="45492"/>
                      </a:cubicBezTo>
                      <a:cubicBezTo>
                        <a:pt x="84593" y="44071"/>
                        <a:pt x="84289" y="42297"/>
                        <a:pt x="83934" y="40725"/>
                      </a:cubicBezTo>
                      <a:cubicBezTo>
                        <a:pt x="83934" y="40572"/>
                        <a:pt x="83985" y="40369"/>
                        <a:pt x="83833" y="40218"/>
                      </a:cubicBezTo>
                      <a:cubicBezTo>
                        <a:pt x="83833" y="40065"/>
                        <a:pt x="83833" y="40065"/>
                        <a:pt x="83681" y="40015"/>
                      </a:cubicBezTo>
                      <a:cubicBezTo>
                        <a:pt x="83681" y="40015"/>
                        <a:pt x="83681" y="40015"/>
                        <a:pt x="83681" y="39862"/>
                      </a:cubicBezTo>
                      <a:cubicBezTo>
                        <a:pt x="83579" y="39152"/>
                        <a:pt x="83325" y="38442"/>
                        <a:pt x="83325" y="38442"/>
                      </a:cubicBezTo>
                      <a:cubicBezTo>
                        <a:pt x="82514" y="36616"/>
                        <a:pt x="81855" y="34791"/>
                        <a:pt x="80840" y="32965"/>
                      </a:cubicBezTo>
                      <a:cubicBezTo>
                        <a:pt x="80688" y="32762"/>
                        <a:pt x="80536" y="32560"/>
                        <a:pt x="80435" y="32052"/>
                      </a:cubicBezTo>
                      <a:lnTo>
                        <a:pt x="79978" y="31494"/>
                      </a:lnTo>
                      <a:cubicBezTo>
                        <a:pt x="79978" y="31494"/>
                        <a:pt x="79826" y="31292"/>
                        <a:pt x="79674" y="30936"/>
                      </a:cubicBezTo>
                      <a:cubicBezTo>
                        <a:pt x="78457" y="29415"/>
                        <a:pt x="77290" y="27741"/>
                        <a:pt x="75921" y="26169"/>
                      </a:cubicBezTo>
                      <a:cubicBezTo>
                        <a:pt x="75617" y="25612"/>
                        <a:pt x="75008" y="25003"/>
                        <a:pt x="74552" y="24648"/>
                      </a:cubicBezTo>
                      <a:cubicBezTo>
                        <a:pt x="74400" y="24648"/>
                        <a:pt x="74400" y="24445"/>
                        <a:pt x="74247" y="24242"/>
                      </a:cubicBezTo>
                      <a:cubicBezTo>
                        <a:pt x="72827" y="23025"/>
                        <a:pt x="71407" y="22010"/>
                        <a:pt x="69784" y="20946"/>
                      </a:cubicBezTo>
                      <a:cubicBezTo>
                        <a:pt x="69328" y="20388"/>
                        <a:pt x="68821" y="20134"/>
                        <a:pt x="68212" y="19728"/>
                      </a:cubicBezTo>
                      <a:lnTo>
                        <a:pt x="68060" y="19525"/>
                      </a:lnTo>
                      <a:cubicBezTo>
                        <a:pt x="66589" y="19018"/>
                        <a:pt x="64916" y="18308"/>
                        <a:pt x="63293" y="17598"/>
                      </a:cubicBezTo>
                      <a:cubicBezTo>
                        <a:pt x="62786" y="17345"/>
                        <a:pt x="61974" y="17091"/>
                        <a:pt x="61315" y="16837"/>
                      </a:cubicBezTo>
                      <a:lnTo>
                        <a:pt x="60808" y="16787"/>
                      </a:lnTo>
                      <a:cubicBezTo>
                        <a:pt x="54063" y="15468"/>
                        <a:pt x="47622" y="11106"/>
                        <a:pt x="45086" y="4919"/>
                      </a:cubicBezTo>
                      <a:lnTo>
                        <a:pt x="44731" y="4868"/>
                      </a:lnTo>
                      <a:cubicBezTo>
                        <a:pt x="43869" y="4767"/>
                        <a:pt x="42195" y="4412"/>
                        <a:pt x="41688" y="4361"/>
                      </a:cubicBezTo>
                      <a:lnTo>
                        <a:pt x="37073" y="3804"/>
                      </a:lnTo>
                      <a:cubicBezTo>
                        <a:pt x="34943" y="4412"/>
                        <a:pt x="32001" y="4260"/>
                        <a:pt x="29871" y="4868"/>
                      </a:cubicBezTo>
                      <a:cubicBezTo>
                        <a:pt x="29516" y="4818"/>
                        <a:pt x="29364" y="4970"/>
                        <a:pt x="29161" y="4970"/>
                      </a:cubicBezTo>
                      <a:cubicBezTo>
                        <a:pt x="28248" y="5376"/>
                        <a:pt x="27183" y="5629"/>
                        <a:pt x="26423" y="6035"/>
                      </a:cubicBezTo>
                      <a:cubicBezTo>
                        <a:pt x="24952" y="6542"/>
                        <a:pt x="24039" y="7151"/>
                        <a:pt x="22771" y="7709"/>
                      </a:cubicBezTo>
                      <a:cubicBezTo>
                        <a:pt x="20540" y="9180"/>
                        <a:pt x="18460" y="10650"/>
                        <a:pt x="16330" y="12476"/>
                      </a:cubicBezTo>
                      <a:lnTo>
                        <a:pt x="15925" y="12933"/>
                      </a:lnTo>
                      <a:cubicBezTo>
                        <a:pt x="15925" y="12933"/>
                        <a:pt x="15925" y="12933"/>
                        <a:pt x="15722" y="13084"/>
                      </a:cubicBezTo>
                      <a:cubicBezTo>
                        <a:pt x="15519" y="13237"/>
                        <a:pt x="15367" y="13237"/>
                        <a:pt x="15164" y="13541"/>
                      </a:cubicBezTo>
                      <a:lnTo>
                        <a:pt x="15164" y="13693"/>
                      </a:lnTo>
                      <a:lnTo>
                        <a:pt x="14403" y="14301"/>
                      </a:lnTo>
                      <a:cubicBezTo>
                        <a:pt x="14200" y="14606"/>
                        <a:pt x="13997" y="14758"/>
                        <a:pt x="13997" y="14961"/>
                      </a:cubicBezTo>
                      <a:cubicBezTo>
                        <a:pt x="12780" y="16533"/>
                        <a:pt x="11563" y="18156"/>
                        <a:pt x="10498" y="19728"/>
                      </a:cubicBezTo>
                      <a:cubicBezTo>
                        <a:pt x="10042" y="20540"/>
                        <a:pt x="9484" y="21149"/>
                        <a:pt x="9027" y="21808"/>
                      </a:cubicBezTo>
                      <a:cubicBezTo>
                        <a:pt x="8368" y="22923"/>
                        <a:pt x="8064" y="24141"/>
                        <a:pt x="7607" y="25104"/>
                      </a:cubicBezTo>
                      <a:cubicBezTo>
                        <a:pt x="6492" y="27386"/>
                        <a:pt x="5782" y="30277"/>
                        <a:pt x="4818" y="32560"/>
                      </a:cubicBezTo>
                      <a:lnTo>
                        <a:pt x="4717" y="33421"/>
                      </a:lnTo>
                      <a:cubicBezTo>
                        <a:pt x="4463" y="34689"/>
                        <a:pt x="4159" y="35856"/>
                        <a:pt x="4057" y="3702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0" name="任意多边形: 形状 349"/>
                <p:cNvSpPr/>
                <p:nvPr/>
              </p:nvSpPr>
              <p:spPr>
                <a:xfrm>
                  <a:off x="1128832" y="4567054"/>
                  <a:ext cx="86216" cy="96359"/>
                </a:xfrm>
                <a:custGeom>
                  <a:avLst/>
                  <a:gdLst>
                    <a:gd name="connsiteX0" fmla="*/ 78399 w 86216"/>
                    <a:gd name="connsiteY0" fmla="*/ 67529 h 96359"/>
                    <a:gd name="connsiteX1" fmla="*/ 10947 w 86216"/>
                    <a:gd name="connsiteY1" fmla="*/ 30253 h 96359"/>
                    <a:gd name="connsiteX2" fmla="*/ 78399 w 86216"/>
                    <a:gd name="connsiteY2" fmla="*/ 67529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216" h="96359">
                      <a:moveTo>
                        <a:pt x="78399" y="67529"/>
                      </a:moveTo>
                      <a:cubicBezTo>
                        <a:pt x="107155" y="12401"/>
                        <a:pt x="42137" y="-23354"/>
                        <a:pt x="10947" y="30253"/>
                      </a:cubicBezTo>
                      <a:cubicBezTo>
                        <a:pt x="-17758" y="85329"/>
                        <a:pt x="47260" y="121135"/>
                        <a:pt x="78399" y="675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1" name="任意多边形: 形状 350"/>
                <p:cNvSpPr/>
                <p:nvPr/>
              </p:nvSpPr>
              <p:spPr>
                <a:xfrm>
                  <a:off x="1474255" y="4761447"/>
                  <a:ext cx="86216" cy="96359"/>
                </a:xfrm>
                <a:custGeom>
                  <a:avLst/>
                  <a:gdLst>
                    <a:gd name="connsiteX0" fmla="*/ 78399 w 86216"/>
                    <a:gd name="connsiteY0" fmla="*/ 67528 h 96359"/>
                    <a:gd name="connsiteX1" fmla="*/ 10947 w 86216"/>
                    <a:gd name="connsiteY1" fmla="*/ 30253 h 96359"/>
                    <a:gd name="connsiteX2" fmla="*/ 78399 w 86216"/>
                    <a:gd name="connsiteY2" fmla="*/ 67528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216" h="96359">
                      <a:moveTo>
                        <a:pt x="78399" y="67528"/>
                      </a:moveTo>
                      <a:cubicBezTo>
                        <a:pt x="107155" y="12401"/>
                        <a:pt x="42137" y="-23354"/>
                        <a:pt x="10947" y="30253"/>
                      </a:cubicBezTo>
                      <a:cubicBezTo>
                        <a:pt x="-17758" y="85380"/>
                        <a:pt x="47260" y="121185"/>
                        <a:pt x="78399" y="675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2" name="任意多边形: 形状 351"/>
                <p:cNvSpPr/>
                <p:nvPr/>
              </p:nvSpPr>
              <p:spPr>
                <a:xfrm>
                  <a:off x="1178693" y="1721794"/>
                  <a:ext cx="649158" cy="649158"/>
                </a:xfrm>
                <a:custGeom>
                  <a:avLst/>
                  <a:gdLst>
                    <a:gd name="connsiteX0" fmla="*/ 627539 w 649158"/>
                    <a:gd name="connsiteY0" fmla="*/ 263666 h 649158"/>
                    <a:gd name="connsiteX1" fmla="*/ 584989 w 649158"/>
                    <a:gd name="connsiteY1" fmla="*/ 229027 h 649158"/>
                    <a:gd name="connsiteX2" fmla="*/ 579156 w 649158"/>
                    <a:gd name="connsiteY2" fmla="*/ 170502 h 649158"/>
                    <a:gd name="connsiteX3" fmla="*/ 546698 w 649158"/>
                    <a:gd name="connsiteY3" fmla="*/ 63898 h 649158"/>
                    <a:gd name="connsiteX4" fmla="*/ 430915 w 649158"/>
                    <a:gd name="connsiteY4" fmla="*/ 44423 h 649158"/>
                    <a:gd name="connsiteX5" fmla="*/ 372034 w 649158"/>
                    <a:gd name="connsiteY5" fmla="*/ 58877 h 649158"/>
                    <a:gd name="connsiteX6" fmla="*/ 344242 w 649158"/>
                    <a:gd name="connsiteY6" fmla="*/ 52892 h 649158"/>
                    <a:gd name="connsiteX7" fmla="*/ 332781 w 649158"/>
                    <a:gd name="connsiteY7" fmla="*/ 44372 h 649158"/>
                    <a:gd name="connsiteX8" fmla="*/ 320051 w 649158"/>
                    <a:gd name="connsiteY8" fmla="*/ 34077 h 649158"/>
                    <a:gd name="connsiteX9" fmla="*/ 312139 w 649158"/>
                    <a:gd name="connsiteY9" fmla="*/ 31085 h 649158"/>
                    <a:gd name="connsiteX10" fmla="*/ 142141 w 649158"/>
                    <a:gd name="connsiteY10" fmla="*/ 24644 h 649158"/>
                    <a:gd name="connsiteX11" fmla="*/ 79102 w 649158"/>
                    <a:gd name="connsiteY11" fmla="*/ 101579 h 649158"/>
                    <a:gd name="connsiteX12" fmla="*/ 71393 w 649158"/>
                    <a:gd name="connsiteY12" fmla="*/ 150875 h 649158"/>
                    <a:gd name="connsiteX13" fmla="*/ 81587 w 649158"/>
                    <a:gd name="connsiteY13" fmla="*/ 210009 h 649158"/>
                    <a:gd name="connsiteX14" fmla="*/ 3992 w 649158"/>
                    <a:gd name="connsiteY14" fmla="*/ 415407 h 649158"/>
                    <a:gd name="connsiteX15" fmla="*/ 63228 w 649158"/>
                    <a:gd name="connsiteY15" fmla="*/ 490263 h 649158"/>
                    <a:gd name="connsiteX16" fmla="*/ 104358 w 649158"/>
                    <a:gd name="connsiteY16" fmla="*/ 521148 h 649158"/>
                    <a:gd name="connsiteX17" fmla="*/ 122717 w 649158"/>
                    <a:gd name="connsiteY17" fmla="*/ 572067 h 649158"/>
                    <a:gd name="connsiteX18" fmla="*/ 286427 w 649158"/>
                    <a:gd name="connsiteY18" fmla="*/ 636628 h 649158"/>
                    <a:gd name="connsiteX19" fmla="*/ 364123 w 649158"/>
                    <a:gd name="connsiteY19" fmla="*/ 568669 h 649158"/>
                    <a:gd name="connsiteX20" fmla="*/ 399319 w 649158"/>
                    <a:gd name="connsiteY20" fmla="*/ 481032 h 649158"/>
                    <a:gd name="connsiteX21" fmla="*/ 558667 w 649158"/>
                    <a:gd name="connsiteY21" fmla="*/ 411096 h 649158"/>
                    <a:gd name="connsiteX22" fmla="*/ 637276 w 649158"/>
                    <a:gd name="connsiteY22" fmla="*/ 356374 h 649158"/>
                    <a:gd name="connsiteX23" fmla="*/ 627539 w 649158"/>
                    <a:gd name="connsiteY23" fmla="*/ 263666 h 649158"/>
                    <a:gd name="connsiteX24" fmla="*/ 584989 w 649158"/>
                    <a:gd name="connsiteY24" fmla="*/ 367633 h 649158"/>
                    <a:gd name="connsiteX25" fmla="*/ 416157 w 649158"/>
                    <a:gd name="connsiteY25" fmla="*/ 418348 h 649158"/>
                    <a:gd name="connsiteX26" fmla="*/ 370209 w 649158"/>
                    <a:gd name="connsiteY26" fmla="*/ 471904 h 649158"/>
                    <a:gd name="connsiteX27" fmla="*/ 338106 w 649158"/>
                    <a:gd name="connsiteY27" fmla="*/ 553708 h 649158"/>
                    <a:gd name="connsiteX28" fmla="*/ 180482 w 649158"/>
                    <a:gd name="connsiteY28" fmla="*/ 598794 h 649158"/>
                    <a:gd name="connsiteX29" fmla="*/ 136258 w 649158"/>
                    <a:gd name="connsiteY29" fmla="*/ 518308 h 649158"/>
                    <a:gd name="connsiteX30" fmla="*/ 71596 w 649158"/>
                    <a:gd name="connsiteY30" fmla="*/ 460746 h 649158"/>
                    <a:gd name="connsiteX31" fmla="*/ 37261 w 649158"/>
                    <a:gd name="connsiteY31" fmla="*/ 428136 h 649158"/>
                    <a:gd name="connsiteX32" fmla="*/ 38783 w 649158"/>
                    <a:gd name="connsiteY32" fmla="*/ 382797 h 649158"/>
                    <a:gd name="connsiteX33" fmla="*/ 89194 w 649158"/>
                    <a:gd name="connsiteY33" fmla="*/ 300181 h 649158"/>
                    <a:gd name="connsiteX34" fmla="*/ 112574 w 649158"/>
                    <a:gd name="connsiteY34" fmla="*/ 240793 h 649158"/>
                    <a:gd name="connsiteX35" fmla="*/ 106437 w 649158"/>
                    <a:gd name="connsiteY35" fmla="*/ 181608 h 649158"/>
                    <a:gd name="connsiteX36" fmla="*/ 124796 w 649158"/>
                    <a:gd name="connsiteY36" fmla="*/ 80329 h 649158"/>
                    <a:gd name="connsiteX37" fmla="*/ 218671 w 649158"/>
                    <a:gd name="connsiteY37" fmla="*/ 33265 h 649158"/>
                    <a:gd name="connsiteX38" fmla="*/ 313762 w 649158"/>
                    <a:gd name="connsiteY38" fmla="*/ 67853 h 649158"/>
                    <a:gd name="connsiteX39" fmla="*/ 331310 w 649158"/>
                    <a:gd name="connsiteY39" fmla="*/ 81192 h 649158"/>
                    <a:gd name="connsiteX40" fmla="*/ 334099 w 649158"/>
                    <a:gd name="connsiteY40" fmla="*/ 82764 h 649158"/>
                    <a:gd name="connsiteX41" fmla="*/ 339424 w 649158"/>
                    <a:gd name="connsiteY41" fmla="*/ 85807 h 649158"/>
                    <a:gd name="connsiteX42" fmla="*/ 384815 w 649158"/>
                    <a:gd name="connsiteY42" fmla="*/ 87176 h 649158"/>
                    <a:gd name="connsiteX43" fmla="*/ 484927 w 649158"/>
                    <a:gd name="connsiteY43" fmla="*/ 69426 h 649158"/>
                    <a:gd name="connsiteX44" fmla="*/ 552632 w 649158"/>
                    <a:gd name="connsiteY44" fmla="*/ 128509 h 649158"/>
                    <a:gd name="connsiteX45" fmla="*/ 549336 w 649158"/>
                    <a:gd name="connsiteY45" fmla="*/ 228114 h 649158"/>
                    <a:gd name="connsiteX46" fmla="*/ 609991 w 649158"/>
                    <a:gd name="connsiteY46" fmla="*/ 289024 h 649158"/>
                    <a:gd name="connsiteX47" fmla="*/ 584989 w 649158"/>
                    <a:gd name="connsiteY47" fmla="*/ 367633 h 649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649158" h="649158">
                      <a:moveTo>
                        <a:pt x="627539" y="263666"/>
                      </a:moveTo>
                      <a:cubicBezTo>
                        <a:pt x="614657" y="250733"/>
                        <a:pt x="597110" y="242771"/>
                        <a:pt x="584989" y="229027"/>
                      </a:cubicBezTo>
                      <a:cubicBezTo>
                        <a:pt x="570078" y="212291"/>
                        <a:pt x="575505" y="190534"/>
                        <a:pt x="579156" y="170502"/>
                      </a:cubicBezTo>
                      <a:cubicBezTo>
                        <a:pt x="586865" y="129321"/>
                        <a:pt x="581083" y="91639"/>
                        <a:pt x="546698" y="63898"/>
                      </a:cubicBezTo>
                      <a:cubicBezTo>
                        <a:pt x="513226" y="36917"/>
                        <a:pt x="471234" y="34838"/>
                        <a:pt x="430915" y="44423"/>
                      </a:cubicBezTo>
                      <a:cubicBezTo>
                        <a:pt x="411237" y="48987"/>
                        <a:pt x="391966" y="55378"/>
                        <a:pt x="372034" y="58877"/>
                      </a:cubicBezTo>
                      <a:cubicBezTo>
                        <a:pt x="360623" y="60855"/>
                        <a:pt x="352002" y="58015"/>
                        <a:pt x="344242" y="52892"/>
                      </a:cubicBezTo>
                      <a:cubicBezTo>
                        <a:pt x="340489" y="49951"/>
                        <a:pt x="336736" y="47060"/>
                        <a:pt x="332781" y="44372"/>
                      </a:cubicBezTo>
                      <a:cubicBezTo>
                        <a:pt x="328723" y="40873"/>
                        <a:pt x="324514" y="37373"/>
                        <a:pt x="320051" y="34077"/>
                      </a:cubicBezTo>
                      <a:cubicBezTo>
                        <a:pt x="317465" y="32099"/>
                        <a:pt x="314726" y="31186"/>
                        <a:pt x="312139" y="31085"/>
                      </a:cubicBezTo>
                      <a:cubicBezTo>
                        <a:pt x="259750" y="1163"/>
                        <a:pt x="197015" y="-8575"/>
                        <a:pt x="142141" y="24644"/>
                      </a:cubicBezTo>
                      <a:cubicBezTo>
                        <a:pt x="113639" y="42039"/>
                        <a:pt x="90056" y="69933"/>
                        <a:pt x="79102" y="101579"/>
                      </a:cubicBezTo>
                      <a:cubicBezTo>
                        <a:pt x="73472" y="117504"/>
                        <a:pt x="70784" y="133885"/>
                        <a:pt x="71393" y="150875"/>
                      </a:cubicBezTo>
                      <a:cubicBezTo>
                        <a:pt x="72052" y="171009"/>
                        <a:pt x="78493" y="190179"/>
                        <a:pt x="81587" y="210009"/>
                      </a:cubicBezTo>
                      <a:cubicBezTo>
                        <a:pt x="94114" y="289531"/>
                        <a:pt x="-978" y="335428"/>
                        <a:pt x="3992" y="415407"/>
                      </a:cubicBezTo>
                      <a:cubicBezTo>
                        <a:pt x="6325" y="452683"/>
                        <a:pt x="32444" y="474389"/>
                        <a:pt x="63228" y="490263"/>
                      </a:cubicBezTo>
                      <a:cubicBezTo>
                        <a:pt x="78645" y="498326"/>
                        <a:pt x="94976" y="505731"/>
                        <a:pt x="104358" y="521148"/>
                      </a:cubicBezTo>
                      <a:cubicBezTo>
                        <a:pt x="113588" y="536667"/>
                        <a:pt x="116175" y="555381"/>
                        <a:pt x="122717" y="572067"/>
                      </a:cubicBezTo>
                      <a:cubicBezTo>
                        <a:pt x="147568" y="635613"/>
                        <a:pt x="225112" y="661427"/>
                        <a:pt x="286427" y="636628"/>
                      </a:cubicBezTo>
                      <a:cubicBezTo>
                        <a:pt x="319037" y="623543"/>
                        <a:pt x="345814" y="598439"/>
                        <a:pt x="364123" y="568669"/>
                      </a:cubicBezTo>
                      <a:cubicBezTo>
                        <a:pt x="380910" y="541282"/>
                        <a:pt x="385220" y="509687"/>
                        <a:pt x="399319" y="481032"/>
                      </a:cubicBezTo>
                      <a:cubicBezTo>
                        <a:pt x="428937" y="420985"/>
                        <a:pt x="502931" y="426615"/>
                        <a:pt x="558667" y="411096"/>
                      </a:cubicBezTo>
                      <a:cubicBezTo>
                        <a:pt x="589959" y="402373"/>
                        <a:pt x="620895" y="385485"/>
                        <a:pt x="637276" y="356374"/>
                      </a:cubicBezTo>
                      <a:cubicBezTo>
                        <a:pt x="654266" y="326198"/>
                        <a:pt x="652542" y="288719"/>
                        <a:pt x="627539" y="263666"/>
                      </a:cubicBezTo>
                      <a:close/>
                      <a:moveTo>
                        <a:pt x="584989" y="367633"/>
                      </a:moveTo>
                      <a:cubicBezTo>
                        <a:pt x="534476" y="399837"/>
                        <a:pt x="467582" y="387107"/>
                        <a:pt x="416157" y="418348"/>
                      </a:cubicBezTo>
                      <a:cubicBezTo>
                        <a:pt x="395414" y="430976"/>
                        <a:pt x="380402" y="450096"/>
                        <a:pt x="370209" y="471904"/>
                      </a:cubicBezTo>
                      <a:cubicBezTo>
                        <a:pt x="357733" y="498580"/>
                        <a:pt x="353929" y="528451"/>
                        <a:pt x="338106" y="553708"/>
                      </a:cubicBezTo>
                      <a:cubicBezTo>
                        <a:pt x="305293" y="606198"/>
                        <a:pt x="236168" y="637439"/>
                        <a:pt x="180482" y="598794"/>
                      </a:cubicBezTo>
                      <a:cubicBezTo>
                        <a:pt x="151625" y="578761"/>
                        <a:pt x="149241" y="548281"/>
                        <a:pt x="136258" y="518308"/>
                      </a:cubicBezTo>
                      <a:cubicBezTo>
                        <a:pt x="123427" y="488386"/>
                        <a:pt x="99033" y="475200"/>
                        <a:pt x="71596" y="460746"/>
                      </a:cubicBezTo>
                      <a:cubicBezTo>
                        <a:pt x="56888" y="453037"/>
                        <a:pt x="43398" y="444365"/>
                        <a:pt x="37261" y="428136"/>
                      </a:cubicBezTo>
                      <a:cubicBezTo>
                        <a:pt x="31581" y="413429"/>
                        <a:pt x="33711" y="397352"/>
                        <a:pt x="38783" y="382797"/>
                      </a:cubicBezTo>
                      <a:cubicBezTo>
                        <a:pt x="49788" y="351809"/>
                        <a:pt x="72255" y="327770"/>
                        <a:pt x="89194" y="300181"/>
                      </a:cubicBezTo>
                      <a:cubicBezTo>
                        <a:pt x="100554" y="282076"/>
                        <a:pt x="110038" y="262297"/>
                        <a:pt x="112574" y="240793"/>
                      </a:cubicBezTo>
                      <a:cubicBezTo>
                        <a:pt x="115059" y="220608"/>
                        <a:pt x="110647" y="201083"/>
                        <a:pt x="106437" y="181608"/>
                      </a:cubicBezTo>
                      <a:cubicBezTo>
                        <a:pt x="98424" y="144637"/>
                        <a:pt x="100960" y="111114"/>
                        <a:pt x="124796" y="80329"/>
                      </a:cubicBezTo>
                      <a:cubicBezTo>
                        <a:pt x="147314" y="51320"/>
                        <a:pt x="181750" y="33012"/>
                        <a:pt x="218671" y="33265"/>
                      </a:cubicBezTo>
                      <a:cubicBezTo>
                        <a:pt x="253208" y="33418"/>
                        <a:pt x="285920" y="47973"/>
                        <a:pt x="313762" y="67853"/>
                      </a:cubicBezTo>
                      <a:cubicBezTo>
                        <a:pt x="319493" y="72621"/>
                        <a:pt x="325173" y="77286"/>
                        <a:pt x="331310" y="81192"/>
                      </a:cubicBezTo>
                      <a:cubicBezTo>
                        <a:pt x="332121" y="81851"/>
                        <a:pt x="333085" y="82358"/>
                        <a:pt x="334099" y="82764"/>
                      </a:cubicBezTo>
                      <a:cubicBezTo>
                        <a:pt x="335925" y="83677"/>
                        <a:pt x="337599" y="84843"/>
                        <a:pt x="339424" y="85807"/>
                      </a:cubicBezTo>
                      <a:cubicBezTo>
                        <a:pt x="354284" y="92349"/>
                        <a:pt x="369499" y="90422"/>
                        <a:pt x="384815" y="87176"/>
                      </a:cubicBezTo>
                      <a:cubicBezTo>
                        <a:pt x="417425" y="80127"/>
                        <a:pt x="451049" y="65318"/>
                        <a:pt x="484927" y="69426"/>
                      </a:cubicBezTo>
                      <a:cubicBezTo>
                        <a:pt x="516219" y="73179"/>
                        <a:pt x="547662" y="95899"/>
                        <a:pt x="552632" y="128509"/>
                      </a:cubicBezTo>
                      <a:cubicBezTo>
                        <a:pt x="557755" y="162032"/>
                        <a:pt x="536403" y="194490"/>
                        <a:pt x="549336" y="228114"/>
                      </a:cubicBezTo>
                      <a:cubicBezTo>
                        <a:pt x="560645" y="257681"/>
                        <a:pt x="591531" y="265948"/>
                        <a:pt x="609991" y="289024"/>
                      </a:cubicBezTo>
                      <a:cubicBezTo>
                        <a:pt x="631748" y="316410"/>
                        <a:pt x="609890" y="351708"/>
                        <a:pt x="584989" y="36763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3" name="任意多边形: 形状 352"/>
                <p:cNvSpPr/>
                <p:nvPr/>
              </p:nvSpPr>
              <p:spPr>
                <a:xfrm>
                  <a:off x="1208665" y="1751203"/>
                  <a:ext cx="588300" cy="588300"/>
                </a:xfrm>
                <a:custGeom>
                  <a:avLst/>
                  <a:gdLst>
                    <a:gd name="connsiteX0" fmla="*/ 579918 w 588299"/>
                    <a:gd name="connsiteY0" fmla="*/ 259564 h 588299"/>
                    <a:gd name="connsiteX1" fmla="*/ 519262 w 588299"/>
                    <a:gd name="connsiteY1" fmla="*/ 198655 h 588299"/>
                    <a:gd name="connsiteX2" fmla="*/ 522559 w 588299"/>
                    <a:gd name="connsiteY2" fmla="*/ 99050 h 588299"/>
                    <a:gd name="connsiteX3" fmla="*/ 454854 w 588299"/>
                    <a:gd name="connsiteY3" fmla="*/ 39966 h 588299"/>
                    <a:gd name="connsiteX4" fmla="*/ 354741 w 588299"/>
                    <a:gd name="connsiteY4" fmla="*/ 57717 h 588299"/>
                    <a:gd name="connsiteX5" fmla="*/ 309351 w 588299"/>
                    <a:gd name="connsiteY5" fmla="*/ 56347 h 588299"/>
                    <a:gd name="connsiteX6" fmla="*/ 304026 w 588299"/>
                    <a:gd name="connsiteY6" fmla="*/ 53305 h 588299"/>
                    <a:gd name="connsiteX7" fmla="*/ 301237 w 588299"/>
                    <a:gd name="connsiteY7" fmla="*/ 51732 h 588299"/>
                    <a:gd name="connsiteX8" fmla="*/ 283689 w 588299"/>
                    <a:gd name="connsiteY8" fmla="*/ 38394 h 588299"/>
                    <a:gd name="connsiteX9" fmla="*/ 188598 w 588299"/>
                    <a:gd name="connsiteY9" fmla="*/ 3806 h 588299"/>
                    <a:gd name="connsiteX10" fmla="*/ 94723 w 588299"/>
                    <a:gd name="connsiteY10" fmla="*/ 50870 h 588299"/>
                    <a:gd name="connsiteX11" fmla="*/ 76364 w 588299"/>
                    <a:gd name="connsiteY11" fmla="*/ 152149 h 588299"/>
                    <a:gd name="connsiteX12" fmla="*/ 82501 w 588299"/>
                    <a:gd name="connsiteY12" fmla="*/ 211334 h 588299"/>
                    <a:gd name="connsiteX13" fmla="*/ 59121 w 588299"/>
                    <a:gd name="connsiteY13" fmla="*/ 270722 h 588299"/>
                    <a:gd name="connsiteX14" fmla="*/ 8710 w 588299"/>
                    <a:gd name="connsiteY14" fmla="*/ 353337 h 588299"/>
                    <a:gd name="connsiteX15" fmla="*/ 7188 w 588299"/>
                    <a:gd name="connsiteY15" fmla="*/ 398677 h 588299"/>
                    <a:gd name="connsiteX16" fmla="*/ 41523 w 588299"/>
                    <a:gd name="connsiteY16" fmla="*/ 431287 h 588299"/>
                    <a:gd name="connsiteX17" fmla="*/ 106185 w 588299"/>
                    <a:gd name="connsiteY17" fmla="*/ 488849 h 588299"/>
                    <a:gd name="connsiteX18" fmla="*/ 150409 w 588299"/>
                    <a:gd name="connsiteY18" fmla="*/ 569335 h 588299"/>
                    <a:gd name="connsiteX19" fmla="*/ 308032 w 588299"/>
                    <a:gd name="connsiteY19" fmla="*/ 524249 h 588299"/>
                    <a:gd name="connsiteX20" fmla="*/ 340135 w 588299"/>
                    <a:gd name="connsiteY20" fmla="*/ 442444 h 588299"/>
                    <a:gd name="connsiteX21" fmla="*/ 386084 w 588299"/>
                    <a:gd name="connsiteY21" fmla="*/ 388889 h 588299"/>
                    <a:gd name="connsiteX22" fmla="*/ 554915 w 588299"/>
                    <a:gd name="connsiteY22" fmla="*/ 338173 h 588299"/>
                    <a:gd name="connsiteX23" fmla="*/ 579918 w 588299"/>
                    <a:gd name="connsiteY23" fmla="*/ 259564 h 588299"/>
                    <a:gd name="connsiteX24" fmla="*/ 180128 w 588299"/>
                    <a:gd name="connsiteY24" fmla="*/ 107316 h 588299"/>
                    <a:gd name="connsiteX25" fmla="*/ 182613 w 588299"/>
                    <a:gd name="connsiteY25" fmla="*/ 99456 h 588299"/>
                    <a:gd name="connsiteX26" fmla="*/ 187431 w 588299"/>
                    <a:gd name="connsiteY26" fmla="*/ 93370 h 588299"/>
                    <a:gd name="connsiteX27" fmla="*/ 190829 w 588299"/>
                    <a:gd name="connsiteY27" fmla="*/ 91544 h 588299"/>
                    <a:gd name="connsiteX28" fmla="*/ 198589 w 588299"/>
                    <a:gd name="connsiteY28" fmla="*/ 90580 h 588299"/>
                    <a:gd name="connsiteX29" fmla="*/ 202494 w 588299"/>
                    <a:gd name="connsiteY29" fmla="*/ 91696 h 588299"/>
                    <a:gd name="connsiteX30" fmla="*/ 207210 w 588299"/>
                    <a:gd name="connsiteY30" fmla="*/ 95145 h 588299"/>
                    <a:gd name="connsiteX31" fmla="*/ 210405 w 588299"/>
                    <a:gd name="connsiteY31" fmla="*/ 99963 h 588299"/>
                    <a:gd name="connsiteX32" fmla="*/ 211369 w 588299"/>
                    <a:gd name="connsiteY32" fmla="*/ 105744 h 588299"/>
                    <a:gd name="connsiteX33" fmla="*/ 210202 w 588299"/>
                    <a:gd name="connsiteY33" fmla="*/ 111729 h 588299"/>
                    <a:gd name="connsiteX34" fmla="*/ 207717 w 588299"/>
                    <a:gd name="connsiteY34" fmla="*/ 119590 h 588299"/>
                    <a:gd name="connsiteX35" fmla="*/ 202899 w 588299"/>
                    <a:gd name="connsiteY35" fmla="*/ 125574 h 588299"/>
                    <a:gd name="connsiteX36" fmla="*/ 199501 w 588299"/>
                    <a:gd name="connsiteY36" fmla="*/ 127400 h 588299"/>
                    <a:gd name="connsiteX37" fmla="*/ 191640 w 588299"/>
                    <a:gd name="connsiteY37" fmla="*/ 128313 h 588299"/>
                    <a:gd name="connsiteX38" fmla="*/ 187735 w 588299"/>
                    <a:gd name="connsiteY38" fmla="*/ 127197 h 588299"/>
                    <a:gd name="connsiteX39" fmla="*/ 183120 w 588299"/>
                    <a:gd name="connsiteY39" fmla="*/ 123748 h 588299"/>
                    <a:gd name="connsiteX40" fmla="*/ 179875 w 588299"/>
                    <a:gd name="connsiteY40" fmla="*/ 119083 h 588299"/>
                    <a:gd name="connsiteX41" fmla="*/ 178911 w 588299"/>
                    <a:gd name="connsiteY41" fmla="*/ 113200 h 588299"/>
                    <a:gd name="connsiteX42" fmla="*/ 180128 w 588299"/>
                    <a:gd name="connsiteY42" fmla="*/ 107316 h 588299"/>
                    <a:gd name="connsiteX43" fmla="*/ 252854 w 588299"/>
                    <a:gd name="connsiteY43" fmla="*/ 433823 h 588299"/>
                    <a:gd name="connsiteX44" fmla="*/ 136056 w 588299"/>
                    <a:gd name="connsiteY44" fmla="*/ 432707 h 588299"/>
                    <a:gd name="connsiteX45" fmla="*/ 111916 w 588299"/>
                    <a:gd name="connsiteY45" fmla="*/ 334420 h 588299"/>
                    <a:gd name="connsiteX46" fmla="*/ 181700 w 588299"/>
                    <a:gd name="connsiteY46" fmla="*/ 264382 h 588299"/>
                    <a:gd name="connsiteX47" fmla="*/ 192046 w 588299"/>
                    <a:gd name="connsiteY47" fmla="*/ 264484 h 588299"/>
                    <a:gd name="connsiteX48" fmla="*/ 245855 w 588299"/>
                    <a:gd name="connsiteY48" fmla="*/ 273511 h 588299"/>
                    <a:gd name="connsiteX49" fmla="*/ 285464 w 588299"/>
                    <a:gd name="connsiteY49" fmla="*/ 328639 h 588299"/>
                    <a:gd name="connsiteX50" fmla="*/ 252854 w 588299"/>
                    <a:gd name="connsiteY50" fmla="*/ 433823 h 588299"/>
                    <a:gd name="connsiteX51" fmla="*/ 340693 w 588299"/>
                    <a:gd name="connsiteY51" fmla="*/ 228273 h 588299"/>
                    <a:gd name="connsiteX52" fmla="*/ 301186 w 588299"/>
                    <a:gd name="connsiteY52" fmla="*/ 232330 h 588299"/>
                    <a:gd name="connsiteX53" fmla="*/ 251992 w 588299"/>
                    <a:gd name="connsiteY53" fmla="*/ 181767 h 588299"/>
                    <a:gd name="connsiteX54" fmla="*/ 281305 w 588299"/>
                    <a:gd name="connsiteY54" fmla="*/ 114975 h 588299"/>
                    <a:gd name="connsiteX55" fmla="*/ 284247 w 588299"/>
                    <a:gd name="connsiteY55" fmla="*/ 113605 h 588299"/>
                    <a:gd name="connsiteX56" fmla="*/ 286986 w 588299"/>
                    <a:gd name="connsiteY56" fmla="*/ 111779 h 588299"/>
                    <a:gd name="connsiteX57" fmla="*/ 330652 w 588299"/>
                    <a:gd name="connsiteY57" fmla="*/ 108077 h 588299"/>
                    <a:gd name="connsiteX58" fmla="*/ 364884 w 588299"/>
                    <a:gd name="connsiteY58" fmla="*/ 130849 h 588299"/>
                    <a:gd name="connsiteX59" fmla="*/ 371934 w 588299"/>
                    <a:gd name="connsiteY59" fmla="*/ 198047 h 588299"/>
                    <a:gd name="connsiteX60" fmla="*/ 340693 w 588299"/>
                    <a:gd name="connsiteY60" fmla="*/ 228273 h 588299"/>
                    <a:gd name="connsiteX61" fmla="*/ 378527 w 588299"/>
                    <a:gd name="connsiteY61" fmla="*/ 324277 h 588299"/>
                    <a:gd name="connsiteX62" fmla="*/ 375383 w 588299"/>
                    <a:gd name="connsiteY62" fmla="*/ 331428 h 588299"/>
                    <a:gd name="connsiteX63" fmla="*/ 372593 w 588299"/>
                    <a:gd name="connsiteY63" fmla="*/ 334167 h 588299"/>
                    <a:gd name="connsiteX64" fmla="*/ 365341 w 588299"/>
                    <a:gd name="connsiteY64" fmla="*/ 337007 h 588299"/>
                    <a:gd name="connsiteX65" fmla="*/ 361436 w 588299"/>
                    <a:gd name="connsiteY65" fmla="*/ 336956 h 588299"/>
                    <a:gd name="connsiteX66" fmla="*/ 355857 w 588299"/>
                    <a:gd name="connsiteY66" fmla="*/ 334826 h 588299"/>
                    <a:gd name="connsiteX67" fmla="*/ 351445 w 588299"/>
                    <a:gd name="connsiteY67" fmla="*/ 331023 h 588299"/>
                    <a:gd name="connsiteX68" fmla="*/ 349061 w 588299"/>
                    <a:gd name="connsiteY68" fmla="*/ 325799 h 588299"/>
                    <a:gd name="connsiteX69" fmla="*/ 348656 w 588299"/>
                    <a:gd name="connsiteY69" fmla="*/ 319865 h 588299"/>
                    <a:gd name="connsiteX70" fmla="*/ 349619 w 588299"/>
                    <a:gd name="connsiteY70" fmla="*/ 313323 h 588299"/>
                    <a:gd name="connsiteX71" fmla="*/ 352764 w 588299"/>
                    <a:gd name="connsiteY71" fmla="*/ 306172 h 588299"/>
                    <a:gd name="connsiteX72" fmla="*/ 355553 w 588299"/>
                    <a:gd name="connsiteY72" fmla="*/ 303433 h 588299"/>
                    <a:gd name="connsiteX73" fmla="*/ 362805 w 588299"/>
                    <a:gd name="connsiteY73" fmla="*/ 300593 h 588299"/>
                    <a:gd name="connsiteX74" fmla="*/ 366862 w 588299"/>
                    <a:gd name="connsiteY74" fmla="*/ 300695 h 588299"/>
                    <a:gd name="connsiteX75" fmla="*/ 372289 w 588299"/>
                    <a:gd name="connsiteY75" fmla="*/ 302825 h 588299"/>
                    <a:gd name="connsiteX76" fmla="*/ 376701 w 588299"/>
                    <a:gd name="connsiteY76" fmla="*/ 306628 h 588299"/>
                    <a:gd name="connsiteX77" fmla="*/ 379085 w 588299"/>
                    <a:gd name="connsiteY77" fmla="*/ 311852 h 588299"/>
                    <a:gd name="connsiteX78" fmla="*/ 379491 w 588299"/>
                    <a:gd name="connsiteY78" fmla="*/ 317786 h 588299"/>
                    <a:gd name="connsiteX79" fmla="*/ 378527 w 588299"/>
                    <a:gd name="connsiteY79" fmla="*/ 324277 h 588299"/>
                    <a:gd name="connsiteX80" fmla="*/ 481936 w 588299"/>
                    <a:gd name="connsiteY80" fmla="*/ 186534 h 588299"/>
                    <a:gd name="connsiteX81" fmla="*/ 479857 w 588299"/>
                    <a:gd name="connsiteY81" fmla="*/ 189881 h 588299"/>
                    <a:gd name="connsiteX82" fmla="*/ 475394 w 588299"/>
                    <a:gd name="connsiteY82" fmla="*/ 193431 h 588299"/>
                    <a:gd name="connsiteX83" fmla="*/ 470018 w 588299"/>
                    <a:gd name="connsiteY83" fmla="*/ 195359 h 588299"/>
                    <a:gd name="connsiteX84" fmla="*/ 463932 w 588299"/>
                    <a:gd name="connsiteY84" fmla="*/ 194699 h 588299"/>
                    <a:gd name="connsiteX85" fmla="*/ 458708 w 588299"/>
                    <a:gd name="connsiteY85" fmla="*/ 192062 h 588299"/>
                    <a:gd name="connsiteX86" fmla="*/ 450036 w 588299"/>
                    <a:gd name="connsiteY86" fmla="*/ 184201 h 588299"/>
                    <a:gd name="connsiteX87" fmla="*/ 445471 w 588299"/>
                    <a:gd name="connsiteY87" fmla="*/ 178014 h 588299"/>
                    <a:gd name="connsiteX88" fmla="*/ 444457 w 588299"/>
                    <a:gd name="connsiteY88" fmla="*/ 174210 h 588299"/>
                    <a:gd name="connsiteX89" fmla="*/ 445624 w 588299"/>
                    <a:gd name="connsiteY89" fmla="*/ 166248 h 588299"/>
                    <a:gd name="connsiteX90" fmla="*/ 447703 w 588299"/>
                    <a:gd name="connsiteY90" fmla="*/ 162901 h 588299"/>
                    <a:gd name="connsiteX91" fmla="*/ 452166 w 588299"/>
                    <a:gd name="connsiteY91" fmla="*/ 159351 h 588299"/>
                    <a:gd name="connsiteX92" fmla="*/ 457542 w 588299"/>
                    <a:gd name="connsiteY92" fmla="*/ 157423 h 588299"/>
                    <a:gd name="connsiteX93" fmla="*/ 463628 w 588299"/>
                    <a:gd name="connsiteY93" fmla="*/ 158083 h 588299"/>
                    <a:gd name="connsiteX94" fmla="*/ 468851 w 588299"/>
                    <a:gd name="connsiteY94" fmla="*/ 160720 h 588299"/>
                    <a:gd name="connsiteX95" fmla="*/ 477524 w 588299"/>
                    <a:gd name="connsiteY95" fmla="*/ 168581 h 588299"/>
                    <a:gd name="connsiteX96" fmla="*/ 482088 w 588299"/>
                    <a:gd name="connsiteY96" fmla="*/ 174768 h 588299"/>
                    <a:gd name="connsiteX97" fmla="*/ 483102 w 588299"/>
                    <a:gd name="connsiteY97" fmla="*/ 178572 h 588299"/>
                    <a:gd name="connsiteX98" fmla="*/ 481936 w 588299"/>
                    <a:gd name="connsiteY98" fmla="*/ 186534 h 588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</a:cxnLst>
                  <a:rect l="l" t="t" r="r" b="b"/>
                  <a:pathLst>
                    <a:path w="588299" h="588299">
                      <a:moveTo>
                        <a:pt x="579918" y="259564"/>
                      </a:moveTo>
                      <a:cubicBezTo>
                        <a:pt x="561458" y="236540"/>
                        <a:pt x="530623" y="228273"/>
                        <a:pt x="519262" y="198655"/>
                      </a:cubicBezTo>
                      <a:cubicBezTo>
                        <a:pt x="506330" y="165031"/>
                        <a:pt x="527630" y="132573"/>
                        <a:pt x="522559" y="99050"/>
                      </a:cubicBezTo>
                      <a:cubicBezTo>
                        <a:pt x="517589" y="66491"/>
                        <a:pt x="486095" y="43719"/>
                        <a:pt x="454854" y="39966"/>
                      </a:cubicBezTo>
                      <a:cubicBezTo>
                        <a:pt x="421027" y="35858"/>
                        <a:pt x="387352" y="50617"/>
                        <a:pt x="354741" y="57717"/>
                      </a:cubicBezTo>
                      <a:cubicBezTo>
                        <a:pt x="339476" y="60963"/>
                        <a:pt x="324261" y="62890"/>
                        <a:pt x="309351" y="56347"/>
                      </a:cubicBezTo>
                      <a:cubicBezTo>
                        <a:pt x="307525" y="55435"/>
                        <a:pt x="305852" y="54268"/>
                        <a:pt x="304026" y="53305"/>
                      </a:cubicBezTo>
                      <a:cubicBezTo>
                        <a:pt x="303062" y="52899"/>
                        <a:pt x="302048" y="52341"/>
                        <a:pt x="301237" y="51732"/>
                      </a:cubicBezTo>
                      <a:cubicBezTo>
                        <a:pt x="295151" y="47827"/>
                        <a:pt x="289420" y="43161"/>
                        <a:pt x="283689" y="38394"/>
                      </a:cubicBezTo>
                      <a:cubicBezTo>
                        <a:pt x="255846" y="18514"/>
                        <a:pt x="223185" y="3958"/>
                        <a:pt x="188598" y="3806"/>
                      </a:cubicBezTo>
                      <a:cubicBezTo>
                        <a:pt x="151677" y="3553"/>
                        <a:pt x="117241" y="21861"/>
                        <a:pt x="94723" y="50870"/>
                      </a:cubicBezTo>
                      <a:cubicBezTo>
                        <a:pt x="70887" y="81654"/>
                        <a:pt x="68402" y="115228"/>
                        <a:pt x="76364" y="152149"/>
                      </a:cubicBezTo>
                      <a:cubicBezTo>
                        <a:pt x="80523" y="171624"/>
                        <a:pt x="84986" y="191149"/>
                        <a:pt x="82501" y="211334"/>
                      </a:cubicBezTo>
                      <a:cubicBezTo>
                        <a:pt x="79965" y="232837"/>
                        <a:pt x="70481" y="252616"/>
                        <a:pt x="59121" y="270722"/>
                      </a:cubicBezTo>
                      <a:cubicBezTo>
                        <a:pt x="42182" y="298311"/>
                        <a:pt x="19715" y="322350"/>
                        <a:pt x="8710" y="353337"/>
                      </a:cubicBezTo>
                      <a:cubicBezTo>
                        <a:pt x="3638" y="367893"/>
                        <a:pt x="1508" y="383970"/>
                        <a:pt x="7188" y="398677"/>
                      </a:cubicBezTo>
                      <a:cubicBezTo>
                        <a:pt x="13274" y="414906"/>
                        <a:pt x="26815" y="423578"/>
                        <a:pt x="41523" y="431287"/>
                      </a:cubicBezTo>
                      <a:cubicBezTo>
                        <a:pt x="68960" y="445741"/>
                        <a:pt x="93354" y="458927"/>
                        <a:pt x="106185" y="488849"/>
                      </a:cubicBezTo>
                      <a:cubicBezTo>
                        <a:pt x="119168" y="518822"/>
                        <a:pt x="121552" y="549302"/>
                        <a:pt x="150409" y="569335"/>
                      </a:cubicBezTo>
                      <a:cubicBezTo>
                        <a:pt x="206094" y="608030"/>
                        <a:pt x="275220" y="576739"/>
                        <a:pt x="308032" y="524249"/>
                      </a:cubicBezTo>
                      <a:cubicBezTo>
                        <a:pt x="323856" y="498941"/>
                        <a:pt x="327609" y="469121"/>
                        <a:pt x="340135" y="442444"/>
                      </a:cubicBezTo>
                      <a:cubicBezTo>
                        <a:pt x="350329" y="420637"/>
                        <a:pt x="365341" y="401517"/>
                        <a:pt x="386084" y="388889"/>
                      </a:cubicBezTo>
                      <a:cubicBezTo>
                        <a:pt x="437509" y="357648"/>
                        <a:pt x="504403" y="370327"/>
                        <a:pt x="554915" y="338173"/>
                      </a:cubicBezTo>
                      <a:cubicBezTo>
                        <a:pt x="579918" y="322299"/>
                        <a:pt x="601777" y="287002"/>
                        <a:pt x="579918" y="259564"/>
                      </a:cubicBezTo>
                      <a:close/>
                      <a:moveTo>
                        <a:pt x="180128" y="107316"/>
                      </a:moveTo>
                      <a:cubicBezTo>
                        <a:pt x="180889" y="104679"/>
                        <a:pt x="181802" y="102042"/>
                        <a:pt x="182613" y="99456"/>
                      </a:cubicBezTo>
                      <a:cubicBezTo>
                        <a:pt x="183780" y="97021"/>
                        <a:pt x="185352" y="94993"/>
                        <a:pt x="187431" y="93370"/>
                      </a:cubicBezTo>
                      <a:cubicBezTo>
                        <a:pt x="188547" y="92761"/>
                        <a:pt x="189713" y="92153"/>
                        <a:pt x="190829" y="91544"/>
                      </a:cubicBezTo>
                      <a:cubicBezTo>
                        <a:pt x="193314" y="90580"/>
                        <a:pt x="195901" y="90175"/>
                        <a:pt x="198589" y="90580"/>
                      </a:cubicBezTo>
                      <a:cubicBezTo>
                        <a:pt x="199958" y="91037"/>
                        <a:pt x="201226" y="91341"/>
                        <a:pt x="202494" y="91696"/>
                      </a:cubicBezTo>
                      <a:cubicBezTo>
                        <a:pt x="204472" y="92508"/>
                        <a:pt x="205993" y="93674"/>
                        <a:pt x="207210" y="95145"/>
                      </a:cubicBezTo>
                      <a:cubicBezTo>
                        <a:pt x="208732" y="96413"/>
                        <a:pt x="209797" y="98036"/>
                        <a:pt x="210405" y="99963"/>
                      </a:cubicBezTo>
                      <a:cubicBezTo>
                        <a:pt x="211166" y="101789"/>
                        <a:pt x="211521" y="103817"/>
                        <a:pt x="211369" y="105744"/>
                      </a:cubicBezTo>
                      <a:cubicBezTo>
                        <a:pt x="211470" y="107874"/>
                        <a:pt x="211166" y="109751"/>
                        <a:pt x="210202" y="111729"/>
                      </a:cubicBezTo>
                      <a:cubicBezTo>
                        <a:pt x="209289" y="114366"/>
                        <a:pt x="208529" y="117003"/>
                        <a:pt x="207717" y="119590"/>
                      </a:cubicBezTo>
                      <a:cubicBezTo>
                        <a:pt x="206551" y="122024"/>
                        <a:pt x="204979" y="124053"/>
                        <a:pt x="202899" y="125574"/>
                      </a:cubicBezTo>
                      <a:lnTo>
                        <a:pt x="199501" y="127400"/>
                      </a:lnTo>
                      <a:cubicBezTo>
                        <a:pt x="196966" y="128465"/>
                        <a:pt x="194328" y="128718"/>
                        <a:pt x="191640" y="128313"/>
                      </a:cubicBezTo>
                      <a:cubicBezTo>
                        <a:pt x="190372" y="128008"/>
                        <a:pt x="189105" y="127653"/>
                        <a:pt x="187735" y="127197"/>
                      </a:cubicBezTo>
                      <a:cubicBezTo>
                        <a:pt x="185859" y="126538"/>
                        <a:pt x="184337" y="125371"/>
                        <a:pt x="183120" y="123748"/>
                      </a:cubicBezTo>
                      <a:cubicBezTo>
                        <a:pt x="181599" y="122481"/>
                        <a:pt x="180534" y="120858"/>
                        <a:pt x="179875" y="119083"/>
                      </a:cubicBezTo>
                      <a:cubicBezTo>
                        <a:pt x="179012" y="117105"/>
                        <a:pt x="178759" y="115228"/>
                        <a:pt x="178911" y="113200"/>
                      </a:cubicBezTo>
                      <a:cubicBezTo>
                        <a:pt x="178860" y="111222"/>
                        <a:pt x="179164" y="109142"/>
                        <a:pt x="180128" y="107316"/>
                      </a:cubicBezTo>
                      <a:close/>
                      <a:moveTo>
                        <a:pt x="252854" y="433823"/>
                      </a:moveTo>
                      <a:cubicBezTo>
                        <a:pt x="220751" y="463897"/>
                        <a:pt x="167956" y="463136"/>
                        <a:pt x="136056" y="432707"/>
                      </a:cubicBezTo>
                      <a:cubicBezTo>
                        <a:pt x="108974" y="406944"/>
                        <a:pt x="101266" y="369769"/>
                        <a:pt x="111916" y="334420"/>
                      </a:cubicBezTo>
                      <a:cubicBezTo>
                        <a:pt x="121907" y="301709"/>
                        <a:pt x="148482" y="273714"/>
                        <a:pt x="181700" y="264382"/>
                      </a:cubicBezTo>
                      <a:cubicBezTo>
                        <a:pt x="185250" y="263469"/>
                        <a:pt x="188800" y="263469"/>
                        <a:pt x="192046" y="264484"/>
                      </a:cubicBezTo>
                      <a:cubicBezTo>
                        <a:pt x="210152" y="260629"/>
                        <a:pt x="229728" y="264078"/>
                        <a:pt x="245855" y="273511"/>
                      </a:cubicBezTo>
                      <a:cubicBezTo>
                        <a:pt x="266699" y="285784"/>
                        <a:pt x="279885" y="305310"/>
                        <a:pt x="285464" y="328639"/>
                      </a:cubicBezTo>
                      <a:cubicBezTo>
                        <a:pt x="294238" y="365965"/>
                        <a:pt x="280697" y="407856"/>
                        <a:pt x="252854" y="433823"/>
                      </a:cubicBezTo>
                      <a:close/>
                      <a:moveTo>
                        <a:pt x="340693" y="228273"/>
                      </a:moveTo>
                      <a:cubicBezTo>
                        <a:pt x="328420" y="233243"/>
                        <a:pt x="314220" y="235322"/>
                        <a:pt x="301186" y="232330"/>
                      </a:cubicBezTo>
                      <a:cubicBezTo>
                        <a:pt x="275980" y="226498"/>
                        <a:pt x="257570" y="206820"/>
                        <a:pt x="251992" y="181767"/>
                      </a:cubicBezTo>
                      <a:cubicBezTo>
                        <a:pt x="246210" y="155496"/>
                        <a:pt x="259650" y="129479"/>
                        <a:pt x="281305" y="114975"/>
                      </a:cubicBezTo>
                      <a:cubicBezTo>
                        <a:pt x="282320" y="114315"/>
                        <a:pt x="283283" y="113960"/>
                        <a:pt x="284247" y="113605"/>
                      </a:cubicBezTo>
                      <a:cubicBezTo>
                        <a:pt x="285109" y="112946"/>
                        <a:pt x="286022" y="112287"/>
                        <a:pt x="286986" y="111779"/>
                      </a:cubicBezTo>
                      <a:cubicBezTo>
                        <a:pt x="300628" y="106201"/>
                        <a:pt x="316299" y="103969"/>
                        <a:pt x="330652" y="108077"/>
                      </a:cubicBezTo>
                      <a:cubicBezTo>
                        <a:pt x="344345" y="111932"/>
                        <a:pt x="356161" y="119590"/>
                        <a:pt x="364884" y="130849"/>
                      </a:cubicBezTo>
                      <a:cubicBezTo>
                        <a:pt x="379389" y="149664"/>
                        <a:pt x="382939" y="176746"/>
                        <a:pt x="371934" y="198047"/>
                      </a:cubicBezTo>
                      <a:cubicBezTo>
                        <a:pt x="365290" y="210827"/>
                        <a:pt x="354184" y="222796"/>
                        <a:pt x="340693" y="228273"/>
                      </a:cubicBezTo>
                      <a:close/>
                      <a:moveTo>
                        <a:pt x="378527" y="324277"/>
                      </a:moveTo>
                      <a:cubicBezTo>
                        <a:pt x="378121" y="326965"/>
                        <a:pt x="377107" y="329298"/>
                        <a:pt x="375383" y="331428"/>
                      </a:cubicBezTo>
                      <a:cubicBezTo>
                        <a:pt x="374470" y="332341"/>
                        <a:pt x="373557" y="333254"/>
                        <a:pt x="372593" y="334167"/>
                      </a:cubicBezTo>
                      <a:cubicBezTo>
                        <a:pt x="370412" y="335688"/>
                        <a:pt x="368029" y="336652"/>
                        <a:pt x="365341" y="337007"/>
                      </a:cubicBezTo>
                      <a:cubicBezTo>
                        <a:pt x="364022" y="336956"/>
                        <a:pt x="362704" y="337007"/>
                        <a:pt x="361436" y="336956"/>
                      </a:cubicBezTo>
                      <a:cubicBezTo>
                        <a:pt x="359255" y="336753"/>
                        <a:pt x="357531" y="335993"/>
                        <a:pt x="355857" y="334826"/>
                      </a:cubicBezTo>
                      <a:cubicBezTo>
                        <a:pt x="354031" y="333913"/>
                        <a:pt x="352662" y="332645"/>
                        <a:pt x="351445" y="331023"/>
                      </a:cubicBezTo>
                      <a:cubicBezTo>
                        <a:pt x="350228" y="329400"/>
                        <a:pt x="349467" y="327726"/>
                        <a:pt x="349061" y="325799"/>
                      </a:cubicBezTo>
                      <a:cubicBezTo>
                        <a:pt x="348453" y="323872"/>
                        <a:pt x="348199" y="321894"/>
                        <a:pt x="348656" y="319865"/>
                      </a:cubicBezTo>
                      <a:lnTo>
                        <a:pt x="349619" y="313323"/>
                      </a:lnTo>
                      <a:cubicBezTo>
                        <a:pt x="350025" y="310635"/>
                        <a:pt x="351039" y="308302"/>
                        <a:pt x="352764" y="306172"/>
                      </a:cubicBezTo>
                      <a:cubicBezTo>
                        <a:pt x="353676" y="305259"/>
                        <a:pt x="354589" y="304346"/>
                        <a:pt x="355553" y="303433"/>
                      </a:cubicBezTo>
                      <a:cubicBezTo>
                        <a:pt x="357734" y="301912"/>
                        <a:pt x="360117" y="300948"/>
                        <a:pt x="362805" y="300593"/>
                      </a:cubicBezTo>
                      <a:cubicBezTo>
                        <a:pt x="364124" y="300644"/>
                        <a:pt x="365442" y="300593"/>
                        <a:pt x="366862" y="300695"/>
                      </a:cubicBezTo>
                      <a:cubicBezTo>
                        <a:pt x="368942" y="300847"/>
                        <a:pt x="370666" y="301658"/>
                        <a:pt x="372289" y="302825"/>
                      </a:cubicBezTo>
                      <a:cubicBezTo>
                        <a:pt x="374115" y="303738"/>
                        <a:pt x="375484" y="305005"/>
                        <a:pt x="376701" y="306628"/>
                      </a:cubicBezTo>
                      <a:cubicBezTo>
                        <a:pt x="377918" y="308251"/>
                        <a:pt x="378679" y="309925"/>
                        <a:pt x="379085" y="311852"/>
                      </a:cubicBezTo>
                      <a:cubicBezTo>
                        <a:pt x="379693" y="313779"/>
                        <a:pt x="379947" y="315757"/>
                        <a:pt x="379491" y="317786"/>
                      </a:cubicBezTo>
                      <a:lnTo>
                        <a:pt x="378527" y="324277"/>
                      </a:lnTo>
                      <a:close/>
                      <a:moveTo>
                        <a:pt x="481936" y="186534"/>
                      </a:moveTo>
                      <a:cubicBezTo>
                        <a:pt x="481277" y="187599"/>
                        <a:pt x="480566" y="188664"/>
                        <a:pt x="479857" y="189881"/>
                      </a:cubicBezTo>
                      <a:cubicBezTo>
                        <a:pt x="478690" y="191403"/>
                        <a:pt x="477219" y="192620"/>
                        <a:pt x="475394" y="193431"/>
                      </a:cubicBezTo>
                      <a:cubicBezTo>
                        <a:pt x="473771" y="194649"/>
                        <a:pt x="471996" y="195156"/>
                        <a:pt x="470018" y="195359"/>
                      </a:cubicBezTo>
                      <a:cubicBezTo>
                        <a:pt x="467888" y="195714"/>
                        <a:pt x="465910" y="195561"/>
                        <a:pt x="463932" y="194699"/>
                      </a:cubicBezTo>
                      <a:cubicBezTo>
                        <a:pt x="462005" y="194294"/>
                        <a:pt x="460179" y="193482"/>
                        <a:pt x="458708" y="192062"/>
                      </a:cubicBezTo>
                      <a:cubicBezTo>
                        <a:pt x="455817" y="189425"/>
                        <a:pt x="452927" y="186889"/>
                        <a:pt x="450036" y="184201"/>
                      </a:cubicBezTo>
                      <a:cubicBezTo>
                        <a:pt x="447956" y="182426"/>
                        <a:pt x="446435" y="180398"/>
                        <a:pt x="445471" y="178014"/>
                      </a:cubicBezTo>
                      <a:cubicBezTo>
                        <a:pt x="445116" y="176797"/>
                        <a:pt x="444812" y="175427"/>
                        <a:pt x="444457" y="174210"/>
                      </a:cubicBezTo>
                      <a:cubicBezTo>
                        <a:pt x="444204" y="171421"/>
                        <a:pt x="444609" y="168834"/>
                        <a:pt x="445624" y="166248"/>
                      </a:cubicBezTo>
                      <a:cubicBezTo>
                        <a:pt x="446283" y="165183"/>
                        <a:pt x="446993" y="164067"/>
                        <a:pt x="447703" y="162901"/>
                      </a:cubicBezTo>
                      <a:cubicBezTo>
                        <a:pt x="448869" y="161379"/>
                        <a:pt x="450340" y="160162"/>
                        <a:pt x="452166" y="159351"/>
                      </a:cubicBezTo>
                      <a:cubicBezTo>
                        <a:pt x="453789" y="158134"/>
                        <a:pt x="455564" y="157525"/>
                        <a:pt x="457542" y="157423"/>
                      </a:cubicBezTo>
                      <a:cubicBezTo>
                        <a:pt x="459672" y="157068"/>
                        <a:pt x="461650" y="157221"/>
                        <a:pt x="463628" y="158083"/>
                      </a:cubicBezTo>
                      <a:cubicBezTo>
                        <a:pt x="465555" y="158387"/>
                        <a:pt x="467381" y="159300"/>
                        <a:pt x="468851" y="160720"/>
                      </a:cubicBezTo>
                      <a:cubicBezTo>
                        <a:pt x="471742" y="163256"/>
                        <a:pt x="474633" y="165893"/>
                        <a:pt x="477524" y="168581"/>
                      </a:cubicBezTo>
                      <a:cubicBezTo>
                        <a:pt x="479603" y="170356"/>
                        <a:pt x="481124" y="172385"/>
                        <a:pt x="482088" y="174768"/>
                      </a:cubicBezTo>
                      <a:cubicBezTo>
                        <a:pt x="482443" y="175985"/>
                        <a:pt x="482747" y="177355"/>
                        <a:pt x="483102" y="178572"/>
                      </a:cubicBezTo>
                      <a:cubicBezTo>
                        <a:pt x="483508" y="181260"/>
                        <a:pt x="483102" y="183948"/>
                        <a:pt x="481936" y="18653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4" name="任意多边形: 形状 353"/>
                <p:cNvSpPr/>
                <p:nvPr/>
              </p:nvSpPr>
              <p:spPr>
                <a:xfrm>
                  <a:off x="1455458" y="1853376"/>
                  <a:ext cx="131860" cy="131860"/>
                </a:xfrm>
                <a:custGeom>
                  <a:avLst/>
                  <a:gdLst>
                    <a:gd name="connsiteX0" fmla="*/ 39229 w 131860"/>
                    <a:gd name="connsiteY0" fmla="*/ 49570 h 131860"/>
                    <a:gd name="connsiteX1" fmla="*/ 39026 w 131860"/>
                    <a:gd name="connsiteY1" fmla="*/ 50077 h 131860"/>
                    <a:gd name="connsiteX2" fmla="*/ 39381 w 131860"/>
                    <a:gd name="connsiteY2" fmla="*/ 49367 h 131860"/>
                    <a:gd name="connsiteX3" fmla="*/ 39229 w 131860"/>
                    <a:gd name="connsiteY3" fmla="*/ 49570 h 131860"/>
                    <a:gd name="connsiteX4" fmla="*/ 118041 w 131860"/>
                    <a:gd name="connsiteY4" fmla="*/ 28675 h 131860"/>
                    <a:gd name="connsiteX5" fmla="*/ 83808 w 131860"/>
                    <a:gd name="connsiteY5" fmla="*/ 5903 h 131860"/>
                    <a:gd name="connsiteX6" fmla="*/ 40142 w 131860"/>
                    <a:gd name="connsiteY6" fmla="*/ 9606 h 131860"/>
                    <a:gd name="connsiteX7" fmla="*/ 37403 w 131860"/>
                    <a:gd name="connsiteY7" fmla="*/ 11432 h 131860"/>
                    <a:gd name="connsiteX8" fmla="*/ 34462 w 131860"/>
                    <a:gd name="connsiteY8" fmla="*/ 12801 h 131860"/>
                    <a:gd name="connsiteX9" fmla="*/ 5148 w 131860"/>
                    <a:gd name="connsiteY9" fmla="*/ 79593 h 131860"/>
                    <a:gd name="connsiteX10" fmla="*/ 54342 w 131860"/>
                    <a:gd name="connsiteY10" fmla="*/ 130156 h 131860"/>
                    <a:gd name="connsiteX11" fmla="*/ 93849 w 131860"/>
                    <a:gd name="connsiteY11" fmla="*/ 126099 h 131860"/>
                    <a:gd name="connsiteX12" fmla="*/ 125090 w 131860"/>
                    <a:gd name="connsiteY12" fmla="*/ 95873 h 131860"/>
                    <a:gd name="connsiteX13" fmla="*/ 118041 w 131860"/>
                    <a:gd name="connsiteY13" fmla="*/ 28675 h 131860"/>
                    <a:gd name="connsiteX14" fmla="*/ 100493 w 131860"/>
                    <a:gd name="connsiteY14" fmla="*/ 76246 h 131860"/>
                    <a:gd name="connsiteX15" fmla="*/ 100290 w 131860"/>
                    <a:gd name="connsiteY15" fmla="*/ 76855 h 131860"/>
                    <a:gd name="connsiteX16" fmla="*/ 97805 w 131860"/>
                    <a:gd name="connsiteY16" fmla="*/ 82890 h 131860"/>
                    <a:gd name="connsiteX17" fmla="*/ 96689 w 131860"/>
                    <a:gd name="connsiteY17" fmla="*/ 84969 h 131860"/>
                    <a:gd name="connsiteX18" fmla="*/ 95675 w 131860"/>
                    <a:gd name="connsiteY18" fmla="*/ 86541 h 131860"/>
                    <a:gd name="connsiteX19" fmla="*/ 91364 w 131860"/>
                    <a:gd name="connsiteY19" fmla="*/ 91663 h 131860"/>
                    <a:gd name="connsiteX20" fmla="*/ 90908 w 131860"/>
                    <a:gd name="connsiteY20" fmla="*/ 92272 h 131860"/>
                    <a:gd name="connsiteX21" fmla="*/ 90604 w 131860"/>
                    <a:gd name="connsiteY21" fmla="*/ 92475 h 131860"/>
                    <a:gd name="connsiteX22" fmla="*/ 87307 w 131860"/>
                    <a:gd name="connsiteY22" fmla="*/ 95112 h 131860"/>
                    <a:gd name="connsiteX23" fmla="*/ 83757 w 131860"/>
                    <a:gd name="connsiteY23" fmla="*/ 97749 h 131860"/>
                    <a:gd name="connsiteX24" fmla="*/ 83504 w 131860"/>
                    <a:gd name="connsiteY24" fmla="*/ 97851 h 131860"/>
                    <a:gd name="connsiteX25" fmla="*/ 82692 w 131860"/>
                    <a:gd name="connsiteY25" fmla="*/ 98104 h 131860"/>
                    <a:gd name="connsiteX26" fmla="*/ 79091 w 131860"/>
                    <a:gd name="connsiteY26" fmla="*/ 99524 h 131860"/>
                    <a:gd name="connsiteX27" fmla="*/ 77012 w 131860"/>
                    <a:gd name="connsiteY27" fmla="*/ 100133 h 131860"/>
                    <a:gd name="connsiteX28" fmla="*/ 69912 w 131860"/>
                    <a:gd name="connsiteY28" fmla="*/ 101299 h 131860"/>
                    <a:gd name="connsiteX29" fmla="*/ 66869 w 131860"/>
                    <a:gd name="connsiteY29" fmla="*/ 101350 h 131860"/>
                    <a:gd name="connsiteX30" fmla="*/ 65449 w 131860"/>
                    <a:gd name="connsiteY30" fmla="*/ 101249 h 131860"/>
                    <a:gd name="connsiteX31" fmla="*/ 59312 w 131860"/>
                    <a:gd name="connsiteY31" fmla="*/ 100336 h 131860"/>
                    <a:gd name="connsiteX32" fmla="*/ 58196 w 131860"/>
                    <a:gd name="connsiteY32" fmla="*/ 100032 h 131860"/>
                    <a:gd name="connsiteX33" fmla="*/ 55711 w 131860"/>
                    <a:gd name="connsiteY33" fmla="*/ 99119 h 131860"/>
                    <a:gd name="connsiteX34" fmla="*/ 50488 w 131860"/>
                    <a:gd name="connsiteY34" fmla="*/ 96481 h 131860"/>
                    <a:gd name="connsiteX35" fmla="*/ 50133 w 131860"/>
                    <a:gd name="connsiteY35" fmla="*/ 96278 h 131860"/>
                    <a:gd name="connsiteX36" fmla="*/ 47090 w 131860"/>
                    <a:gd name="connsiteY36" fmla="*/ 93996 h 131860"/>
                    <a:gd name="connsiteX37" fmla="*/ 44909 w 131860"/>
                    <a:gd name="connsiteY37" fmla="*/ 92120 h 131860"/>
                    <a:gd name="connsiteX38" fmla="*/ 44453 w 131860"/>
                    <a:gd name="connsiteY38" fmla="*/ 91663 h 131860"/>
                    <a:gd name="connsiteX39" fmla="*/ 42627 w 131860"/>
                    <a:gd name="connsiteY39" fmla="*/ 89686 h 131860"/>
                    <a:gd name="connsiteX40" fmla="*/ 40548 w 131860"/>
                    <a:gd name="connsiteY40" fmla="*/ 86998 h 131860"/>
                    <a:gd name="connsiteX41" fmla="*/ 38772 w 131860"/>
                    <a:gd name="connsiteY41" fmla="*/ 84107 h 131860"/>
                    <a:gd name="connsiteX42" fmla="*/ 36135 w 131860"/>
                    <a:gd name="connsiteY42" fmla="*/ 78072 h 131860"/>
                    <a:gd name="connsiteX43" fmla="*/ 35222 w 131860"/>
                    <a:gd name="connsiteY43" fmla="*/ 75333 h 131860"/>
                    <a:gd name="connsiteX44" fmla="*/ 34969 w 131860"/>
                    <a:gd name="connsiteY44" fmla="*/ 74268 h 131860"/>
                    <a:gd name="connsiteX45" fmla="*/ 34056 w 131860"/>
                    <a:gd name="connsiteY45" fmla="*/ 67066 h 131860"/>
                    <a:gd name="connsiteX46" fmla="*/ 34005 w 131860"/>
                    <a:gd name="connsiteY46" fmla="*/ 66559 h 131860"/>
                    <a:gd name="connsiteX47" fmla="*/ 34411 w 131860"/>
                    <a:gd name="connsiteY47" fmla="*/ 63060 h 131860"/>
                    <a:gd name="connsiteX48" fmla="*/ 35121 w 131860"/>
                    <a:gd name="connsiteY48" fmla="*/ 59256 h 131860"/>
                    <a:gd name="connsiteX49" fmla="*/ 35222 w 131860"/>
                    <a:gd name="connsiteY49" fmla="*/ 58597 h 131860"/>
                    <a:gd name="connsiteX50" fmla="*/ 35273 w 131860"/>
                    <a:gd name="connsiteY50" fmla="*/ 58343 h 131860"/>
                    <a:gd name="connsiteX51" fmla="*/ 38113 w 131860"/>
                    <a:gd name="connsiteY51" fmla="*/ 51446 h 131860"/>
                    <a:gd name="connsiteX52" fmla="*/ 38620 w 131860"/>
                    <a:gd name="connsiteY52" fmla="*/ 50736 h 131860"/>
                    <a:gd name="connsiteX53" fmla="*/ 38823 w 131860"/>
                    <a:gd name="connsiteY53" fmla="*/ 50229 h 131860"/>
                    <a:gd name="connsiteX54" fmla="*/ 39330 w 131860"/>
                    <a:gd name="connsiteY54" fmla="*/ 49519 h 131860"/>
                    <a:gd name="connsiteX55" fmla="*/ 39127 w 131860"/>
                    <a:gd name="connsiteY55" fmla="*/ 50026 h 131860"/>
                    <a:gd name="connsiteX56" fmla="*/ 39482 w 131860"/>
                    <a:gd name="connsiteY56" fmla="*/ 49316 h 131860"/>
                    <a:gd name="connsiteX57" fmla="*/ 40953 w 131860"/>
                    <a:gd name="connsiteY57" fmla="*/ 47287 h 131860"/>
                    <a:gd name="connsiteX58" fmla="*/ 43489 w 131860"/>
                    <a:gd name="connsiteY58" fmla="*/ 44245 h 131860"/>
                    <a:gd name="connsiteX59" fmla="*/ 44757 w 131860"/>
                    <a:gd name="connsiteY59" fmla="*/ 42875 h 131860"/>
                    <a:gd name="connsiteX60" fmla="*/ 51857 w 131860"/>
                    <a:gd name="connsiteY60" fmla="*/ 37499 h 131860"/>
                    <a:gd name="connsiteX61" fmla="*/ 58805 w 131860"/>
                    <a:gd name="connsiteY61" fmla="*/ 35014 h 131860"/>
                    <a:gd name="connsiteX62" fmla="*/ 59211 w 131860"/>
                    <a:gd name="connsiteY62" fmla="*/ 34964 h 131860"/>
                    <a:gd name="connsiteX63" fmla="*/ 59870 w 131860"/>
                    <a:gd name="connsiteY63" fmla="*/ 34811 h 131860"/>
                    <a:gd name="connsiteX64" fmla="*/ 64282 w 131860"/>
                    <a:gd name="connsiteY64" fmla="*/ 34152 h 131860"/>
                    <a:gd name="connsiteX65" fmla="*/ 67579 w 131860"/>
                    <a:gd name="connsiteY65" fmla="*/ 33848 h 131860"/>
                    <a:gd name="connsiteX66" fmla="*/ 68745 w 131860"/>
                    <a:gd name="connsiteY66" fmla="*/ 33899 h 131860"/>
                    <a:gd name="connsiteX67" fmla="*/ 75287 w 131860"/>
                    <a:gd name="connsiteY67" fmla="*/ 34761 h 131860"/>
                    <a:gd name="connsiteX68" fmla="*/ 77316 w 131860"/>
                    <a:gd name="connsiteY68" fmla="*/ 35217 h 131860"/>
                    <a:gd name="connsiteX69" fmla="*/ 78077 w 131860"/>
                    <a:gd name="connsiteY69" fmla="*/ 35471 h 131860"/>
                    <a:gd name="connsiteX70" fmla="*/ 84213 w 131860"/>
                    <a:gd name="connsiteY70" fmla="*/ 38209 h 131860"/>
                    <a:gd name="connsiteX71" fmla="*/ 84721 w 131860"/>
                    <a:gd name="connsiteY71" fmla="*/ 38412 h 131860"/>
                    <a:gd name="connsiteX72" fmla="*/ 87003 w 131860"/>
                    <a:gd name="connsiteY72" fmla="*/ 39934 h 131860"/>
                    <a:gd name="connsiteX73" fmla="*/ 91770 w 131860"/>
                    <a:gd name="connsiteY73" fmla="*/ 44042 h 131860"/>
                    <a:gd name="connsiteX74" fmla="*/ 91872 w 131860"/>
                    <a:gd name="connsiteY74" fmla="*/ 44194 h 131860"/>
                    <a:gd name="connsiteX75" fmla="*/ 93748 w 131860"/>
                    <a:gd name="connsiteY75" fmla="*/ 46425 h 131860"/>
                    <a:gd name="connsiteX76" fmla="*/ 97197 w 131860"/>
                    <a:gd name="connsiteY76" fmla="*/ 51547 h 131860"/>
                    <a:gd name="connsiteX77" fmla="*/ 97298 w 131860"/>
                    <a:gd name="connsiteY77" fmla="*/ 51700 h 131860"/>
                    <a:gd name="connsiteX78" fmla="*/ 98667 w 131860"/>
                    <a:gd name="connsiteY78" fmla="*/ 54793 h 131860"/>
                    <a:gd name="connsiteX79" fmla="*/ 100595 w 131860"/>
                    <a:gd name="connsiteY79" fmla="*/ 60321 h 131860"/>
                    <a:gd name="connsiteX80" fmla="*/ 100645 w 131860"/>
                    <a:gd name="connsiteY80" fmla="*/ 60828 h 131860"/>
                    <a:gd name="connsiteX81" fmla="*/ 101152 w 131860"/>
                    <a:gd name="connsiteY81" fmla="*/ 63668 h 131860"/>
                    <a:gd name="connsiteX82" fmla="*/ 101507 w 131860"/>
                    <a:gd name="connsiteY82" fmla="*/ 69095 h 131860"/>
                    <a:gd name="connsiteX83" fmla="*/ 101457 w 131860"/>
                    <a:gd name="connsiteY83" fmla="*/ 70414 h 131860"/>
                    <a:gd name="connsiteX84" fmla="*/ 101152 w 131860"/>
                    <a:gd name="connsiteY84" fmla="*/ 73406 h 131860"/>
                    <a:gd name="connsiteX85" fmla="*/ 100493 w 131860"/>
                    <a:gd name="connsiteY85" fmla="*/ 76246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</a:cxnLst>
                  <a:rect l="l" t="t" r="r" b="b"/>
                  <a:pathLst>
                    <a:path w="131860" h="131860">
                      <a:moveTo>
                        <a:pt x="39229" y="49570"/>
                      </a:moveTo>
                      <a:cubicBezTo>
                        <a:pt x="39229" y="49722"/>
                        <a:pt x="39077" y="49823"/>
                        <a:pt x="39026" y="50077"/>
                      </a:cubicBezTo>
                      <a:cubicBezTo>
                        <a:pt x="39178" y="49823"/>
                        <a:pt x="39381" y="49620"/>
                        <a:pt x="39381" y="49367"/>
                      </a:cubicBezTo>
                      <a:cubicBezTo>
                        <a:pt x="39381" y="49367"/>
                        <a:pt x="39381" y="49468"/>
                        <a:pt x="39229" y="49570"/>
                      </a:cubicBezTo>
                      <a:close/>
                      <a:moveTo>
                        <a:pt x="118041" y="28675"/>
                      </a:moveTo>
                      <a:cubicBezTo>
                        <a:pt x="109368" y="17416"/>
                        <a:pt x="97552" y="9758"/>
                        <a:pt x="83808" y="5903"/>
                      </a:cubicBezTo>
                      <a:cubicBezTo>
                        <a:pt x="69506" y="1796"/>
                        <a:pt x="53835" y="4078"/>
                        <a:pt x="40142" y="9606"/>
                      </a:cubicBezTo>
                      <a:cubicBezTo>
                        <a:pt x="39127" y="10113"/>
                        <a:pt x="38265" y="10772"/>
                        <a:pt x="37403" y="11432"/>
                      </a:cubicBezTo>
                      <a:cubicBezTo>
                        <a:pt x="36440" y="11786"/>
                        <a:pt x="35476" y="12192"/>
                        <a:pt x="34462" y="12801"/>
                      </a:cubicBezTo>
                      <a:cubicBezTo>
                        <a:pt x="12806" y="27255"/>
                        <a:pt x="-634" y="53322"/>
                        <a:pt x="5148" y="79593"/>
                      </a:cubicBezTo>
                      <a:cubicBezTo>
                        <a:pt x="10727" y="104647"/>
                        <a:pt x="29137" y="124274"/>
                        <a:pt x="54342" y="130156"/>
                      </a:cubicBezTo>
                      <a:cubicBezTo>
                        <a:pt x="67376" y="133149"/>
                        <a:pt x="81576" y="131069"/>
                        <a:pt x="93849" y="126099"/>
                      </a:cubicBezTo>
                      <a:cubicBezTo>
                        <a:pt x="107390" y="120622"/>
                        <a:pt x="118446" y="108653"/>
                        <a:pt x="125090" y="95873"/>
                      </a:cubicBezTo>
                      <a:cubicBezTo>
                        <a:pt x="136095" y="74623"/>
                        <a:pt x="132545" y="47490"/>
                        <a:pt x="118041" y="28675"/>
                      </a:cubicBezTo>
                      <a:close/>
                      <a:moveTo>
                        <a:pt x="100493" y="76246"/>
                      </a:moveTo>
                      <a:cubicBezTo>
                        <a:pt x="100442" y="76499"/>
                        <a:pt x="100290" y="76601"/>
                        <a:pt x="100290" y="76855"/>
                      </a:cubicBezTo>
                      <a:cubicBezTo>
                        <a:pt x="99580" y="78984"/>
                        <a:pt x="98870" y="80962"/>
                        <a:pt x="97805" y="82890"/>
                      </a:cubicBezTo>
                      <a:cubicBezTo>
                        <a:pt x="97552" y="83650"/>
                        <a:pt x="97095" y="84208"/>
                        <a:pt x="96689" y="84969"/>
                      </a:cubicBezTo>
                      <a:cubicBezTo>
                        <a:pt x="96335" y="85425"/>
                        <a:pt x="95979" y="86034"/>
                        <a:pt x="95675" y="86541"/>
                      </a:cubicBezTo>
                      <a:cubicBezTo>
                        <a:pt x="94357" y="88316"/>
                        <a:pt x="92937" y="90041"/>
                        <a:pt x="91364" y="91663"/>
                      </a:cubicBezTo>
                      <a:cubicBezTo>
                        <a:pt x="91364" y="91816"/>
                        <a:pt x="91060" y="92018"/>
                        <a:pt x="90908" y="92272"/>
                      </a:cubicBezTo>
                      <a:cubicBezTo>
                        <a:pt x="90756" y="92373"/>
                        <a:pt x="90756" y="92373"/>
                        <a:pt x="90604" y="92475"/>
                      </a:cubicBezTo>
                      <a:cubicBezTo>
                        <a:pt x="89437" y="93337"/>
                        <a:pt x="88372" y="94351"/>
                        <a:pt x="87307" y="95112"/>
                      </a:cubicBezTo>
                      <a:lnTo>
                        <a:pt x="83757" y="97749"/>
                      </a:lnTo>
                      <a:cubicBezTo>
                        <a:pt x="83757" y="97749"/>
                        <a:pt x="83605" y="97749"/>
                        <a:pt x="83504" y="97851"/>
                      </a:cubicBezTo>
                      <a:cubicBezTo>
                        <a:pt x="83250" y="97952"/>
                        <a:pt x="82844" y="98003"/>
                        <a:pt x="82692" y="98104"/>
                      </a:cubicBezTo>
                      <a:cubicBezTo>
                        <a:pt x="81424" y="98561"/>
                        <a:pt x="80308" y="99068"/>
                        <a:pt x="79091" y="99524"/>
                      </a:cubicBezTo>
                      <a:cubicBezTo>
                        <a:pt x="78432" y="99677"/>
                        <a:pt x="77722" y="99829"/>
                        <a:pt x="77012" y="100133"/>
                      </a:cubicBezTo>
                      <a:cubicBezTo>
                        <a:pt x="74628" y="100437"/>
                        <a:pt x="72295" y="100995"/>
                        <a:pt x="69912" y="101299"/>
                      </a:cubicBezTo>
                      <a:cubicBezTo>
                        <a:pt x="68847" y="101299"/>
                        <a:pt x="67934" y="101401"/>
                        <a:pt x="66869" y="101350"/>
                      </a:cubicBezTo>
                      <a:cubicBezTo>
                        <a:pt x="66362" y="101401"/>
                        <a:pt x="65804" y="101350"/>
                        <a:pt x="65449" y="101249"/>
                      </a:cubicBezTo>
                      <a:cubicBezTo>
                        <a:pt x="63369" y="101097"/>
                        <a:pt x="61341" y="100741"/>
                        <a:pt x="59312" y="100336"/>
                      </a:cubicBezTo>
                      <a:cubicBezTo>
                        <a:pt x="59059" y="100285"/>
                        <a:pt x="58551" y="100082"/>
                        <a:pt x="58196" y="100032"/>
                      </a:cubicBezTo>
                      <a:cubicBezTo>
                        <a:pt x="57334" y="99778"/>
                        <a:pt x="56574" y="99524"/>
                        <a:pt x="55711" y="99119"/>
                      </a:cubicBezTo>
                      <a:cubicBezTo>
                        <a:pt x="53886" y="98307"/>
                        <a:pt x="52161" y="97394"/>
                        <a:pt x="50488" y="96481"/>
                      </a:cubicBezTo>
                      <a:cubicBezTo>
                        <a:pt x="50234" y="96431"/>
                        <a:pt x="50133" y="96278"/>
                        <a:pt x="50133" y="96278"/>
                      </a:cubicBezTo>
                      <a:cubicBezTo>
                        <a:pt x="49068" y="95467"/>
                        <a:pt x="48003" y="94808"/>
                        <a:pt x="47090" y="93996"/>
                      </a:cubicBezTo>
                      <a:cubicBezTo>
                        <a:pt x="46278" y="93337"/>
                        <a:pt x="45568" y="92729"/>
                        <a:pt x="44909" y="92120"/>
                      </a:cubicBezTo>
                      <a:cubicBezTo>
                        <a:pt x="44808" y="91968"/>
                        <a:pt x="44554" y="91816"/>
                        <a:pt x="44453" y="91663"/>
                      </a:cubicBezTo>
                      <a:cubicBezTo>
                        <a:pt x="44453" y="91511"/>
                        <a:pt x="42880" y="89990"/>
                        <a:pt x="42627" y="89686"/>
                      </a:cubicBezTo>
                      <a:cubicBezTo>
                        <a:pt x="41866" y="88773"/>
                        <a:pt x="41207" y="87910"/>
                        <a:pt x="40548" y="86998"/>
                      </a:cubicBezTo>
                      <a:cubicBezTo>
                        <a:pt x="39888" y="85983"/>
                        <a:pt x="39381" y="85121"/>
                        <a:pt x="38772" y="84107"/>
                      </a:cubicBezTo>
                      <a:cubicBezTo>
                        <a:pt x="37758" y="82129"/>
                        <a:pt x="36845" y="80151"/>
                        <a:pt x="36135" y="78072"/>
                      </a:cubicBezTo>
                      <a:cubicBezTo>
                        <a:pt x="35729" y="77210"/>
                        <a:pt x="35476" y="76297"/>
                        <a:pt x="35222" y="75333"/>
                      </a:cubicBezTo>
                      <a:cubicBezTo>
                        <a:pt x="35020" y="74927"/>
                        <a:pt x="34969" y="74522"/>
                        <a:pt x="34969" y="74268"/>
                      </a:cubicBezTo>
                      <a:cubicBezTo>
                        <a:pt x="34411" y="71834"/>
                        <a:pt x="34259" y="69450"/>
                        <a:pt x="34056" y="67066"/>
                      </a:cubicBezTo>
                      <a:cubicBezTo>
                        <a:pt x="34107" y="66813"/>
                        <a:pt x="34107" y="66813"/>
                        <a:pt x="34005" y="66559"/>
                      </a:cubicBezTo>
                      <a:cubicBezTo>
                        <a:pt x="34157" y="65393"/>
                        <a:pt x="34208" y="64226"/>
                        <a:pt x="34411" y="63060"/>
                      </a:cubicBezTo>
                      <a:cubicBezTo>
                        <a:pt x="34614" y="61792"/>
                        <a:pt x="34817" y="60473"/>
                        <a:pt x="35121" y="59256"/>
                      </a:cubicBezTo>
                      <a:lnTo>
                        <a:pt x="35222" y="58597"/>
                      </a:lnTo>
                      <a:cubicBezTo>
                        <a:pt x="35222" y="58445"/>
                        <a:pt x="35222" y="58445"/>
                        <a:pt x="35273" y="58343"/>
                      </a:cubicBezTo>
                      <a:cubicBezTo>
                        <a:pt x="36490" y="56315"/>
                        <a:pt x="37048" y="53475"/>
                        <a:pt x="38113" y="51446"/>
                      </a:cubicBezTo>
                      <a:cubicBezTo>
                        <a:pt x="38265" y="51193"/>
                        <a:pt x="38468" y="50990"/>
                        <a:pt x="38620" y="50736"/>
                      </a:cubicBezTo>
                      <a:cubicBezTo>
                        <a:pt x="38620" y="50584"/>
                        <a:pt x="38772" y="50482"/>
                        <a:pt x="38823" y="50229"/>
                      </a:cubicBezTo>
                      <a:cubicBezTo>
                        <a:pt x="39178" y="49772"/>
                        <a:pt x="39178" y="49519"/>
                        <a:pt x="39330" y="49519"/>
                      </a:cubicBezTo>
                      <a:cubicBezTo>
                        <a:pt x="39330" y="49671"/>
                        <a:pt x="39178" y="49772"/>
                        <a:pt x="39127" y="50026"/>
                      </a:cubicBezTo>
                      <a:cubicBezTo>
                        <a:pt x="39280" y="49772"/>
                        <a:pt x="39482" y="49570"/>
                        <a:pt x="39482" y="49316"/>
                      </a:cubicBezTo>
                      <a:cubicBezTo>
                        <a:pt x="40142" y="48505"/>
                        <a:pt x="40801" y="47541"/>
                        <a:pt x="40953" y="47287"/>
                      </a:cubicBezTo>
                      <a:cubicBezTo>
                        <a:pt x="41765" y="46374"/>
                        <a:pt x="42576" y="45310"/>
                        <a:pt x="43489" y="44245"/>
                      </a:cubicBezTo>
                      <a:cubicBezTo>
                        <a:pt x="43945" y="43788"/>
                        <a:pt x="44402" y="43484"/>
                        <a:pt x="44757" y="42875"/>
                      </a:cubicBezTo>
                      <a:cubicBezTo>
                        <a:pt x="46988" y="40999"/>
                        <a:pt x="49372" y="39224"/>
                        <a:pt x="51857" y="37499"/>
                      </a:cubicBezTo>
                      <a:cubicBezTo>
                        <a:pt x="54088" y="36637"/>
                        <a:pt x="56421" y="35826"/>
                        <a:pt x="58805" y="35014"/>
                      </a:cubicBezTo>
                      <a:cubicBezTo>
                        <a:pt x="58957" y="35014"/>
                        <a:pt x="59059" y="35065"/>
                        <a:pt x="59211" y="34964"/>
                      </a:cubicBezTo>
                      <a:cubicBezTo>
                        <a:pt x="59464" y="35014"/>
                        <a:pt x="59718" y="34913"/>
                        <a:pt x="59870" y="34811"/>
                      </a:cubicBezTo>
                      <a:cubicBezTo>
                        <a:pt x="61341" y="34659"/>
                        <a:pt x="62812" y="34355"/>
                        <a:pt x="64282" y="34152"/>
                      </a:cubicBezTo>
                      <a:cubicBezTo>
                        <a:pt x="65347" y="34051"/>
                        <a:pt x="66514" y="33949"/>
                        <a:pt x="67579" y="33848"/>
                      </a:cubicBezTo>
                      <a:cubicBezTo>
                        <a:pt x="67731" y="33848"/>
                        <a:pt x="68238" y="33949"/>
                        <a:pt x="68745" y="33899"/>
                      </a:cubicBezTo>
                      <a:cubicBezTo>
                        <a:pt x="70926" y="34101"/>
                        <a:pt x="73158" y="34304"/>
                        <a:pt x="75287" y="34761"/>
                      </a:cubicBezTo>
                      <a:cubicBezTo>
                        <a:pt x="75947" y="34862"/>
                        <a:pt x="76708" y="34964"/>
                        <a:pt x="77316" y="35217"/>
                      </a:cubicBezTo>
                      <a:cubicBezTo>
                        <a:pt x="77722" y="35268"/>
                        <a:pt x="77823" y="35420"/>
                        <a:pt x="78077" y="35471"/>
                      </a:cubicBezTo>
                      <a:cubicBezTo>
                        <a:pt x="80207" y="36181"/>
                        <a:pt x="82286" y="37144"/>
                        <a:pt x="84213" y="38209"/>
                      </a:cubicBezTo>
                      <a:cubicBezTo>
                        <a:pt x="84467" y="38260"/>
                        <a:pt x="84569" y="38412"/>
                        <a:pt x="84721" y="38412"/>
                      </a:cubicBezTo>
                      <a:cubicBezTo>
                        <a:pt x="85431" y="38919"/>
                        <a:pt x="86293" y="39426"/>
                        <a:pt x="87003" y="39934"/>
                      </a:cubicBezTo>
                      <a:cubicBezTo>
                        <a:pt x="88626" y="41202"/>
                        <a:pt x="90096" y="42774"/>
                        <a:pt x="91770" y="44042"/>
                      </a:cubicBezTo>
                      <a:cubicBezTo>
                        <a:pt x="91872" y="44194"/>
                        <a:pt x="91872" y="44194"/>
                        <a:pt x="91872" y="44194"/>
                      </a:cubicBezTo>
                      <a:cubicBezTo>
                        <a:pt x="92531" y="44954"/>
                        <a:pt x="93089" y="45665"/>
                        <a:pt x="93748" y="46425"/>
                      </a:cubicBezTo>
                      <a:cubicBezTo>
                        <a:pt x="94965" y="48048"/>
                        <a:pt x="95979" y="49772"/>
                        <a:pt x="97197" y="51547"/>
                      </a:cubicBezTo>
                      <a:lnTo>
                        <a:pt x="97298" y="51700"/>
                      </a:lnTo>
                      <a:cubicBezTo>
                        <a:pt x="97805" y="52714"/>
                        <a:pt x="98312" y="53830"/>
                        <a:pt x="98667" y="54793"/>
                      </a:cubicBezTo>
                      <a:cubicBezTo>
                        <a:pt x="99428" y="56619"/>
                        <a:pt x="99834" y="58496"/>
                        <a:pt x="100595" y="60321"/>
                      </a:cubicBezTo>
                      <a:cubicBezTo>
                        <a:pt x="100595" y="60473"/>
                        <a:pt x="100645" y="60727"/>
                        <a:pt x="100645" y="60828"/>
                      </a:cubicBezTo>
                      <a:cubicBezTo>
                        <a:pt x="100899" y="61792"/>
                        <a:pt x="101000" y="62705"/>
                        <a:pt x="101152" y="63668"/>
                      </a:cubicBezTo>
                      <a:cubicBezTo>
                        <a:pt x="101406" y="65545"/>
                        <a:pt x="101406" y="67371"/>
                        <a:pt x="101507" y="69095"/>
                      </a:cubicBezTo>
                      <a:cubicBezTo>
                        <a:pt x="101406" y="69602"/>
                        <a:pt x="101507" y="70008"/>
                        <a:pt x="101457" y="70414"/>
                      </a:cubicBezTo>
                      <a:cubicBezTo>
                        <a:pt x="101305" y="71428"/>
                        <a:pt x="101305" y="72341"/>
                        <a:pt x="101152" y="73406"/>
                      </a:cubicBezTo>
                      <a:cubicBezTo>
                        <a:pt x="100797" y="74217"/>
                        <a:pt x="100645" y="75232"/>
                        <a:pt x="100493" y="7624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5" name="任意多边形: 形状 354"/>
                <p:cNvSpPr/>
                <p:nvPr/>
              </p:nvSpPr>
              <p:spPr>
                <a:xfrm>
                  <a:off x="1485659" y="1883420"/>
                  <a:ext cx="71002" cy="71002"/>
                </a:xfrm>
                <a:custGeom>
                  <a:avLst/>
                  <a:gdLst>
                    <a:gd name="connsiteX0" fmla="*/ 70850 w 71001"/>
                    <a:gd name="connsiteY0" fmla="*/ 43260 h 71001"/>
                    <a:gd name="connsiteX1" fmla="*/ 70292 w 71001"/>
                    <a:gd name="connsiteY1" fmla="*/ 46202 h 71001"/>
                    <a:gd name="connsiteX2" fmla="*/ 70089 w 71001"/>
                    <a:gd name="connsiteY2" fmla="*/ 46810 h 71001"/>
                    <a:gd name="connsiteX3" fmla="*/ 67604 w 71001"/>
                    <a:gd name="connsiteY3" fmla="*/ 52846 h 71001"/>
                    <a:gd name="connsiteX4" fmla="*/ 66488 w 71001"/>
                    <a:gd name="connsiteY4" fmla="*/ 54925 h 71001"/>
                    <a:gd name="connsiteX5" fmla="*/ 65474 w 71001"/>
                    <a:gd name="connsiteY5" fmla="*/ 56497 h 71001"/>
                    <a:gd name="connsiteX6" fmla="*/ 61163 w 71001"/>
                    <a:gd name="connsiteY6" fmla="*/ 61619 h 71001"/>
                    <a:gd name="connsiteX7" fmla="*/ 60706 w 71001"/>
                    <a:gd name="connsiteY7" fmla="*/ 62228 h 71001"/>
                    <a:gd name="connsiteX8" fmla="*/ 60402 w 71001"/>
                    <a:gd name="connsiteY8" fmla="*/ 62431 h 71001"/>
                    <a:gd name="connsiteX9" fmla="*/ 57106 w 71001"/>
                    <a:gd name="connsiteY9" fmla="*/ 65068 h 71001"/>
                    <a:gd name="connsiteX10" fmla="*/ 53556 w 71001"/>
                    <a:gd name="connsiteY10" fmla="*/ 67705 h 71001"/>
                    <a:gd name="connsiteX11" fmla="*/ 53302 w 71001"/>
                    <a:gd name="connsiteY11" fmla="*/ 67807 h 71001"/>
                    <a:gd name="connsiteX12" fmla="*/ 52491 w 71001"/>
                    <a:gd name="connsiteY12" fmla="*/ 68060 h 71001"/>
                    <a:gd name="connsiteX13" fmla="*/ 48890 w 71001"/>
                    <a:gd name="connsiteY13" fmla="*/ 69480 h 71001"/>
                    <a:gd name="connsiteX14" fmla="*/ 46810 w 71001"/>
                    <a:gd name="connsiteY14" fmla="*/ 70089 h 71001"/>
                    <a:gd name="connsiteX15" fmla="*/ 39710 w 71001"/>
                    <a:gd name="connsiteY15" fmla="*/ 71255 h 71001"/>
                    <a:gd name="connsiteX16" fmla="*/ 36667 w 71001"/>
                    <a:gd name="connsiteY16" fmla="*/ 71306 h 71001"/>
                    <a:gd name="connsiteX17" fmla="*/ 35247 w 71001"/>
                    <a:gd name="connsiteY17" fmla="*/ 71205 h 71001"/>
                    <a:gd name="connsiteX18" fmla="*/ 29111 w 71001"/>
                    <a:gd name="connsiteY18" fmla="*/ 70292 h 71001"/>
                    <a:gd name="connsiteX19" fmla="*/ 27995 w 71001"/>
                    <a:gd name="connsiteY19" fmla="*/ 69987 h 71001"/>
                    <a:gd name="connsiteX20" fmla="*/ 25510 w 71001"/>
                    <a:gd name="connsiteY20" fmla="*/ 69074 h 71001"/>
                    <a:gd name="connsiteX21" fmla="*/ 20286 w 71001"/>
                    <a:gd name="connsiteY21" fmla="*/ 66437 h 71001"/>
                    <a:gd name="connsiteX22" fmla="*/ 19931 w 71001"/>
                    <a:gd name="connsiteY22" fmla="*/ 66234 h 71001"/>
                    <a:gd name="connsiteX23" fmla="*/ 16888 w 71001"/>
                    <a:gd name="connsiteY23" fmla="*/ 63952 h 71001"/>
                    <a:gd name="connsiteX24" fmla="*/ 14707 w 71001"/>
                    <a:gd name="connsiteY24" fmla="*/ 62076 h 71001"/>
                    <a:gd name="connsiteX25" fmla="*/ 14251 w 71001"/>
                    <a:gd name="connsiteY25" fmla="*/ 61619 h 71001"/>
                    <a:gd name="connsiteX26" fmla="*/ 12425 w 71001"/>
                    <a:gd name="connsiteY26" fmla="*/ 59641 h 71001"/>
                    <a:gd name="connsiteX27" fmla="*/ 10346 w 71001"/>
                    <a:gd name="connsiteY27" fmla="*/ 56954 h 71001"/>
                    <a:gd name="connsiteX28" fmla="*/ 8571 w 71001"/>
                    <a:gd name="connsiteY28" fmla="*/ 54063 h 71001"/>
                    <a:gd name="connsiteX29" fmla="*/ 5934 w 71001"/>
                    <a:gd name="connsiteY29" fmla="*/ 48028 h 71001"/>
                    <a:gd name="connsiteX30" fmla="*/ 5021 w 71001"/>
                    <a:gd name="connsiteY30" fmla="*/ 45289 h 71001"/>
                    <a:gd name="connsiteX31" fmla="*/ 4767 w 71001"/>
                    <a:gd name="connsiteY31" fmla="*/ 44224 h 71001"/>
                    <a:gd name="connsiteX32" fmla="*/ 3854 w 71001"/>
                    <a:gd name="connsiteY32" fmla="*/ 37022 h 71001"/>
                    <a:gd name="connsiteX33" fmla="*/ 3804 w 71001"/>
                    <a:gd name="connsiteY33" fmla="*/ 36515 h 71001"/>
                    <a:gd name="connsiteX34" fmla="*/ 4209 w 71001"/>
                    <a:gd name="connsiteY34" fmla="*/ 33016 h 71001"/>
                    <a:gd name="connsiteX35" fmla="*/ 4919 w 71001"/>
                    <a:gd name="connsiteY35" fmla="*/ 29212 h 71001"/>
                    <a:gd name="connsiteX36" fmla="*/ 5021 w 71001"/>
                    <a:gd name="connsiteY36" fmla="*/ 28553 h 71001"/>
                    <a:gd name="connsiteX37" fmla="*/ 5072 w 71001"/>
                    <a:gd name="connsiteY37" fmla="*/ 28299 h 71001"/>
                    <a:gd name="connsiteX38" fmla="*/ 7912 w 71001"/>
                    <a:gd name="connsiteY38" fmla="*/ 21402 h 71001"/>
                    <a:gd name="connsiteX39" fmla="*/ 8419 w 71001"/>
                    <a:gd name="connsiteY39" fmla="*/ 20692 h 71001"/>
                    <a:gd name="connsiteX40" fmla="*/ 8622 w 71001"/>
                    <a:gd name="connsiteY40" fmla="*/ 20185 h 71001"/>
                    <a:gd name="connsiteX41" fmla="*/ 9129 w 71001"/>
                    <a:gd name="connsiteY41" fmla="*/ 19475 h 71001"/>
                    <a:gd name="connsiteX42" fmla="*/ 8926 w 71001"/>
                    <a:gd name="connsiteY42" fmla="*/ 19982 h 71001"/>
                    <a:gd name="connsiteX43" fmla="*/ 9281 w 71001"/>
                    <a:gd name="connsiteY43" fmla="*/ 19272 h 71001"/>
                    <a:gd name="connsiteX44" fmla="*/ 10752 w 71001"/>
                    <a:gd name="connsiteY44" fmla="*/ 17243 h 71001"/>
                    <a:gd name="connsiteX45" fmla="*/ 13287 w 71001"/>
                    <a:gd name="connsiteY45" fmla="*/ 14200 h 71001"/>
                    <a:gd name="connsiteX46" fmla="*/ 14555 w 71001"/>
                    <a:gd name="connsiteY46" fmla="*/ 12831 h 71001"/>
                    <a:gd name="connsiteX47" fmla="*/ 21655 w 71001"/>
                    <a:gd name="connsiteY47" fmla="*/ 7455 h 71001"/>
                    <a:gd name="connsiteX48" fmla="*/ 28603 w 71001"/>
                    <a:gd name="connsiteY48" fmla="*/ 4970 h 71001"/>
                    <a:gd name="connsiteX49" fmla="*/ 29009 w 71001"/>
                    <a:gd name="connsiteY49" fmla="*/ 4919 h 71001"/>
                    <a:gd name="connsiteX50" fmla="*/ 29669 w 71001"/>
                    <a:gd name="connsiteY50" fmla="*/ 4767 h 71001"/>
                    <a:gd name="connsiteX51" fmla="*/ 34081 w 71001"/>
                    <a:gd name="connsiteY51" fmla="*/ 4108 h 71001"/>
                    <a:gd name="connsiteX52" fmla="*/ 37377 w 71001"/>
                    <a:gd name="connsiteY52" fmla="*/ 3804 h 71001"/>
                    <a:gd name="connsiteX53" fmla="*/ 38544 w 71001"/>
                    <a:gd name="connsiteY53" fmla="*/ 3854 h 71001"/>
                    <a:gd name="connsiteX54" fmla="*/ 45086 w 71001"/>
                    <a:gd name="connsiteY54" fmla="*/ 4717 h 71001"/>
                    <a:gd name="connsiteX55" fmla="*/ 47115 w 71001"/>
                    <a:gd name="connsiteY55" fmla="*/ 5173 h 71001"/>
                    <a:gd name="connsiteX56" fmla="*/ 47875 w 71001"/>
                    <a:gd name="connsiteY56" fmla="*/ 5427 h 71001"/>
                    <a:gd name="connsiteX57" fmla="*/ 54012 w 71001"/>
                    <a:gd name="connsiteY57" fmla="*/ 8165 h 71001"/>
                    <a:gd name="connsiteX58" fmla="*/ 54519 w 71001"/>
                    <a:gd name="connsiteY58" fmla="*/ 8368 h 71001"/>
                    <a:gd name="connsiteX59" fmla="*/ 56801 w 71001"/>
                    <a:gd name="connsiteY59" fmla="*/ 9890 h 71001"/>
                    <a:gd name="connsiteX60" fmla="*/ 61569 w 71001"/>
                    <a:gd name="connsiteY60" fmla="*/ 13998 h 71001"/>
                    <a:gd name="connsiteX61" fmla="*/ 61670 w 71001"/>
                    <a:gd name="connsiteY61" fmla="*/ 14150 h 71001"/>
                    <a:gd name="connsiteX62" fmla="*/ 63546 w 71001"/>
                    <a:gd name="connsiteY62" fmla="*/ 16381 h 71001"/>
                    <a:gd name="connsiteX63" fmla="*/ 66995 w 71001"/>
                    <a:gd name="connsiteY63" fmla="*/ 21503 h 71001"/>
                    <a:gd name="connsiteX64" fmla="*/ 67097 w 71001"/>
                    <a:gd name="connsiteY64" fmla="*/ 21656 h 71001"/>
                    <a:gd name="connsiteX65" fmla="*/ 68466 w 71001"/>
                    <a:gd name="connsiteY65" fmla="*/ 24749 h 71001"/>
                    <a:gd name="connsiteX66" fmla="*/ 70393 w 71001"/>
                    <a:gd name="connsiteY66" fmla="*/ 30277 h 71001"/>
                    <a:gd name="connsiteX67" fmla="*/ 70444 w 71001"/>
                    <a:gd name="connsiteY67" fmla="*/ 30784 h 71001"/>
                    <a:gd name="connsiteX68" fmla="*/ 70951 w 71001"/>
                    <a:gd name="connsiteY68" fmla="*/ 33624 h 71001"/>
                    <a:gd name="connsiteX69" fmla="*/ 71306 w 71001"/>
                    <a:gd name="connsiteY69" fmla="*/ 39051 h 71001"/>
                    <a:gd name="connsiteX70" fmla="*/ 71255 w 71001"/>
                    <a:gd name="connsiteY70" fmla="*/ 40369 h 71001"/>
                    <a:gd name="connsiteX71" fmla="*/ 70850 w 71001"/>
                    <a:gd name="connsiteY71" fmla="*/ 43260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71001" h="71001">
                      <a:moveTo>
                        <a:pt x="70850" y="43260"/>
                      </a:moveTo>
                      <a:cubicBezTo>
                        <a:pt x="70596" y="44123"/>
                        <a:pt x="70444" y="45188"/>
                        <a:pt x="70292" y="46202"/>
                      </a:cubicBezTo>
                      <a:cubicBezTo>
                        <a:pt x="70241" y="46455"/>
                        <a:pt x="70089" y="46557"/>
                        <a:pt x="70089" y="46810"/>
                      </a:cubicBezTo>
                      <a:cubicBezTo>
                        <a:pt x="69379" y="48940"/>
                        <a:pt x="68669" y="50918"/>
                        <a:pt x="67604" y="52846"/>
                      </a:cubicBezTo>
                      <a:cubicBezTo>
                        <a:pt x="67350" y="53606"/>
                        <a:pt x="66894" y="54164"/>
                        <a:pt x="66488" y="54925"/>
                      </a:cubicBezTo>
                      <a:cubicBezTo>
                        <a:pt x="66133" y="55381"/>
                        <a:pt x="65778" y="55990"/>
                        <a:pt x="65474" y="56497"/>
                      </a:cubicBezTo>
                      <a:cubicBezTo>
                        <a:pt x="64155" y="58272"/>
                        <a:pt x="62735" y="59996"/>
                        <a:pt x="61163" y="61619"/>
                      </a:cubicBezTo>
                      <a:cubicBezTo>
                        <a:pt x="61163" y="61771"/>
                        <a:pt x="60859" y="61974"/>
                        <a:pt x="60706" y="62228"/>
                      </a:cubicBezTo>
                      <a:cubicBezTo>
                        <a:pt x="60554" y="62329"/>
                        <a:pt x="60554" y="62329"/>
                        <a:pt x="60402" y="62431"/>
                      </a:cubicBezTo>
                      <a:cubicBezTo>
                        <a:pt x="59236" y="63293"/>
                        <a:pt x="58171" y="64307"/>
                        <a:pt x="57106" y="65068"/>
                      </a:cubicBezTo>
                      <a:lnTo>
                        <a:pt x="53556" y="67705"/>
                      </a:lnTo>
                      <a:cubicBezTo>
                        <a:pt x="53556" y="67705"/>
                        <a:pt x="53403" y="67705"/>
                        <a:pt x="53302" y="67807"/>
                      </a:cubicBezTo>
                      <a:cubicBezTo>
                        <a:pt x="53048" y="67908"/>
                        <a:pt x="52643" y="67959"/>
                        <a:pt x="52491" y="68060"/>
                      </a:cubicBezTo>
                      <a:cubicBezTo>
                        <a:pt x="51223" y="68517"/>
                        <a:pt x="50107" y="69024"/>
                        <a:pt x="48890" y="69480"/>
                      </a:cubicBezTo>
                      <a:cubicBezTo>
                        <a:pt x="48230" y="69632"/>
                        <a:pt x="47520" y="69785"/>
                        <a:pt x="46810" y="70089"/>
                      </a:cubicBezTo>
                      <a:cubicBezTo>
                        <a:pt x="44427" y="70393"/>
                        <a:pt x="42094" y="70951"/>
                        <a:pt x="39710" y="71255"/>
                      </a:cubicBezTo>
                      <a:cubicBezTo>
                        <a:pt x="38645" y="71255"/>
                        <a:pt x="37732" y="71357"/>
                        <a:pt x="36667" y="71306"/>
                      </a:cubicBezTo>
                      <a:cubicBezTo>
                        <a:pt x="36160" y="71357"/>
                        <a:pt x="35602" y="71306"/>
                        <a:pt x="35247" y="71205"/>
                      </a:cubicBezTo>
                      <a:cubicBezTo>
                        <a:pt x="33168" y="71052"/>
                        <a:pt x="31139" y="70697"/>
                        <a:pt x="29111" y="70292"/>
                      </a:cubicBezTo>
                      <a:cubicBezTo>
                        <a:pt x="28857" y="70241"/>
                        <a:pt x="28350" y="70038"/>
                        <a:pt x="27995" y="69987"/>
                      </a:cubicBezTo>
                      <a:cubicBezTo>
                        <a:pt x="27133" y="69734"/>
                        <a:pt x="26372" y="69480"/>
                        <a:pt x="25510" y="69074"/>
                      </a:cubicBezTo>
                      <a:cubicBezTo>
                        <a:pt x="23684" y="68263"/>
                        <a:pt x="21960" y="67350"/>
                        <a:pt x="20286" y="66437"/>
                      </a:cubicBezTo>
                      <a:cubicBezTo>
                        <a:pt x="20033" y="66387"/>
                        <a:pt x="19931" y="66234"/>
                        <a:pt x="19931" y="66234"/>
                      </a:cubicBezTo>
                      <a:cubicBezTo>
                        <a:pt x="18866" y="65423"/>
                        <a:pt x="17801" y="64764"/>
                        <a:pt x="16888" y="63952"/>
                      </a:cubicBezTo>
                      <a:cubicBezTo>
                        <a:pt x="16077" y="63293"/>
                        <a:pt x="15367" y="62684"/>
                        <a:pt x="14707" y="62076"/>
                      </a:cubicBezTo>
                      <a:cubicBezTo>
                        <a:pt x="14606" y="61924"/>
                        <a:pt x="14352" y="61771"/>
                        <a:pt x="14251" y="61619"/>
                      </a:cubicBezTo>
                      <a:cubicBezTo>
                        <a:pt x="14251" y="61467"/>
                        <a:pt x="12679" y="59946"/>
                        <a:pt x="12425" y="59641"/>
                      </a:cubicBezTo>
                      <a:cubicBezTo>
                        <a:pt x="11664" y="58729"/>
                        <a:pt x="11005" y="57866"/>
                        <a:pt x="10346" y="56954"/>
                      </a:cubicBezTo>
                      <a:cubicBezTo>
                        <a:pt x="9687" y="55939"/>
                        <a:pt x="9179" y="55077"/>
                        <a:pt x="8571" y="54063"/>
                      </a:cubicBezTo>
                      <a:cubicBezTo>
                        <a:pt x="7557" y="52085"/>
                        <a:pt x="6644" y="50107"/>
                        <a:pt x="5934" y="48028"/>
                      </a:cubicBezTo>
                      <a:cubicBezTo>
                        <a:pt x="5528" y="47165"/>
                        <a:pt x="5274" y="46252"/>
                        <a:pt x="5021" y="45289"/>
                      </a:cubicBezTo>
                      <a:cubicBezTo>
                        <a:pt x="4818" y="44883"/>
                        <a:pt x="4767" y="44478"/>
                        <a:pt x="4767" y="44224"/>
                      </a:cubicBezTo>
                      <a:cubicBezTo>
                        <a:pt x="4209" y="41790"/>
                        <a:pt x="4057" y="39406"/>
                        <a:pt x="3854" y="37022"/>
                      </a:cubicBezTo>
                      <a:cubicBezTo>
                        <a:pt x="3905" y="36769"/>
                        <a:pt x="3905" y="36769"/>
                        <a:pt x="3804" y="36515"/>
                      </a:cubicBezTo>
                      <a:cubicBezTo>
                        <a:pt x="3956" y="35349"/>
                        <a:pt x="4007" y="34182"/>
                        <a:pt x="4209" y="33016"/>
                      </a:cubicBezTo>
                      <a:cubicBezTo>
                        <a:pt x="4412" y="31748"/>
                        <a:pt x="4615" y="30429"/>
                        <a:pt x="4919" y="29212"/>
                      </a:cubicBezTo>
                      <a:lnTo>
                        <a:pt x="5021" y="28553"/>
                      </a:lnTo>
                      <a:cubicBezTo>
                        <a:pt x="5021" y="28401"/>
                        <a:pt x="5021" y="28401"/>
                        <a:pt x="5072" y="28299"/>
                      </a:cubicBezTo>
                      <a:cubicBezTo>
                        <a:pt x="6289" y="26271"/>
                        <a:pt x="6847" y="23431"/>
                        <a:pt x="7912" y="21402"/>
                      </a:cubicBezTo>
                      <a:cubicBezTo>
                        <a:pt x="8064" y="21148"/>
                        <a:pt x="8267" y="20946"/>
                        <a:pt x="8419" y="20692"/>
                      </a:cubicBezTo>
                      <a:cubicBezTo>
                        <a:pt x="8419" y="20540"/>
                        <a:pt x="8571" y="20438"/>
                        <a:pt x="8622" y="20185"/>
                      </a:cubicBezTo>
                      <a:cubicBezTo>
                        <a:pt x="8977" y="19728"/>
                        <a:pt x="8977" y="19475"/>
                        <a:pt x="9129" y="19475"/>
                      </a:cubicBezTo>
                      <a:cubicBezTo>
                        <a:pt x="9129" y="19627"/>
                        <a:pt x="8977" y="19728"/>
                        <a:pt x="8926" y="19982"/>
                      </a:cubicBezTo>
                      <a:cubicBezTo>
                        <a:pt x="9078" y="19728"/>
                        <a:pt x="9281" y="19525"/>
                        <a:pt x="9281" y="19272"/>
                      </a:cubicBezTo>
                      <a:cubicBezTo>
                        <a:pt x="9940" y="18461"/>
                        <a:pt x="10600" y="17497"/>
                        <a:pt x="10752" y="17243"/>
                      </a:cubicBezTo>
                      <a:cubicBezTo>
                        <a:pt x="11563" y="16330"/>
                        <a:pt x="12375" y="15265"/>
                        <a:pt x="13287" y="14200"/>
                      </a:cubicBezTo>
                      <a:cubicBezTo>
                        <a:pt x="13744" y="13744"/>
                        <a:pt x="14200" y="13440"/>
                        <a:pt x="14555" y="12831"/>
                      </a:cubicBezTo>
                      <a:cubicBezTo>
                        <a:pt x="16787" y="10955"/>
                        <a:pt x="19170" y="9179"/>
                        <a:pt x="21655" y="7455"/>
                      </a:cubicBezTo>
                      <a:cubicBezTo>
                        <a:pt x="23887" y="6593"/>
                        <a:pt x="26220" y="5782"/>
                        <a:pt x="28603" y="4970"/>
                      </a:cubicBezTo>
                      <a:cubicBezTo>
                        <a:pt x="28756" y="4970"/>
                        <a:pt x="28857" y="5021"/>
                        <a:pt x="29009" y="4919"/>
                      </a:cubicBezTo>
                      <a:cubicBezTo>
                        <a:pt x="29263" y="4970"/>
                        <a:pt x="29516" y="4869"/>
                        <a:pt x="29669" y="4767"/>
                      </a:cubicBezTo>
                      <a:cubicBezTo>
                        <a:pt x="31139" y="4615"/>
                        <a:pt x="32610" y="4311"/>
                        <a:pt x="34081" y="4108"/>
                      </a:cubicBezTo>
                      <a:cubicBezTo>
                        <a:pt x="35146" y="4007"/>
                        <a:pt x="36312" y="3905"/>
                        <a:pt x="37377" y="3804"/>
                      </a:cubicBezTo>
                      <a:cubicBezTo>
                        <a:pt x="37529" y="3804"/>
                        <a:pt x="38037" y="3905"/>
                        <a:pt x="38544" y="3854"/>
                      </a:cubicBezTo>
                      <a:cubicBezTo>
                        <a:pt x="40725" y="4057"/>
                        <a:pt x="42956" y="4260"/>
                        <a:pt x="45086" y="4717"/>
                      </a:cubicBezTo>
                      <a:cubicBezTo>
                        <a:pt x="45745" y="4818"/>
                        <a:pt x="46506" y="4919"/>
                        <a:pt x="47115" y="5173"/>
                      </a:cubicBezTo>
                      <a:cubicBezTo>
                        <a:pt x="47520" y="5224"/>
                        <a:pt x="47622" y="5376"/>
                        <a:pt x="47875" y="5427"/>
                      </a:cubicBezTo>
                      <a:cubicBezTo>
                        <a:pt x="50005" y="6137"/>
                        <a:pt x="52085" y="7100"/>
                        <a:pt x="54012" y="8165"/>
                      </a:cubicBezTo>
                      <a:cubicBezTo>
                        <a:pt x="54266" y="8216"/>
                        <a:pt x="54367" y="8368"/>
                        <a:pt x="54519" y="8368"/>
                      </a:cubicBezTo>
                      <a:cubicBezTo>
                        <a:pt x="55229" y="8875"/>
                        <a:pt x="56091" y="9382"/>
                        <a:pt x="56801" y="9890"/>
                      </a:cubicBezTo>
                      <a:cubicBezTo>
                        <a:pt x="58424" y="11157"/>
                        <a:pt x="59895" y="12730"/>
                        <a:pt x="61569" y="13998"/>
                      </a:cubicBezTo>
                      <a:cubicBezTo>
                        <a:pt x="61670" y="14150"/>
                        <a:pt x="61670" y="14150"/>
                        <a:pt x="61670" y="14150"/>
                      </a:cubicBezTo>
                      <a:cubicBezTo>
                        <a:pt x="62329" y="14910"/>
                        <a:pt x="62887" y="15620"/>
                        <a:pt x="63546" y="16381"/>
                      </a:cubicBezTo>
                      <a:cubicBezTo>
                        <a:pt x="64764" y="18004"/>
                        <a:pt x="65778" y="19728"/>
                        <a:pt x="66995" y="21503"/>
                      </a:cubicBezTo>
                      <a:lnTo>
                        <a:pt x="67097" y="21656"/>
                      </a:lnTo>
                      <a:cubicBezTo>
                        <a:pt x="67604" y="22670"/>
                        <a:pt x="68111" y="23786"/>
                        <a:pt x="68466" y="24749"/>
                      </a:cubicBezTo>
                      <a:cubicBezTo>
                        <a:pt x="69227" y="26575"/>
                        <a:pt x="69632" y="28451"/>
                        <a:pt x="70393" y="30277"/>
                      </a:cubicBezTo>
                      <a:cubicBezTo>
                        <a:pt x="70393" y="30429"/>
                        <a:pt x="70444" y="30683"/>
                        <a:pt x="70444" y="30784"/>
                      </a:cubicBezTo>
                      <a:cubicBezTo>
                        <a:pt x="70697" y="31748"/>
                        <a:pt x="70799" y="32661"/>
                        <a:pt x="70951" y="33624"/>
                      </a:cubicBezTo>
                      <a:cubicBezTo>
                        <a:pt x="71205" y="35501"/>
                        <a:pt x="71205" y="37327"/>
                        <a:pt x="71306" y="39051"/>
                      </a:cubicBezTo>
                      <a:cubicBezTo>
                        <a:pt x="71205" y="39558"/>
                        <a:pt x="71306" y="39964"/>
                        <a:pt x="71255" y="40369"/>
                      </a:cubicBezTo>
                      <a:cubicBezTo>
                        <a:pt x="71002" y="41333"/>
                        <a:pt x="71002" y="42246"/>
                        <a:pt x="70850" y="4326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6" name="任意多边形: 形状 355"/>
                <p:cNvSpPr/>
                <p:nvPr/>
              </p:nvSpPr>
              <p:spPr>
                <a:xfrm>
                  <a:off x="1312117" y="2010324"/>
                  <a:ext cx="187647" cy="197790"/>
                </a:xfrm>
                <a:custGeom>
                  <a:avLst/>
                  <a:gdLst>
                    <a:gd name="connsiteX0" fmla="*/ 181961 w 187647"/>
                    <a:gd name="connsiteY0" fmla="*/ 69518 h 197790"/>
                    <a:gd name="connsiteX1" fmla="*/ 142353 w 187647"/>
                    <a:gd name="connsiteY1" fmla="*/ 14390 h 197790"/>
                    <a:gd name="connsiteX2" fmla="*/ 88543 w 187647"/>
                    <a:gd name="connsiteY2" fmla="*/ 5363 h 197790"/>
                    <a:gd name="connsiteX3" fmla="*/ 78198 w 187647"/>
                    <a:gd name="connsiteY3" fmla="*/ 5261 h 197790"/>
                    <a:gd name="connsiteX4" fmla="*/ 8413 w 187647"/>
                    <a:gd name="connsiteY4" fmla="*/ 75299 h 197790"/>
                    <a:gd name="connsiteX5" fmla="*/ 32554 w 187647"/>
                    <a:gd name="connsiteY5" fmla="*/ 173586 h 197790"/>
                    <a:gd name="connsiteX6" fmla="*/ 149351 w 187647"/>
                    <a:gd name="connsiteY6" fmla="*/ 174702 h 197790"/>
                    <a:gd name="connsiteX7" fmla="*/ 181961 w 187647"/>
                    <a:gd name="connsiteY7" fmla="*/ 69518 h 197790"/>
                    <a:gd name="connsiteX8" fmla="*/ 134390 w 187647"/>
                    <a:gd name="connsiteY8" fmla="*/ 147062 h 197790"/>
                    <a:gd name="connsiteX9" fmla="*/ 56390 w 187647"/>
                    <a:gd name="connsiteY9" fmla="*/ 154314 h 197790"/>
                    <a:gd name="connsiteX10" fmla="*/ 35647 w 187647"/>
                    <a:gd name="connsiteY10" fmla="*/ 89246 h 197790"/>
                    <a:gd name="connsiteX11" fmla="*/ 53854 w 187647"/>
                    <a:gd name="connsiteY11" fmla="*/ 54861 h 197790"/>
                    <a:gd name="connsiteX12" fmla="*/ 75966 w 187647"/>
                    <a:gd name="connsiteY12" fmla="*/ 38378 h 197790"/>
                    <a:gd name="connsiteX13" fmla="*/ 86160 w 187647"/>
                    <a:gd name="connsiteY13" fmla="*/ 37668 h 197790"/>
                    <a:gd name="connsiteX14" fmla="*/ 151076 w 187647"/>
                    <a:gd name="connsiteY14" fmla="*/ 70633 h 197790"/>
                    <a:gd name="connsiteX15" fmla="*/ 134390 w 187647"/>
                    <a:gd name="connsiteY15" fmla="*/ 147062 h 19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7647" h="197790">
                      <a:moveTo>
                        <a:pt x="181961" y="69518"/>
                      </a:moveTo>
                      <a:cubicBezTo>
                        <a:pt x="176383" y="46138"/>
                        <a:pt x="163197" y="26663"/>
                        <a:pt x="142353" y="14390"/>
                      </a:cubicBezTo>
                      <a:cubicBezTo>
                        <a:pt x="126225" y="4906"/>
                        <a:pt x="106700" y="1508"/>
                        <a:pt x="88543" y="5363"/>
                      </a:cubicBezTo>
                      <a:cubicBezTo>
                        <a:pt x="85298" y="4348"/>
                        <a:pt x="81748" y="4348"/>
                        <a:pt x="78198" y="5261"/>
                      </a:cubicBezTo>
                      <a:cubicBezTo>
                        <a:pt x="44979" y="14593"/>
                        <a:pt x="18404" y="42588"/>
                        <a:pt x="8413" y="75299"/>
                      </a:cubicBezTo>
                      <a:cubicBezTo>
                        <a:pt x="-2237" y="110648"/>
                        <a:pt x="5471" y="147822"/>
                        <a:pt x="32554" y="173586"/>
                      </a:cubicBezTo>
                      <a:cubicBezTo>
                        <a:pt x="64454" y="204015"/>
                        <a:pt x="117248" y="204776"/>
                        <a:pt x="149351" y="174702"/>
                      </a:cubicBezTo>
                      <a:cubicBezTo>
                        <a:pt x="177245" y="148735"/>
                        <a:pt x="190786" y="106844"/>
                        <a:pt x="181961" y="69518"/>
                      </a:cubicBezTo>
                      <a:close/>
                      <a:moveTo>
                        <a:pt x="134390" y="147062"/>
                      </a:moveTo>
                      <a:cubicBezTo>
                        <a:pt x="114865" y="169985"/>
                        <a:pt x="80530" y="173484"/>
                        <a:pt x="56390" y="154314"/>
                      </a:cubicBezTo>
                      <a:cubicBezTo>
                        <a:pt x="36002" y="138187"/>
                        <a:pt x="30221" y="113488"/>
                        <a:pt x="35647" y="89246"/>
                      </a:cubicBezTo>
                      <a:cubicBezTo>
                        <a:pt x="38284" y="77734"/>
                        <a:pt x="45030" y="64953"/>
                        <a:pt x="53854" y="54861"/>
                      </a:cubicBezTo>
                      <a:cubicBezTo>
                        <a:pt x="59991" y="47913"/>
                        <a:pt x="67496" y="42486"/>
                        <a:pt x="75966" y="38378"/>
                      </a:cubicBezTo>
                      <a:cubicBezTo>
                        <a:pt x="78958" y="39494"/>
                        <a:pt x="82356" y="39342"/>
                        <a:pt x="86160" y="37668"/>
                      </a:cubicBezTo>
                      <a:cubicBezTo>
                        <a:pt x="113445" y="25091"/>
                        <a:pt x="142403" y="44464"/>
                        <a:pt x="151076" y="70633"/>
                      </a:cubicBezTo>
                      <a:cubicBezTo>
                        <a:pt x="159545" y="96042"/>
                        <a:pt x="151938" y="126623"/>
                        <a:pt x="134390" y="14706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7" name="任意多边形: 形状 356"/>
                <p:cNvSpPr/>
                <p:nvPr/>
              </p:nvSpPr>
              <p:spPr>
                <a:xfrm>
                  <a:off x="1342035" y="2040257"/>
                  <a:ext cx="126789" cy="136932"/>
                </a:xfrm>
                <a:custGeom>
                  <a:avLst/>
                  <a:gdLst>
                    <a:gd name="connsiteX0" fmla="*/ 104471 w 126788"/>
                    <a:gd name="connsiteY0" fmla="*/ 117129 h 136931"/>
                    <a:gd name="connsiteX1" fmla="*/ 26471 w 126788"/>
                    <a:gd name="connsiteY1" fmla="*/ 124381 h 136931"/>
                    <a:gd name="connsiteX2" fmla="*/ 5728 w 126788"/>
                    <a:gd name="connsiteY2" fmla="*/ 59313 h 136931"/>
                    <a:gd name="connsiteX3" fmla="*/ 23935 w 126788"/>
                    <a:gd name="connsiteY3" fmla="*/ 24928 h 136931"/>
                    <a:gd name="connsiteX4" fmla="*/ 46047 w 126788"/>
                    <a:gd name="connsiteY4" fmla="*/ 8445 h 136931"/>
                    <a:gd name="connsiteX5" fmla="*/ 56241 w 126788"/>
                    <a:gd name="connsiteY5" fmla="*/ 7735 h 136931"/>
                    <a:gd name="connsiteX6" fmla="*/ 121157 w 126788"/>
                    <a:gd name="connsiteY6" fmla="*/ 40700 h 136931"/>
                    <a:gd name="connsiteX7" fmla="*/ 104471 w 126788"/>
                    <a:gd name="connsiteY7" fmla="*/ 117129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6788" h="136931">
                      <a:moveTo>
                        <a:pt x="104471" y="117129"/>
                      </a:moveTo>
                      <a:cubicBezTo>
                        <a:pt x="84946" y="140052"/>
                        <a:pt x="50612" y="143551"/>
                        <a:pt x="26471" y="124381"/>
                      </a:cubicBezTo>
                      <a:cubicBezTo>
                        <a:pt x="6083" y="108253"/>
                        <a:pt x="302" y="83555"/>
                        <a:pt x="5728" y="59313"/>
                      </a:cubicBezTo>
                      <a:cubicBezTo>
                        <a:pt x="8366" y="47801"/>
                        <a:pt x="15111" y="35020"/>
                        <a:pt x="23935" y="24928"/>
                      </a:cubicBezTo>
                      <a:cubicBezTo>
                        <a:pt x="30072" y="17980"/>
                        <a:pt x="37578" y="12553"/>
                        <a:pt x="46047" y="8445"/>
                      </a:cubicBezTo>
                      <a:cubicBezTo>
                        <a:pt x="49040" y="9561"/>
                        <a:pt x="52437" y="9409"/>
                        <a:pt x="56241" y="7735"/>
                      </a:cubicBezTo>
                      <a:cubicBezTo>
                        <a:pt x="83526" y="-4842"/>
                        <a:pt x="112484" y="14531"/>
                        <a:pt x="121157" y="40700"/>
                      </a:cubicBezTo>
                      <a:cubicBezTo>
                        <a:pt x="129626" y="66109"/>
                        <a:pt x="122019" y="96690"/>
                        <a:pt x="104471" y="1171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8" name="任意多边形: 形状 357"/>
                <p:cNvSpPr/>
                <p:nvPr/>
              </p:nvSpPr>
              <p:spPr>
                <a:xfrm>
                  <a:off x="1553283" y="2047992"/>
                  <a:ext cx="35501" cy="40572"/>
                </a:xfrm>
                <a:custGeom>
                  <a:avLst/>
                  <a:gdLst>
                    <a:gd name="connsiteX0" fmla="*/ 34872 w 35500"/>
                    <a:gd name="connsiteY0" fmla="*/ 20946 h 40572"/>
                    <a:gd name="connsiteX1" fmla="*/ 33909 w 35500"/>
                    <a:gd name="connsiteY1" fmla="*/ 27488 h 40572"/>
                    <a:gd name="connsiteX2" fmla="*/ 30764 w 35500"/>
                    <a:gd name="connsiteY2" fmla="*/ 34639 h 40572"/>
                    <a:gd name="connsiteX3" fmla="*/ 27975 w 35500"/>
                    <a:gd name="connsiteY3" fmla="*/ 37377 h 40572"/>
                    <a:gd name="connsiteX4" fmla="*/ 20723 w 35500"/>
                    <a:gd name="connsiteY4" fmla="*/ 40217 h 40572"/>
                    <a:gd name="connsiteX5" fmla="*/ 16817 w 35500"/>
                    <a:gd name="connsiteY5" fmla="*/ 40167 h 40572"/>
                    <a:gd name="connsiteX6" fmla="*/ 11239 w 35500"/>
                    <a:gd name="connsiteY6" fmla="*/ 38037 h 40572"/>
                    <a:gd name="connsiteX7" fmla="*/ 6827 w 35500"/>
                    <a:gd name="connsiteY7" fmla="*/ 34233 h 40572"/>
                    <a:gd name="connsiteX8" fmla="*/ 4443 w 35500"/>
                    <a:gd name="connsiteY8" fmla="*/ 29009 h 40572"/>
                    <a:gd name="connsiteX9" fmla="*/ 4037 w 35500"/>
                    <a:gd name="connsiteY9" fmla="*/ 23075 h 40572"/>
                    <a:gd name="connsiteX10" fmla="*/ 5001 w 35500"/>
                    <a:gd name="connsiteY10" fmla="*/ 16533 h 40572"/>
                    <a:gd name="connsiteX11" fmla="*/ 8145 w 35500"/>
                    <a:gd name="connsiteY11" fmla="*/ 9382 h 40572"/>
                    <a:gd name="connsiteX12" fmla="*/ 10934 w 35500"/>
                    <a:gd name="connsiteY12" fmla="*/ 6644 h 40572"/>
                    <a:gd name="connsiteX13" fmla="*/ 18187 w 35500"/>
                    <a:gd name="connsiteY13" fmla="*/ 3804 h 40572"/>
                    <a:gd name="connsiteX14" fmla="*/ 22244 w 35500"/>
                    <a:gd name="connsiteY14" fmla="*/ 3905 h 40572"/>
                    <a:gd name="connsiteX15" fmla="*/ 27671 w 35500"/>
                    <a:gd name="connsiteY15" fmla="*/ 6035 h 40572"/>
                    <a:gd name="connsiteX16" fmla="*/ 32083 w 35500"/>
                    <a:gd name="connsiteY16" fmla="*/ 9839 h 40572"/>
                    <a:gd name="connsiteX17" fmla="*/ 34467 w 35500"/>
                    <a:gd name="connsiteY17" fmla="*/ 15063 h 40572"/>
                    <a:gd name="connsiteX18" fmla="*/ 34872 w 35500"/>
                    <a:gd name="connsiteY18" fmla="*/ 20946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500" h="40572">
                      <a:moveTo>
                        <a:pt x="34872" y="20946"/>
                      </a:moveTo>
                      <a:lnTo>
                        <a:pt x="33909" y="27488"/>
                      </a:lnTo>
                      <a:cubicBezTo>
                        <a:pt x="33503" y="30176"/>
                        <a:pt x="32489" y="32509"/>
                        <a:pt x="30764" y="34639"/>
                      </a:cubicBezTo>
                      <a:cubicBezTo>
                        <a:pt x="29851" y="35551"/>
                        <a:pt x="28939" y="36464"/>
                        <a:pt x="27975" y="37377"/>
                      </a:cubicBezTo>
                      <a:cubicBezTo>
                        <a:pt x="25794" y="38899"/>
                        <a:pt x="23411" y="39862"/>
                        <a:pt x="20723" y="40217"/>
                      </a:cubicBezTo>
                      <a:cubicBezTo>
                        <a:pt x="19404" y="40167"/>
                        <a:pt x="18085" y="40217"/>
                        <a:pt x="16817" y="40167"/>
                      </a:cubicBezTo>
                      <a:cubicBezTo>
                        <a:pt x="14637" y="39964"/>
                        <a:pt x="12912" y="39203"/>
                        <a:pt x="11239" y="38037"/>
                      </a:cubicBezTo>
                      <a:cubicBezTo>
                        <a:pt x="9413" y="37124"/>
                        <a:pt x="8044" y="35856"/>
                        <a:pt x="6827" y="34233"/>
                      </a:cubicBezTo>
                      <a:cubicBezTo>
                        <a:pt x="5609" y="32610"/>
                        <a:pt x="4849" y="30936"/>
                        <a:pt x="4443" y="29009"/>
                      </a:cubicBezTo>
                      <a:cubicBezTo>
                        <a:pt x="3834" y="27082"/>
                        <a:pt x="3581" y="25104"/>
                        <a:pt x="4037" y="23075"/>
                      </a:cubicBezTo>
                      <a:lnTo>
                        <a:pt x="5001" y="16533"/>
                      </a:lnTo>
                      <a:cubicBezTo>
                        <a:pt x="5406" y="13845"/>
                        <a:pt x="6421" y="11512"/>
                        <a:pt x="8145" y="9382"/>
                      </a:cubicBezTo>
                      <a:cubicBezTo>
                        <a:pt x="9058" y="8469"/>
                        <a:pt x="9971" y="7557"/>
                        <a:pt x="10934" y="6644"/>
                      </a:cubicBezTo>
                      <a:cubicBezTo>
                        <a:pt x="13115" y="5122"/>
                        <a:pt x="15499" y="4159"/>
                        <a:pt x="18187" y="3804"/>
                      </a:cubicBezTo>
                      <a:cubicBezTo>
                        <a:pt x="19505" y="3854"/>
                        <a:pt x="20824" y="3804"/>
                        <a:pt x="22244" y="3905"/>
                      </a:cubicBezTo>
                      <a:cubicBezTo>
                        <a:pt x="24323" y="4057"/>
                        <a:pt x="26048" y="4869"/>
                        <a:pt x="27671" y="6035"/>
                      </a:cubicBezTo>
                      <a:cubicBezTo>
                        <a:pt x="29496" y="6948"/>
                        <a:pt x="30866" y="8216"/>
                        <a:pt x="32083" y="9839"/>
                      </a:cubicBezTo>
                      <a:cubicBezTo>
                        <a:pt x="33300" y="11462"/>
                        <a:pt x="34061" y="13135"/>
                        <a:pt x="34467" y="15063"/>
                      </a:cubicBezTo>
                      <a:cubicBezTo>
                        <a:pt x="35075" y="16939"/>
                        <a:pt x="35329" y="18917"/>
                        <a:pt x="34872" y="209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9" name="任意多边形: 形状 358"/>
                <p:cNvSpPr/>
                <p:nvPr/>
              </p:nvSpPr>
              <p:spPr>
                <a:xfrm>
                  <a:off x="1649244" y="1904644"/>
                  <a:ext cx="45644" cy="45644"/>
                </a:xfrm>
                <a:custGeom>
                  <a:avLst/>
                  <a:gdLst>
                    <a:gd name="connsiteX0" fmla="*/ 41356 w 45643"/>
                    <a:gd name="connsiteY0" fmla="*/ 33093 h 45643"/>
                    <a:gd name="connsiteX1" fmla="*/ 39277 w 45643"/>
                    <a:gd name="connsiteY1" fmla="*/ 36440 h 45643"/>
                    <a:gd name="connsiteX2" fmla="*/ 34814 w 45643"/>
                    <a:gd name="connsiteY2" fmla="*/ 39990 h 45643"/>
                    <a:gd name="connsiteX3" fmla="*/ 29438 w 45643"/>
                    <a:gd name="connsiteY3" fmla="*/ 41917 h 45643"/>
                    <a:gd name="connsiteX4" fmla="*/ 23352 w 45643"/>
                    <a:gd name="connsiteY4" fmla="*/ 41258 h 45643"/>
                    <a:gd name="connsiteX5" fmla="*/ 18128 w 45643"/>
                    <a:gd name="connsiteY5" fmla="*/ 38621 h 45643"/>
                    <a:gd name="connsiteX6" fmla="*/ 9456 w 45643"/>
                    <a:gd name="connsiteY6" fmla="*/ 30760 h 45643"/>
                    <a:gd name="connsiteX7" fmla="*/ 4892 w 45643"/>
                    <a:gd name="connsiteY7" fmla="*/ 24573 h 45643"/>
                    <a:gd name="connsiteX8" fmla="*/ 3877 w 45643"/>
                    <a:gd name="connsiteY8" fmla="*/ 20769 h 45643"/>
                    <a:gd name="connsiteX9" fmla="*/ 5044 w 45643"/>
                    <a:gd name="connsiteY9" fmla="*/ 12807 h 45643"/>
                    <a:gd name="connsiteX10" fmla="*/ 7123 w 45643"/>
                    <a:gd name="connsiteY10" fmla="*/ 9460 h 45643"/>
                    <a:gd name="connsiteX11" fmla="*/ 11586 w 45643"/>
                    <a:gd name="connsiteY11" fmla="*/ 5909 h 45643"/>
                    <a:gd name="connsiteX12" fmla="*/ 16962 w 45643"/>
                    <a:gd name="connsiteY12" fmla="*/ 3982 h 45643"/>
                    <a:gd name="connsiteX13" fmla="*/ 23048 w 45643"/>
                    <a:gd name="connsiteY13" fmla="*/ 4641 h 45643"/>
                    <a:gd name="connsiteX14" fmla="*/ 28271 w 45643"/>
                    <a:gd name="connsiteY14" fmla="*/ 7279 h 45643"/>
                    <a:gd name="connsiteX15" fmla="*/ 36944 w 45643"/>
                    <a:gd name="connsiteY15" fmla="*/ 15140 h 45643"/>
                    <a:gd name="connsiteX16" fmla="*/ 41508 w 45643"/>
                    <a:gd name="connsiteY16" fmla="*/ 21327 h 45643"/>
                    <a:gd name="connsiteX17" fmla="*/ 42522 w 45643"/>
                    <a:gd name="connsiteY17" fmla="*/ 25131 h 45643"/>
                    <a:gd name="connsiteX18" fmla="*/ 41356 w 45643"/>
                    <a:gd name="connsiteY18" fmla="*/ 33093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5643" h="45643">
                      <a:moveTo>
                        <a:pt x="41356" y="33093"/>
                      </a:moveTo>
                      <a:cubicBezTo>
                        <a:pt x="40697" y="34158"/>
                        <a:pt x="39987" y="35223"/>
                        <a:pt x="39277" y="36440"/>
                      </a:cubicBezTo>
                      <a:cubicBezTo>
                        <a:pt x="38110" y="37962"/>
                        <a:pt x="36639" y="39179"/>
                        <a:pt x="34814" y="39990"/>
                      </a:cubicBezTo>
                      <a:cubicBezTo>
                        <a:pt x="33191" y="41207"/>
                        <a:pt x="31416" y="41714"/>
                        <a:pt x="29438" y="41917"/>
                      </a:cubicBezTo>
                      <a:cubicBezTo>
                        <a:pt x="27308" y="42272"/>
                        <a:pt x="25330" y="42120"/>
                        <a:pt x="23352" y="41258"/>
                      </a:cubicBezTo>
                      <a:cubicBezTo>
                        <a:pt x="21425" y="40852"/>
                        <a:pt x="19599" y="40041"/>
                        <a:pt x="18128" y="38621"/>
                      </a:cubicBezTo>
                      <a:cubicBezTo>
                        <a:pt x="15238" y="35984"/>
                        <a:pt x="12347" y="33448"/>
                        <a:pt x="9456" y="30760"/>
                      </a:cubicBezTo>
                      <a:cubicBezTo>
                        <a:pt x="7377" y="28985"/>
                        <a:pt x="5855" y="26956"/>
                        <a:pt x="4892" y="24573"/>
                      </a:cubicBezTo>
                      <a:cubicBezTo>
                        <a:pt x="4536" y="23356"/>
                        <a:pt x="4232" y="21986"/>
                        <a:pt x="3877" y="20769"/>
                      </a:cubicBezTo>
                      <a:cubicBezTo>
                        <a:pt x="3624" y="17980"/>
                        <a:pt x="4029" y="15393"/>
                        <a:pt x="5044" y="12807"/>
                      </a:cubicBezTo>
                      <a:cubicBezTo>
                        <a:pt x="5703" y="11742"/>
                        <a:pt x="6413" y="10626"/>
                        <a:pt x="7123" y="9460"/>
                      </a:cubicBezTo>
                      <a:cubicBezTo>
                        <a:pt x="8289" y="7938"/>
                        <a:pt x="9760" y="6721"/>
                        <a:pt x="11586" y="5909"/>
                      </a:cubicBezTo>
                      <a:cubicBezTo>
                        <a:pt x="13209" y="4692"/>
                        <a:pt x="14984" y="4084"/>
                        <a:pt x="16962" y="3982"/>
                      </a:cubicBezTo>
                      <a:cubicBezTo>
                        <a:pt x="19092" y="3627"/>
                        <a:pt x="21070" y="3779"/>
                        <a:pt x="23048" y="4641"/>
                      </a:cubicBezTo>
                      <a:cubicBezTo>
                        <a:pt x="24975" y="4946"/>
                        <a:pt x="26801" y="5859"/>
                        <a:pt x="28271" y="7279"/>
                      </a:cubicBezTo>
                      <a:cubicBezTo>
                        <a:pt x="31162" y="9814"/>
                        <a:pt x="34053" y="12452"/>
                        <a:pt x="36944" y="15140"/>
                      </a:cubicBezTo>
                      <a:cubicBezTo>
                        <a:pt x="39023" y="16915"/>
                        <a:pt x="40544" y="18943"/>
                        <a:pt x="41508" y="21327"/>
                      </a:cubicBezTo>
                      <a:cubicBezTo>
                        <a:pt x="41863" y="22544"/>
                        <a:pt x="42167" y="23913"/>
                        <a:pt x="42522" y="25131"/>
                      </a:cubicBezTo>
                      <a:cubicBezTo>
                        <a:pt x="42928" y="27819"/>
                        <a:pt x="42522" y="30506"/>
                        <a:pt x="41356" y="330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0" name="任意多边形: 形状 359"/>
                <p:cNvSpPr/>
                <p:nvPr/>
              </p:nvSpPr>
              <p:spPr>
                <a:xfrm>
                  <a:off x="1383781" y="1837823"/>
                  <a:ext cx="35501" cy="40572"/>
                </a:xfrm>
                <a:custGeom>
                  <a:avLst/>
                  <a:gdLst>
                    <a:gd name="connsiteX0" fmla="*/ 35137 w 35500"/>
                    <a:gd name="connsiteY0" fmla="*/ 25058 h 40572"/>
                    <a:gd name="connsiteX1" fmla="*/ 32652 w 35500"/>
                    <a:gd name="connsiteY1" fmla="*/ 32919 h 40572"/>
                    <a:gd name="connsiteX2" fmla="*/ 27834 w 35500"/>
                    <a:gd name="connsiteY2" fmla="*/ 38903 h 40572"/>
                    <a:gd name="connsiteX3" fmla="*/ 24436 w 35500"/>
                    <a:gd name="connsiteY3" fmla="*/ 40729 h 40572"/>
                    <a:gd name="connsiteX4" fmla="*/ 16575 w 35500"/>
                    <a:gd name="connsiteY4" fmla="*/ 41642 h 40572"/>
                    <a:gd name="connsiteX5" fmla="*/ 12670 w 35500"/>
                    <a:gd name="connsiteY5" fmla="*/ 40526 h 40572"/>
                    <a:gd name="connsiteX6" fmla="*/ 8055 w 35500"/>
                    <a:gd name="connsiteY6" fmla="*/ 37077 h 40572"/>
                    <a:gd name="connsiteX7" fmla="*/ 4809 w 35500"/>
                    <a:gd name="connsiteY7" fmla="*/ 32411 h 40572"/>
                    <a:gd name="connsiteX8" fmla="*/ 3845 w 35500"/>
                    <a:gd name="connsiteY8" fmla="*/ 26528 h 40572"/>
                    <a:gd name="connsiteX9" fmla="*/ 4961 w 35500"/>
                    <a:gd name="connsiteY9" fmla="*/ 20696 h 40572"/>
                    <a:gd name="connsiteX10" fmla="*/ 7446 w 35500"/>
                    <a:gd name="connsiteY10" fmla="*/ 12835 h 40572"/>
                    <a:gd name="connsiteX11" fmla="*/ 12264 w 35500"/>
                    <a:gd name="connsiteY11" fmla="*/ 6749 h 40572"/>
                    <a:gd name="connsiteX12" fmla="*/ 15662 w 35500"/>
                    <a:gd name="connsiteY12" fmla="*/ 4924 h 40572"/>
                    <a:gd name="connsiteX13" fmla="*/ 23421 w 35500"/>
                    <a:gd name="connsiteY13" fmla="*/ 3960 h 40572"/>
                    <a:gd name="connsiteX14" fmla="*/ 27326 w 35500"/>
                    <a:gd name="connsiteY14" fmla="*/ 5076 h 40572"/>
                    <a:gd name="connsiteX15" fmla="*/ 32043 w 35500"/>
                    <a:gd name="connsiteY15" fmla="*/ 8524 h 40572"/>
                    <a:gd name="connsiteX16" fmla="*/ 35238 w 35500"/>
                    <a:gd name="connsiteY16" fmla="*/ 13342 h 40572"/>
                    <a:gd name="connsiteX17" fmla="*/ 36202 w 35500"/>
                    <a:gd name="connsiteY17" fmla="*/ 19124 h 40572"/>
                    <a:gd name="connsiteX18" fmla="*/ 35137 w 35500"/>
                    <a:gd name="connsiteY18" fmla="*/ 25058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500" h="40572">
                      <a:moveTo>
                        <a:pt x="35137" y="25058"/>
                      </a:moveTo>
                      <a:cubicBezTo>
                        <a:pt x="34224" y="27695"/>
                        <a:pt x="33463" y="30332"/>
                        <a:pt x="32652" y="32919"/>
                      </a:cubicBezTo>
                      <a:cubicBezTo>
                        <a:pt x="31485" y="35353"/>
                        <a:pt x="29913" y="37382"/>
                        <a:pt x="27834" y="38903"/>
                      </a:cubicBezTo>
                      <a:lnTo>
                        <a:pt x="24436" y="40729"/>
                      </a:lnTo>
                      <a:cubicBezTo>
                        <a:pt x="21900" y="41794"/>
                        <a:pt x="19263" y="42047"/>
                        <a:pt x="16575" y="41642"/>
                      </a:cubicBezTo>
                      <a:cubicBezTo>
                        <a:pt x="15307" y="41337"/>
                        <a:pt x="14039" y="40982"/>
                        <a:pt x="12670" y="40526"/>
                      </a:cubicBezTo>
                      <a:cubicBezTo>
                        <a:pt x="10793" y="39867"/>
                        <a:pt x="9272" y="38700"/>
                        <a:pt x="8055" y="37077"/>
                      </a:cubicBezTo>
                      <a:cubicBezTo>
                        <a:pt x="6533" y="35809"/>
                        <a:pt x="5468" y="34186"/>
                        <a:pt x="4809" y="32411"/>
                      </a:cubicBezTo>
                      <a:cubicBezTo>
                        <a:pt x="3947" y="30434"/>
                        <a:pt x="3693" y="28557"/>
                        <a:pt x="3845" y="26528"/>
                      </a:cubicBezTo>
                      <a:cubicBezTo>
                        <a:pt x="3744" y="24551"/>
                        <a:pt x="4048" y="22522"/>
                        <a:pt x="4961" y="20696"/>
                      </a:cubicBezTo>
                      <a:cubicBezTo>
                        <a:pt x="5722" y="18059"/>
                        <a:pt x="6635" y="15422"/>
                        <a:pt x="7446" y="12835"/>
                      </a:cubicBezTo>
                      <a:cubicBezTo>
                        <a:pt x="8612" y="10401"/>
                        <a:pt x="10185" y="8372"/>
                        <a:pt x="12264" y="6749"/>
                      </a:cubicBezTo>
                      <a:cubicBezTo>
                        <a:pt x="13380" y="6141"/>
                        <a:pt x="14546" y="5532"/>
                        <a:pt x="15662" y="4924"/>
                      </a:cubicBezTo>
                      <a:cubicBezTo>
                        <a:pt x="18147" y="3960"/>
                        <a:pt x="20734" y="3554"/>
                        <a:pt x="23421" y="3960"/>
                      </a:cubicBezTo>
                      <a:cubicBezTo>
                        <a:pt x="24791" y="4416"/>
                        <a:pt x="26059" y="4721"/>
                        <a:pt x="27326" y="5076"/>
                      </a:cubicBezTo>
                      <a:cubicBezTo>
                        <a:pt x="29304" y="5887"/>
                        <a:pt x="30826" y="7054"/>
                        <a:pt x="32043" y="8524"/>
                      </a:cubicBezTo>
                      <a:cubicBezTo>
                        <a:pt x="33565" y="9792"/>
                        <a:pt x="34630" y="11415"/>
                        <a:pt x="35238" y="13342"/>
                      </a:cubicBezTo>
                      <a:cubicBezTo>
                        <a:pt x="35999" y="15168"/>
                        <a:pt x="36354" y="17197"/>
                        <a:pt x="36202" y="19124"/>
                      </a:cubicBezTo>
                      <a:cubicBezTo>
                        <a:pt x="36354" y="21153"/>
                        <a:pt x="36050" y="23080"/>
                        <a:pt x="35137" y="250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1" name="任意多边形: 形状 360"/>
                <p:cNvSpPr/>
                <p:nvPr/>
              </p:nvSpPr>
              <p:spPr>
                <a:xfrm>
                  <a:off x="3131440" y="4662150"/>
                  <a:ext cx="101431" cy="106502"/>
                </a:xfrm>
                <a:custGeom>
                  <a:avLst/>
                  <a:gdLst>
                    <a:gd name="connsiteX0" fmla="*/ 11702 w 101430"/>
                    <a:gd name="connsiteY0" fmla="*/ 81116 h 106502"/>
                    <a:gd name="connsiteX1" fmla="*/ 68351 w 101430"/>
                    <a:gd name="connsiteY1" fmla="*/ 99627 h 106502"/>
                    <a:gd name="connsiteX2" fmla="*/ 71749 w 101430"/>
                    <a:gd name="connsiteY2" fmla="*/ 98004 h 106502"/>
                    <a:gd name="connsiteX3" fmla="*/ 72612 w 101430"/>
                    <a:gd name="connsiteY3" fmla="*/ 97751 h 106502"/>
                    <a:gd name="connsiteX4" fmla="*/ 100048 w 101430"/>
                    <a:gd name="connsiteY4" fmla="*/ 49622 h 106502"/>
                    <a:gd name="connsiteX5" fmla="*/ 65105 w 101430"/>
                    <a:gd name="connsiteY5" fmla="*/ 5753 h 106502"/>
                    <a:gd name="connsiteX6" fmla="*/ 30873 w 101430"/>
                    <a:gd name="connsiteY6" fmla="*/ 8542 h 106502"/>
                    <a:gd name="connsiteX7" fmla="*/ 9978 w 101430"/>
                    <a:gd name="connsiteY7" fmla="*/ 28676 h 106502"/>
                    <a:gd name="connsiteX8" fmla="*/ 11702 w 101430"/>
                    <a:gd name="connsiteY8" fmla="*/ 81116 h 106502"/>
                    <a:gd name="connsiteX9" fmla="*/ 63939 w 101430"/>
                    <a:gd name="connsiteY9" fmla="*/ 46173 h 106502"/>
                    <a:gd name="connsiteX10" fmla="*/ 63736 w 101430"/>
                    <a:gd name="connsiteY10" fmla="*/ 45920 h 106502"/>
                    <a:gd name="connsiteX11" fmla="*/ 63939 w 101430"/>
                    <a:gd name="connsiteY11" fmla="*/ 46173 h 106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1430" h="106502">
                      <a:moveTo>
                        <a:pt x="11702" y="81116"/>
                      </a:moveTo>
                      <a:cubicBezTo>
                        <a:pt x="23671" y="100084"/>
                        <a:pt x="47457" y="108147"/>
                        <a:pt x="68351" y="99627"/>
                      </a:cubicBezTo>
                      <a:cubicBezTo>
                        <a:pt x="69467" y="99171"/>
                        <a:pt x="70634" y="98461"/>
                        <a:pt x="71749" y="98004"/>
                      </a:cubicBezTo>
                      <a:cubicBezTo>
                        <a:pt x="72003" y="97802"/>
                        <a:pt x="72307" y="97852"/>
                        <a:pt x="72612" y="97751"/>
                      </a:cubicBezTo>
                      <a:cubicBezTo>
                        <a:pt x="90007" y="88876"/>
                        <a:pt x="102128" y="69350"/>
                        <a:pt x="100048" y="49622"/>
                      </a:cubicBezTo>
                      <a:cubicBezTo>
                        <a:pt x="97868" y="28981"/>
                        <a:pt x="85037" y="11839"/>
                        <a:pt x="65105" y="5753"/>
                      </a:cubicBezTo>
                      <a:cubicBezTo>
                        <a:pt x="53999" y="2355"/>
                        <a:pt x="41168" y="3471"/>
                        <a:pt x="30873" y="8542"/>
                      </a:cubicBezTo>
                      <a:cubicBezTo>
                        <a:pt x="22048" y="12853"/>
                        <a:pt x="14593" y="20156"/>
                        <a:pt x="9978" y="28676"/>
                      </a:cubicBezTo>
                      <a:cubicBezTo>
                        <a:pt x="1001" y="44855"/>
                        <a:pt x="2015" y="65699"/>
                        <a:pt x="11702" y="81116"/>
                      </a:cubicBezTo>
                      <a:close/>
                      <a:moveTo>
                        <a:pt x="63939" y="46173"/>
                      </a:moveTo>
                      <a:cubicBezTo>
                        <a:pt x="63888" y="46021"/>
                        <a:pt x="63888" y="46021"/>
                        <a:pt x="63736" y="45920"/>
                      </a:cubicBezTo>
                      <a:cubicBezTo>
                        <a:pt x="63483" y="45108"/>
                        <a:pt x="63331" y="44652"/>
                        <a:pt x="63939" y="4617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2" name="任意多边形: 形状 361"/>
                <p:cNvSpPr/>
                <p:nvPr/>
              </p:nvSpPr>
              <p:spPr>
                <a:xfrm>
                  <a:off x="3419247" y="4636904"/>
                  <a:ext cx="71002" cy="81145"/>
                </a:xfrm>
                <a:custGeom>
                  <a:avLst/>
                  <a:gdLst>
                    <a:gd name="connsiteX0" fmla="*/ 11553 w 71001"/>
                    <a:gd name="connsiteY0" fmla="*/ 65131 h 81144"/>
                    <a:gd name="connsiteX1" fmla="*/ 29862 w 71001"/>
                    <a:gd name="connsiteY1" fmla="*/ 77860 h 81144"/>
                    <a:gd name="connsiteX2" fmla="*/ 39345 w 71001"/>
                    <a:gd name="connsiteY2" fmla="*/ 78520 h 81144"/>
                    <a:gd name="connsiteX3" fmla="*/ 50959 w 71001"/>
                    <a:gd name="connsiteY3" fmla="*/ 75274 h 81144"/>
                    <a:gd name="connsiteX4" fmla="*/ 51213 w 71001"/>
                    <a:gd name="connsiteY4" fmla="*/ 75223 h 81144"/>
                    <a:gd name="connsiteX5" fmla="*/ 51669 w 71001"/>
                    <a:gd name="connsiteY5" fmla="*/ 74970 h 81144"/>
                    <a:gd name="connsiteX6" fmla="*/ 53901 w 71001"/>
                    <a:gd name="connsiteY6" fmla="*/ 74057 h 81144"/>
                    <a:gd name="connsiteX7" fmla="*/ 55270 w 71001"/>
                    <a:gd name="connsiteY7" fmla="*/ 73093 h 81144"/>
                    <a:gd name="connsiteX8" fmla="*/ 61559 w 71001"/>
                    <a:gd name="connsiteY8" fmla="*/ 66855 h 81144"/>
                    <a:gd name="connsiteX9" fmla="*/ 67087 w 71001"/>
                    <a:gd name="connsiteY9" fmla="*/ 48749 h 81144"/>
                    <a:gd name="connsiteX10" fmla="*/ 67746 w 71001"/>
                    <a:gd name="connsiteY10" fmla="*/ 37034 h 81144"/>
                    <a:gd name="connsiteX11" fmla="*/ 65616 w 71001"/>
                    <a:gd name="connsiteY11" fmla="*/ 25978 h 81144"/>
                    <a:gd name="connsiteX12" fmla="*/ 57755 w 71001"/>
                    <a:gd name="connsiteY12" fmla="*/ 13097 h 81144"/>
                    <a:gd name="connsiteX13" fmla="*/ 46800 w 71001"/>
                    <a:gd name="connsiteY13" fmla="*/ 6098 h 81144"/>
                    <a:gd name="connsiteX14" fmla="*/ 34122 w 71001"/>
                    <a:gd name="connsiteY14" fmla="*/ 3968 h 81144"/>
                    <a:gd name="connsiteX15" fmla="*/ 20936 w 71001"/>
                    <a:gd name="connsiteY15" fmla="*/ 7923 h 81144"/>
                    <a:gd name="connsiteX16" fmla="*/ 8561 w 71001"/>
                    <a:gd name="connsiteY16" fmla="*/ 20501 h 81144"/>
                    <a:gd name="connsiteX17" fmla="*/ 3895 w 71001"/>
                    <a:gd name="connsiteY17" fmla="*/ 37846 h 81144"/>
                    <a:gd name="connsiteX18" fmla="*/ 5468 w 71001"/>
                    <a:gd name="connsiteY18" fmla="*/ 52249 h 81144"/>
                    <a:gd name="connsiteX19" fmla="*/ 9017 w 71001"/>
                    <a:gd name="connsiteY19" fmla="*/ 60972 h 81144"/>
                    <a:gd name="connsiteX20" fmla="*/ 11553 w 71001"/>
                    <a:gd name="connsiteY20" fmla="*/ 65131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1001" h="81144">
                      <a:moveTo>
                        <a:pt x="11553" y="65131"/>
                      </a:moveTo>
                      <a:cubicBezTo>
                        <a:pt x="16320" y="71217"/>
                        <a:pt x="22102" y="76085"/>
                        <a:pt x="29862" y="77860"/>
                      </a:cubicBezTo>
                      <a:cubicBezTo>
                        <a:pt x="32904" y="78570"/>
                        <a:pt x="36201" y="78925"/>
                        <a:pt x="39345" y="78520"/>
                      </a:cubicBezTo>
                      <a:cubicBezTo>
                        <a:pt x="43808" y="78012"/>
                        <a:pt x="47206" y="76846"/>
                        <a:pt x="50959" y="75274"/>
                      </a:cubicBezTo>
                      <a:cubicBezTo>
                        <a:pt x="51061" y="75223"/>
                        <a:pt x="51111" y="75223"/>
                        <a:pt x="51213" y="75223"/>
                      </a:cubicBezTo>
                      <a:cubicBezTo>
                        <a:pt x="51365" y="75172"/>
                        <a:pt x="51517" y="75020"/>
                        <a:pt x="51669" y="74970"/>
                      </a:cubicBezTo>
                      <a:cubicBezTo>
                        <a:pt x="52430" y="74614"/>
                        <a:pt x="53089" y="74462"/>
                        <a:pt x="53901" y="74057"/>
                      </a:cubicBezTo>
                      <a:cubicBezTo>
                        <a:pt x="54357" y="73854"/>
                        <a:pt x="54814" y="73397"/>
                        <a:pt x="55270" y="73093"/>
                      </a:cubicBezTo>
                      <a:cubicBezTo>
                        <a:pt x="57907" y="71571"/>
                        <a:pt x="60291" y="69644"/>
                        <a:pt x="61559" y="66855"/>
                      </a:cubicBezTo>
                      <a:cubicBezTo>
                        <a:pt x="64247" y="61124"/>
                        <a:pt x="66326" y="55038"/>
                        <a:pt x="67087" y="48749"/>
                      </a:cubicBezTo>
                      <a:cubicBezTo>
                        <a:pt x="67543" y="44845"/>
                        <a:pt x="68050" y="40939"/>
                        <a:pt x="67746" y="37034"/>
                      </a:cubicBezTo>
                      <a:cubicBezTo>
                        <a:pt x="67442" y="33383"/>
                        <a:pt x="66935" y="29427"/>
                        <a:pt x="65616" y="25978"/>
                      </a:cubicBezTo>
                      <a:cubicBezTo>
                        <a:pt x="63689" y="20856"/>
                        <a:pt x="61508" y="17103"/>
                        <a:pt x="57755" y="13097"/>
                      </a:cubicBezTo>
                      <a:cubicBezTo>
                        <a:pt x="54712" y="9851"/>
                        <a:pt x="50858" y="7670"/>
                        <a:pt x="46800" y="6098"/>
                      </a:cubicBezTo>
                      <a:cubicBezTo>
                        <a:pt x="42743" y="4526"/>
                        <a:pt x="38483" y="3359"/>
                        <a:pt x="34122" y="3968"/>
                      </a:cubicBezTo>
                      <a:cubicBezTo>
                        <a:pt x="28949" y="4678"/>
                        <a:pt x="25652" y="5540"/>
                        <a:pt x="20936" y="7923"/>
                      </a:cubicBezTo>
                      <a:cubicBezTo>
                        <a:pt x="15763" y="10561"/>
                        <a:pt x="11350" y="15480"/>
                        <a:pt x="8561" y="20501"/>
                      </a:cubicBezTo>
                      <a:cubicBezTo>
                        <a:pt x="5518" y="25978"/>
                        <a:pt x="4402" y="31709"/>
                        <a:pt x="3895" y="37846"/>
                      </a:cubicBezTo>
                      <a:cubicBezTo>
                        <a:pt x="3540" y="42613"/>
                        <a:pt x="4250" y="47634"/>
                        <a:pt x="5468" y="52249"/>
                      </a:cubicBezTo>
                      <a:cubicBezTo>
                        <a:pt x="6279" y="55241"/>
                        <a:pt x="7648" y="58183"/>
                        <a:pt x="9017" y="60972"/>
                      </a:cubicBezTo>
                      <a:cubicBezTo>
                        <a:pt x="9727" y="62493"/>
                        <a:pt x="10539" y="63863"/>
                        <a:pt x="11553" y="6513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3" name="任意多边形: 形状 362"/>
                <p:cNvSpPr/>
                <p:nvPr/>
              </p:nvSpPr>
              <p:spPr>
                <a:xfrm>
                  <a:off x="2115190" y="2293270"/>
                  <a:ext cx="892592" cy="928093"/>
                </a:xfrm>
                <a:custGeom>
                  <a:avLst/>
                  <a:gdLst>
                    <a:gd name="connsiteX0" fmla="*/ 599508 w 892592"/>
                    <a:gd name="connsiteY0" fmla="*/ 922852 h 928093"/>
                    <a:gd name="connsiteX1" fmla="*/ 643022 w 892592"/>
                    <a:gd name="connsiteY1" fmla="*/ 922446 h 928093"/>
                    <a:gd name="connsiteX2" fmla="*/ 657222 w 892592"/>
                    <a:gd name="connsiteY2" fmla="*/ 877462 h 928093"/>
                    <a:gd name="connsiteX3" fmla="*/ 627503 w 892592"/>
                    <a:gd name="connsiteY3" fmla="*/ 842062 h 928093"/>
                    <a:gd name="connsiteX4" fmla="*/ 811397 w 892592"/>
                    <a:gd name="connsiteY4" fmla="*/ 662884 h 928093"/>
                    <a:gd name="connsiteX5" fmla="*/ 827322 w 892592"/>
                    <a:gd name="connsiteY5" fmla="*/ 684895 h 928093"/>
                    <a:gd name="connsiteX6" fmla="*/ 876415 w 892592"/>
                    <a:gd name="connsiteY6" fmla="*/ 701174 h 928093"/>
                    <a:gd name="connsiteX7" fmla="*/ 887572 w 892592"/>
                    <a:gd name="connsiteY7" fmla="*/ 648988 h 928093"/>
                    <a:gd name="connsiteX8" fmla="*/ 886000 w 892592"/>
                    <a:gd name="connsiteY8" fmla="*/ 646452 h 928093"/>
                    <a:gd name="connsiteX9" fmla="*/ 823366 w 892592"/>
                    <a:gd name="connsiteY9" fmla="*/ 567336 h 928093"/>
                    <a:gd name="connsiteX10" fmla="*/ 710575 w 892592"/>
                    <a:gd name="connsiteY10" fmla="*/ 517382 h 928093"/>
                    <a:gd name="connsiteX11" fmla="*/ 578867 w 892592"/>
                    <a:gd name="connsiteY11" fmla="*/ 536146 h 928093"/>
                    <a:gd name="connsiteX12" fmla="*/ 571716 w 892592"/>
                    <a:gd name="connsiteY12" fmla="*/ 382986 h 928093"/>
                    <a:gd name="connsiteX13" fmla="*/ 405369 w 892592"/>
                    <a:gd name="connsiteY13" fmla="*/ 255538 h 928093"/>
                    <a:gd name="connsiteX14" fmla="*/ 347249 w 892592"/>
                    <a:gd name="connsiteY14" fmla="*/ 259291 h 928093"/>
                    <a:gd name="connsiteX15" fmla="*/ 347554 w 892592"/>
                    <a:gd name="connsiteY15" fmla="*/ 160192 h 928093"/>
                    <a:gd name="connsiteX16" fmla="*/ 295824 w 892592"/>
                    <a:gd name="connsiteY16" fmla="*/ 55009 h 928093"/>
                    <a:gd name="connsiteX17" fmla="*/ 198653 w 892592"/>
                    <a:gd name="connsiteY17" fmla="*/ 11698 h 928093"/>
                    <a:gd name="connsiteX18" fmla="*/ 203014 w 892592"/>
                    <a:gd name="connsiteY18" fmla="*/ 66065 h 928093"/>
                    <a:gd name="connsiteX19" fmla="*/ 204282 w 892592"/>
                    <a:gd name="connsiteY19" fmla="*/ 67231 h 928093"/>
                    <a:gd name="connsiteX20" fmla="*/ 64308 w 892592"/>
                    <a:gd name="connsiteY20" fmla="*/ 222725 h 928093"/>
                    <a:gd name="connsiteX21" fmla="*/ 58475 w 892592"/>
                    <a:gd name="connsiteY21" fmla="*/ 218414 h 928093"/>
                    <a:gd name="connsiteX22" fmla="*/ 8926 w 892592"/>
                    <a:gd name="connsiteY22" fmla="*/ 222978 h 928093"/>
                    <a:gd name="connsiteX23" fmla="*/ 17954 w 892592"/>
                    <a:gd name="connsiteY23" fmla="*/ 273034 h 928093"/>
                    <a:gd name="connsiteX24" fmla="*/ 113147 w 892592"/>
                    <a:gd name="connsiteY24" fmla="*/ 343580 h 928093"/>
                    <a:gd name="connsiteX25" fmla="*/ 229082 w 892592"/>
                    <a:gd name="connsiteY25" fmla="*/ 364474 h 928093"/>
                    <a:gd name="connsiteX26" fmla="*/ 243130 w 892592"/>
                    <a:gd name="connsiteY26" fmla="*/ 361736 h 928093"/>
                    <a:gd name="connsiteX27" fmla="*/ 228524 w 892592"/>
                    <a:gd name="connsiteY27" fmla="*/ 447242 h 928093"/>
                    <a:gd name="connsiteX28" fmla="*/ 374281 w 892592"/>
                    <a:gd name="connsiteY28" fmla="*/ 615618 h 928093"/>
                    <a:gd name="connsiteX29" fmla="*/ 489050 w 892592"/>
                    <a:gd name="connsiteY29" fmla="*/ 620943 h 928093"/>
                    <a:gd name="connsiteX30" fmla="*/ 520443 w 892592"/>
                    <a:gd name="connsiteY30" fmla="*/ 840084 h 928093"/>
                    <a:gd name="connsiteX31" fmla="*/ 599508 w 892592"/>
                    <a:gd name="connsiteY31" fmla="*/ 922852 h 928093"/>
                    <a:gd name="connsiteX32" fmla="*/ 784062 w 892592"/>
                    <a:gd name="connsiteY32" fmla="*/ 634129 h 928093"/>
                    <a:gd name="connsiteX33" fmla="*/ 798262 w 892592"/>
                    <a:gd name="connsiteY33" fmla="*/ 647517 h 928093"/>
                    <a:gd name="connsiteX34" fmla="*/ 798313 w 892592"/>
                    <a:gd name="connsiteY34" fmla="*/ 647568 h 928093"/>
                    <a:gd name="connsiteX35" fmla="*/ 611477 w 892592"/>
                    <a:gd name="connsiteY35" fmla="*/ 830042 h 928093"/>
                    <a:gd name="connsiteX36" fmla="*/ 611426 w 892592"/>
                    <a:gd name="connsiteY36" fmla="*/ 829992 h 928093"/>
                    <a:gd name="connsiteX37" fmla="*/ 594132 w 892592"/>
                    <a:gd name="connsiteY37" fmla="*/ 812951 h 928093"/>
                    <a:gd name="connsiteX38" fmla="*/ 594944 w 892592"/>
                    <a:gd name="connsiteY38" fmla="*/ 812292 h 928093"/>
                    <a:gd name="connsiteX39" fmla="*/ 779903 w 892592"/>
                    <a:gd name="connsiteY39" fmla="*/ 630781 h 928093"/>
                    <a:gd name="connsiteX40" fmla="*/ 784062 w 892592"/>
                    <a:gd name="connsiteY40" fmla="*/ 634129 h 928093"/>
                    <a:gd name="connsiteX41" fmla="*/ 665337 w 892592"/>
                    <a:gd name="connsiteY41" fmla="*/ 586862 h 928093"/>
                    <a:gd name="connsiteX42" fmla="*/ 695107 w 892592"/>
                    <a:gd name="connsiteY42" fmla="*/ 590970 h 928093"/>
                    <a:gd name="connsiteX43" fmla="*/ 695309 w 892592"/>
                    <a:gd name="connsiteY43" fmla="*/ 591020 h 928093"/>
                    <a:gd name="connsiteX44" fmla="*/ 559240 w 892592"/>
                    <a:gd name="connsiteY44" fmla="*/ 720903 h 928093"/>
                    <a:gd name="connsiteX45" fmla="*/ 557820 w 892592"/>
                    <a:gd name="connsiteY45" fmla="*/ 689662 h 928093"/>
                    <a:gd name="connsiteX46" fmla="*/ 665337 w 892592"/>
                    <a:gd name="connsiteY46" fmla="*/ 586862 h 928093"/>
                    <a:gd name="connsiteX47" fmla="*/ 559798 w 892592"/>
                    <a:gd name="connsiteY47" fmla="*/ 654871 h 928093"/>
                    <a:gd name="connsiteX48" fmla="*/ 559798 w 892592"/>
                    <a:gd name="connsiteY48" fmla="*/ 654770 h 928093"/>
                    <a:gd name="connsiteX49" fmla="*/ 559849 w 892592"/>
                    <a:gd name="connsiteY49" fmla="*/ 654719 h 928093"/>
                    <a:gd name="connsiteX50" fmla="*/ 565782 w 892592"/>
                    <a:gd name="connsiteY50" fmla="*/ 610597 h 928093"/>
                    <a:gd name="connsiteX51" fmla="*/ 567354 w 892592"/>
                    <a:gd name="connsiteY51" fmla="*/ 602076 h 928093"/>
                    <a:gd name="connsiteX52" fmla="*/ 630039 w 892592"/>
                    <a:gd name="connsiteY52" fmla="*/ 588180 h 928093"/>
                    <a:gd name="connsiteX53" fmla="*/ 630140 w 892592"/>
                    <a:gd name="connsiteY53" fmla="*/ 588180 h 928093"/>
                    <a:gd name="connsiteX54" fmla="*/ 630242 w 892592"/>
                    <a:gd name="connsiteY54" fmla="*/ 588180 h 928093"/>
                    <a:gd name="connsiteX55" fmla="*/ 559798 w 892592"/>
                    <a:gd name="connsiteY55" fmla="*/ 654871 h 928093"/>
                    <a:gd name="connsiteX56" fmla="*/ 717523 w 892592"/>
                    <a:gd name="connsiteY56" fmla="*/ 599490 h 928093"/>
                    <a:gd name="connsiteX57" fmla="*/ 719501 w 892592"/>
                    <a:gd name="connsiteY57" fmla="*/ 597715 h 928093"/>
                    <a:gd name="connsiteX58" fmla="*/ 763268 w 892592"/>
                    <a:gd name="connsiteY58" fmla="*/ 618965 h 928093"/>
                    <a:gd name="connsiteX59" fmla="*/ 582468 w 892592"/>
                    <a:gd name="connsiteY59" fmla="*/ 796317 h 928093"/>
                    <a:gd name="connsiteX60" fmla="*/ 582417 w 892592"/>
                    <a:gd name="connsiteY60" fmla="*/ 796368 h 928093"/>
                    <a:gd name="connsiteX61" fmla="*/ 563246 w 892592"/>
                    <a:gd name="connsiteY61" fmla="*/ 746565 h 928093"/>
                    <a:gd name="connsiteX62" fmla="*/ 717523 w 892592"/>
                    <a:gd name="connsiteY62" fmla="*/ 599490 h 928093"/>
                    <a:gd name="connsiteX63" fmla="*/ 268336 w 892592"/>
                    <a:gd name="connsiteY63" fmla="*/ 104456 h 928093"/>
                    <a:gd name="connsiteX64" fmla="*/ 222337 w 892592"/>
                    <a:gd name="connsiteY64" fmla="*/ 56276 h 928093"/>
                    <a:gd name="connsiteX65" fmla="*/ 210520 w 892592"/>
                    <a:gd name="connsiteY65" fmla="*/ 28434 h 928093"/>
                    <a:gd name="connsiteX66" fmla="*/ 233444 w 892592"/>
                    <a:gd name="connsiteY66" fmla="*/ 28434 h 928093"/>
                    <a:gd name="connsiteX67" fmla="*/ 278175 w 892592"/>
                    <a:gd name="connsiteY67" fmla="*/ 65355 h 928093"/>
                    <a:gd name="connsiteX68" fmla="*/ 327673 w 892592"/>
                    <a:gd name="connsiteY68" fmla="*/ 163185 h 928093"/>
                    <a:gd name="connsiteX69" fmla="*/ 325746 w 892592"/>
                    <a:gd name="connsiteY69" fmla="*/ 264717 h 928093"/>
                    <a:gd name="connsiteX70" fmla="*/ 292375 w 892592"/>
                    <a:gd name="connsiteY70" fmla="*/ 276027 h 928093"/>
                    <a:gd name="connsiteX71" fmla="*/ 293795 w 892592"/>
                    <a:gd name="connsiteY71" fmla="*/ 270448 h 928093"/>
                    <a:gd name="connsiteX72" fmla="*/ 295063 w 892592"/>
                    <a:gd name="connsiteY72" fmla="*/ 162373 h 928093"/>
                    <a:gd name="connsiteX73" fmla="*/ 268336 w 892592"/>
                    <a:gd name="connsiteY73" fmla="*/ 104456 h 928093"/>
                    <a:gd name="connsiteX74" fmla="*/ 281471 w 892592"/>
                    <a:gd name="connsiteY74" fmla="*/ 218820 h 928093"/>
                    <a:gd name="connsiteX75" fmla="*/ 279798 w 892592"/>
                    <a:gd name="connsiteY75" fmla="*/ 239055 h 928093"/>
                    <a:gd name="connsiteX76" fmla="*/ 269300 w 892592"/>
                    <a:gd name="connsiteY76" fmla="*/ 284192 h 928093"/>
                    <a:gd name="connsiteX77" fmla="*/ 229488 w 892592"/>
                    <a:gd name="connsiteY77" fmla="*/ 294436 h 928093"/>
                    <a:gd name="connsiteX78" fmla="*/ 215237 w 892592"/>
                    <a:gd name="connsiteY78" fmla="*/ 295552 h 928093"/>
                    <a:gd name="connsiteX79" fmla="*/ 281471 w 892592"/>
                    <a:gd name="connsiteY79" fmla="*/ 218820 h 928093"/>
                    <a:gd name="connsiteX80" fmla="*/ 191147 w 892592"/>
                    <a:gd name="connsiteY80" fmla="*/ 290683 h 928093"/>
                    <a:gd name="connsiteX81" fmla="*/ 188865 w 892592"/>
                    <a:gd name="connsiteY81" fmla="*/ 293726 h 928093"/>
                    <a:gd name="connsiteX82" fmla="*/ 188763 w 892592"/>
                    <a:gd name="connsiteY82" fmla="*/ 293726 h 928093"/>
                    <a:gd name="connsiteX83" fmla="*/ 175172 w 892592"/>
                    <a:gd name="connsiteY83" fmla="*/ 290734 h 928093"/>
                    <a:gd name="connsiteX84" fmla="*/ 276400 w 892592"/>
                    <a:gd name="connsiteY84" fmla="*/ 171096 h 928093"/>
                    <a:gd name="connsiteX85" fmla="*/ 279595 w 892592"/>
                    <a:gd name="connsiteY85" fmla="*/ 187021 h 928093"/>
                    <a:gd name="connsiteX86" fmla="*/ 277160 w 892592"/>
                    <a:gd name="connsiteY86" fmla="*/ 189607 h 928093"/>
                    <a:gd name="connsiteX87" fmla="*/ 191147 w 892592"/>
                    <a:gd name="connsiteY87" fmla="*/ 290683 h 928093"/>
                    <a:gd name="connsiteX88" fmla="*/ 79826 w 892592"/>
                    <a:gd name="connsiteY88" fmla="*/ 235454 h 928093"/>
                    <a:gd name="connsiteX89" fmla="*/ 219598 w 892592"/>
                    <a:gd name="connsiteY89" fmla="*/ 80113 h 928093"/>
                    <a:gd name="connsiteX90" fmla="*/ 219649 w 892592"/>
                    <a:gd name="connsiteY90" fmla="*/ 80163 h 928093"/>
                    <a:gd name="connsiteX91" fmla="*/ 230604 w 892592"/>
                    <a:gd name="connsiteY91" fmla="*/ 89952 h 928093"/>
                    <a:gd name="connsiteX92" fmla="*/ 232328 w 892592"/>
                    <a:gd name="connsiteY92" fmla="*/ 91879 h 928093"/>
                    <a:gd name="connsiteX93" fmla="*/ 89868 w 892592"/>
                    <a:gd name="connsiteY93" fmla="*/ 243721 h 928093"/>
                    <a:gd name="connsiteX94" fmla="*/ 79826 w 892592"/>
                    <a:gd name="connsiteY94" fmla="*/ 235454 h 928093"/>
                    <a:gd name="connsiteX95" fmla="*/ 105742 w 892592"/>
                    <a:gd name="connsiteY95" fmla="*/ 256045 h 928093"/>
                    <a:gd name="connsiteX96" fmla="*/ 245412 w 892592"/>
                    <a:gd name="connsiteY96" fmla="*/ 107093 h 928093"/>
                    <a:gd name="connsiteX97" fmla="*/ 252563 w 892592"/>
                    <a:gd name="connsiteY97" fmla="*/ 116983 h 928093"/>
                    <a:gd name="connsiteX98" fmla="*/ 269097 w 892592"/>
                    <a:gd name="connsiteY98" fmla="*/ 148376 h 928093"/>
                    <a:gd name="connsiteX99" fmla="*/ 269046 w 892592"/>
                    <a:gd name="connsiteY99" fmla="*/ 148427 h 928093"/>
                    <a:gd name="connsiteX100" fmla="*/ 267829 w 892592"/>
                    <a:gd name="connsiteY100" fmla="*/ 149644 h 928093"/>
                    <a:gd name="connsiteX101" fmla="*/ 154733 w 892592"/>
                    <a:gd name="connsiteY101" fmla="*/ 283634 h 928093"/>
                    <a:gd name="connsiteX102" fmla="*/ 154683 w 892592"/>
                    <a:gd name="connsiteY102" fmla="*/ 283583 h 928093"/>
                    <a:gd name="connsiteX103" fmla="*/ 109698 w 892592"/>
                    <a:gd name="connsiteY103" fmla="*/ 258834 h 928093"/>
                    <a:gd name="connsiteX104" fmla="*/ 105742 w 892592"/>
                    <a:gd name="connsiteY104" fmla="*/ 256045 h 928093"/>
                    <a:gd name="connsiteX105" fmla="*/ 173650 w 892592"/>
                    <a:gd name="connsiteY105" fmla="*/ 342718 h 928093"/>
                    <a:gd name="connsiteX106" fmla="*/ 70546 w 892592"/>
                    <a:gd name="connsiteY106" fmla="*/ 294487 h 928093"/>
                    <a:gd name="connsiteX107" fmla="*/ 30278 w 892592"/>
                    <a:gd name="connsiteY107" fmla="*/ 255487 h 928093"/>
                    <a:gd name="connsiteX108" fmla="*/ 26677 w 892592"/>
                    <a:gd name="connsiteY108" fmla="*/ 233071 h 928093"/>
                    <a:gd name="connsiteX109" fmla="*/ 53860 w 892592"/>
                    <a:gd name="connsiteY109" fmla="*/ 240526 h 928093"/>
                    <a:gd name="connsiteX110" fmla="*/ 154277 w 892592"/>
                    <a:gd name="connsiteY110" fmla="*/ 305239 h 928093"/>
                    <a:gd name="connsiteX111" fmla="*/ 261641 w 892592"/>
                    <a:gd name="connsiteY111" fmla="*/ 307724 h 928093"/>
                    <a:gd name="connsiteX112" fmla="*/ 268488 w 892592"/>
                    <a:gd name="connsiteY112" fmla="*/ 305695 h 928093"/>
                    <a:gd name="connsiteX113" fmla="*/ 284920 w 892592"/>
                    <a:gd name="connsiteY113" fmla="*/ 300066 h 928093"/>
                    <a:gd name="connsiteX114" fmla="*/ 319711 w 892592"/>
                    <a:gd name="connsiteY114" fmla="*/ 287742 h 928093"/>
                    <a:gd name="connsiteX115" fmla="*/ 342482 w 892592"/>
                    <a:gd name="connsiteY115" fmla="*/ 280743 h 928093"/>
                    <a:gd name="connsiteX116" fmla="*/ 379555 w 892592"/>
                    <a:gd name="connsiteY116" fmla="*/ 274759 h 928093"/>
                    <a:gd name="connsiteX117" fmla="*/ 547880 w 892592"/>
                    <a:gd name="connsiteY117" fmla="*/ 377914 h 928093"/>
                    <a:gd name="connsiteX118" fmla="*/ 557668 w 892592"/>
                    <a:gd name="connsiteY118" fmla="*/ 542232 h 928093"/>
                    <a:gd name="connsiteX119" fmla="*/ 521508 w 892592"/>
                    <a:gd name="connsiteY119" fmla="*/ 551919 h 928093"/>
                    <a:gd name="connsiteX120" fmla="*/ 530028 w 892592"/>
                    <a:gd name="connsiteY120" fmla="*/ 454139 h 928093"/>
                    <a:gd name="connsiteX121" fmla="*/ 486970 w 892592"/>
                    <a:gd name="connsiteY121" fmla="*/ 361584 h 928093"/>
                    <a:gd name="connsiteX122" fmla="*/ 399689 w 892592"/>
                    <a:gd name="connsiteY122" fmla="*/ 312136 h 928093"/>
                    <a:gd name="connsiteX123" fmla="*/ 331832 w 892592"/>
                    <a:gd name="connsiteY123" fmla="*/ 312795 h 928093"/>
                    <a:gd name="connsiteX124" fmla="*/ 308249 w 892592"/>
                    <a:gd name="connsiteY124" fmla="*/ 318983 h 928093"/>
                    <a:gd name="connsiteX125" fmla="*/ 290499 w 892592"/>
                    <a:gd name="connsiteY125" fmla="*/ 325018 h 928093"/>
                    <a:gd name="connsiteX126" fmla="*/ 274270 w 892592"/>
                    <a:gd name="connsiteY126" fmla="*/ 331002 h 928093"/>
                    <a:gd name="connsiteX127" fmla="*/ 250788 w 892592"/>
                    <a:gd name="connsiteY127" fmla="*/ 338964 h 928093"/>
                    <a:gd name="connsiteX128" fmla="*/ 231009 w 892592"/>
                    <a:gd name="connsiteY128" fmla="*/ 343783 h 928093"/>
                    <a:gd name="connsiteX129" fmla="*/ 173650 w 892592"/>
                    <a:gd name="connsiteY129" fmla="*/ 342718 h 928093"/>
                    <a:gd name="connsiteX130" fmla="*/ 432705 w 892592"/>
                    <a:gd name="connsiteY130" fmla="*/ 345913 h 928093"/>
                    <a:gd name="connsiteX131" fmla="*/ 433060 w 892592"/>
                    <a:gd name="connsiteY131" fmla="*/ 345558 h 928093"/>
                    <a:gd name="connsiteX132" fmla="*/ 450405 w 892592"/>
                    <a:gd name="connsiteY132" fmla="*/ 356411 h 928093"/>
                    <a:gd name="connsiteX133" fmla="*/ 314233 w 892592"/>
                    <a:gd name="connsiteY133" fmla="*/ 496030 h 928093"/>
                    <a:gd name="connsiteX134" fmla="*/ 306170 w 892592"/>
                    <a:gd name="connsiteY134" fmla="*/ 481272 h 928093"/>
                    <a:gd name="connsiteX135" fmla="*/ 307083 w 892592"/>
                    <a:gd name="connsiteY135" fmla="*/ 480309 h 928093"/>
                    <a:gd name="connsiteX136" fmla="*/ 432705 w 892592"/>
                    <a:gd name="connsiteY136" fmla="*/ 345913 h 928093"/>
                    <a:gd name="connsiteX137" fmla="*/ 298512 w 892592"/>
                    <a:gd name="connsiteY137" fmla="*/ 458653 h 928093"/>
                    <a:gd name="connsiteX138" fmla="*/ 298816 w 892592"/>
                    <a:gd name="connsiteY138" fmla="*/ 402359 h 928093"/>
                    <a:gd name="connsiteX139" fmla="*/ 322754 w 892592"/>
                    <a:gd name="connsiteY139" fmla="*/ 335414 h 928093"/>
                    <a:gd name="connsiteX140" fmla="*/ 354299 w 892592"/>
                    <a:gd name="connsiteY140" fmla="*/ 329075 h 928093"/>
                    <a:gd name="connsiteX141" fmla="*/ 412976 w 892592"/>
                    <a:gd name="connsiteY141" fmla="*/ 336682 h 928093"/>
                    <a:gd name="connsiteX142" fmla="*/ 298512 w 892592"/>
                    <a:gd name="connsiteY142" fmla="*/ 458653 h 928093"/>
                    <a:gd name="connsiteX143" fmla="*/ 466076 w 892592"/>
                    <a:gd name="connsiteY143" fmla="*/ 369292 h 928093"/>
                    <a:gd name="connsiteX144" fmla="*/ 497266 w 892592"/>
                    <a:gd name="connsiteY144" fmla="*/ 412046 h 928093"/>
                    <a:gd name="connsiteX145" fmla="*/ 496099 w 892592"/>
                    <a:gd name="connsiteY145" fmla="*/ 412908 h 928093"/>
                    <a:gd name="connsiteX146" fmla="*/ 376157 w 892592"/>
                    <a:gd name="connsiteY146" fmla="*/ 545833 h 928093"/>
                    <a:gd name="connsiteX147" fmla="*/ 376056 w 892592"/>
                    <a:gd name="connsiteY147" fmla="*/ 545833 h 928093"/>
                    <a:gd name="connsiteX148" fmla="*/ 331020 w 892592"/>
                    <a:gd name="connsiteY148" fmla="*/ 516215 h 928093"/>
                    <a:gd name="connsiteX149" fmla="*/ 326912 w 892592"/>
                    <a:gd name="connsiteY149" fmla="*/ 511904 h 928093"/>
                    <a:gd name="connsiteX150" fmla="*/ 327572 w 892592"/>
                    <a:gd name="connsiteY150" fmla="*/ 511296 h 928093"/>
                    <a:gd name="connsiteX151" fmla="*/ 466076 w 892592"/>
                    <a:gd name="connsiteY151" fmla="*/ 369292 h 928093"/>
                    <a:gd name="connsiteX152" fmla="*/ 504974 w 892592"/>
                    <a:gd name="connsiteY152" fmla="*/ 432332 h 928093"/>
                    <a:gd name="connsiteX153" fmla="*/ 509387 w 892592"/>
                    <a:gd name="connsiteY153" fmla="*/ 452314 h 928093"/>
                    <a:gd name="connsiteX154" fmla="*/ 510097 w 892592"/>
                    <a:gd name="connsiteY154" fmla="*/ 458197 h 928093"/>
                    <a:gd name="connsiteX155" fmla="*/ 509843 w 892592"/>
                    <a:gd name="connsiteY155" fmla="*/ 458400 h 928093"/>
                    <a:gd name="connsiteX156" fmla="*/ 416374 w 892592"/>
                    <a:gd name="connsiteY156" fmla="*/ 557751 h 928093"/>
                    <a:gd name="connsiteX157" fmla="*/ 396291 w 892592"/>
                    <a:gd name="connsiteY157" fmla="*/ 552933 h 928093"/>
                    <a:gd name="connsiteX158" fmla="*/ 504974 w 892592"/>
                    <a:gd name="connsiteY158" fmla="*/ 432332 h 928093"/>
                    <a:gd name="connsiteX159" fmla="*/ 511010 w 892592"/>
                    <a:gd name="connsiteY159" fmla="*/ 485482 h 928093"/>
                    <a:gd name="connsiteX160" fmla="*/ 500258 w 892592"/>
                    <a:gd name="connsiteY160" fmla="*/ 556432 h 928093"/>
                    <a:gd name="connsiteX161" fmla="*/ 442696 w 892592"/>
                    <a:gd name="connsiteY161" fmla="*/ 560895 h 928093"/>
                    <a:gd name="connsiteX162" fmla="*/ 442594 w 892592"/>
                    <a:gd name="connsiteY162" fmla="*/ 560895 h 928093"/>
                    <a:gd name="connsiteX163" fmla="*/ 511010 w 892592"/>
                    <a:gd name="connsiteY163" fmla="*/ 485482 h 928093"/>
                    <a:gd name="connsiteX164" fmla="*/ 420482 w 892592"/>
                    <a:gd name="connsiteY164" fmla="*/ 603091 h 928093"/>
                    <a:gd name="connsiteX165" fmla="*/ 250180 w 892592"/>
                    <a:gd name="connsiteY165" fmla="*/ 465703 h 928093"/>
                    <a:gd name="connsiteX166" fmla="*/ 265800 w 892592"/>
                    <a:gd name="connsiteY166" fmla="*/ 355193 h 928093"/>
                    <a:gd name="connsiteX167" fmla="*/ 297954 w 892592"/>
                    <a:gd name="connsiteY167" fmla="*/ 343630 h 928093"/>
                    <a:gd name="connsiteX168" fmla="*/ 280051 w 892592"/>
                    <a:gd name="connsiteY168" fmla="*/ 394599 h 928093"/>
                    <a:gd name="connsiteX169" fmla="*/ 298562 w 892592"/>
                    <a:gd name="connsiteY169" fmla="*/ 508709 h 928093"/>
                    <a:gd name="connsiteX170" fmla="*/ 387619 w 892592"/>
                    <a:gd name="connsiteY170" fmla="*/ 571394 h 928093"/>
                    <a:gd name="connsiteX171" fmla="*/ 415867 w 892592"/>
                    <a:gd name="connsiteY171" fmla="*/ 577987 h 928093"/>
                    <a:gd name="connsiteX172" fmla="*/ 415969 w 892592"/>
                    <a:gd name="connsiteY172" fmla="*/ 577987 h 928093"/>
                    <a:gd name="connsiteX173" fmla="*/ 416070 w 892592"/>
                    <a:gd name="connsiteY173" fmla="*/ 577987 h 928093"/>
                    <a:gd name="connsiteX174" fmla="*/ 420939 w 892592"/>
                    <a:gd name="connsiteY174" fmla="*/ 578646 h 928093"/>
                    <a:gd name="connsiteX175" fmla="*/ 421142 w 892592"/>
                    <a:gd name="connsiteY175" fmla="*/ 578697 h 928093"/>
                    <a:gd name="connsiteX176" fmla="*/ 496048 w 892592"/>
                    <a:gd name="connsiteY176" fmla="*/ 576668 h 928093"/>
                    <a:gd name="connsiteX177" fmla="*/ 502844 w 892592"/>
                    <a:gd name="connsiteY177" fmla="*/ 575451 h 928093"/>
                    <a:gd name="connsiteX178" fmla="*/ 517349 w 892592"/>
                    <a:gd name="connsiteY178" fmla="*/ 572357 h 928093"/>
                    <a:gd name="connsiteX179" fmla="*/ 554067 w 892592"/>
                    <a:gd name="connsiteY179" fmla="*/ 563076 h 928093"/>
                    <a:gd name="connsiteX180" fmla="*/ 575215 w 892592"/>
                    <a:gd name="connsiteY180" fmla="*/ 557244 h 928093"/>
                    <a:gd name="connsiteX181" fmla="*/ 635770 w 892592"/>
                    <a:gd name="connsiteY181" fmla="*/ 542181 h 928093"/>
                    <a:gd name="connsiteX182" fmla="*/ 758907 w 892592"/>
                    <a:gd name="connsiteY182" fmla="*/ 551310 h 928093"/>
                    <a:gd name="connsiteX183" fmla="*/ 849180 w 892592"/>
                    <a:gd name="connsiteY183" fmla="*/ 622413 h 928093"/>
                    <a:gd name="connsiteX184" fmla="*/ 871394 w 892592"/>
                    <a:gd name="connsiteY184" fmla="*/ 665217 h 928093"/>
                    <a:gd name="connsiteX185" fmla="*/ 867590 w 892592"/>
                    <a:gd name="connsiteY185" fmla="*/ 681903 h 928093"/>
                    <a:gd name="connsiteX186" fmla="*/ 844819 w 892592"/>
                    <a:gd name="connsiteY186" fmla="*/ 674701 h 928093"/>
                    <a:gd name="connsiteX187" fmla="*/ 805210 w 892592"/>
                    <a:gd name="connsiteY187" fmla="*/ 625862 h 928093"/>
                    <a:gd name="connsiteX188" fmla="*/ 692520 w 892592"/>
                    <a:gd name="connsiteY188" fmla="*/ 569720 h 928093"/>
                    <a:gd name="connsiteX189" fmla="*/ 664221 w 892592"/>
                    <a:gd name="connsiteY189" fmla="*/ 566829 h 928093"/>
                    <a:gd name="connsiteX190" fmla="*/ 660214 w 892592"/>
                    <a:gd name="connsiteY190" fmla="*/ 566677 h 928093"/>
                    <a:gd name="connsiteX191" fmla="*/ 571107 w 892592"/>
                    <a:gd name="connsiteY191" fmla="*/ 580370 h 928093"/>
                    <a:gd name="connsiteX192" fmla="*/ 556654 w 892592"/>
                    <a:gd name="connsiteY192" fmla="*/ 584377 h 928093"/>
                    <a:gd name="connsiteX193" fmla="*/ 549655 w 892592"/>
                    <a:gd name="connsiteY193" fmla="*/ 586304 h 928093"/>
                    <a:gd name="connsiteX194" fmla="*/ 513038 w 892592"/>
                    <a:gd name="connsiteY194" fmla="*/ 595433 h 928093"/>
                    <a:gd name="connsiteX195" fmla="*/ 491738 w 892592"/>
                    <a:gd name="connsiteY195" fmla="*/ 599541 h 928093"/>
                    <a:gd name="connsiteX196" fmla="*/ 420482 w 892592"/>
                    <a:gd name="connsiteY196" fmla="*/ 603091 h 928093"/>
                    <a:gd name="connsiteX197" fmla="*/ 533578 w 892592"/>
                    <a:gd name="connsiteY197" fmla="*/ 820762 h 928093"/>
                    <a:gd name="connsiteX198" fmla="*/ 509944 w 892592"/>
                    <a:gd name="connsiteY198" fmla="*/ 617342 h 928093"/>
                    <a:gd name="connsiteX199" fmla="*/ 510553 w 892592"/>
                    <a:gd name="connsiteY199" fmla="*/ 617139 h 928093"/>
                    <a:gd name="connsiteX200" fmla="*/ 545902 w 892592"/>
                    <a:gd name="connsiteY200" fmla="*/ 608264 h 928093"/>
                    <a:gd name="connsiteX201" fmla="*/ 537686 w 892592"/>
                    <a:gd name="connsiteY201" fmla="*/ 683576 h 928093"/>
                    <a:gd name="connsiteX202" fmla="*/ 537635 w 892592"/>
                    <a:gd name="connsiteY202" fmla="*/ 683627 h 928093"/>
                    <a:gd name="connsiteX203" fmla="*/ 537635 w 892592"/>
                    <a:gd name="connsiteY203" fmla="*/ 683931 h 928093"/>
                    <a:gd name="connsiteX204" fmla="*/ 537534 w 892592"/>
                    <a:gd name="connsiteY204" fmla="*/ 689358 h 928093"/>
                    <a:gd name="connsiteX205" fmla="*/ 537534 w 892592"/>
                    <a:gd name="connsiteY205" fmla="*/ 689459 h 928093"/>
                    <a:gd name="connsiteX206" fmla="*/ 568369 w 892592"/>
                    <a:gd name="connsiteY206" fmla="*/ 811379 h 928093"/>
                    <a:gd name="connsiteX207" fmla="*/ 597986 w 892592"/>
                    <a:gd name="connsiteY207" fmla="*/ 845004 h 928093"/>
                    <a:gd name="connsiteX208" fmla="*/ 598037 w 892592"/>
                    <a:gd name="connsiteY208" fmla="*/ 845054 h 928093"/>
                    <a:gd name="connsiteX209" fmla="*/ 599609 w 892592"/>
                    <a:gd name="connsiteY209" fmla="*/ 846525 h 928093"/>
                    <a:gd name="connsiteX210" fmla="*/ 601080 w 892592"/>
                    <a:gd name="connsiteY210" fmla="*/ 847590 h 928093"/>
                    <a:gd name="connsiteX211" fmla="*/ 609347 w 892592"/>
                    <a:gd name="connsiteY211" fmla="*/ 853676 h 928093"/>
                    <a:gd name="connsiteX212" fmla="*/ 611223 w 892592"/>
                    <a:gd name="connsiteY212" fmla="*/ 854640 h 928093"/>
                    <a:gd name="connsiteX213" fmla="*/ 611375 w 892592"/>
                    <a:gd name="connsiteY213" fmla="*/ 854741 h 928093"/>
                    <a:gd name="connsiteX214" fmla="*/ 639573 w 892592"/>
                    <a:gd name="connsiteY214" fmla="*/ 893336 h 928093"/>
                    <a:gd name="connsiteX215" fmla="*/ 606659 w 892592"/>
                    <a:gd name="connsiteY215" fmla="*/ 904036 h 928093"/>
                    <a:gd name="connsiteX216" fmla="*/ 533578 w 892592"/>
                    <a:gd name="connsiteY216" fmla="*/ 820762 h 928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</a:cxnLst>
                  <a:rect l="l" t="t" r="r" b="b"/>
                  <a:pathLst>
                    <a:path w="892592" h="928093">
                      <a:moveTo>
                        <a:pt x="599508" y="922852"/>
                      </a:moveTo>
                      <a:cubicBezTo>
                        <a:pt x="613303" y="928786"/>
                        <a:pt x="629532" y="930256"/>
                        <a:pt x="643022" y="922446"/>
                      </a:cubicBezTo>
                      <a:cubicBezTo>
                        <a:pt x="658642" y="913317"/>
                        <a:pt x="663054" y="893893"/>
                        <a:pt x="657222" y="877462"/>
                      </a:cubicBezTo>
                      <a:cubicBezTo>
                        <a:pt x="651999" y="862551"/>
                        <a:pt x="640182" y="851596"/>
                        <a:pt x="627503" y="842062"/>
                      </a:cubicBezTo>
                      <a:cubicBezTo>
                        <a:pt x="686282" y="779783"/>
                        <a:pt x="747699" y="720041"/>
                        <a:pt x="811397" y="662884"/>
                      </a:cubicBezTo>
                      <a:cubicBezTo>
                        <a:pt x="816925" y="669832"/>
                        <a:pt x="822098" y="677237"/>
                        <a:pt x="827322" y="684895"/>
                      </a:cubicBezTo>
                      <a:cubicBezTo>
                        <a:pt x="838429" y="701327"/>
                        <a:pt x="857295" y="715426"/>
                        <a:pt x="876415" y="701174"/>
                      </a:cubicBezTo>
                      <a:cubicBezTo>
                        <a:pt x="892440" y="689358"/>
                        <a:pt x="895281" y="666485"/>
                        <a:pt x="887572" y="648988"/>
                      </a:cubicBezTo>
                      <a:cubicBezTo>
                        <a:pt x="887166" y="647923"/>
                        <a:pt x="886608" y="647112"/>
                        <a:pt x="886000" y="646452"/>
                      </a:cubicBezTo>
                      <a:cubicBezTo>
                        <a:pt x="873270" y="615161"/>
                        <a:pt x="849180" y="588282"/>
                        <a:pt x="823366" y="567336"/>
                      </a:cubicBezTo>
                      <a:cubicBezTo>
                        <a:pt x="791263" y="541319"/>
                        <a:pt x="751857" y="521997"/>
                        <a:pt x="710575" y="517382"/>
                      </a:cubicBezTo>
                      <a:cubicBezTo>
                        <a:pt x="665286" y="512310"/>
                        <a:pt x="621924" y="523670"/>
                        <a:pt x="578867" y="536146"/>
                      </a:cubicBezTo>
                      <a:cubicBezTo>
                        <a:pt x="586677" y="484822"/>
                        <a:pt x="589568" y="433346"/>
                        <a:pt x="571716" y="382986"/>
                      </a:cubicBezTo>
                      <a:cubicBezTo>
                        <a:pt x="546815" y="313049"/>
                        <a:pt x="478602" y="262942"/>
                        <a:pt x="405369" y="255538"/>
                      </a:cubicBezTo>
                      <a:cubicBezTo>
                        <a:pt x="385438" y="253407"/>
                        <a:pt x="366166" y="255335"/>
                        <a:pt x="347249" y="259291"/>
                      </a:cubicBezTo>
                      <a:cubicBezTo>
                        <a:pt x="353335" y="226680"/>
                        <a:pt x="353944" y="192853"/>
                        <a:pt x="347554" y="160192"/>
                      </a:cubicBezTo>
                      <a:cubicBezTo>
                        <a:pt x="339845" y="121294"/>
                        <a:pt x="322246" y="84677"/>
                        <a:pt x="295824" y="55009"/>
                      </a:cubicBezTo>
                      <a:cubicBezTo>
                        <a:pt x="276907" y="33657"/>
                        <a:pt x="229792" y="-15232"/>
                        <a:pt x="198653" y="11698"/>
                      </a:cubicBezTo>
                      <a:cubicBezTo>
                        <a:pt x="180649" y="27216"/>
                        <a:pt x="188459" y="51813"/>
                        <a:pt x="203014" y="66065"/>
                      </a:cubicBezTo>
                      <a:lnTo>
                        <a:pt x="204282" y="67231"/>
                      </a:lnTo>
                      <a:cubicBezTo>
                        <a:pt x="158892" y="120229"/>
                        <a:pt x="112234" y="172060"/>
                        <a:pt x="64308" y="222725"/>
                      </a:cubicBezTo>
                      <a:lnTo>
                        <a:pt x="58475" y="218414"/>
                      </a:lnTo>
                      <a:cubicBezTo>
                        <a:pt x="43210" y="207155"/>
                        <a:pt x="20844" y="206191"/>
                        <a:pt x="8926" y="222978"/>
                      </a:cubicBezTo>
                      <a:cubicBezTo>
                        <a:pt x="-2586" y="239309"/>
                        <a:pt x="7456" y="259088"/>
                        <a:pt x="17954" y="273034"/>
                      </a:cubicBezTo>
                      <a:cubicBezTo>
                        <a:pt x="41181" y="303920"/>
                        <a:pt x="78609" y="327249"/>
                        <a:pt x="113147" y="343580"/>
                      </a:cubicBezTo>
                      <a:cubicBezTo>
                        <a:pt x="148952" y="360620"/>
                        <a:pt x="189473" y="370104"/>
                        <a:pt x="229082" y="364474"/>
                      </a:cubicBezTo>
                      <a:cubicBezTo>
                        <a:pt x="233849" y="363714"/>
                        <a:pt x="238617" y="362902"/>
                        <a:pt x="243130" y="361736"/>
                      </a:cubicBezTo>
                      <a:cubicBezTo>
                        <a:pt x="234357" y="389426"/>
                        <a:pt x="227713" y="417573"/>
                        <a:pt x="228524" y="447242"/>
                      </a:cubicBezTo>
                      <a:cubicBezTo>
                        <a:pt x="230553" y="531582"/>
                        <a:pt x="295469" y="595534"/>
                        <a:pt x="374281" y="615618"/>
                      </a:cubicBezTo>
                      <a:cubicBezTo>
                        <a:pt x="411759" y="625152"/>
                        <a:pt x="450912" y="626572"/>
                        <a:pt x="489050" y="620943"/>
                      </a:cubicBezTo>
                      <a:cubicBezTo>
                        <a:pt x="480479" y="694734"/>
                        <a:pt x="487376" y="774053"/>
                        <a:pt x="520443" y="840084"/>
                      </a:cubicBezTo>
                      <a:cubicBezTo>
                        <a:pt x="537280" y="874013"/>
                        <a:pt x="563753" y="907383"/>
                        <a:pt x="599508" y="922852"/>
                      </a:cubicBezTo>
                      <a:close/>
                      <a:moveTo>
                        <a:pt x="784062" y="634129"/>
                      </a:moveTo>
                      <a:cubicBezTo>
                        <a:pt x="789133" y="638287"/>
                        <a:pt x="793850" y="642852"/>
                        <a:pt x="798262" y="647517"/>
                      </a:cubicBezTo>
                      <a:cubicBezTo>
                        <a:pt x="798313" y="647568"/>
                        <a:pt x="798313" y="647568"/>
                        <a:pt x="798313" y="647568"/>
                      </a:cubicBezTo>
                      <a:cubicBezTo>
                        <a:pt x="733549" y="705739"/>
                        <a:pt x="671270" y="766699"/>
                        <a:pt x="611477" y="830042"/>
                      </a:cubicBezTo>
                      <a:lnTo>
                        <a:pt x="611426" y="829992"/>
                      </a:lnTo>
                      <a:cubicBezTo>
                        <a:pt x="604934" y="824667"/>
                        <a:pt x="599204" y="819037"/>
                        <a:pt x="594132" y="812951"/>
                      </a:cubicBezTo>
                      <a:cubicBezTo>
                        <a:pt x="594386" y="812749"/>
                        <a:pt x="594690" y="812495"/>
                        <a:pt x="594944" y="812292"/>
                      </a:cubicBezTo>
                      <a:cubicBezTo>
                        <a:pt x="656563" y="751839"/>
                        <a:pt x="718233" y="691285"/>
                        <a:pt x="779903" y="630781"/>
                      </a:cubicBezTo>
                      <a:cubicBezTo>
                        <a:pt x="781221" y="631796"/>
                        <a:pt x="782692" y="633013"/>
                        <a:pt x="784062" y="634129"/>
                      </a:cubicBezTo>
                      <a:close/>
                      <a:moveTo>
                        <a:pt x="665337" y="586862"/>
                      </a:moveTo>
                      <a:cubicBezTo>
                        <a:pt x="675328" y="587470"/>
                        <a:pt x="685319" y="588789"/>
                        <a:pt x="695107" y="590970"/>
                      </a:cubicBezTo>
                      <a:cubicBezTo>
                        <a:pt x="695107" y="590970"/>
                        <a:pt x="695157" y="591020"/>
                        <a:pt x="695309" y="591020"/>
                      </a:cubicBezTo>
                      <a:cubicBezTo>
                        <a:pt x="645152" y="628651"/>
                        <a:pt x="601131" y="674397"/>
                        <a:pt x="559240" y="720903"/>
                      </a:cubicBezTo>
                      <a:cubicBezTo>
                        <a:pt x="558175" y="710557"/>
                        <a:pt x="557820" y="700211"/>
                        <a:pt x="557820" y="689662"/>
                      </a:cubicBezTo>
                      <a:cubicBezTo>
                        <a:pt x="587235" y="649749"/>
                        <a:pt x="625221" y="615820"/>
                        <a:pt x="665337" y="586862"/>
                      </a:cubicBezTo>
                      <a:close/>
                      <a:moveTo>
                        <a:pt x="559798" y="654871"/>
                      </a:moveTo>
                      <a:lnTo>
                        <a:pt x="559798" y="654770"/>
                      </a:lnTo>
                      <a:cubicBezTo>
                        <a:pt x="559849" y="654719"/>
                        <a:pt x="559849" y="654719"/>
                        <a:pt x="559849" y="654719"/>
                      </a:cubicBezTo>
                      <a:cubicBezTo>
                        <a:pt x="561319" y="639555"/>
                        <a:pt x="563398" y="624797"/>
                        <a:pt x="565782" y="610597"/>
                      </a:cubicBezTo>
                      <a:cubicBezTo>
                        <a:pt x="566289" y="607757"/>
                        <a:pt x="566746" y="604866"/>
                        <a:pt x="567354" y="602076"/>
                      </a:cubicBezTo>
                      <a:cubicBezTo>
                        <a:pt x="588148" y="596193"/>
                        <a:pt x="608941" y="590665"/>
                        <a:pt x="630039" y="588180"/>
                      </a:cubicBezTo>
                      <a:cubicBezTo>
                        <a:pt x="630089" y="588231"/>
                        <a:pt x="630089" y="588231"/>
                        <a:pt x="630140" y="588180"/>
                      </a:cubicBezTo>
                      <a:cubicBezTo>
                        <a:pt x="630191" y="588130"/>
                        <a:pt x="630242" y="588180"/>
                        <a:pt x="630242" y="588180"/>
                      </a:cubicBezTo>
                      <a:cubicBezTo>
                        <a:pt x="604833" y="608213"/>
                        <a:pt x="580845" y="630376"/>
                        <a:pt x="559798" y="654871"/>
                      </a:cubicBezTo>
                      <a:close/>
                      <a:moveTo>
                        <a:pt x="717523" y="599490"/>
                      </a:moveTo>
                      <a:cubicBezTo>
                        <a:pt x="718284" y="598881"/>
                        <a:pt x="718943" y="598273"/>
                        <a:pt x="719501" y="597715"/>
                      </a:cubicBezTo>
                      <a:cubicBezTo>
                        <a:pt x="734867" y="602989"/>
                        <a:pt x="749474" y="610140"/>
                        <a:pt x="763268" y="618965"/>
                      </a:cubicBezTo>
                      <a:cubicBezTo>
                        <a:pt x="702968" y="678048"/>
                        <a:pt x="642768" y="737183"/>
                        <a:pt x="582468" y="796317"/>
                      </a:cubicBezTo>
                      <a:cubicBezTo>
                        <a:pt x="582417" y="796368"/>
                        <a:pt x="582417" y="796368"/>
                        <a:pt x="582417" y="796368"/>
                      </a:cubicBezTo>
                      <a:cubicBezTo>
                        <a:pt x="573136" y="781153"/>
                        <a:pt x="566898" y="764315"/>
                        <a:pt x="563246" y="746565"/>
                      </a:cubicBezTo>
                      <a:cubicBezTo>
                        <a:pt x="610310" y="693567"/>
                        <a:pt x="659707" y="640975"/>
                        <a:pt x="717523" y="599490"/>
                      </a:cubicBezTo>
                      <a:close/>
                      <a:moveTo>
                        <a:pt x="268336" y="104456"/>
                      </a:moveTo>
                      <a:cubicBezTo>
                        <a:pt x="255708" y="85590"/>
                        <a:pt x="239682" y="70883"/>
                        <a:pt x="222337" y="56276"/>
                      </a:cubicBezTo>
                      <a:cubicBezTo>
                        <a:pt x="215186" y="50241"/>
                        <a:pt x="202609" y="38729"/>
                        <a:pt x="210520" y="28434"/>
                      </a:cubicBezTo>
                      <a:cubicBezTo>
                        <a:pt x="215795" y="21435"/>
                        <a:pt x="226901" y="25442"/>
                        <a:pt x="233444" y="28434"/>
                      </a:cubicBezTo>
                      <a:cubicBezTo>
                        <a:pt x="250078" y="36193"/>
                        <a:pt x="265902" y="51813"/>
                        <a:pt x="278175" y="65355"/>
                      </a:cubicBezTo>
                      <a:cubicBezTo>
                        <a:pt x="303279" y="92842"/>
                        <a:pt x="320522" y="126619"/>
                        <a:pt x="327673" y="163185"/>
                      </a:cubicBezTo>
                      <a:cubicBezTo>
                        <a:pt x="334367" y="196708"/>
                        <a:pt x="333049" y="231498"/>
                        <a:pt x="325746" y="264717"/>
                      </a:cubicBezTo>
                      <a:cubicBezTo>
                        <a:pt x="314538" y="267963"/>
                        <a:pt x="303482" y="271868"/>
                        <a:pt x="292375" y="276027"/>
                      </a:cubicBezTo>
                      <a:cubicBezTo>
                        <a:pt x="292882" y="274150"/>
                        <a:pt x="293389" y="272324"/>
                        <a:pt x="293795" y="270448"/>
                      </a:cubicBezTo>
                      <a:cubicBezTo>
                        <a:pt x="302924" y="234592"/>
                        <a:pt x="305155" y="198432"/>
                        <a:pt x="295063" y="162373"/>
                      </a:cubicBezTo>
                      <a:cubicBezTo>
                        <a:pt x="289231" y="141732"/>
                        <a:pt x="280203" y="122308"/>
                        <a:pt x="268336" y="104456"/>
                      </a:cubicBezTo>
                      <a:close/>
                      <a:moveTo>
                        <a:pt x="281471" y="218820"/>
                      </a:moveTo>
                      <a:cubicBezTo>
                        <a:pt x="281319" y="225565"/>
                        <a:pt x="280761" y="232361"/>
                        <a:pt x="279798" y="239055"/>
                      </a:cubicBezTo>
                      <a:cubicBezTo>
                        <a:pt x="277617" y="254422"/>
                        <a:pt x="273864" y="269434"/>
                        <a:pt x="269300" y="284192"/>
                      </a:cubicBezTo>
                      <a:cubicBezTo>
                        <a:pt x="256367" y="288655"/>
                        <a:pt x="243181" y="292509"/>
                        <a:pt x="229488" y="294436"/>
                      </a:cubicBezTo>
                      <a:cubicBezTo>
                        <a:pt x="224721" y="295096"/>
                        <a:pt x="220004" y="295501"/>
                        <a:pt x="215237" y="295552"/>
                      </a:cubicBezTo>
                      <a:cubicBezTo>
                        <a:pt x="239580" y="272020"/>
                        <a:pt x="261743" y="246307"/>
                        <a:pt x="281471" y="218820"/>
                      </a:cubicBezTo>
                      <a:close/>
                      <a:moveTo>
                        <a:pt x="191147" y="290683"/>
                      </a:moveTo>
                      <a:cubicBezTo>
                        <a:pt x="190133" y="291647"/>
                        <a:pt x="189423" y="292763"/>
                        <a:pt x="188865" y="293726"/>
                      </a:cubicBezTo>
                      <a:cubicBezTo>
                        <a:pt x="188865" y="293726"/>
                        <a:pt x="188814" y="293777"/>
                        <a:pt x="188763" y="293726"/>
                      </a:cubicBezTo>
                      <a:cubicBezTo>
                        <a:pt x="184250" y="292966"/>
                        <a:pt x="179787" y="291951"/>
                        <a:pt x="175172" y="290734"/>
                      </a:cubicBezTo>
                      <a:cubicBezTo>
                        <a:pt x="209962" y="251683"/>
                        <a:pt x="243688" y="211872"/>
                        <a:pt x="276400" y="171096"/>
                      </a:cubicBezTo>
                      <a:cubicBezTo>
                        <a:pt x="277769" y="176421"/>
                        <a:pt x="278885" y="181594"/>
                        <a:pt x="279595" y="187021"/>
                      </a:cubicBezTo>
                      <a:cubicBezTo>
                        <a:pt x="278682" y="187630"/>
                        <a:pt x="277820" y="188542"/>
                        <a:pt x="277160" y="189607"/>
                      </a:cubicBezTo>
                      <a:cubicBezTo>
                        <a:pt x="252665" y="226731"/>
                        <a:pt x="223960" y="260711"/>
                        <a:pt x="191147" y="290683"/>
                      </a:cubicBezTo>
                      <a:close/>
                      <a:moveTo>
                        <a:pt x="79826" y="235454"/>
                      </a:moveTo>
                      <a:cubicBezTo>
                        <a:pt x="127753" y="184840"/>
                        <a:pt x="174360" y="133110"/>
                        <a:pt x="219598" y="80113"/>
                      </a:cubicBezTo>
                      <a:cubicBezTo>
                        <a:pt x="219649" y="80163"/>
                        <a:pt x="219649" y="80163"/>
                        <a:pt x="219649" y="80163"/>
                      </a:cubicBezTo>
                      <a:cubicBezTo>
                        <a:pt x="223453" y="83308"/>
                        <a:pt x="227104" y="86503"/>
                        <a:pt x="230604" y="89952"/>
                      </a:cubicBezTo>
                      <a:cubicBezTo>
                        <a:pt x="231212" y="90611"/>
                        <a:pt x="231821" y="91169"/>
                        <a:pt x="232328" y="91879"/>
                      </a:cubicBezTo>
                      <a:cubicBezTo>
                        <a:pt x="183641" y="141225"/>
                        <a:pt x="136019" y="191839"/>
                        <a:pt x="89868" y="243721"/>
                      </a:cubicBezTo>
                      <a:cubicBezTo>
                        <a:pt x="86470" y="241033"/>
                        <a:pt x="83275" y="238244"/>
                        <a:pt x="79826" y="235454"/>
                      </a:cubicBezTo>
                      <a:close/>
                      <a:moveTo>
                        <a:pt x="105742" y="256045"/>
                      </a:moveTo>
                      <a:cubicBezTo>
                        <a:pt x="151031" y="205228"/>
                        <a:pt x="197588" y="155577"/>
                        <a:pt x="245412" y="107093"/>
                      </a:cubicBezTo>
                      <a:cubicBezTo>
                        <a:pt x="247948" y="110339"/>
                        <a:pt x="250281" y="113585"/>
                        <a:pt x="252563" y="116983"/>
                      </a:cubicBezTo>
                      <a:cubicBezTo>
                        <a:pt x="259258" y="126872"/>
                        <a:pt x="264684" y="137421"/>
                        <a:pt x="269097" y="148376"/>
                      </a:cubicBezTo>
                      <a:lnTo>
                        <a:pt x="269046" y="148427"/>
                      </a:lnTo>
                      <a:cubicBezTo>
                        <a:pt x="268691" y="148781"/>
                        <a:pt x="268234" y="149238"/>
                        <a:pt x="267829" y="149644"/>
                      </a:cubicBezTo>
                      <a:cubicBezTo>
                        <a:pt x="231466" y="195389"/>
                        <a:pt x="193581" y="240069"/>
                        <a:pt x="154733" y="283634"/>
                      </a:cubicBezTo>
                      <a:cubicBezTo>
                        <a:pt x="154683" y="283583"/>
                        <a:pt x="154683" y="283583"/>
                        <a:pt x="154683" y="283583"/>
                      </a:cubicBezTo>
                      <a:cubicBezTo>
                        <a:pt x="138809" y="277142"/>
                        <a:pt x="123847" y="268521"/>
                        <a:pt x="109698" y="258834"/>
                      </a:cubicBezTo>
                      <a:lnTo>
                        <a:pt x="105742" y="256045"/>
                      </a:lnTo>
                      <a:close/>
                      <a:moveTo>
                        <a:pt x="173650" y="342718"/>
                      </a:moveTo>
                      <a:cubicBezTo>
                        <a:pt x="136070" y="335567"/>
                        <a:pt x="101127" y="317005"/>
                        <a:pt x="70546" y="294487"/>
                      </a:cubicBezTo>
                      <a:cubicBezTo>
                        <a:pt x="55483" y="283380"/>
                        <a:pt x="40522" y="271310"/>
                        <a:pt x="30278" y="255487"/>
                      </a:cubicBezTo>
                      <a:cubicBezTo>
                        <a:pt x="26423" y="249502"/>
                        <a:pt x="20236" y="239512"/>
                        <a:pt x="26677" y="233071"/>
                      </a:cubicBezTo>
                      <a:cubicBezTo>
                        <a:pt x="35450" y="224246"/>
                        <a:pt x="46963" y="234693"/>
                        <a:pt x="53860" y="240526"/>
                      </a:cubicBezTo>
                      <a:cubicBezTo>
                        <a:pt x="83985" y="266594"/>
                        <a:pt x="116494" y="291393"/>
                        <a:pt x="154277" y="305239"/>
                      </a:cubicBezTo>
                      <a:cubicBezTo>
                        <a:pt x="190133" y="318323"/>
                        <a:pt x="225684" y="317867"/>
                        <a:pt x="261641" y="307724"/>
                      </a:cubicBezTo>
                      <a:cubicBezTo>
                        <a:pt x="263974" y="307065"/>
                        <a:pt x="266206" y="306354"/>
                        <a:pt x="268488" y="305695"/>
                      </a:cubicBezTo>
                      <a:cubicBezTo>
                        <a:pt x="273965" y="303920"/>
                        <a:pt x="279443" y="302044"/>
                        <a:pt x="284920" y="300066"/>
                      </a:cubicBezTo>
                      <a:cubicBezTo>
                        <a:pt x="296635" y="296008"/>
                        <a:pt x="308097" y="291647"/>
                        <a:pt x="319711" y="287742"/>
                      </a:cubicBezTo>
                      <a:cubicBezTo>
                        <a:pt x="327217" y="285105"/>
                        <a:pt x="334773" y="282721"/>
                        <a:pt x="342482" y="280743"/>
                      </a:cubicBezTo>
                      <a:cubicBezTo>
                        <a:pt x="354552" y="277497"/>
                        <a:pt x="366825" y="275266"/>
                        <a:pt x="379555" y="274759"/>
                      </a:cubicBezTo>
                      <a:cubicBezTo>
                        <a:pt x="449390" y="271462"/>
                        <a:pt x="519175" y="314165"/>
                        <a:pt x="547880" y="377914"/>
                      </a:cubicBezTo>
                      <a:cubicBezTo>
                        <a:pt x="571310" y="430100"/>
                        <a:pt x="566847" y="487003"/>
                        <a:pt x="557668" y="542232"/>
                      </a:cubicBezTo>
                      <a:cubicBezTo>
                        <a:pt x="545648" y="545732"/>
                        <a:pt x="533578" y="549129"/>
                        <a:pt x="521508" y="551919"/>
                      </a:cubicBezTo>
                      <a:cubicBezTo>
                        <a:pt x="528253" y="519715"/>
                        <a:pt x="533882" y="487104"/>
                        <a:pt x="530028" y="454139"/>
                      </a:cubicBezTo>
                      <a:cubicBezTo>
                        <a:pt x="525971" y="419551"/>
                        <a:pt x="511060" y="386941"/>
                        <a:pt x="486970" y="361584"/>
                      </a:cubicBezTo>
                      <a:cubicBezTo>
                        <a:pt x="463438" y="336936"/>
                        <a:pt x="433111" y="319439"/>
                        <a:pt x="399689" y="312136"/>
                      </a:cubicBezTo>
                      <a:cubicBezTo>
                        <a:pt x="376563" y="307065"/>
                        <a:pt x="354096" y="308079"/>
                        <a:pt x="331832" y="312795"/>
                      </a:cubicBezTo>
                      <a:cubicBezTo>
                        <a:pt x="323971" y="314520"/>
                        <a:pt x="316110" y="316599"/>
                        <a:pt x="308249" y="318983"/>
                      </a:cubicBezTo>
                      <a:cubicBezTo>
                        <a:pt x="302265" y="320808"/>
                        <a:pt x="296331" y="322888"/>
                        <a:pt x="290499" y="325018"/>
                      </a:cubicBezTo>
                      <a:cubicBezTo>
                        <a:pt x="285123" y="326945"/>
                        <a:pt x="279798" y="329075"/>
                        <a:pt x="274270" y="331002"/>
                      </a:cubicBezTo>
                      <a:cubicBezTo>
                        <a:pt x="266561" y="333893"/>
                        <a:pt x="258700" y="336632"/>
                        <a:pt x="250788" y="338964"/>
                      </a:cubicBezTo>
                      <a:cubicBezTo>
                        <a:pt x="244398" y="340942"/>
                        <a:pt x="237704" y="342565"/>
                        <a:pt x="231009" y="343783"/>
                      </a:cubicBezTo>
                      <a:cubicBezTo>
                        <a:pt x="211940" y="347079"/>
                        <a:pt x="192567" y="346369"/>
                        <a:pt x="173650" y="342718"/>
                      </a:cubicBezTo>
                      <a:close/>
                      <a:moveTo>
                        <a:pt x="432705" y="345913"/>
                      </a:moveTo>
                      <a:cubicBezTo>
                        <a:pt x="432857" y="345811"/>
                        <a:pt x="432908" y="345659"/>
                        <a:pt x="433060" y="345558"/>
                      </a:cubicBezTo>
                      <a:cubicBezTo>
                        <a:pt x="439196" y="348753"/>
                        <a:pt x="444978" y="352404"/>
                        <a:pt x="450405" y="356411"/>
                      </a:cubicBezTo>
                      <a:cubicBezTo>
                        <a:pt x="402681" y="400584"/>
                        <a:pt x="357291" y="447242"/>
                        <a:pt x="314233" y="496030"/>
                      </a:cubicBezTo>
                      <a:cubicBezTo>
                        <a:pt x="311140" y="491314"/>
                        <a:pt x="308452" y="486394"/>
                        <a:pt x="306170" y="481272"/>
                      </a:cubicBezTo>
                      <a:cubicBezTo>
                        <a:pt x="306423" y="480917"/>
                        <a:pt x="306727" y="480613"/>
                        <a:pt x="307083" y="480309"/>
                      </a:cubicBezTo>
                      <a:cubicBezTo>
                        <a:pt x="344713" y="431520"/>
                        <a:pt x="386655" y="386536"/>
                        <a:pt x="432705" y="345913"/>
                      </a:cubicBezTo>
                      <a:close/>
                      <a:moveTo>
                        <a:pt x="298512" y="458653"/>
                      </a:moveTo>
                      <a:cubicBezTo>
                        <a:pt x="294353" y="440548"/>
                        <a:pt x="294404" y="421327"/>
                        <a:pt x="298816" y="402359"/>
                      </a:cubicBezTo>
                      <a:cubicBezTo>
                        <a:pt x="304344" y="379131"/>
                        <a:pt x="313625" y="357273"/>
                        <a:pt x="322754" y="335414"/>
                      </a:cubicBezTo>
                      <a:cubicBezTo>
                        <a:pt x="332998" y="332422"/>
                        <a:pt x="343496" y="330140"/>
                        <a:pt x="354299" y="329075"/>
                      </a:cubicBezTo>
                      <a:cubicBezTo>
                        <a:pt x="374281" y="327199"/>
                        <a:pt x="394262" y="329988"/>
                        <a:pt x="412976" y="336682"/>
                      </a:cubicBezTo>
                      <a:cubicBezTo>
                        <a:pt x="371440" y="374060"/>
                        <a:pt x="333150" y="414835"/>
                        <a:pt x="298512" y="458653"/>
                      </a:cubicBezTo>
                      <a:close/>
                      <a:moveTo>
                        <a:pt x="466076" y="369292"/>
                      </a:moveTo>
                      <a:cubicBezTo>
                        <a:pt x="479059" y="381566"/>
                        <a:pt x="489709" y="396019"/>
                        <a:pt x="497266" y="412046"/>
                      </a:cubicBezTo>
                      <a:cubicBezTo>
                        <a:pt x="496860" y="412299"/>
                        <a:pt x="496454" y="412553"/>
                        <a:pt x="496099" y="412908"/>
                      </a:cubicBezTo>
                      <a:cubicBezTo>
                        <a:pt x="453194" y="454494"/>
                        <a:pt x="413179" y="498972"/>
                        <a:pt x="376157" y="545833"/>
                      </a:cubicBezTo>
                      <a:cubicBezTo>
                        <a:pt x="376157" y="545833"/>
                        <a:pt x="376157" y="545833"/>
                        <a:pt x="376056" y="545833"/>
                      </a:cubicBezTo>
                      <a:cubicBezTo>
                        <a:pt x="359421" y="538631"/>
                        <a:pt x="344003" y="528894"/>
                        <a:pt x="331020" y="516215"/>
                      </a:cubicBezTo>
                      <a:cubicBezTo>
                        <a:pt x="329549" y="514846"/>
                        <a:pt x="328180" y="513476"/>
                        <a:pt x="326912" y="511904"/>
                      </a:cubicBezTo>
                      <a:cubicBezTo>
                        <a:pt x="327115" y="511752"/>
                        <a:pt x="327369" y="511600"/>
                        <a:pt x="327572" y="511296"/>
                      </a:cubicBezTo>
                      <a:cubicBezTo>
                        <a:pt x="371136" y="461544"/>
                        <a:pt x="417389" y="414125"/>
                        <a:pt x="466076" y="369292"/>
                      </a:cubicBezTo>
                      <a:close/>
                      <a:moveTo>
                        <a:pt x="504974" y="432332"/>
                      </a:moveTo>
                      <a:cubicBezTo>
                        <a:pt x="507003" y="438773"/>
                        <a:pt x="508474" y="445518"/>
                        <a:pt x="509387" y="452314"/>
                      </a:cubicBezTo>
                      <a:cubicBezTo>
                        <a:pt x="509691" y="454241"/>
                        <a:pt x="509944" y="456269"/>
                        <a:pt x="510097" y="458197"/>
                      </a:cubicBezTo>
                      <a:cubicBezTo>
                        <a:pt x="509995" y="458349"/>
                        <a:pt x="509894" y="458349"/>
                        <a:pt x="509843" y="458400"/>
                      </a:cubicBezTo>
                      <a:cubicBezTo>
                        <a:pt x="476624" y="489488"/>
                        <a:pt x="450607" y="527829"/>
                        <a:pt x="416374" y="557751"/>
                      </a:cubicBezTo>
                      <a:cubicBezTo>
                        <a:pt x="409629" y="556534"/>
                        <a:pt x="402884" y="554911"/>
                        <a:pt x="396291" y="552933"/>
                      </a:cubicBezTo>
                      <a:cubicBezTo>
                        <a:pt x="429966" y="510586"/>
                        <a:pt x="466228" y="470216"/>
                        <a:pt x="504974" y="432332"/>
                      </a:cubicBezTo>
                      <a:close/>
                      <a:moveTo>
                        <a:pt x="511010" y="485482"/>
                      </a:moveTo>
                      <a:cubicBezTo>
                        <a:pt x="510046" y="509267"/>
                        <a:pt x="505228" y="533002"/>
                        <a:pt x="500258" y="556432"/>
                      </a:cubicBezTo>
                      <a:cubicBezTo>
                        <a:pt x="481290" y="559881"/>
                        <a:pt x="462120" y="561758"/>
                        <a:pt x="442696" y="560895"/>
                      </a:cubicBezTo>
                      <a:cubicBezTo>
                        <a:pt x="442696" y="560895"/>
                        <a:pt x="442645" y="560845"/>
                        <a:pt x="442594" y="560895"/>
                      </a:cubicBezTo>
                      <a:cubicBezTo>
                        <a:pt x="466583" y="537009"/>
                        <a:pt x="487325" y="509724"/>
                        <a:pt x="511010" y="485482"/>
                      </a:cubicBezTo>
                      <a:close/>
                      <a:moveTo>
                        <a:pt x="420482" y="603091"/>
                      </a:moveTo>
                      <a:cubicBezTo>
                        <a:pt x="341772" y="596295"/>
                        <a:pt x="262960" y="549332"/>
                        <a:pt x="250180" y="465703"/>
                      </a:cubicBezTo>
                      <a:cubicBezTo>
                        <a:pt x="244348" y="427767"/>
                        <a:pt x="253679" y="391202"/>
                        <a:pt x="265800" y="355193"/>
                      </a:cubicBezTo>
                      <a:cubicBezTo>
                        <a:pt x="276602" y="351643"/>
                        <a:pt x="287253" y="347535"/>
                        <a:pt x="297954" y="343630"/>
                      </a:cubicBezTo>
                      <a:cubicBezTo>
                        <a:pt x="291006" y="360366"/>
                        <a:pt x="284463" y="377103"/>
                        <a:pt x="280051" y="394599"/>
                      </a:cubicBezTo>
                      <a:cubicBezTo>
                        <a:pt x="270162" y="434158"/>
                        <a:pt x="275487" y="474628"/>
                        <a:pt x="298562" y="508709"/>
                      </a:cubicBezTo>
                      <a:cubicBezTo>
                        <a:pt x="319305" y="539341"/>
                        <a:pt x="352524" y="560642"/>
                        <a:pt x="387619" y="571394"/>
                      </a:cubicBezTo>
                      <a:cubicBezTo>
                        <a:pt x="396950" y="574284"/>
                        <a:pt x="406384" y="576414"/>
                        <a:pt x="415867" y="577987"/>
                      </a:cubicBezTo>
                      <a:cubicBezTo>
                        <a:pt x="415867" y="577987"/>
                        <a:pt x="415918" y="578037"/>
                        <a:pt x="415969" y="577987"/>
                      </a:cubicBezTo>
                      <a:cubicBezTo>
                        <a:pt x="416019" y="577936"/>
                        <a:pt x="416070" y="577987"/>
                        <a:pt x="416070" y="577987"/>
                      </a:cubicBezTo>
                      <a:cubicBezTo>
                        <a:pt x="417592" y="578697"/>
                        <a:pt x="419265" y="578950"/>
                        <a:pt x="420939" y="578646"/>
                      </a:cubicBezTo>
                      <a:cubicBezTo>
                        <a:pt x="420939" y="578646"/>
                        <a:pt x="421040" y="578646"/>
                        <a:pt x="421142" y="578697"/>
                      </a:cubicBezTo>
                      <a:cubicBezTo>
                        <a:pt x="445891" y="581993"/>
                        <a:pt x="470944" y="580877"/>
                        <a:pt x="496048" y="576668"/>
                      </a:cubicBezTo>
                      <a:cubicBezTo>
                        <a:pt x="498280" y="576262"/>
                        <a:pt x="500511" y="575857"/>
                        <a:pt x="502844" y="575451"/>
                      </a:cubicBezTo>
                      <a:cubicBezTo>
                        <a:pt x="507713" y="574538"/>
                        <a:pt x="512582" y="573473"/>
                        <a:pt x="517349" y="572357"/>
                      </a:cubicBezTo>
                      <a:cubicBezTo>
                        <a:pt x="529622" y="569669"/>
                        <a:pt x="541946" y="566525"/>
                        <a:pt x="554067" y="563076"/>
                      </a:cubicBezTo>
                      <a:cubicBezTo>
                        <a:pt x="561167" y="561200"/>
                        <a:pt x="568216" y="559222"/>
                        <a:pt x="575215" y="557244"/>
                      </a:cubicBezTo>
                      <a:cubicBezTo>
                        <a:pt x="595248" y="551665"/>
                        <a:pt x="615331" y="546137"/>
                        <a:pt x="635770" y="542181"/>
                      </a:cubicBezTo>
                      <a:cubicBezTo>
                        <a:pt x="677914" y="534016"/>
                        <a:pt x="718994" y="533966"/>
                        <a:pt x="758907" y="551310"/>
                      </a:cubicBezTo>
                      <a:cubicBezTo>
                        <a:pt x="794205" y="566576"/>
                        <a:pt x="826155" y="591629"/>
                        <a:pt x="849180" y="622413"/>
                      </a:cubicBezTo>
                      <a:cubicBezTo>
                        <a:pt x="858918" y="635498"/>
                        <a:pt x="866677" y="649698"/>
                        <a:pt x="871394" y="665217"/>
                      </a:cubicBezTo>
                      <a:cubicBezTo>
                        <a:pt x="872307" y="671151"/>
                        <a:pt x="871343" y="677085"/>
                        <a:pt x="867590" y="681903"/>
                      </a:cubicBezTo>
                      <a:cubicBezTo>
                        <a:pt x="859171" y="692756"/>
                        <a:pt x="850347" y="682562"/>
                        <a:pt x="844819" y="674701"/>
                      </a:cubicBezTo>
                      <a:cubicBezTo>
                        <a:pt x="832343" y="657204"/>
                        <a:pt x="820932" y="640569"/>
                        <a:pt x="805210" y="625862"/>
                      </a:cubicBezTo>
                      <a:cubicBezTo>
                        <a:pt x="774071" y="596802"/>
                        <a:pt x="734310" y="577378"/>
                        <a:pt x="692520" y="569720"/>
                      </a:cubicBezTo>
                      <a:cubicBezTo>
                        <a:pt x="683036" y="567996"/>
                        <a:pt x="673603" y="567083"/>
                        <a:pt x="664221" y="566829"/>
                      </a:cubicBezTo>
                      <a:cubicBezTo>
                        <a:pt x="662953" y="566525"/>
                        <a:pt x="661584" y="566474"/>
                        <a:pt x="660214" y="566677"/>
                      </a:cubicBezTo>
                      <a:cubicBezTo>
                        <a:pt x="629988" y="566271"/>
                        <a:pt x="600522" y="572459"/>
                        <a:pt x="571107" y="580370"/>
                      </a:cubicBezTo>
                      <a:cubicBezTo>
                        <a:pt x="566289" y="581638"/>
                        <a:pt x="561522" y="583007"/>
                        <a:pt x="556654" y="584377"/>
                      </a:cubicBezTo>
                      <a:cubicBezTo>
                        <a:pt x="554320" y="585036"/>
                        <a:pt x="551987" y="585746"/>
                        <a:pt x="549655" y="586304"/>
                      </a:cubicBezTo>
                      <a:cubicBezTo>
                        <a:pt x="537483" y="589702"/>
                        <a:pt x="525261" y="592846"/>
                        <a:pt x="513038" y="595433"/>
                      </a:cubicBezTo>
                      <a:cubicBezTo>
                        <a:pt x="506039" y="597056"/>
                        <a:pt x="498939" y="598374"/>
                        <a:pt x="491738" y="599541"/>
                      </a:cubicBezTo>
                      <a:cubicBezTo>
                        <a:pt x="468408" y="603598"/>
                        <a:pt x="444775" y="605170"/>
                        <a:pt x="420482" y="603091"/>
                      </a:cubicBezTo>
                      <a:close/>
                      <a:moveTo>
                        <a:pt x="533578" y="820762"/>
                      </a:moveTo>
                      <a:cubicBezTo>
                        <a:pt x="505938" y="757418"/>
                        <a:pt x="501424" y="685808"/>
                        <a:pt x="509944" y="617342"/>
                      </a:cubicBezTo>
                      <a:cubicBezTo>
                        <a:pt x="510097" y="617240"/>
                        <a:pt x="510350" y="617240"/>
                        <a:pt x="510553" y="617139"/>
                      </a:cubicBezTo>
                      <a:cubicBezTo>
                        <a:pt x="522421" y="614705"/>
                        <a:pt x="534085" y="611611"/>
                        <a:pt x="545902" y="608264"/>
                      </a:cubicBezTo>
                      <a:cubicBezTo>
                        <a:pt x="541692" y="633114"/>
                        <a:pt x="538345" y="658371"/>
                        <a:pt x="537686" y="683576"/>
                      </a:cubicBezTo>
                      <a:cubicBezTo>
                        <a:pt x="537635" y="683627"/>
                        <a:pt x="537635" y="683627"/>
                        <a:pt x="537635" y="683627"/>
                      </a:cubicBezTo>
                      <a:cubicBezTo>
                        <a:pt x="537584" y="683678"/>
                        <a:pt x="537584" y="683830"/>
                        <a:pt x="537635" y="683931"/>
                      </a:cubicBezTo>
                      <a:cubicBezTo>
                        <a:pt x="536976" y="685808"/>
                        <a:pt x="537027" y="687684"/>
                        <a:pt x="537534" y="689358"/>
                      </a:cubicBezTo>
                      <a:lnTo>
                        <a:pt x="537534" y="689459"/>
                      </a:lnTo>
                      <a:cubicBezTo>
                        <a:pt x="537128" y="731908"/>
                        <a:pt x="544431" y="773748"/>
                        <a:pt x="568369" y="811379"/>
                      </a:cubicBezTo>
                      <a:cubicBezTo>
                        <a:pt x="576432" y="824058"/>
                        <a:pt x="586575" y="835418"/>
                        <a:pt x="597986" y="845004"/>
                      </a:cubicBezTo>
                      <a:lnTo>
                        <a:pt x="598037" y="845054"/>
                      </a:lnTo>
                      <a:cubicBezTo>
                        <a:pt x="598443" y="845561"/>
                        <a:pt x="599001" y="846069"/>
                        <a:pt x="599609" y="846525"/>
                      </a:cubicBezTo>
                      <a:lnTo>
                        <a:pt x="601080" y="847590"/>
                      </a:lnTo>
                      <a:cubicBezTo>
                        <a:pt x="603870" y="849771"/>
                        <a:pt x="606608" y="851749"/>
                        <a:pt x="609347" y="853676"/>
                      </a:cubicBezTo>
                      <a:cubicBezTo>
                        <a:pt x="609905" y="854082"/>
                        <a:pt x="610615" y="854386"/>
                        <a:pt x="611223" y="854640"/>
                      </a:cubicBezTo>
                      <a:cubicBezTo>
                        <a:pt x="611274" y="854690"/>
                        <a:pt x="611375" y="854741"/>
                        <a:pt x="611375" y="854741"/>
                      </a:cubicBezTo>
                      <a:cubicBezTo>
                        <a:pt x="625170" y="864478"/>
                        <a:pt x="640841" y="877056"/>
                        <a:pt x="639573" y="893336"/>
                      </a:cubicBezTo>
                      <a:cubicBezTo>
                        <a:pt x="638356" y="910731"/>
                        <a:pt x="618323" y="908956"/>
                        <a:pt x="606659" y="904036"/>
                      </a:cubicBezTo>
                      <a:cubicBezTo>
                        <a:pt x="572274" y="889126"/>
                        <a:pt x="548184" y="853980"/>
                        <a:pt x="533578" y="82076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4" name="任意多边形: 形状 363"/>
                <p:cNvSpPr/>
                <p:nvPr/>
              </p:nvSpPr>
              <p:spPr>
                <a:xfrm>
                  <a:off x="2191213" y="2369579"/>
                  <a:ext cx="157218" cy="167361"/>
                </a:xfrm>
                <a:custGeom>
                  <a:avLst/>
                  <a:gdLst>
                    <a:gd name="connsiteX0" fmla="*/ 13845 w 157217"/>
                    <a:gd name="connsiteY0" fmla="*/ 167412 h 167361"/>
                    <a:gd name="connsiteX1" fmla="*/ 3804 w 157217"/>
                    <a:gd name="connsiteY1" fmla="*/ 159145 h 167361"/>
                    <a:gd name="connsiteX2" fmla="*/ 143576 w 157217"/>
                    <a:gd name="connsiteY2" fmla="*/ 3804 h 167361"/>
                    <a:gd name="connsiteX3" fmla="*/ 143626 w 157217"/>
                    <a:gd name="connsiteY3" fmla="*/ 3854 h 167361"/>
                    <a:gd name="connsiteX4" fmla="*/ 154581 w 157217"/>
                    <a:gd name="connsiteY4" fmla="*/ 13642 h 167361"/>
                    <a:gd name="connsiteX5" fmla="*/ 156305 w 157217"/>
                    <a:gd name="connsiteY5" fmla="*/ 15570 h 167361"/>
                    <a:gd name="connsiteX6" fmla="*/ 13845 w 157217"/>
                    <a:gd name="connsiteY6" fmla="*/ 167412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217" h="167361">
                      <a:moveTo>
                        <a:pt x="13845" y="167412"/>
                      </a:moveTo>
                      <a:cubicBezTo>
                        <a:pt x="10447" y="164724"/>
                        <a:pt x="7252" y="161934"/>
                        <a:pt x="3804" y="159145"/>
                      </a:cubicBezTo>
                      <a:cubicBezTo>
                        <a:pt x="51730" y="108531"/>
                        <a:pt x="98337" y="56801"/>
                        <a:pt x="143576" y="3804"/>
                      </a:cubicBezTo>
                      <a:cubicBezTo>
                        <a:pt x="143626" y="3854"/>
                        <a:pt x="143626" y="3854"/>
                        <a:pt x="143626" y="3854"/>
                      </a:cubicBezTo>
                      <a:cubicBezTo>
                        <a:pt x="147430" y="6999"/>
                        <a:pt x="151081" y="10194"/>
                        <a:pt x="154581" y="13642"/>
                      </a:cubicBezTo>
                      <a:cubicBezTo>
                        <a:pt x="155189" y="14302"/>
                        <a:pt x="155798" y="14860"/>
                        <a:pt x="156305" y="15570"/>
                      </a:cubicBezTo>
                      <a:cubicBezTo>
                        <a:pt x="107567" y="64916"/>
                        <a:pt x="59996" y="115530"/>
                        <a:pt x="13845" y="16741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5" name="任意多边形: 形状 364"/>
                <p:cNvSpPr/>
                <p:nvPr/>
              </p:nvSpPr>
              <p:spPr>
                <a:xfrm>
                  <a:off x="2286558" y="2460613"/>
                  <a:ext cx="111574" cy="126789"/>
                </a:xfrm>
                <a:custGeom>
                  <a:avLst/>
                  <a:gdLst>
                    <a:gd name="connsiteX0" fmla="*/ 3804 w 111574"/>
                    <a:gd name="connsiteY0" fmla="*/ 123441 h 126788"/>
                    <a:gd name="connsiteX1" fmla="*/ 105032 w 111574"/>
                    <a:gd name="connsiteY1" fmla="*/ 3804 h 126788"/>
                    <a:gd name="connsiteX2" fmla="*/ 108227 w 111574"/>
                    <a:gd name="connsiteY2" fmla="*/ 19728 h 126788"/>
                    <a:gd name="connsiteX3" fmla="*/ 105793 w 111574"/>
                    <a:gd name="connsiteY3" fmla="*/ 22315 h 126788"/>
                    <a:gd name="connsiteX4" fmla="*/ 19728 w 111574"/>
                    <a:gd name="connsiteY4" fmla="*/ 123391 h 126788"/>
                    <a:gd name="connsiteX5" fmla="*/ 17446 w 111574"/>
                    <a:gd name="connsiteY5" fmla="*/ 126434 h 126788"/>
                    <a:gd name="connsiteX6" fmla="*/ 17345 w 111574"/>
                    <a:gd name="connsiteY6" fmla="*/ 126434 h 126788"/>
                    <a:gd name="connsiteX7" fmla="*/ 3804 w 111574"/>
                    <a:gd name="connsiteY7" fmla="*/ 123441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1574" h="126788">
                      <a:moveTo>
                        <a:pt x="3804" y="123441"/>
                      </a:moveTo>
                      <a:cubicBezTo>
                        <a:pt x="38595" y="84391"/>
                        <a:pt x="72320" y="44579"/>
                        <a:pt x="105032" y="3804"/>
                      </a:cubicBezTo>
                      <a:cubicBezTo>
                        <a:pt x="106401" y="9129"/>
                        <a:pt x="107517" y="14302"/>
                        <a:pt x="108227" y="19728"/>
                      </a:cubicBezTo>
                      <a:cubicBezTo>
                        <a:pt x="107314" y="20337"/>
                        <a:pt x="106452" y="21250"/>
                        <a:pt x="105793" y="22315"/>
                      </a:cubicBezTo>
                      <a:cubicBezTo>
                        <a:pt x="81297" y="59388"/>
                        <a:pt x="52592" y="93418"/>
                        <a:pt x="19728" y="123391"/>
                      </a:cubicBezTo>
                      <a:cubicBezTo>
                        <a:pt x="18714" y="124354"/>
                        <a:pt x="18004" y="125470"/>
                        <a:pt x="17446" y="126434"/>
                      </a:cubicBezTo>
                      <a:cubicBezTo>
                        <a:pt x="17446" y="126434"/>
                        <a:pt x="17396" y="126484"/>
                        <a:pt x="17345" y="126434"/>
                      </a:cubicBezTo>
                      <a:cubicBezTo>
                        <a:pt x="12882" y="125673"/>
                        <a:pt x="8368" y="124659"/>
                        <a:pt x="3804" y="12344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6" name="任意多边形: 形状 365"/>
                <p:cNvSpPr/>
                <p:nvPr/>
              </p:nvSpPr>
              <p:spPr>
                <a:xfrm>
                  <a:off x="2319383" y="2314013"/>
                  <a:ext cx="126789" cy="258649"/>
                </a:xfrm>
                <a:custGeom>
                  <a:avLst/>
                  <a:gdLst>
                    <a:gd name="connsiteX0" fmla="*/ 88131 w 126788"/>
                    <a:gd name="connsiteY0" fmla="*/ 255283 h 258648"/>
                    <a:gd name="connsiteX1" fmla="*/ 89552 w 126788"/>
                    <a:gd name="connsiteY1" fmla="*/ 249705 h 258648"/>
                    <a:gd name="connsiteX2" fmla="*/ 90819 w 126788"/>
                    <a:gd name="connsiteY2" fmla="*/ 141630 h 258648"/>
                    <a:gd name="connsiteX3" fmla="*/ 64143 w 126788"/>
                    <a:gd name="connsiteY3" fmla="*/ 83713 h 258648"/>
                    <a:gd name="connsiteX4" fmla="*/ 18144 w 126788"/>
                    <a:gd name="connsiteY4" fmla="*/ 35533 h 258648"/>
                    <a:gd name="connsiteX5" fmla="*/ 6327 w 126788"/>
                    <a:gd name="connsiteY5" fmla="*/ 7691 h 258648"/>
                    <a:gd name="connsiteX6" fmla="*/ 29251 w 126788"/>
                    <a:gd name="connsiteY6" fmla="*/ 7691 h 258648"/>
                    <a:gd name="connsiteX7" fmla="*/ 73982 w 126788"/>
                    <a:gd name="connsiteY7" fmla="*/ 44611 h 258648"/>
                    <a:gd name="connsiteX8" fmla="*/ 123480 w 126788"/>
                    <a:gd name="connsiteY8" fmla="*/ 142441 h 258648"/>
                    <a:gd name="connsiteX9" fmla="*/ 121553 w 126788"/>
                    <a:gd name="connsiteY9" fmla="*/ 243974 h 258648"/>
                    <a:gd name="connsiteX10" fmla="*/ 88131 w 126788"/>
                    <a:gd name="connsiteY10" fmla="*/ 255283 h 258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6788" h="258648">
                      <a:moveTo>
                        <a:pt x="88131" y="255283"/>
                      </a:moveTo>
                      <a:cubicBezTo>
                        <a:pt x="88639" y="253407"/>
                        <a:pt x="89146" y="251581"/>
                        <a:pt x="89552" y="249705"/>
                      </a:cubicBezTo>
                      <a:cubicBezTo>
                        <a:pt x="98680" y="213849"/>
                        <a:pt x="100912" y="177689"/>
                        <a:pt x="90819" y="141630"/>
                      </a:cubicBezTo>
                      <a:cubicBezTo>
                        <a:pt x="85038" y="121040"/>
                        <a:pt x="76011" y="101616"/>
                        <a:pt x="64143" y="83713"/>
                      </a:cubicBezTo>
                      <a:cubicBezTo>
                        <a:pt x="51515" y="64847"/>
                        <a:pt x="35489" y="50139"/>
                        <a:pt x="18144" y="35533"/>
                      </a:cubicBezTo>
                      <a:cubicBezTo>
                        <a:pt x="10993" y="29498"/>
                        <a:pt x="-1584" y="17986"/>
                        <a:pt x="6327" y="7691"/>
                      </a:cubicBezTo>
                      <a:cubicBezTo>
                        <a:pt x="11602" y="692"/>
                        <a:pt x="22709" y="4698"/>
                        <a:pt x="29251" y="7691"/>
                      </a:cubicBezTo>
                      <a:cubicBezTo>
                        <a:pt x="45886" y="15450"/>
                        <a:pt x="61709" y="31070"/>
                        <a:pt x="73982" y="44611"/>
                      </a:cubicBezTo>
                      <a:cubicBezTo>
                        <a:pt x="99086" y="72099"/>
                        <a:pt x="116329" y="105876"/>
                        <a:pt x="123480" y="142441"/>
                      </a:cubicBezTo>
                      <a:cubicBezTo>
                        <a:pt x="130175" y="175964"/>
                        <a:pt x="128856" y="210755"/>
                        <a:pt x="121553" y="243974"/>
                      </a:cubicBezTo>
                      <a:cubicBezTo>
                        <a:pt x="110294" y="247220"/>
                        <a:pt x="99238" y="251125"/>
                        <a:pt x="88131" y="25528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7" name="任意多边形: 形状 366"/>
                <p:cNvSpPr/>
                <p:nvPr/>
              </p:nvSpPr>
              <p:spPr>
                <a:xfrm>
                  <a:off x="2417607" y="2634973"/>
                  <a:ext cx="147075" cy="157218"/>
                </a:xfrm>
                <a:custGeom>
                  <a:avLst/>
                  <a:gdLst>
                    <a:gd name="connsiteX0" fmla="*/ 11867 w 147074"/>
                    <a:gd name="connsiteY0" fmla="*/ 154277 h 157217"/>
                    <a:gd name="connsiteX1" fmla="*/ 3804 w 147074"/>
                    <a:gd name="connsiteY1" fmla="*/ 139518 h 157217"/>
                    <a:gd name="connsiteX2" fmla="*/ 4717 w 147074"/>
                    <a:gd name="connsiteY2" fmla="*/ 138555 h 157217"/>
                    <a:gd name="connsiteX3" fmla="*/ 130288 w 147074"/>
                    <a:gd name="connsiteY3" fmla="*/ 4159 h 157217"/>
                    <a:gd name="connsiteX4" fmla="*/ 130643 w 147074"/>
                    <a:gd name="connsiteY4" fmla="*/ 3804 h 157217"/>
                    <a:gd name="connsiteX5" fmla="*/ 147988 w 147074"/>
                    <a:gd name="connsiteY5" fmla="*/ 14657 h 157217"/>
                    <a:gd name="connsiteX6" fmla="*/ 11867 w 147074"/>
                    <a:gd name="connsiteY6" fmla="*/ 154277 h 157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074" h="157217">
                      <a:moveTo>
                        <a:pt x="11867" y="154277"/>
                      </a:moveTo>
                      <a:cubicBezTo>
                        <a:pt x="8774" y="149560"/>
                        <a:pt x="6086" y="144640"/>
                        <a:pt x="3804" y="139518"/>
                      </a:cubicBezTo>
                      <a:cubicBezTo>
                        <a:pt x="4057" y="139163"/>
                        <a:pt x="4361" y="138859"/>
                        <a:pt x="4717" y="138555"/>
                      </a:cubicBezTo>
                      <a:cubicBezTo>
                        <a:pt x="42246" y="89766"/>
                        <a:pt x="84188" y="44782"/>
                        <a:pt x="130288" y="4159"/>
                      </a:cubicBezTo>
                      <a:cubicBezTo>
                        <a:pt x="130440" y="4057"/>
                        <a:pt x="130491" y="3905"/>
                        <a:pt x="130643" y="3804"/>
                      </a:cubicBezTo>
                      <a:cubicBezTo>
                        <a:pt x="136780" y="6999"/>
                        <a:pt x="142561" y="10650"/>
                        <a:pt x="147988" y="14657"/>
                      </a:cubicBezTo>
                      <a:cubicBezTo>
                        <a:pt x="100315" y="58881"/>
                        <a:pt x="54925" y="105488"/>
                        <a:pt x="11867" y="15427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8" name="任意多边形: 形状 367"/>
                <p:cNvSpPr/>
                <p:nvPr/>
              </p:nvSpPr>
              <p:spPr>
                <a:xfrm>
                  <a:off x="2507627" y="2721798"/>
                  <a:ext cx="116646" cy="131860"/>
                </a:xfrm>
                <a:custGeom>
                  <a:avLst/>
                  <a:gdLst>
                    <a:gd name="connsiteX0" fmla="*/ 3804 w 116645"/>
                    <a:gd name="connsiteY0" fmla="*/ 124456 h 131860"/>
                    <a:gd name="connsiteX1" fmla="*/ 112538 w 116645"/>
                    <a:gd name="connsiteY1" fmla="*/ 3804 h 131860"/>
                    <a:gd name="connsiteX2" fmla="*/ 116950 w 116645"/>
                    <a:gd name="connsiteY2" fmla="*/ 23786 h 131860"/>
                    <a:gd name="connsiteX3" fmla="*/ 117660 w 116645"/>
                    <a:gd name="connsiteY3" fmla="*/ 29669 h 131860"/>
                    <a:gd name="connsiteX4" fmla="*/ 117406 w 116645"/>
                    <a:gd name="connsiteY4" fmla="*/ 29871 h 131860"/>
                    <a:gd name="connsiteX5" fmla="*/ 23938 w 116645"/>
                    <a:gd name="connsiteY5" fmla="*/ 129223 h 131860"/>
                    <a:gd name="connsiteX6" fmla="*/ 3804 w 116645"/>
                    <a:gd name="connsiteY6" fmla="*/ 124456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6645" h="131860">
                      <a:moveTo>
                        <a:pt x="3804" y="124456"/>
                      </a:moveTo>
                      <a:cubicBezTo>
                        <a:pt x="37529" y="82007"/>
                        <a:pt x="73791" y="41688"/>
                        <a:pt x="112538" y="3804"/>
                      </a:cubicBezTo>
                      <a:cubicBezTo>
                        <a:pt x="114566" y="10245"/>
                        <a:pt x="116037" y="16990"/>
                        <a:pt x="116950" y="23786"/>
                      </a:cubicBezTo>
                      <a:cubicBezTo>
                        <a:pt x="117254" y="25713"/>
                        <a:pt x="117508" y="27741"/>
                        <a:pt x="117660" y="29669"/>
                      </a:cubicBezTo>
                      <a:cubicBezTo>
                        <a:pt x="117558" y="29821"/>
                        <a:pt x="117457" y="29821"/>
                        <a:pt x="117406" y="29871"/>
                      </a:cubicBezTo>
                      <a:cubicBezTo>
                        <a:pt x="84188" y="60960"/>
                        <a:pt x="58171" y="99301"/>
                        <a:pt x="23938" y="129223"/>
                      </a:cubicBezTo>
                      <a:cubicBezTo>
                        <a:pt x="17142" y="128107"/>
                        <a:pt x="10397" y="126434"/>
                        <a:pt x="3804" y="12445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9" name="任意多边形: 形状 368"/>
                <p:cNvSpPr/>
                <p:nvPr/>
              </p:nvSpPr>
              <p:spPr>
                <a:xfrm>
                  <a:off x="2135217" y="2519132"/>
                  <a:ext cx="547727" cy="329651"/>
                </a:xfrm>
                <a:custGeom>
                  <a:avLst/>
                  <a:gdLst>
                    <a:gd name="connsiteX0" fmla="*/ 50468 w 547727"/>
                    <a:gd name="connsiteY0" fmla="*/ 68625 h 329650"/>
                    <a:gd name="connsiteX1" fmla="*/ 10200 w 547727"/>
                    <a:gd name="connsiteY1" fmla="*/ 29625 h 329650"/>
                    <a:gd name="connsiteX2" fmla="*/ 6599 w 547727"/>
                    <a:gd name="connsiteY2" fmla="*/ 7208 h 329650"/>
                    <a:gd name="connsiteX3" fmla="*/ 33782 w 547727"/>
                    <a:gd name="connsiteY3" fmla="*/ 14663 h 329650"/>
                    <a:gd name="connsiteX4" fmla="*/ 134199 w 547727"/>
                    <a:gd name="connsiteY4" fmla="*/ 79376 h 329650"/>
                    <a:gd name="connsiteX5" fmla="*/ 241564 w 547727"/>
                    <a:gd name="connsiteY5" fmla="*/ 81861 h 329650"/>
                    <a:gd name="connsiteX6" fmla="*/ 248410 w 547727"/>
                    <a:gd name="connsiteY6" fmla="*/ 79833 h 329650"/>
                    <a:gd name="connsiteX7" fmla="*/ 264842 w 547727"/>
                    <a:gd name="connsiteY7" fmla="*/ 74204 h 329650"/>
                    <a:gd name="connsiteX8" fmla="*/ 299633 w 547727"/>
                    <a:gd name="connsiteY8" fmla="*/ 61880 h 329650"/>
                    <a:gd name="connsiteX9" fmla="*/ 322404 w 547727"/>
                    <a:gd name="connsiteY9" fmla="*/ 54881 h 329650"/>
                    <a:gd name="connsiteX10" fmla="*/ 359477 w 547727"/>
                    <a:gd name="connsiteY10" fmla="*/ 48896 h 329650"/>
                    <a:gd name="connsiteX11" fmla="*/ 527802 w 547727"/>
                    <a:gd name="connsiteY11" fmla="*/ 152052 h 329650"/>
                    <a:gd name="connsiteX12" fmla="*/ 537590 w 547727"/>
                    <a:gd name="connsiteY12" fmla="*/ 316370 h 329650"/>
                    <a:gd name="connsiteX13" fmla="*/ 501430 w 547727"/>
                    <a:gd name="connsiteY13" fmla="*/ 326057 h 329650"/>
                    <a:gd name="connsiteX14" fmla="*/ 509950 w 547727"/>
                    <a:gd name="connsiteY14" fmla="*/ 228277 h 329650"/>
                    <a:gd name="connsiteX15" fmla="*/ 466893 w 547727"/>
                    <a:gd name="connsiteY15" fmla="*/ 135721 h 329650"/>
                    <a:gd name="connsiteX16" fmla="*/ 379611 w 547727"/>
                    <a:gd name="connsiteY16" fmla="*/ 86274 h 329650"/>
                    <a:gd name="connsiteX17" fmla="*/ 311754 w 547727"/>
                    <a:gd name="connsiteY17" fmla="*/ 86933 h 329650"/>
                    <a:gd name="connsiteX18" fmla="*/ 288171 w 547727"/>
                    <a:gd name="connsiteY18" fmla="*/ 93120 h 329650"/>
                    <a:gd name="connsiteX19" fmla="*/ 270421 w 547727"/>
                    <a:gd name="connsiteY19" fmla="*/ 99155 h 329650"/>
                    <a:gd name="connsiteX20" fmla="*/ 254192 w 547727"/>
                    <a:gd name="connsiteY20" fmla="*/ 105140 h 329650"/>
                    <a:gd name="connsiteX21" fmla="*/ 230711 w 547727"/>
                    <a:gd name="connsiteY21" fmla="*/ 113102 h 329650"/>
                    <a:gd name="connsiteX22" fmla="*/ 210932 w 547727"/>
                    <a:gd name="connsiteY22" fmla="*/ 117920 h 329650"/>
                    <a:gd name="connsiteX23" fmla="*/ 153623 w 547727"/>
                    <a:gd name="connsiteY23" fmla="*/ 116957 h 329650"/>
                    <a:gd name="connsiteX24" fmla="*/ 50468 w 547727"/>
                    <a:gd name="connsiteY24" fmla="*/ 68625 h 329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47727" h="329650">
                      <a:moveTo>
                        <a:pt x="50468" y="68625"/>
                      </a:moveTo>
                      <a:cubicBezTo>
                        <a:pt x="35405" y="57518"/>
                        <a:pt x="20444" y="45448"/>
                        <a:pt x="10200" y="29625"/>
                      </a:cubicBezTo>
                      <a:cubicBezTo>
                        <a:pt x="6345" y="23640"/>
                        <a:pt x="158" y="13649"/>
                        <a:pt x="6599" y="7208"/>
                      </a:cubicBezTo>
                      <a:cubicBezTo>
                        <a:pt x="15373" y="-1616"/>
                        <a:pt x="26885" y="8831"/>
                        <a:pt x="33782" y="14663"/>
                      </a:cubicBezTo>
                      <a:cubicBezTo>
                        <a:pt x="63907" y="40731"/>
                        <a:pt x="96416" y="65531"/>
                        <a:pt x="134199" y="79376"/>
                      </a:cubicBezTo>
                      <a:cubicBezTo>
                        <a:pt x="170055" y="92461"/>
                        <a:pt x="205606" y="92005"/>
                        <a:pt x="241564" y="81861"/>
                      </a:cubicBezTo>
                      <a:cubicBezTo>
                        <a:pt x="243897" y="81202"/>
                        <a:pt x="246128" y="80492"/>
                        <a:pt x="248410" y="79833"/>
                      </a:cubicBezTo>
                      <a:cubicBezTo>
                        <a:pt x="253888" y="78058"/>
                        <a:pt x="259365" y="76181"/>
                        <a:pt x="264842" y="74204"/>
                      </a:cubicBezTo>
                      <a:cubicBezTo>
                        <a:pt x="276557" y="70146"/>
                        <a:pt x="288019" y="65785"/>
                        <a:pt x="299633" y="61880"/>
                      </a:cubicBezTo>
                      <a:cubicBezTo>
                        <a:pt x="307139" y="59242"/>
                        <a:pt x="314695" y="56859"/>
                        <a:pt x="322404" y="54881"/>
                      </a:cubicBezTo>
                      <a:cubicBezTo>
                        <a:pt x="334474" y="51635"/>
                        <a:pt x="346748" y="49404"/>
                        <a:pt x="359477" y="48896"/>
                      </a:cubicBezTo>
                      <a:cubicBezTo>
                        <a:pt x="429312" y="45600"/>
                        <a:pt x="499097" y="88302"/>
                        <a:pt x="527802" y="152052"/>
                      </a:cubicBezTo>
                      <a:cubicBezTo>
                        <a:pt x="551233" y="204238"/>
                        <a:pt x="546770" y="261141"/>
                        <a:pt x="537590" y="316370"/>
                      </a:cubicBezTo>
                      <a:cubicBezTo>
                        <a:pt x="525571" y="319869"/>
                        <a:pt x="513500" y="323267"/>
                        <a:pt x="501430" y="326057"/>
                      </a:cubicBezTo>
                      <a:cubicBezTo>
                        <a:pt x="508175" y="293852"/>
                        <a:pt x="513804" y="261242"/>
                        <a:pt x="509950" y="228277"/>
                      </a:cubicBezTo>
                      <a:cubicBezTo>
                        <a:pt x="505893" y="193689"/>
                        <a:pt x="490983" y="161079"/>
                        <a:pt x="466893" y="135721"/>
                      </a:cubicBezTo>
                      <a:cubicBezTo>
                        <a:pt x="443361" y="111074"/>
                        <a:pt x="413033" y="93577"/>
                        <a:pt x="379611" y="86274"/>
                      </a:cubicBezTo>
                      <a:cubicBezTo>
                        <a:pt x="356485" y="81202"/>
                        <a:pt x="334018" y="82217"/>
                        <a:pt x="311754" y="86933"/>
                      </a:cubicBezTo>
                      <a:cubicBezTo>
                        <a:pt x="303893" y="88658"/>
                        <a:pt x="296032" y="90737"/>
                        <a:pt x="288171" y="93120"/>
                      </a:cubicBezTo>
                      <a:cubicBezTo>
                        <a:pt x="282187" y="94946"/>
                        <a:pt x="276253" y="97026"/>
                        <a:pt x="270421" y="99155"/>
                      </a:cubicBezTo>
                      <a:cubicBezTo>
                        <a:pt x="265045" y="101083"/>
                        <a:pt x="259720" y="103213"/>
                        <a:pt x="254192" y="105140"/>
                      </a:cubicBezTo>
                      <a:cubicBezTo>
                        <a:pt x="246483" y="108031"/>
                        <a:pt x="238622" y="110769"/>
                        <a:pt x="230711" y="113102"/>
                      </a:cubicBezTo>
                      <a:cubicBezTo>
                        <a:pt x="224320" y="115080"/>
                        <a:pt x="217626" y="116703"/>
                        <a:pt x="210932" y="117920"/>
                      </a:cubicBezTo>
                      <a:cubicBezTo>
                        <a:pt x="191863" y="121318"/>
                        <a:pt x="172540" y="120608"/>
                        <a:pt x="153623" y="116957"/>
                      </a:cubicBezTo>
                      <a:cubicBezTo>
                        <a:pt x="115992" y="109704"/>
                        <a:pt x="81100" y="91193"/>
                        <a:pt x="50468" y="6862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0" name="任意多边形: 形状 369"/>
                <p:cNvSpPr/>
                <p:nvPr/>
              </p:nvSpPr>
              <p:spPr>
                <a:xfrm>
                  <a:off x="2705518" y="2920197"/>
                  <a:ext cx="207933" cy="202862"/>
                </a:xfrm>
                <a:custGeom>
                  <a:avLst/>
                  <a:gdLst>
                    <a:gd name="connsiteX0" fmla="*/ 21149 w 207933"/>
                    <a:gd name="connsiteY0" fmla="*/ 203065 h 202861"/>
                    <a:gd name="connsiteX1" fmla="*/ 21098 w 207933"/>
                    <a:gd name="connsiteY1" fmla="*/ 203014 h 202861"/>
                    <a:gd name="connsiteX2" fmla="*/ 3804 w 207933"/>
                    <a:gd name="connsiteY2" fmla="*/ 185974 h 202861"/>
                    <a:gd name="connsiteX3" fmla="*/ 4615 w 207933"/>
                    <a:gd name="connsiteY3" fmla="*/ 185315 h 202861"/>
                    <a:gd name="connsiteX4" fmla="*/ 189574 w 207933"/>
                    <a:gd name="connsiteY4" fmla="*/ 3804 h 202861"/>
                    <a:gd name="connsiteX5" fmla="*/ 193733 w 207933"/>
                    <a:gd name="connsiteY5" fmla="*/ 7202 h 202861"/>
                    <a:gd name="connsiteX6" fmla="*/ 207933 w 207933"/>
                    <a:gd name="connsiteY6" fmla="*/ 20590 h 202861"/>
                    <a:gd name="connsiteX7" fmla="*/ 207984 w 207933"/>
                    <a:gd name="connsiteY7" fmla="*/ 20641 h 202861"/>
                    <a:gd name="connsiteX8" fmla="*/ 21149 w 207933"/>
                    <a:gd name="connsiteY8" fmla="*/ 203065 h 20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7933" h="202861">
                      <a:moveTo>
                        <a:pt x="21149" y="203065"/>
                      </a:moveTo>
                      <a:lnTo>
                        <a:pt x="21098" y="203014"/>
                      </a:lnTo>
                      <a:cubicBezTo>
                        <a:pt x="14606" y="197689"/>
                        <a:pt x="8875" y="192059"/>
                        <a:pt x="3804" y="185974"/>
                      </a:cubicBezTo>
                      <a:cubicBezTo>
                        <a:pt x="4057" y="185771"/>
                        <a:pt x="4362" y="185517"/>
                        <a:pt x="4615" y="185315"/>
                      </a:cubicBezTo>
                      <a:cubicBezTo>
                        <a:pt x="66235" y="124862"/>
                        <a:pt x="127905" y="64307"/>
                        <a:pt x="189574" y="3804"/>
                      </a:cubicBezTo>
                      <a:cubicBezTo>
                        <a:pt x="190893" y="4919"/>
                        <a:pt x="192415" y="6086"/>
                        <a:pt x="193733" y="7202"/>
                      </a:cubicBezTo>
                      <a:cubicBezTo>
                        <a:pt x="198805" y="11360"/>
                        <a:pt x="203521" y="15925"/>
                        <a:pt x="207933" y="20590"/>
                      </a:cubicBezTo>
                      <a:cubicBezTo>
                        <a:pt x="207984" y="20641"/>
                        <a:pt x="207984" y="20641"/>
                        <a:pt x="207984" y="20641"/>
                      </a:cubicBezTo>
                      <a:cubicBezTo>
                        <a:pt x="143221" y="78761"/>
                        <a:pt x="80942" y="139721"/>
                        <a:pt x="21149" y="20306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1" name="任意多边形: 形状 370"/>
                <p:cNvSpPr/>
                <p:nvPr/>
              </p:nvSpPr>
              <p:spPr>
                <a:xfrm>
                  <a:off x="2669206" y="2876328"/>
                  <a:ext cx="142003" cy="136932"/>
                </a:xfrm>
                <a:custGeom>
                  <a:avLst/>
                  <a:gdLst>
                    <a:gd name="connsiteX0" fmla="*/ 5224 w 142003"/>
                    <a:gd name="connsiteY0" fmla="*/ 137845 h 136931"/>
                    <a:gd name="connsiteX1" fmla="*/ 3804 w 142003"/>
                    <a:gd name="connsiteY1" fmla="*/ 106604 h 136931"/>
                    <a:gd name="connsiteX2" fmla="*/ 111321 w 142003"/>
                    <a:gd name="connsiteY2" fmla="*/ 3804 h 136931"/>
                    <a:gd name="connsiteX3" fmla="*/ 141090 w 142003"/>
                    <a:gd name="connsiteY3" fmla="*/ 7912 h 136931"/>
                    <a:gd name="connsiteX4" fmla="*/ 141293 w 142003"/>
                    <a:gd name="connsiteY4" fmla="*/ 7962 h 136931"/>
                    <a:gd name="connsiteX5" fmla="*/ 5224 w 142003"/>
                    <a:gd name="connsiteY5" fmla="*/ 137845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2003" h="136931">
                      <a:moveTo>
                        <a:pt x="5224" y="137845"/>
                      </a:moveTo>
                      <a:cubicBezTo>
                        <a:pt x="4159" y="127499"/>
                        <a:pt x="3804" y="117153"/>
                        <a:pt x="3804" y="106604"/>
                      </a:cubicBezTo>
                      <a:cubicBezTo>
                        <a:pt x="33219" y="66691"/>
                        <a:pt x="71204" y="32762"/>
                        <a:pt x="111321" y="3804"/>
                      </a:cubicBezTo>
                      <a:cubicBezTo>
                        <a:pt x="121311" y="4412"/>
                        <a:pt x="131302" y="5731"/>
                        <a:pt x="141090" y="7912"/>
                      </a:cubicBezTo>
                      <a:cubicBezTo>
                        <a:pt x="141090" y="7912"/>
                        <a:pt x="141141" y="7962"/>
                        <a:pt x="141293" y="7962"/>
                      </a:cubicBezTo>
                      <a:cubicBezTo>
                        <a:pt x="91136" y="45593"/>
                        <a:pt x="47115" y="91288"/>
                        <a:pt x="5224" y="13784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2" name="任意多边形: 形状 371"/>
                <p:cNvSpPr/>
                <p:nvPr/>
              </p:nvSpPr>
              <p:spPr>
                <a:xfrm>
                  <a:off x="2617452" y="2897730"/>
                  <a:ext cx="136932" cy="304293"/>
                </a:xfrm>
                <a:custGeom>
                  <a:avLst/>
                  <a:gdLst>
                    <a:gd name="connsiteX0" fmla="*/ 31316 w 136931"/>
                    <a:gd name="connsiteY0" fmla="*/ 216302 h 304292"/>
                    <a:gd name="connsiteX1" fmla="*/ 7682 w 136931"/>
                    <a:gd name="connsiteY1" fmla="*/ 12882 h 304292"/>
                    <a:gd name="connsiteX2" fmla="*/ 8291 w 136931"/>
                    <a:gd name="connsiteY2" fmla="*/ 12679 h 304292"/>
                    <a:gd name="connsiteX3" fmla="*/ 43640 w 136931"/>
                    <a:gd name="connsiteY3" fmla="*/ 3804 h 304292"/>
                    <a:gd name="connsiteX4" fmla="*/ 35424 w 136931"/>
                    <a:gd name="connsiteY4" fmla="*/ 79116 h 304292"/>
                    <a:gd name="connsiteX5" fmla="*/ 35373 w 136931"/>
                    <a:gd name="connsiteY5" fmla="*/ 79167 h 304292"/>
                    <a:gd name="connsiteX6" fmla="*/ 35373 w 136931"/>
                    <a:gd name="connsiteY6" fmla="*/ 79471 h 304292"/>
                    <a:gd name="connsiteX7" fmla="*/ 35271 w 136931"/>
                    <a:gd name="connsiteY7" fmla="*/ 84898 h 304292"/>
                    <a:gd name="connsiteX8" fmla="*/ 35271 w 136931"/>
                    <a:gd name="connsiteY8" fmla="*/ 84999 h 304292"/>
                    <a:gd name="connsiteX9" fmla="*/ 66107 w 136931"/>
                    <a:gd name="connsiteY9" fmla="*/ 206919 h 304292"/>
                    <a:gd name="connsiteX10" fmla="*/ 95724 w 136931"/>
                    <a:gd name="connsiteY10" fmla="*/ 240543 h 304292"/>
                    <a:gd name="connsiteX11" fmla="*/ 95775 w 136931"/>
                    <a:gd name="connsiteY11" fmla="*/ 240594 h 304292"/>
                    <a:gd name="connsiteX12" fmla="*/ 97347 w 136931"/>
                    <a:gd name="connsiteY12" fmla="*/ 242065 h 304292"/>
                    <a:gd name="connsiteX13" fmla="*/ 98818 w 136931"/>
                    <a:gd name="connsiteY13" fmla="*/ 243130 h 304292"/>
                    <a:gd name="connsiteX14" fmla="*/ 107084 w 136931"/>
                    <a:gd name="connsiteY14" fmla="*/ 249216 h 304292"/>
                    <a:gd name="connsiteX15" fmla="*/ 108961 w 136931"/>
                    <a:gd name="connsiteY15" fmla="*/ 250180 h 304292"/>
                    <a:gd name="connsiteX16" fmla="*/ 109113 w 136931"/>
                    <a:gd name="connsiteY16" fmla="*/ 250281 h 304292"/>
                    <a:gd name="connsiteX17" fmla="*/ 137311 w 136931"/>
                    <a:gd name="connsiteY17" fmla="*/ 288875 h 304292"/>
                    <a:gd name="connsiteX18" fmla="*/ 104397 w 136931"/>
                    <a:gd name="connsiteY18" fmla="*/ 299576 h 304292"/>
                    <a:gd name="connsiteX19" fmla="*/ 31316 w 136931"/>
                    <a:gd name="connsiteY19" fmla="*/ 216302 h 304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36931" h="304292">
                      <a:moveTo>
                        <a:pt x="31316" y="216302"/>
                      </a:moveTo>
                      <a:cubicBezTo>
                        <a:pt x="3676" y="152958"/>
                        <a:pt x="-838" y="81348"/>
                        <a:pt x="7682" y="12882"/>
                      </a:cubicBezTo>
                      <a:cubicBezTo>
                        <a:pt x="7834" y="12780"/>
                        <a:pt x="8088" y="12780"/>
                        <a:pt x="8291" y="12679"/>
                      </a:cubicBezTo>
                      <a:cubicBezTo>
                        <a:pt x="20158" y="10245"/>
                        <a:pt x="31823" y="7151"/>
                        <a:pt x="43640" y="3804"/>
                      </a:cubicBezTo>
                      <a:cubicBezTo>
                        <a:pt x="39430" y="28654"/>
                        <a:pt x="36083" y="53911"/>
                        <a:pt x="35424" y="79116"/>
                      </a:cubicBezTo>
                      <a:cubicBezTo>
                        <a:pt x="35373" y="79167"/>
                        <a:pt x="35373" y="79167"/>
                        <a:pt x="35373" y="79167"/>
                      </a:cubicBezTo>
                      <a:cubicBezTo>
                        <a:pt x="35322" y="79218"/>
                        <a:pt x="35322" y="79370"/>
                        <a:pt x="35373" y="79471"/>
                      </a:cubicBezTo>
                      <a:cubicBezTo>
                        <a:pt x="34714" y="81348"/>
                        <a:pt x="34764" y="83224"/>
                        <a:pt x="35271" y="84898"/>
                      </a:cubicBezTo>
                      <a:lnTo>
                        <a:pt x="35271" y="84999"/>
                      </a:lnTo>
                      <a:cubicBezTo>
                        <a:pt x="34866" y="127448"/>
                        <a:pt x="42169" y="169288"/>
                        <a:pt x="66107" y="206919"/>
                      </a:cubicBezTo>
                      <a:cubicBezTo>
                        <a:pt x="74170" y="219598"/>
                        <a:pt x="84313" y="230958"/>
                        <a:pt x="95724" y="240543"/>
                      </a:cubicBezTo>
                      <a:lnTo>
                        <a:pt x="95775" y="240594"/>
                      </a:lnTo>
                      <a:cubicBezTo>
                        <a:pt x="96181" y="241101"/>
                        <a:pt x="96739" y="241609"/>
                        <a:pt x="97347" y="242065"/>
                      </a:cubicBezTo>
                      <a:lnTo>
                        <a:pt x="98818" y="243130"/>
                      </a:lnTo>
                      <a:cubicBezTo>
                        <a:pt x="101607" y="245311"/>
                        <a:pt x="104346" y="247289"/>
                        <a:pt x="107084" y="249216"/>
                      </a:cubicBezTo>
                      <a:cubicBezTo>
                        <a:pt x="107643" y="249622"/>
                        <a:pt x="108352" y="249926"/>
                        <a:pt x="108961" y="250180"/>
                      </a:cubicBezTo>
                      <a:cubicBezTo>
                        <a:pt x="109012" y="250230"/>
                        <a:pt x="109113" y="250281"/>
                        <a:pt x="109113" y="250281"/>
                      </a:cubicBezTo>
                      <a:cubicBezTo>
                        <a:pt x="122908" y="260018"/>
                        <a:pt x="138579" y="272596"/>
                        <a:pt x="137311" y="288875"/>
                      </a:cubicBezTo>
                      <a:cubicBezTo>
                        <a:pt x="136094" y="306271"/>
                        <a:pt x="116061" y="304496"/>
                        <a:pt x="104397" y="299576"/>
                      </a:cubicBezTo>
                      <a:cubicBezTo>
                        <a:pt x="70011" y="284666"/>
                        <a:pt x="45922" y="249520"/>
                        <a:pt x="31316" y="216302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3" name="任意多边形: 形状 372"/>
                <p:cNvSpPr/>
                <p:nvPr/>
              </p:nvSpPr>
              <p:spPr>
                <a:xfrm>
                  <a:off x="2359783" y="2633147"/>
                  <a:ext cx="628872" cy="349937"/>
                </a:xfrm>
                <a:custGeom>
                  <a:avLst/>
                  <a:gdLst>
                    <a:gd name="connsiteX0" fmla="*/ 5586 w 628871"/>
                    <a:gd name="connsiteY0" fmla="*/ 125876 h 349936"/>
                    <a:gd name="connsiteX1" fmla="*/ 21207 w 628871"/>
                    <a:gd name="connsiteY1" fmla="*/ 15367 h 349936"/>
                    <a:gd name="connsiteX2" fmla="*/ 53360 w 628871"/>
                    <a:gd name="connsiteY2" fmla="*/ 3804 h 349936"/>
                    <a:gd name="connsiteX3" fmla="*/ 35458 w 628871"/>
                    <a:gd name="connsiteY3" fmla="*/ 54773 h 349936"/>
                    <a:gd name="connsiteX4" fmla="*/ 53969 w 628871"/>
                    <a:gd name="connsiteY4" fmla="*/ 168882 h 349936"/>
                    <a:gd name="connsiteX5" fmla="*/ 143025 w 628871"/>
                    <a:gd name="connsiteY5" fmla="*/ 231567 h 349936"/>
                    <a:gd name="connsiteX6" fmla="*/ 171274 w 628871"/>
                    <a:gd name="connsiteY6" fmla="*/ 238160 h 349936"/>
                    <a:gd name="connsiteX7" fmla="*/ 171375 w 628871"/>
                    <a:gd name="connsiteY7" fmla="*/ 238160 h 349936"/>
                    <a:gd name="connsiteX8" fmla="*/ 171477 w 628871"/>
                    <a:gd name="connsiteY8" fmla="*/ 238160 h 349936"/>
                    <a:gd name="connsiteX9" fmla="*/ 176345 w 628871"/>
                    <a:gd name="connsiteY9" fmla="*/ 238819 h 349936"/>
                    <a:gd name="connsiteX10" fmla="*/ 176548 w 628871"/>
                    <a:gd name="connsiteY10" fmla="*/ 238870 h 349936"/>
                    <a:gd name="connsiteX11" fmla="*/ 251455 w 628871"/>
                    <a:gd name="connsiteY11" fmla="*/ 236841 h 349936"/>
                    <a:gd name="connsiteX12" fmla="*/ 258251 w 628871"/>
                    <a:gd name="connsiteY12" fmla="*/ 235624 h 349936"/>
                    <a:gd name="connsiteX13" fmla="*/ 272756 w 628871"/>
                    <a:gd name="connsiteY13" fmla="*/ 232530 h 349936"/>
                    <a:gd name="connsiteX14" fmla="*/ 309474 w 628871"/>
                    <a:gd name="connsiteY14" fmla="*/ 223249 h 349936"/>
                    <a:gd name="connsiteX15" fmla="*/ 330622 w 628871"/>
                    <a:gd name="connsiteY15" fmla="*/ 217417 h 349936"/>
                    <a:gd name="connsiteX16" fmla="*/ 391176 w 628871"/>
                    <a:gd name="connsiteY16" fmla="*/ 202355 h 349936"/>
                    <a:gd name="connsiteX17" fmla="*/ 514313 w 628871"/>
                    <a:gd name="connsiteY17" fmla="*/ 211483 h 349936"/>
                    <a:gd name="connsiteX18" fmla="*/ 604587 w 628871"/>
                    <a:gd name="connsiteY18" fmla="*/ 282587 h 349936"/>
                    <a:gd name="connsiteX19" fmla="*/ 626800 w 628871"/>
                    <a:gd name="connsiteY19" fmla="*/ 325390 h 349936"/>
                    <a:gd name="connsiteX20" fmla="*/ 622997 w 628871"/>
                    <a:gd name="connsiteY20" fmla="*/ 342076 h 349936"/>
                    <a:gd name="connsiteX21" fmla="*/ 600226 w 628871"/>
                    <a:gd name="connsiteY21" fmla="*/ 334874 h 349936"/>
                    <a:gd name="connsiteX22" fmla="*/ 560617 w 628871"/>
                    <a:gd name="connsiteY22" fmla="*/ 286035 h 349936"/>
                    <a:gd name="connsiteX23" fmla="*/ 447927 w 628871"/>
                    <a:gd name="connsiteY23" fmla="*/ 229893 h 349936"/>
                    <a:gd name="connsiteX24" fmla="*/ 419627 w 628871"/>
                    <a:gd name="connsiteY24" fmla="*/ 227002 h 349936"/>
                    <a:gd name="connsiteX25" fmla="*/ 415621 w 628871"/>
                    <a:gd name="connsiteY25" fmla="*/ 226850 h 349936"/>
                    <a:gd name="connsiteX26" fmla="*/ 326514 w 628871"/>
                    <a:gd name="connsiteY26" fmla="*/ 240543 h 349936"/>
                    <a:gd name="connsiteX27" fmla="*/ 312060 w 628871"/>
                    <a:gd name="connsiteY27" fmla="*/ 244550 h 349936"/>
                    <a:gd name="connsiteX28" fmla="*/ 305061 w 628871"/>
                    <a:gd name="connsiteY28" fmla="*/ 246477 h 349936"/>
                    <a:gd name="connsiteX29" fmla="*/ 268445 w 628871"/>
                    <a:gd name="connsiteY29" fmla="*/ 255606 h 349936"/>
                    <a:gd name="connsiteX30" fmla="*/ 247144 w 628871"/>
                    <a:gd name="connsiteY30" fmla="*/ 259714 h 349936"/>
                    <a:gd name="connsiteX31" fmla="*/ 175788 w 628871"/>
                    <a:gd name="connsiteY31" fmla="*/ 263163 h 349936"/>
                    <a:gd name="connsiteX32" fmla="*/ 5586 w 628871"/>
                    <a:gd name="connsiteY32" fmla="*/ 125876 h 34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628871" h="349936">
                      <a:moveTo>
                        <a:pt x="5586" y="125876"/>
                      </a:moveTo>
                      <a:cubicBezTo>
                        <a:pt x="-246" y="87941"/>
                        <a:pt x="9086" y="51375"/>
                        <a:pt x="21207" y="15367"/>
                      </a:cubicBezTo>
                      <a:cubicBezTo>
                        <a:pt x="32009" y="11817"/>
                        <a:pt x="42659" y="7709"/>
                        <a:pt x="53360" y="3804"/>
                      </a:cubicBezTo>
                      <a:cubicBezTo>
                        <a:pt x="46412" y="20540"/>
                        <a:pt x="39870" y="37276"/>
                        <a:pt x="35458" y="54773"/>
                      </a:cubicBezTo>
                      <a:cubicBezTo>
                        <a:pt x="25568" y="94331"/>
                        <a:pt x="30894" y="134802"/>
                        <a:pt x="53969" y="168882"/>
                      </a:cubicBezTo>
                      <a:cubicBezTo>
                        <a:pt x="74712" y="199515"/>
                        <a:pt x="107930" y="220815"/>
                        <a:pt x="143025" y="231567"/>
                      </a:cubicBezTo>
                      <a:cubicBezTo>
                        <a:pt x="152357" y="234458"/>
                        <a:pt x="161790" y="236588"/>
                        <a:pt x="171274" y="238160"/>
                      </a:cubicBezTo>
                      <a:cubicBezTo>
                        <a:pt x="171274" y="238160"/>
                        <a:pt x="171325" y="238211"/>
                        <a:pt x="171375" y="238160"/>
                      </a:cubicBezTo>
                      <a:cubicBezTo>
                        <a:pt x="171426" y="238109"/>
                        <a:pt x="171477" y="238160"/>
                        <a:pt x="171477" y="238160"/>
                      </a:cubicBezTo>
                      <a:cubicBezTo>
                        <a:pt x="172998" y="238870"/>
                        <a:pt x="174672" y="239123"/>
                        <a:pt x="176345" y="238819"/>
                      </a:cubicBezTo>
                      <a:cubicBezTo>
                        <a:pt x="176345" y="238819"/>
                        <a:pt x="176447" y="238819"/>
                        <a:pt x="176548" y="238870"/>
                      </a:cubicBezTo>
                      <a:cubicBezTo>
                        <a:pt x="201297" y="242166"/>
                        <a:pt x="226351" y="241051"/>
                        <a:pt x="251455" y="236841"/>
                      </a:cubicBezTo>
                      <a:cubicBezTo>
                        <a:pt x="253687" y="236436"/>
                        <a:pt x="255918" y="236030"/>
                        <a:pt x="258251" y="235624"/>
                      </a:cubicBezTo>
                      <a:cubicBezTo>
                        <a:pt x="263120" y="234711"/>
                        <a:pt x="267988" y="233646"/>
                        <a:pt x="272756" y="232530"/>
                      </a:cubicBezTo>
                      <a:cubicBezTo>
                        <a:pt x="285029" y="229842"/>
                        <a:pt x="297353" y="226698"/>
                        <a:pt x="309474" y="223249"/>
                      </a:cubicBezTo>
                      <a:cubicBezTo>
                        <a:pt x="316574" y="221373"/>
                        <a:pt x="323623" y="219395"/>
                        <a:pt x="330622" y="217417"/>
                      </a:cubicBezTo>
                      <a:cubicBezTo>
                        <a:pt x="350655" y="211838"/>
                        <a:pt x="370738" y="206311"/>
                        <a:pt x="391176" y="202355"/>
                      </a:cubicBezTo>
                      <a:cubicBezTo>
                        <a:pt x="433321" y="194189"/>
                        <a:pt x="474400" y="194139"/>
                        <a:pt x="514313" y="211483"/>
                      </a:cubicBezTo>
                      <a:cubicBezTo>
                        <a:pt x="549611" y="226749"/>
                        <a:pt x="581562" y="251802"/>
                        <a:pt x="604587" y="282587"/>
                      </a:cubicBezTo>
                      <a:cubicBezTo>
                        <a:pt x="614324" y="295671"/>
                        <a:pt x="622084" y="309871"/>
                        <a:pt x="626800" y="325390"/>
                      </a:cubicBezTo>
                      <a:cubicBezTo>
                        <a:pt x="627713" y="331324"/>
                        <a:pt x="626750" y="337258"/>
                        <a:pt x="622997" y="342076"/>
                      </a:cubicBezTo>
                      <a:cubicBezTo>
                        <a:pt x="614578" y="352929"/>
                        <a:pt x="605753" y="342735"/>
                        <a:pt x="600226" y="334874"/>
                      </a:cubicBezTo>
                      <a:cubicBezTo>
                        <a:pt x="587749" y="317377"/>
                        <a:pt x="576338" y="300743"/>
                        <a:pt x="560617" y="286035"/>
                      </a:cubicBezTo>
                      <a:cubicBezTo>
                        <a:pt x="529477" y="256975"/>
                        <a:pt x="489716" y="237551"/>
                        <a:pt x="447927" y="229893"/>
                      </a:cubicBezTo>
                      <a:cubicBezTo>
                        <a:pt x="438443" y="228169"/>
                        <a:pt x="429010" y="227256"/>
                        <a:pt x="419627" y="227002"/>
                      </a:cubicBezTo>
                      <a:cubicBezTo>
                        <a:pt x="418360" y="226698"/>
                        <a:pt x="416990" y="226647"/>
                        <a:pt x="415621" y="226850"/>
                      </a:cubicBezTo>
                      <a:cubicBezTo>
                        <a:pt x="385395" y="226445"/>
                        <a:pt x="355929" y="232632"/>
                        <a:pt x="326514" y="240543"/>
                      </a:cubicBezTo>
                      <a:cubicBezTo>
                        <a:pt x="321696" y="241811"/>
                        <a:pt x="316929" y="243181"/>
                        <a:pt x="312060" y="244550"/>
                      </a:cubicBezTo>
                      <a:cubicBezTo>
                        <a:pt x="309727" y="245209"/>
                        <a:pt x="307394" y="245919"/>
                        <a:pt x="305061" y="246477"/>
                      </a:cubicBezTo>
                      <a:cubicBezTo>
                        <a:pt x="292890" y="249875"/>
                        <a:pt x="280667" y="253019"/>
                        <a:pt x="268445" y="255606"/>
                      </a:cubicBezTo>
                      <a:cubicBezTo>
                        <a:pt x="261446" y="257229"/>
                        <a:pt x="254346" y="258547"/>
                        <a:pt x="247144" y="259714"/>
                      </a:cubicBezTo>
                      <a:cubicBezTo>
                        <a:pt x="223714" y="263619"/>
                        <a:pt x="200080" y="265242"/>
                        <a:pt x="175788" y="263163"/>
                      </a:cubicBezTo>
                      <a:cubicBezTo>
                        <a:pt x="97179" y="256417"/>
                        <a:pt x="18367" y="209455"/>
                        <a:pt x="5586" y="125876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4" name="任意多边形: 形状 373"/>
                <p:cNvSpPr/>
                <p:nvPr/>
              </p:nvSpPr>
              <p:spPr>
                <a:xfrm>
                  <a:off x="2479987" y="2935696"/>
                  <a:ext cx="71002" cy="71002"/>
                </a:xfrm>
                <a:custGeom>
                  <a:avLst/>
                  <a:gdLst>
                    <a:gd name="connsiteX0" fmla="*/ 61721 w 71001"/>
                    <a:gd name="connsiteY0" fmla="*/ 62958 h 71001"/>
                    <a:gd name="connsiteX1" fmla="*/ 63952 w 71001"/>
                    <a:gd name="connsiteY1" fmla="*/ 60067 h 71001"/>
                    <a:gd name="connsiteX2" fmla="*/ 66387 w 71001"/>
                    <a:gd name="connsiteY2" fmla="*/ 57633 h 71001"/>
                    <a:gd name="connsiteX3" fmla="*/ 72168 w 71001"/>
                    <a:gd name="connsiteY3" fmla="*/ 35470 h 71001"/>
                    <a:gd name="connsiteX4" fmla="*/ 65727 w 71001"/>
                    <a:gd name="connsiteY4" fmla="*/ 18075 h 71001"/>
                    <a:gd name="connsiteX5" fmla="*/ 32762 w 71001"/>
                    <a:gd name="connsiteY5" fmla="*/ 4179 h 71001"/>
                    <a:gd name="connsiteX6" fmla="*/ 14505 w 71001"/>
                    <a:gd name="connsiteY6" fmla="*/ 13206 h 71001"/>
                    <a:gd name="connsiteX7" fmla="*/ 4057 w 71001"/>
                    <a:gd name="connsiteY7" fmla="*/ 33999 h 71001"/>
                    <a:gd name="connsiteX8" fmla="*/ 19323 w 71001"/>
                    <a:gd name="connsiteY8" fmla="*/ 66508 h 71001"/>
                    <a:gd name="connsiteX9" fmla="*/ 61721 w 71001"/>
                    <a:gd name="connsiteY9" fmla="*/ 62958 h 71001"/>
                    <a:gd name="connsiteX10" fmla="*/ 28299 w 71001"/>
                    <a:gd name="connsiteY10" fmla="*/ 48098 h 71001"/>
                    <a:gd name="connsiteX11" fmla="*/ 26169 w 71001"/>
                    <a:gd name="connsiteY11" fmla="*/ 45563 h 71001"/>
                    <a:gd name="connsiteX12" fmla="*/ 25764 w 71001"/>
                    <a:gd name="connsiteY12" fmla="*/ 44954 h 71001"/>
                    <a:gd name="connsiteX13" fmla="*/ 25814 w 71001"/>
                    <a:gd name="connsiteY13" fmla="*/ 44903 h 71001"/>
                    <a:gd name="connsiteX14" fmla="*/ 24496 w 71001"/>
                    <a:gd name="connsiteY14" fmla="*/ 42013 h 71001"/>
                    <a:gd name="connsiteX15" fmla="*/ 24394 w 71001"/>
                    <a:gd name="connsiteY15" fmla="*/ 41860 h 71001"/>
                    <a:gd name="connsiteX16" fmla="*/ 24242 w 71001"/>
                    <a:gd name="connsiteY16" fmla="*/ 41201 h 71001"/>
                    <a:gd name="connsiteX17" fmla="*/ 23887 w 71001"/>
                    <a:gd name="connsiteY17" fmla="*/ 38361 h 71001"/>
                    <a:gd name="connsiteX18" fmla="*/ 23989 w 71001"/>
                    <a:gd name="connsiteY18" fmla="*/ 36941 h 71001"/>
                    <a:gd name="connsiteX19" fmla="*/ 24242 w 71001"/>
                    <a:gd name="connsiteY19" fmla="*/ 35318 h 71001"/>
                    <a:gd name="connsiteX20" fmla="*/ 24293 w 71001"/>
                    <a:gd name="connsiteY20" fmla="*/ 35267 h 71001"/>
                    <a:gd name="connsiteX21" fmla="*/ 25257 w 71001"/>
                    <a:gd name="connsiteY21" fmla="*/ 32326 h 71001"/>
                    <a:gd name="connsiteX22" fmla="*/ 25966 w 71001"/>
                    <a:gd name="connsiteY22" fmla="*/ 30906 h 71001"/>
                    <a:gd name="connsiteX23" fmla="*/ 26068 w 71001"/>
                    <a:gd name="connsiteY23" fmla="*/ 30652 h 71001"/>
                    <a:gd name="connsiteX24" fmla="*/ 27184 w 71001"/>
                    <a:gd name="connsiteY24" fmla="*/ 28979 h 71001"/>
                    <a:gd name="connsiteX25" fmla="*/ 30227 w 71001"/>
                    <a:gd name="connsiteY25" fmla="*/ 26494 h 71001"/>
                    <a:gd name="connsiteX26" fmla="*/ 31089 w 71001"/>
                    <a:gd name="connsiteY26" fmla="*/ 25936 h 71001"/>
                    <a:gd name="connsiteX27" fmla="*/ 31393 w 71001"/>
                    <a:gd name="connsiteY27" fmla="*/ 25834 h 71001"/>
                    <a:gd name="connsiteX28" fmla="*/ 34487 w 71001"/>
                    <a:gd name="connsiteY28" fmla="*/ 24566 h 71001"/>
                    <a:gd name="connsiteX29" fmla="*/ 35602 w 71001"/>
                    <a:gd name="connsiteY29" fmla="*/ 24313 h 71001"/>
                    <a:gd name="connsiteX30" fmla="*/ 37124 w 71001"/>
                    <a:gd name="connsiteY30" fmla="*/ 24161 h 71001"/>
                    <a:gd name="connsiteX31" fmla="*/ 37377 w 71001"/>
                    <a:gd name="connsiteY31" fmla="*/ 24110 h 71001"/>
                    <a:gd name="connsiteX32" fmla="*/ 39761 w 71001"/>
                    <a:gd name="connsiteY32" fmla="*/ 24262 h 71001"/>
                    <a:gd name="connsiteX33" fmla="*/ 41080 w 71001"/>
                    <a:gd name="connsiteY33" fmla="*/ 24516 h 71001"/>
                    <a:gd name="connsiteX34" fmla="*/ 43717 w 71001"/>
                    <a:gd name="connsiteY34" fmla="*/ 25479 h 71001"/>
                    <a:gd name="connsiteX35" fmla="*/ 44731 w 71001"/>
                    <a:gd name="connsiteY35" fmla="*/ 25885 h 71001"/>
                    <a:gd name="connsiteX36" fmla="*/ 47013 w 71001"/>
                    <a:gd name="connsiteY36" fmla="*/ 27457 h 71001"/>
                    <a:gd name="connsiteX37" fmla="*/ 47876 w 71001"/>
                    <a:gd name="connsiteY37" fmla="*/ 28218 h 71001"/>
                    <a:gd name="connsiteX38" fmla="*/ 49904 w 71001"/>
                    <a:gd name="connsiteY38" fmla="*/ 30551 h 71001"/>
                    <a:gd name="connsiteX39" fmla="*/ 50158 w 71001"/>
                    <a:gd name="connsiteY39" fmla="*/ 30957 h 71001"/>
                    <a:gd name="connsiteX40" fmla="*/ 50563 w 71001"/>
                    <a:gd name="connsiteY40" fmla="*/ 31565 h 71001"/>
                    <a:gd name="connsiteX41" fmla="*/ 50665 w 71001"/>
                    <a:gd name="connsiteY41" fmla="*/ 31717 h 71001"/>
                    <a:gd name="connsiteX42" fmla="*/ 51831 w 71001"/>
                    <a:gd name="connsiteY42" fmla="*/ 34608 h 71001"/>
                    <a:gd name="connsiteX43" fmla="*/ 52136 w 71001"/>
                    <a:gd name="connsiteY43" fmla="*/ 36332 h 71001"/>
                    <a:gd name="connsiteX44" fmla="*/ 52237 w 71001"/>
                    <a:gd name="connsiteY44" fmla="*/ 37803 h 71001"/>
                    <a:gd name="connsiteX45" fmla="*/ 51831 w 71001"/>
                    <a:gd name="connsiteY45" fmla="*/ 41404 h 71001"/>
                    <a:gd name="connsiteX46" fmla="*/ 51121 w 71001"/>
                    <a:gd name="connsiteY46" fmla="*/ 43534 h 71001"/>
                    <a:gd name="connsiteX47" fmla="*/ 50361 w 71001"/>
                    <a:gd name="connsiteY47" fmla="*/ 45461 h 71001"/>
                    <a:gd name="connsiteX48" fmla="*/ 49904 w 71001"/>
                    <a:gd name="connsiteY48" fmla="*/ 46222 h 71001"/>
                    <a:gd name="connsiteX49" fmla="*/ 49803 w 71001"/>
                    <a:gd name="connsiteY49" fmla="*/ 46678 h 71001"/>
                    <a:gd name="connsiteX50" fmla="*/ 49600 w 71001"/>
                    <a:gd name="connsiteY50" fmla="*/ 47084 h 71001"/>
                    <a:gd name="connsiteX51" fmla="*/ 49245 w 71001"/>
                    <a:gd name="connsiteY51" fmla="*/ 47236 h 71001"/>
                    <a:gd name="connsiteX52" fmla="*/ 46253 w 71001"/>
                    <a:gd name="connsiteY52" fmla="*/ 49671 h 71001"/>
                    <a:gd name="connsiteX53" fmla="*/ 45340 w 71001"/>
                    <a:gd name="connsiteY53" fmla="*/ 50279 h 71001"/>
                    <a:gd name="connsiteX54" fmla="*/ 44680 w 71001"/>
                    <a:gd name="connsiteY54" fmla="*/ 50583 h 71001"/>
                    <a:gd name="connsiteX55" fmla="*/ 41739 w 71001"/>
                    <a:gd name="connsiteY55" fmla="*/ 51851 h 71001"/>
                    <a:gd name="connsiteX56" fmla="*/ 40116 w 71001"/>
                    <a:gd name="connsiteY56" fmla="*/ 52156 h 71001"/>
                    <a:gd name="connsiteX57" fmla="*/ 38696 w 71001"/>
                    <a:gd name="connsiteY57" fmla="*/ 52308 h 71001"/>
                    <a:gd name="connsiteX58" fmla="*/ 35805 w 71001"/>
                    <a:gd name="connsiteY58" fmla="*/ 52105 h 71001"/>
                    <a:gd name="connsiteX59" fmla="*/ 34994 w 71001"/>
                    <a:gd name="connsiteY59" fmla="*/ 51902 h 71001"/>
                    <a:gd name="connsiteX60" fmla="*/ 32052 w 71001"/>
                    <a:gd name="connsiteY60" fmla="*/ 50786 h 71001"/>
                    <a:gd name="connsiteX61" fmla="*/ 31494 w 71001"/>
                    <a:gd name="connsiteY61" fmla="*/ 50482 h 71001"/>
                    <a:gd name="connsiteX62" fmla="*/ 28857 w 71001"/>
                    <a:gd name="connsiteY62" fmla="*/ 48656 h 71001"/>
                    <a:gd name="connsiteX63" fmla="*/ 28299 w 71001"/>
                    <a:gd name="connsiteY63" fmla="*/ 48098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71001" h="71001">
                      <a:moveTo>
                        <a:pt x="61721" y="62958"/>
                      </a:moveTo>
                      <a:cubicBezTo>
                        <a:pt x="62583" y="62197"/>
                        <a:pt x="63344" y="61183"/>
                        <a:pt x="63952" y="60067"/>
                      </a:cubicBezTo>
                      <a:cubicBezTo>
                        <a:pt x="64916" y="59509"/>
                        <a:pt x="65727" y="58698"/>
                        <a:pt x="66387" y="57633"/>
                      </a:cubicBezTo>
                      <a:cubicBezTo>
                        <a:pt x="70393" y="50685"/>
                        <a:pt x="72574" y="43483"/>
                        <a:pt x="72168" y="35470"/>
                      </a:cubicBezTo>
                      <a:cubicBezTo>
                        <a:pt x="71813" y="29232"/>
                        <a:pt x="69328" y="23146"/>
                        <a:pt x="65727" y="18075"/>
                      </a:cubicBezTo>
                      <a:cubicBezTo>
                        <a:pt x="58424" y="7881"/>
                        <a:pt x="45137" y="2252"/>
                        <a:pt x="32762" y="4179"/>
                      </a:cubicBezTo>
                      <a:cubicBezTo>
                        <a:pt x="26068" y="5244"/>
                        <a:pt x="19424" y="8540"/>
                        <a:pt x="14505" y="13206"/>
                      </a:cubicBezTo>
                      <a:cubicBezTo>
                        <a:pt x="8723" y="18734"/>
                        <a:pt x="5122" y="26088"/>
                        <a:pt x="4057" y="33999"/>
                      </a:cubicBezTo>
                      <a:cubicBezTo>
                        <a:pt x="2435" y="46577"/>
                        <a:pt x="8723" y="59763"/>
                        <a:pt x="19323" y="66508"/>
                      </a:cubicBezTo>
                      <a:cubicBezTo>
                        <a:pt x="32813" y="75180"/>
                        <a:pt x="49752" y="73659"/>
                        <a:pt x="61721" y="62958"/>
                      </a:cubicBezTo>
                      <a:close/>
                      <a:moveTo>
                        <a:pt x="28299" y="48098"/>
                      </a:moveTo>
                      <a:cubicBezTo>
                        <a:pt x="27640" y="47287"/>
                        <a:pt x="26829" y="46475"/>
                        <a:pt x="26169" y="45563"/>
                      </a:cubicBezTo>
                      <a:cubicBezTo>
                        <a:pt x="26017" y="45360"/>
                        <a:pt x="25916" y="45157"/>
                        <a:pt x="25764" y="44954"/>
                      </a:cubicBezTo>
                      <a:cubicBezTo>
                        <a:pt x="25764" y="44954"/>
                        <a:pt x="25764" y="44954"/>
                        <a:pt x="25814" y="44903"/>
                      </a:cubicBezTo>
                      <a:cubicBezTo>
                        <a:pt x="25307" y="43990"/>
                        <a:pt x="24851" y="43027"/>
                        <a:pt x="24496" y="42013"/>
                      </a:cubicBezTo>
                      <a:cubicBezTo>
                        <a:pt x="24445" y="41962"/>
                        <a:pt x="24496" y="41911"/>
                        <a:pt x="24394" y="41860"/>
                      </a:cubicBezTo>
                      <a:cubicBezTo>
                        <a:pt x="24344" y="41607"/>
                        <a:pt x="24344" y="41353"/>
                        <a:pt x="24242" y="41201"/>
                      </a:cubicBezTo>
                      <a:cubicBezTo>
                        <a:pt x="24090" y="40238"/>
                        <a:pt x="24039" y="39325"/>
                        <a:pt x="23887" y="38361"/>
                      </a:cubicBezTo>
                      <a:cubicBezTo>
                        <a:pt x="23938" y="37854"/>
                        <a:pt x="23989" y="37347"/>
                        <a:pt x="23989" y="36941"/>
                      </a:cubicBezTo>
                      <a:cubicBezTo>
                        <a:pt x="24090" y="36383"/>
                        <a:pt x="24141" y="35876"/>
                        <a:pt x="24242" y="35318"/>
                      </a:cubicBezTo>
                      <a:lnTo>
                        <a:pt x="24293" y="35267"/>
                      </a:lnTo>
                      <a:cubicBezTo>
                        <a:pt x="24648" y="34355"/>
                        <a:pt x="24901" y="33239"/>
                        <a:pt x="25257" y="32326"/>
                      </a:cubicBezTo>
                      <a:lnTo>
                        <a:pt x="25966" y="30906"/>
                      </a:lnTo>
                      <a:cubicBezTo>
                        <a:pt x="26017" y="30855"/>
                        <a:pt x="26017" y="30703"/>
                        <a:pt x="26068" y="30652"/>
                      </a:cubicBezTo>
                      <a:cubicBezTo>
                        <a:pt x="26423" y="30145"/>
                        <a:pt x="26829" y="29587"/>
                        <a:pt x="27184" y="28979"/>
                      </a:cubicBezTo>
                      <a:cubicBezTo>
                        <a:pt x="28249" y="28116"/>
                        <a:pt x="29212" y="27254"/>
                        <a:pt x="30227" y="26494"/>
                      </a:cubicBezTo>
                      <a:cubicBezTo>
                        <a:pt x="30379" y="26392"/>
                        <a:pt x="30784" y="26139"/>
                        <a:pt x="31089" y="25936"/>
                      </a:cubicBezTo>
                      <a:cubicBezTo>
                        <a:pt x="31190" y="25936"/>
                        <a:pt x="31342" y="25885"/>
                        <a:pt x="31393" y="25834"/>
                      </a:cubicBezTo>
                      <a:cubicBezTo>
                        <a:pt x="32407" y="25327"/>
                        <a:pt x="33422" y="24972"/>
                        <a:pt x="34487" y="24566"/>
                      </a:cubicBezTo>
                      <a:cubicBezTo>
                        <a:pt x="34842" y="24516"/>
                        <a:pt x="35247" y="24364"/>
                        <a:pt x="35602" y="24313"/>
                      </a:cubicBezTo>
                      <a:cubicBezTo>
                        <a:pt x="36110" y="24262"/>
                        <a:pt x="36668" y="24161"/>
                        <a:pt x="37124" y="24161"/>
                      </a:cubicBezTo>
                      <a:cubicBezTo>
                        <a:pt x="37225" y="24161"/>
                        <a:pt x="37276" y="24059"/>
                        <a:pt x="37377" y="24110"/>
                      </a:cubicBezTo>
                      <a:cubicBezTo>
                        <a:pt x="38189" y="24161"/>
                        <a:pt x="39000" y="24110"/>
                        <a:pt x="39761" y="24262"/>
                      </a:cubicBezTo>
                      <a:cubicBezTo>
                        <a:pt x="40217" y="24262"/>
                        <a:pt x="40623" y="24364"/>
                        <a:pt x="41080" y="24516"/>
                      </a:cubicBezTo>
                      <a:cubicBezTo>
                        <a:pt x="41993" y="24769"/>
                        <a:pt x="42855" y="25073"/>
                        <a:pt x="43717" y="25479"/>
                      </a:cubicBezTo>
                      <a:cubicBezTo>
                        <a:pt x="44072" y="25631"/>
                        <a:pt x="44376" y="25733"/>
                        <a:pt x="44731" y="25885"/>
                      </a:cubicBezTo>
                      <a:cubicBezTo>
                        <a:pt x="45492" y="26341"/>
                        <a:pt x="46253" y="26899"/>
                        <a:pt x="47013" y="27457"/>
                      </a:cubicBezTo>
                      <a:cubicBezTo>
                        <a:pt x="47267" y="27660"/>
                        <a:pt x="47571" y="27964"/>
                        <a:pt x="47876" y="28218"/>
                      </a:cubicBezTo>
                      <a:cubicBezTo>
                        <a:pt x="48586" y="28979"/>
                        <a:pt x="49245" y="29739"/>
                        <a:pt x="49904" y="30551"/>
                      </a:cubicBezTo>
                      <a:cubicBezTo>
                        <a:pt x="50006" y="30703"/>
                        <a:pt x="50056" y="30754"/>
                        <a:pt x="50158" y="30957"/>
                      </a:cubicBezTo>
                      <a:cubicBezTo>
                        <a:pt x="50310" y="31159"/>
                        <a:pt x="50411" y="31362"/>
                        <a:pt x="50563" y="31565"/>
                      </a:cubicBezTo>
                      <a:cubicBezTo>
                        <a:pt x="50513" y="31616"/>
                        <a:pt x="50563" y="31667"/>
                        <a:pt x="50665" y="31717"/>
                      </a:cubicBezTo>
                      <a:cubicBezTo>
                        <a:pt x="51121" y="32681"/>
                        <a:pt x="51527" y="33644"/>
                        <a:pt x="51831" y="34608"/>
                      </a:cubicBezTo>
                      <a:cubicBezTo>
                        <a:pt x="51933" y="35217"/>
                        <a:pt x="52085" y="35724"/>
                        <a:pt x="52136" y="36332"/>
                      </a:cubicBezTo>
                      <a:cubicBezTo>
                        <a:pt x="52186" y="36840"/>
                        <a:pt x="52237" y="37347"/>
                        <a:pt x="52237" y="37803"/>
                      </a:cubicBezTo>
                      <a:cubicBezTo>
                        <a:pt x="52186" y="39071"/>
                        <a:pt x="51984" y="40187"/>
                        <a:pt x="51831" y="41404"/>
                      </a:cubicBezTo>
                      <a:cubicBezTo>
                        <a:pt x="51628" y="42114"/>
                        <a:pt x="51426" y="42824"/>
                        <a:pt x="51121" y="43534"/>
                      </a:cubicBezTo>
                      <a:cubicBezTo>
                        <a:pt x="50868" y="44193"/>
                        <a:pt x="50614" y="44802"/>
                        <a:pt x="50361" y="45461"/>
                      </a:cubicBezTo>
                      <a:cubicBezTo>
                        <a:pt x="50208" y="45664"/>
                        <a:pt x="50056" y="46019"/>
                        <a:pt x="49904" y="46222"/>
                      </a:cubicBezTo>
                      <a:cubicBezTo>
                        <a:pt x="49803" y="46475"/>
                        <a:pt x="49752" y="46577"/>
                        <a:pt x="49803" y="46678"/>
                      </a:cubicBezTo>
                      <a:cubicBezTo>
                        <a:pt x="49701" y="46830"/>
                        <a:pt x="49651" y="46881"/>
                        <a:pt x="49600" y="47084"/>
                      </a:cubicBezTo>
                      <a:cubicBezTo>
                        <a:pt x="49499" y="47084"/>
                        <a:pt x="49448" y="47186"/>
                        <a:pt x="49245" y="47236"/>
                      </a:cubicBezTo>
                      <a:cubicBezTo>
                        <a:pt x="48332" y="48048"/>
                        <a:pt x="47318" y="48961"/>
                        <a:pt x="46253" y="49671"/>
                      </a:cubicBezTo>
                      <a:cubicBezTo>
                        <a:pt x="46101" y="49772"/>
                        <a:pt x="45644" y="50076"/>
                        <a:pt x="45340" y="50279"/>
                      </a:cubicBezTo>
                      <a:cubicBezTo>
                        <a:pt x="45036" y="50381"/>
                        <a:pt x="44883" y="50482"/>
                        <a:pt x="44680" y="50583"/>
                      </a:cubicBezTo>
                      <a:cubicBezTo>
                        <a:pt x="43768" y="51091"/>
                        <a:pt x="42753" y="51446"/>
                        <a:pt x="41739" y="51851"/>
                      </a:cubicBezTo>
                      <a:cubicBezTo>
                        <a:pt x="41130" y="51953"/>
                        <a:pt x="40623" y="52105"/>
                        <a:pt x="40116" y="52156"/>
                      </a:cubicBezTo>
                      <a:cubicBezTo>
                        <a:pt x="39609" y="52206"/>
                        <a:pt x="39153" y="52308"/>
                        <a:pt x="38696" y="52308"/>
                      </a:cubicBezTo>
                      <a:cubicBezTo>
                        <a:pt x="37783" y="52257"/>
                        <a:pt x="36820" y="52206"/>
                        <a:pt x="35805" y="52105"/>
                      </a:cubicBezTo>
                      <a:cubicBezTo>
                        <a:pt x="35552" y="52003"/>
                        <a:pt x="35247" y="52003"/>
                        <a:pt x="34994" y="51902"/>
                      </a:cubicBezTo>
                      <a:cubicBezTo>
                        <a:pt x="34030" y="51598"/>
                        <a:pt x="33016" y="51192"/>
                        <a:pt x="32052" y="50786"/>
                      </a:cubicBezTo>
                      <a:cubicBezTo>
                        <a:pt x="31900" y="50685"/>
                        <a:pt x="31647" y="50583"/>
                        <a:pt x="31494" y="50482"/>
                      </a:cubicBezTo>
                      <a:cubicBezTo>
                        <a:pt x="30531" y="49873"/>
                        <a:pt x="29719" y="49265"/>
                        <a:pt x="28857" y="48656"/>
                      </a:cubicBezTo>
                      <a:cubicBezTo>
                        <a:pt x="28654" y="48453"/>
                        <a:pt x="28502" y="48251"/>
                        <a:pt x="28299" y="4809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5" name="任意多边形: 形状 374"/>
                <p:cNvSpPr/>
                <p:nvPr/>
              </p:nvSpPr>
              <p:spPr>
                <a:xfrm>
                  <a:off x="2500070" y="2955988"/>
                  <a:ext cx="35501" cy="35501"/>
                </a:xfrm>
                <a:custGeom>
                  <a:avLst/>
                  <a:gdLst>
                    <a:gd name="connsiteX0" fmla="*/ 8774 w 35500"/>
                    <a:gd name="connsiteY0" fmla="*/ 28313 h 35500"/>
                    <a:gd name="connsiteX1" fmla="*/ 8216 w 35500"/>
                    <a:gd name="connsiteY1" fmla="*/ 27806 h 35500"/>
                    <a:gd name="connsiteX2" fmla="*/ 6086 w 35500"/>
                    <a:gd name="connsiteY2" fmla="*/ 25271 h 35500"/>
                    <a:gd name="connsiteX3" fmla="*/ 5680 w 35500"/>
                    <a:gd name="connsiteY3" fmla="*/ 24662 h 35500"/>
                    <a:gd name="connsiteX4" fmla="*/ 5731 w 35500"/>
                    <a:gd name="connsiteY4" fmla="*/ 24611 h 35500"/>
                    <a:gd name="connsiteX5" fmla="*/ 4412 w 35500"/>
                    <a:gd name="connsiteY5" fmla="*/ 21721 h 35500"/>
                    <a:gd name="connsiteX6" fmla="*/ 4311 w 35500"/>
                    <a:gd name="connsiteY6" fmla="*/ 21568 h 35500"/>
                    <a:gd name="connsiteX7" fmla="*/ 4159 w 35500"/>
                    <a:gd name="connsiteY7" fmla="*/ 20909 h 35500"/>
                    <a:gd name="connsiteX8" fmla="*/ 3804 w 35500"/>
                    <a:gd name="connsiteY8" fmla="*/ 18069 h 35500"/>
                    <a:gd name="connsiteX9" fmla="*/ 3905 w 35500"/>
                    <a:gd name="connsiteY9" fmla="*/ 16649 h 35500"/>
                    <a:gd name="connsiteX10" fmla="*/ 4159 w 35500"/>
                    <a:gd name="connsiteY10" fmla="*/ 15026 h 35500"/>
                    <a:gd name="connsiteX11" fmla="*/ 4209 w 35500"/>
                    <a:gd name="connsiteY11" fmla="*/ 14975 h 35500"/>
                    <a:gd name="connsiteX12" fmla="*/ 5173 w 35500"/>
                    <a:gd name="connsiteY12" fmla="*/ 12034 h 35500"/>
                    <a:gd name="connsiteX13" fmla="*/ 5883 w 35500"/>
                    <a:gd name="connsiteY13" fmla="*/ 10614 h 35500"/>
                    <a:gd name="connsiteX14" fmla="*/ 5985 w 35500"/>
                    <a:gd name="connsiteY14" fmla="*/ 10360 h 35500"/>
                    <a:gd name="connsiteX15" fmla="*/ 7100 w 35500"/>
                    <a:gd name="connsiteY15" fmla="*/ 8687 h 35500"/>
                    <a:gd name="connsiteX16" fmla="*/ 10143 w 35500"/>
                    <a:gd name="connsiteY16" fmla="*/ 6201 h 35500"/>
                    <a:gd name="connsiteX17" fmla="*/ 11005 w 35500"/>
                    <a:gd name="connsiteY17" fmla="*/ 5644 h 35500"/>
                    <a:gd name="connsiteX18" fmla="*/ 11310 w 35500"/>
                    <a:gd name="connsiteY18" fmla="*/ 5542 h 35500"/>
                    <a:gd name="connsiteX19" fmla="*/ 14403 w 35500"/>
                    <a:gd name="connsiteY19" fmla="*/ 4274 h 35500"/>
                    <a:gd name="connsiteX20" fmla="*/ 15519 w 35500"/>
                    <a:gd name="connsiteY20" fmla="*/ 4021 h 35500"/>
                    <a:gd name="connsiteX21" fmla="*/ 17040 w 35500"/>
                    <a:gd name="connsiteY21" fmla="*/ 3869 h 35500"/>
                    <a:gd name="connsiteX22" fmla="*/ 17294 w 35500"/>
                    <a:gd name="connsiteY22" fmla="*/ 3818 h 35500"/>
                    <a:gd name="connsiteX23" fmla="*/ 19678 w 35500"/>
                    <a:gd name="connsiteY23" fmla="*/ 3970 h 35500"/>
                    <a:gd name="connsiteX24" fmla="*/ 20996 w 35500"/>
                    <a:gd name="connsiteY24" fmla="*/ 4224 h 35500"/>
                    <a:gd name="connsiteX25" fmla="*/ 23633 w 35500"/>
                    <a:gd name="connsiteY25" fmla="*/ 5187 h 35500"/>
                    <a:gd name="connsiteX26" fmla="*/ 24648 w 35500"/>
                    <a:gd name="connsiteY26" fmla="*/ 5593 h 35500"/>
                    <a:gd name="connsiteX27" fmla="*/ 26930 w 35500"/>
                    <a:gd name="connsiteY27" fmla="*/ 7165 h 35500"/>
                    <a:gd name="connsiteX28" fmla="*/ 27792 w 35500"/>
                    <a:gd name="connsiteY28" fmla="*/ 7926 h 35500"/>
                    <a:gd name="connsiteX29" fmla="*/ 29821 w 35500"/>
                    <a:gd name="connsiteY29" fmla="*/ 10259 h 35500"/>
                    <a:gd name="connsiteX30" fmla="*/ 30074 w 35500"/>
                    <a:gd name="connsiteY30" fmla="*/ 10664 h 35500"/>
                    <a:gd name="connsiteX31" fmla="*/ 30480 w 35500"/>
                    <a:gd name="connsiteY31" fmla="*/ 11273 h 35500"/>
                    <a:gd name="connsiteX32" fmla="*/ 30581 w 35500"/>
                    <a:gd name="connsiteY32" fmla="*/ 11425 h 35500"/>
                    <a:gd name="connsiteX33" fmla="*/ 31748 w 35500"/>
                    <a:gd name="connsiteY33" fmla="*/ 14316 h 35500"/>
                    <a:gd name="connsiteX34" fmla="*/ 32052 w 35500"/>
                    <a:gd name="connsiteY34" fmla="*/ 16040 h 35500"/>
                    <a:gd name="connsiteX35" fmla="*/ 32154 w 35500"/>
                    <a:gd name="connsiteY35" fmla="*/ 17511 h 35500"/>
                    <a:gd name="connsiteX36" fmla="*/ 31748 w 35500"/>
                    <a:gd name="connsiteY36" fmla="*/ 21112 h 35500"/>
                    <a:gd name="connsiteX37" fmla="*/ 31038 w 35500"/>
                    <a:gd name="connsiteY37" fmla="*/ 23242 h 35500"/>
                    <a:gd name="connsiteX38" fmla="*/ 30277 w 35500"/>
                    <a:gd name="connsiteY38" fmla="*/ 25169 h 35500"/>
                    <a:gd name="connsiteX39" fmla="*/ 29821 w 35500"/>
                    <a:gd name="connsiteY39" fmla="*/ 25930 h 35500"/>
                    <a:gd name="connsiteX40" fmla="*/ 29719 w 35500"/>
                    <a:gd name="connsiteY40" fmla="*/ 26386 h 35500"/>
                    <a:gd name="connsiteX41" fmla="*/ 29516 w 35500"/>
                    <a:gd name="connsiteY41" fmla="*/ 26792 h 35500"/>
                    <a:gd name="connsiteX42" fmla="*/ 29161 w 35500"/>
                    <a:gd name="connsiteY42" fmla="*/ 26944 h 35500"/>
                    <a:gd name="connsiteX43" fmla="*/ 26169 w 35500"/>
                    <a:gd name="connsiteY43" fmla="*/ 29378 h 35500"/>
                    <a:gd name="connsiteX44" fmla="*/ 25256 w 35500"/>
                    <a:gd name="connsiteY44" fmla="*/ 29987 h 35500"/>
                    <a:gd name="connsiteX45" fmla="*/ 24597 w 35500"/>
                    <a:gd name="connsiteY45" fmla="*/ 30291 h 35500"/>
                    <a:gd name="connsiteX46" fmla="*/ 21656 w 35500"/>
                    <a:gd name="connsiteY46" fmla="*/ 31559 h 35500"/>
                    <a:gd name="connsiteX47" fmla="*/ 20033 w 35500"/>
                    <a:gd name="connsiteY47" fmla="*/ 31864 h 35500"/>
                    <a:gd name="connsiteX48" fmla="*/ 18613 w 35500"/>
                    <a:gd name="connsiteY48" fmla="*/ 32016 h 35500"/>
                    <a:gd name="connsiteX49" fmla="*/ 15722 w 35500"/>
                    <a:gd name="connsiteY49" fmla="*/ 31813 h 35500"/>
                    <a:gd name="connsiteX50" fmla="*/ 14910 w 35500"/>
                    <a:gd name="connsiteY50" fmla="*/ 31610 h 35500"/>
                    <a:gd name="connsiteX51" fmla="*/ 11969 w 35500"/>
                    <a:gd name="connsiteY51" fmla="*/ 30494 h 35500"/>
                    <a:gd name="connsiteX52" fmla="*/ 11411 w 35500"/>
                    <a:gd name="connsiteY52" fmla="*/ 30190 h 35500"/>
                    <a:gd name="connsiteX53" fmla="*/ 8774 w 35500"/>
                    <a:gd name="connsiteY53" fmla="*/ 28313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5500" h="35500">
                      <a:moveTo>
                        <a:pt x="8774" y="28313"/>
                      </a:moveTo>
                      <a:cubicBezTo>
                        <a:pt x="8571" y="28161"/>
                        <a:pt x="8419" y="27958"/>
                        <a:pt x="8216" y="27806"/>
                      </a:cubicBezTo>
                      <a:cubicBezTo>
                        <a:pt x="7557" y="26995"/>
                        <a:pt x="6745" y="26183"/>
                        <a:pt x="6086" y="25271"/>
                      </a:cubicBezTo>
                      <a:cubicBezTo>
                        <a:pt x="5934" y="25068"/>
                        <a:pt x="5832" y="24865"/>
                        <a:pt x="5680" y="24662"/>
                      </a:cubicBezTo>
                      <a:cubicBezTo>
                        <a:pt x="5680" y="24662"/>
                        <a:pt x="5680" y="24662"/>
                        <a:pt x="5731" y="24611"/>
                      </a:cubicBezTo>
                      <a:cubicBezTo>
                        <a:pt x="5224" y="23698"/>
                        <a:pt x="4767" y="22735"/>
                        <a:pt x="4412" y="21721"/>
                      </a:cubicBezTo>
                      <a:cubicBezTo>
                        <a:pt x="4362" y="21670"/>
                        <a:pt x="4412" y="21619"/>
                        <a:pt x="4311" y="21568"/>
                      </a:cubicBezTo>
                      <a:cubicBezTo>
                        <a:pt x="4260" y="21315"/>
                        <a:pt x="4260" y="21061"/>
                        <a:pt x="4159" y="20909"/>
                      </a:cubicBezTo>
                      <a:cubicBezTo>
                        <a:pt x="4007" y="19945"/>
                        <a:pt x="3956" y="19032"/>
                        <a:pt x="3804" y="18069"/>
                      </a:cubicBezTo>
                      <a:cubicBezTo>
                        <a:pt x="3854" y="17562"/>
                        <a:pt x="3905" y="17055"/>
                        <a:pt x="3905" y="16649"/>
                      </a:cubicBezTo>
                      <a:cubicBezTo>
                        <a:pt x="4007" y="16091"/>
                        <a:pt x="4057" y="15584"/>
                        <a:pt x="4159" y="15026"/>
                      </a:cubicBezTo>
                      <a:lnTo>
                        <a:pt x="4209" y="14975"/>
                      </a:lnTo>
                      <a:cubicBezTo>
                        <a:pt x="4564" y="14062"/>
                        <a:pt x="4818" y="12947"/>
                        <a:pt x="5173" y="12034"/>
                      </a:cubicBezTo>
                      <a:lnTo>
                        <a:pt x="5883" y="10614"/>
                      </a:lnTo>
                      <a:cubicBezTo>
                        <a:pt x="5934" y="10563"/>
                        <a:pt x="5934" y="10411"/>
                        <a:pt x="5985" y="10360"/>
                      </a:cubicBezTo>
                      <a:cubicBezTo>
                        <a:pt x="6339" y="9853"/>
                        <a:pt x="6745" y="9295"/>
                        <a:pt x="7100" y="8687"/>
                      </a:cubicBezTo>
                      <a:cubicBezTo>
                        <a:pt x="8165" y="7824"/>
                        <a:pt x="9129" y="6962"/>
                        <a:pt x="10143" y="6201"/>
                      </a:cubicBezTo>
                      <a:cubicBezTo>
                        <a:pt x="10295" y="6100"/>
                        <a:pt x="10701" y="5847"/>
                        <a:pt x="11005" y="5644"/>
                      </a:cubicBezTo>
                      <a:cubicBezTo>
                        <a:pt x="11107" y="5644"/>
                        <a:pt x="11259" y="5593"/>
                        <a:pt x="11310" y="5542"/>
                      </a:cubicBezTo>
                      <a:cubicBezTo>
                        <a:pt x="12324" y="5035"/>
                        <a:pt x="13338" y="4680"/>
                        <a:pt x="14403" y="4274"/>
                      </a:cubicBezTo>
                      <a:cubicBezTo>
                        <a:pt x="14758" y="4224"/>
                        <a:pt x="15164" y="4071"/>
                        <a:pt x="15519" y="4021"/>
                      </a:cubicBezTo>
                      <a:cubicBezTo>
                        <a:pt x="16026" y="3970"/>
                        <a:pt x="16584" y="3869"/>
                        <a:pt x="17040" y="3869"/>
                      </a:cubicBezTo>
                      <a:cubicBezTo>
                        <a:pt x="17142" y="3869"/>
                        <a:pt x="17193" y="3767"/>
                        <a:pt x="17294" y="3818"/>
                      </a:cubicBezTo>
                      <a:cubicBezTo>
                        <a:pt x="18105" y="3869"/>
                        <a:pt x="18917" y="3818"/>
                        <a:pt x="19678" y="3970"/>
                      </a:cubicBezTo>
                      <a:cubicBezTo>
                        <a:pt x="20134" y="3970"/>
                        <a:pt x="20540" y="4071"/>
                        <a:pt x="20996" y="4224"/>
                      </a:cubicBezTo>
                      <a:cubicBezTo>
                        <a:pt x="21909" y="4477"/>
                        <a:pt x="22771" y="4781"/>
                        <a:pt x="23633" y="5187"/>
                      </a:cubicBezTo>
                      <a:cubicBezTo>
                        <a:pt x="23988" y="5339"/>
                        <a:pt x="24293" y="5441"/>
                        <a:pt x="24648" y="5593"/>
                      </a:cubicBezTo>
                      <a:cubicBezTo>
                        <a:pt x="25409" y="6049"/>
                        <a:pt x="26169" y="6607"/>
                        <a:pt x="26930" y="7165"/>
                      </a:cubicBezTo>
                      <a:cubicBezTo>
                        <a:pt x="27184" y="7368"/>
                        <a:pt x="27488" y="7672"/>
                        <a:pt x="27792" y="7926"/>
                      </a:cubicBezTo>
                      <a:cubicBezTo>
                        <a:pt x="28502" y="8687"/>
                        <a:pt x="29161" y="9447"/>
                        <a:pt x="29821" y="10259"/>
                      </a:cubicBezTo>
                      <a:cubicBezTo>
                        <a:pt x="29922" y="10411"/>
                        <a:pt x="29973" y="10462"/>
                        <a:pt x="30074" y="10664"/>
                      </a:cubicBezTo>
                      <a:cubicBezTo>
                        <a:pt x="30227" y="10867"/>
                        <a:pt x="30328" y="11070"/>
                        <a:pt x="30480" y="11273"/>
                      </a:cubicBezTo>
                      <a:cubicBezTo>
                        <a:pt x="30429" y="11324"/>
                        <a:pt x="30480" y="11375"/>
                        <a:pt x="30581" y="11425"/>
                      </a:cubicBezTo>
                      <a:cubicBezTo>
                        <a:pt x="31038" y="12389"/>
                        <a:pt x="31444" y="13352"/>
                        <a:pt x="31748" y="14316"/>
                      </a:cubicBezTo>
                      <a:cubicBezTo>
                        <a:pt x="31849" y="14925"/>
                        <a:pt x="32001" y="15432"/>
                        <a:pt x="32052" y="16040"/>
                      </a:cubicBezTo>
                      <a:cubicBezTo>
                        <a:pt x="32103" y="16547"/>
                        <a:pt x="32154" y="17055"/>
                        <a:pt x="32154" y="17511"/>
                      </a:cubicBezTo>
                      <a:cubicBezTo>
                        <a:pt x="32103" y="18779"/>
                        <a:pt x="31900" y="19895"/>
                        <a:pt x="31748" y="21112"/>
                      </a:cubicBezTo>
                      <a:cubicBezTo>
                        <a:pt x="31545" y="21822"/>
                        <a:pt x="31342" y="22532"/>
                        <a:pt x="31038" y="23242"/>
                      </a:cubicBezTo>
                      <a:cubicBezTo>
                        <a:pt x="30784" y="23901"/>
                        <a:pt x="30531" y="24510"/>
                        <a:pt x="30277" y="25169"/>
                      </a:cubicBezTo>
                      <a:cubicBezTo>
                        <a:pt x="30125" y="25372"/>
                        <a:pt x="29973" y="25727"/>
                        <a:pt x="29821" y="25930"/>
                      </a:cubicBezTo>
                      <a:cubicBezTo>
                        <a:pt x="29719" y="26183"/>
                        <a:pt x="29669" y="26285"/>
                        <a:pt x="29719" y="26386"/>
                      </a:cubicBezTo>
                      <a:cubicBezTo>
                        <a:pt x="29618" y="26538"/>
                        <a:pt x="29567" y="26589"/>
                        <a:pt x="29516" y="26792"/>
                      </a:cubicBezTo>
                      <a:cubicBezTo>
                        <a:pt x="29415" y="26792"/>
                        <a:pt x="29364" y="26893"/>
                        <a:pt x="29161" y="26944"/>
                      </a:cubicBezTo>
                      <a:cubicBezTo>
                        <a:pt x="28249" y="27756"/>
                        <a:pt x="27234" y="28669"/>
                        <a:pt x="26169" y="29378"/>
                      </a:cubicBezTo>
                      <a:cubicBezTo>
                        <a:pt x="26017" y="29480"/>
                        <a:pt x="25561" y="29784"/>
                        <a:pt x="25256" y="29987"/>
                      </a:cubicBezTo>
                      <a:cubicBezTo>
                        <a:pt x="24952" y="30089"/>
                        <a:pt x="24800" y="30190"/>
                        <a:pt x="24597" y="30291"/>
                      </a:cubicBezTo>
                      <a:cubicBezTo>
                        <a:pt x="23684" y="30798"/>
                        <a:pt x="22670" y="31154"/>
                        <a:pt x="21656" y="31559"/>
                      </a:cubicBezTo>
                      <a:cubicBezTo>
                        <a:pt x="21047" y="31661"/>
                        <a:pt x="20540" y="31813"/>
                        <a:pt x="20033" y="31864"/>
                      </a:cubicBezTo>
                      <a:cubicBezTo>
                        <a:pt x="19525" y="31914"/>
                        <a:pt x="19069" y="32016"/>
                        <a:pt x="18613" y="32016"/>
                      </a:cubicBezTo>
                      <a:cubicBezTo>
                        <a:pt x="17700" y="31965"/>
                        <a:pt x="16736" y="31914"/>
                        <a:pt x="15722" y="31813"/>
                      </a:cubicBezTo>
                      <a:cubicBezTo>
                        <a:pt x="15468" y="31711"/>
                        <a:pt x="15164" y="31711"/>
                        <a:pt x="14910" y="31610"/>
                      </a:cubicBezTo>
                      <a:cubicBezTo>
                        <a:pt x="13947" y="31306"/>
                        <a:pt x="12933" y="30900"/>
                        <a:pt x="11969" y="30494"/>
                      </a:cubicBezTo>
                      <a:cubicBezTo>
                        <a:pt x="11817" y="30393"/>
                        <a:pt x="11563" y="30291"/>
                        <a:pt x="11411" y="30190"/>
                      </a:cubicBezTo>
                      <a:cubicBezTo>
                        <a:pt x="10447" y="29581"/>
                        <a:pt x="9636" y="28922"/>
                        <a:pt x="8774" y="2831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6" name="任意多边形: 形状 375"/>
                <p:cNvSpPr/>
                <p:nvPr/>
              </p:nvSpPr>
              <p:spPr>
                <a:xfrm>
                  <a:off x="2808662" y="3154875"/>
                  <a:ext cx="76073" cy="86216"/>
                </a:xfrm>
                <a:custGeom>
                  <a:avLst/>
                  <a:gdLst>
                    <a:gd name="connsiteX0" fmla="*/ 42055 w 76073"/>
                    <a:gd name="connsiteY0" fmla="*/ 82750 h 86216"/>
                    <a:gd name="connsiteX1" fmla="*/ 74006 w 76073"/>
                    <a:gd name="connsiteY1" fmla="*/ 52523 h 86216"/>
                    <a:gd name="connsiteX2" fmla="*/ 72230 w 76073"/>
                    <a:gd name="connsiteY2" fmla="*/ 23717 h 86216"/>
                    <a:gd name="connsiteX3" fmla="*/ 51031 w 76073"/>
                    <a:gd name="connsiteY3" fmla="*/ 5814 h 86216"/>
                    <a:gd name="connsiteX4" fmla="*/ 12741 w 76073"/>
                    <a:gd name="connsiteY4" fmla="*/ 16059 h 86216"/>
                    <a:gd name="connsiteX5" fmla="*/ 5894 w 76073"/>
                    <a:gd name="connsiteY5" fmla="*/ 53487 h 86216"/>
                    <a:gd name="connsiteX6" fmla="*/ 19233 w 76073"/>
                    <a:gd name="connsiteY6" fmla="*/ 72150 h 86216"/>
                    <a:gd name="connsiteX7" fmla="*/ 42055 w 76073"/>
                    <a:gd name="connsiteY7" fmla="*/ 82750 h 86216"/>
                    <a:gd name="connsiteX8" fmla="*/ 34853 w 76073"/>
                    <a:gd name="connsiteY8" fmla="*/ 58863 h 86216"/>
                    <a:gd name="connsiteX9" fmla="*/ 31202 w 76073"/>
                    <a:gd name="connsiteY9" fmla="*/ 55972 h 86216"/>
                    <a:gd name="connsiteX10" fmla="*/ 30694 w 76073"/>
                    <a:gd name="connsiteY10" fmla="*/ 55617 h 86216"/>
                    <a:gd name="connsiteX11" fmla="*/ 29426 w 76073"/>
                    <a:gd name="connsiteY11" fmla="*/ 54248 h 86216"/>
                    <a:gd name="connsiteX12" fmla="*/ 27043 w 76073"/>
                    <a:gd name="connsiteY12" fmla="*/ 51306 h 86216"/>
                    <a:gd name="connsiteX13" fmla="*/ 26333 w 76073"/>
                    <a:gd name="connsiteY13" fmla="*/ 50241 h 86216"/>
                    <a:gd name="connsiteX14" fmla="*/ 25876 w 76073"/>
                    <a:gd name="connsiteY14" fmla="*/ 49379 h 86216"/>
                    <a:gd name="connsiteX15" fmla="*/ 24507 w 76073"/>
                    <a:gd name="connsiteY15" fmla="*/ 45981 h 86216"/>
                    <a:gd name="connsiteX16" fmla="*/ 24507 w 76073"/>
                    <a:gd name="connsiteY16" fmla="*/ 45879 h 86216"/>
                    <a:gd name="connsiteX17" fmla="*/ 24152 w 76073"/>
                    <a:gd name="connsiteY17" fmla="*/ 44460 h 86216"/>
                    <a:gd name="connsiteX18" fmla="*/ 23746 w 76073"/>
                    <a:gd name="connsiteY18" fmla="*/ 41264 h 86216"/>
                    <a:gd name="connsiteX19" fmla="*/ 23848 w 76073"/>
                    <a:gd name="connsiteY19" fmla="*/ 39844 h 86216"/>
                    <a:gd name="connsiteX20" fmla="*/ 24203 w 76073"/>
                    <a:gd name="connsiteY20" fmla="*/ 36903 h 86216"/>
                    <a:gd name="connsiteX21" fmla="*/ 24203 w 76073"/>
                    <a:gd name="connsiteY21" fmla="*/ 36801 h 86216"/>
                    <a:gd name="connsiteX22" fmla="*/ 24254 w 76073"/>
                    <a:gd name="connsiteY22" fmla="*/ 36598 h 86216"/>
                    <a:gd name="connsiteX23" fmla="*/ 24406 w 76073"/>
                    <a:gd name="connsiteY23" fmla="*/ 36091 h 86216"/>
                    <a:gd name="connsiteX24" fmla="*/ 24507 w 76073"/>
                    <a:gd name="connsiteY24" fmla="*/ 35838 h 86216"/>
                    <a:gd name="connsiteX25" fmla="*/ 24608 w 76073"/>
                    <a:gd name="connsiteY25" fmla="*/ 35381 h 86216"/>
                    <a:gd name="connsiteX26" fmla="*/ 25826 w 76073"/>
                    <a:gd name="connsiteY26" fmla="*/ 32389 h 86216"/>
                    <a:gd name="connsiteX27" fmla="*/ 25978 w 76073"/>
                    <a:gd name="connsiteY27" fmla="*/ 32085 h 86216"/>
                    <a:gd name="connsiteX28" fmla="*/ 26434 w 76073"/>
                    <a:gd name="connsiteY28" fmla="*/ 31476 h 86216"/>
                    <a:gd name="connsiteX29" fmla="*/ 28108 w 76073"/>
                    <a:gd name="connsiteY29" fmla="*/ 29042 h 86216"/>
                    <a:gd name="connsiteX30" fmla="*/ 28767 w 76073"/>
                    <a:gd name="connsiteY30" fmla="*/ 28332 h 86216"/>
                    <a:gd name="connsiteX31" fmla="*/ 29021 w 76073"/>
                    <a:gd name="connsiteY31" fmla="*/ 28129 h 86216"/>
                    <a:gd name="connsiteX32" fmla="*/ 31455 w 76073"/>
                    <a:gd name="connsiteY32" fmla="*/ 26151 h 86216"/>
                    <a:gd name="connsiteX33" fmla="*/ 31962 w 76073"/>
                    <a:gd name="connsiteY33" fmla="*/ 25898 h 86216"/>
                    <a:gd name="connsiteX34" fmla="*/ 32419 w 76073"/>
                    <a:gd name="connsiteY34" fmla="*/ 25593 h 86216"/>
                    <a:gd name="connsiteX35" fmla="*/ 35157 w 76073"/>
                    <a:gd name="connsiteY35" fmla="*/ 24478 h 86216"/>
                    <a:gd name="connsiteX36" fmla="*/ 36425 w 76073"/>
                    <a:gd name="connsiteY36" fmla="*/ 24224 h 86216"/>
                    <a:gd name="connsiteX37" fmla="*/ 38099 w 76073"/>
                    <a:gd name="connsiteY37" fmla="*/ 23970 h 86216"/>
                    <a:gd name="connsiteX38" fmla="*/ 38555 w 76073"/>
                    <a:gd name="connsiteY38" fmla="*/ 23970 h 86216"/>
                    <a:gd name="connsiteX39" fmla="*/ 39113 w 76073"/>
                    <a:gd name="connsiteY39" fmla="*/ 23970 h 86216"/>
                    <a:gd name="connsiteX40" fmla="*/ 41193 w 76073"/>
                    <a:gd name="connsiteY40" fmla="*/ 24224 h 86216"/>
                    <a:gd name="connsiteX41" fmla="*/ 42815 w 76073"/>
                    <a:gd name="connsiteY41" fmla="*/ 24478 h 86216"/>
                    <a:gd name="connsiteX42" fmla="*/ 43170 w 76073"/>
                    <a:gd name="connsiteY42" fmla="*/ 24630 h 86216"/>
                    <a:gd name="connsiteX43" fmla="*/ 47532 w 76073"/>
                    <a:gd name="connsiteY43" fmla="*/ 26303 h 86216"/>
                    <a:gd name="connsiteX44" fmla="*/ 47735 w 76073"/>
                    <a:gd name="connsiteY44" fmla="*/ 26455 h 86216"/>
                    <a:gd name="connsiteX45" fmla="*/ 49865 w 76073"/>
                    <a:gd name="connsiteY45" fmla="*/ 27825 h 86216"/>
                    <a:gd name="connsiteX46" fmla="*/ 51893 w 76073"/>
                    <a:gd name="connsiteY46" fmla="*/ 29295 h 86216"/>
                    <a:gd name="connsiteX47" fmla="*/ 52756 w 76073"/>
                    <a:gd name="connsiteY47" fmla="*/ 30361 h 86216"/>
                    <a:gd name="connsiteX48" fmla="*/ 53618 w 76073"/>
                    <a:gd name="connsiteY48" fmla="*/ 31527 h 86216"/>
                    <a:gd name="connsiteX49" fmla="*/ 53669 w 76073"/>
                    <a:gd name="connsiteY49" fmla="*/ 31578 h 86216"/>
                    <a:gd name="connsiteX50" fmla="*/ 54937 w 76073"/>
                    <a:gd name="connsiteY50" fmla="*/ 34367 h 86216"/>
                    <a:gd name="connsiteX51" fmla="*/ 55393 w 76073"/>
                    <a:gd name="connsiteY51" fmla="*/ 35787 h 86216"/>
                    <a:gd name="connsiteX52" fmla="*/ 55444 w 76073"/>
                    <a:gd name="connsiteY52" fmla="*/ 35838 h 86216"/>
                    <a:gd name="connsiteX53" fmla="*/ 55393 w 76073"/>
                    <a:gd name="connsiteY53" fmla="*/ 35889 h 86216"/>
                    <a:gd name="connsiteX54" fmla="*/ 55951 w 76073"/>
                    <a:gd name="connsiteY54" fmla="*/ 38881 h 86216"/>
                    <a:gd name="connsiteX55" fmla="*/ 55900 w 76073"/>
                    <a:gd name="connsiteY55" fmla="*/ 38931 h 86216"/>
                    <a:gd name="connsiteX56" fmla="*/ 55139 w 76073"/>
                    <a:gd name="connsiteY56" fmla="*/ 42025 h 86216"/>
                    <a:gd name="connsiteX57" fmla="*/ 54784 w 76073"/>
                    <a:gd name="connsiteY57" fmla="*/ 46590 h 86216"/>
                    <a:gd name="connsiteX58" fmla="*/ 53973 w 76073"/>
                    <a:gd name="connsiteY58" fmla="*/ 48568 h 86216"/>
                    <a:gd name="connsiteX59" fmla="*/ 53212 w 76073"/>
                    <a:gd name="connsiteY59" fmla="*/ 52523 h 86216"/>
                    <a:gd name="connsiteX60" fmla="*/ 52908 w 76073"/>
                    <a:gd name="connsiteY60" fmla="*/ 53487 h 86216"/>
                    <a:gd name="connsiteX61" fmla="*/ 52096 w 76073"/>
                    <a:gd name="connsiteY61" fmla="*/ 55363 h 86216"/>
                    <a:gd name="connsiteX62" fmla="*/ 51792 w 76073"/>
                    <a:gd name="connsiteY62" fmla="*/ 55921 h 86216"/>
                    <a:gd name="connsiteX63" fmla="*/ 49763 w 76073"/>
                    <a:gd name="connsiteY63" fmla="*/ 58964 h 86216"/>
                    <a:gd name="connsiteX64" fmla="*/ 48648 w 76073"/>
                    <a:gd name="connsiteY64" fmla="*/ 60181 h 86216"/>
                    <a:gd name="connsiteX65" fmla="*/ 48242 w 76073"/>
                    <a:gd name="connsiteY65" fmla="*/ 60638 h 86216"/>
                    <a:gd name="connsiteX66" fmla="*/ 46822 w 76073"/>
                    <a:gd name="connsiteY66" fmla="*/ 61703 h 86216"/>
                    <a:gd name="connsiteX67" fmla="*/ 46416 w 76073"/>
                    <a:gd name="connsiteY67" fmla="*/ 61956 h 86216"/>
                    <a:gd name="connsiteX68" fmla="*/ 45453 w 76073"/>
                    <a:gd name="connsiteY68" fmla="*/ 62413 h 86216"/>
                    <a:gd name="connsiteX69" fmla="*/ 45148 w 76073"/>
                    <a:gd name="connsiteY69" fmla="*/ 62514 h 86216"/>
                    <a:gd name="connsiteX70" fmla="*/ 44996 w 76073"/>
                    <a:gd name="connsiteY70" fmla="*/ 62615 h 86216"/>
                    <a:gd name="connsiteX71" fmla="*/ 44844 w 76073"/>
                    <a:gd name="connsiteY71" fmla="*/ 62717 h 86216"/>
                    <a:gd name="connsiteX72" fmla="*/ 44083 w 76073"/>
                    <a:gd name="connsiteY72" fmla="*/ 62920 h 86216"/>
                    <a:gd name="connsiteX73" fmla="*/ 44286 w 76073"/>
                    <a:gd name="connsiteY73" fmla="*/ 62768 h 86216"/>
                    <a:gd name="connsiteX74" fmla="*/ 43728 w 76073"/>
                    <a:gd name="connsiteY74" fmla="*/ 62920 h 86216"/>
                    <a:gd name="connsiteX75" fmla="*/ 43475 w 76073"/>
                    <a:gd name="connsiteY75" fmla="*/ 62971 h 86216"/>
                    <a:gd name="connsiteX76" fmla="*/ 41903 w 76073"/>
                    <a:gd name="connsiteY76" fmla="*/ 62920 h 86216"/>
                    <a:gd name="connsiteX77" fmla="*/ 41446 w 76073"/>
                    <a:gd name="connsiteY77" fmla="*/ 62819 h 86216"/>
                    <a:gd name="connsiteX78" fmla="*/ 39620 w 76073"/>
                    <a:gd name="connsiteY78" fmla="*/ 62210 h 86216"/>
                    <a:gd name="connsiteX79" fmla="*/ 38555 w 76073"/>
                    <a:gd name="connsiteY79" fmla="*/ 61753 h 86216"/>
                    <a:gd name="connsiteX80" fmla="*/ 37440 w 76073"/>
                    <a:gd name="connsiteY80" fmla="*/ 61043 h 86216"/>
                    <a:gd name="connsiteX81" fmla="*/ 34853 w 76073"/>
                    <a:gd name="connsiteY81" fmla="*/ 58863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</a:cxnLst>
                  <a:rect l="l" t="t" r="r" b="b"/>
                  <a:pathLst>
                    <a:path w="76073" h="86216">
                      <a:moveTo>
                        <a:pt x="42055" y="82750"/>
                      </a:moveTo>
                      <a:cubicBezTo>
                        <a:pt x="59247" y="83054"/>
                        <a:pt x="70557" y="68296"/>
                        <a:pt x="74006" y="52523"/>
                      </a:cubicBezTo>
                      <a:cubicBezTo>
                        <a:pt x="77302" y="43344"/>
                        <a:pt x="76693" y="32389"/>
                        <a:pt x="72230" y="23717"/>
                      </a:cubicBezTo>
                      <a:cubicBezTo>
                        <a:pt x="67818" y="15095"/>
                        <a:pt x="60211" y="8959"/>
                        <a:pt x="51031" y="5814"/>
                      </a:cubicBezTo>
                      <a:cubicBezTo>
                        <a:pt x="37034" y="996"/>
                        <a:pt x="22478" y="5003"/>
                        <a:pt x="12741" y="16059"/>
                      </a:cubicBezTo>
                      <a:cubicBezTo>
                        <a:pt x="3764" y="26202"/>
                        <a:pt x="1685" y="40808"/>
                        <a:pt x="5894" y="53487"/>
                      </a:cubicBezTo>
                      <a:cubicBezTo>
                        <a:pt x="8380" y="60891"/>
                        <a:pt x="13401" y="67078"/>
                        <a:pt x="19233" y="72150"/>
                      </a:cubicBezTo>
                      <a:cubicBezTo>
                        <a:pt x="25572" y="77729"/>
                        <a:pt x="33332" y="82648"/>
                        <a:pt x="42055" y="82750"/>
                      </a:cubicBezTo>
                      <a:close/>
                      <a:moveTo>
                        <a:pt x="34853" y="58863"/>
                      </a:moveTo>
                      <a:cubicBezTo>
                        <a:pt x="33636" y="57848"/>
                        <a:pt x="32368" y="57037"/>
                        <a:pt x="31202" y="55972"/>
                      </a:cubicBezTo>
                      <a:lnTo>
                        <a:pt x="30694" y="55617"/>
                      </a:lnTo>
                      <a:cubicBezTo>
                        <a:pt x="30339" y="55262"/>
                        <a:pt x="29579" y="54501"/>
                        <a:pt x="29426" y="54248"/>
                      </a:cubicBezTo>
                      <a:cubicBezTo>
                        <a:pt x="28615" y="53335"/>
                        <a:pt x="27854" y="52320"/>
                        <a:pt x="27043" y="51306"/>
                      </a:cubicBezTo>
                      <a:cubicBezTo>
                        <a:pt x="26891" y="50951"/>
                        <a:pt x="26637" y="50545"/>
                        <a:pt x="26333" y="50241"/>
                      </a:cubicBezTo>
                      <a:cubicBezTo>
                        <a:pt x="26231" y="49937"/>
                        <a:pt x="26130" y="49632"/>
                        <a:pt x="25876" y="49379"/>
                      </a:cubicBezTo>
                      <a:cubicBezTo>
                        <a:pt x="25420" y="48263"/>
                        <a:pt x="24913" y="47147"/>
                        <a:pt x="24507" y="45981"/>
                      </a:cubicBezTo>
                      <a:cubicBezTo>
                        <a:pt x="24507" y="45981"/>
                        <a:pt x="24507" y="45981"/>
                        <a:pt x="24507" y="45879"/>
                      </a:cubicBezTo>
                      <a:cubicBezTo>
                        <a:pt x="24406" y="45474"/>
                        <a:pt x="24254" y="44916"/>
                        <a:pt x="24152" y="44460"/>
                      </a:cubicBezTo>
                      <a:cubicBezTo>
                        <a:pt x="24000" y="43394"/>
                        <a:pt x="23797" y="42279"/>
                        <a:pt x="23746" y="41264"/>
                      </a:cubicBezTo>
                      <a:cubicBezTo>
                        <a:pt x="23746" y="40808"/>
                        <a:pt x="23797" y="40352"/>
                        <a:pt x="23848" y="39844"/>
                      </a:cubicBezTo>
                      <a:cubicBezTo>
                        <a:pt x="23899" y="38931"/>
                        <a:pt x="24051" y="37816"/>
                        <a:pt x="24203" y="36903"/>
                      </a:cubicBezTo>
                      <a:cubicBezTo>
                        <a:pt x="24203" y="36903"/>
                        <a:pt x="24254" y="36852"/>
                        <a:pt x="24203" y="36801"/>
                      </a:cubicBezTo>
                      <a:cubicBezTo>
                        <a:pt x="24254" y="36751"/>
                        <a:pt x="24254" y="36751"/>
                        <a:pt x="24254" y="36598"/>
                      </a:cubicBezTo>
                      <a:cubicBezTo>
                        <a:pt x="24355" y="36345"/>
                        <a:pt x="24355" y="36142"/>
                        <a:pt x="24406" y="36091"/>
                      </a:cubicBezTo>
                      <a:cubicBezTo>
                        <a:pt x="24456" y="35889"/>
                        <a:pt x="24456" y="35889"/>
                        <a:pt x="24507" y="35838"/>
                      </a:cubicBezTo>
                      <a:cubicBezTo>
                        <a:pt x="24558" y="35635"/>
                        <a:pt x="24558" y="35432"/>
                        <a:pt x="24608" y="35381"/>
                      </a:cubicBezTo>
                      <a:cubicBezTo>
                        <a:pt x="25014" y="34367"/>
                        <a:pt x="25420" y="33403"/>
                        <a:pt x="25826" y="32389"/>
                      </a:cubicBezTo>
                      <a:cubicBezTo>
                        <a:pt x="25876" y="32338"/>
                        <a:pt x="25927" y="32237"/>
                        <a:pt x="25978" y="32085"/>
                      </a:cubicBezTo>
                      <a:lnTo>
                        <a:pt x="26434" y="31476"/>
                      </a:lnTo>
                      <a:cubicBezTo>
                        <a:pt x="26941" y="30665"/>
                        <a:pt x="27499" y="29904"/>
                        <a:pt x="28108" y="29042"/>
                      </a:cubicBezTo>
                      <a:cubicBezTo>
                        <a:pt x="28362" y="28839"/>
                        <a:pt x="28514" y="28586"/>
                        <a:pt x="28767" y="28332"/>
                      </a:cubicBezTo>
                      <a:cubicBezTo>
                        <a:pt x="28869" y="28332"/>
                        <a:pt x="28919" y="28231"/>
                        <a:pt x="29021" y="28129"/>
                      </a:cubicBezTo>
                      <a:cubicBezTo>
                        <a:pt x="29731" y="27470"/>
                        <a:pt x="30542" y="26760"/>
                        <a:pt x="31455" y="26151"/>
                      </a:cubicBezTo>
                      <a:cubicBezTo>
                        <a:pt x="31607" y="26050"/>
                        <a:pt x="31810" y="25999"/>
                        <a:pt x="31962" y="25898"/>
                      </a:cubicBezTo>
                      <a:cubicBezTo>
                        <a:pt x="32115" y="25796"/>
                        <a:pt x="32317" y="25746"/>
                        <a:pt x="32419" y="25593"/>
                      </a:cubicBezTo>
                      <a:cubicBezTo>
                        <a:pt x="33281" y="25137"/>
                        <a:pt x="34245" y="24883"/>
                        <a:pt x="35157" y="24478"/>
                      </a:cubicBezTo>
                      <a:cubicBezTo>
                        <a:pt x="35512" y="24427"/>
                        <a:pt x="35918" y="24275"/>
                        <a:pt x="36425" y="24224"/>
                      </a:cubicBezTo>
                      <a:cubicBezTo>
                        <a:pt x="36983" y="24072"/>
                        <a:pt x="37490" y="24072"/>
                        <a:pt x="38099" y="23970"/>
                      </a:cubicBezTo>
                      <a:cubicBezTo>
                        <a:pt x="38200" y="23970"/>
                        <a:pt x="38352" y="23920"/>
                        <a:pt x="38555" y="23970"/>
                      </a:cubicBezTo>
                      <a:cubicBezTo>
                        <a:pt x="38809" y="23920"/>
                        <a:pt x="39012" y="23970"/>
                        <a:pt x="39113" y="23970"/>
                      </a:cubicBezTo>
                      <a:cubicBezTo>
                        <a:pt x="39823" y="24072"/>
                        <a:pt x="40482" y="24123"/>
                        <a:pt x="41193" y="24224"/>
                      </a:cubicBezTo>
                      <a:cubicBezTo>
                        <a:pt x="41700" y="24275"/>
                        <a:pt x="42359" y="24427"/>
                        <a:pt x="42815" y="24478"/>
                      </a:cubicBezTo>
                      <a:cubicBezTo>
                        <a:pt x="42866" y="24528"/>
                        <a:pt x="43069" y="24579"/>
                        <a:pt x="43170" y="24630"/>
                      </a:cubicBezTo>
                      <a:cubicBezTo>
                        <a:pt x="44641" y="25086"/>
                        <a:pt x="46112" y="25746"/>
                        <a:pt x="47532" y="26303"/>
                      </a:cubicBezTo>
                      <a:cubicBezTo>
                        <a:pt x="47684" y="26405"/>
                        <a:pt x="47684" y="26405"/>
                        <a:pt x="47735" y="26455"/>
                      </a:cubicBezTo>
                      <a:cubicBezTo>
                        <a:pt x="48496" y="26912"/>
                        <a:pt x="49155" y="27267"/>
                        <a:pt x="49865" y="27825"/>
                      </a:cubicBezTo>
                      <a:lnTo>
                        <a:pt x="51893" y="29295"/>
                      </a:lnTo>
                      <a:cubicBezTo>
                        <a:pt x="52198" y="29600"/>
                        <a:pt x="52502" y="29955"/>
                        <a:pt x="52756" y="30361"/>
                      </a:cubicBezTo>
                      <a:cubicBezTo>
                        <a:pt x="53060" y="30665"/>
                        <a:pt x="53364" y="31121"/>
                        <a:pt x="53618" y="31527"/>
                      </a:cubicBezTo>
                      <a:cubicBezTo>
                        <a:pt x="53669" y="31578"/>
                        <a:pt x="53669" y="31578"/>
                        <a:pt x="53669" y="31578"/>
                      </a:cubicBezTo>
                      <a:cubicBezTo>
                        <a:pt x="54074" y="32490"/>
                        <a:pt x="54581" y="33403"/>
                        <a:pt x="54937" y="34367"/>
                      </a:cubicBezTo>
                      <a:cubicBezTo>
                        <a:pt x="55139" y="34824"/>
                        <a:pt x="55190" y="35331"/>
                        <a:pt x="55393" y="35787"/>
                      </a:cubicBezTo>
                      <a:cubicBezTo>
                        <a:pt x="55393" y="35787"/>
                        <a:pt x="55393" y="35787"/>
                        <a:pt x="55444" y="35838"/>
                      </a:cubicBezTo>
                      <a:cubicBezTo>
                        <a:pt x="55444" y="35838"/>
                        <a:pt x="55444" y="35838"/>
                        <a:pt x="55393" y="35889"/>
                      </a:cubicBezTo>
                      <a:cubicBezTo>
                        <a:pt x="55596" y="36903"/>
                        <a:pt x="55900" y="37866"/>
                        <a:pt x="55951" y="38881"/>
                      </a:cubicBezTo>
                      <a:lnTo>
                        <a:pt x="55900" y="38931"/>
                      </a:lnTo>
                      <a:cubicBezTo>
                        <a:pt x="55494" y="39946"/>
                        <a:pt x="55190" y="40909"/>
                        <a:pt x="55139" y="42025"/>
                      </a:cubicBezTo>
                      <a:cubicBezTo>
                        <a:pt x="55089" y="43597"/>
                        <a:pt x="55038" y="45068"/>
                        <a:pt x="54784" y="46590"/>
                      </a:cubicBezTo>
                      <a:cubicBezTo>
                        <a:pt x="54531" y="47249"/>
                        <a:pt x="54328" y="47959"/>
                        <a:pt x="53973" y="48568"/>
                      </a:cubicBezTo>
                      <a:cubicBezTo>
                        <a:pt x="53415" y="49785"/>
                        <a:pt x="53161" y="51103"/>
                        <a:pt x="53212" y="52523"/>
                      </a:cubicBezTo>
                      <a:cubicBezTo>
                        <a:pt x="53111" y="52777"/>
                        <a:pt x="53060" y="53182"/>
                        <a:pt x="52908" y="53487"/>
                      </a:cubicBezTo>
                      <a:cubicBezTo>
                        <a:pt x="52654" y="54146"/>
                        <a:pt x="52350" y="54704"/>
                        <a:pt x="52096" y="55363"/>
                      </a:cubicBezTo>
                      <a:cubicBezTo>
                        <a:pt x="51995" y="55516"/>
                        <a:pt x="51944" y="55718"/>
                        <a:pt x="51792" y="55921"/>
                      </a:cubicBezTo>
                      <a:cubicBezTo>
                        <a:pt x="51133" y="56935"/>
                        <a:pt x="50474" y="57950"/>
                        <a:pt x="49763" y="58964"/>
                      </a:cubicBezTo>
                      <a:cubicBezTo>
                        <a:pt x="49510" y="59319"/>
                        <a:pt x="48952" y="59775"/>
                        <a:pt x="48648" y="60181"/>
                      </a:cubicBezTo>
                      <a:cubicBezTo>
                        <a:pt x="48546" y="60333"/>
                        <a:pt x="48344" y="60486"/>
                        <a:pt x="48242" y="60638"/>
                      </a:cubicBezTo>
                      <a:cubicBezTo>
                        <a:pt x="47785" y="60942"/>
                        <a:pt x="47278" y="61348"/>
                        <a:pt x="46822" y="61703"/>
                      </a:cubicBezTo>
                      <a:cubicBezTo>
                        <a:pt x="46771" y="61753"/>
                        <a:pt x="46619" y="61855"/>
                        <a:pt x="46416" y="61956"/>
                      </a:cubicBezTo>
                      <a:cubicBezTo>
                        <a:pt x="46061" y="62108"/>
                        <a:pt x="45757" y="62260"/>
                        <a:pt x="45453" y="62413"/>
                      </a:cubicBezTo>
                      <a:cubicBezTo>
                        <a:pt x="45402" y="62463"/>
                        <a:pt x="45300" y="62514"/>
                        <a:pt x="45148" y="62514"/>
                      </a:cubicBezTo>
                      <a:cubicBezTo>
                        <a:pt x="45098" y="62463"/>
                        <a:pt x="45047" y="62514"/>
                        <a:pt x="44996" y="62615"/>
                      </a:cubicBezTo>
                      <a:cubicBezTo>
                        <a:pt x="44996" y="62615"/>
                        <a:pt x="44895" y="62615"/>
                        <a:pt x="44844" y="62717"/>
                      </a:cubicBezTo>
                      <a:cubicBezTo>
                        <a:pt x="44540" y="62819"/>
                        <a:pt x="44337" y="62971"/>
                        <a:pt x="44083" y="62920"/>
                      </a:cubicBezTo>
                      <a:cubicBezTo>
                        <a:pt x="44083" y="62920"/>
                        <a:pt x="44134" y="62869"/>
                        <a:pt x="44286" y="62768"/>
                      </a:cubicBezTo>
                      <a:cubicBezTo>
                        <a:pt x="43982" y="62869"/>
                        <a:pt x="43728" y="62920"/>
                        <a:pt x="43728" y="62920"/>
                      </a:cubicBezTo>
                      <a:cubicBezTo>
                        <a:pt x="43627" y="62920"/>
                        <a:pt x="43627" y="62920"/>
                        <a:pt x="43475" y="62971"/>
                      </a:cubicBezTo>
                      <a:cubicBezTo>
                        <a:pt x="42968" y="62920"/>
                        <a:pt x="42207" y="62920"/>
                        <a:pt x="41903" y="62920"/>
                      </a:cubicBezTo>
                      <a:cubicBezTo>
                        <a:pt x="41801" y="62920"/>
                        <a:pt x="41598" y="62920"/>
                        <a:pt x="41446" y="62819"/>
                      </a:cubicBezTo>
                      <a:cubicBezTo>
                        <a:pt x="40787" y="62666"/>
                        <a:pt x="40229" y="62463"/>
                        <a:pt x="39620" y="62210"/>
                      </a:cubicBezTo>
                      <a:cubicBezTo>
                        <a:pt x="39164" y="61956"/>
                        <a:pt x="37237" y="60790"/>
                        <a:pt x="38555" y="61753"/>
                      </a:cubicBezTo>
                      <a:cubicBezTo>
                        <a:pt x="38099" y="61500"/>
                        <a:pt x="37592" y="61145"/>
                        <a:pt x="37440" y="61043"/>
                      </a:cubicBezTo>
                      <a:cubicBezTo>
                        <a:pt x="36527" y="60181"/>
                        <a:pt x="35715" y="59471"/>
                        <a:pt x="34853" y="588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7" name="任意多边形: 形状 376"/>
                <p:cNvSpPr/>
                <p:nvPr/>
              </p:nvSpPr>
              <p:spPr>
                <a:xfrm>
                  <a:off x="2828605" y="3175020"/>
                  <a:ext cx="35501" cy="45644"/>
                </a:xfrm>
                <a:custGeom>
                  <a:avLst/>
                  <a:gdLst>
                    <a:gd name="connsiteX0" fmla="*/ 17497 w 35500"/>
                    <a:gd name="connsiteY0" fmla="*/ 40595 h 45643"/>
                    <a:gd name="connsiteX1" fmla="*/ 14910 w 35500"/>
                    <a:gd name="connsiteY1" fmla="*/ 38718 h 45643"/>
                    <a:gd name="connsiteX2" fmla="*/ 11259 w 35500"/>
                    <a:gd name="connsiteY2" fmla="*/ 35828 h 45643"/>
                    <a:gd name="connsiteX3" fmla="*/ 10752 w 35500"/>
                    <a:gd name="connsiteY3" fmla="*/ 35473 h 45643"/>
                    <a:gd name="connsiteX4" fmla="*/ 9484 w 35500"/>
                    <a:gd name="connsiteY4" fmla="*/ 34104 h 45643"/>
                    <a:gd name="connsiteX5" fmla="*/ 7100 w 35500"/>
                    <a:gd name="connsiteY5" fmla="*/ 31162 h 45643"/>
                    <a:gd name="connsiteX6" fmla="*/ 6390 w 35500"/>
                    <a:gd name="connsiteY6" fmla="*/ 30097 h 45643"/>
                    <a:gd name="connsiteX7" fmla="*/ 5934 w 35500"/>
                    <a:gd name="connsiteY7" fmla="*/ 29235 h 45643"/>
                    <a:gd name="connsiteX8" fmla="*/ 4565 w 35500"/>
                    <a:gd name="connsiteY8" fmla="*/ 25837 h 45643"/>
                    <a:gd name="connsiteX9" fmla="*/ 4565 w 35500"/>
                    <a:gd name="connsiteY9" fmla="*/ 25735 h 45643"/>
                    <a:gd name="connsiteX10" fmla="*/ 4209 w 35500"/>
                    <a:gd name="connsiteY10" fmla="*/ 24315 h 45643"/>
                    <a:gd name="connsiteX11" fmla="*/ 3804 w 35500"/>
                    <a:gd name="connsiteY11" fmla="*/ 21120 h 45643"/>
                    <a:gd name="connsiteX12" fmla="*/ 3905 w 35500"/>
                    <a:gd name="connsiteY12" fmla="*/ 19700 h 45643"/>
                    <a:gd name="connsiteX13" fmla="*/ 4260 w 35500"/>
                    <a:gd name="connsiteY13" fmla="*/ 16759 h 45643"/>
                    <a:gd name="connsiteX14" fmla="*/ 4260 w 35500"/>
                    <a:gd name="connsiteY14" fmla="*/ 16657 h 45643"/>
                    <a:gd name="connsiteX15" fmla="*/ 4361 w 35500"/>
                    <a:gd name="connsiteY15" fmla="*/ 16505 h 45643"/>
                    <a:gd name="connsiteX16" fmla="*/ 4463 w 35500"/>
                    <a:gd name="connsiteY16" fmla="*/ 16252 h 45643"/>
                    <a:gd name="connsiteX17" fmla="*/ 4463 w 35500"/>
                    <a:gd name="connsiteY17" fmla="*/ 15947 h 45643"/>
                    <a:gd name="connsiteX18" fmla="*/ 4565 w 35500"/>
                    <a:gd name="connsiteY18" fmla="*/ 15694 h 45643"/>
                    <a:gd name="connsiteX19" fmla="*/ 4666 w 35500"/>
                    <a:gd name="connsiteY19" fmla="*/ 15237 h 45643"/>
                    <a:gd name="connsiteX20" fmla="*/ 5883 w 35500"/>
                    <a:gd name="connsiteY20" fmla="*/ 12245 h 45643"/>
                    <a:gd name="connsiteX21" fmla="*/ 6035 w 35500"/>
                    <a:gd name="connsiteY21" fmla="*/ 11941 h 45643"/>
                    <a:gd name="connsiteX22" fmla="*/ 6492 w 35500"/>
                    <a:gd name="connsiteY22" fmla="*/ 11332 h 45643"/>
                    <a:gd name="connsiteX23" fmla="*/ 8165 w 35500"/>
                    <a:gd name="connsiteY23" fmla="*/ 8898 h 45643"/>
                    <a:gd name="connsiteX24" fmla="*/ 8824 w 35500"/>
                    <a:gd name="connsiteY24" fmla="*/ 8188 h 45643"/>
                    <a:gd name="connsiteX25" fmla="*/ 9078 w 35500"/>
                    <a:gd name="connsiteY25" fmla="*/ 7985 h 45643"/>
                    <a:gd name="connsiteX26" fmla="*/ 11513 w 35500"/>
                    <a:gd name="connsiteY26" fmla="*/ 6007 h 45643"/>
                    <a:gd name="connsiteX27" fmla="*/ 12020 w 35500"/>
                    <a:gd name="connsiteY27" fmla="*/ 5753 h 45643"/>
                    <a:gd name="connsiteX28" fmla="*/ 12476 w 35500"/>
                    <a:gd name="connsiteY28" fmla="*/ 5449 h 45643"/>
                    <a:gd name="connsiteX29" fmla="*/ 15215 w 35500"/>
                    <a:gd name="connsiteY29" fmla="*/ 4334 h 45643"/>
                    <a:gd name="connsiteX30" fmla="*/ 16483 w 35500"/>
                    <a:gd name="connsiteY30" fmla="*/ 4080 h 45643"/>
                    <a:gd name="connsiteX31" fmla="*/ 18156 w 35500"/>
                    <a:gd name="connsiteY31" fmla="*/ 3826 h 45643"/>
                    <a:gd name="connsiteX32" fmla="*/ 18612 w 35500"/>
                    <a:gd name="connsiteY32" fmla="*/ 3826 h 45643"/>
                    <a:gd name="connsiteX33" fmla="*/ 19171 w 35500"/>
                    <a:gd name="connsiteY33" fmla="*/ 3826 h 45643"/>
                    <a:gd name="connsiteX34" fmla="*/ 21250 w 35500"/>
                    <a:gd name="connsiteY34" fmla="*/ 4080 h 45643"/>
                    <a:gd name="connsiteX35" fmla="*/ 22873 w 35500"/>
                    <a:gd name="connsiteY35" fmla="*/ 4334 h 45643"/>
                    <a:gd name="connsiteX36" fmla="*/ 23228 w 35500"/>
                    <a:gd name="connsiteY36" fmla="*/ 4486 h 45643"/>
                    <a:gd name="connsiteX37" fmla="*/ 27589 w 35500"/>
                    <a:gd name="connsiteY37" fmla="*/ 6159 h 45643"/>
                    <a:gd name="connsiteX38" fmla="*/ 27792 w 35500"/>
                    <a:gd name="connsiteY38" fmla="*/ 6311 h 45643"/>
                    <a:gd name="connsiteX39" fmla="*/ 29922 w 35500"/>
                    <a:gd name="connsiteY39" fmla="*/ 7681 h 45643"/>
                    <a:gd name="connsiteX40" fmla="*/ 31951 w 35500"/>
                    <a:gd name="connsiteY40" fmla="*/ 9151 h 45643"/>
                    <a:gd name="connsiteX41" fmla="*/ 32813 w 35500"/>
                    <a:gd name="connsiteY41" fmla="*/ 10216 h 45643"/>
                    <a:gd name="connsiteX42" fmla="*/ 33675 w 35500"/>
                    <a:gd name="connsiteY42" fmla="*/ 11383 h 45643"/>
                    <a:gd name="connsiteX43" fmla="*/ 33726 w 35500"/>
                    <a:gd name="connsiteY43" fmla="*/ 11434 h 45643"/>
                    <a:gd name="connsiteX44" fmla="*/ 34994 w 35500"/>
                    <a:gd name="connsiteY44" fmla="*/ 14223 h 45643"/>
                    <a:gd name="connsiteX45" fmla="*/ 35450 w 35500"/>
                    <a:gd name="connsiteY45" fmla="*/ 15643 h 45643"/>
                    <a:gd name="connsiteX46" fmla="*/ 35501 w 35500"/>
                    <a:gd name="connsiteY46" fmla="*/ 15694 h 45643"/>
                    <a:gd name="connsiteX47" fmla="*/ 35450 w 35500"/>
                    <a:gd name="connsiteY47" fmla="*/ 15745 h 45643"/>
                    <a:gd name="connsiteX48" fmla="*/ 36008 w 35500"/>
                    <a:gd name="connsiteY48" fmla="*/ 18737 h 45643"/>
                    <a:gd name="connsiteX49" fmla="*/ 35957 w 35500"/>
                    <a:gd name="connsiteY49" fmla="*/ 18787 h 45643"/>
                    <a:gd name="connsiteX50" fmla="*/ 35197 w 35500"/>
                    <a:gd name="connsiteY50" fmla="*/ 21881 h 45643"/>
                    <a:gd name="connsiteX51" fmla="*/ 34842 w 35500"/>
                    <a:gd name="connsiteY51" fmla="*/ 26445 h 45643"/>
                    <a:gd name="connsiteX52" fmla="*/ 34030 w 35500"/>
                    <a:gd name="connsiteY52" fmla="*/ 28423 h 45643"/>
                    <a:gd name="connsiteX53" fmla="*/ 33269 w 35500"/>
                    <a:gd name="connsiteY53" fmla="*/ 32379 h 45643"/>
                    <a:gd name="connsiteX54" fmla="*/ 32965 w 35500"/>
                    <a:gd name="connsiteY54" fmla="*/ 33343 h 45643"/>
                    <a:gd name="connsiteX55" fmla="*/ 32154 w 35500"/>
                    <a:gd name="connsiteY55" fmla="*/ 35219 h 45643"/>
                    <a:gd name="connsiteX56" fmla="*/ 31849 w 35500"/>
                    <a:gd name="connsiteY56" fmla="*/ 35777 h 45643"/>
                    <a:gd name="connsiteX57" fmla="*/ 29821 w 35500"/>
                    <a:gd name="connsiteY57" fmla="*/ 38820 h 45643"/>
                    <a:gd name="connsiteX58" fmla="*/ 28705 w 35500"/>
                    <a:gd name="connsiteY58" fmla="*/ 40037 h 45643"/>
                    <a:gd name="connsiteX59" fmla="*/ 28299 w 35500"/>
                    <a:gd name="connsiteY59" fmla="*/ 40494 h 45643"/>
                    <a:gd name="connsiteX60" fmla="*/ 26879 w 35500"/>
                    <a:gd name="connsiteY60" fmla="*/ 41559 h 45643"/>
                    <a:gd name="connsiteX61" fmla="*/ 26474 w 35500"/>
                    <a:gd name="connsiteY61" fmla="*/ 41812 h 45643"/>
                    <a:gd name="connsiteX62" fmla="*/ 25510 w 35500"/>
                    <a:gd name="connsiteY62" fmla="*/ 42269 h 45643"/>
                    <a:gd name="connsiteX63" fmla="*/ 25206 w 35500"/>
                    <a:gd name="connsiteY63" fmla="*/ 42370 h 45643"/>
                    <a:gd name="connsiteX64" fmla="*/ 25053 w 35500"/>
                    <a:gd name="connsiteY64" fmla="*/ 42471 h 45643"/>
                    <a:gd name="connsiteX65" fmla="*/ 24343 w 35500"/>
                    <a:gd name="connsiteY65" fmla="*/ 42573 h 45643"/>
                    <a:gd name="connsiteX66" fmla="*/ 23786 w 35500"/>
                    <a:gd name="connsiteY66" fmla="*/ 42725 h 45643"/>
                    <a:gd name="connsiteX67" fmla="*/ 23532 w 35500"/>
                    <a:gd name="connsiteY67" fmla="*/ 42776 h 45643"/>
                    <a:gd name="connsiteX68" fmla="*/ 21960 w 35500"/>
                    <a:gd name="connsiteY68" fmla="*/ 42725 h 45643"/>
                    <a:gd name="connsiteX69" fmla="*/ 21503 w 35500"/>
                    <a:gd name="connsiteY69" fmla="*/ 42624 h 45643"/>
                    <a:gd name="connsiteX70" fmla="*/ 19678 w 35500"/>
                    <a:gd name="connsiteY70" fmla="*/ 42015 h 45643"/>
                    <a:gd name="connsiteX71" fmla="*/ 18612 w 35500"/>
                    <a:gd name="connsiteY71" fmla="*/ 41559 h 45643"/>
                    <a:gd name="connsiteX72" fmla="*/ 17497 w 35500"/>
                    <a:gd name="connsiteY72" fmla="*/ 40595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35500" h="45643">
                      <a:moveTo>
                        <a:pt x="17497" y="40595"/>
                      </a:moveTo>
                      <a:cubicBezTo>
                        <a:pt x="16635" y="40037"/>
                        <a:pt x="15772" y="39327"/>
                        <a:pt x="14910" y="38718"/>
                      </a:cubicBezTo>
                      <a:cubicBezTo>
                        <a:pt x="13693" y="37704"/>
                        <a:pt x="12425" y="36893"/>
                        <a:pt x="11259" y="35828"/>
                      </a:cubicBezTo>
                      <a:lnTo>
                        <a:pt x="10752" y="35473"/>
                      </a:lnTo>
                      <a:cubicBezTo>
                        <a:pt x="10397" y="35118"/>
                        <a:pt x="9636" y="34357"/>
                        <a:pt x="9484" y="34104"/>
                      </a:cubicBezTo>
                      <a:cubicBezTo>
                        <a:pt x="8672" y="33191"/>
                        <a:pt x="7912" y="32176"/>
                        <a:pt x="7100" y="31162"/>
                      </a:cubicBezTo>
                      <a:cubicBezTo>
                        <a:pt x="6948" y="30807"/>
                        <a:pt x="6694" y="30401"/>
                        <a:pt x="6390" y="30097"/>
                      </a:cubicBezTo>
                      <a:cubicBezTo>
                        <a:pt x="6289" y="29793"/>
                        <a:pt x="6187" y="29488"/>
                        <a:pt x="5934" y="29235"/>
                      </a:cubicBezTo>
                      <a:cubicBezTo>
                        <a:pt x="5477" y="28119"/>
                        <a:pt x="4970" y="27003"/>
                        <a:pt x="4565" y="25837"/>
                      </a:cubicBezTo>
                      <a:cubicBezTo>
                        <a:pt x="4565" y="25837"/>
                        <a:pt x="4565" y="25837"/>
                        <a:pt x="4565" y="25735"/>
                      </a:cubicBezTo>
                      <a:cubicBezTo>
                        <a:pt x="4463" y="25330"/>
                        <a:pt x="4311" y="24772"/>
                        <a:pt x="4209" y="24315"/>
                      </a:cubicBezTo>
                      <a:cubicBezTo>
                        <a:pt x="4057" y="23250"/>
                        <a:pt x="3854" y="22134"/>
                        <a:pt x="3804" y="21120"/>
                      </a:cubicBezTo>
                      <a:cubicBezTo>
                        <a:pt x="3804" y="20664"/>
                        <a:pt x="3854" y="20208"/>
                        <a:pt x="3905" y="19700"/>
                      </a:cubicBezTo>
                      <a:cubicBezTo>
                        <a:pt x="3956" y="18787"/>
                        <a:pt x="4108" y="17672"/>
                        <a:pt x="4260" y="16759"/>
                      </a:cubicBezTo>
                      <a:cubicBezTo>
                        <a:pt x="4260" y="16759"/>
                        <a:pt x="4311" y="16708"/>
                        <a:pt x="4260" y="16657"/>
                      </a:cubicBezTo>
                      <a:cubicBezTo>
                        <a:pt x="4311" y="16607"/>
                        <a:pt x="4311" y="16607"/>
                        <a:pt x="4361" y="16505"/>
                      </a:cubicBezTo>
                      <a:cubicBezTo>
                        <a:pt x="4412" y="16454"/>
                        <a:pt x="4463" y="16353"/>
                        <a:pt x="4463" y="16252"/>
                      </a:cubicBezTo>
                      <a:cubicBezTo>
                        <a:pt x="4514" y="16201"/>
                        <a:pt x="4514" y="16049"/>
                        <a:pt x="4463" y="15947"/>
                      </a:cubicBezTo>
                      <a:cubicBezTo>
                        <a:pt x="4514" y="15745"/>
                        <a:pt x="4514" y="15745"/>
                        <a:pt x="4565" y="15694"/>
                      </a:cubicBezTo>
                      <a:cubicBezTo>
                        <a:pt x="4615" y="15491"/>
                        <a:pt x="4615" y="15288"/>
                        <a:pt x="4666" y="15237"/>
                      </a:cubicBezTo>
                      <a:cubicBezTo>
                        <a:pt x="5072" y="14223"/>
                        <a:pt x="5477" y="13259"/>
                        <a:pt x="5883" y="12245"/>
                      </a:cubicBezTo>
                      <a:cubicBezTo>
                        <a:pt x="5934" y="12194"/>
                        <a:pt x="5984" y="12093"/>
                        <a:pt x="6035" y="11941"/>
                      </a:cubicBezTo>
                      <a:lnTo>
                        <a:pt x="6492" y="11332"/>
                      </a:lnTo>
                      <a:cubicBezTo>
                        <a:pt x="6999" y="10521"/>
                        <a:pt x="7557" y="9760"/>
                        <a:pt x="8165" y="8898"/>
                      </a:cubicBezTo>
                      <a:cubicBezTo>
                        <a:pt x="8419" y="8695"/>
                        <a:pt x="8571" y="8442"/>
                        <a:pt x="8824" y="8188"/>
                      </a:cubicBezTo>
                      <a:cubicBezTo>
                        <a:pt x="8926" y="8188"/>
                        <a:pt x="8977" y="8086"/>
                        <a:pt x="9078" y="7985"/>
                      </a:cubicBezTo>
                      <a:cubicBezTo>
                        <a:pt x="9788" y="7326"/>
                        <a:pt x="10600" y="6616"/>
                        <a:pt x="11513" y="6007"/>
                      </a:cubicBezTo>
                      <a:cubicBezTo>
                        <a:pt x="11664" y="5906"/>
                        <a:pt x="11868" y="5855"/>
                        <a:pt x="12020" y="5753"/>
                      </a:cubicBezTo>
                      <a:cubicBezTo>
                        <a:pt x="12172" y="5652"/>
                        <a:pt x="12375" y="5601"/>
                        <a:pt x="12476" y="5449"/>
                      </a:cubicBezTo>
                      <a:cubicBezTo>
                        <a:pt x="13338" y="4993"/>
                        <a:pt x="14302" y="4739"/>
                        <a:pt x="15215" y="4334"/>
                      </a:cubicBezTo>
                      <a:cubicBezTo>
                        <a:pt x="15570" y="4283"/>
                        <a:pt x="15975" y="4131"/>
                        <a:pt x="16483" y="4080"/>
                      </a:cubicBezTo>
                      <a:cubicBezTo>
                        <a:pt x="17040" y="3928"/>
                        <a:pt x="17548" y="3928"/>
                        <a:pt x="18156" y="3826"/>
                      </a:cubicBezTo>
                      <a:cubicBezTo>
                        <a:pt x="18258" y="3826"/>
                        <a:pt x="18410" y="3775"/>
                        <a:pt x="18612" y="3826"/>
                      </a:cubicBezTo>
                      <a:cubicBezTo>
                        <a:pt x="18866" y="3775"/>
                        <a:pt x="19069" y="3826"/>
                        <a:pt x="19171" y="3826"/>
                      </a:cubicBezTo>
                      <a:cubicBezTo>
                        <a:pt x="19880" y="3928"/>
                        <a:pt x="20540" y="3979"/>
                        <a:pt x="21250" y="4080"/>
                      </a:cubicBezTo>
                      <a:cubicBezTo>
                        <a:pt x="21757" y="4131"/>
                        <a:pt x="22416" y="4283"/>
                        <a:pt x="22873" y="4334"/>
                      </a:cubicBezTo>
                      <a:cubicBezTo>
                        <a:pt x="22923" y="4384"/>
                        <a:pt x="23126" y="4435"/>
                        <a:pt x="23228" y="4486"/>
                      </a:cubicBezTo>
                      <a:cubicBezTo>
                        <a:pt x="24698" y="4942"/>
                        <a:pt x="26169" y="5601"/>
                        <a:pt x="27589" y="6159"/>
                      </a:cubicBezTo>
                      <a:cubicBezTo>
                        <a:pt x="27742" y="6261"/>
                        <a:pt x="27742" y="6261"/>
                        <a:pt x="27792" y="6311"/>
                      </a:cubicBezTo>
                      <a:cubicBezTo>
                        <a:pt x="28553" y="6768"/>
                        <a:pt x="29212" y="7123"/>
                        <a:pt x="29922" y="7681"/>
                      </a:cubicBezTo>
                      <a:lnTo>
                        <a:pt x="31951" y="9151"/>
                      </a:lnTo>
                      <a:cubicBezTo>
                        <a:pt x="32255" y="9456"/>
                        <a:pt x="32559" y="9811"/>
                        <a:pt x="32813" y="10216"/>
                      </a:cubicBezTo>
                      <a:cubicBezTo>
                        <a:pt x="33117" y="10521"/>
                        <a:pt x="33422" y="10977"/>
                        <a:pt x="33675" y="11383"/>
                      </a:cubicBezTo>
                      <a:cubicBezTo>
                        <a:pt x="33726" y="11434"/>
                        <a:pt x="33726" y="11434"/>
                        <a:pt x="33726" y="11434"/>
                      </a:cubicBezTo>
                      <a:cubicBezTo>
                        <a:pt x="34131" y="12346"/>
                        <a:pt x="34639" y="13259"/>
                        <a:pt x="34994" y="14223"/>
                      </a:cubicBezTo>
                      <a:cubicBezTo>
                        <a:pt x="35197" y="14679"/>
                        <a:pt x="35247" y="15186"/>
                        <a:pt x="35450" y="15643"/>
                      </a:cubicBezTo>
                      <a:cubicBezTo>
                        <a:pt x="35450" y="15643"/>
                        <a:pt x="35450" y="15643"/>
                        <a:pt x="35501" y="15694"/>
                      </a:cubicBezTo>
                      <a:cubicBezTo>
                        <a:pt x="35501" y="15694"/>
                        <a:pt x="35501" y="15694"/>
                        <a:pt x="35450" y="15745"/>
                      </a:cubicBezTo>
                      <a:cubicBezTo>
                        <a:pt x="35653" y="16759"/>
                        <a:pt x="35957" y="17722"/>
                        <a:pt x="36008" y="18737"/>
                      </a:cubicBezTo>
                      <a:lnTo>
                        <a:pt x="35957" y="18787"/>
                      </a:lnTo>
                      <a:cubicBezTo>
                        <a:pt x="35552" y="19802"/>
                        <a:pt x="35247" y="20765"/>
                        <a:pt x="35197" y="21881"/>
                      </a:cubicBezTo>
                      <a:cubicBezTo>
                        <a:pt x="35146" y="23453"/>
                        <a:pt x="35095" y="24924"/>
                        <a:pt x="34842" y="26445"/>
                      </a:cubicBezTo>
                      <a:cubicBezTo>
                        <a:pt x="34588" y="27105"/>
                        <a:pt x="34385" y="27815"/>
                        <a:pt x="34030" y="28423"/>
                      </a:cubicBezTo>
                      <a:cubicBezTo>
                        <a:pt x="33472" y="29641"/>
                        <a:pt x="33219" y="30959"/>
                        <a:pt x="33269" y="32379"/>
                      </a:cubicBezTo>
                      <a:cubicBezTo>
                        <a:pt x="33168" y="32633"/>
                        <a:pt x="33117" y="33038"/>
                        <a:pt x="32965" y="33343"/>
                      </a:cubicBezTo>
                      <a:cubicBezTo>
                        <a:pt x="32712" y="34002"/>
                        <a:pt x="32407" y="34560"/>
                        <a:pt x="32154" y="35219"/>
                      </a:cubicBezTo>
                      <a:cubicBezTo>
                        <a:pt x="32052" y="35371"/>
                        <a:pt x="32001" y="35574"/>
                        <a:pt x="31849" y="35777"/>
                      </a:cubicBezTo>
                      <a:cubicBezTo>
                        <a:pt x="31190" y="36791"/>
                        <a:pt x="30531" y="37806"/>
                        <a:pt x="29821" y="38820"/>
                      </a:cubicBezTo>
                      <a:cubicBezTo>
                        <a:pt x="29567" y="39175"/>
                        <a:pt x="29009" y="39631"/>
                        <a:pt x="28705" y="40037"/>
                      </a:cubicBezTo>
                      <a:cubicBezTo>
                        <a:pt x="28604" y="40189"/>
                        <a:pt x="28401" y="40341"/>
                        <a:pt x="28299" y="40494"/>
                      </a:cubicBezTo>
                      <a:cubicBezTo>
                        <a:pt x="27843" y="40798"/>
                        <a:pt x="27336" y="41204"/>
                        <a:pt x="26879" y="41559"/>
                      </a:cubicBezTo>
                      <a:cubicBezTo>
                        <a:pt x="26829" y="41609"/>
                        <a:pt x="26676" y="41711"/>
                        <a:pt x="26474" y="41812"/>
                      </a:cubicBezTo>
                      <a:cubicBezTo>
                        <a:pt x="26119" y="41964"/>
                        <a:pt x="25814" y="42116"/>
                        <a:pt x="25510" y="42269"/>
                      </a:cubicBezTo>
                      <a:cubicBezTo>
                        <a:pt x="25459" y="42319"/>
                        <a:pt x="25358" y="42370"/>
                        <a:pt x="25206" y="42370"/>
                      </a:cubicBezTo>
                      <a:cubicBezTo>
                        <a:pt x="25155" y="42319"/>
                        <a:pt x="25104" y="42370"/>
                        <a:pt x="25053" y="42471"/>
                      </a:cubicBezTo>
                      <a:cubicBezTo>
                        <a:pt x="24749" y="42471"/>
                        <a:pt x="24496" y="42471"/>
                        <a:pt x="24343" y="42573"/>
                      </a:cubicBezTo>
                      <a:cubicBezTo>
                        <a:pt x="24039" y="42674"/>
                        <a:pt x="23786" y="42725"/>
                        <a:pt x="23786" y="42725"/>
                      </a:cubicBezTo>
                      <a:cubicBezTo>
                        <a:pt x="23684" y="42725"/>
                        <a:pt x="23684" y="42725"/>
                        <a:pt x="23532" y="42776"/>
                      </a:cubicBezTo>
                      <a:cubicBezTo>
                        <a:pt x="23025" y="42725"/>
                        <a:pt x="22264" y="42725"/>
                        <a:pt x="21960" y="42725"/>
                      </a:cubicBezTo>
                      <a:cubicBezTo>
                        <a:pt x="21858" y="42725"/>
                        <a:pt x="21656" y="42725"/>
                        <a:pt x="21503" y="42624"/>
                      </a:cubicBezTo>
                      <a:cubicBezTo>
                        <a:pt x="20844" y="42471"/>
                        <a:pt x="20286" y="42269"/>
                        <a:pt x="19678" y="42015"/>
                      </a:cubicBezTo>
                      <a:cubicBezTo>
                        <a:pt x="19221" y="41762"/>
                        <a:pt x="17294" y="40595"/>
                        <a:pt x="18612" y="41559"/>
                      </a:cubicBezTo>
                      <a:cubicBezTo>
                        <a:pt x="18105" y="41052"/>
                        <a:pt x="17649" y="40696"/>
                        <a:pt x="17497" y="4059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8" name="任意多边形: 形状 377"/>
                <p:cNvSpPr/>
                <p:nvPr/>
              </p:nvSpPr>
              <p:spPr>
                <a:xfrm>
                  <a:off x="2829112" y="3187366"/>
                  <a:ext cx="5072" cy="5072"/>
                </a:xfrm>
                <a:custGeom>
                  <a:avLst/>
                  <a:gdLst>
                    <a:gd name="connsiteX0" fmla="*/ 3854 w 5071"/>
                    <a:gd name="connsiteY0" fmla="*/ 4057 h 5071"/>
                    <a:gd name="connsiteX1" fmla="*/ 3804 w 5071"/>
                    <a:gd name="connsiteY1" fmla="*/ 4007 h 5071"/>
                    <a:gd name="connsiteX2" fmla="*/ 3956 w 5071"/>
                    <a:gd name="connsiteY2" fmla="*/ 3804 h 5071"/>
                    <a:gd name="connsiteX3" fmla="*/ 3854 w 5071"/>
                    <a:gd name="connsiteY3" fmla="*/ 4057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854" y="4057"/>
                      </a:moveTo>
                      <a:lnTo>
                        <a:pt x="3804" y="4007"/>
                      </a:lnTo>
                      <a:cubicBezTo>
                        <a:pt x="3905" y="4007"/>
                        <a:pt x="3956" y="3905"/>
                        <a:pt x="3956" y="3804"/>
                      </a:cubicBezTo>
                      <a:cubicBezTo>
                        <a:pt x="3956" y="3956"/>
                        <a:pt x="3905" y="4007"/>
                        <a:pt x="3854" y="405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9" name="任意多边形: 形状 378"/>
                <p:cNvSpPr/>
                <p:nvPr/>
              </p:nvSpPr>
              <p:spPr>
                <a:xfrm>
                  <a:off x="2497230" y="2445556"/>
                  <a:ext cx="81145" cy="91288"/>
                </a:xfrm>
                <a:custGeom>
                  <a:avLst/>
                  <a:gdLst>
                    <a:gd name="connsiteX0" fmla="*/ 27285 w 81144"/>
                    <a:gd name="connsiteY0" fmla="*/ 82458 h 91287"/>
                    <a:gd name="connsiteX1" fmla="*/ 58576 w 81144"/>
                    <a:gd name="connsiteY1" fmla="*/ 85400 h 91287"/>
                    <a:gd name="connsiteX2" fmla="*/ 72980 w 81144"/>
                    <a:gd name="connsiteY2" fmla="*/ 72366 h 91287"/>
                    <a:gd name="connsiteX3" fmla="*/ 78812 w 81144"/>
                    <a:gd name="connsiteY3" fmla="*/ 66635 h 91287"/>
                    <a:gd name="connsiteX4" fmla="*/ 81551 w 81144"/>
                    <a:gd name="connsiteY4" fmla="*/ 56644 h 91287"/>
                    <a:gd name="connsiteX5" fmla="*/ 81703 w 81144"/>
                    <a:gd name="connsiteY5" fmla="*/ 55985 h 91287"/>
                    <a:gd name="connsiteX6" fmla="*/ 73436 w 81144"/>
                    <a:gd name="connsiteY6" fmla="*/ 21093 h 91287"/>
                    <a:gd name="connsiteX7" fmla="*/ 34740 w 81144"/>
                    <a:gd name="connsiteY7" fmla="*/ 4407 h 91287"/>
                    <a:gd name="connsiteX8" fmla="*/ 11817 w 81144"/>
                    <a:gd name="connsiteY8" fmla="*/ 17390 h 91287"/>
                    <a:gd name="connsiteX9" fmla="*/ 3804 w 81144"/>
                    <a:gd name="connsiteY9" fmla="*/ 40415 h 91287"/>
                    <a:gd name="connsiteX10" fmla="*/ 27285 w 81144"/>
                    <a:gd name="connsiteY10" fmla="*/ 82458 h 91287"/>
                    <a:gd name="connsiteX11" fmla="*/ 33624 w 81144"/>
                    <a:gd name="connsiteY11" fmla="*/ 62172 h 91287"/>
                    <a:gd name="connsiteX12" fmla="*/ 33371 w 81144"/>
                    <a:gd name="connsiteY12" fmla="*/ 61969 h 91287"/>
                    <a:gd name="connsiteX13" fmla="*/ 32103 w 81144"/>
                    <a:gd name="connsiteY13" fmla="*/ 60600 h 91287"/>
                    <a:gd name="connsiteX14" fmla="*/ 29212 w 81144"/>
                    <a:gd name="connsiteY14" fmla="*/ 57101 h 91287"/>
                    <a:gd name="connsiteX15" fmla="*/ 28096 w 81144"/>
                    <a:gd name="connsiteY15" fmla="*/ 55275 h 91287"/>
                    <a:gd name="connsiteX16" fmla="*/ 27843 w 81144"/>
                    <a:gd name="connsiteY16" fmla="*/ 54768 h 91287"/>
                    <a:gd name="connsiteX17" fmla="*/ 25916 w 81144"/>
                    <a:gd name="connsiteY17" fmla="*/ 50660 h 91287"/>
                    <a:gd name="connsiteX18" fmla="*/ 25104 w 81144"/>
                    <a:gd name="connsiteY18" fmla="*/ 48682 h 91287"/>
                    <a:gd name="connsiteX19" fmla="*/ 24952 w 81144"/>
                    <a:gd name="connsiteY19" fmla="*/ 48124 h 91287"/>
                    <a:gd name="connsiteX20" fmla="*/ 24090 w 81144"/>
                    <a:gd name="connsiteY20" fmla="*/ 43712 h 91287"/>
                    <a:gd name="connsiteX21" fmla="*/ 23887 w 81144"/>
                    <a:gd name="connsiteY21" fmla="*/ 41632 h 91287"/>
                    <a:gd name="connsiteX22" fmla="*/ 23887 w 81144"/>
                    <a:gd name="connsiteY22" fmla="*/ 41531 h 91287"/>
                    <a:gd name="connsiteX23" fmla="*/ 24344 w 81144"/>
                    <a:gd name="connsiteY23" fmla="*/ 36814 h 91287"/>
                    <a:gd name="connsiteX24" fmla="*/ 24394 w 81144"/>
                    <a:gd name="connsiteY24" fmla="*/ 36611 h 91287"/>
                    <a:gd name="connsiteX25" fmla="*/ 25003 w 81144"/>
                    <a:gd name="connsiteY25" fmla="*/ 34786 h 91287"/>
                    <a:gd name="connsiteX26" fmla="*/ 25764 w 81144"/>
                    <a:gd name="connsiteY26" fmla="*/ 32859 h 91287"/>
                    <a:gd name="connsiteX27" fmla="*/ 26017 w 81144"/>
                    <a:gd name="connsiteY27" fmla="*/ 32402 h 91287"/>
                    <a:gd name="connsiteX28" fmla="*/ 28654 w 81144"/>
                    <a:gd name="connsiteY28" fmla="*/ 28852 h 91287"/>
                    <a:gd name="connsiteX29" fmla="*/ 28857 w 81144"/>
                    <a:gd name="connsiteY29" fmla="*/ 28700 h 91287"/>
                    <a:gd name="connsiteX30" fmla="*/ 31038 w 81144"/>
                    <a:gd name="connsiteY30" fmla="*/ 27178 h 91287"/>
                    <a:gd name="connsiteX31" fmla="*/ 31494 w 81144"/>
                    <a:gd name="connsiteY31" fmla="*/ 26874 h 91287"/>
                    <a:gd name="connsiteX32" fmla="*/ 33168 w 81144"/>
                    <a:gd name="connsiteY32" fmla="*/ 25961 h 91287"/>
                    <a:gd name="connsiteX33" fmla="*/ 35349 w 81144"/>
                    <a:gd name="connsiteY33" fmla="*/ 25099 h 91287"/>
                    <a:gd name="connsiteX34" fmla="*/ 36211 w 81144"/>
                    <a:gd name="connsiteY34" fmla="*/ 24795 h 91287"/>
                    <a:gd name="connsiteX35" fmla="*/ 36363 w 81144"/>
                    <a:gd name="connsiteY35" fmla="*/ 24693 h 91287"/>
                    <a:gd name="connsiteX36" fmla="*/ 36718 w 81144"/>
                    <a:gd name="connsiteY36" fmla="*/ 24541 h 91287"/>
                    <a:gd name="connsiteX37" fmla="*/ 36617 w 81144"/>
                    <a:gd name="connsiteY37" fmla="*/ 24693 h 91287"/>
                    <a:gd name="connsiteX38" fmla="*/ 37529 w 81144"/>
                    <a:gd name="connsiteY38" fmla="*/ 24491 h 91287"/>
                    <a:gd name="connsiteX39" fmla="*/ 39406 w 81144"/>
                    <a:gd name="connsiteY39" fmla="*/ 24135 h 91287"/>
                    <a:gd name="connsiteX40" fmla="*/ 41232 w 81144"/>
                    <a:gd name="connsiteY40" fmla="*/ 23983 h 91287"/>
                    <a:gd name="connsiteX41" fmla="*/ 41282 w 81144"/>
                    <a:gd name="connsiteY41" fmla="*/ 23933 h 91287"/>
                    <a:gd name="connsiteX42" fmla="*/ 41688 w 81144"/>
                    <a:gd name="connsiteY42" fmla="*/ 23983 h 91287"/>
                    <a:gd name="connsiteX43" fmla="*/ 45137 w 81144"/>
                    <a:gd name="connsiteY43" fmla="*/ 24389 h 91287"/>
                    <a:gd name="connsiteX44" fmla="*/ 45188 w 81144"/>
                    <a:gd name="connsiteY44" fmla="*/ 24440 h 91287"/>
                    <a:gd name="connsiteX45" fmla="*/ 46861 w 81144"/>
                    <a:gd name="connsiteY45" fmla="*/ 24947 h 91287"/>
                    <a:gd name="connsiteX46" fmla="*/ 49955 w 81144"/>
                    <a:gd name="connsiteY46" fmla="*/ 26266 h 91287"/>
                    <a:gd name="connsiteX47" fmla="*/ 51679 w 81144"/>
                    <a:gd name="connsiteY47" fmla="*/ 27432 h 91287"/>
                    <a:gd name="connsiteX48" fmla="*/ 54367 w 81144"/>
                    <a:gd name="connsiteY48" fmla="*/ 29613 h 91287"/>
                    <a:gd name="connsiteX49" fmla="*/ 54418 w 81144"/>
                    <a:gd name="connsiteY49" fmla="*/ 29663 h 91287"/>
                    <a:gd name="connsiteX50" fmla="*/ 55838 w 81144"/>
                    <a:gd name="connsiteY50" fmla="*/ 31236 h 91287"/>
                    <a:gd name="connsiteX51" fmla="*/ 58374 w 81144"/>
                    <a:gd name="connsiteY51" fmla="*/ 34634 h 91287"/>
                    <a:gd name="connsiteX52" fmla="*/ 58374 w 81144"/>
                    <a:gd name="connsiteY52" fmla="*/ 34735 h 91287"/>
                    <a:gd name="connsiteX53" fmla="*/ 58424 w 81144"/>
                    <a:gd name="connsiteY53" fmla="*/ 34786 h 91287"/>
                    <a:gd name="connsiteX54" fmla="*/ 59489 w 81144"/>
                    <a:gd name="connsiteY54" fmla="*/ 36966 h 91287"/>
                    <a:gd name="connsiteX55" fmla="*/ 61112 w 81144"/>
                    <a:gd name="connsiteY55" fmla="*/ 41074 h 91287"/>
                    <a:gd name="connsiteX56" fmla="*/ 61214 w 81144"/>
                    <a:gd name="connsiteY56" fmla="*/ 41227 h 91287"/>
                    <a:gd name="connsiteX57" fmla="*/ 61214 w 81144"/>
                    <a:gd name="connsiteY57" fmla="*/ 41328 h 91287"/>
                    <a:gd name="connsiteX58" fmla="*/ 61670 w 81144"/>
                    <a:gd name="connsiteY58" fmla="*/ 43509 h 91287"/>
                    <a:gd name="connsiteX59" fmla="*/ 62279 w 81144"/>
                    <a:gd name="connsiteY59" fmla="*/ 48377 h 91287"/>
                    <a:gd name="connsiteX60" fmla="*/ 62228 w 81144"/>
                    <a:gd name="connsiteY60" fmla="*/ 48428 h 91287"/>
                    <a:gd name="connsiteX61" fmla="*/ 62228 w 81144"/>
                    <a:gd name="connsiteY61" fmla="*/ 48733 h 91287"/>
                    <a:gd name="connsiteX62" fmla="*/ 62076 w 81144"/>
                    <a:gd name="connsiteY62" fmla="*/ 51116 h 91287"/>
                    <a:gd name="connsiteX63" fmla="*/ 62076 w 81144"/>
                    <a:gd name="connsiteY63" fmla="*/ 51218 h 91287"/>
                    <a:gd name="connsiteX64" fmla="*/ 60098 w 81144"/>
                    <a:gd name="connsiteY64" fmla="*/ 55224 h 91287"/>
                    <a:gd name="connsiteX65" fmla="*/ 59134 w 81144"/>
                    <a:gd name="connsiteY65" fmla="*/ 56796 h 91287"/>
                    <a:gd name="connsiteX66" fmla="*/ 57461 w 81144"/>
                    <a:gd name="connsiteY66" fmla="*/ 59535 h 91287"/>
                    <a:gd name="connsiteX67" fmla="*/ 54215 w 81144"/>
                    <a:gd name="connsiteY67" fmla="*/ 63795 h 91287"/>
                    <a:gd name="connsiteX68" fmla="*/ 53961 w 81144"/>
                    <a:gd name="connsiteY68" fmla="*/ 64150 h 91287"/>
                    <a:gd name="connsiteX69" fmla="*/ 53556 w 81144"/>
                    <a:gd name="connsiteY69" fmla="*/ 64404 h 91287"/>
                    <a:gd name="connsiteX70" fmla="*/ 50868 w 81144"/>
                    <a:gd name="connsiteY70" fmla="*/ 66584 h 91287"/>
                    <a:gd name="connsiteX71" fmla="*/ 50563 w 81144"/>
                    <a:gd name="connsiteY71" fmla="*/ 66889 h 91287"/>
                    <a:gd name="connsiteX72" fmla="*/ 50158 w 81144"/>
                    <a:gd name="connsiteY72" fmla="*/ 66990 h 91287"/>
                    <a:gd name="connsiteX73" fmla="*/ 48332 w 81144"/>
                    <a:gd name="connsiteY73" fmla="*/ 67700 h 91287"/>
                    <a:gd name="connsiteX74" fmla="*/ 46760 w 81144"/>
                    <a:gd name="connsiteY74" fmla="*/ 68055 h 91287"/>
                    <a:gd name="connsiteX75" fmla="*/ 45948 w 81144"/>
                    <a:gd name="connsiteY75" fmla="*/ 68004 h 91287"/>
                    <a:gd name="connsiteX76" fmla="*/ 43869 w 81144"/>
                    <a:gd name="connsiteY76" fmla="*/ 67751 h 91287"/>
                    <a:gd name="connsiteX77" fmla="*/ 43565 w 81144"/>
                    <a:gd name="connsiteY77" fmla="*/ 67751 h 91287"/>
                    <a:gd name="connsiteX78" fmla="*/ 43412 w 81144"/>
                    <a:gd name="connsiteY78" fmla="*/ 67649 h 91287"/>
                    <a:gd name="connsiteX79" fmla="*/ 39304 w 81144"/>
                    <a:gd name="connsiteY79" fmla="*/ 66128 h 91287"/>
                    <a:gd name="connsiteX80" fmla="*/ 38442 w 81144"/>
                    <a:gd name="connsiteY80" fmla="*/ 65722 h 91287"/>
                    <a:gd name="connsiteX81" fmla="*/ 38392 w 81144"/>
                    <a:gd name="connsiteY81" fmla="*/ 65671 h 91287"/>
                    <a:gd name="connsiteX82" fmla="*/ 38240 w 81144"/>
                    <a:gd name="connsiteY82" fmla="*/ 65570 h 91287"/>
                    <a:gd name="connsiteX83" fmla="*/ 37479 w 81144"/>
                    <a:gd name="connsiteY83" fmla="*/ 65114 h 91287"/>
                    <a:gd name="connsiteX84" fmla="*/ 33624 w 81144"/>
                    <a:gd name="connsiteY84" fmla="*/ 62172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81144" h="91287">
                      <a:moveTo>
                        <a:pt x="27285" y="82458"/>
                      </a:moveTo>
                      <a:cubicBezTo>
                        <a:pt x="36769" y="87935"/>
                        <a:pt x="48281" y="90623"/>
                        <a:pt x="58576" y="85400"/>
                      </a:cubicBezTo>
                      <a:cubicBezTo>
                        <a:pt x="64662" y="82255"/>
                        <a:pt x="69227" y="77640"/>
                        <a:pt x="72980" y="72366"/>
                      </a:cubicBezTo>
                      <a:cubicBezTo>
                        <a:pt x="75566" y="71352"/>
                        <a:pt x="77696" y="69475"/>
                        <a:pt x="78812" y="66635"/>
                      </a:cubicBezTo>
                      <a:cubicBezTo>
                        <a:pt x="80181" y="63339"/>
                        <a:pt x="81043" y="59991"/>
                        <a:pt x="81551" y="56644"/>
                      </a:cubicBezTo>
                      <a:cubicBezTo>
                        <a:pt x="81601" y="56441"/>
                        <a:pt x="81652" y="56188"/>
                        <a:pt x="81703" y="55985"/>
                      </a:cubicBezTo>
                      <a:cubicBezTo>
                        <a:pt x="83427" y="43813"/>
                        <a:pt x="80688" y="31388"/>
                        <a:pt x="73436" y="21093"/>
                      </a:cubicBezTo>
                      <a:cubicBezTo>
                        <a:pt x="64916" y="9022"/>
                        <a:pt x="49549" y="1567"/>
                        <a:pt x="34740" y="4407"/>
                      </a:cubicBezTo>
                      <a:cubicBezTo>
                        <a:pt x="26017" y="6030"/>
                        <a:pt x="17548" y="10544"/>
                        <a:pt x="11817" y="17390"/>
                      </a:cubicBezTo>
                      <a:cubicBezTo>
                        <a:pt x="6593" y="23730"/>
                        <a:pt x="3804" y="32199"/>
                        <a:pt x="3804" y="40415"/>
                      </a:cubicBezTo>
                      <a:cubicBezTo>
                        <a:pt x="3854" y="56948"/>
                        <a:pt x="12780" y="74039"/>
                        <a:pt x="27285" y="82458"/>
                      </a:cubicBezTo>
                      <a:close/>
                      <a:moveTo>
                        <a:pt x="33624" y="62172"/>
                      </a:moveTo>
                      <a:cubicBezTo>
                        <a:pt x="33624" y="62172"/>
                        <a:pt x="33472" y="62071"/>
                        <a:pt x="33371" y="61969"/>
                      </a:cubicBezTo>
                      <a:cubicBezTo>
                        <a:pt x="32914" y="61564"/>
                        <a:pt x="32509" y="61107"/>
                        <a:pt x="32103" y="60600"/>
                      </a:cubicBezTo>
                      <a:cubicBezTo>
                        <a:pt x="31089" y="59535"/>
                        <a:pt x="30125" y="58318"/>
                        <a:pt x="29212" y="57101"/>
                      </a:cubicBezTo>
                      <a:cubicBezTo>
                        <a:pt x="28806" y="56492"/>
                        <a:pt x="28401" y="55883"/>
                        <a:pt x="28096" y="55275"/>
                      </a:cubicBezTo>
                      <a:cubicBezTo>
                        <a:pt x="27995" y="55123"/>
                        <a:pt x="27944" y="54920"/>
                        <a:pt x="27843" y="54768"/>
                      </a:cubicBezTo>
                      <a:cubicBezTo>
                        <a:pt x="27082" y="53449"/>
                        <a:pt x="26524" y="52080"/>
                        <a:pt x="25916" y="50660"/>
                      </a:cubicBezTo>
                      <a:cubicBezTo>
                        <a:pt x="25611" y="50000"/>
                        <a:pt x="25409" y="49290"/>
                        <a:pt x="25104" y="48682"/>
                      </a:cubicBezTo>
                      <a:cubicBezTo>
                        <a:pt x="25053" y="48428"/>
                        <a:pt x="25003" y="48276"/>
                        <a:pt x="24952" y="48124"/>
                      </a:cubicBezTo>
                      <a:cubicBezTo>
                        <a:pt x="24648" y="46602"/>
                        <a:pt x="24344" y="45182"/>
                        <a:pt x="24090" y="43712"/>
                      </a:cubicBezTo>
                      <a:cubicBezTo>
                        <a:pt x="23988" y="43002"/>
                        <a:pt x="23938" y="42292"/>
                        <a:pt x="23887" y="41632"/>
                      </a:cubicBezTo>
                      <a:cubicBezTo>
                        <a:pt x="23887" y="41531"/>
                        <a:pt x="23887" y="41632"/>
                        <a:pt x="23887" y="41531"/>
                      </a:cubicBezTo>
                      <a:cubicBezTo>
                        <a:pt x="23988" y="39908"/>
                        <a:pt x="24141" y="38387"/>
                        <a:pt x="24344" y="36814"/>
                      </a:cubicBezTo>
                      <a:cubicBezTo>
                        <a:pt x="24344" y="36713"/>
                        <a:pt x="24344" y="36713"/>
                        <a:pt x="24394" y="36611"/>
                      </a:cubicBezTo>
                      <a:cubicBezTo>
                        <a:pt x="24546" y="35952"/>
                        <a:pt x="24749" y="35394"/>
                        <a:pt x="25003" y="34786"/>
                      </a:cubicBezTo>
                      <a:cubicBezTo>
                        <a:pt x="25256" y="34126"/>
                        <a:pt x="25510" y="33518"/>
                        <a:pt x="25764" y="32859"/>
                      </a:cubicBezTo>
                      <a:cubicBezTo>
                        <a:pt x="25865" y="32706"/>
                        <a:pt x="25916" y="32504"/>
                        <a:pt x="26017" y="32402"/>
                      </a:cubicBezTo>
                      <a:cubicBezTo>
                        <a:pt x="26879" y="31236"/>
                        <a:pt x="27691" y="29968"/>
                        <a:pt x="28654" y="28852"/>
                      </a:cubicBezTo>
                      <a:cubicBezTo>
                        <a:pt x="28705" y="28801"/>
                        <a:pt x="28705" y="28801"/>
                        <a:pt x="28857" y="28700"/>
                      </a:cubicBezTo>
                      <a:cubicBezTo>
                        <a:pt x="29669" y="28193"/>
                        <a:pt x="30277" y="27635"/>
                        <a:pt x="31038" y="27178"/>
                      </a:cubicBezTo>
                      <a:cubicBezTo>
                        <a:pt x="31139" y="27026"/>
                        <a:pt x="31292" y="26976"/>
                        <a:pt x="31494" y="26874"/>
                      </a:cubicBezTo>
                      <a:cubicBezTo>
                        <a:pt x="32001" y="26620"/>
                        <a:pt x="32559" y="26266"/>
                        <a:pt x="33168" y="25961"/>
                      </a:cubicBezTo>
                      <a:cubicBezTo>
                        <a:pt x="33929" y="25657"/>
                        <a:pt x="34639" y="25302"/>
                        <a:pt x="35349" y="25099"/>
                      </a:cubicBezTo>
                      <a:cubicBezTo>
                        <a:pt x="35653" y="24998"/>
                        <a:pt x="35957" y="24896"/>
                        <a:pt x="36211" y="24795"/>
                      </a:cubicBezTo>
                      <a:cubicBezTo>
                        <a:pt x="36211" y="24795"/>
                        <a:pt x="36262" y="24744"/>
                        <a:pt x="36363" y="24693"/>
                      </a:cubicBezTo>
                      <a:cubicBezTo>
                        <a:pt x="36515" y="24592"/>
                        <a:pt x="36667" y="24592"/>
                        <a:pt x="36718" y="24541"/>
                      </a:cubicBezTo>
                      <a:cubicBezTo>
                        <a:pt x="36667" y="24592"/>
                        <a:pt x="36667" y="24592"/>
                        <a:pt x="36617" y="24693"/>
                      </a:cubicBezTo>
                      <a:cubicBezTo>
                        <a:pt x="36921" y="24592"/>
                        <a:pt x="37276" y="24541"/>
                        <a:pt x="37529" y="24491"/>
                      </a:cubicBezTo>
                      <a:cubicBezTo>
                        <a:pt x="38189" y="24338"/>
                        <a:pt x="38797" y="24237"/>
                        <a:pt x="39406" y="24135"/>
                      </a:cubicBezTo>
                      <a:cubicBezTo>
                        <a:pt x="40015" y="24034"/>
                        <a:pt x="40623" y="24085"/>
                        <a:pt x="41232" y="23983"/>
                      </a:cubicBezTo>
                      <a:cubicBezTo>
                        <a:pt x="41282" y="23933"/>
                        <a:pt x="41282" y="23933"/>
                        <a:pt x="41282" y="23933"/>
                      </a:cubicBezTo>
                      <a:cubicBezTo>
                        <a:pt x="41435" y="24034"/>
                        <a:pt x="41536" y="24034"/>
                        <a:pt x="41688" y="23983"/>
                      </a:cubicBezTo>
                      <a:cubicBezTo>
                        <a:pt x="42804" y="24085"/>
                        <a:pt x="44021" y="24186"/>
                        <a:pt x="45137" y="24389"/>
                      </a:cubicBezTo>
                      <a:cubicBezTo>
                        <a:pt x="45188" y="24440"/>
                        <a:pt x="45188" y="24440"/>
                        <a:pt x="45188" y="24440"/>
                      </a:cubicBezTo>
                      <a:cubicBezTo>
                        <a:pt x="45695" y="24592"/>
                        <a:pt x="46303" y="24693"/>
                        <a:pt x="46861" y="24947"/>
                      </a:cubicBezTo>
                      <a:cubicBezTo>
                        <a:pt x="47926" y="25302"/>
                        <a:pt x="48991" y="25860"/>
                        <a:pt x="49955" y="26266"/>
                      </a:cubicBezTo>
                      <a:cubicBezTo>
                        <a:pt x="50513" y="26671"/>
                        <a:pt x="51121" y="27026"/>
                        <a:pt x="51679" y="27432"/>
                      </a:cubicBezTo>
                      <a:cubicBezTo>
                        <a:pt x="52643" y="28142"/>
                        <a:pt x="53505" y="28903"/>
                        <a:pt x="54367" y="29613"/>
                      </a:cubicBezTo>
                      <a:cubicBezTo>
                        <a:pt x="54418" y="29663"/>
                        <a:pt x="54418" y="29663"/>
                        <a:pt x="54418" y="29663"/>
                      </a:cubicBezTo>
                      <a:cubicBezTo>
                        <a:pt x="54874" y="30221"/>
                        <a:pt x="55381" y="30678"/>
                        <a:pt x="55838" y="31236"/>
                      </a:cubicBezTo>
                      <a:cubicBezTo>
                        <a:pt x="56751" y="32351"/>
                        <a:pt x="57511" y="33467"/>
                        <a:pt x="58374" y="34634"/>
                      </a:cubicBezTo>
                      <a:cubicBezTo>
                        <a:pt x="58323" y="34684"/>
                        <a:pt x="58323" y="34684"/>
                        <a:pt x="58374" y="34735"/>
                      </a:cubicBezTo>
                      <a:cubicBezTo>
                        <a:pt x="58374" y="34735"/>
                        <a:pt x="58374" y="34735"/>
                        <a:pt x="58424" y="34786"/>
                      </a:cubicBezTo>
                      <a:cubicBezTo>
                        <a:pt x="58779" y="35496"/>
                        <a:pt x="59185" y="36206"/>
                        <a:pt x="59489" y="36966"/>
                      </a:cubicBezTo>
                      <a:cubicBezTo>
                        <a:pt x="60149" y="38285"/>
                        <a:pt x="60656" y="39654"/>
                        <a:pt x="61112" y="41074"/>
                      </a:cubicBezTo>
                      <a:cubicBezTo>
                        <a:pt x="61214" y="41227"/>
                        <a:pt x="61163" y="41125"/>
                        <a:pt x="61214" y="41227"/>
                      </a:cubicBezTo>
                      <a:cubicBezTo>
                        <a:pt x="61264" y="41328"/>
                        <a:pt x="61214" y="41227"/>
                        <a:pt x="61214" y="41328"/>
                      </a:cubicBezTo>
                      <a:cubicBezTo>
                        <a:pt x="61315" y="42038"/>
                        <a:pt x="61569" y="42748"/>
                        <a:pt x="61670" y="43509"/>
                      </a:cubicBezTo>
                      <a:cubicBezTo>
                        <a:pt x="61974" y="45132"/>
                        <a:pt x="62177" y="46755"/>
                        <a:pt x="62279" y="48377"/>
                      </a:cubicBezTo>
                      <a:cubicBezTo>
                        <a:pt x="62228" y="48428"/>
                        <a:pt x="62228" y="48428"/>
                        <a:pt x="62228" y="48428"/>
                      </a:cubicBezTo>
                      <a:cubicBezTo>
                        <a:pt x="62228" y="48530"/>
                        <a:pt x="62228" y="48530"/>
                        <a:pt x="62228" y="48733"/>
                      </a:cubicBezTo>
                      <a:cubicBezTo>
                        <a:pt x="62177" y="49544"/>
                        <a:pt x="62177" y="50305"/>
                        <a:pt x="62076" y="51116"/>
                      </a:cubicBezTo>
                      <a:cubicBezTo>
                        <a:pt x="62025" y="51167"/>
                        <a:pt x="62025" y="51167"/>
                        <a:pt x="62076" y="51218"/>
                      </a:cubicBezTo>
                      <a:cubicBezTo>
                        <a:pt x="61417" y="52536"/>
                        <a:pt x="60656" y="53855"/>
                        <a:pt x="60098" y="55224"/>
                      </a:cubicBezTo>
                      <a:cubicBezTo>
                        <a:pt x="60402" y="54514"/>
                        <a:pt x="59388" y="56340"/>
                        <a:pt x="59134" y="56796"/>
                      </a:cubicBezTo>
                      <a:cubicBezTo>
                        <a:pt x="58576" y="57709"/>
                        <a:pt x="57968" y="58622"/>
                        <a:pt x="57461" y="59535"/>
                      </a:cubicBezTo>
                      <a:cubicBezTo>
                        <a:pt x="56446" y="61056"/>
                        <a:pt x="55381" y="62375"/>
                        <a:pt x="54215" y="63795"/>
                      </a:cubicBezTo>
                      <a:lnTo>
                        <a:pt x="53961" y="64150"/>
                      </a:lnTo>
                      <a:cubicBezTo>
                        <a:pt x="53860" y="64150"/>
                        <a:pt x="53758" y="64302"/>
                        <a:pt x="53556" y="64404"/>
                      </a:cubicBezTo>
                      <a:cubicBezTo>
                        <a:pt x="52693" y="65164"/>
                        <a:pt x="51780" y="65925"/>
                        <a:pt x="50868" y="66584"/>
                      </a:cubicBezTo>
                      <a:cubicBezTo>
                        <a:pt x="50665" y="66736"/>
                        <a:pt x="50665" y="66736"/>
                        <a:pt x="50563" y="66889"/>
                      </a:cubicBezTo>
                      <a:cubicBezTo>
                        <a:pt x="50513" y="66838"/>
                        <a:pt x="50462" y="66889"/>
                        <a:pt x="50158" y="66990"/>
                      </a:cubicBezTo>
                      <a:cubicBezTo>
                        <a:pt x="49498" y="67294"/>
                        <a:pt x="48991" y="67548"/>
                        <a:pt x="48332" y="67700"/>
                      </a:cubicBezTo>
                      <a:cubicBezTo>
                        <a:pt x="48281" y="67649"/>
                        <a:pt x="47216" y="67954"/>
                        <a:pt x="46760" y="68055"/>
                      </a:cubicBezTo>
                      <a:cubicBezTo>
                        <a:pt x="46506" y="68106"/>
                        <a:pt x="46202" y="68055"/>
                        <a:pt x="45948" y="68004"/>
                      </a:cubicBezTo>
                      <a:cubicBezTo>
                        <a:pt x="45238" y="67903"/>
                        <a:pt x="44579" y="67852"/>
                        <a:pt x="43869" y="67751"/>
                      </a:cubicBezTo>
                      <a:cubicBezTo>
                        <a:pt x="43767" y="67751"/>
                        <a:pt x="43666" y="67700"/>
                        <a:pt x="43565" y="67751"/>
                      </a:cubicBezTo>
                      <a:cubicBezTo>
                        <a:pt x="43514" y="67700"/>
                        <a:pt x="43514" y="67700"/>
                        <a:pt x="43412" y="67649"/>
                      </a:cubicBezTo>
                      <a:cubicBezTo>
                        <a:pt x="42043" y="67193"/>
                        <a:pt x="40623" y="66787"/>
                        <a:pt x="39304" y="66128"/>
                      </a:cubicBezTo>
                      <a:cubicBezTo>
                        <a:pt x="38949" y="65976"/>
                        <a:pt x="38747" y="65824"/>
                        <a:pt x="38442" y="65722"/>
                      </a:cubicBezTo>
                      <a:cubicBezTo>
                        <a:pt x="38392" y="65671"/>
                        <a:pt x="38392" y="65671"/>
                        <a:pt x="38392" y="65671"/>
                      </a:cubicBezTo>
                      <a:lnTo>
                        <a:pt x="38240" y="65570"/>
                      </a:lnTo>
                      <a:cubicBezTo>
                        <a:pt x="37986" y="65469"/>
                        <a:pt x="37783" y="65316"/>
                        <a:pt x="37479" y="65114"/>
                      </a:cubicBezTo>
                      <a:cubicBezTo>
                        <a:pt x="36160" y="64302"/>
                        <a:pt x="34892" y="63237"/>
                        <a:pt x="33624" y="621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0" name="任意多边形: 形状 379"/>
                <p:cNvSpPr/>
                <p:nvPr/>
              </p:nvSpPr>
              <p:spPr>
                <a:xfrm>
                  <a:off x="2517313" y="2465634"/>
                  <a:ext cx="45644" cy="50715"/>
                </a:xfrm>
                <a:custGeom>
                  <a:avLst/>
                  <a:gdLst>
                    <a:gd name="connsiteX0" fmla="*/ 17396 w 45643"/>
                    <a:gd name="connsiteY0" fmla="*/ 45035 h 50715"/>
                    <a:gd name="connsiteX1" fmla="*/ 13541 w 45643"/>
                    <a:gd name="connsiteY1" fmla="*/ 42094 h 50715"/>
                    <a:gd name="connsiteX2" fmla="*/ 13288 w 45643"/>
                    <a:gd name="connsiteY2" fmla="*/ 41891 h 50715"/>
                    <a:gd name="connsiteX3" fmla="*/ 12020 w 45643"/>
                    <a:gd name="connsiteY3" fmla="*/ 40522 h 50715"/>
                    <a:gd name="connsiteX4" fmla="*/ 9129 w 45643"/>
                    <a:gd name="connsiteY4" fmla="*/ 37022 h 50715"/>
                    <a:gd name="connsiteX5" fmla="*/ 8013 w 45643"/>
                    <a:gd name="connsiteY5" fmla="*/ 35196 h 50715"/>
                    <a:gd name="connsiteX6" fmla="*/ 7760 w 45643"/>
                    <a:gd name="connsiteY6" fmla="*/ 34689 h 50715"/>
                    <a:gd name="connsiteX7" fmla="*/ 5832 w 45643"/>
                    <a:gd name="connsiteY7" fmla="*/ 30581 h 50715"/>
                    <a:gd name="connsiteX8" fmla="*/ 5021 w 45643"/>
                    <a:gd name="connsiteY8" fmla="*/ 28603 h 50715"/>
                    <a:gd name="connsiteX9" fmla="*/ 4869 w 45643"/>
                    <a:gd name="connsiteY9" fmla="*/ 28046 h 50715"/>
                    <a:gd name="connsiteX10" fmla="*/ 4007 w 45643"/>
                    <a:gd name="connsiteY10" fmla="*/ 23633 h 50715"/>
                    <a:gd name="connsiteX11" fmla="*/ 3804 w 45643"/>
                    <a:gd name="connsiteY11" fmla="*/ 21554 h 50715"/>
                    <a:gd name="connsiteX12" fmla="*/ 3804 w 45643"/>
                    <a:gd name="connsiteY12" fmla="*/ 21453 h 50715"/>
                    <a:gd name="connsiteX13" fmla="*/ 4260 w 45643"/>
                    <a:gd name="connsiteY13" fmla="*/ 16736 h 50715"/>
                    <a:gd name="connsiteX14" fmla="*/ 4311 w 45643"/>
                    <a:gd name="connsiteY14" fmla="*/ 16533 h 50715"/>
                    <a:gd name="connsiteX15" fmla="*/ 4919 w 45643"/>
                    <a:gd name="connsiteY15" fmla="*/ 14707 h 50715"/>
                    <a:gd name="connsiteX16" fmla="*/ 5680 w 45643"/>
                    <a:gd name="connsiteY16" fmla="*/ 12780 h 50715"/>
                    <a:gd name="connsiteX17" fmla="*/ 5934 w 45643"/>
                    <a:gd name="connsiteY17" fmla="*/ 12324 h 50715"/>
                    <a:gd name="connsiteX18" fmla="*/ 8571 w 45643"/>
                    <a:gd name="connsiteY18" fmla="*/ 8774 h 50715"/>
                    <a:gd name="connsiteX19" fmla="*/ 8774 w 45643"/>
                    <a:gd name="connsiteY19" fmla="*/ 8622 h 50715"/>
                    <a:gd name="connsiteX20" fmla="*/ 10955 w 45643"/>
                    <a:gd name="connsiteY20" fmla="*/ 7100 h 50715"/>
                    <a:gd name="connsiteX21" fmla="*/ 11411 w 45643"/>
                    <a:gd name="connsiteY21" fmla="*/ 6796 h 50715"/>
                    <a:gd name="connsiteX22" fmla="*/ 13085 w 45643"/>
                    <a:gd name="connsiteY22" fmla="*/ 5883 h 50715"/>
                    <a:gd name="connsiteX23" fmla="*/ 15265 w 45643"/>
                    <a:gd name="connsiteY23" fmla="*/ 5021 h 50715"/>
                    <a:gd name="connsiteX24" fmla="*/ 16128 w 45643"/>
                    <a:gd name="connsiteY24" fmla="*/ 4717 h 50715"/>
                    <a:gd name="connsiteX25" fmla="*/ 16280 w 45643"/>
                    <a:gd name="connsiteY25" fmla="*/ 4615 h 50715"/>
                    <a:gd name="connsiteX26" fmla="*/ 16533 w 45643"/>
                    <a:gd name="connsiteY26" fmla="*/ 4564 h 50715"/>
                    <a:gd name="connsiteX27" fmla="*/ 17446 w 45643"/>
                    <a:gd name="connsiteY27" fmla="*/ 4361 h 50715"/>
                    <a:gd name="connsiteX28" fmla="*/ 19323 w 45643"/>
                    <a:gd name="connsiteY28" fmla="*/ 4006 h 50715"/>
                    <a:gd name="connsiteX29" fmla="*/ 21148 w 45643"/>
                    <a:gd name="connsiteY29" fmla="*/ 3854 h 50715"/>
                    <a:gd name="connsiteX30" fmla="*/ 21199 w 45643"/>
                    <a:gd name="connsiteY30" fmla="*/ 3804 h 50715"/>
                    <a:gd name="connsiteX31" fmla="*/ 21605 w 45643"/>
                    <a:gd name="connsiteY31" fmla="*/ 3854 h 50715"/>
                    <a:gd name="connsiteX32" fmla="*/ 25053 w 45643"/>
                    <a:gd name="connsiteY32" fmla="*/ 4260 h 50715"/>
                    <a:gd name="connsiteX33" fmla="*/ 25104 w 45643"/>
                    <a:gd name="connsiteY33" fmla="*/ 4311 h 50715"/>
                    <a:gd name="connsiteX34" fmla="*/ 26778 w 45643"/>
                    <a:gd name="connsiteY34" fmla="*/ 4818 h 50715"/>
                    <a:gd name="connsiteX35" fmla="*/ 29871 w 45643"/>
                    <a:gd name="connsiteY35" fmla="*/ 6137 h 50715"/>
                    <a:gd name="connsiteX36" fmla="*/ 31596 w 45643"/>
                    <a:gd name="connsiteY36" fmla="*/ 7303 h 50715"/>
                    <a:gd name="connsiteX37" fmla="*/ 34284 w 45643"/>
                    <a:gd name="connsiteY37" fmla="*/ 9484 h 50715"/>
                    <a:gd name="connsiteX38" fmla="*/ 34334 w 45643"/>
                    <a:gd name="connsiteY38" fmla="*/ 9534 h 50715"/>
                    <a:gd name="connsiteX39" fmla="*/ 35755 w 45643"/>
                    <a:gd name="connsiteY39" fmla="*/ 11107 h 50715"/>
                    <a:gd name="connsiteX40" fmla="*/ 38290 w 45643"/>
                    <a:gd name="connsiteY40" fmla="*/ 14505 h 50715"/>
                    <a:gd name="connsiteX41" fmla="*/ 38290 w 45643"/>
                    <a:gd name="connsiteY41" fmla="*/ 14606 h 50715"/>
                    <a:gd name="connsiteX42" fmla="*/ 38341 w 45643"/>
                    <a:gd name="connsiteY42" fmla="*/ 14657 h 50715"/>
                    <a:gd name="connsiteX43" fmla="*/ 39406 w 45643"/>
                    <a:gd name="connsiteY43" fmla="*/ 16837 h 50715"/>
                    <a:gd name="connsiteX44" fmla="*/ 41029 w 45643"/>
                    <a:gd name="connsiteY44" fmla="*/ 20945 h 50715"/>
                    <a:gd name="connsiteX45" fmla="*/ 41130 w 45643"/>
                    <a:gd name="connsiteY45" fmla="*/ 21098 h 50715"/>
                    <a:gd name="connsiteX46" fmla="*/ 41130 w 45643"/>
                    <a:gd name="connsiteY46" fmla="*/ 21199 h 50715"/>
                    <a:gd name="connsiteX47" fmla="*/ 41587 w 45643"/>
                    <a:gd name="connsiteY47" fmla="*/ 23380 h 50715"/>
                    <a:gd name="connsiteX48" fmla="*/ 42195 w 45643"/>
                    <a:gd name="connsiteY48" fmla="*/ 28248 h 50715"/>
                    <a:gd name="connsiteX49" fmla="*/ 42145 w 45643"/>
                    <a:gd name="connsiteY49" fmla="*/ 28299 h 50715"/>
                    <a:gd name="connsiteX50" fmla="*/ 42145 w 45643"/>
                    <a:gd name="connsiteY50" fmla="*/ 28603 h 50715"/>
                    <a:gd name="connsiteX51" fmla="*/ 41993 w 45643"/>
                    <a:gd name="connsiteY51" fmla="*/ 30987 h 50715"/>
                    <a:gd name="connsiteX52" fmla="*/ 41993 w 45643"/>
                    <a:gd name="connsiteY52" fmla="*/ 31088 h 50715"/>
                    <a:gd name="connsiteX53" fmla="*/ 40015 w 45643"/>
                    <a:gd name="connsiteY53" fmla="*/ 35095 h 50715"/>
                    <a:gd name="connsiteX54" fmla="*/ 39051 w 45643"/>
                    <a:gd name="connsiteY54" fmla="*/ 36667 h 50715"/>
                    <a:gd name="connsiteX55" fmla="*/ 37377 w 45643"/>
                    <a:gd name="connsiteY55" fmla="*/ 39406 h 50715"/>
                    <a:gd name="connsiteX56" fmla="*/ 34132 w 45643"/>
                    <a:gd name="connsiteY56" fmla="*/ 43666 h 50715"/>
                    <a:gd name="connsiteX57" fmla="*/ 33878 w 45643"/>
                    <a:gd name="connsiteY57" fmla="*/ 44021 h 50715"/>
                    <a:gd name="connsiteX58" fmla="*/ 33472 w 45643"/>
                    <a:gd name="connsiteY58" fmla="*/ 44275 h 50715"/>
                    <a:gd name="connsiteX59" fmla="*/ 30784 w 45643"/>
                    <a:gd name="connsiteY59" fmla="*/ 46455 h 50715"/>
                    <a:gd name="connsiteX60" fmla="*/ 30480 w 45643"/>
                    <a:gd name="connsiteY60" fmla="*/ 46760 h 50715"/>
                    <a:gd name="connsiteX61" fmla="*/ 30074 w 45643"/>
                    <a:gd name="connsiteY61" fmla="*/ 46861 h 50715"/>
                    <a:gd name="connsiteX62" fmla="*/ 28249 w 45643"/>
                    <a:gd name="connsiteY62" fmla="*/ 47571 h 50715"/>
                    <a:gd name="connsiteX63" fmla="*/ 26676 w 45643"/>
                    <a:gd name="connsiteY63" fmla="*/ 47926 h 50715"/>
                    <a:gd name="connsiteX64" fmla="*/ 25865 w 45643"/>
                    <a:gd name="connsiteY64" fmla="*/ 47875 h 50715"/>
                    <a:gd name="connsiteX65" fmla="*/ 23786 w 45643"/>
                    <a:gd name="connsiteY65" fmla="*/ 47622 h 50715"/>
                    <a:gd name="connsiteX66" fmla="*/ 23481 w 45643"/>
                    <a:gd name="connsiteY66" fmla="*/ 47622 h 50715"/>
                    <a:gd name="connsiteX67" fmla="*/ 23329 w 45643"/>
                    <a:gd name="connsiteY67" fmla="*/ 47520 h 50715"/>
                    <a:gd name="connsiteX68" fmla="*/ 19221 w 45643"/>
                    <a:gd name="connsiteY68" fmla="*/ 45999 h 50715"/>
                    <a:gd name="connsiteX69" fmla="*/ 18359 w 45643"/>
                    <a:gd name="connsiteY69" fmla="*/ 45593 h 50715"/>
                    <a:gd name="connsiteX70" fmla="*/ 18308 w 45643"/>
                    <a:gd name="connsiteY70" fmla="*/ 45542 h 50715"/>
                    <a:gd name="connsiteX71" fmla="*/ 18156 w 45643"/>
                    <a:gd name="connsiteY71" fmla="*/ 45441 h 50715"/>
                    <a:gd name="connsiteX72" fmla="*/ 17396 w 45643"/>
                    <a:gd name="connsiteY72" fmla="*/ 45035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45643" h="50715">
                      <a:moveTo>
                        <a:pt x="17396" y="45035"/>
                      </a:moveTo>
                      <a:cubicBezTo>
                        <a:pt x="16077" y="44173"/>
                        <a:pt x="14809" y="43159"/>
                        <a:pt x="13541" y="42094"/>
                      </a:cubicBezTo>
                      <a:cubicBezTo>
                        <a:pt x="13541" y="42094"/>
                        <a:pt x="13389" y="41992"/>
                        <a:pt x="13288" y="41891"/>
                      </a:cubicBezTo>
                      <a:cubicBezTo>
                        <a:pt x="12831" y="41485"/>
                        <a:pt x="12425" y="41029"/>
                        <a:pt x="12020" y="40522"/>
                      </a:cubicBezTo>
                      <a:cubicBezTo>
                        <a:pt x="11005" y="39457"/>
                        <a:pt x="10042" y="38239"/>
                        <a:pt x="9129" y="37022"/>
                      </a:cubicBezTo>
                      <a:cubicBezTo>
                        <a:pt x="8723" y="36414"/>
                        <a:pt x="8317" y="35805"/>
                        <a:pt x="8013" y="35196"/>
                      </a:cubicBezTo>
                      <a:cubicBezTo>
                        <a:pt x="7912" y="35044"/>
                        <a:pt x="7861" y="34842"/>
                        <a:pt x="7760" y="34689"/>
                      </a:cubicBezTo>
                      <a:cubicBezTo>
                        <a:pt x="6999" y="33371"/>
                        <a:pt x="6441" y="32001"/>
                        <a:pt x="5832" y="30581"/>
                      </a:cubicBezTo>
                      <a:cubicBezTo>
                        <a:pt x="5528" y="29922"/>
                        <a:pt x="5325" y="29212"/>
                        <a:pt x="5021" y="28603"/>
                      </a:cubicBezTo>
                      <a:cubicBezTo>
                        <a:pt x="4970" y="28350"/>
                        <a:pt x="4919" y="28198"/>
                        <a:pt x="4869" y="28046"/>
                      </a:cubicBezTo>
                      <a:cubicBezTo>
                        <a:pt x="4565" y="26524"/>
                        <a:pt x="4260" y="25104"/>
                        <a:pt x="4007" y="23633"/>
                      </a:cubicBezTo>
                      <a:cubicBezTo>
                        <a:pt x="3905" y="22923"/>
                        <a:pt x="3854" y="22213"/>
                        <a:pt x="3804" y="21554"/>
                      </a:cubicBezTo>
                      <a:cubicBezTo>
                        <a:pt x="3804" y="21453"/>
                        <a:pt x="3804" y="21554"/>
                        <a:pt x="3804" y="21453"/>
                      </a:cubicBezTo>
                      <a:cubicBezTo>
                        <a:pt x="3905" y="19830"/>
                        <a:pt x="4057" y="18308"/>
                        <a:pt x="4260" y="16736"/>
                      </a:cubicBezTo>
                      <a:cubicBezTo>
                        <a:pt x="4260" y="16635"/>
                        <a:pt x="4260" y="16635"/>
                        <a:pt x="4311" y="16533"/>
                      </a:cubicBezTo>
                      <a:cubicBezTo>
                        <a:pt x="4463" y="15874"/>
                        <a:pt x="4666" y="15316"/>
                        <a:pt x="4919" y="14707"/>
                      </a:cubicBezTo>
                      <a:cubicBezTo>
                        <a:pt x="5173" y="14048"/>
                        <a:pt x="5427" y="13440"/>
                        <a:pt x="5680" y="12780"/>
                      </a:cubicBezTo>
                      <a:cubicBezTo>
                        <a:pt x="5782" y="12628"/>
                        <a:pt x="5832" y="12425"/>
                        <a:pt x="5934" y="12324"/>
                      </a:cubicBezTo>
                      <a:cubicBezTo>
                        <a:pt x="6796" y="11157"/>
                        <a:pt x="7607" y="9889"/>
                        <a:pt x="8571" y="8774"/>
                      </a:cubicBezTo>
                      <a:cubicBezTo>
                        <a:pt x="8622" y="8723"/>
                        <a:pt x="8622" y="8723"/>
                        <a:pt x="8774" y="8622"/>
                      </a:cubicBezTo>
                      <a:cubicBezTo>
                        <a:pt x="9585" y="8114"/>
                        <a:pt x="10194" y="7557"/>
                        <a:pt x="10955" y="7100"/>
                      </a:cubicBezTo>
                      <a:cubicBezTo>
                        <a:pt x="11056" y="6948"/>
                        <a:pt x="11208" y="6897"/>
                        <a:pt x="11411" y="6796"/>
                      </a:cubicBezTo>
                      <a:cubicBezTo>
                        <a:pt x="11918" y="6542"/>
                        <a:pt x="12476" y="6187"/>
                        <a:pt x="13085" y="5883"/>
                      </a:cubicBezTo>
                      <a:cubicBezTo>
                        <a:pt x="13845" y="5579"/>
                        <a:pt x="14555" y="5224"/>
                        <a:pt x="15265" y="5021"/>
                      </a:cubicBezTo>
                      <a:cubicBezTo>
                        <a:pt x="15570" y="4919"/>
                        <a:pt x="15874" y="4818"/>
                        <a:pt x="16128" y="4717"/>
                      </a:cubicBezTo>
                      <a:cubicBezTo>
                        <a:pt x="16128" y="4717"/>
                        <a:pt x="16178" y="4666"/>
                        <a:pt x="16280" y="4615"/>
                      </a:cubicBezTo>
                      <a:cubicBezTo>
                        <a:pt x="16483" y="4666"/>
                        <a:pt x="16483" y="4666"/>
                        <a:pt x="16533" y="4564"/>
                      </a:cubicBezTo>
                      <a:cubicBezTo>
                        <a:pt x="16838" y="4463"/>
                        <a:pt x="17193" y="4412"/>
                        <a:pt x="17446" y="4361"/>
                      </a:cubicBezTo>
                      <a:cubicBezTo>
                        <a:pt x="18105" y="4209"/>
                        <a:pt x="18714" y="4108"/>
                        <a:pt x="19323" y="4006"/>
                      </a:cubicBezTo>
                      <a:cubicBezTo>
                        <a:pt x="19931" y="3905"/>
                        <a:pt x="20540" y="3956"/>
                        <a:pt x="21148" y="3854"/>
                      </a:cubicBezTo>
                      <a:cubicBezTo>
                        <a:pt x="21199" y="3804"/>
                        <a:pt x="21199" y="3804"/>
                        <a:pt x="21199" y="3804"/>
                      </a:cubicBezTo>
                      <a:cubicBezTo>
                        <a:pt x="21351" y="3905"/>
                        <a:pt x="21453" y="3905"/>
                        <a:pt x="21605" y="3854"/>
                      </a:cubicBezTo>
                      <a:cubicBezTo>
                        <a:pt x="22721" y="3956"/>
                        <a:pt x="23938" y="4057"/>
                        <a:pt x="25053" y="4260"/>
                      </a:cubicBezTo>
                      <a:cubicBezTo>
                        <a:pt x="25104" y="4311"/>
                        <a:pt x="25104" y="4311"/>
                        <a:pt x="25104" y="4311"/>
                      </a:cubicBezTo>
                      <a:cubicBezTo>
                        <a:pt x="25611" y="4463"/>
                        <a:pt x="26220" y="4564"/>
                        <a:pt x="26778" y="4818"/>
                      </a:cubicBezTo>
                      <a:cubicBezTo>
                        <a:pt x="27843" y="5173"/>
                        <a:pt x="28908" y="5731"/>
                        <a:pt x="29871" y="6137"/>
                      </a:cubicBezTo>
                      <a:cubicBezTo>
                        <a:pt x="30429" y="6542"/>
                        <a:pt x="31038" y="6897"/>
                        <a:pt x="31596" y="7303"/>
                      </a:cubicBezTo>
                      <a:cubicBezTo>
                        <a:pt x="32559" y="8013"/>
                        <a:pt x="33422" y="8774"/>
                        <a:pt x="34284" y="9484"/>
                      </a:cubicBezTo>
                      <a:cubicBezTo>
                        <a:pt x="34334" y="9534"/>
                        <a:pt x="34334" y="9534"/>
                        <a:pt x="34334" y="9534"/>
                      </a:cubicBezTo>
                      <a:cubicBezTo>
                        <a:pt x="34791" y="10092"/>
                        <a:pt x="35298" y="10549"/>
                        <a:pt x="35755" y="11107"/>
                      </a:cubicBezTo>
                      <a:cubicBezTo>
                        <a:pt x="36667" y="12222"/>
                        <a:pt x="37428" y="13338"/>
                        <a:pt x="38290" y="14505"/>
                      </a:cubicBezTo>
                      <a:cubicBezTo>
                        <a:pt x="38240" y="14555"/>
                        <a:pt x="38240" y="14555"/>
                        <a:pt x="38290" y="14606"/>
                      </a:cubicBezTo>
                      <a:cubicBezTo>
                        <a:pt x="38290" y="14606"/>
                        <a:pt x="38290" y="14606"/>
                        <a:pt x="38341" y="14657"/>
                      </a:cubicBezTo>
                      <a:cubicBezTo>
                        <a:pt x="38696" y="15367"/>
                        <a:pt x="39102" y="16077"/>
                        <a:pt x="39406" y="16837"/>
                      </a:cubicBezTo>
                      <a:cubicBezTo>
                        <a:pt x="40065" y="18156"/>
                        <a:pt x="40572" y="19525"/>
                        <a:pt x="41029" y="20945"/>
                      </a:cubicBezTo>
                      <a:cubicBezTo>
                        <a:pt x="41130" y="21098"/>
                        <a:pt x="41080" y="20996"/>
                        <a:pt x="41130" y="21098"/>
                      </a:cubicBezTo>
                      <a:cubicBezTo>
                        <a:pt x="41181" y="21199"/>
                        <a:pt x="41130" y="21098"/>
                        <a:pt x="41130" y="21199"/>
                      </a:cubicBezTo>
                      <a:cubicBezTo>
                        <a:pt x="41232" y="21909"/>
                        <a:pt x="41485" y="22619"/>
                        <a:pt x="41587" y="23380"/>
                      </a:cubicBezTo>
                      <a:cubicBezTo>
                        <a:pt x="41891" y="25003"/>
                        <a:pt x="42094" y="26626"/>
                        <a:pt x="42195" y="28248"/>
                      </a:cubicBezTo>
                      <a:cubicBezTo>
                        <a:pt x="42145" y="28299"/>
                        <a:pt x="42145" y="28299"/>
                        <a:pt x="42145" y="28299"/>
                      </a:cubicBezTo>
                      <a:cubicBezTo>
                        <a:pt x="42145" y="28401"/>
                        <a:pt x="42145" y="28401"/>
                        <a:pt x="42145" y="28603"/>
                      </a:cubicBezTo>
                      <a:cubicBezTo>
                        <a:pt x="42094" y="29415"/>
                        <a:pt x="42094" y="30176"/>
                        <a:pt x="41993" y="30987"/>
                      </a:cubicBezTo>
                      <a:cubicBezTo>
                        <a:pt x="41942" y="31038"/>
                        <a:pt x="41942" y="31038"/>
                        <a:pt x="41993" y="31088"/>
                      </a:cubicBezTo>
                      <a:cubicBezTo>
                        <a:pt x="41333" y="32407"/>
                        <a:pt x="40572" y="33726"/>
                        <a:pt x="40015" y="35095"/>
                      </a:cubicBezTo>
                      <a:cubicBezTo>
                        <a:pt x="40319" y="34385"/>
                        <a:pt x="39304" y="36211"/>
                        <a:pt x="39051" y="36667"/>
                      </a:cubicBezTo>
                      <a:cubicBezTo>
                        <a:pt x="38493" y="37580"/>
                        <a:pt x="37884" y="38493"/>
                        <a:pt x="37377" y="39406"/>
                      </a:cubicBezTo>
                      <a:cubicBezTo>
                        <a:pt x="36363" y="40927"/>
                        <a:pt x="35298" y="42246"/>
                        <a:pt x="34132" y="43666"/>
                      </a:cubicBezTo>
                      <a:lnTo>
                        <a:pt x="33878" y="44021"/>
                      </a:lnTo>
                      <a:cubicBezTo>
                        <a:pt x="33777" y="44021"/>
                        <a:pt x="33675" y="44173"/>
                        <a:pt x="33472" y="44275"/>
                      </a:cubicBezTo>
                      <a:cubicBezTo>
                        <a:pt x="32610" y="45035"/>
                        <a:pt x="31697" y="45796"/>
                        <a:pt x="30784" y="46455"/>
                      </a:cubicBezTo>
                      <a:cubicBezTo>
                        <a:pt x="30582" y="46607"/>
                        <a:pt x="30582" y="46607"/>
                        <a:pt x="30480" y="46760"/>
                      </a:cubicBezTo>
                      <a:cubicBezTo>
                        <a:pt x="30429" y="46709"/>
                        <a:pt x="30379" y="46760"/>
                        <a:pt x="30074" y="46861"/>
                      </a:cubicBezTo>
                      <a:cubicBezTo>
                        <a:pt x="29415" y="47165"/>
                        <a:pt x="28908" y="47419"/>
                        <a:pt x="28249" y="47571"/>
                      </a:cubicBezTo>
                      <a:cubicBezTo>
                        <a:pt x="28198" y="47520"/>
                        <a:pt x="27133" y="47825"/>
                        <a:pt x="26676" y="47926"/>
                      </a:cubicBezTo>
                      <a:cubicBezTo>
                        <a:pt x="26423" y="47977"/>
                        <a:pt x="26119" y="47926"/>
                        <a:pt x="25865" y="47875"/>
                      </a:cubicBezTo>
                      <a:cubicBezTo>
                        <a:pt x="25155" y="47774"/>
                        <a:pt x="24496" y="47723"/>
                        <a:pt x="23786" y="47622"/>
                      </a:cubicBezTo>
                      <a:cubicBezTo>
                        <a:pt x="23684" y="47622"/>
                        <a:pt x="23583" y="47571"/>
                        <a:pt x="23481" y="47622"/>
                      </a:cubicBezTo>
                      <a:cubicBezTo>
                        <a:pt x="23431" y="47571"/>
                        <a:pt x="23431" y="47571"/>
                        <a:pt x="23329" y="47520"/>
                      </a:cubicBezTo>
                      <a:cubicBezTo>
                        <a:pt x="21960" y="47064"/>
                        <a:pt x="20540" y="46658"/>
                        <a:pt x="19221" y="45999"/>
                      </a:cubicBezTo>
                      <a:cubicBezTo>
                        <a:pt x="18866" y="45847"/>
                        <a:pt x="18663" y="45695"/>
                        <a:pt x="18359" y="45593"/>
                      </a:cubicBezTo>
                      <a:cubicBezTo>
                        <a:pt x="18308" y="45542"/>
                        <a:pt x="18308" y="45542"/>
                        <a:pt x="18308" y="45542"/>
                      </a:cubicBezTo>
                      <a:lnTo>
                        <a:pt x="18156" y="45441"/>
                      </a:lnTo>
                      <a:cubicBezTo>
                        <a:pt x="17903" y="45441"/>
                        <a:pt x="17700" y="45238"/>
                        <a:pt x="17396" y="4503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1" name="任意多边形: 形状 380"/>
                <p:cNvSpPr/>
                <p:nvPr/>
              </p:nvSpPr>
              <p:spPr>
                <a:xfrm>
                  <a:off x="2263333" y="5649805"/>
                  <a:ext cx="775947" cy="420938"/>
                </a:xfrm>
                <a:custGeom>
                  <a:avLst/>
                  <a:gdLst>
                    <a:gd name="connsiteX0" fmla="*/ 743284 w 775946"/>
                    <a:gd name="connsiteY0" fmla="*/ 178772 h 420938"/>
                    <a:gd name="connsiteX1" fmla="*/ 692416 w 775946"/>
                    <a:gd name="connsiteY1" fmla="*/ 97577 h 420938"/>
                    <a:gd name="connsiteX2" fmla="*/ 632064 w 775946"/>
                    <a:gd name="connsiteY2" fmla="*/ 20337 h 420938"/>
                    <a:gd name="connsiteX3" fmla="*/ 631151 w 775946"/>
                    <a:gd name="connsiteY3" fmla="*/ 20539 h 420938"/>
                    <a:gd name="connsiteX4" fmla="*/ 407851 w 775946"/>
                    <a:gd name="connsiteY4" fmla="*/ 19678 h 420938"/>
                    <a:gd name="connsiteX5" fmla="*/ 406178 w 775946"/>
                    <a:gd name="connsiteY5" fmla="*/ 67451 h 420938"/>
                    <a:gd name="connsiteX6" fmla="*/ 393905 w 775946"/>
                    <a:gd name="connsiteY6" fmla="*/ 91339 h 420938"/>
                    <a:gd name="connsiteX7" fmla="*/ 390963 w 775946"/>
                    <a:gd name="connsiteY7" fmla="*/ 95751 h 420938"/>
                    <a:gd name="connsiteX8" fmla="*/ 389340 w 775946"/>
                    <a:gd name="connsiteY8" fmla="*/ 98337 h 420938"/>
                    <a:gd name="connsiteX9" fmla="*/ 388377 w 775946"/>
                    <a:gd name="connsiteY9" fmla="*/ 100163 h 420938"/>
                    <a:gd name="connsiteX10" fmla="*/ 387616 w 775946"/>
                    <a:gd name="connsiteY10" fmla="*/ 102750 h 420938"/>
                    <a:gd name="connsiteX11" fmla="*/ 387616 w 775946"/>
                    <a:gd name="connsiteY11" fmla="*/ 104017 h 420938"/>
                    <a:gd name="connsiteX12" fmla="*/ 388072 w 775946"/>
                    <a:gd name="connsiteY12" fmla="*/ 105894 h 420938"/>
                    <a:gd name="connsiteX13" fmla="*/ 379248 w 775946"/>
                    <a:gd name="connsiteY13" fmla="*/ 120297 h 420938"/>
                    <a:gd name="connsiteX14" fmla="*/ 364743 w 775946"/>
                    <a:gd name="connsiteY14" fmla="*/ 111523 h 420938"/>
                    <a:gd name="connsiteX15" fmla="*/ 369866 w 775946"/>
                    <a:gd name="connsiteY15" fmla="*/ 84289 h 420938"/>
                    <a:gd name="connsiteX16" fmla="*/ 376103 w 775946"/>
                    <a:gd name="connsiteY16" fmla="*/ 75059 h 420938"/>
                    <a:gd name="connsiteX17" fmla="*/ 379501 w 775946"/>
                    <a:gd name="connsiteY17" fmla="*/ 69378 h 420938"/>
                    <a:gd name="connsiteX18" fmla="*/ 381023 w 775946"/>
                    <a:gd name="connsiteY18" fmla="*/ 66386 h 420938"/>
                    <a:gd name="connsiteX19" fmla="*/ 381175 w 775946"/>
                    <a:gd name="connsiteY19" fmla="*/ 66032 h 420938"/>
                    <a:gd name="connsiteX20" fmla="*/ 381378 w 775946"/>
                    <a:gd name="connsiteY20" fmla="*/ 65575 h 420938"/>
                    <a:gd name="connsiteX21" fmla="*/ 382747 w 775946"/>
                    <a:gd name="connsiteY21" fmla="*/ 19171 h 420938"/>
                    <a:gd name="connsiteX22" fmla="*/ 382646 w 775946"/>
                    <a:gd name="connsiteY22" fmla="*/ 18359 h 420938"/>
                    <a:gd name="connsiteX23" fmla="*/ 179327 w 775946"/>
                    <a:gd name="connsiteY23" fmla="*/ 3804 h 420938"/>
                    <a:gd name="connsiteX24" fmla="*/ 174053 w 775946"/>
                    <a:gd name="connsiteY24" fmla="*/ 7404 h 420938"/>
                    <a:gd name="connsiteX25" fmla="*/ 46301 w 775946"/>
                    <a:gd name="connsiteY25" fmla="*/ 141953 h 420938"/>
                    <a:gd name="connsiteX26" fmla="*/ 10851 w 775946"/>
                    <a:gd name="connsiteY26" fmla="*/ 233240 h 420938"/>
                    <a:gd name="connsiteX27" fmla="*/ 9228 w 775946"/>
                    <a:gd name="connsiteY27" fmla="*/ 317073 h 420938"/>
                    <a:gd name="connsiteX28" fmla="*/ 113194 w 775946"/>
                    <a:gd name="connsiteY28" fmla="*/ 392183 h 420938"/>
                    <a:gd name="connsiteX29" fmla="*/ 239476 w 775946"/>
                    <a:gd name="connsiteY29" fmla="*/ 411657 h 420938"/>
                    <a:gd name="connsiteX30" fmla="*/ 539306 w 775946"/>
                    <a:gd name="connsiteY30" fmla="*/ 413230 h 420938"/>
                    <a:gd name="connsiteX31" fmla="*/ 664066 w 775946"/>
                    <a:gd name="connsiteY31" fmla="*/ 394972 h 420938"/>
                    <a:gd name="connsiteX32" fmla="*/ 764330 w 775946"/>
                    <a:gd name="connsiteY32" fmla="*/ 328433 h 420938"/>
                    <a:gd name="connsiteX33" fmla="*/ 743284 w 775946"/>
                    <a:gd name="connsiteY33" fmla="*/ 178772 h 420938"/>
                    <a:gd name="connsiteX34" fmla="*/ 208134 w 775946"/>
                    <a:gd name="connsiteY34" fmla="*/ 288165 h 420938"/>
                    <a:gd name="connsiteX35" fmla="*/ 207779 w 775946"/>
                    <a:gd name="connsiteY35" fmla="*/ 291107 h 420938"/>
                    <a:gd name="connsiteX36" fmla="*/ 207221 w 775946"/>
                    <a:gd name="connsiteY36" fmla="*/ 293997 h 420938"/>
                    <a:gd name="connsiteX37" fmla="*/ 205446 w 775946"/>
                    <a:gd name="connsiteY37" fmla="*/ 298004 h 420938"/>
                    <a:gd name="connsiteX38" fmla="*/ 204685 w 775946"/>
                    <a:gd name="connsiteY38" fmla="*/ 299221 h 420938"/>
                    <a:gd name="connsiteX39" fmla="*/ 201896 w 775946"/>
                    <a:gd name="connsiteY39" fmla="*/ 302518 h 420938"/>
                    <a:gd name="connsiteX40" fmla="*/ 198396 w 775946"/>
                    <a:gd name="connsiteY40" fmla="*/ 305054 h 420938"/>
                    <a:gd name="connsiteX41" fmla="*/ 193071 w 775946"/>
                    <a:gd name="connsiteY41" fmla="*/ 307488 h 420938"/>
                    <a:gd name="connsiteX42" fmla="*/ 187138 w 775946"/>
                    <a:gd name="connsiteY42" fmla="*/ 308400 h 420938"/>
                    <a:gd name="connsiteX43" fmla="*/ 184247 w 775946"/>
                    <a:gd name="connsiteY43" fmla="*/ 308350 h 420938"/>
                    <a:gd name="connsiteX44" fmla="*/ 179835 w 775946"/>
                    <a:gd name="connsiteY44" fmla="*/ 307488 h 420938"/>
                    <a:gd name="connsiteX45" fmla="*/ 175980 w 775946"/>
                    <a:gd name="connsiteY45" fmla="*/ 305865 h 420938"/>
                    <a:gd name="connsiteX46" fmla="*/ 171365 w 775946"/>
                    <a:gd name="connsiteY46" fmla="*/ 302416 h 420938"/>
                    <a:gd name="connsiteX47" fmla="*/ 167815 w 775946"/>
                    <a:gd name="connsiteY47" fmla="*/ 297649 h 420938"/>
                    <a:gd name="connsiteX48" fmla="*/ 165888 w 775946"/>
                    <a:gd name="connsiteY48" fmla="*/ 291766 h 420938"/>
                    <a:gd name="connsiteX49" fmla="*/ 165431 w 775946"/>
                    <a:gd name="connsiteY49" fmla="*/ 287202 h 420938"/>
                    <a:gd name="connsiteX50" fmla="*/ 166091 w 775946"/>
                    <a:gd name="connsiteY50" fmla="*/ 282840 h 420938"/>
                    <a:gd name="connsiteX51" fmla="*/ 168271 w 775946"/>
                    <a:gd name="connsiteY51" fmla="*/ 277008 h 420938"/>
                    <a:gd name="connsiteX52" fmla="*/ 171872 w 775946"/>
                    <a:gd name="connsiteY52" fmla="*/ 272139 h 420938"/>
                    <a:gd name="connsiteX53" fmla="*/ 173089 w 775946"/>
                    <a:gd name="connsiteY53" fmla="*/ 271125 h 420938"/>
                    <a:gd name="connsiteX54" fmla="*/ 176589 w 775946"/>
                    <a:gd name="connsiteY54" fmla="*/ 268487 h 420938"/>
                    <a:gd name="connsiteX55" fmla="*/ 181001 w 775946"/>
                    <a:gd name="connsiteY55" fmla="*/ 266662 h 420938"/>
                    <a:gd name="connsiteX56" fmla="*/ 181204 w 775946"/>
                    <a:gd name="connsiteY56" fmla="*/ 266611 h 420938"/>
                    <a:gd name="connsiteX57" fmla="*/ 182776 w 775946"/>
                    <a:gd name="connsiteY57" fmla="*/ 266002 h 420938"/>
                    <a:gd name="connsiteX58" fmla="*/ 187543 w 775946"/>
                    <a:gd name="connsiteY58" fmla="*/ 265090 h 420938"/>
                    <a:gd name="connsiteX59" fmla="*/ 192057 w 775946"/>
                    <a:gd name="connsiteY59" fmla="*/ 265800 h 420938"/>
                    <a:gd name="connsiteX60" fmla="*/ 196266 w 775946"/>
                    <a:gd name="connsiteY60" fmla="*/ 267524 h 420938"/>
                    <a:gd name="connsiteX61" fmla="*/ 201287 w 775946"/>
                    <a:gd name="connsiteY61" fmla="*/ 271176 h 420938"/>
                    <a:gd name="connsiteX62" fmla="*/ 202555 w 775946"/>
                    <a:gd name="connsiteY62" fmla="*/ 272443 h 420938"/>
                    <a:gd name="connsiteX63" fmla="*/ 205243 w 775946"/>
                    <a:gd name="connsiteY63" fmla="*/ 276146 h 420938"/>
                    <a:gd name="connsiteX64" fmla="*/ 206004 w 775946"/>
                    <a:gd name="connsiteY64" fmla="*/ 277667 h 420938"/>
                    <a:gd name="connsiteX65" fmla="*/ 207627 w 775946"/>
                    <a:gd name="connsiteY65" fmla="*/ 282130 h 420938"/>
                    <a:gd name="connsiteX66" fmla="*/ 208134 w 775946"/>
                    <a:gd name="connsiteY66" fmla="*/ 288165 h 420938"/>
                    <a:gd name="connsiteX67" fmla="*/ 166649 w 775946"/>
                    <a:gd name="connsiteY67" fmla="*/ 102141 h 420938"/>
                    <a:gd name="connsiteX68" fmla="*/ 162135 w 775946"/>
                    <a:gd name="connsiteY68" fmla="*/ 100163 h 420938"/>
                    <a:gd name="connsiteX69" fmla="*/ 161222 w 775946"/>
                    <a:gd name="connsiteY69" fmla="*/ 99555 h 420938"/>
                    <a:gd name="connsiteX70" fmla="*/ 159903 w 775946"/>
                    <a:gd name="connsiteY70" fmla="*/ 98489 h 420938"/>
                    <a:gd name="connsiteX71" fmla="*/ 158585 w 775946"/>
                    <a:gd name="connsiteY71" fmla="*/ 97424 h 420938"/>
                    <a:gd name="connsiteX72" fmla="*/ 156404 w 775946"/>
                    <a:gd name="connsiteY72" fmla="*/ 94584 h 420938"/>
                    <a:gd name="connsiteX73" fmla="*/ 155998 w 775946"/>
                    <a:gd name="connsiteY73" fmla="*/ 93722 h 420938"/>
                    <a:gd name="connsiteX74" fmla="*/ 154578 w 775946"/>
                    <a:gd name="connsiteY74" fmla="*/ 89918 h 420938"/>
                    <a:gd name="connsiteX75" fmla="*/ 154122 w 775946"/>
                    <a:gd name="connsiteY75" fmla="*/ 85912 h 420938"/>
                    <a:gd name="connsiteX76" fmla="*/ 154122 w 775946"/>
                    <a:gd name="connsiteY76" fmla="*/ 84948 h 420938"/>
                    <a:gd name="connsiteX77" fmla="*/ 154680 w 775946"/>
                    <a:gd name="connsiteY77" fmla="*/ 81449 h 420938"/>
                    <a:gd name="connsiteX78" fmla="*/ 154781 w 775946"/>
                    <a:gd name="connsiteY78" fmla="*/ 80992 h 420938"/>
                    <a:gd name="connsiteX79" fmla="*/ 155187 w 775946"/>
                    <a:gd name="connsiteY79" fmla="*/ 80029 h 420938"/>
                    <a:gd name="connsiteX80" fmla="*/ 156860 w 775946"/>
                    <a:gd name="connsiteY80" fmla="*/ 76377 h 420938"/>
                    <a:gd name="connsiteX81" fmla="*/ 159193 w 775946"/>
                    <a:gd name="connsiteY81" fmla="*/ 73385 h 420938"/>
                    <a:gd name="connsiteX82" fmla="*/ 159853 w 775946"/>
                    <a:gd name="connsiteY82" fmla="*/ 72675 h 420938"/>
                    <a:gd name="connsiteX83" fmla="*/ 162997 w 775946"/>
                    <a:gd name="connsiteY83" fmla="*/ 70444 h 420938"/>
                    <a:gd name="connsiteX84" fmla="*/ 165989 w 775946"/>
                    <a:gd name="connsiteY84" fmla="*/ 69278 h 420938"/>
                    <a:gd name="connsiteX85" fmla="*/ 166902 w 775946"/>
                    <a:gd name="connsiteY85" fmla="*/ 68212 h 420938"/>
                    <a:gd name="connsiteX86" fmla="*/ 171162 w 775946"/>
                    <a:gd name="connsiteY86" fmla="*/ 66133 h 420938"/>
                    <a:gd name="connsiteX87" fmla="*/ 175879 w 775946"/>
                    <a:gd name="connsiteY87" fmla="*/ 66032 h 420938"/>
                    <a:gd name="connsiteX88" fmla="*/ 180139 w 775946"/>
                    <a:gd name="connsiteY88" fmla="*/ 67553 h 420938"/>
                    <a:gd name="connsiteX89" fmla="*/ 187391 w 775946"/>
                    <a:gd name="connsiteY89" fmla="*/ 74907 h 420938"/>
                    <a:gd name="connsiteX90" fmla="*/ 189166 w 775946"/>
                    <a:gd name="connsiteY90" fmla="*/ 79674 h 420938"/>
                    <a:gd name="connsiteX91" fmla="*/ 189369 w 775946"/>
                    <a:gd name="connsiteY91" fmla="*/ 80485 h 420938"/>
                    <a:gd name="connsiteX92" fmla="*/ 189724 w 775946"/>
                    <a:gd name="connsiteY92" fmla="*/ 84542 h 420938"/>
                    <a:gd name="connsiteX93" fmla="*/ 189724 w 775946"/>
                    <a:gd name="connsiteY93" fmla="*/ 85405 h 420938"/>
                    <a:gd name="connsiteX94" fmla="*/ 189116 w 775946"/>
                    <a:gd name="connsiteY94" fmla="*/ 89158 h 420938"/>
                    <a:gd name="connsiteX95" fmla="*/ 188608 w 775946"/>
                    <a:gd name="connsiteY95" fmla="*/ 90629 h 420938"/>
                    <a:gd name="connsiteX96" fmla="*/ 186580 w 775946"/>
                    <a:gd name="connsiteY96" fmla="*/ 94584 h 420938"/>
                    <a:gd name="connsiteX97" fmla="*/ 183740 w 775946"/>
                    <a:gd name="connsiteY97" fmla="*/ 98134 h 420938"/>
                    <a:gd name="connsiteX98" fmla="*/ 175777 w 775946"/>
                    <a:gd name="connsiteY98" fmla="*/ 102445 h 420938"/>
                    <a:gd name="connsiteX99" fmla="*/ 166649 w 775946"/>
                    <a:gd name="connsiteY99" fmla="*/ 102141 h 420938"/>
                    <a:gd name="connsiteX100" fmla="*/ 312709 w 775946"/>
                    <a:gd name="connsiteY100" fmla="*/ 185771 h 420938"/>
                    <a:gd name="connsiteX101" fmla="*/ 300385 w 775946"/>
                    <a:gd name="connsiteY101" fmla="*/ 197384 h 420938"/>
                    <a:gd name="connsiteX102" fmla="*/ 288822 w 775946"/>
                    <a:gd name="connsiteY102" fmla="*/ 184908 h 420938"/>
                    <a:gd name="connsiteX103" fmla="*/ 288467 w 775946"/>
                    <a:gd name="connsiteY103" fmla="*/ 180445 h 420938"/>
                    <a:gd name="connsiteX104" fmla="*/ 288416 w 775946"/>
                    <a:gd name="connsiteY104" fmla="*/ 179735 h 420938"/>
                    <a:gd name="connsiteX105" fmla="*/ 288416 w 775946"/>
                    <a:gd name="connsiteY105" fmla="*/ 179228 h 420938"/>
                    <a:gd name="connsiteX106" fmla="*/ 288213 w 775946"/>
                    <a:gd name="connsiteY106" fmla="*/ 178011 h 420938"/>
                    <a:gd name="connsiteX107" fmla="*/ 286793 w 775946"/>
                    <a:gd name="connsiteY107" fmla="*/ 169795 h 420938"/>
                    <a:gd name="connsiteX108" fmla="*/ 284511 w 775946"/>
                    <a:gd name="connsiteY108" fmla="*/ 161123 h 420938"/>
                    <a:gd name="connsiteX109" fmla="*/ 283598 w 775946"/>
                    <a:gd name="connsiteY109" fmla="*/ 158689 h 420938"/>
                    <a:gd name="connsiteX110" fmla="*/ 283598 w 775946"/>
                    <a:gd name="connsiteY110" fmla="*/ 158587 h 420938"/>
                    <a:gd name="connsiteX111" fmla="*/ 282888 w 775946"/>
                    <a:gd name="connsiteY111" fmla="*/ 156863 h 420938"/>
                    <a:gd name="connsiteX112" fmla="*/ 282229 w 775946"/>
                    <a:gd name="connsiteY112" fmla="*/ 155443 h 420938"/>
                    <a:gd name="connsiteX113" fmla="*/ 278324 w 775946"/>
                    <a:gd name="connsiteY113" fmla="*/ 148343 h 420938"/>
                    <a:gd name="connsiteX114" fmla="*/ 276904 w 775946"/>
                    <a:gd name="connsiteY114" fmla="*/ 146466 h 420938"/>
                    <a:gd name="connsiteX115" fmla="*/ 275382 w 775946"/>
                    <a:gd name="connsiteY115" fmla="*/ 144488 h 420938"/>
                    <a:gd name="connsiteX116" fmla="*/ 272593 w 775946"/>
                    <a:gd name="connsiteY116" fmla="*/ 141750 h 420938"/>
                    <a:gd name="connsiteX117" fmla="*/ 271883 w 775946"/>
                    <a:gd name="connsiteY117" fmla="*/ 141090 h 420938"/>
                    <a:gd name="connsiteX118" fmla="*/ 271630 w 775946"/>
                    <a:gd name="connsiteY118" fmla="*/ 140837 h 420938"/>
                    <a:gd name="connsiteX119" fmla="*/ 266304 w 775946"/>
                    <a:gd name="connsiteY119" fmla="*/ 137591 h 420938"/>
                    <a:gd name="connsiteX120" fmla="*/ 263262 w 775946"/>
                    <a:gd name="connsiteY120" fmla="*/ 136425 h 420938"/>
                    <a:gd name="connsiteX121" fmla="*/ 259762 w 775946"/>
                    <a:gd name="connsiteY121" fmla="*/ 135461 h 420938"/>
                    <a:gd name="connsiteX122" fmla="*/ 259204 w 775946"/>
                    <a:gd name="connsiteY122" fmla="*/ 135359 h 420938"/>
                    <a:gd name="connsiteX123" fmla="*/ 257886 w 775946"/>
                    <a:gd name="connsiteY123" fmla="*/ 135157 h 420938"/>
                    <a:gd name="connsiteX124" fmla="*/ 253727 w 775946"/>
                    <a:gd name="connsiteY124" fmla="*/ 135005 h 420938"/>
                    <a:gd name="connsiteX125" fmla="*/ 250380 w 775946"/>
                    <a:gd name="connsiteY125" fmla="*/ 135157 h 420938"/>
                    <a:gd name="connsiteX126" fmla="*/ 247033 w 775946"/>
                    <a:gd name="connsiteY126" fmla="*/ 135765 h 420938"/>
                    <a:gd name="connsiteX127" fmla="*/ 244243 w 775946"/>
                    <a:gd name="connsiteY127" fmla="*/ 136526 h 420938"/>
                    <a:gd name="connsiteX128" fmla="*/ 241657 w 775946"/>
                    <a:gd name="connsiteY128" fmla="*/ 137693 h 420938"/>
                    <a:gd name="connsiteX129" fmla="*/ 238969 w 775946"/>
                    <a:gd name="connsiteY129" fmla="*/ 139265 h 420938"/>
                    <a:gd name="connsiteX130" fmla="*/ 237295 w 775946"/>
                    <a:gd name="connsiteY130" fmla="*/ 140634 h 420938"/>
                    <a:gd name="connsiteX131" fmla="*/ 234912 w 775946"/>
                    <a:gd name="connsiteY131" fmla="*/ 143017 h 420938"/>
                    <a:gd name="connsiteX132" fmla="*/ 234404 w 775946"/>
                    <a:gd name="connsiteY132" fmla="*/ 143575 h 420938"/>
                    <a:gd name="connsiteX133" fmla="*/ 234100 w 775946"/>
                    <a:gd name="connsiteY133" fmla="*/ 143981 h 420938"/>
                    <a:gd name="connsiteX134" fmla="*/ 230246 w 775946"/>
                    <a:gd name="connsiteY134" fmla="*/ 150422 h 420938"/>
                    <a:gd name="connsiteX135" fmla="*/ 230195 w 775946"/>
                    <a:gd name="connsiteY135" fmla="*/ 150523 h 420938"/>
                    <a:gd name="connsiteX136" fmla="*/ 230144 w 775946"/>
                    <a:gd name="connsiteY136" fmla="*/ 150726 h 420938"/>
                    <a:gd name="connsiteX137" fmla="*/ 229941 w 775946"/>
                    <a:gd name="connsiteY137" fmla="*/ 151082 h 420938"/>
                    <a:gd name="connsiteX138" fmla="*/ 229485 w 775946"/>
                    <a:gd name="connsiteY138" fmla="*/ 152349 h 420938"/>
                    <a:gd name="connsiteX139" fmla="*/ 228318 w 775946"/>
                    <a:gd name="connsiteY139" fmla="*/ 155798 h 420938"/>
                    <a:gd name="connsiteX140" fmla="*/ 226594 w 775946"/>
                    <a:gd name="connsiteY140" fmla="*/ 163101 h 420938"/>
                    <a:gd name="connsiteX141" fmla="*/ 226290 w 775946"/>
                    <a:gd name="connsiteY141" fmla="*/ 165282 h 420938"/>
                    <a:gd name="connsiteX142" fmla="*/ 225935 w 775946"/>
                    <a:gd name="connsiteY142" fmla="*/ 169187 h 420938"/>
                    <a:gd name="connsiteX143" fmla="*/ 226087 w 775946"/>
                    <a:gd name="connsiteY143" fmla="*/ 185771 h 420938"/>
                    <a:gd name="connsiteX144" fmla="*/ 213713 w 775946"/>
                    <a:gd name="connsiteY144" fmla="*/ 197283 h 420938"/>
                    <a:gd name="connsiteX145" fmla="*/ 202200 w 775946"/>
                    <a:gd name="connsiteY145" fmla="*/ 184908 h 420938"/>
                    <a:gd name="connsiteX146" fmla="*/ 209047 w 775946"/>
                    <a:gd name="connsiteY146" fmla="*/ 139721 h 420938"/>
                    <a:gd name="connsiteX147" fmla="*/ 237853 w 775946"/>
                    <a:gd name="connsiteY147" fmla="*/ 113450 h 420938"/>
                    <a:gd name="connsiteX148" fmla="*/ 280048 w 775946"/>
                    <a:gd name="connsiteY148" fmla="*/ 117812 h 420938"/>
                    <a:gd name="connsiteX149" fmla="*/ 312709 w 775946"/>
                    <a:gd name="connsiteY149" fmla="*/ 185771 h 420938"/>
                    <a:gd name="connsiteX150" fmla="*/ 406127 w 775946"/>
                    <a:gd name="connsiteY150" fmla="*/ 255200 h 420938"/>
                    <a:gd name="connsiteX151" fmla="*/ 377523 w 775946"/>
                    <a:gd name="connsiteY151" fmla="*/ 251802 h 420938"/>
                    <a:gd name="connsiteX152" fmla="*/ 358150 w 775946"/>
                    <a:gd name="connsiteY152" fmla="*/ 224720 h 420938"/>
                    <a:gd name="connsiteX153" fmla="*/ 359317 w 775946"/>
                    <a:gd name="connsiteY153" fmla="*/ 181105 h 420938"/>
                    <a:gd name="connsiteX154" fmla="*/ 374329 w 775946"/>
                    <a:gd name="connsiteY154" fmla="*/ 173193 h 420938"/>
                    <a:gd name="connsiteX155" fmla="*/ 382240 w 775946"/>
                    <a:gd name="connsiteY155" fmla="*/ 188104 h 420938"/>
                    <a:gd name="connsiteX156" fmla="*/ 380871 w 775946"/>
                    <a:gd name="connsiteY156" fmla="*/ 194240 h 420938"/>
                    <a:gd name="connsiteX157" fmla="*/ 380769 w 775946"/>
                    <a:gd name="connsiteY157" fmla="*/ 195102 h 420938"/>
                    <a:gd name="connsiteX158" fmla="*/ 380414 w 775946"/>
                    <a:gd name="connsiteY158" fmla="*/ 197638 h 420938"/>
                    <a:gd name="connsiteX159" fmla="*/ 379755 w 775946"/>
                    <a:gd name="connsiteY159" fmla="*/ 207730 h 420938"/>
                    <a:gd name="connsiteX160" fmla="*/ 380059 w 775946"/>
                    <a:gd name="connsiteY160" fmla="*/ 212092 h 420938"/>
                    <a:gd name="connsiteX161" fmla="*/ 380313 w 775946"/>
                    <a:gd name="connsiteY161" fmla="*/ 214121 h 420938"/>
                    <a:gd name="connsiteX162" fmla="*/ 382189 w 775946"/>
                    <a:gd name="connsiteY162" fmla="*/ 221576 h 420938"/>
                    <a:gd name="connsiteX163" fmla="*/ 382646 w 775946"/>
                    <a:gd name="connsiteY163" fmla="*/ 222540 h 420938"/>
                    <a:gd name="connsiteX164" fmla="*/ 384015 w 775946"/>
                    <a:gd name="connsiteY164" fmla="*/ 225075 h 420938"/>
                    <a:gd name="connsiteX165" fmla="*/ 385536 w 775946"/>
                    <a:gd name="connsiteY165" fmla="*/ 227357 h 420938"/>
                    <a:gd name="connsiteX166" fmla="*/ 385841 w 775946"/>
                    <a:gd name="connsiteY166" fmla="*/ 227713 h 420938"/>
                    <a:gd name="connsiteX167" fmla="*/ 387819 w 775946"/>
                    <a:gd name="connsiteY167" fmla="*/ 229792 h 420938"/>
                    <a:gd name="connsiteX168" fmla="*/ 388072 w 775946"/>
                    <a:gd name="connsiteY168" fmla="*/ 229944 h 420938"/>
                    <a:gd name="connsiteX169" fmla="*/ 391572 w 775946"/>
                    <a:gd name="connsiteY169" fmla="*/ 232176 h 420938"/>
                    <a:gd name="connsiteX170" fmla="*/ 392028 w 775946"/>
                    <a:gd name="connsiteY170" fmla="*/ 232277 h 420938"/>
                    <a:gd name="connsiteX171" fmla="*/ 393752 w 775946"/>
                    <a:gd name="connsiteY171" fmla="*/ 232835 h 420938"/>
                    <a:gd name="connsiteX172" fmla="*/ 394057 w 775946"/>
                    <a:gd name="connsiteY172" fmla="*/ 232885 h 420938"/>
                    <a:gd name="connsiteX173" fmla="*/ 396187 w 775946"/>
                    <a:gd name="connsiteY173" fmla="*/ 232987 h 420938"/>
                    <a:gd name="connsiteX174" fmla="*/ 396795 w 775946"/>
                    <a:gd name="connsiteY174" fmla="*/ 232936 h 420938"/>
                    <a:gd name="connsiteX175" fmla="*/ 396998 w 775946"/>
                    <a:gd name="connsiteY175" fmla="*/ 232885 h 420938"/>
                    <a:gd name="connsiteX176" fmla="*/ 398013 w 775946"/>
                    <a:gd name="connsiteY176" fmla="*/ 232733 h 420938"/>
                    <a:gd name="connsiteX177" fmla="*/ 398114 w 775946"/>
                    <a:gd name="connsiteY177" fmla="*/ 232733 h 420938"/>
                    <a:gd name="connsiteX178" fmla="*/ 399788 w 775946"/>
                    <a:gd name="connsiteY178" fmla="*/ 232226 h 420938"/>
                    <a:gd name="connsiteX179" fmla="*/ 400041 w 775946"/>
                    <a:gd name="connsiteY179" fmla="*/ 232074 h 420938"/>
                    <a:gd name="connsiteX180" fmla="*/ 402374 w 775946"/>
                    <a:gd name="connsiteY180" fmla="*/ 230755 h 420938"/>
                    <a:gd name="connsiteX181" fmla="*/ 405823 w 775946"/>
                    <a:gd name="connsiteY181" fmla="*/ 227408 h 420938"/>
                    <a:gd name="connsiteX182" fmla="*/ 406279 w 775946"/>
                    <a:gd name="connsiteY182" fmla="*/ 226749 h 420938"/>
                    <a:gd name="connsiteX183" fmla="*/ 407902 w 775946"/>
                    <a:gd name="connsiteY183" fmla="*/ 224264 h 420938"/>
                    <a:gd name="connsiteX184" fmla="*/ 408713 w 775946"/>
                    <a:gd name="connsiteY184" fmla="*/ 222692 h 420938"/>
                    <a:gd name="connsiteX185" fmla="*/ 409018 w 775946"/>
                    <a:gd name="connsiteY185" fmla="*/ 222083 h 420938"/>
                    <a:gd name="connsiteX186" fmla="*/ 409576 w 775946"/>
                    <a:gd name="connsiteY186" fmla="*/ 220460 h 420938"/>
                    <a:gd name="connsiteX187" fmla="*/ 411452 w 775946"/>
                    <a:gd name="connsiteY187" fmla="*/ 213360 h 420938"/>
                    <a:gd name="connsiteX188" fmla="*/ 411604 w 775946"/>
                    <a:gd name="connsiteY188" fmla="*/ 211839 h 420938"/>
                    <a:gd name="connsiteX189" fmla="*/ 411959 w 775946"/>
                    <a:gd name="connsiteY189" fmla="*/ 207629 h 420938"/>
                    <a:gd name="connsiteX190" fmla="*/ 411807 w 775946"/>
                    <a:gd name="connsiteY190" fmla="*/ 198145 h 420938"/>
                    <a:gd name="connsiteX191" fmla="*/ 411706 w 775946"/>
                    <a:gd name="connsiteY191" fmla="*/ 196776 h 420938"/>
                    <a:gd name="connsiteX192" fmla="*/ 411554 w 775946"/>
                    <a:gd name="connsiteY192" fmla="*/ 195204 h 420938"/>
                    <a:gd name="connsiteX193" fmla="*/ 410691 w 775946"/>
                    <a:gd name="connsiteY193" fmla="*/ 189929 h 420938"/>
                    <a:gd name="connsiteX194" fmla="*/ 419617 w 775946"/>
                    <a:gd name="connsiteY194" fmla="*/ 175526 h 420938"/>
                    <a:gd name="connsiteX195" fmla="*/ 434020 w 775946"/>
                    <a:gd name="connsiteY195" fmla="*/ 184351 h 420938"/>
                    <a:gd name="connsiteX196" fmla="*/ 429710 w 775946"/>
                    <a:gd name="connsiteY196" fmla="*/ 233900 h 420938"/>
                    <a:gd name="connsiteX197" fmla="*/ 406127 w 775946"/>
                    <a:gd name="connsiteY197" fmla="*/ 255200 h 420938"/>
                    <a:gd name="connsiteX198" fmla="*/ 496451 w 775946"/>
                    <a:gd name="connsiteY198" fmla="*/ 311900 h 420938"/>
                    <a:gd name="connsiteX199" fmla="*/ 496603 w 775946"/>
                    <a:gd name="connsiteY199" fmla="*/ 314385 h 420938"/>
                    <a:gd name="connsiteX200" fmla="*/ 495944 w 775946"/>
                    <a:gd name="connsiteY200" fmla="*/ 318240 h 420938"/>
                    <a:gd name="connsiteX201" fmla="*/ 494930 w 775946"/>
                    <a:gd name="connsiteY201" fmla="*/ 321130 h 420938"/>
                    <a:gd name="connsiteX202" fmla="*/ 493915 w 775946"/>
                    <a:gd name="connsiteY202" fmla="*/ 323159 h 420938"/>
                    <a:gd name="connsiteX203" fmla="*/ 493713 w 775946"/>
                    <a:gd name="connsiteY203" fmla="*/ 323514 h 420938"/>
                    <a:gd name="connsiteX204" fmla="*/ 491583 w 775946"/>
                    <a:gd name="connsiteY204" fmla="*/ 326050 h 420938"/>
                    <a:gd name="connsiteX205" fmla="*/ 491025 w 775946"/>
                    <a:gd name="connsiteY205" fmla="*/ 326709 h 420938"/>
                    <a:gd name="connsiteX206" fmla="*/ 488337 w 775946"/>
                    <a:gd name="connsiteY206" fmla="*/ 328636 h 420938"/>
                    <a:gd name="connsiteX207" fmla="*/ 487982 w 775946"/>
                    <a:gd name="connsiteY207" fmla="*/ 328941 h 420938"/>
                    <a:gd name="connsiteX208" fmla="*/ 487525 w 775946"/>
                    <a:gd name="connsiteY208" fmla="*/ 329144 h 420938"/>
                    <a:gd name="connsiteX209" fmla="*/ 484229 w 775946"/>
                    <a:gd name="connsiteY209" fmla="*/ 330361 h 420938"/>
                    <a:gd name="connsiteX210" fmla="*/ 483468 w 775946"/>
                    <a:gd name="connsiteY210" fmla="*/ 330665 h 420938"/>
                    <a:gd name="connsiteX211" fmla="*/ 481490 w 775946"/>
                    <a:gd name="connsiteY211" fmla="*/ 330817 h 420938"/>
                    <a:gd name="connsiteX212" fmla="*/ 479462 w 775946"/>
                    <a:gd name="connsiteY212" fmla="*/ 331071 h 420938"/>
                    <a:gd name="connsiteX213" fmla="*/ 478701 w 775946"/>
                    <a:gd name="connsiteY213" fmla="*/ 330918 h 420938"/>
                    <a:gd name="connsiteX214" fmla="*/ 474846 w 775946"/>
                    <a:gd name="connsiteY214" fmla="*/ 330361 h 420938"/>
                    <a:gd name="connsiteX215" fmla="*/ 474035 w 775946"/>
                    <a:gd name="connsiteY215" fmla="*/ 330107 h 420938"/>
                    <a:gd name="connsiteX216" fmla="*/ 470485 w 775946"/>
                    <a:gd name="connsiteY216" fmla="*/ 328535 h 420938"/>
                    <a:gd name="connsiteX217" fmla="*/ 469724 w 775946"/>
                    <a:gd name="connsiteY217" fmla="*/ 328078 h 420938"/>
                    <a:gd name="connsiteX218" fmla="*/ 468152 w 775946"/>
                    <a:gd name="connsiteY218" fmla="*/ 326861 h 420938"/>
                    <a:gd name="connsiteX219" fmla="*/ 466681 w 775946"/>
                    <a:gd name="connsiteY219" fmla="*/ 325644 h 420938"/>
                    <a:gd name="connsiteX220" fmla="*/ 466123 w 775946"/>
                    <a:gd name="connsiteY220" fmla="*/ 325035 h 420938"/>
                    <a:gd name="connsiteX221" fmla="*/ 464095 w 775946"/>
                    <a:gd name="connsiteY221" fmla="*/ 322246 h 420938"/>
                    <a:gd name="connsiteX222" fmla="*/ 463892 w 775946"/>
                    <a:gd name="connsiteY222" fmla="*/ 321891 h 420938"/>
                    <a:gd name="connsiteX223" fmla="*/ 463689 w 775946"/>
                    <a:gd name="connsiteY223" fmla="*/ 321536 h 420938"/>
                    <a:gd name="connsiteX224" fmla="*/ 462421 w 775946"/>
                    <a:gd name="connsiteY224" fmla="*/ 318341 h 420938"/>
                    <a:gd name="connsiteX225" fmla="*/ 462218 w 775946"/>
                    <a:gd name="connsiteY225" fmla="*/ 317428 h 420938"/>
                    <a:gd name="connsiteX226" fmla="*/ 461813 w 775946"/>
                    <a:gd name="connsiteY226" fmla="*/ 313929 h 420938"/>
                    <a:gd name="connsiteX227" fmla="*/ 461813 w 775946"/>
                    <a:gd name="connsiteY227" fmla="*/ 313421 h 420938"/>
                    <a:gd name="connsiteX228" fmla="*/ 461914 w 775946"/>
                    <a:gd name="connsiteY228" fmla="*/ 312560 h 420938"/>
                    <a:gd name="connsiteX229" fmla="*/ 462624 w 775946"/>
                    <a:gd name="connsiteY229" fmla="*/ 308807 h 420938"/>
                    <a:gd name="connsiteX230" fmla="*/ 462827 w 775946"/>
                    <a:gd name="connsiteY230" fmla="*/ 308350 h 420938"/>
                    <a:gd name="connsiteX231" fmla="*/ 464145 w 775946"/>
                    <a:gd name="connsiteY231" fmla="*/ 305408 h 420938"/>
                    <a:gd name="connsiteX232" fmla="*/ 464602 w 775946"/>
                    <a:gd name="connsiteY232" fmla="*/ 304648 h 420938"/>
                    <a:gd name="connsiteX233" fmla="*/ 464906 w 775946"/>
                    <a:gd name="connsiteY233" fmla="*/ 304141 h 420938"/>
                    <a:gd name="connsiteX234" fmla="*/ 467036 w 775946"/>
                    <a:gd name="connsiteY234" fmla="*/ 301503 h 420938"/>
                    <a:gd name="connsiteX235" fmla="*/ 467645 w 775946"/>
                    <a:gd name="connsiteY235" fmla="*/ 300945 h 420938"/>
                    <a:gd name="connsiteX236" fmla="*/ 470688 w 775946"/>
                    <a:gd name="connsiteY236" fmla="*/ 298613 h 420938"/>
                    <a:gd name="connsiteX237" fmla="*/ 471448 w 775946"/>
                    <a:gd name="connsiteY237" fmla="*/ 298207 h 420938"/>
                    <a:gd name="connsiteX238" fmla="*/ 471905 w 775946"/>
                    <a:gd name="connsiteY238" fmla="*/ 298004 h 420938"/>
                    <a:gd name="connsiteX239" fmla="*/ 475100 w 775946"/>
                    <a:gd name="connsiteY239" fmla="*/ 296736 h 420938"/>
                    <a:gd name="connsiteX240" fmla="*/ 475911 w 775946"/>
                    <a:gd name="connsiteY240" fmla="*/ 296533 h 420938"/>
                    <a:gd name="connsiteX241" fmla="*/ 479512 w 775946"/>
                    <a:gd name="connsiteY241" fmla="*/ 296179 h 420938"/>
                    <a:gd name="connsiteX242" fmla="*/ 479918 w 775946"/>
                    <a:gd name="connsiteY242" fmla="*/ 296077 h 420938"/>
                    <a:gd name="connsiteX243" fmla="*/ 480780 w 775946"/>
                    <a:gd name="connsiteY243" fmla="*/ 296179 h 420938"/>
                    <a:gd name="connsiteX244" fmla="*/ 486714 w 775946"/>
                    <a:gd name="connsiteY244" fmla="*/ 297953 h 420938"/>
                    <a:gd name="connsiteX245" fmla="*/ 486714 w 775946"/>
                    <a:gd name="connsiteY245" fmla="*/ 298055 h 420938"/>
                    <a:gd name="connsiteX246" fmla="*/ 488540 w 775946"/>
                    <a:gd name="connsiteY246" fmla="*/ 298664 h 420938"/>
                    <a:gd name="connsiteX247" fmla="*/ 488945 w 775946"/>
                    <a:gd name="connsiteY247" fmla="*/ 298967 h 420938"/>
                    <a:gd name="connsiteX248" fmla="*/ 491532 w 775946"/>
                    <a:gd name="connsiteY248" fmla="*/ 300996 h 420938"/>
                    <a:gd name="connsiteX249" fmla="*/ 492242 w 775946"/>
                    <a:gd name="connsiteY249" fmla="*/ 301656 h 420938"/>
                    <a:gd name="connsiteX250" fmla="*/ 494270 w 775946"/>
                    <a:gd name="connsiteY250" fmla="*/ 304445 h 420938"/>
                    <a:gd name="connsiteX251" fmla="*/ 494474 w 775946"/>
                    <a:gd name="connsiteY251" fmla="*/ 304800 h 420938"/>
                    <a:gd name="connsiteX252" fmla="*/ 494879 w 775946"/>
                    <a:gd name="connsiteY252" fmla="*/ 305662 h 420938"/>
                    <a:gd name="connsiteX253" fmla="*/ 496198 w 775946"/>
                    <a:gd name="connsiteY253" fmla="*/ 309466 h 420938"/>
                    <a:gd name="connsiteX254" fmla="*/ 496451 w 775946"/>
                    <a:gd name="connsiteY254" fmla="*/ 311900 h 420938"/>
                    <a:gd name="connsiteX255" fmla="*/ 559592 w 775946"/>
                    <a:gd name="connsiteY255" fmla="*/ 147785 h 420938"/>
                    <a:gd name="connsiteX256" fmla="*/ 558983 w 775946"/>
                    <a:gd name="connsiteY256" fmla="*/ 146568 h 420938"/>
                    <a:gd name="connsiteX257" fmla="*/ 557665 w 775946"/>
                    <a:gd name="connsiteY257" fmla="*/ 143829 h 420938"/>
                    <a:gd name="connsiteX258" fmla="*/ 555636 w 775946"/>
                    <a:gd name="connsiteY258" fmla="*/ 140735 h 420938"/>
                    <a:gd name="connsiteX259" fmla="*/ 554723 w 775946"/>
                    <a:gd name="connsiteY259" fmla="*/ 139569 h 420938"/>
                    <a:gd name="connsiteX260" fmla="*/ 552593 w 775946"/>
                    <a:gd name="connsiteY260" fmla="*/ 137337 h 420938"/>
                    <a:gd name="connsiteX261" fmla="*/ 552340 w 775946"/>
                    <a:gd name="connsiteY261" fmla="*/ 137084 h 420938"/>
                    <a:gd name="connsiteX262" fmla="*/ 552086 w 775946"/>
                    <a:gd name="connsiteY262" fmla="*/ 136830 h 420938"/>
                    <a:gd name="connsiteX263" fmla="*/ 551579 w 775946"/>
                    <a:gd name="connsiteY263" fmla="*/ 136425 h 420938"/>
                    <a:gd name="connsiteX264" fmla="*/ 551325 w 775946"/>
                    <a:gd name="connsiteY264" fmla="*/ 136171 h 420938"/>
                    <a:gd name="connsiteX265" fmla="*/ 548080 w 775946"/>
                    <a:gd name="connsiteY265" fmla="*/ 134193 h 420938"/>
                    <a:gd name="connsiteX266" fmla="*/ 546660 w 775946"/>
                    <a:gd name="connsiteY266" fmla="*/ 133483 h 420938"/>
                    <a:gd name="connsiteX267" fmla="*/ 546457 w 775946"/>
                    <a:gd name="connsiteY267" fmla="*/ 133432 h 420938"/>
                    <a:gd name="connsiteX268" fmla="*/ 543566 w 775946"/>
                    <a:gd name="connsiteY268" fmla="*/ 132773 h 420938"/>
                    <a:gd name="connsiteX269" fmla="*/ 543008 w 775946"/>
                    <a:gd name="connsiteY269" fmla="*/ 132570 h 420938"/>
                    <a:gd name="connsiteX270" fmla="*/ 541081 w 775946"/>
                    <a:gd name="connsiteY270" fmla="*/ 132418 h 420938"/>
                    <a:gd name="connsiteX271" fmla="*/ 537277 w 775946"/>
                    <a:gd name="connsiteY271" fmla="*/ 132469 h 420938"/>
                    <a:gd name="connsiteX272" fmla="*/ 535451 w 775946"/>
                    <a:gd name="connsiteY272" fmla="*/ 132824 h 420938"/>
                    <a:gd name="connsiteX273" fmla="*/ 532459 w 775946"/>
                    <a:gd name="connsiteY273" fmla="*/ 133635 h 420938"/>
                    <a:gd name="connsiteX274" fmla="*/ 532155 w 775946"/>
                    <a:gd name="connsiteY274" fmla="*/ 133686 h 420938"/>
                    <a:gd name="connsiteX275" fmla="*/ 531293 w 775946"/>
                    <a:gd name="connsiteY275" fmla="*/ 134091 h 420938"/>
                    <a:gd name="connsiteX276" fmla="*/ 527743 w 775946"/>
                    <a:gd name="connsiteY276" fmla="*/ 136120 h 420938"/>
                    <a:gd name="connsiteX277" fmla="*/ 527185 w 775946"/>
                    <a:gd name="connsiteY277" fmla="*/ 136476 h 420938"/>
                    <a:gd name="connsiteX278" fmla="*/ 526678 w 775946"/>
                    <a:gd name="connsiteY278" fmla="*/ 136932 h 420938"/>
                    <a:gd name="connsiteX279" fmla="*/ 521809 w 775946"/>
                    <a:gd name="connsiteY279" fmla="*/ 141800 h 420938"/>
                    <a:gd name="connsiteX280" fmla="*/ 521708 w 775946"/>
                    <a:gd name="connsiteY280" fmla="*/ 141902 h 420938"/>
                    <a:gd name="connsiteX281" fmla="*/ 520592 w 775946"/>
                    <a:gd name="connsiteY281" fmla="*/ 143424 h 420938"/>
                    <a:gd name="connsiteX282" fmla="*/ 518817 w 775946"/>
                    <a:gd name="connsiteY282" fmla="*/ 146162 h 420938"/>
                    <a:gd name="connsiteX283" fmla="*/ 516940 w 775946"/>
                    <a:gd name="connsiteY283" fmla="*/ 149458 h 420938"/>
                    <a:gd name="connsiteX284" fmla="*/ 516382 w 775946"/>
                    <a:gd name="connsiteY284" fmla="*/ 150625 h 420938"/>
                    <a:gd name="connsiteX285" fmla="*/ 516281 w 775946"/>
                    <a:gd name="connsiteY285" fmla="*/ 151082 h 420938"/>
                    <a:gd name="connsiteX286" fmla="*/ 513796 w 775946"/>
                    <a:gd name="connsiteY286" fmla="*/ 158435 h 420938"/>
                    <a:gd name="connsiteX287" fmla="*/ 513238 w 775946"/>
                    <a:gd name="connsiteY287" fmla="*/ 161326 h 420938"/>
                    <a:gd name="connsiteX288" fmla="*/ 513187 w 775946"/>
                    <a:gd name="connsiteY288" fmla="*/ 161529 h 420938"/>
                    <a:gd name="connsiteX289" fmla="*/ 513187 w 775946"/>
                    <a:gd name="connsiteY289" fmla="*/ 161630 h 420938"/>
                    <a:gd name="connsiteX290" fmla="*/ 512782 w 775946"/>
                    <a:gd name="connsiteY290" fmla="*/ 163963 h 420938"/>
                    <a:gd name="connsiteX291" fmla="*/ 512528 w 775946"/>
                    <a:gd name="connsiteY291" fmla="*/ 171621 h 420938"/>
                    <a:gd name="connsiteX292" fmla="*/ 512680 w 775946"/>
                    <a:gd name="connsiteY292" fmla="*/ 174106 h 420938"/>
                    <a:gd name="connsiteX293" fmla="*/ 512680 w 775946"/>
                    <a:gd name="connsiteY293" fmla="*/ 174208 h 420938"/>
                    <a:gd name="connsiteX294" fmla="*/ 513137 w 775946"/>
                    <a:gd name="connsiteY294" fmla="*/ 176946 h 420938"/>
                    <a:gd name="connsiteX295" fmla="*/ 504312 w 775946"/>
                    <a:gd name="connsiteY295" fmla="*/ 191349 h 420938"/>
                    <a:gd name="connsiteX296" fmla="*/ 489858 w 775946"/>
                    <a:gd name="connsiteY296" fmla="*/ 182576 h 420938"/>
                    <a:gd name="connsiteX297" fmla="*/ 496603 w 775946"/>
                    <a:gd name="connsiteY297" fmla="*/ 136983 h 420938"/>
                    <a:gd name="connsiteX298" fmla="*/ 525917 w 775946"/>
                    <a:gd name="connsiteY298" fmla="*/ 110610 h 420938"/>
                    <a:gd name="connsiteX299" fmla="*/ 565526 w 775946"/>
                    <a:gd name="connsiteY299" fmla="*/ 117102 h 420938"/>
                    <a:gd name="connsiteX300" fmla="*/ 586573 w 775946"/>
                    <a:gd name="connsiteY300" fmla="*/ 186379 h 420938"/>
                    <a:gd name="connsiteX301" fmla="*/ 574147 w 775946"/>
                    <a:gd name="connsiteY301" fmla="*/ 198044 h 420938"/>
                    <a:gd name="connsiteX302" fmla="*/ 562635 w 775946"/>
                    <a:gd name="connsiteY302" fmla="*/ 185669 h 420938"/>
                    <a:gd name="connsiteX303" fmla="*/ 563193 w 775946"/>
                    <a:gd name="connsiteY303" fmla="*/ 168933 h 420938"/>
                    <a:gd name="connsiteX304" fmla="*/ 563041 w 775946"/>
                    <a:gd name="connsiteY304" fmla="*/ 164724 h 420938"/>
                    <a:gd name="connsiteX305" fmla="*/ 562838 w 775946"/>
                    <a:gd name="connsiteY305" fmla="*/ 162543 h 420938"/>
                    <a:gd name="connsiteX306" fmla="*/ 561672 w 775946"/>
                    <a:gd name="connsiteY306" fmla="*/ 155088 h 420938"/>
                    <a:gd name="connsiteX307" fmla="*/ 559592 w 775946"/>
                    <a:gd name="connsiteY307" fmla="*/ 147785 h 420938"/>
                    <a:gd name="connsiteX308" fmla="*/ 625928 w 775946"/>
                    <a:gd name="connsiteY308" fmla="*/ 269806 h 420938"/>
                    <a:gd name="connsiteX309" fmla="*/ 625928 w 775946"/>
                    <a:gd name="connsiteY309" fmla="*/ 271176 h 420938"/>
                    <a:gd name="connsiteX310" fmla="*/ 625218 w 775946"/>
                    <a:gd name="connsiteY310" fmla="*/ 275284 h 420938"/>
                    <a:gd name="connsiteX311" fmla="*/ 624863 w 775946"/>
                    <a:gd name="connsiteY311" fmla="*/ 276552 h 420938"/>
                    <a:gd name="connsiteX312" fmla="*/ 623291 w 775946"/>
                    <a:gd name="connsiteY312" fmla="*/ 280101 h 420938"/>
                    <a:gd name="connsiteX313" fmla="*/ 622581 w 775946"/>
                    <a:gd name="connsiteY313" fmla="*/ 281116 h 420938"/>
                    <a:gd name="connsiteX314" fmla="*/ 620045 w 775946"/>
                    <a:gd name="connsiteY314" fmla="*/ 284159 h 420938"/>
                    <a:gd name="connsiteX315" fmla="*/ 616850 w 775946"/>
                    <a:gd name="connsiteY315" fmla="*/ 286644 h 420938"/>
                    <a:gd name="connsiteX316" fmla="*/ 615734 w 775946"/>
                    <a:gd name="connsiteY316" fmla="*/ 287253 h 420938"/>
                    <a:gd name="connsiteX317" fmla="*/ 611677 w 775946"/>
                    <a:gd name="connsiteY317" fmla="*/ 288774 h 420938"/>
                    <a:gd name="connsiteX318" fmla="*/ 607467 w 775946"/>
                    <a:gd name="connsiteY318" fmla="*/ 289281 h 420938"/>
                    <a:gd name="connsiteX319" fmla="*/ 606149 w 775946"/>
                    <a:gd name="connsiteY319" fmla="*/ 289180 h 420938"/>
                    <a:gd name="connsiteX320" fmla="*/ 601889 w 775946"/>
                    <a:gd name="connsiteY320" fmla="*/ 288520 h 420938"/>
                    <a:gd name="connsiteX321" fmla="*/ 600722 w 775946"/>
                    <a:gd name="connsiteY321" fmla="*/ 287963 h 420938"/>
                    <a:gd name="connsiteX322" fmla="*/ 596919 w 775946"/>
                    <a:gd name="connsiteY322" fmla="*/ 286238 h 420938"/>
                    <a:gd name="connsiteX323" fmla="*/ 593571 w 775946"/>
                    <a:gd name="connsiteY323" fmla="*/ 283651 h 420938"/>
                    <a:gd name="connsiteX324" fmla="*/ 592709 w 775946"/>
                    <a:gd name="connsiteY324" fmla="*/ 282790 h 420938"/>
                    <a:gd name="connsiteX325" fmla="*/ 590174 w 775946"/>
                    <a:gd name="connsiteY325" fmla="*/ 279290 h 420938"/>
                    <a:gd name="connsiteX326" fmla="*/ 589565 w 775946"/>
                    <a:gd name="connsiteY326" fmla="*/ 278174 h 420938"/>
                    <a:gd name="connsiteX327" fmla="*/ 588043 w 775946"/>
                    <a:gd name="connsiteY327" fmla="*/ 274117 h 420938"/>
                    <a:gd name="connsiteX328" fmla="*/ 587841 w 775946"/>
                    <a:gd name="connsiteY328" fmla="*/ 272038 h 420938"/>
                    <a:gd name="connsiteX329" fmla="*/ 587638 w 775946"/>
                    <a:gd name="connsiteY329" fmla="*/ 269857 h 420938"/>
                    <a:gd name="connsiteX330" fmla="*/ 587942 w 775946"/>
                    <a:gd name="connsiteY330" fmla="*/ 267220 h 420938"/>
                    <a:gd name="connsiteX331" fmla="*/ 588398 w 775946"/>
                    <a:gd name="connsiteY331" fmla="*/ 264684 h 420938"/>
                    <a:gd name="connsiteX332" fmla="*/ 590072 w 775946"/>
                    <a:gd name="connsiteY332" fmla="*/ 261032 h 420938"/>
                    <a:gd name="connsiteX333" fmla="*/ 590681 w 775946"/>
                    <a:gd name="connsiteY333" fmla="*/ 260018 h 420938"/>
                    <a:gd name="connsiteX334" fmla="*/ 594078 w 775946"/>
                    <a:gd name="connsiteY334" fmla="*/ 256113 h 420938"/>
                    <a:gd name="connsiteX335" fmla="*/ 597375 w 775946"/>
                    <a:gd name="connsiteY335" fmla="*/ 253628 h 420938"/>
                    <a:gd name="connsiteX336" fmla="*/ 598389 w 775946"/>
                    <a:gd name="connsiteY336" fmla="*/ 253070 h 420938"/>
                    <a:gd name="connsiteX337" fmla="*/ 602345 w 775946"/>
                    <a:gd name="connsiteY337" fmla="*/ 251599 h 420938"/>
                    <a:gd name="connsiteX338" fmla="*/ 603360 w 775946"/>
                    <a:gd name="connsiteY338" fmla="*/ 251346 h 420938"/>
                    <a:gd name="connsiteX339" fmla="*/ 607670 w 775946"/>
                    <a:gd name="connsiteY339" fmla="*/ 250839 h 420938"/>
                    <a:gd name="connsiteX340" fmla="*/ 608634 w 775946"/>
                    <a:gd name="connsiteY340" fmla="*/ 250940 h 420938"/>
                    <a:gd name="connsiteX341" fmla="*/ 612742 w 775946"/>
                    <a:gd name="connsiteY341" fmla="*/ 251650 h 420938"/>
                    <a:gd name="connsiteX342" fmla="*/ 616393 w 775946"/>
                    <a:gd name="connsiteY342" fmla="*/ 253324 h 420938"/>
                    <a:gd name="connsiteX343" fmla="*/ 616647 w 775946"/>
                    <a:gd name="connsiteY343" fmla="*/ 253476 h 420938"/>
                    <a:gd name="connsiteX344" fmla="*/ 616850 w 775946"/>
                    <a:gd name="connsiteY344" fmla="*/ 253527 h 420938"/>
                    <a:gd name="connsiteX345" fmla="*/ 620096 w 775946"/>
                    <a:gd name="connsiteY345" fmla="*/ 256113 h 420938"/>
                    <a:gd name="connsiteX346" fmla="*/ 620958 w 775946"/>
                    <a:gd name="connsiteY346" fmla="*/ 257076 h 420938"/>
                    <a:gd name="connsiteX347" fmla="*/ 623493 w 775946"/>
                    <a:gd name="connsiteY347" fmla="*/ 260475 h 420938"/>
                    <a:gd name="connsiteX348" fmla="*/ 625066 w 775946"/>
                    <a:gd name="connsiteY348" fmla="*/ 264431 h 420938"/>
                    <a:gd name="connsiteX349" fmla="*/ 625928 w 775946"/>
                    <a:gd name="connsiteY349" fmla="*/ 269806 h 420938"/>
                    <a:gd name="connsiteX350" fmla="*/ 667058 w 775946"/>
                    <a:gd name="connsiteY350" fmla="*/ 177453 h 420938"/>
                    <a:gd name="connsiteX351" fmla="*/ 667565 w 775946"/>
                    <a:gd name="connsiteY351" fmla="*/ 181764 h 420938"/>
                    <a:gd name="connsiteX352" fmla="*/ 667413 w 775946"/>
                    <a:gd name="connsiteY352" fmla="*/ 182981 h 420938"/>
                    <a:gd name="connsiteX353" fmla="*/ 666855 w 775946"/>
                    <a:gd name="connsiteY353" fmla="*/ 186836 h 420938"/>
                    <a:gd name="connsiteX354" fmla="*/ 666500 w 775946"/>
                    <a:gd name="connsiteY354" fmla="*/ 188002 h 420938"/>
                    <a:gd name="connsiteX355" fmla="*/ 664827 w 775946"/>
                    <a:gd name="connsiteY355" fmla="*/ 191552 h 420938"/>
                    <a:gd name="connsiteX356" fmla="*/ 663305 w 775946"/>
                    <a:gd name="connsiteY356" fmla="*/ 193631 h 420938"/>
                    <a:gd name="connsiteX357" fmla="*/ 661632 w 775946"/>
                    <a:gd name="connsiteY357" fmla="*/ 195508 h 420938"/>
                    <a:gd name="connsiteX358" fmla="*/ 658335 w 775946"/>
                    <a:gd name="connsiteY358" fmla="*/ 197993 h 420938"/>
                    <a:gd name="connsiteX359" fmla="*/ 657524 w 775946"/>
                    <a:gd name="connsiteY359" fmla="*/ 198500 h 420938"/>
                    <a:gd name="connsiteX360" fmla="*/ 653568 w 775946"/>
                    <a:gd name="connsiteY360" fmla="*/ 199971 h 420938"/>
                    <a:gd name="connsiteX361" fmla="*/ 652554 w 775946"/>
                    <a:gd name="connsiteY361" fmla="*/ 200225 h 420938"/>
                    <a:gd name="connsiteX362" fmla="*/ 648344 w 775946"/>
                    <a:gd name="connsiteY362" fmla="*/ 200732 h 420938"/>
                    <a:gd name="connsiteX363" fmla="*/ 647279 w 775946"/>
                    <a:gd name="connsiteY363" fmla="*/ 200681 h 420938"/>
                    <a:gd name="connsiteX364" fmla="*/ 643222 w 775946"/>
                    <a:gd name="connsiteY364" fmla="*/ 200072 h 420938"/>
                    <a:gd name="connsiteX365" fmla="*/ 642207 w 775946"/>
                    <a:gd name="connsiteY365" fmla="*/ 199768 h 420938"/>
                    <a:gd name="connsiteX366" fmla="*/ 638556 w 775946"/>
                    <a:gd name="connsiteY366" fmla="*/ 198196 h 420938"/>
                    <a:gd name="connsiteX367" fmla="*/ 637592 w 775946"/>
                    <a:gd name="connsiteY367" fmla="*/ 197689 h 420938"/>
                    <a:gd name="connsiteX368" fmla="*/ 634448 w 775946"/>
                    <a:gd name="connsiteY368" fmla="*/ 195153 h 420938"/>
                    <a:gd name="connsiteX369" fmla="*/ 633636 w 775946"/>
                    <a:gd name="connsiteY369" fmla="*/ 194494 h 420938"/>
                    <a:gd name="connsiteX370" fmla="*/ 631253 w 775946"/>
                    <a:gd name="connsiteY370" fmla="*/ 191146 h 420938"/>
                    <a:gd name="connsiteX371" fmla="*/ 630695 w 775946"/>
                    <a:gd name="connsiteY371" fmla="*/ 190234 h 420938"/>
                    <a:gd name="connsiteX372" fmla="*/ 629224 w 775946"/>
                    <a:gd name="connsiteY372" fmla="*/ 186278 h 420938"/>
                    <a:gd name="connsiteX373" fmla="*/ 628717 w 775946"/>
                    <a:gd name="connsiteY373" fmla="*/ 182069 h 420938"/>
                    <a:gd name="connsiteX374" fmla="*/ 629377 w 775946"/>
                    <a:gd name="connsiteY374" fmla="*/ 176845 h 420938"/>
                    <a:gd name="connsiteX375" fmla="*/ 631355 w 775946"/>
                    <a:gd name="connsiteY375" fmla="*/ 171926 h 420938"/>
                    <a:gd name="connsiteX376" fmla="*/ 634448 w 775946"/>
                    <a:gd name="connsiteY376" fmla="*/ 167614 h 420938"/>
                    <a:gd name="connsiteX377" fmla="*/ 635310 w 775946"/>
                    <a:gd name="connsiteY377" fmla="*/ 166753 h 420938"/>
                    <a:gd name="connsiteX378" fmla="*/ 638556 w 775946"/>
                    <a:gd name="connsiteY378" fmla="*/ 164369 h 420938"/>
                    <a:gd name="connsiteX379" fmla="*/ 639672 w 775946"/>
                    <a:gd name="connsiteY379" fmla="*/ 163760 h 420938"/>
                    <a:gd name="connsiteX380" fmla="*/ 643628 w 775946"/>
                    <a:gd name="connsiteY380" fmla="*/ 162290 h 420938"/>
                    <a:gd name="connsiteX381" fmla="*/ 649156 w 775946"/>
                    <a:gd name="connsiteY381" fmla="*/ 162442 h 420938"/>
                    <a:gd name="connsiteX382" fmla="*/ 649561 w 775946"/>
                    <a:gd name="connsiteY382" fmla="*/ 162442 h 420938"/>
                    <a:gd name="connsiteX383" fmla="*/ 654278 w 775946"/>
                    <a:gd name="connsiteY383" fmla="*/ 162797 h 420938"/>
                    <a:gd name="connsiteX384" fmla="*/ 658081 w 775946"/>
                    <a:gd name="connsiteY384" fmla="*/ 164521 h 420938"/>
                    <a:gd name="connsiteX385" fmla="*/ 661327 w 775946"/>
                    <a:gd name="connsiteY385" fmla="*/ 167006 h 420938"/>
                    <a:gd name="connsiteX386" fmla="*/ 662189 w 775946"/>
                    <a:gd name="connsiteY386" fmla="*/ 167868 h 420938"/>
                    <a:gd name="connsiteX387" fmla="*/ 664675 w 775946"/>
                    <a:gd name="connsiteY387" fmla="*/ 171266 h 420938"/>
                    <a:gd name="connsiteX388" fmla="*/ 665232 w 775946"/>
                    <a:gd name="connsiteY388" fmla="*/ 172280 h 420938"/>
                    <a:gd name="connsiteX389" fmla="*/ 666703 w 775946"/>
                    <a:gd name="connsiteY389" fmla="*/ 176236 h 420938"/>
                    <a:gd name="connsiteX390" fmla="*/ 667058 w 775946"/>
                    <a:gd name="connsiteY390" fmla="*/ 177453 h 42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</a:cxnLst>
                  <a:rect l="l" t="t" r="r" b="b"/>
                  <a:pathLst>
                    <a:path w="775946" h="420938">
                      <a:moveTo>
                        <a:pt x="743284" y="178772"/>
                      </a:moveTo>
                      <a:cubicBezTo>
                        <a:pt x="728627" y="150219"/>
                        <a:pt x="710521" y="123999"/>
                        <a:pt x="692416" y="97577"/>
                      </a:cubicBezTo>
                      <a:cubicBezTo>
                        <a:pt x="673854" y="70495"/>
                        <a:pt x="654328" y="44528"/>
                        <a:pt x="632064" y="20337"/>
                      </a:cubicBezTo>
                      <a:lnTo>
                        <a:pt x="631151" y="20539"/>
                      </a:lnTo>
                      <a:cubicBezTo>
                        <a:pt x="556701" y="24090"/>
                        <a:pt x="482251" y="23126"/>
                        <a:pt x="407851" y="19678"/>
                      </a:cubicBezTo>
                      <a:cubicBezTo>
                        <a:pt x="411909" y="35196"/>
                        <a:pt x="411198" y="52186"/>
                        <a:pt x="406178" y="67451"/>
                      </a:cubicBezTo>
                      <a:cubicBezTo>
                        <a:pt x="403388" y="76073"/>
                        <a:pt x="399128" y="83934"/>
                        <a:pt x="393905" y="91339"/>
                      </a:cubicBezTo>
                      <a:cubicBezTo>
                        <a:pt x="392890" y="92759"/>
                        <a:pt x="391876" y="94280"/>
                        <a:pt x="390963" y="95751"/>
                      </a:cubicBezTo>
                      <a:cubicBezTo>
                        <a:pt x="390456" y="96613"/>
                        <a:pt x="389898" y="97475"/>
                        <a:pt x="389340" y="98337"/>
                      </a:cubicBezTo>
                      <a:cubicBezTo>
                        <a:pt x="389239" y="98439"/>
                        <a:pt x="388681" y="99656"/>
                        <a:pt x="388377" y="100163"/>
                      </a:cubicBezTo>
                      <a:cubicBezTo>
                        <a:pt x="388377" y="100569"/>
                        <a:pt x="387819" y="102750"/>
                        <a:pt x="387616" y="102750"/>
                      </a:cubicBezTo>
                      <a:cubicBezTo>
                        <a:pt x="387616" y="103155"/>
                        <a:pt x="387616" y="103713"/>
                        <a:pt x="387616" y="104017"/>
                      </a:cubicBezTo>
                      <a:lnTo>
                        <a:pt x="388072" y="105894"/>
                      </a:lnTo>
                      <a:cubicBezTo>
                        <a:pt x="389999" y="112081"/>
                        <a:pt x="385232" y="118826"/>
                        <a:pt x="379248" y="120297"/>
                      </a:cubicBezTo>
                      <a:cubicBezTo>
                        <a:pt x="372655" y="121869"/>
                        <a:pt x="366670" y="117710"/>
                        <a:pt x="364743" y="111523"/>
                      </a:cubicBezTo>
                      <a:cubicBezTo>
                        <a:pt x="361852" y="102090"/>
                        <a:pt x="364844" y="92454"/>
                        <a:pt x="369866" y="84289"/>
                      </a:cubicBezTo>
                      <a:cubicBezTo>
                        <a:pt x="371742" y="81094"/>
                        <a:pt x="373974" y="78102"/>
                        <a:pt x="376103" y="75059"/>
                      </a:cubicBezTo>
                      <a:cubicBezTo>
                        <a:pt x="377321" y="73182"/>
                        <a:pt x="378487" y="71306"/>
                        <a:pt x="379501" y="69378"/>
                      </a:cubicBezTo>
                      <a:cubicBezTo>
                        <a:pt x="380009" y="68415"/>
                        <a:pt x="380516" y="67350"/>
                        <a:pt x="381023" y="66386"/>
                      </a:cubicBezTo>
                      <a:cubicBezTo>
                        <a:pt x="381175" y="66133"/>
                        <a:pt x="381175" y="66133"/>
                        <a:pt x="381175" y="66032"/>
                      </a:cubicBezTo>
                      <a:cubicBezTo>
                        <a:pt x="381277" y="66032"/>
                        <a:pt x="381226" y="65930"/>
                        <a:pt x="381378" y="65575"/>
                      </a:cubicBezTo>
                      <a:cubicBezTo>
                        <a:pt x="387768" y="49853"/>
                        <a:pt x="388225" y="35045"/>
                        <a:pt x="382747" y="19171"/>
                      </a:cubicBezTo>
                      <a:cubicBezTo>
                        <a:pt x="382696" y="18968"/>
                        <a:pt x="382747" y="18663"/>
                        <a:pt x="382646" y="18359"/>
                      </a:cubicBezTo>
                      <a:cubicBezTo>
                        <a:pt x="314738" y="14758"/>
                        <a:pt x="246931" y="9433"/>
                        <a:pt x="179327" y="3804"/>
                      </a:cubicBezTo>
                      <a:cubicBezTo>
                        <a:pt x="178009" y="5275"/>
                        <a:pt x="176285" y="6542"/>
                        <a:pt x="174053" y="7404"/>
                      </a:cubicBezTo>
                      <a:cubicBezTo>
                        <a:pt x="112383" y="29364"/>
                        <a:pt x="73281" y="85151"/>
                        <a:pt x="46301" y="141953"/>
                      </a:cubicBezTo>
                      <a:cubicBezTo>
                        <a:pt x="32455" y="171063"/>
                        <a:pt x="19371" y="202101"/>
                        <a:pt x="10851" y="233240"/>
                      </a:cubicBezTo>
                      <a:cubicBezTo>
                        <a:pt x="3497" y="260373"/>
                        <a:pt x="302" y="289890"/>
                        <a:pt x="9228" y="317073"/>
                      </a:cubicBezTo>
                      <a:cubicBezTo>
                        <a:pt x="24290" y="363173"/>
                        <a:pt x="69985" y="381735"/>
                        <a:pt x="113194" y="392183"/>
                      </a:cubicBezTo>
                      <a:cubicBezTo>
                        <a:pt x="154578" y="402123"/>
                        <a:pt x="197027" y="407651"/>
                        <a:pt x="239476" y="411657"/>
                      </a:cubicBezTo>
                      <a:cubicBezTo>
                        <a:pt x="338878" y="420837"/>
                        <a:pt x="439802" y="421496"/>
                        <a:pt x="539306" y="413230"/>
                      </a:cubicBezTo>
                      <a:cubicBezTo>
                        <a:pt x="581197" y="409731"/>
                        <a:pt x="623189" y="404557"/>
                        <a:pt x="664066" y="394972"/>
                      </a:cubicBezTo>
                      <a:cubicBezTo>
                        <a:pt x="705196" y="385235"/>
                        <a:pt x="744348" y="368245"/>
                        <a:pt x="764330" y="328433"/>
                      </a:cubicBezTo>
                      <a:cubicBezTo>
                        <a:pt x="789485" y="278529"/>
                        <a:pt x="766714" y="224467"/>
                        <a:pt x="743284" y="178772"/>
                      </a:cubicBezTo>
                      <a:close/>
                      <a:moveTo>
                        <a:pt x="208134" y="288165"/>
                      </a:moveTo>
                      <a:cubicBezTo>
                        <a:pt x="208184" y="289231"/>
                        <a:pt x="207982" y="290092"/>
                        <a:pt x="207779" y="291107"/>
                      </a:cubicBezTo>
                      <a:cubicBezTo>
                        <a:pt x="207576" y="292121"/>
                        <a:pt x="207525" y="293085"/>
                        <a:pt x="207221" y="293997"/>
                      </a:cubicBezTo>
                      <a:cubicBezTo>
                        <a:pt x="206815" y="295367"/>
                        <a:pt x="206105" y="296787"/>
                        <a:pt x="205446" y="298004"/>
                      </a:cubicBezTo>
                      <a:cubicBezTo>
                        <a:pt x="205243" y="298460"/>
                        <a:pt x="204888" y="298866"/>
                        <a:pt x="204685" y="299221"/>
                      </a:cubicBezTo>
                      <a:cubicBezTo>
                        <a:pt x="203772" y="300286"/>
                        <a:pt x="202910" y="301554"/>
                        <a:pt x="201896" y="302518"/>
                      </a:cubicBezTo>
                      <a:cubicBezTo>
                        <a:pt x="200831" y="303380"/>
                        <a:pt x="199461" y="304344"/>
                        <a:pt x="198396" y="305054"/>
                      </a:cubicBezTo>
                      <a:cubicBezTo>
                        <a:pt x="196875" y="306169"/>
                        <a:pt x="194897" y="306829"/>
                        <a:pt x="193071" y="307488"/>
                      </a:cubicBezTo>
                      <a:cubicBezTo>
                        <a:pt x="191195" y="308147"/>
                        <a:pt x="189116" y="308198"/>
                        <a:pt x="187138" y="308400"/>
                      </a:cubicBezTo>
                      <a:cubicBezTo>
                        <a:pt x="186225" y="308502"/>
                        <a:pt x="185261" y="308553"/>
                        <a:pt x="184247" y="308350"/>
                      </a:cubicBezTo>
                      <a:cubicBezTo>
                        <a:pt x="182827" y="308147"/>
                        <a:pt x="181204" y="307995"/>
                        <a:pt x="179835" y="307488"/>
                      </a:cubicBezTo>
                      <a:cubicBezTo>
                        <a:pt x="178465" y="307082"/>
                        <a:pt x="177147" y="306423"/>
                        <a:pt x="175980" y="305865"/>
                      </a:cubicBezTo>
                      <a:cubicBezTo>
                        <a:pt x="174307" y="305003"/>
                        <a:pt x="172734" y="303684"/>
                        <a:pt x="171365" y="302416"/>
                      </a:cubicBezTo>
                      <a:cubicBezTo>
                        <a:pt x="169894" y="301098"/>
                        <a:pt x="168626" y="299374"/>
                        <a:pt x="167815" y="297649"/>
                      </a:cubicBezTo>
                      <a:cubicBezTo>
                        <a:pt x="166953" y="295722"/>
                        <a:pt x="166040" y="293845"/>
                        <a:pt x="165888" y="291766"/>
                      </a:cubicBezTo>
                      <a:cubicBezTo>
                        <a:pt x="165634" y="290245"/>
                        <a:pt x="165381" y="288723"/>
                        <a:pt x="165431" y="287202"/>
                      </a:cubicBezTo>
                      <a:cubicBezTo>
                        <a:pt x="165482" y="285680"/>
                        <a:pt x="165888" y="284260"/>
                        <a:pt x="166091" y="282840"/>
                      </a:cubicBezTo>
                      <a:cubicBezTo>
                        <a:pt x="166547" y="280710"/>
                        <a:pt x="167460" y="278935"/>
                        <a:pt x="168271" y="277008"/>
                      </a:cubicBezTo>
                      <a:cubicBezTo>
                        <a:pt x="169235" y="275182"/>
                        <a:pt x="170503" y="273610"/>
                        <a:pt x="171872" y="272139"/>
                      </a:cubicBezTo>
                      <a:cubicBezTo>
                        <a:pt x="172177" y="271733"/>
                        <a:pt x="172633" y="271429"/>
                        <a:pt x="173089" y="271125"/>
                      </a:cubicBezTo>
                      <a:cubicBezTo>
                        <a:pt x="174104" y="270161"/>
                        <a:pt x="175372" y="269198"/>
                        <a:pt x="176589" y="268487"/>
                      </a:cubicBezTo>
                      <a:cubicBezTo>
                        <a:pt x="178009" y="267727"/>
                        <a:pt x="179581" y="267270"/>
                        <a:pt x="181001" y="266662"/>
                      </a:cubicBezTo>
                      <a:cubicBezTo>
                        <a:pt x="181102" y="266662"/>
                        <a:pt x="181204" y="266611"/>
                        <a:pt x="181204" y="266611"/>
                      </a:cubicBezTo>
                      <a:cubicBezTo>
                        <a:pt x="181762" y="266358"/>
                        <a:pt x="182269" y="266155"/>
                        <a:pt x="182776" y="266002"/>
                      </a:cubicBezTo>
                      <a:cubicBezTo>
                        <a:pt x="184297" y="265242"/>
                        <a:pt x="185819" y="264938"/>
                        <a:pt x="187543" y="265090"/>
                      </a:cubicBezTo>
                      <a:cubicBezTo>
                        <a:pt x="189014" y="265141"/>
                        <a:pt x="190586" y="265394"/>
                        <a:pt x="192057" y="265800"/>
                      </a:cubicBezTo>
                      <a:cubicBezTo>
                        <a:pt x="193528" y="266205"/>
                        <a:pt x="194948" y="266916"/>
                        <a:pt x="196266" y="267524"/>
                      </a:cubicBezTo>
                      <a:cubicBezTo>
                        <a:pt x="198193" y="268437"/>
                        <a:pt x="199766" y="269857"/>
                        <a:pt x="201287" y="271176"/>
                      </a:cubicBezTo>
                      <a:cubicBezTo>
                        <a:pt x="201693" y="271581"/>
                        <a:pt x="202149" y="272038"/>
                        <a:pt x="202555" y="272443"/>
                      </a:cubicBezTo>
                      <a:cubicBezTo>
                        <a:pt x="203468" y="273610"/>
                        <a:pt x="204381" y="274878"/>
                        <a:pt x="205243" y="276146"/>
                      </a:cubicBezTo>
                      <a:cubicBezTo>
                        <a:pt x="205446" y="276602"/>
                        <a:pt x="205801" y="277059"/>
                        <a:pt x="206004" y="277667"/>
                      </a:cubicBezTo>
                      <a:cubicBezTo>
                        <a:pt x="206562" y="279138"/>
                        <a:pt x="207221" y="280558"/>
                        <a:pt x="207627" y="282130"/>
                      </a:cubicBezTo>
                      <a:cubicBezTo>
                        <a:pt x="207982" y="284159"/>
                        <a:pt x="208184" y="286238"/>
                        <a:pt x="208134" y="288165"/>
                      </a:cubicBezTo>
                      <a:close/>
                      <a:moveTo>
                        <a:pt x="166649" y="102141"/>
                      </a:moveTo>
                      <a:cubicBezTo>
                        <a:pt x="165076" y="101684"/>
                        <a:pt x="163504" y="100975"/>
                        <a:pt x="162135" y="100163"/>
                      </a:cubicBezTo>
                      <a:cubicBezTo>
                        <a:pt x="161881" y="100011"/>
                        <a:pt x="161526" y="99808"/>
                        <a:pt x="161222" y="99555"/>
                      </a:cubicBezTo>
                      <a:cubicBezTo>
                        <a:pt x="160715" y="99250"/>
                        <a:pt x="160309" y="98844"/>
                        <a:pt x="159903" y="98489"/>
                      </a:cubicBezTo>
                      <a:cubicBezTo>
                        <a:pt x="159751" y="98337"/>
                        <a:pt x="158889" y="97780"/>
                        <a:pt x="158585" y="97424"/>
                      </a:cubicBezTo>
                      <a:cubicBezTo>
                        <a:pt x="157723" y="96562"/>
                        <a:pt x="157063" y="95548"/>
                        <a:pt x="156404" y="94584"/>
                      </a:cubicBezTo>
                      <a:cubicBezTo>
                        <a:pt x="156252" y="94331"/>
                        <a:pt x="156049" y="94027"/>
                        <a:pt x="155998" y="93722"/>
                      </a:cubicBezTo>
                      <a:cubicBezTo>
                        <a:pt x="155390" y="92607"/>
                        <a:pt x="154883" y="91237"/>
                        <a:pt x="154578" y="89918"/>
                      </a:cubicBezTo>
                      <a:cubicBezTo>
                        <a:pt x="154274" y="88600"/>
                        <a:pt x="154223" y="87129"/>
                        <a:pt x="154122" y="85912"/>
                      </a:cubicBezTo>
                      <a:cubicBezTo>
                        <a:pt x="154071" y="85608"/>
                        <a:pt x="154071" y="85202"/>
                        <a:pt x="154122" y="84948"/>
                      </a:cubicBezTo>
                      <a:cubicBezTo>
                        <a:pt x="154274" y="83731"/>
                        <a:pt x="154477" y="82514"/>
                        <a:pt x="154680" y="81449"/>
                      </a:cubicBezTo>
                      <a:cubicBezTo>
                        <a:pt x="154781" y="81348"/>
                        <a:pt x="154832" y="81094"/>
                        <a:pt x="154781" y="80992"/>
                      </a:cubicBezTo>
                      <a:cubicBezTo>
                        <a:pt x="154933" y="80638"/>
                        <a:pt x="155035" y="80282"/>
                        <a:pt x="155187" y="80029"/>
                      </a:cubicBezTo>
                      <a:cubicBezTo>
                        <a:pt x="155643" y="78862"/>
                        <a:pt x="156049" y="77493"/>
                        <a:pt x="156860" y="76377"/>
                      </a:cubicBezTo>
                      <a:cubicBezTo>
                        <a:pt x="157469" y="75363"/>
                        <a:pt x="158382" y="74298"/>
                        <a:pt x="159193" y="73385"/>
                      </a:cubicBezTo>
                      <a:cubicBezTo>
                        <a:pt x="159346" y="73131"/>
                        <a:pt x="159599" y="72980"/>
                        <a:pt x="159853" y="72675"/>
                      </a:cubicBezTo>
                      <a:cubicBezTo>
                        <a:pt x="160816" y="71914"/>
                        <a:pt x="161881" y="71002"/>
                        <a:pt x="162997" y="70444"/>
                      </a:cubicBezTo>
                      <a:cubicBezTo>
                        <a:pt x="163910" y="69886"/>
                        <a:pt x="165026" y="69531"/>
                        <a:pt x="165989" y="69278"/>
                      </a:cubicBezTo>
                      <a:cubicBezTo>
                        <a:pt x="166344" y="68973"/>
                        <a:pt x="166547" y="68517"/>
                        <a:pt x="166902" y="68212"/>
                      </a:cubicBezTo>
                      <a:cubicBezTo>
                        <a:pt x="168119" y="67198"/>
                        <a:pt x="169539" y="66539"/>
                        <a:pt x="171162" y="66133"/>
                      </a:cubicBezTo>
                      <a:cubicBezTo>
                        <a:pt x="172785" y="65727"/>
                        <a:pt x="174357" y="65676"/>
                        <a:pt x="175879" y="66032"/>
                      </a:cubicBezTo>
                      <a:cubicBezTo>
                        <a:pt x="177400" y="66183"/>
                        <a:pt x="178871" y="66691"/>
                        <a:pt x="180139" y="67553"/>
                      </a:cubicBezTo>
                      <a:cubicBezTo>
                        <a:pt x="183131" y="69378"/>
                        <a:pt x="185616" y="71965"/>
                        <a:pt x="187391" y="74907"/>
                      </a:cubicBezTo>
                      <a:cubicBezTo>
                        <a:pt x="188152" y="76428"/>
                        <a:pt x="188760" y="77950"/>
                        <a:pt x="189166" y="79674"/>
                      </a:cubicBezTo>
                      <a:lnTo>
                        <a:pt x="189369" y="80485"/>
                      </a:lnTo>
                      <a:cubicBezTo>
                        <a:pt x="189471" y="81855"/>
                        <a:pt x="189673" y="83174"/>
                        <a:pt x="189724" y="84542"/>
                      </a:cubicBezTo>
                      <a:cubicBezTo>
                        <a:pt x="189775" y="84745"/>
                        <a:pt x="189724" y="85050"/>
                        <a:pt x="189724" y="85405"/>
                      </a:cubicBezTo>
                      <a:cubicBezTo>
                        <a:pt x="189572" y="86622"/>
                        <a:pt x="189369" y="87839"/>
                        <a:pt x="189116" y="89158"/>
                      </a:cubicBezTo>
                      <a:cubicBezTo>
                        <a:pt x="188913" y="89614"/>
                        <a:pt x="188811" y="90172"/>
                        <a:pt x="188608" y="90629"/>
                      </a:cubicBezTo>
                      <a:cubicBezTo>
                        <a:pt x="187949" y="91947"/>
                        <a:pt x="187493" y="93418"/>
                        <a:pt x="186580" y="94584"/>
                      </a:cubicBezTo>
                      <a:cubicBezTo>
                        <a:pt x="185718" y="95852"/>
                        <a:pt x="184855" y="97120"/>
                        <a:pt x="183740" y="98134"/>
                      </a:cubicBezTo>
                      <a:cubicBezTo>
                        <a:pt x="181356" y="100163"/>
                        <a:pt x="178770" y="101634"/>
                        <a:pt x="175777" y="102445"/>
                      </a:cubicBezTo>
                      <a:cubicBezTo>
                        <a:pt x="172887" y="103155"/>
                        <a:pt x="169489" y="103054"/>
                        <a:pt x="166649" y="102141"/>
                      </a:cubicBezTo>
                      <a:close/>
                      <a:moveTo>
                        <a:pt x="312709" y="185771"/>
                      </a:moveTo>
                      <a:cubicBezTo>
                        <a:pt x="313013" y="192263"/>
                        <a:pt x="306420" y="197537"/>
                        <a:pt x="300385" y="197384"/>
                      </a:cubicBezTo>
                      <a:cubicBezTo>
                        <a:pt x="293539" y="197131"/>
                        <a:pt x="289126" y="191400"/>
                        <a:pt x="288822" y="184908"/>
                      </a:cubicBezTo>
                      <a:cubicBezTo>
                        <a:pt x="288670" y="183437"/>
                        <a:pt x="288619" y="181866"/>
                        <a:pt x="288467" y="180445"/>
                      </a:cubicBezTo>
                      <a:cubicBezTo>
                        <a:pt x="288518" y="180141"/>
                        <a:pt x="288467" y="179938"/>
                        <a:pt x="288416" y="179735"/>
                      </a:cubicBezTo>
                      <a:cubicBezTo>
                        <a:pt x="288467" y="179431"/>
                        <a:pt x="288416" y="179228"/>
                        <a:pt x="288416" y="179228"/>
                      </a:cubicBezTo>
                      <a:cubicBezTo>
                        <a:pt x="288416" y="178823"/>
                        <a:pt x="288315" y="178417"/>
                        <a:pt x="288213" y="178011"/>
                      </a:cubicBezTo>
                      <a:cubicBezTo>
                        <a:pt x="287859" y="175222"/>
                        <a:pt x="287402" y="172483"/>
                        <a:pt x="286793" y="169795"/>
                      </a:cubicBezTo>
                      <a:cubicBezTo>
                        <a:pt x="286185" y="166854"/>
                        <a:pt x="285424" y="164014"/>
                        <a:pt x="284511" y="161123"/>
                      </a:cubicBezTo>
                      <a:cubicBezTo>
                        <a:pt x="284207" y="160261"/>
                        <a:pt x="283903" y="159449"/>
                        <a:pt x="283598" y="158689"/>
                      </a:cubicBezTo>
                      <a:cubicBezTo>
                        <a:pt x="283598" y="158587"/>
                        <a:pt x="283598" y="158587"/>
                        <a:pt x="283598" y="158587"/>
                      </a:cubicBezTo>
                      <a:cubicBezTo>
                        <a:pt x="283396" y="158232"/>
                        <a:pt x="282888" y="156863"/>
                        <a:pt x="282888" y="156863"/>
                      </a:cubicBezTo>
                      <a:lnTo>
                        <a:pt x="282229" y="155443"/>
                      </a:lnTo>
                      <a:cubicBezTo>
                        <a:pt x="281113" y="152958"/>
                        <a:pt x="279795" y="150625"/>
                        <a:pt x="278324" y="148343"/>
                      </a:cubicBezTo>
                      <a:cubicBezTo>
                        <a:pt x="278020" y="147987"/>
                        <a:pt x="276904" y="146466"/>
                        <a:pt x="276904" y="146466"/>
                      </a:cubicBezTo>
                      <a:cubicBezTo>
                        <a:pt x="276448" y="145858"/>
                        <a:pt x="275890" y="145249"/>
                        <a:pt x="275382" y="144488"/>
                      </a:cubicBezTo>
                      <a:cubicBezTo>
                        <a:pt x="274419" y="143575"/>
                        <a:pt x="273557" y="142612"/>
                        <a:pt x="272593" y="141750"/>
                      </a:cubicBezTo>
                      <a:cubicBezTo>
                        <a:pt x="272188" y="141344"/>
                        <a:pt x="272035" y="141141"/>
                        <a:pt x="271883" y="141090"/>
                      </a:cubicBezTo>
                      <a:cubicBezTo>
                        <a:pt x="271883" y="140989"/>
                        <a:pt x="271782" y="140989"/>
                        <a:pt x="271630" y="140837"/>
                      </a:cubicBezTo>
                      <a:cubicBezTo>
                        <a:pt x="269854" y="139671"/>
                        <a:pt x="268130" y="138605"/>
                        <a:pt x="266304" y="137591"/>
                      </a:cubicBezTo>
                      <a:cubicBezTo>
                        <a:pt x="266000" y="137540"/>
                        <a:pt x="263819" y="136576"/>
                        <a:pt x="263262" y="136425"/>
                      </a:cubicBezTo>
                      <a:cubicBezTo>
                        <a:pt x="262095" y="136069"/>
                        <a:pt x="260878" y="135816"/>
                        <a:pt x="259762" y="135461"/>
                      </a:cubicBezTo>
                      <a:cubicBezTo>
                        <a:pt x="259762" y="135461"/>
                        <a:pt x="259458" y="135410"/>
                        <a:pt x="259204" y="135359"/>
                      </a:cubicBezTo>
                      <a:cubicBezTo>
                        <a:pt x="258748" y="135258"/>
                        <a:pt x="258089" y="135208"/>
                        <a:pt x="257886" y="135157"/>
                      </a:cubicBezTo>
                      <a:cubicBezTo>
                        <a:pt x="256466" y="135055"/>
                        <a:pt x="255096" y="135005"/>
                        <a:pt x="253727" y="135005"/>
                      </a:cubicBezTo>
                      <a:cubicBezTo>
                        <a:pt x="253068" y="134954"/>
                        <a:pt x="250380" y="135157"/>
                        <a:pt x="250380" y="135157"/>
                      </a:cubicBezTo>
                      <a:cubicBezTo>
                        <a:pt x="249264" y="135309"/>
                        <a:pt x="248148" y="135461"/>
                        <a:pt x="247033" y="135765"/>
                      </a:cubicBezTo>
                      <a:cubicBezTo>
                        <a:pt x="246120" y="135968"/>
                        <a:pt x="245156" y="136222"/>
                        <a:pt x="244243" y="136526"/>
                      </a:cubicBezTo>
                      <a:cubicBezTo>
                        <a:pt x="244243" y="136526"/>
                        <a:pt x="242113" y="137337"/>
                        <a:pt x="241657" y="137693"/>
                      </a:cubicBezTo>
                      <a:cubicBezTo>
                        <a:pt x="240693" y="138149"/>
                        <a:pt x="239780" y="138757"/>
                        <a:pt x="238969" y="139265"/>
                      </a:cubicBezTo>
                      <a:cubicBezTo>
                        <a:pt x="238817" y="139417"/>
                        <a:pt x="237802" y="140178"/>
                        <a:pt x="237295" y="140634"/>
                      </a:cubicBezTo>
                      <a:cubicBezTo>
                        <a:pt x="236535" y="141344"/>
                        <a:pt x="235774" y="142156"/>
                        <a:pt x="234912" y="143017"/>
                      </a:cubicBezTo>
                      <a:cubicBezTo>
                        <a:pt x="234861" y="143119"/>
                        <a:pt x="234557" y="143322"/>
                        <a:pt x="234404" y="143575"/>
                      </a:cubicBezTo>
                      <a:cubicBezTo>
                        <a:pt x="234354" y="143677"/>
                        <a:pt x="234151" y="143829"/>
                        <a:pt x="234100" y="143981"/>
                      </a:cubicBezTo>
                      <a:cubicBezTo>
                        <a:pt x="232629" y="146111"/>
                        <a:pt x="231412" y="148241"/>
                        <a:pt x="230246" y="150422"/>
                      </a:cubicBezTo>
                      <a:cubicBezTo>
                        <a:pt x="230195" y="150523"/>
                        <a:pt x="230195" y="150523"/>
                        <a:pt x="230195" y="150523"/>
                      </a:cubicBezTo>
                      <a:cubicBezTo>
                        <a:pt x="230195" y="150625"/>
                        <a:pt x="230094" y="150625"/>
                        <a:pt x="230144" y="150726"/>
                      </a:cubicBezTo>
                      <a:cubicBezTo>
                        <a:pt x="230094" y="150828"/>
                        <a:pt x="229992" y="151082"/>
                        <a:pt x="229941" y="151082"/>
                      </a:cubicBezTo>
                      <a:cubicBezTo>
                        <a:pt x="229789" y="151436"/>
                        <a:pt x="229688" y="151893"/>
                        <a:pt x="229485" y="152349"/>
                      </a:cubicBezTo>
                      <a:cubicBezTo>
                        <a:pt x="229079" y="153414"/>
                        <a:pt x="228674" y="154682"/>
                        <a:pt x="228318" y="155798"/>
                      </a:cubicBezTo>
                      <a:cubicBezTo>
                        <a:pt x="227609" y="158181"/>
                        <a:pt x="227051" y="160666"/>
                        <a:pt x="226594" y="163101"/>
                      </a:cubicBezTo>
                      <a:cubicBezTo>
                        <a:pt x="226493" y="163557"/>
                        <a:pt x="226290" y="164978"/>
                        <a:pt x="226290" y="165282"/>
                      </a:cubicBezTo>
                      <a:cubicBezTo>
                        <a:pt x="226087" y="166600"/>
                        <a:pt x="225986" y="167919"/>
                        <a:pt x="225935" y="169187"/>
                      </a:cubicBezTo>
                      <a:cubicBezTo>
                        <a:pt x="225478" y="174715"/>
                        <a:pt x="225631" y="180243"/>
                        <a:pt x="226087" y="185771"/>
                      </a:cubicBezTo>
                      <a:cubicBezTo>
                        <a:pt x="226696" y="192263"/>
                        <a:pt x="219595" y="197486"/>
                        <a:pt x="213713" y="197283"/>
                      </a:cubicBezTo>
                      <a:cubicBezTo>
                        <a:pt x="206663" y="197080"/>
                        <a:pt x="202758" y="191349"/>
                        <a:pt x="202200" y="184908"/>
                      </a:cubicBezTo>
                      <a:cubicBezTo>
                        <a:pt x="200780" y="169592"/>
                        <a:pt x="202606" y="153820"/>
                        <a:pt x="209047" y="139721"/>
                      </a:cubicBezTo>
                      <a:cubicBezTo>
                        <a:pt x="214727" y="127245"/>
                        <a:pt x="224870" y="117863"/>
                        <a:pt x="237853" y="113450"/>
                      </a:cubicBezTo>
                      <a:cubicBezTo>
                        <a:pt x="251546" y="108886"/>
                        <a:pt x="267572" y="110762"/>
                        <a:pt x="280048" y="117812"/>
                      </a:cubicBezTo>
                      <a:cubicBezTo>
                        <a:pt x="303479" y="130998"/>
                        <a:pt x="311644" y="160666"/>
                        <a:pt x="312709" y="185771"/>
                      </a:cubicBezTo>
                      <a:close/>
                      <a:moveTo>
                        <a:pt x="406127" y="255200"/>
                      </a:moveTo>
                      <a:cubicBezTo>
                        <a:pt x="396643" y="258547"/>
                        <a:pt x="385892" y="256772"/>
                        <a:pt x="377523" y="251802"/>
                      </a:cubicBezTo>
                      <a:cubicBezTo>
                        <a:pt x="367634" y="245818"/>
                        <a:pt x="361295" y="235624"/>
                        <a:pt x="358150" y="224720"/>
                      </a:cubicBezTo>
                      <a:cubicBezTo>
                        <a:pt x="354144" y="210571"/>
                        <a:pt x="355817" y="195153"/>
                        <a:pt x="359317" y="181105"/>
                      </a:cubicBezTo>
                      <a:cubicBezTo>
                        <a:pt x="360940" y="174664"/>
                        <a:pt x="368243" y="171570"/>
                        <a:pt x="374329" y="173193"/>
                      </a:cubicBezTo>
                      <a:cubicBezTo>
                        <a:pt x="380769" y="174816"/>
                        <a:pt x="383863" y="182018"/>
                        <a:pt x="382240" y="188104"/>
                      </a:cubicBezTo>
                      <a:cubicBezTo>
                        <a:pt x="381784" y="190132"/>
                        <a:pt x="381327" y="192110"/>
                        <a:pt x="380871" y="194240"/>
                      </a:cubicBezTo>
                      <a:cubicBezTo>
                        <a:pt x="380820" y="194544"/>
                        <a:pt x="380769" y="194798"/>
                        <a:pt x="380769" y="195102"/>
                      </a:cubicBezTo>
                      <a:cubicBezTo>
                        <a:pt x="380668" y="195965"/>
                        <a:pt x="380516" y="196726"/>
                        <a:pt x="380414" y="197638"/>
                      </a:cubicBezTo>
                      <a:cubicBezTo>
                        <a:pt x="379958" y="201036"/>
                        <a:pt x="379806" y="204333"/>
                        <a:pt x="379755" y="207730"/>
                      </a:cubicBezTo>
                      <a:cubicBezTo>
                        <a:pt x="379806" y="209201"/>
                        <a:pt x="379907" y="210672"/>
                        <a:pt x="380059" y="212092"/>
                      </a:cubicBezTo>
                      <a:cubicBezTo>
                        <a:pt x="380110" y="212802"/>
                        <a:pt x="380161" y="213461"/>
                        <a:pt x="380313" y="214121"/>
                      </a:cubicBezTo>
                      <a:cubicBezTo>
                        <a:pt x="380718" y="216656"/>
                        <a:pt x="381530" y="219141"/>
                        <a:pt x="382189" y="221576"/>
                      </a:cubicBezTo>
                      <a:cubicBezTo>
                        <a:pt x="382341" y="221829"/>
                        <a:pt x="382544" y="222235"/>
                        <a:pt x="382646" y="222540"/>
                      </a:cubicBezTo>
                      <a:cubicBezTo>
                        <a:pt x="383051" y="223401"/>
                        <a:pt x="383457" y="224264"/>
                        <a:pt x="384015" y="225075"/>
                      </a:cubicBezTo>
                      <a:cubicBezTo>
                        <a:pt x="384370" y="225633"/>
                        <a:pt x="385232" y="226596"/>
                        <a:pt x="385536" y="227357"/>
                      </a:cubicBezTo>
                      <a:cubicBezTo>
                        <a:pt x="385638" y="227459"/>
                        <a:pt x="385689" y="227611"/>
                        <a:pt x="385841" y="227713"/>
                      </a:cubicBezTo>
                      <a:cubicBezTo>
                        <a:pt x="386449" y="228423"/>
                        <a:pt x="387109" y="229081"/>
                        <a:pt x="387819" y="229792"/>
                      </a:cubicBezTo>
                      <a:cubicBezTo>
                        <a:pt x="387920" y="229893"/>
                        <a:pt x="387971" y="229944"/>
                        <a:pt x="388072" y="229944"/>
                      </a:cubicBezTo>
                      <a:cubicBezTo>
                        <a:pt x="389188" y="230705"/>
                        <a:pt x="390405" y="231364"/>
                        <a:pt x="391572" y="232176"/>
                      </a:cubicBezTo>
                      <a:cubicBezTo>
                        <a:pt x="391673" y="232176"/>
                        <a:pt x="391775" y="232226"/>
                        <a:pt x="392028" y="232277"/>
                      </a:cubicBezTo>
                      <a:cubicBezTo>
                        <a:pt x="392484" y="232480"/>
                        <a:pt x="393195" y="232632"/>
                        <a:pt x="393752" y="232835"/>
                      </a:cubicBezTo>
                      <a:cubicBezTo>
                        <a:pt x="393854" y="232835"/>
                        <a:pt x="393955" y="232885"/>
                        <a:pt x="394057" y="232885"/>
                      </a:cubicBezTo>
                      <a:cubicBezTo>
                        <a:pt x="394716" y="232936"/>
                        <a:pt x="395477" y="232987"/>
                        <a:pt x="396187" y="232987"/>
                      </a:cubicBezTo>
                      <a:cubicBezTo>
                        <a:pt x="396390" y="232936"/>
                        <a:pt x="396592" y="232987"/>
                        <a:pt x="396795" y="232936"/>
                      </a:cubicBezTo>
                      <a:cubicBezTo>
                        <a:pt x="396897" y="232936"/>
                        <a:pt x="396897" y="232936"/>
                        <a:pt x="396998" y="232885"/>
                      </a:cubicBezTo>
                      <a:cubicBezTo>
                        <a:pt x="397607" y="232835"/>
                        <a:pt x="398063" y="232835"/>
                        <a:pt x="398013" y="232733"/>
                      </a:cubicBezTo>
                      <a:lnTo>
                        <a:pt x="398114" y="232733"/>
                      </a:lnTo>
                      <a:cubicBezTo>
                        <a:pt x="398723" y="232581"/>
                        <a:pt x="399179" y="232378"/>
                        <a:pt x="399788" y="232226"/>
                      </a:cubicBezTo>
                      <a:cubicBezTo>
                        <a:pt x="399889" y="232226"/>
                        <a:pt x="399940" y="232074"/>
                        <a:pt x="400041" y="232074"/>
                      </a:cubicBezTo>
                      <a:cubicBezTo>
                        <a:pt x="400802" y="231668"/>
                        <a:pt x="401664" y="231262"/>
                        <a:pt x="402374" y="230755"/>
                      </a:cubicBezTo>
                      <a:cubicBezTo>
                        <a:pt x="403591" y="229741"/>
                        <a:pt x="404707" y="228625"/>
                        <a:pt x="405823" y="227408"/>
                      </a:cubicBezTo>
                      <a:cubicBezTo>
                        <a:pt x="405975" y="227256"/>
                        <a:pt x="406127" y="227003"/>
                        <a:pt x="406279" y="226749"/>
                      </a:cubicBezTo>
                      <a:cubicBezTo>
                        <a:pt x="406837" y="225988"/>
                        <a:pt x="407344" y="225126"/>
                        <a:pt x="407902" y="224264"/>
                      </a:cubicBezTo>
                      <a:cubicBezTo>
                        <a:pt x="408206" y="223655"/>
                        <a:pt x="408409" y="223199"/>
                        <a:pt x="408713" y="222692"/>
                      </a:cubicBezTo>
                      <a:cubicBezTo>
                        <a:pt x="408866" y="222438"/>
                        <a:pt x="408916" y="222235"/>
                        <a:pt x="409018" y="222083"/>
                      </a:cubicBezTo>
                      <a:cubicBezTo>
                        <a:pt x="409221" y="221525"/>
                        <a:pt x="409424" y="221018"/>
                        <a:pt x="409576" y="220460"/>
                      </a:cubicBezTo>
                      <a:cubicBezTo>
                        <a:pt x="410387" y="218127"/>
                        <a:pt x="410996" y="215794"/>
                        <a:pt x="411452" y="213360"/>
                      </a:cubicBezTo>
                      <a:cubicBezTo>
                        <a:pt x="411452" y="212853"/>
                        <a:pt x="411554" y="212396"/>
                        <a:pt x="411604" y="211839"/>
                      </a:cubicBezTo>
                      <a:cubicBezTo>
                        <a:pt x="411807" y="210418"/>
                        <a:pt x="411858" y="208998"/>
                        <a:pt x="411959" y="207629"/>
                      </a:cubicBezTo>
                      <a:cubicBezTo>
                        <a:pt x="412061" y="204434"/>
                        <a:pt x="412010" y="201289"/>
                        <a:pt x="411807" y="198145"/>
                      </a:cubicBezTo>
                      <a:cubicBezTo>
                        <a:pt x="411807" y="197638"/>
                        <a:pt x="411807" y="197182"/>
                        <a:pt x="411706" y="196776"/>
                      </a:cubicBezTo>
                      <a:cubicBezTo>
                        <a:pt x="411706" y="196269"/>
                        <a:pt x="411554" y="195762"/>
                        <a:pt x="411554" y="195204"/>
                      </a:cubicBezTo>
                      <a:cubicBezTo>
                        <a:pt x="411351" y="193480"/>
                        <a:pt x="411047" y="191755"/>
                        <a:pt x="410691" y="189929"/>
                      </a:cubicBezTo>
                      <a:cubicBezTo>
                        <a:pt x="409525" y="183337"/>
                        <a:pt x="412974" y="177453"/>
                        <a:pt x="419617" y="175526"/>
                      </a:cubicBezTo>
                      <a:cubicBezTo>
                        <a:pt x="425551" y="173802"/>
                        <a:pt x="432956" y="178163"/>
                        <a:pt x="434020" y="184351"/>
                      </a:cubicBezTo>
                      <a:cubicBezTo>
                        <a:pt x="436962" y="201087"/>
                        <a:pt x="436962" y="218330"/>
                        <a:pt x="429710" y="233900"/>
                      </a:cubicBezTo>
                      <a:cubicBezTo>
                        <a:pt x="424993" y="244043"/>
                        <a:pt x="416574" y="251650"/>
                        <a:pt x="406127" y="255200"/>
                      </a:cubicBezTo>
                      <a:close/>
                      <a:moveTo>
                        <a:pt x="496451" y="311900"/>
                      </a:moveTo>
                      <a:cubicBezTo>
                        <a:pt x="496553" y="312712"/>
                        <a:pt x="496654" y="313574"/>
                        <a:pt x="496603" y="314385"/>
                      </a:cubicBezTo>
                      <a:cubicBezTo>
                        <a:pt x="496502" y="315704"/>
                        <a:pt x="496299" y="317023"/>
                        <a:pt x="495944" y="318240"/>
                      </a:cubicBezTo>
                      <a:cubicBezTo>
                        <a:pt x="495741" y="319254"/>
                        <a:pt x="495336" y="320167"/>
                        <a:pt x="494930" y="321130"/>
                      </a:cubicBezTo>
                      <a:cubicBezTo>
                        <a:pt x="494575" y="321840"/>
                        <a:pt x="494321" y="322550"/>
                        <a:pt x="493915" y="323159"/>
                      </a:cubicBezTo>
                      <a:cubicBezTo>
                        <a:pt x="493865" y="323260"/>
                        <a:pt x="493763" y="323413"/>
                        <a:pt x="493713" y="323514"/>
                      </a:cubicBezTo>
                      <a:cubicBezTo>
                        <a:pt x="493053" y="324325"/>
                        <a:pt x="492343" y="325238"/>
                        <a:pt x="491583" y="326050"/>
                      </a:cubicBezTo>
                      <a:cubicBezTo>
                        <a:pt x="491430" y="326303"/>
                        <a:pt x="491177" y="326456"/>
                        <a:pt x="491025" y="326709"/>
                      </a:cubicBezTo>
                      <a:cubicBezTo>
                        <a:pt x="490112" y="327368"/>
                        <a:pt x="489250" y="328078"/>
                        <a:pt x="488337" y="328636"/>
                      </a:cubicBezTo>
                      <a:cubicBezTo>
                        <a:pt x="488185" y="328788"/>
                        <a:pt x="488083" y="328788"/>
                        <a:pt x="487982" y="328941"/>
                      </a:cubicBezTo>
                      <a:cubicBezTo>
                        <a:pt x="487779" y="328991"/>
                        <a:pt x="487627" y="329144"/>
                        <a:pt x="487525" y="329144"/>
                      </a:cubicBezTo>
                      <a:cubicBezTo>
                        <a:pt x="486460" y="329600"/>
                        <a:pt x="485294" y="330005"/>
                        <a:pt x="484229" y="330361"/>
                      </a:cubicBezTo>
                      <a:cubicBezTo>
                        <a:pt x="484077" y="330512"/>
                        <a:pt x="483772" y="330563"/>
                        <a:pt x="483468" y="330665"/>
                      </a:cubicBezTo>
                      <a:cubicBezTo>
                        <a:pt x="482859" y="330715"/>
                        <a:pt x="482099" y="330766"/>
                        <a:pt x="481490" y="330817"/>
                      </a:cubicBezTo>
                      <a:cubicBezTo>
                        <a:pt x="480881" y="330868"/>
                        <a:pt x="480172" y="331020"/>
                        <a:pt x="479462" y="331071"/>
                      </a:cubicBezTo>
                      <a:cubicBezTo>
                        <a:pt x="479259" y="331020"/>
                        <a:pt x="478904" y="330969"/>
                        <a:pt x="478701" y="330918"/>
                      </a:cubicBezTo>
                      <a:cubicBezTo>
                        <a:pt x="477382" y="330817"/>
                        <a:pt x="476064" y="330614"/>
                        <a:pt x="474846" y="330361"/>
                      </a:cubicBezTo>
                      <a:cubicBezTo>
                        <a:pt x="474542" y="330310"/>
                        <a:pt x="474289" y="330158"/>
                        <a:pt x="474035" y="330107"/>
                      </a:cubicBezTo>
                      <a:cubicBezTo>
                        <a:pt x="472767" y="329651"/>
                        <a:pt x="471601" y="329093"/>
                        <a:pt x="470485" y="328535"/>
                      </a:cubicBezTo>
                      <a:cubicBezTo>
                        <a:pt x="470231" y="328383"/>
                        <a:pt x="469978" y="328230"/>
                        <a:pt x="469724" y="328078"/>
                      </a:cubicBezTo>
                      <a:cubicBezTo>
                        <a:pt x="469217" y="327673"/>
                        <a:pt x="468659" y="327267"/>
                        <a:pt x="468152" y="326861"/>
                      </a:cubicBezTo>
                      <a:cubicBezTo>
                        <a:pt x="467746" y="326456"/>
                        <a:pt x="467189" y="326050"/>
                        <a:pt x="466681" y="325644"/>
                      </a:cubicBezTo>
                      <a:cubicBezTo>
                        <a:pt x="466529" y="325492"/>
                        <a:pt x="466275" y="325340"/>
                        <a:pt x="466123" y="325035"/>
                      </a:cubicBezTo>
                      <a:cubicBezTo>
                        <a:pt x="465464" y="324123"/>
                        <a:pt x="464754" y="323260"/>
                        <a:pt x="464095" y="322246"/>
                      </a:cubicBezTo>
                      <a:cubicBezTo>
                        <a:pt x="464095" y="322145"/>
                        <a:pt x="463943" y="322094"/>
                        <a:pt x="463892" y="321891"/>
                      </a:cubicBezTo>
                      <a:cubicBezTo>
                        <a:pt x="463790" y="321789"/>
                        <a:pt x="463740" y="321739"/>
                        <a:pt x="463689" y="321536"/>
                      </a:cubicBezTo>
                      <a:cubicBezTo>
                        <a:pt x="463233" y="320471"/>
                        <a:pt x="462776" y="319457"/>
                        <a:pt x="462421" y="318341"/>
                      </a:cubicBezTo>
                      <a:lnTo>
                        <a:pt x="462218" y="317428"/>
                      </a:lnTo>
                      <a:cubicBezTo>
                        <a:pt x="462066" y="316312"/>
                        <a:pt x="461965" y="315045"/>
                        <a:pt x="461813" y="313929"/>
                      </a:cubicBezTo>
                      <a:cubicBezTo>
                        <a:pt x="461863" y="313726"/>
                        <a:pt x="461863" y="313624"/>
                        <a:pt x="461813" y="313421"/>
                      </a:cubicBezTo>
                      <a:cubicBezTo>
                        <a:pt x="461863" y="313219"/>
                        <a:pt x="461914" y="312863"/>
                        <a:pt x="461914" y="312560"/>
                      </a:cubicBezTo>
                      <a:cubicBezTo>
                        <a:pt x="462167" y="311342"/>
                        <a:pt x="462269" y="310024"/>
                        <a:pt x="462624" y="308807"/>
                      </a:cubicBezTo>
                      <a:cubicBezTo>
                        <a:pt x="462726" y="308705"/>
                        <a:pt x="462776" y="308553"/>
                        <a:pt x="462827" y="308350"/>
                      </a:cubicBezTo>
                      <a:cubicBezTo>
                        <a:pt x="463233" y="307386"/>
                        <a:pt x="463740" y="306322"/>
                        <a:pt x="464145" y="305408"/>
                      </a:cubicBezTo>
                      <a:cubicBezTo>
                        <a:pt x="464298" y="305155"/>
                        <a:pt x="464450" y="304901"/>
                        <a:pt x="464602" y="304648"/>
                      </a:cubicBezTo>
                      <a:cubicBezTo>
                        <a:pt x="464653" y="304546"/>
                        <a:pt x="464754" y="304293"/>
                        <a:pt x="464906" y="304141"/>
                      </a:cubicBezTo>
                      <a:cubicBezTo>
                        <a:pt x="465566" y="303329"/>
                        <a:pt x="466275" y="302416"/>
                        <a:pt x="467036" y="301503"/>
                      </a:cubicBezTo>
                      <a:cubicBezTo>
                        <a:pt x="467189" y="301351"/>
                        <a:pt x="467341" y="301098"/>
                        <a:pt x="467645" y="300945"/>
                      </a:cubicBezTo>
                      <a:cubicBezTo>
                        <a:pt x="468608" y="300083"/>
                        <a:pt x="469674" y="299272"/>
                        <a:pt x="470688" y="298613"/>
                      </a:cubicBezTo>
                      <a:cubicBezTo>
                        <a:pt x="470941" y="298460"/>
                        <a:pt x="471144" y="298308"/>
                        <a:pt x="471448" y="298207"/>
                      </a:cubicBezTo>
                      <a:cubicBezTo>
                        <a:pt x="471601" y="298055"/>
                        <a:pt x="471702" y="298055"/>
                        <a:pt x="471905" y="298004"/>
                      </a:cubicBezTo>
                      <a:cubicBezTo>
                        <a:pt x="472970" y="297547"/>
                        <a:pt x="474086" y="297040"/>
                        <a:pt x="475100" y="296736"/>
                      </a:cubicBezTo>
                      <a:lnTo>
                        <a:pt x="475911" y="296533"/>
                      </a:lnTo>
                      <a:cubicBezTo>
                        <a:pt x="477129" y="296330"/>
                        <a:pt x="478396" y="296279"/>
                        <a:pt x="479512" y="296179"/>
                      </a:cubicBezTo>
                      <a:lnTo>
                        <a:pt x="479918" y="296077"/>
                      </a:lnTo>
                      <a:cubicBezTo>
                        <a:pt x="480222" y="296128"/>
                        <a:pt x="480577" y="296128"/>
                        <a:pt x="480780" y="296179"/>
                      </a:cubicBezTo>
                      <a:cubicBezTo>
                        <a:pt x="482910" y="296179"/>
                        <a:pt x="484837" y="296787"/>
                        <a:pt x="486714" y="297953"/>
                      </a:cubicBezTo>
                      <a:cubicBezTo>
                        <a:pt x="486714" y="297953"/>
                        <a:pt x="486714" y="297953"/>
                        <a:pt x="486714" y="298055"/>
                      </a:cubicBezTo>
                      <a:cubicBezTo>
                        <a:pt x="487272" y="298257"/>
                        <a:pt x="487931" y="298308"/>
                        <a:pt x="488540" y="298664"/>
                      </a:cubicBezTo>
                      <a:cubicBezTo>
                        <a:pt x="488641" y="298765"/>
                        <a:pt x="488793" y="298815"/>
                        <a:pt x="488945" y="298967"/>
                      </a:cubicBezTo>
                      <a:cubicBezTo>
                        <a:pt x="489858" y="299576"/>
                        <a:pt x="490771" y="300337"/>
                        <a:pt x="491532" y="300996"/>
                      </a:cubicBezTo>
                      <a:cubicBezTo>
                        <a:pt x="491785" y="301250"/>
                        <a:pt x="491988" y="301503"/>
                        <a:pt x="492242" y="301656"/>
                      </a:cubicBezTo>
                      <a:cubicBezTo>
                        <a:pt x="492901" y="302569"/>
                        <a:pt x="493662" y="303532"/>
                        <a:pt x="494270" y="304445"/>
                      </a:cubicBezTo>
                      <a:cubicBezTo>
                        <a:pt x="494270" y="304546"/>
                        <a:pt x="494423" y="304698"/>
                        <a:pt x="494474" y="304800"/>
                      </a:cubicBezTo>
                      <a:cubicBezTo>
                        <a:pt x="494626" y="305054"/>
                        <a:pt x="494727" y="305358"/>
                        <a:pt x="494879" y="305662"/>
                      </a:cubicBezTo>
                      <a:cubicBezTo>
                        <a:pt x="495386" y="306829"/>
                        <a:pt x="495893" y="308147"/>
                        <a:pt x="496198" y="309466"/>
                      </a:cubicBezTo>
                      <a:cubicBezTo>
                        <a:pt x="496248" y="310277"/>
                        <a:pt x="496400" y="311190"/>
                        <a:pt x="496451" y="311900"/>
                      </a:cubicBezTo>
                      <a:close/>
                      <a:moveTo>
                        <a:pt x="559592" y="147785"/>
                      </a:moveTo>
                      <a:cubicBezTo>
                        <a:pt x="559389" y="147430"/>
                        <a:pt x="559186" y="146923"/>
                        <a:pt x="558983" y="146568"/>
                      </a:cubicBezTo>
                      <a:cubicBezTo>
                        <a:pt x="558527" y="145604"/>
                        <a:pt x="558121" y="144641"/>
                        <a:pt x="557665" y="143829"/>
                      </a:cubicBezTo>
                      <a:cubicBezTo>
                        <a:pt x="556955" y="142713"/>
                        <a:pt x="556194" y="141750"/>
                        <a:pt x="555636" y="140735"/>
                      </a:cubicBezTo>
                      <a:cubicBezTo>
                        <a:pt x="555332" y="140279"/>
                        <a:pt x="555028" y="139924"/>
                        <a:pt x="554723" y="139569"/>
                      </a:cubicBezTo>
                      <a:cubicBezTo>
                        <a:pt x="554013" y="138808"/>
                        <a:pt x="553303" y="137997"/>
                        <a:pt x="552593" y="137337"/>
                      </a:cubicBezTo>
                      <a:cubicBezTo>
                        <a:pt x="552492" y="137287"/>
                        <a:pt x="552340" y="137185"/>
                        <a:pt x="552340" y="137084"/>
                      </a:cubicBezTo>
                      <a:cubicBezTo>
                        <a:pt x="552238" y="136983"/>
                        <a:pt x="552086" y="136932"/>
                        <a:pt x="552086" y="136830"/>
                      </a:cubicBezTo>
                      <a:cubicBezTo>
                        <a:pt x="551985" y="136729"/>
                        <a:pt x="551731" y="136627"/>
                        <a:pt x="551579" y="136425"/>
                      </a:cubicBezTo>
                      <a:cubicBezTo>
                        <a:pt x="551579" y="136323"/>
                        <a:pt x="551427" y="136272"/>
                        <a:pt x="551325" y="136171"/>
                      </a:cubicBezTo>
                      <a:cubicBezTo>
                        <a:pt x="550210" y="135512"/>
                        <a:pt x="549195" y="134802"/>
                        <a:pt x="548080" y="134193"/>
                      </a:cubicBezTo>
                      <a:cubicBezTo>
                        <a:pt x="547623" y="133990"/>
                        <a:pt x="547116" y="133686"/>
                        <a:pt x="546660" y="133483"/>
                      </a:cubicBezTo>
                      <a:cubicBezTo>
                        <a:pt x="546558" y="133483"/>
                        <a:pt x="546660" y="133483"/>
                        <a:pt x="546457" y="133432"/>
                      </a:cubicBezTo>
                      <a:cubicBezTo>
                        <a:pt x="545595" y="133331"/>
                        <a:pt x="544530" y="132925"/>
                        <a:pt x="543566" y="132773"/>
                      </a:cubicBezTo>
                      <a:cubicBezTo>
                        <a:pt x="543363" y="132722"/>
                        <a:pt x="543211" y="132621"/>
                        <a:pt x="543008" y="132570"/>
                      </a:cubicBezTo>
                      <a:cubicBezTo>
                        <a:pt x="542349" y="132520"/>
                        <a:pt x="541487" y="132418"/>
                        <a:pt x="541081" y="132418"/>
                      </a:cubicBezTo>
                      <a:cubicBezTo>
                        <a:pt x="539762" y="132317"/>
                        <a:pt x="538545" y="132367"/>
                        <a:pt x="537277" y="132469"/>
                      </a:cubicBezTo>
                      <a:cubicBezTo>
                        <a:pt x="536669" y="132621"/>
                        <a:pt x="536060" y="132672"/>
                        <a:pt x="535451" y="132824"/>
                      </a:cubicBezTo>
                      <a:cubicBezTo>
                        <a:pt x="534437" y="133077"/>
                        <a:pt x="533473" y="133280"/>
                        <a:pt x="532459" y="133635"/>
                      </a:cubicBezTo>
                      <a:cubicBezTo>
                        <a:pt x="532256" y="133686"/>
                        <a:pt x="532256" y="133686"/>
                        <a:pt x="532155" y="133686"/>
                      </a:cubicBezTo>
                      <a:cubicBezTo>
                        <a:pt x="531800" y="133889"/>
                        <a:pt x="531496" y="134041"/>
                        <a:pt x="531293" y="134091"/>
                      </a:cubicBezTo>
                      <a:cubicBezTo>
                        <a:pt x="530076" y="134700"/>
                        <a:pt x="528960" y="135410"/>
                        <a:pt x="527743" y="136120"/>
                      </a:cubicBezTo>
                      <a:cubicBezTo>
                        <a:pt x="527489" y="136272"/>
                        <a:pt x="527388" y="136323"/>
                        <a:pt x="527185" y="136476"/>
                      </a:cubicBezTo>
                      <a:cubicBezTo>
                        <a:pt x="527134" y="136576"/>
                        <a:pt x="526931" y="136729"/>
                        <a:pt x="526678" y="136932"/>
                      </a:cubicBezTo>
                      <a:cubicBezTo>
                        <a:pt x="524953" y="138504"/>
                        <a:pt x="523381" y="140025"/>
                        <a:pt x="521809" y="141800"/>
                      </a:cubicBezTo>
                      <a:cubicBezTo>
                        <a:pt x="521809" y="141800"/>
                        <a:pt x="521809" y="141800"/>
                        <a:pt x="521708" y="141902"/>
                      </a:cubicBezTo>
                      <a:cubicBezTo>
                        <a:pt x="521403" y="142409"/>
                        <a:pt x="520998" y="142916"/>
                        <a:pt x="520592" y="143424"/>
                      </a:cubicBezTo>
                      <a:cubicBezTo>
                        <a:pt x="519983" y="144336"/>
                        <a:pt x="519425" y="145198"/>
                        <a:pt x="518817" y="146162"/>
                      </a:cubicBezTo>
                      <a:cubicBezTo>
                        <a:pt x="518208" y="147278"/>
                        <a:pt x="517549" y="148394"/>
                        <a:pt x="516940" y="149458"/>
                      </a:cubicBezTo>
                      <a:cubicBezTo>
                        <a:pt x="516839" y="149915"/>
                        <a:pt x="516585" y="150270"/>
                        <a:pt x="516382" y="150625"/>
                      </a:cubicBezTo>
                      <a:cubicBezTo>
                        <a:pt x="516332" y="150828"/>
                        <a:pt x="516332" y="150828"/>
                        <a:pt x="516281" y="151082"/>
                      </a:cubicBezTo>
                      <a:cubicBezTo>
                        <a:pt x="515368" y="153516"/>
                        <a:pt x="514506" y="155950"/>
                        <a:pt x="513796" y="158435"/>
                      </a:cubicBezTo>
                      <a:cubicBezTo>
                        <a:pt x="513492" y="159348"/>
                        <a:pt x="513289" y="160362"/>
                        <a:pt x="513238" y="161326"/>
                      </a:cubicBezTo>
                      <a:cubicBezTo>
                        <a:pt x="513238" y="161326"/>
                        <a:pt x="513238" y="161427"/>
                        <a:pt x="513187" y="161529"/>
                      </a:cubicBezTo>
                      <a:lnTo>
                        <a:pt x="513187" y="161630"/>
                      </a:lnTo>
                      <a:cubicBezTo>
                        <a:pt x="513035" y="162290"/>
                        <a:pt x="512832" y="163608"/>
                        <a:pt x="512782" y="163963"/>
                      </a:cubicBezTo>
                      <a:cubicBezTo>
                        <a:pt x="512579" y="166549"/>
                        <a:pt x="512427" y="169136"/>
                        <a:pt x="512528" y="171621"/>
                      </a:cubicBezTo>
                      <a:cubicBezTo>
                        <a:pt x="512528" y="172128"/>
                        <a:pt x="512782" y="173548"/>
                        <a:pt x="512680" y="174106"/>
                      </a:cubicBezTo>
                      <a:lnTo>
                        <a:pt x="512680" y="174208"/>
                      </a:lnTo>
                      <a:cubicBezTo>
                        <a:pt x="512782" y="175121"/>
                        <a:pt x="513035" y="176033"/>
                        <a:pt x="513137" y="176946"/>
                      </a:cubicBezTo>
                      <a:cubicBezTo>
                        <a:pt x="514506" y="183488"/>
                        <a:pt x="510753" y="189473"/>
                        <a:pt x="504312" y="191349"/>
                      </a:cubicBezTo>
                      <a:cubicBezTo>
                        <a:pt x="498277" y="193124"/>
                        <a:pt x="491075" y="188712"/>
                        <a:pt x="489858" y="182576"/>
                      </a:cubicBezTo>
                      <a:cubicBezTo>
                        <a:pt x="486866" y="166905"/>
                        <a:pt x="489402" y="151082"/>
                        <a:pt x="496603" y="136983"/>
                      </a:cubicBezTo>
                      <a:cubicBezTo>
                        <a:pt x="502639" y="124760"/>
                        <a:pt x="513035" y="115073"/>
                        <a:pt x="525917" y="110610"/>
                      </a:cubicBezTo>
                      <a:cubicBezTo>
                        <a:pt x="538900" y="106046"/>
                        <a:pt x="554723" y="108582"/>
                        <a:pt x="565526" y="117102"/>
                      </a:cubicBezTo>
                      <a:cubicBezTo>
                        <a:pt x="586370" y="133483"/>
                        <a:pt x="588652" y="161883"/>
                        <a:pt x="586573" y="186379"/>
                      </a:cubicBezTo>
                      <a:cubicBezTo>
                        <a:pt x="585964" y="193074"/>
                        <a:pt x="580994" y="197892"/>
                        <a:pt x="574147" y="198044"/>
                      </a:cubicBezTo>
                      <a:cubicBezTo>
                        <a:pt x="567909" y="198044"/>
                        <a:pt x="562077" y="191856"/>
                        <a:pt x="562635" y="185669"/>
                      </a:cubicBezTo>
                      <a:cubicBezTo>
                        <a:pt x="563091" y="180040"/>
                        <a:pt x="563345" y="174512"/>
                        <a:pt x="563193" y="168933"/>
                      </a:cubicBezTo>
                      <a:cubicBezTo>
                        <a:pt x="563193" y="167564"/>
                        <a:pt x="563193" y="166195"/>
                        <a:pt x="563041" y="164724"/>
                      </a:cubicBezTo>
                      <a:cubicBezTo>
                        <a:pt x="563041" y="164217"/>
                        <a:pt x="562939" y="163050"/>
                        <a:pt x="562838" y="162543"/>
                      </a:cubicBezTo>
                      <a:cubicBezTo>
                        <a:pt x="562584" y="160058"/>
                        <a:pt x="562179" y="157522"/>
                        <a:pt x="561672" y="155088"/>
                      </a:cubicBezTo>
                      <a:cubicBezTo>
                        <a:pt x="561063" y="152653"/>
                        <a:pt x="560302" y="150270"/>
                        <a:pt x="559592" y="147785"/>
                      </a:cubicBezTo>
                      <a:close/>
                      <a:moveTo>
                        <a:pt x="625928" y="269806"/>
                      </a:moveTo>
                      <a:cubicBezTo>
                        <a:pt x="625928" y="270212"/>
                        <a:pt x="625928" y="270770"/>
                        <a:pt x="625928" y="271176"/>
                      </a:cubicBezTo>
                      <a:cubicBezTo>
                        <a:pt x="625826" y="272494"/>
                        <a:pt x="625522" y="273914"/>
                        <a:pt x="625218" y="275284"/>
                      </a:cubicBezTo>
                      <a:cubicBezTo>
                        <a:pt x="625116" y="275740"/>
                        <a:pt x="624964" y="276095"/>
                        <a:pt x="624863" y="276552"/>
                      </a:cubicBezTo>
                      <a:cubicBezTo>
                        <a:pt x="624407" y="277718"/>
                        <a:pt x="623848" y="278935"/>
                        <a:pt x="623291" y="280101"/>
                      </a:cubicBezTo>
                      <a:cubicBezTo>
                        <a:pt x="623088" y="280456"/>
                        <a:pt x="622834" y="280761"/>
                        <a:pt x="622581" y="281116"/>
                      </a:cubicBezTo>
                      <a:cubicBezTo>
                        <a:pt x="621871" y="282130"/>
                        <a:pt x="621008" y="283297"/>
                        <a:pt x="620045" y="284159"/>
                      </a:cubicBezTo>
                      <a:cubicBezTo>
                        <a:pt x="619132" y="285122"/>
                        <a:pt x="617915" y="285832"/>
                        <a:pt x="616850" y="286644"/>
                      </a:cubicBezTo>
                      <a:cubicBezTo>
                        <a:pt x="616495" y="286846"/>
                        <a:pt x="616089" y="287049"/>
                        <a:pt x="615734" y="287253"/>
                      </a:cubicBezTo>
                      <a:cubicBezTo>
                        <a:pt x="614669" y="287709"/>
                        <a:pt x="613046" y="288419"/>
                        <a:pt x="611677" y="288774"/>
                      </a:cubicBezTo>
                      <a:cubicBezTo>
                        <a:pt x="610257" y="289129"/>
                        <a:pt x="608786" y="289129"/>
                        <a:pt x="607467" y="289281"/>
                      </a:cubicBezTo>
                      <a:cubicBezTo>
                        <a:pt x="607062" y="289281"/>
                        <a:pt x="606605" y="289281"/>
                        <a:pt x="606149" y="289180"/>
                      </a:cubicBezTo>
                      <a:cubicBezTo>
                        <a:pt x="604729" y="288977"/>
                        <a:pt x="603309" y="288824"/>
                        <a:pt x="601889" y="288520"/>
                      </a:cubicBezTo>
                      <a:cubicBezTo>
                        <a:pt x="601534" y="288368"/>
                        <a:pt x="601077" y="288165"/>
                        <a:pt x="600722" y="287963"/>
                      </a:cubicBezTo>
                      <a:cubicBezTo>
                        <a:pt x="599454" y="287404"/>
                        <a:pt x="598186" y="286999"/>
                        <a:pt x="596919" y="286238"/>
                      </a:cubicBezTo>
                      <a:cubicBezTo>
                        <a:pt x="595803" y="285478"/>
                        <a:pt x="594637" y="284564"/>
                        <a:pt x="593571" y="283651"/>
                      </a:cubicBezTo>
                      <a:cubicBezTo>
                        <a:pt x="593318" y="283398"/>
                        <a:pt x="593014" y="283043"/>
                        <a:pt x="592709" y="282790"/>
                      </a:cubicBezTo>
                      <a:cubicBezTo>
                        <a:pt x="591796" y="281623"/>
                        <a:pt x="590883" y="280456"/>
                        <a:pt x="590174" y="279290"/>
                      </a:cubicBezTo>
                      <a:cubicBezTo>
                        <a:pt x="589869" y="278935"/>
                        <a:pt x="589666" y="278580"/>
                        <a:pt x="589565" y="278174"/>
                      </a:cubicBezTo>
                      <a:cubicBezTo>
                        <a:pt x="589007" y="276805"/>
                        <a:pt x="588297" y="275537"/>
                        <a:pt x="588043" y="274117"/>
                      </a:cubicBezTo>
                      <a:cubicBezTo>
                        <a:pt x="587993" y="273407"/>
                        <a:pt x="587891" y="272646"/>
                        <a:pt x="587841" y="272038"/>
                      </a:cubicBezTo>
                      <a:cubicBezTo>
                        <a:pt x="587790" y="271328"/>
                        <a:pt x="587587" y="270618"/>
                        <a:pt x="587638" y="269857"/>
                      </a:cubicBezTo>
                      <a:cubicBezTo>
                        <a:pt x="587638" y="268894"/>
                        <a:pt x="587841" y="268031"/>
                        <a:pt x="587942" y="267220"/>
                      </a:cubicBezTo>
                      <a:cubicBezTo>
                        <a:pt x="588043" y="266358"/>
                        <a:pt x="588145" y="265495"/>
                        <a:pt x="588398" y="264684"/>
                      </a:cubicBezTo>
                      <a:cubicBezTo>
                        <a:pt x="588855" y="263416"/>
                        <a:pt x="589514" y="262199"/>
                        <a:pt x="590072" y="261032"/>
                      </a:cubicBezTo>
                      <a:lnTo>
                        <a:pt x="590681" y="260018"/>
                      </a:lnTo>
                      <a:cubicBezTo>
                        <a:pt x="591644" y="258750"/>
                        <a:pt x="592760" y="257178"/>
                        <a:pt x="594078" y="256113"/>
                      </a:cubicBezTo>
                      <a:cubicBezTo>
                        <a:pt x="595144" y="255200"/>
                        <a:pt x="596310" y="254338"/>
                        <a:pt x="597375" y="253628"/>
                      </a:cubicBezTo>
                      <a:cubicBezTo>
                        <a:pt x="597730" y="253425"/>
                        <a:pt x="598034" y="253273"/>
                        <a:pt x="598389" y="253070"/>
                      </a:cubicBezTo>
                      <a:cubicBezTo>
                        <a:pt x="599657" y="252563"/>
                        <a:pt x="600976" y="252005"/>
                        <a:pt x="602345" y="251599"/>
                      </a:cubicBezTo>
                      <a:lnTo>
                        <a:pt x="603360" y="251346"/>
                      </a:lnTo>
                      <a:cubicBezTo>
                        <a:pt x="604780" y="251092"/>
                        <a:pt x="606200" y="250889"/>
                        <a:pt x="607670" y="250839"/>
                      </a:cubicBezTo>
                      <a:cubicBezTo>
                        <a:pt x="607974" y="250889"/>
                        <a:pt x="608330" y="250889"/>
                        <a:pt x="608634" y="250940"/>
                      </a:cubicBezTo>
                      <a:cubicBezTo>
                        <a:pt x="609952" y="251143"/>
                        <a:pt x="611474" y="251295"/>
                        <a:pt x="612742" y="251650"/>
                      </a:cubicBezTo>
                      <a:cubicBezTo>
                        <a:pt x="614010" y="252106"/>
                        <a:pt x="615227" y="252766"/>
                        <a:pt x="616393" y="253324"/>
                      </a:cubicBezTo>
                      <a:cubicBezTo>
                        <a:pt x="616495" y="253324"/>
                        <a:pt x="616495" y="253425"/>
                        <a:pt x="616647" y="253476"/>
                      </a:cubicBezTo>
                      <a:cubicBezTo>
                        <a:pt x="616647" y="253476"/>
                        <a:pt x="616748" y="253476"/>
                        <a:pt x="616850" y="253527"/>
                      </a:cubicBezTo>
                      <a:cubicBezTo>
                        <a:pt x="617966" y="254237"/>
                        <a:pt x="619132" y="255200"/>
                        <a:pt x="620096" y="256113"/>
                      </a:cubicBezTo>
                      <a:cubicBezTo>
                        <a:pt x="620451" y="256366"/>
                        <a:pt x="620755" y="256671"/>
                        <a:pt x="620958" y="257076"/>
                      </a:cubicBezTo>
                      <a:cubicBezTo>
                        <a:pt x="621820" y="258040"/>
                        <a:pt x="622733" y="259308"/>
                        <a:pt x="623493" y="260475"/>
                      </a:cubicBezTo>
                      <a:cubicBezTo>
                        <a:pt x="624102" y="261692"/>
                        <a:pt x="624559" y="263163"/>
                        <a:pt x="625066" y="264431"/>
                      </a:cubicBezTo>
                      <a:cubicBezTo>
                        <a:pt x="625776" y="266053"/>
                        <a:pt x="625826" y="268031"/>
                        <a:pt x="625928" y="269806"/>
                      </a:cubicBezTo>
                      <a:close/>
                      <a:moveTo>
                        <a:pt x="667058" y="177453"/>
                      </a:moveTo>
                      <a:cubicBezTo>
                        <a:pt x="667312" y="178874"/>
                        <a:pt x="667464" y="180445"/>
                        <a:pt x="667565" y="181764"/>
                      </a:cubicBezTo>
                      <a:cubicBezTo>
                        <a:pt x="667565" y="182170"/>
                        <a:pt x="667565" y="182626"/>
                        <a:pt x="667413" y="182981"/>
                      </a:cubicBezTo>
                      <a:cubicBezTo>
                        <a:pt x="667312" y="184300"/>
                        <a:pt x="667109" y="185619"/>
                        <a:pt x="666855" y="186836"/>
                      </a:cubicBezTo>
                      <a:cubicBezTo>
                        <a:pt x="666703" y="187191"/>
                        <a:pt x="666602" y="187647"/>
                        <a:pt x="666500" y="188002"/>
                      </a:cubicBezTo>
                      <a:cubicBezTo>
                        <a:pt x="666044" y="189168"/>
                        <a:pt x="665486" y="190436"/>
                        <a:pt x="664827" y="191552"/>
                      </a:cubicBezTo>
                      <a:cubicBezTo>
                        <a:pt x="664370" y="192313"/>
                        <a:pt x="663812" y="192972"/>
                        <a:pt x="663305" y="193631"/>
                      </a:cubicBezTo>
                      <a:cubicBezTo>
                        <a:pt x="662747" y="194291"/>
                        <a:pt x="662240" y="194950"/>
                        <a:pt x="661632" y="195508"/>
                      </a:cubicBezTo>
                      <a:cubicBezTo>
                        <a:pt x="660567" y="196370"/>
                        <a:pt x="659502" y="197182"/>
                        <a:pt x="658335" y="197993"/>
                      </a:cubicBezTo>
                      <a:cubicBezTo>
                        <a:pt x="658081" y="198145"/>
                        <a:pt x="657777" y="198348"/>
                        <a:pt x="657524" y="198500"/>
                      </a:cubicBezTo>
                      <a:cubicBezTo>
                        <a:pt x="656154" y="199058"/>
                        <a:pt x="654937" y="199565"/>
                        <a:pt x="653568" y="199971"/>
                      </a:cubicBezTo>
                      <a:lnTo>
                        <a:pt x="652554" y="200225"/>
                      </a:lnTo>
                      <a:cubicBezTo>
                        <a:pt x="651133" y="200478"/>
                        <a:pt x="649764" y="200579"/>
                        <a:pt x="648344" y="200732"/>
                      </a:cubicBezTo>
                      <a:cubicBezTo>
                        <a:pt x="648040" y="200681"/>
                        <a:pt x="647685" y="200681"/>
                        <a:pt x="647279" y="200681"/>
                      </a:cubicBezTo>
                      <a:cubicBezTo>
                        <a:pt x="645961" y="200579"/>
                        <a:pt x="644540" y="200377"/>
                        <a:pt x="643222" y="200072"/>
                      </a:cubicBezTo>
                      <a:cubicBezTo>
                        <a:pt x="642918" y="200022"/>
                        <a:pt x="642562" y="199920"/>
                        <a:pt x="642207" y="199768"/>
                      </a:cubicBezTo>
                      <a:cubicBezTo>
                        <a:pt x="640940" y="199413"/>
                        <a:pt x="639773" y="198754"/>
                        <a:pt x="638556" y="198196"/>
                      </a:cubicBezTo>
                      <a:cubicBezTo>
                        <a:pt x="638201" y="198044"/>
                        <a:pt x="637846" y="197943"/>
                        <a:pt x="637592" y="197689"/>
                      </a:cubicBezTo>
                      <a:cubicBezTo>
                        <a:pt x="636477" y="197030"/>
                        <a:pt x="635412" y="196116"/>
                        <a:pt x="634448" y="195153"/>
                      </a:cubicBezTo>
                      <a:cubicBezTo>
                        <a:pt x="634195" y="194899"/>
                        <a:pt x="633941" y="194748"/>
                        <a:pt x="633636" y="194494"/>
                      </a:cubicBezTo>
                      <a:cubicBezTo>
                        <a:pt x="632774" y="193429"/>
                        <a:pt x="631912" y="192263"/>
                        <a:pt x="631253" y="191146"/>
                      </a:cubicBezTo>
                      <a:cubicBezTo>
                        <a:pt x="631101" y="190893"/>
                        <a:pt x="630898" y="190487"/>
                        <a:pt x="630695" y="190234"/>
                      </a:cubicBezTo>
                      <a:cubicBezTo>
                        <a:pt x="630137" y="188864"/>
                        <a:pt x="629529" y="187546"/>
                        <a:pt x="629224" y="186278"/>
                      </a:cubicBezTo>
                      <a:cubicBezTo>
                        <a:pt x="628870" y="184858"/>
                        <a:pt x="628870" y="183387"/>
                        <a:pt x="628717" y="182069"/>
                      </a:cubicBezTo>
                      <a:cubicBezTo>
                        <a:pt x="628616" y="180293"/>
                        <a:pt x="629022" y="178518"/>
                        <a:pt x="629377" y="176845"/>
                      </a:cubicBezTo>
                      <a:cubicBezTo>
                        <a:pt x="629681" y="175070"/>
                        <a:pt x="630594" y="173497"/>
                        <a:pt x="631355" y="171926"/>
                      </a:cubicBezTo>
                      <a:cubicBezTo>
                        <a:pt x="632064" y="170404"/>
                        <a:pt x="633282" y="168933"/>
                        <a:pt x="634448" y="167614"/>
                      </a:cubicBezTo>
                      <a:cubicBezTo>
                        <a:pt x="634702" y="167361"/>
                        <a:pt x="634955" y="167056"/>
                        <a:pt x="635310" y="166753"/>
                      </a:cubicBezTo>
                      <a:cubicBezTo>
                        <a:pt x="636375" y="165839"/>
                        <a:pt x="637440" y="165079"/>
                        <a:pt x="638556" y="164369"/>
                      </a:cubicBezTo>
                      <a:cubicBezTo>
                        <a:pt x="638911" y="164064"/>
                        <a:pt x="639317" y="163963"/>
                        <a:pt x="639672" y="163760"/>
                      </a:cubicBezTo>
                      <a:cubicBezTo>
                        <a:pt x="640940" y="163253"/>
                        <a:pt x="642258" y="162594"/>
                        <a:pt x="643628" y="162290"/>
                      </a:cubicBezTo>
                      <a:cubicBezTo>
                        <a:pt x="645504" y="161833"/>
                        <a:pt x="647381" y="162036"/>
                        <a:pt x="649156" y="162442"/>
                      </a:cubicBezTo>
                      <a:cubicBezTo>
                        <a:pt x="649358" y="162493"/>
                        <a:pt x="649460" y="162391"/>
                        <a:pt x="649561" y="162442"/>
                      </a:cubicBezTo>
                      <a:cubicBezTo>
                        <a:pt x="651184" y="162036"/>
                        <a:pt x="652706" y="162239"/>
                        <a:pt x="654278" y="162797"/>
                      </a:cubicBezTo>
                      <a:cubicBezTo>
                        <a:pt x="655546" y="163253"/>
                        <a:pt x="656814" y="163760"/>
                        <a:pt x="658081" y="164521"/>
                      </a:cubicBezTo>
                      <a:cubicBezTo>
                        <a:pt x="659197" y="165180"/>
                        <a:pt x="660262" y="166195"/>
                        <a:pt x="661327" y="167006"/>
                      </a:cubicBezTo>
                      <a:cubicBezTo>
                        <a:pt x="661581" y="167260"/>
                        <a:pt x="661885" y="167614"/>
                        <a:pt x="662189" y="167868"/>
                      </a:cubicBezTo>
                      <a:cubicBezTo>
                        <a:pt x="663052" y="168933"/>
                        <a:pt x="663863" y="170100"/>
                        <a:pt x="664675" y="171266"/>
                      </a:cubicBezTo>
                      <a:cubicBezTo>
                        <a:pt x="664827" y="171519"/>
                        <a:pt x="665029" y="171926"/>
                        <a:pt x="665232" y="172280"/>
                      </a:cubicBezTo>
                      <a:cubicBezTo>
                        <a:pt x="665790" y="173650"/>
                        <a:pt x="666297" y="174968"/>
                        <a:pt x="666703" y="176236"/>
                      </a:cubicBezTo>
                      <a:cubicBezTo>
                        <a:pt x="666957" y="176642"/>
                        <a:pt x="667058" y="177048"/>
                        <a:pt x="667058" y="1774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2" name="任意多边形: 形状 381"/>
                <p:cNvSpPr/>
                <p:nvPr/>
              </p:nvSpPr>
              <p:spPr>
                <a:xfrm>
                  <a:off x="2313811" y="5702822"/>
                  <a:ext cx="654230" cy="324579"/>
                </a:xfrm>
                <a:custGeom>
                  <a:avLst/>
                  <a:gdLst>
                    <a:gd name="connsiteX0" fmla="*/ 103796 w 654229"/>
                    <a:gd name="connsiteY0" fmla="*/ 7284 h 324579"/>
                    <a:gd name="connsiteX1" fmla="*/ 160546 w 654229"/>
                    <a:gd name="connsiteY1" fmla="*/ 11595 h 324579"/>
                    <a:gd name="connsiteX2" fmla="*/ 381919 w 654229"/>
                    <a:gd name="connsiteY2" fmla="*/ 30157 h 324579"/>
                    <a:gd name="connsiteX3" fmla="*/ 609277 w 654229"/>
                    <a:gd name="connsiteY3" fmla="*/ 75091 h 324579"/>
                    <a:gd name="connsiteX4" fmla="*/ 629563 w 654229"/>
                    <a:gd name="connsiteY4" fmla="*/ 262028 h 324579"/>
                    <a:gd name="connsiteX5" fmla="*/ 338406 w 654229"/>
                    <a:gd name="connsiteY5" fmla="*/ 325168 h 324579"/>
                    <a:gd name="connsiteX6" fmla="*/ 12711 w 654229"/>
                    <a:gd name="connsiteY6" fmla="*/ 263549 h 324579"/>
                    <a:gd name="connsiteX7" fmla="*/ 103796 w 654229"/>
                    <a:gd name="connsiteY7" fmla="*/ 7284 h 324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4229" h="324579">
                      <a:moveTo>
                        <a:pt x="103796" y="7284"/>
                      </a:moveTo>
                      <a:cubicBezTo>
                        <a:pt x="103796" y="7284"/>
                        <a:pt x="107041" y="-2910"/>
                        <a:pt x="160546" y="11595"/>
                      </a:cubicBezTo>
                      <a:cubicBezTo>
                        <a:pt x="214051" y="26099"/>
                        <a:pt x="315786" y="32844"/>
                        <a:pt x="381919" y="30157"/>
                      </a:cubicBezTo>
                      <a:cubicBezTo>
                        <a:pt x="448052" y="27519"/>
                        <a:pt x="557243" y="-577"/>
                        <a:pt x="609277" y="75091"/>
                      </a:cubicBezTo>
                      <a:cubicBezTo>
                        <a:pt x="661311" y="150758"/>
                        <a:pt x="662173" y="228758"/>
                        <a:pt x="629563" y="262028"/>
                      </a:cubicBezTo>
                      <a:cubicBezTo>
                        <a:pt x="596953" y="295297"/>
                        <a:pt x="490400" y="330240"/>
                        <a:pt x="338406" y="325168"/>
                      </a:cubicBezTo>
                      <a:cubicBezTo>
                        <a:pt x="186411" y="320097"/>
                        <a:pt x="38931" y="325929"/>
                        <a:pt x="12711" y="263549"/>
                      </a:cubicBezTo>
                      <a:cubicBezTo>
                        <a:pt x="-13509" y="201220"/>
                        <a:pt x="18543" y="49377"/>
                        <a:pt x="103796" y="7284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3" name="任意多边形: 形状 382"/>
                <p:cNvSpPr/>
                <p:nvPr/>
              </p:nvSpPr>
              <p:spPr>
                <a:xfrm>
                  <a:off x="2239517" y="5124963"/>
                  <a:ext cx="821591" cy="968666"/>
                </a:xfrm>
                <a:custGeom>
                  <a:avLst/>
                  <a:gdLst>
                    <a:gd name="connsiteX0" fmla="*/ 811476 w 821590"/>
                    <a:gd name="connsiteY0" fmla="*/ 744795 h 968665"/>
                    <a:gd name="connsiteX1" fmla="*/ 707610 w 821590"/>
                    <a:gd name="connsiteY1" fmla="*/ 569522 h 968665"/>
                    <a:gd name="connsiteX2" fmla="*/ 678550 w 821590"/>
                    <a:gd name="connsiteY2" fmla="*/ 534732 h 968665"/>
                    <a:gd name="connsiteX3" fmla="*/ 692396 w 821590"/>
                    <a:gd name="connsiteY3" fmla="*/ 510033 h 968665"/>
                    <a:gd name="connsiteX4" fmla="*/ 689809 w 821590"/>
                    <a:gd name="connsiteY4" fmla="*/ 485893 h 968665"/>
                    <a:gd name="connsiteX5" fmla="*/ 682709 w 821590"/>
                    <a:gd name="connsiteY5" fmla="*/ 474786 h 968665"/>
                    <a:gd name="connsiteX6" fmla="*/ 672109 w 821590"/>
                    <a:gd name="connsiteY6" fmla="*/ 460180 h 968665"/>
                    <a:gd name="connsiteX7" fmla="*/ 685904 w 821590"/>
                    <a:gd name="connsiteY7" fmla="*/ 446639 h 968665"/>
                    <a:gd name="connsiteX8" fmla="*/ 703147 w 821590"/>
                    <a:gd name="connsiteY8" fmla="*/ 427621 h 968665"/>
                    <a:gd name="connsiteX9" fmla="*/ 687020 w 821590"/>
                    <a:gd name="connsiteY9" fmla="*/ 380506 h 968665"/>
                    <a:gd name="connsiteX10" fmla="*/ 625959 w 821590"/>
                    <a:gd name="connsiteY10" fmla="*/ 367980 h 968665"/>
                    <a:gd name="connsiteX11" fmla="*/ 545625 w 821590"/>
                    <a:gd name="connsiteY11" fmla="*/ 366306 h 968665"/>
                    <a:gd name="connsiteX12" fmla="*/ 436131 w 821590"/>
                    <a:gd name="connsiteY12" fmla="*/ 363872 h 968665"/>
                    <a:gd name="connsiteX13" fmla="*/ 437398 w 821590"/>
                    <a:gd name="connsiteY13" fmla="*/ 342318 h 968665"/>
                    <a:gd name="connsiteX14" fmla="*/ 438311 w 821590"/>
                    <a:gd name="connsiteY14" fmla="*/ 335420 h 968665"/>
                    <a:gd name="connsiteX15" fmla="*/ 553232 w 821590"/>
                    <a:gd name="connsiteY15" fmla="*/ 271823 h 968665"/>
                    <a:gd name="connsiteX16" fmla="*/ 517326 w 821590"/>
                    <a:gd name="connsiteY16" fmla="*/ 94014 h 968665"/>
                    <a:gd name="connsiteX17" fmla="*/ 472443 w 821590"/>
                    <a:gd name="connsiteY17" fmla="*/ 12971 h 968665"/>
                    <a:gd name="connsiteX18" fmla="*/ 452562 w 821590"/>
                    <a:gd name="connsiteY18" fmla="*/ 7139 h 968665"/>
                    <a:gd name="connsiteX19" fmla="*/ 387393 w 821590"/>
                    <a:gd name="connsiteY19" fmla="*/ 89146 h 968665"/>
                    <a:gd name="connsiteX20" fmla="*/ 327549 w 821590"/>
                    <a:gd name="connsiteY20" fmla="*/ 189004 h 968665"/>
                    <a:gd name="connsiteX21" fmla="*/ 336272 w 821590"/>
                    <a:gd name="connsiteY21" fmla="*/ 291703 h 968665"/>
                    <a:gd name="connsiteX22" fmla="*/ 414678 w 821590"/>
                    <a:gd name="connsiteY22" fmla="*/ 332580 h 968665"/>
                    <a:gd name="connsiteX23" fmla="*/ 412193 w 821590"/>
                    <a:gd name="connsiteY23" fmla="*/ 363313 h 968665"/>
                    <a:gd name="connsiteX24" fmla="*/ 389726 w 821590"/>
                    <a:gd name="connsiteY24" fmla="*/ 362756 h 968665"/>
                    <a:gd name="connsiteX25" fmla="*/ 208925 w 821590"/>
                    <a:gd name="connsiteY25" fmla="*/ 358901 h 968665"/>
                    <a:gd name="connsiteX26" fmla="*/ 166273 w 821590"/>
                    <a:gd name="connsiteY26" fmla="*/ 393540 h 968665"/>
                    <a:gd name="connsiteX27" fmla="*/ 171700 w 821590"/>
                    <a:gd name="connsiteY27" fmla="*/ 420267 h 968665"/>
                    <a:gd name="connsiteX28" fmla="*/ 181944 w 821590"/>
                    <a:gd name="connsiteY28" fmla="*/ 434315 h 968665"/>
                    <a:gd name="connsiteX29" fmla="*/ 183111 w 821590"/>
                    <a:gd name="connsiteY29" fmla="*/ 441415 h 968665"/>
                    <a:gd name="connsiteX30" fmla="*/ 175402 w 821590"/>
                    <a:gd name="connsiteY30" fmla="*/ 448870 h 968665"/>
                    <a:gd name="connsiteX31" fmla="*/ 164853 w 821590"/>
                    <a:gd name="connsiteY31" fmla="*/ 459977 h 968665"/>
                    <a:gd name="connsiteX32" fmla="*/ 157094 w 821590"/>
                    <a:gd name="connsiteY32" fmla="*/ 484067 h 968665"/>
                    <a:gd name="connsiteX33" fmla="*/ 171497 w 821590"/>
                    <a:gd name="connsiteY33" fmla="*/ 517742 h 968665"/>
                    <a:gd name="connsiteX34" fmla="*/ 62915 w 821590"/>
                    <a:gd name="connsiteY34" fmla="*/ 628555 h 968665"/>
                    <a:gd name="connsiteX35" fmla="*/ 25741 w 821590"/>
                    <a:gd name="connsiteY35" fmla="*/ 711273 h 968665"/>
                    <a:gd name="connsiteX36" fmla="*/ 3984 w 821590"/>
                    <a:gd name="connsiteY36" fmla="*/ 797894 h 968665"/>
                    <a:gd name="connsiteX37" fmla="*/ 89338 w 821590"/>
                    <a:gd name="connsiteY37" fmla="*/ 927827 h 968665"/>
                    <a:gd name="connsiteX38" fmla="*/ 209787 w 821590"/>
                    <a:gd name="connsiteY38" fmla="*/ 954402 h 968665"/>
                    <a:gd name="connsiteX39" fmla="*/ 531780 w 821590"/>
                    <a:gd name="connsiteY39" fmla="*/ 964191 h 968665"/>
                    <a:gd name="connsiteX40" fmla="*/ 675000 w 821590"/>
                    <a:gd name="connsiteY40" fmla="*/ 947150 h 968665"/>
                    <a:gd name="connsiteX41" fmla="*/ 792508 w 821590"/>
                    <a:gd name="connsiteY41" fmla="*/ 889842 h 968665"/>
                    <a:gd name="connsiteX42" fmla="*/ 811476 w 821590"/>
                    <a:gd name="connsiteY42" fmla="*/ 744795 h 968665"/>
                    <a:gd name="connsiteX43" fmla="*/ 350776 w 821590"/>
                    <a:gd name="connsiteY43" fmla="*/ 270403 h 968665"/>
                    <a:gd name="connsiteX44" fmla="*/ 359144 w 821590"/>
                    <a:gd name="connsiteY44" fmla="*/ 178202 h 968665"/>
                    <a:gd name="connsiteX45" fmla="*/ 412193 w 821590"/>
                    <a:gd name="connsiteY45" fmla="*/ 95080 h 968665"/>
                    <a:gd name="connsiteX46" fmla="*/ 456975 w 821590"/>
                    <a:gd name="connsiteY46" fmla="*/ 36959 h 968665"/>
                    <a:gd name="connsiteX47" fmla="*/ 535076 w 821590"/>
                    <a:gd name="connsiteY47" fmla="*/ 197373 h 968665"/>
                    <a:gd name="connsiteX48" fmla="*/ 512863 w 821590"/>
                    <a:gd name="connsiteY48" fmla="*/ 290892 h 968665"/>
                    <a:gd name="connsiteX49" fmla="*/ 442318 w 821590"/>
                    <a:gd name="connsiteY49" fmla="*/ 311939 h 968665"/>
                    <a:gd name="connsiteX50" fmla="*/ 434254 w 821590"/>
                    <a:gd name="connsiteY50" fmla="*/ 299412 h 968665"/>
                    <a:gd name="connsiteX51" fmla="*/ 419344 w 821590"/>
                    <a:gd name="connsiteY51" fmla="*/ 307425 h 968665"/>
                    <a:gd name="connsiteX52" fmla="*/ 418989 w 821590"/>
                    <a:gd name="connsiteY52" fmla="*/ 308693 h 968665"/>
                    <a:gd name="connsiteX53" fmla="*/ 350776 w 821590"/>
                    <a:gd name="connsiteY53" fmla="*/ 270403 h 968665"/>
                    <a:gd name="connsiteX54" fmla="*/ 208114 w 821590"/>
                    <a:gd name="connsiteY54" fmla="*/ 382839 h 968665"/>
                    <a:gd name="connsiteX55" fmla="*/ 484057 w 821590"/>
                    <a:gd name="connsiteY55" fmla="*/ 388874 h 968665"/>
                    <a:gd name="connsiteX56" fmla="*/ 625147 w 821590"/>
                    <a:gd name="connsiteY56" fmla="*/ 391968 h 968665"/>
                    <a:gd name="connsiteX57" fmla="*/ 677790 w 821590"/>
                    <a:gd name="connsiteY57" fmla="*/ 404748 h 968665"/>
                    <a:gd name="connsiteX58" fmla="*/ 659228 w 821590"/>
                    <a:gd name="connsiteY58" fmla="*/ 436242 h 968665"/>
                    <a:gd name="connsiteX59" fmla="*/ 652635 w 821590"/>
                    <a:gd name="connsiteY59" fmla="*/ 444407 h 968665"/>
                    <a:gd name="connsiteX60" fmla="*/ 207708 w 821590"/>
                    <a:gd name="connsiteY60" fmla="*/ 438474 h 968665"/>
                    <a:gd name="connsiteX61" fmla="*/ 202890 w 821590"/>
                    <a:gd name="connsiteY61" fmla="*/ 422803 h 968665"/>
                    <a:gd name="connsiteX62" fmla="*/ 190262 w 821590"/>
                    <a:gd name="connsiteY62" fmla="*/ 403176 h 968665"/>
                    <a:gd name="connsiteX63" fmla="*/ 208114 w 821590"/>
                    <a:gd name="connsiteY63" fmla="*/ 382839 h 968665"/>
                    <a:gd name="connsiteX64" fmla="*/ 181590 w 821590"/>
                    <a:gd name="connsiteY64" fmla="*/ 480010 h 968665"/>
                    <a:gd name="connsiteX65" fmla="*/ 191935 w 821590"/>
                    <a:gd name="connsiteY65" fmla="*/ 466215 h 968665"/>
                    <a:gd name="connsiteX66" fmla="*/ 197159 w 821590"/>
                    <a:gd name="connsiteY66" fmla="*/ 461499 h 968665"/>
                    <a:gd name="connsiteX67" fmla="*/ 199695 w 821590"/>
                    <a:gd name="connsiteY67" fmla="*/ 461955 h 968665"/>
                    <a:gd name="connsiteX68" fmla="*/ 650200 w 821590"/>
                    <a:gd name="connsiteY68" fmla="*/ 468345 h 968665"/>
                    <a:gd name="connsiteX69" fmla="*/ 656439 w 821590"/>
                    <a:gd name="connsiteY69" fmla="*/ 480162 h 968665"/>
                    <a:gd name="connsiteX70" fmla="*/ 669371 w 821590"/>
                    <a:gd name="connsiteY70" fmla="*/ 503187 h 968665"/>
                    <a:gd name="connsiteX71" fmla="*/ 653345 w 821590"/>
                    <a:gd name="connsiteY71" fmla="*/ 521495 h 968665"/>
                    <a:gd name="connsiteX72" fmla="*/ 195536 w 821590"/>
                    <a:gd name="connsiteY72" fmla="*/ 504049 h 968665"/>
                    <a:gd name="connsiteX73" fmla="*/ 193001 w 821590"/>
                    <a:gd name="connsiteY73" fmla="*/ 504049 h 968665"/>
                    <a:gd name="connsiteX74" fmla="*/ 181590 w 821590"/>
                    <a:gd name="connsiteY74" fmla="*/ 480010 h 968665"/>
                    <a:gd name="connsiteX75" fmla="*/ 788147 w 821590"/>
                    <a:gd name="connsiteY75" fmla="*/ 853276 h 968665"/>
                    <a:gd name="connsiteX76" fmla="*/ 687882 w 821590"/>
                    <a:gd name="connsiteY76" fmla="*/ 919815 h 968665"/>
                    <a:gd name="connsiteX77" fmla="*/ 563122 w 821590"/>
                    <a:gd name="connsiteY77" fmla="*/ 938072 h 968665"/>
                    <a:gd name="connsiteX78" fmla="*/ 263292 w 821590"/>
                    <a:gd name="connsiteY78" fmla="*/ 936500 h 968665"/>
                    <a:gd name="connsiteX79" fmla="*/ 137011 w 821590"/>
                    <a:gd name="connsiteY79" fmla="*/ 917025 h 968665"/>
                    <a:gd name="connsiteX80" fmla="*/ 33044 w 821590"/>
                    <a:gd name="connsiteY80" fmla="*/ 841916 h 968665"/>
                    <a:gd name="connsiteX81" fmla="*/ 34667 w 821590"/>
                    <a:gd name="connsiteY81" fmla="*/ 758083 h 968665"/>
                    <a:gd name="connsiteX82" fmla="*/ 70117 w 821590"/>
                    <a:gd name="connsiteY82" fmla="*/ 666795 h 968665"/>
                    <a:gd name="connsiteX83" fmla="*/ 197869 w 821590"/>
                    <a:gd name="connsiteY83" fmla="*/ 532247 h 968665"/>
                    <a:gd name="connsiteX84" fmla="*/ 203144 w 821590"/>
                    <a:gd name="connsiteY84" fmla="*/ 528646 h 968665"/>
                    <a:gd name="connsiteX85" fmla="*/ 406462 w 821590"/>
                    <a:gd name="connsiteY85" fmla="*/ 543201 h 968665"/>
                    <a:gd name="connsiteX86" fmla="*/ 406563 w 821590"/>
                    <a:gd name="connsiteY86" fmla="*/ 544013 h 968665"/>
                    <a:gd name="connsiteX87" fmla="*/ 405194 w 821590"/>
                    <a:gd name="connsiteY87" fmla="*/ 590417 h 968665"/>
                    <a:gd name="connsiteX88" fmla="*/ 404991 w 821590"/>
                    <a:gd name="connsiteY88" fmla="*/ 590874 h 968665"/>
                    <a:gd name="connsiteX89" fmla="*/ 404839 w 821590"/>
                    <a:gd name="connsiteY89" fmla="*/ 591229 h 968665"/>
                    <a:gd name="connsiteX90" fmla="*/ 403317 w 821590"/>
                    <a:gd name="connsiteY90" fmla="*/ 594221 h 968665"/>
                    <a:gd name="connsiteX91" fmla="*/ 399920 w 821590"/>
                    <a:gd name="connsiteY91" fmla="*/ 599901 h 968665"/>
                    <a:gd name="connsiteX92" fmla="*/ 393682 w 821590"/>
                    <a:gd name="connsiteY92" fmla="*/ 609132 h 968665"/>
                    <a:gd name="connsiteX93" fmla="*/ 388559 w 821590"/>
                    <a:gd name="connsiteY93" fmla="*/ 636366 h 968665"/>
                    <a:gd name="connsiteX94" fmla="*/ 403064 w 821590"/>
                    <a:gd name="connsiteY94" fmla="*/ 645139 h 968665"/>
                    <a:gd name="connsiteX95" fmla="*/ 411888 w 821590"/>
                    <a:gd name="connsiteY95" fmla="*/ 630736 h 968665"/>
                    <a:gd name="connsiteX96" fmla="*/ 411432 w 821590"/>
                    <a:gd name="connsiteY96" fmla="*/ 628860 h 968665"/>
                    <a:gd name="connsiteX97" fmla="*/ 411432 w 821590"/>
                    <a:gd name="connsiteY97" fmla="*/ 627592 h 968665"/>
                    <a:gd name="connsiteX98" fmla="*/ 412193 w 821590"/>
                    <a:gd name="connsiteY98" fmla="*/ 625006 h 968665"/>
                    <a:gd name="connsiteX99" fmla="*/ 413156 w 821590"/>
                    <a:gd name="connsiteY99" fmla="*/ 623180 h 968665"/>
                    <a:gd name="connsiteX100" fmla="*/ 414779 w 821590"/>
                    <a:gd name="connsiteY100" fmla="*/ 620593 h 968665"/>
                    <a:gd name="connsiteX101" fmla="*/ 417721 w 821590"/>
                    <a:gd name="connsiteY101" fmla="*/ 616181 h 968665"/>
                    <a:gd name="connsiteX102" fmla="*/ 429994 w 821590"/>
                    <a:gd name="connsiteY102" fmla="*/ 592294 h 968665"/>
                    <a:gd name="connsiteX103" fmla="*/ 431668 w 821590"/>
                    <a:gd name="connsiteY103" fmla="*/ 544520 h 968665"/>
                    <a:gd name="connsiteX104" fmla="*/ 654968 w 821590"/>
                    <a:gd name="connsiteY104" fmla="*/ 545382 h 968665"/>
                    <a:gd name="connsiteX105" fmla="*/ 655880 w 821590"/>
                    <a:gd name="connsiteY105" fmla="*/ 545179 h 968665"/>
                    <a:gd name="connsiteX106" fmla="*/ 716232 w 821590"/>
                    <a:gd name="connsiteY106" fmla="*/ 622419 h 968665"/>
                    <a:gd name="connsiteX107" fmla="*/ 767100 w 821590"/>
                    <a:gd name="connsiteY107" fmla="*/ 703615 h 968665"/>
                    <a:gd name="connsiteX108" fmla="*/ 788147 w 821590"/>
                    <a:gd name="connsiteY108" fmla="*/ 853276 h 96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</a:cxnLst>
                  <a:rect l="l" t="t" r="r" b="b"/>
                  <a:pathLst>
                    <a:path w="821590" h="968665">
                      <a:moveTo>
                        <a:pt x="811476" y="744795"/>
                      </a:moveTo>
                      <a:cubicBezTo>
                        <a:pt x="787589" y="680843"/>
                        <a:pt x="748791" y="623484"/>
                        <a:pt x="707610" y="569522"/>
                      </a:cubicBezTo>
                      <a:cubicBezTo>
                        <a:pt x="698482" y="557452"/>
                        <a:pt x="688643" y="545940"/>
                        <a:pt x="678550" y="534732"/>
                      </a:cubicBezTo>
                      <a:cubicBezTo>
                        <a:pt x="685549" y="528291"/>
                        <a:pt x="690519" y="519720"/>
                        <a:pt x="692396" y="510033"/>
                      </a:cubicBezTo>
                      <a:cubicBezTo>
                        <a:pt x="693968" y="501919"/>
                        <a:pt x="693258" y="493450"/>
                        <a:pt x="689809" y="485893"/>
                      </a:cubicBezTo>
                      <a:cubicBezTo>
                        <a:pt x="687983" y="481886"/>
                        <a:pt x="685448" y="478286"/>
                        <a:pt x="682709" y="474786"/>
                      </a:cubicBezTo>
                      <a:cubicBezTo>
                        <a:pt x="679768" y="470932"/>
                        <a:pt x="672465" y="465099"/>
                        <a:pt x="672109" y="460180"/>
                      </a:cubicBezTo>
                      <a:cubicBezTo>
                        <a:pt x="671754" y="453384"/>
                        <a:pt x="681188" y="449885"/>
                        <a:pt x="685904" y="446639"/>
                      </a:cubicBezTo>
                      <a:cubicBezTo>
                        <a:pt x="693055" y="441669"/>
                        <a:pt x="699851" y="435887"/>
                        <a:pt x="703147" y="427621"/>
                      </a:cubicBezTo>
                      <a:cubicBezTo>
                        <a:pt x="709842" y="410479"/>
                        <a:pt x="701322" y="390852"/>
                        <a:pt x="687020" y="380506"/>
                      </a:cubicBezTo>
                      <a:cubicBezTo>
                        <a:pt x="669574" y="367776"/>
                        <a:pt x="646600" y="368385"/>
                        <a:pt x="625959" y="367980"/>
                      </a:cubicBezTo>
                      <a:cubicBezTo>
                        <a:pt x="599181" y="367421"/>
                        <a:pt x="572403" y="366864"/>
                        <a:pt x="545625" y="366306"/>
                      </a:cubicBezTo>
                      <a:cubicBezTo>
                        <a:pt x="509161" y="365545"/>
                        <a:pt x="472595" y="364683"/>
                        <a:pt x="436131" y="363872"/>
                      </a:cubicBezTo>
                      <a:cubicBezTo>
                        <a:pt x="436283" y="356619"/>
                        <a:pt x="436688" y="349468"/>
                        <a:pt x="437398" y="342318"/>
                      </a:cubicBezTo>
                      <a:cubicBezTo>
                        <a:pt x="437703" y="340035"/>
                        <a:pt x="438007" y="337753"/>
                        <a:pt x="438311" y="335420"/>
                      </a:cubicBezTo>
                      <a:cubicBezTo>
                        <a:pt x="486643" y="341100"/>
                        <a:pt x="533707" y="320053"/>
                        <a:pt x="553232" y="271823"/>
                      </a:cubicBezTo>
                      <a:cubicBezTo>
                        <a:pt x="577627" y="211725"/>
                        <a:pt x="547248" y="145845"/>
                        <a:pt x="517326" y="94014"/>
                      </a:cubicBezTo>
                      <a:cubicBezTo>
                        <a:pt x="502010" y="67541"/>
                        <a:pt x="483347" y="41676"/>
                        <a:pt x="472443" y="12971"/>
                      </a:cubicBezTo>
                      <a:cubicBezTo>
                        <a:pt x="469349" y="4857"/>
                        <a:pt x="459662" y="292"/>
                        <a:pt x="452562" y="7139"/>
                      </a:cubicBezTo>
                      <a:cubicBezTo>
                        <a:pt x="427357" y="31178"/>
                        <a:pt x="406817" y="60390"/>
                        <a:pt x="387393" y="89146"/>
                      </a:cubicBezTo>
                      <a:cubicBezTo>
                        <a:pt x="366042" y="120589"/>
                        <a:pt x="341495" y="153554"/>
                        <a:pt x="327549" y="189004"/>
                      </a:cubicBezTo>
                      <a:cubicBezTo>
                        <a:pt x="314363" y="222730"/>
                        <a:pt x="314312" y="261731"/>
                        <a:pt x="336272" y="291703"/>
                      </a:cubicBezTo>
                      <a:cubicBezTo>
                        <a:pt x="354377" y="316554"/>
                        <a:pt x="383944" y="332326"/>
                        <a:pt x="414678" y="332580"/>
                      </a:cubicBezTo>
                      <a:cubicBezTo>
                        <a:pt x="413309" y="342723"/>
                        <a:pt x="412497" y="352968"/>
                        <a:pt x="412193" y="363313"/>
                      </a:cubicBezTo>
                      <a:cubicBezTo>
                        <a:pt x="404738" y="363111"/>
                        <a:pt x="397181" y="363009"/>
                        <a:pt x="389726" y="362756"/>
                      </a:cubicBezTo>
                      <a:cubicBezTo>
                        <a:pt x="329476" y="361437"/>
                        <a:pt x="269175" y="360118"/>
                        <a:pt x="208925" y="358901"/>
                      </a:cubicBezTo>
                      <a:cubicBezTo>
                        <a:pt x="187827" y="358141"/>
                        <a:pt x="169418" y="372290"/>
                        <a:pt x="166273" y="393540"/>
                      </a:cubicBezTo>
                      <a:cubicBezTo>
                        <a:pt x="164904" y="402770"/>
                        <a:pt x="166933" y="412203"/>
                        <a:pt x="171700" y="420267"/>
                      </a:cubicBezTo>
                      <a:cubicBezTo>
                        <a:pt x="174591" y="425288"/>
                        <a:pt x="178749" y="429447"/>
                        <a:pt x="181944" y="434315"/>
                      </a:cubicBezTo>
                      <a:cubicBezTo>
                        <a:pt x="183618" y="436952"/>
                        <a:pt x="184683" y="438626"/>
                        <a:pt x="183111" y="441415"/>
                      </a:cubicBezTo>
                      <a:cubicBezTo>
                        <a:pt x="181437" y="444255"/>
                        <a:pt x="177836" y="446690"/>
                        <a:pt x="175402" y="448870"/>
                      </a:cubicBezTo>
                      <a:cubicBezTo>
                        <a:pt x="171548" y="452218"/>
                        <a:pt x="167846" y="455768"/>
                        <a:pt x="164853" y="459977"/>
                      </a:cubicBezTo>
                      <a:cubicBezTo>
                        <a:pt x="159934" y="466875"/>
                        <a:pt x="157145" y="475547"/>
                        <a:pt x="157094" y="484067"/>
                      </a:cubicBezTo>
                      <a:cubicBezTo>
                        <a:pt x="156942" y="497202"/>
                        <a:pt x="162368" y="509222"/>
                        <a:pt x="171497" y="517742"/>
                      </a:cubicBezTo>
                      <a:cubicBezTo>
                        <a:pt x="123926" y="541173"/>
                        <a:pt x="88729" y="581948"/>
                        <a:pt x="62915" y="628555"/>
                      </a:cubicBezTo>
                      <a:cubicBezTo>
                        <a:pt x="48259" y="655130"/>
                        <a:pt x="37000" y="683176"/>
                        <a:pt x="25741" y="711273"/>
                      </a:cubicBezTo>
                      <a:cubicBezTo>
                        <a:pt x="14634" y="739014"/>
                        <a:pt x="5556" y="767820"/>
                        <a:pt x="3984" y="797894"/>
                      </a:cubicBezTo>
                      <a:cubicBezTo>
                        <a:pt x="1042" y="856673"/>
                        <a:pt x="34312" y="906527"/>
                        <a:pt x="89338" y="927827"/>
                      </a:cubicBezTo>
                      <a:cubicBezTo>
                        <a:pt x="127476" y="942586"/>
                        <a:pt x="169570" y="948874"/>
                        <a:pt x="209787" y="954402"/>
                      </a:cubicBezTo>
                      <a:cubicBezTo>
                        <a:pt x="316036" y="968907"/>
                        <a:pt x="424821" y="970885"/>
                        <a:pt x="531780" y="964191"/>
                      </a:cubicBezTo>
                      <a:cubicBezTo>
                        <a:pt x="579706" y="961249"/>
                        <a:pt x="627835" y="956533"/>
                        <a:pt x="675000" y="947150"/>
                      </a:cubicBezTo>
                      <a:cubicBezTo>
                        <a:pt x="718768" y="938377"/>
                        <a:pt x="762738" y="925393"/>
                        <a:pt x="792508" y="889842"/>
                      </a:cubicBezTo>
                      <a:cubicBezTo>
                        <a:pt x="827147" y="848357"/>
                        <a:pt x="829784" y="793938"/>
                        <a:pt x="811476" y="744795"/>
                      </a:cubicBezTo>
                      <a:close/>
                      <a:moveTo>
                        <a:pt x="350776" y="270403"/>
                      </a:moveTo>
                      <a:cubicBezTo>
                        <a:pt x="334598" y="241292"/>
                        <a:pt x="343473" y="205538"/>
                        <a:pt x="359144" y="178202"/>
                      </a:cubicBezTo>
                      <a:cubicBezTo>
                        <a:pt x="375475" y="149751"/>
                        <a:pt x="393631" y="122161"/>
                        <a:pt x="412193" y="95080"/>
                      </a:cubicBezTo>
                      <a:cubicBezTo>
                        <a:pt x="425987" y="75047"/>
                        <a:pt x="440441" y="55014"/>
                        <a:pt x="456975" y="36959"/>
                      </a:cubicBezTo>
                      <a:cubicBezTo>
                        <a:pt x="482281" y="90971"/>
                        <a:pt x="523209" y="137325"/>
                        <a:pt x="535076" y="197373"/>
                      </a:cubicBezTo>
                      <a:cubicBezTo>
                        <a:pt x="541466" y="229780"/>
                        <a:pt x="537511" y="266802"/>
                        <a:pt x="512863" y="290892"/>
                      </a:cubicBezTo>
                      <a:cubicBezTo>
                        <a:pt x="493845" y="309504"/>
                        <a:pt x="467777" y="314931"/>
                        <a:pt x="442318" y="311939"/>
                      </a:cubicBezTo>
                      <a:cubicBezTo>
                        <a:pt x="442571" y="306462"/>
                        <a:pt x="439985" y="300883"/>
                        <a:pt x="434254" y="299412"/>
                      </a:cubicBezTo>
                      <a:cubicBezTo>
                        <a:pt x="428270" y="297891"/>
                        <a:pt x="420764" y="300832"/>
                        <a:pt x="419344" y="307425"/>
                      </a:cubicBezTo>
                      <a:cubicBezTo>
                        <a:pt x="419191" y="307780"/>
                        <a:pt x="419090" y="308237"/>
                        <a:pt x="418989" y="308693"/>
                      </a:cubicBezTo>
                      <a:cubicBezTo>
                        <a:pt x="391196" y="309251"/>
                        <a:pt x="364520" y="295000"/>
                        <a:pt x="350776" y="270403"/>
                      </a:cubicBezTo>
                      <a:close/>
                      <a:moveTo>
                        <a:pt x="208114" y="382839"/>
                      </a:moveTo>
                      <a:cubicBezTo>
                        <a:pt x="300162" y="384817"/>
                        <a:pt x="392110" y="386896"/>
                        <a:pt x="484057" y="388874"/>
                      </a:cubicBezTo>
                      <a:cubicBezTo>
                        <a:pt x="531070" y="389990"/>
                        <a:pt x="578134" y="390953"/>
                        <a:pt x="625147" y="391968"/>
                      </a:cubicBezTo>
                      <a:cubicBezTo>
                        <a:pt x="641427" y="392323"/>
                        <a:pt x="666886" y="389584"/>
                        <a:pt x="677790" y="404748"/>
                      </a:cubicBezTo>
                      <a:cubicBezTo>
                        <a:pt x="689556" y="421281"/>
                        <a:pt x="669269" y="427418"/>
                        <a:pt x="659228" y="436242"/>
                      </a:cubicBezTo>
                      <a:cubicBezTo>
                        <a:pt x="656439" y="438727"/>
                        <a:pt x="654258" y="441466"/>
                        <a:pt x="652635" y="444407"/>
                      </a:cubicBezTo>
                      <a:cubicBezTo>
                        <a:pt x="504292" y="450747"/>
                        <a:pt x="355797" y="448769"/>
                        <a:pt x="207708" y="438474"/>
                      </a:cubicBezTo>
                      <a:cubicBezTo>
                        <a:pt x="207556" y="432996"/>
                        <a:pt x="205933" y="427570"/>
                        <a:pt x="202890" y="422803"/>
                      </a:cubicBezTo>
                      <a:cubicBezTo>
                        <a:pt x="198934" y="416362"/>
                        <a:pt x="192189" y="410783"/>
                        <a:pt x="190262" y="403176"/>
                      </a:cubicBezTo>
                      <a:cubicBezTo>
                        <a:pt x="187219" y="391511"/>
                        <a:pt x="196906" y="382433"/>
                        <a:pt x="208114" y="382839"/>
                      </a:cubicBezTo>
                      <a:close/>
                      <a:moveTo>
                        <a:pt x="181590" y="480010"/>
                      </a:moveTo>
                      <a:cubicBezTo>
                        <a:pt x="183010" y="473975"/>
                        <a:pt x="187472" y="470120"/>
                        <a:pt x="191935" y="466215"/>
                      </a:cubicBezTo>
                      <a:cubicBezTo>
                        <a:pt x="193812" y="464694"/>
                        <a:pt x="195384" y="463071"/>
                        <a:pt x="197159" y="461499"/>
                      </a:cubicBezTo>
                      <a:cubicBezTo>
                        <a:pt x="197971" y="461752"/>
                        <a:pt x="198833" y="461854"/>
                        <a:pt x="199695" y="461955"/>
                      </a:cubicBezTo>
                      <a:cubicBezTo>
                        <a:pt x="349661" y="472555"/>
                        <a:pt x="500083" y="474685"/>
                        <a:pt x="650200" y="468345"/>
                      </a:cubicBezTo>
                      <a:cubicBezTo>
                        <a:pt x="651570" y="472352"/>
                        <a:pt x="653599" y="476409"/>
                        <a:pt x="656439" y="480162"/>
                      </a:cubicBezTo>
                      <a:cubicBezTo>
                        <a:pt x="661561" y="487059"/>
                        <a:pt x="669827" y="493652"/>
                        <a:pt x="669371" y="503187"/>
                      </a:cubicBezTo>
                      <a:cubicBezTo>
                        <a:pt x="668813" y="512417"/>
                        <a:pt x="662119" y="519619"/>
                        <a:pt x="653345" y="521495"/>
                      </a:cubicBezTo>
                      <a:cubicBezTo>
                        <a:pt x="500590" y="528697"/>
                        <a:pt x="347733" y="516576"/>
                        <a:pt x="195536" y="504049"/>
                      </a:cubicBezTo>
                      <a:cubicBezTo>
                        <a:pt x="194674" y="503948"/>
                        <a:pt x="193812" y="503948"/>
                        <a:pt x="193001" y="504049"/>
                      </a:cubicBezTo>
                      <a:cubicBezTo>
                        <a:pt x="183872" y="500194"/>
                        <a:pt x="179358" y="489392"/>
                        <a:pt x="181590" y="480010"/>
                      </a:cubicBezTo>
                      <a:close/>
                      <a:moveTo>
                        <a:pt x="788147" y="853276"/>
                      </a:moveTo>
                      <a:cubicBezTo>
                        <a:pt x="768165" y="893037"/>
                        <a:pt x="729012" y="910077"/>
                        <a:pt x="687882" y="919815"/>
                      </a:cubicBezTo>
                      <a:cubicBezTo>
                        <a:pt x="647056" y="929400"/>
                        <a:pt x="605013" y="934573"/>
                        <a:pt x="563122" y="938072"/>
                      </a:cubicBezTo>
                      <a:cubicBezTo>
                        <a:pt x="463618" y="946389"/>
                        <a:pt x="362644" y="945679"/>
                        <a:pt x="263292" y="936500"/>
                      </a:cubicBezTo>
                      <a:cubicBezTo>
                        <a:pt x="220894" y="932493"/>
                        <a:pt x="178445" y="927016"/>
                        <a:pt x="137011" y="917025"/>
                      </a:cubicBezTo>
                      <a:cubicBezTo>
                        <a:pt x="93801" y="906527"/>
                        <a:pt x="48106" y="887965"/>
                        <a:pt x="33044" y="841916"/>
                      </a:cubicBezTo>
                      <a:cubicBezTo>
                        <a:pt x="24118" y="814782"/>
                        <a:pt x="27313" y="785216"/>
                        <a:pt x="34667" y="758083"/>
                      </a:cubicBezTo>
                      <a:cubicBezTo>
                        <a:pt x="43187" y="726944"/>
                        <a:pt x="56271" y="695906"/>
                        <a:pt x="70117" y="666795"/>
                      </a:cubicBezTo>
                      <a:cubicBezTo>
                        <a:pt x="97098" y="609994"/>
                        <a:pt x="136199" y="554207"/>
                        <a:pt x="197869" y="532247"/>
                      </a:cubicBezTo>
                      <a:cubicBezTo>
                        <a:pt x="200101" y="531385"/>
                        <a:pt x="201825" y="530117"/>
                        <a:pt x="203144" y="528646"/>
                      </a:cubicBezTo>
                      <a:cubicBezTo>
                        <a:pt x="270798" y="534225"/>
                        <a:pt x="338554" y="539550"/>
                        <a:pt x="406462" y="543201"/>
                      </a:cubicBezTo>
                      <a:cubicBezTo>
                        <a:pt x="406513" y="543505"/>
                        <a:pt x="406513" y="543810"/>
                        <a:pt x="406563" y="544013"/>
                      </a:cubicBezTo>
                      <a:cubicBezTo>
                        <a:pt x="412091" y="559937"/>
                        <a:pt x="411584" y="574746"/>
                        <a:pt x="405194" y="590417"/>
                      </a:cubicBezTo>
                      <a:cubicBezTo>
                        <a:pt x="405042" y="590773"/>
                        <a:pt x="405093" y="590874"/>
                        <a:pt x="404991" y="590874"/>
                      </a:cubicBezTo>
                      <a:cubicBezTo>
                        <a:pt x="404991" y="590976"/>
                        <a:pt x="404991" y="590976"/>
                        <a:pt x="404839" y="591229"/>
                      </a:cubicBezTo>
                      <a:cubicBezTo>
                        <a:pt x="404332" y="592193"/>
                        <a:pt x="403825" y="593258"/>
                        <a:pt x="403317" y="594221"/>
                      </a:cubicBezTo>
                      <a:cubicBezTo>
                        <a:pt x="402303" y="596148"/>
                        <a:pt x="401137" y="598025"/>
                        <a:pt x="399920" y="599901"/>
                      </a:cubicBezTo>
                      <a:cubicBezTo>
                        <a:pt x="397790" y="602944"/>
                        <a:pt x="395558" y="605936"/>
                        <a:pt x="393682" y="609132"/>
                      </a:cubicBezTo>
                      <a:cubicBezTo>
                        <a:pt x="388661" y="617297"/>
                        <a:pt x="385669" y="626933"/>
                        <a:pt x="388559" y="636366"/>
                      </a:cubicBezTo>
                      <a:cubicBezTo>
                        <a:pt x="390487" y="642553"/>
                        <a:pt x="396420" y="646763"/>
                        <a:pt x="403064" y="645139"/>
                      </a:cubicBezTo>
                      <a:cubicBezTo>
                        <a:pt x="409048" y="643719"/>
                        <a:pt x="413816" y="636974"/>
                        <a:pt x="411888" y="630736"/>
                      </a:cubicBezTo>
                      <a:lnTo>
                        <a:pt x="411432" y="628860"/>
                      </a:lnTo>
                      <a:cubicBezTo>
                        <a:pt x="411483" y="628555"/>
                        <a:pt x="411432" y="627998"/>
                        <a:pt x="411432" y="627592"/>
                      </a:cubicBezTo>
                      <a:cubicBezTo>
                        <a:pt x="411635" y="627541"/>
                        <a:pt x="412193" y="625411"/>
                        <a:pt x="412193" y="625006"/>
                      </a:cubicBezTo>
                      <a:cubicBezTo>
                        <a:pt x="412497" y="624498"/>
                        <a:pt x="413055" y="623332"/>
                        <a:pt x="413156" y="623180"/>
                      </a:cubicBezTo>
                      <a:cubicBezTo>
                        <a:pt x="413664" y="622317"/>
                        <a:pt x="414221" y="621455"/>
                        <a:pt x="414779" y="620593"/>
                      </a:cubicBezTo>
                      <a:cubicBezTo>
                        <a:pt x="415692" y="619122"/>
                        <a:pt x="416706" y="617601"/>
                        <a:pt x="417721" y="616181"/>
                      </a:cubicBezTo>
                      <a:cubicBezTo>
                        <a:pt x="422944" y="608776"/>
                        <a:pt x="427154" y="600916"/>
                        <a:pt x="429994" y="592294"/>
                      </a:cubicBezTo>
                      <a:cubicBezTo>
                        <a:pt x="435015" y="577029"/>
                        <a:pt x="435725" y="560039"/>
                        <a:pt x="431668" y="544520"/>
                      </a:cubicBezTo>
                      <a:cubicBezTo>
                        <a:pt x="506067" y="547968"/>
                        <a:pt x="580568" y="548932"/>
                        <a:pt x="654968" y="545382"/>
                      </a:cubicBezTo>
                      <a:lnTo>
                        <a:pt x="655880" y="545179"/>
                      </a:lnTo>
                      <a:cubicBezTo>
                        <a:pt x="678145" y="569320"/>
                        <a:pt x="697721" y="595337"/>
                        <a:pt x="716232" y="622419"/>
                      </a:cubicBezTo>
                      <a:cubicBezTo>
                        <a:pt x="734287" y="648842"/>
                        <a:pt x="752443" y="675062"/>
                        <a:pt x="767100" y="703615"/>
                      </a:cubicBezTo>
                      <a:cubicBezTo>
                        <a:pt x="790530" y="749309"/>
                        <a:pt x="813301" y="803371"/>
                        <a:pt x="788147" y="85327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4" name="任意多边形: 形状 383"/>
                <p:cNvSpPr/>
                <p:nvPr/>
              </p:nvSpPr>
              <p:spPr>
                <a:xfrm>
                  <a:off x="2577895" y="5158169"/>
                  <a:ext cx="202862" cy="278935"/>
                </a:xfrm>
                <a:custGeom>
                  <a:avLst/>
                  <a:gdLst>
                    <a:gd name="connsiteX0" fmla="*/ 196647 w 202861"/>
                    <a:gd name="connsiteY0" fmla="*/ 164166 h 278935"/>
                    <a:gd name="connsiteX1" fmla="*/ 174434 w 202861"/>
                    <a:gd name="connsiteY1" fmla="*/ 257685 h 278935"/>
                    <a:gd name="connsiteX2" fmla="*/ 103888 w 202861"/>
                    <a:gd name="connsiteY2" fmla="*/ 278732 h 278935"/>
                    <a:gd name="connsiteX3" fmla="*/ 95825 w 202861"/>
                    <a:gd name="connsiteY3" fmla="*/ 266205 h 278935"/>
                    <a:gd name="connsiteX4" fmla="*/ 80914 w 202861"/>
                    <a:gd name="connsiteY4" fmla="*/ 274219 h 278935"/>
                    <a:gd name="connsiteX5" fmla="*/ 80559 w 202861"/>
                    <a:gd name="connsiteY5" fmla="*/ 275487 h 278935"/>
                    <a:gd name="connsiteX6" fmla="*/ 12398 w 202861"/>
                    <a:gd name="connsiteY6" fmla="*/ 237247 h 278935"/>
                    <a:gd name="connsiteX7" fmla="*/ 20766 w 202861"/>
                    <a:gd name="connsiteY7" fmla="*/ 145046 h 278935"/>
                    <a:gd name="connsiteX8" fmla="*/ 73814 w 202861"/>
                    <a:gd name="connsiteY8" fmla="*/ 61923 h 278935"/>
                    <a:gd name="connsiteX9" fmla="*/ 118596 w 202861"/>
                    <a:gd name="connsiteY9" fmla="*/ 3804 h 278935"/>
                    <a:gd name="connsiteX10" fmla="*/ 196647 w 202861"/>
                    <a:gd name="connsiteY10" fmla="*/ 164166 h 27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02861" h="278935">
                      <a:moveTo>
                        <a:pt x="196647" y="164166"/>
                      </a:moveTo>
                      <a:cubicBezTo>
                        <a:pt x="203037" y="196573"/>
                        <a:pt x="199081" y="233595"/>
                        <a:pt x="174434" y="257685"/>
                      </a:cubicBezTo>
                      <a:cubicBezTo>
                        <a:pt x="155415" y="276298"/>
                        <a:pt x="129348" y="281724"/>
                        <a:pt x="103888" y="278732"/>
                      </a:cubicBezTo>
                      <a:cubicBezTo>
                        <a:pt x="104142" y="273255"/>
                        <a:pt x="101556" y="267676"/>
                        <a:pt x="95825" y="266205"/>
                      </a:cubicBezTo>
                      <a:cubicBezTo>
                        <a:pt x="89840" y="264684"/>
                        <a:pt x="82334" y="267625"/>
                        <a:pt x="80914" y="274219"/>
                      </a:cubicBezTo>
                      <a:cubicBezTo>
                        <a:pt x="80762" y="274573"/>
                        <a:pt x="80661" y="275030"/>
                        <a:pt x="80559" y="275487"/>
                      </a:cubicBezTo>
                      <a:cubicBezTo>
                        <a:pt x="52818" y="276095"/>
                        <a:pt x="26142" y="261894"/>
                        <a:pt x="12398" y="237247"/>
                      </a:cubicBezTo>
                      <a:cubicBezTo>
                        <a:pt x="-3781" y="208136"/>
                        <a:pt x="5095" y="172382"/>
                        <a:pt x="20766" y="145046"/>
                      </a:cubicBezTo>
                      <a:cubicBezTo>
                        <a:pt x="37096" y="116595"/>
                        <a:pt x="55252" y="89006"/>
                        <a:pt x="73814" y="61923"/>
                      </a:cubicBezTo>
                      <a:cubicBezTo>
                        <a:pt x="87609" y="41891"/>
                        <a:pt x="102063" y="21858"/>
                        <a:pt x="118596" y="3804"/>
                      </a:cubicBezTo>
                      <a:cubicBezTo>
                        <a:pt x="143903" y="57765"/>
                        <a:pt x="184830" y="104119"/>
                        <a:pt x="196647" y="16416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5" name="任意多边形: 形状 384"/>
                <p:cNvSpPr/>
                <p:nvPr/>
              </p:nvSpPr>
              <p:spPr>
                <a:xfrm>
                  <a:off x="2425372" y="5503985"/>
                  <a:ext cx="497012" cy="71002"/>
                </a:xfrm>
                <a:custGeom>
                  <a:avLst/>
                  <a:gdLst>
                    <a:gd name="connsiteX0" fmla="*/ 473321 w 497011"/>
                    <a:gd name="connsiteY0" fmla="*/ 57220 h 71001"/>
                    <a:gd name="connsiteX1" fmla="*/ 466728 w 497011"/>
                    <a:gd name="connsiteY1" fmla="*/ 65385 h 71001"/>
                    <a:gd name="connsiteX2" fmla="*/ 21802 w 497011"/>
                    <a:gd name="connsiteY2" fmla="*/ 59451 h 71001"/>
                    <a:gd name="connsiteX3" fmla="*/ 16983 w 497011"/>
                    <a:gd name="connsiteY3" fmla="*/ 43781 h 71001"/>
                    <a:gd name="connsiteX4" fmla="*/ 4355 w 497011"/>
                    <a:gd name="connsiteY4" fmla="*/ 24154 h 71001"/>
                    <a:gd name="connsiteX5" fmla="*/ 22207 w 497011"/>
                    <a:gd name="connsiteY5" fmla="*/ 3817 h 71001"/>
                    <a:gd name="connsiteX6" fmla="*/ 298150 w 497011"/>
                    <a:gd name="connsiteY6" fmla="*/ 9852 h 71001"/>
                    <a:gd name="connsiteX7" fmla="*/ 439241 w 497011"/>
                    <a:gd name="connsiteY7" fmla="*/ 12945 h 71001"/>
                    <a:gd name="connsiteX8" fmla="*/ 491883 w 497011"/>
                    <a:gd name="connsiteY8" fmla="*/ 25726 h 71001"/>
                    <a:gd name="connsiteX9" fmla="*/ 473321 w 497011"/>
                    <a:gd name="connsiteY9" fmla="*/ 57220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7011" h="71001">
                      <a:moveTo>
                        <a:pt x="473321" y="57220"/>
                      </a:moveTo>
                      <a:cubicBezTo>
                        <a:pt x="470532" y="59705"/>
                        <a:pt x="468351" y="62444"/>
                        <a:pt x="466728" y="65385"/>
                      </a:cubicBezTo>
                      <a:cubicBezTo>
                        <a:pt x="318386" y="71725"/>
                        <a:pt x="169891" y="69747"/>
                        <a:pt x="21802" y="59451"/>
                      </a:cubicBezTo>
                      <a:cubicBezTo>
                        <a:pt x="21649" y="53974"/>
                        <a:pt x="20026" y="48548"/>
                        <a:pt x="16983" y="43781"/>
                      </a:cubicBezTo>
                      <a:cubicBezTo>
                        <a:pt x="13028" y="37340"/>
                        <a:pt x="6283" y="31761"/>
                        <a:pt x="4355" y="24154"/>
                      </a:cubicBezTo>
                      <a:cubicBezTo>
                        <a:pt x="1363" y="12489"/>
                        <a:pt x="10999" y="3411"/>
                        <a:pt x="22207" y="3817"/>
                      </a:cubicBezTo>
                      <a:cubicBezTo>
                        <a:pt x="114256" y="5794"/>
                        <a:pt x="206203" y="7874"/>
                        <a:pt x="298150" y="9852"/>
                      </a:cubicBezTo>
                      <a:cubicBezTo>
                        <a:pt x="345163" y="10967"/>
                        <a:pt x="392227" y="11931"/>
                        <a:pt x="439241" y="12945"/>
                      </a:cubicBezTo>
                      <a:cubicBezTo>
                        <a:pt x="455520" y="13301"/>
                        <a:pt x="480979" y="10562"/>
                        <a:pt x="491883" y="25726"/>
                      </a:cubicBezTo>
                      <a:cubicBezTo>
                        <a:pt x="503700" y="42208"/>
                        <a:pt x="483363" y="48345"/>
                        <a:pt x="473321" y="57220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6" name="任意多边形: 形状 385"/>
                <p:cNvSpPr/>
                <p:nvPr/>
              </p:nvSpPr>
              <p:spPr>
                <a:xfrm>
                  <a:off x="2416756" y="5582658"/>
                  <a:ext cx="491940" cy="65930"/>
                </a:xfrm>
                <a:custGeom>
                  <a:avLst/>
                  <a:gdLst>
                    <a:gd name="connsiteX0" fmla="*/ 492081 w 491940"/>
                    <a:gd name="connsiteY0" fmla="*/ 45492 h 65930"/>
                    <a:gd name="connsiteX1" fmla="*/ 476055 w 491940"/>
                    <a:gd name="connsiteY1" fmla="*/ 63800 h 65930"/>
                    <a:gd name="connsiteX2" fmla="*/ 18246 w 491940"/>
                    <a:gd name="connsiteY2" fmla="*/ 46354 h 65930"/>
                    <a:gd name="connsiteX3" fmla="*/ 15710 w 491940"/>
                    <a:gd name="connsiteY3" fmla="*/ 46354 h 65930"/>
                    <a:gd name="connsiteX4" fmla="*/ 4350 w 491940"/>
                    <a:gd name="connsiteY4" fmla="*/ 22315 h 65930"/>
                    <a:gd name="connsiteX5" fmla="*/ 14696 w 491940"/>
                    <a:gd name="connsiteY5" fmla="*/ 8520 h 65930"/>
                    <a:gd name="connsiteX6" fmla="*/ 19919 w 491940"/>
                    <a:gd name="connsiteY6" fmla="*/ 3804 h 65930"/>
                    <a:gd name="connsiteX7" fmla="*/ 22455 w 491940"/>
                    <a:gd name="connsiteY7" fmla="*/ 4260 h 65930"/>
                    <a:gd name="connsiteX8" fmla="*/ 472961 w 491940"/>
                    <a:gd name="connsiteY8" fmla="*/ 10650 h 65930"/>
                    <a:gd name="connsiteX9" fmla="*/ 479199 w 491940"/>
                    <a:gd name="connsiteY9" fmla="*/ 22467 h 65930"/>
                    <a:gd name="connsiteX10" fmla="*/ 492081 w 491940"/>
                    <a:gd name="connsiteY10" fmla="*/ 45492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91940" h="65930">
                      <a:moveTo>
                        <a:pt x="492081" y="45492"/>
                      </a:moveTo>
                      <a:cubicBezTo>
                        <a:pt x="491523" y="54722"/>
                        <a:pt x="484828" y="61923"/>
                        <a:pt x="476055" y="63800"/>
                      </a:cubicBezTo>
                      <a:cubicBezTo>
                        <a:pt x="323300" y="71002"/>
                        <a:pt x="170443" y="58881"/>
                        <a:pt x="18246" y="46354"/>
                      </a:cubicBezTo>
                      <a:cubicBezTo>
                        <a:pt x="17384" y="46252"/>
                        <a:pt x="16522" y="46252"/>
                        <a:pt x="15710" y="46354"/>
                      </a:cubicBezTo>
                      <a:cubicBezTo>
                        <a:pt x="6632" y="42499"/>
                        <a:pt x="2169" y="31748"/>
                        <a:pt x="4350" y="22315"/>
                      </a:cubicBezTo>
                      <a:cubicBezTo>
                        <a:pt x="5770" y="16279"/>
                        <a:pt x="10233" y="12425"/>
                        <a:pt x="14696" y="8520"/>
                      </a:cubicBezTo>
                      <a:cubicBezTo>
                        <a:pt x="16572" y="6998"/>
                        <a:pt x="18144" y="5376"/>
                        <a:pt x="19919" y="3804"/>
                      </a:cubicBezTo>
                      <a:cubicBezTo>
                        <a:pt x="20731" y="4057"/>
                        <a:pt x="21593" y="4158"/>
                        <a:pt x="22455" y="4260"/>
                      </a:cubicBezTo>
                      <a:cubicBezTo>
                        <a:pt x="172421" y="14860"/>
                        <a:pt x="322843" y="16990"/>
                        <a:pt x="472961" y="10650"/>
                      </a:cubicBezTo>
                      <a:cubicBezTo>
                        <a:pt x="474330" y="14657"/>
                        <a:pt x="476359" y="18714"/>
                        <a:pt x="479199" y="22467"/>
                      </a:cubicBezTo>
                      <a:cubicBezTo>
                        <a:pt x="484270" y="29364"/>
                        <a:pt x="492537" y="35957"/>
                        <a:pt x="492081" y="45492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7" name="任意多边形: 形状 386"/>
                <p:cNvSpPr/>
                <p:nvPr/>
              </p:nvSpPr>
              <p:spPr>
                <a:xfrm>
                  <a:off x="2461175" y="5756967"/>
                  <a:ext cx="116646" cy="91288"/>
                </a:xfrm>
                <a:custGeom>
                  <a:avLst/>
                  <a:gdLst>
                    <a:gd name="connsiteX0" fmla="*/ 82104 w 116645"/>
                    <a:gd name="connsiteY0" fmla="*/ 10651 h 91287"/>
                    <a:gd name="connsiteX1" fmla="*/ 39909 w 116645"/>
                    <a:gd name="connsiteY1" fmla="*/ 6289 h 91287"/>
                    <a:gd name="connsiteX2" fmla="*/ 11103 w 116645"/>
                    <a:gd name="connsiteY2" fmla="*/ 32560 h 91287"/>
                    <a:gd name="connsiteX3" fmla="*/ 4256 w 116645"/>
                    <a:gd name="connsiteY3" fmla="*/ 77747 h 91287"/>
                    <a:gd name="connsiteX4" fmla="*/ 15769 w 116645"/>
                    <a:gd name="connsiteY4" fmla="*/ 90122 h 91287"/>
                    <a:gd name="connsiteX5" fmla="*/ 28143 w 116645"/>
                    <a:gd name="connsiteY5" fmla="*/ 78610 h 91287"/>
                    <a:gd name="connsiteX6" fmla="*/ 27991 w 116645"/>
                    <a:gd name="connsiteY6" fmla="*/ 62026 h 91287"/>
                    <a:gd name="connsiteX7" fmla="*/ 28346 w 116645"/>
                    <a:gd name="connsiteY7" fmla="*/ 58120 h 91287"/>
                    <a:gd name="connsiteX8" fmla="*/ 28650 w 116645"/>
                    <a:gd name="connsiteY8" fmla="*/ 55940 h 91287"/>
                    <a:gd name="connsiteX9" fmla="*/ 30375 w 116645"/>
                    <a:gd name="connsiteY9" fmla="*/ 48637 h 91287"/>
                    <a:gd name="connsiteX10" fmla="*/ 31541 w 116645"/>
                    <a:gd name="connsiteY10" fmla="*/ 45188 h 91287"/>
                    <a:gd name="connsiteX11" fmla="*/ 31998 w 116645"/>
                    <a:gd name="connsiteY11" fmla="*/ 43920 h 91287"/>
                    <a:gd name="connsiteX12" fmla="*/ 32200 w 116645"/>
                    <a:gd name="connsiteY12" fmla="*/ 43565 h 91287"/>
                    <a:gd name="connsiteX13" fmla="*/ 32251 w 116645"/>
                    <a:gd name="connsiteY13" fmla="*/ 43362 h 91287"/>
                    <a:gd name="connsiteX14" fmla="*/ 32302 w 116645"/>
                    <a:gd name="connsiteY14" fmla="*/ 43261 h 91287"/>
                    <a:gd name="connsiteX15" fmla="*/ 36156 w 116645"/>
                    <a:gd name="connsiteY15" fmla="*/ 36820 h 91287"/>
                    <a:gd name="connsiteX16" fmla="*/ 36461 w 116645"/>
                    <a:gd name="connsiteY16" fmla="*/ 36414 h 91287"/>
                    <a:gd name="connsiteX17" fmla="*/ 36968 w 116645"/>
                    <a:gd name="connsiteY17" fmla="*/ 35856 h 91287"/>
                    <a:gd name="connsiteX18" fmla="*/ 39351 w 116645"/>
                    <a:gd name="connsiteY18" fmla="*/ 33473 h 91287"/>
                    <a:gd name="connsiteX19" fmla="*/ 41025 w 116645"/>
                    <a:gd name="connsiteY19" fmla="*/ 32103 h 91287"/>
                    <a:gd name="connsiteX20" fmla="*/ 43713 w 116645"/>
                    <a:gd name="connsiteY20" fmla="*/ 30531 h 91287"/>
                    <a:gd name="connsiteX21" fmla="*/ 46299 w 116645"/>
                    <a:gd name="connsiteY21" fmla="*/ 29364 h 91287"/>
                    <a:gd name="connsiteX22" fmla="*/ 49089 w 116645"/>
                    <a:gd name="connsiteY22" fmla="*/ 28604 h 91287"/>
                    <a:gd name="connsiteX23" fmla="*/ 52436 w 116645"/>
                    <a:gd name="connsiteY23" fmla="*/ 27996 h 91287"/>
                    <a:gd name="connsiteX24" fmla="*/ 55783 w 116645"/>
                    <a:gd name="connsiteY24" fmla="*/ 27843 h 91287"/>
                    <a:gd name="connsiteX25" fmla="*/ 59942 w 116645"/>
                    <a:gd name="connsiteY25" fmla="*/ 27996 h 91287"/>
                    <a:gd name="connsiteX26" fmla="*/ 61260 w 116645"/>
                    <a:gd name="connsiteY26" fmla="*/ 28198 h 91287"/>
                    <a:gd name="connsiteX27" fmla="*/ 61818 w 116645"/>
                    <a:gd name="connsiteY27" fmla="*/ 28300 h 91287"/>
                    <a:gd name="connsiteX28" fmla="*/ 65318 w 116645"/>
                    <a:gd name="connsiteY28" fmla="*/ 29264 h 91287"/>
                    <a:gd name="connsiteX29" fmla="*/ 68360 w 116645"/>
                    <a:gd name="connsiteY29" fmla="*/ 30430 h 91287"/>
                    <a:gd name="connsiteX30" fmla="*/ 73686 w 116645"/>
                    <a:gd name="connsiteY30" fmla="*/ 33676 h 91287"/>
                    <a:gd name="connsiteX31" fmla="*/ 73939 w 116645"/>
                    <a:gd name="connsiteY31" fmla="*/ 33929 h 91287"/>
                    <a:gd name="connsiteX32" fmla="*/ 74649 w 116645"/>
                    <a:gd name="connsiteY32" fmla="*/ 34588 h 91287"/>
                    <a:gd name="connsiteX33" fmla="*/ 77439 w 116645"/>
                    <a:gd name="connsiteY33" fmla="*/ 37327 h 91287"/>
                    <a:gd name="connsiteX34" fmla="*/ 78960 w 116645"/>
                    <a:gd name="connsiteY34" fmla="*/ 39305 h 91287"/>
                    <a:gd name="connsiteX35" fmla="*/ 80380 w 116645"/>
                    <a:gd name="connsiteY35" fmla="*/ 41182 h 91287"/>
                    <a:gd name="connsiteX36" fmla="*/ 84285 w 116645"/>
                    <a:gd name="connsiteY36" fmla="*/ 48282 h 91287"/>
                    <a:gd name="connsiteX37" fmla="*/ 84945 w 116645"/>
                    <a:gd name="connsiteY37" fmla="*/ 49701 h 91287"/>
                    <a:gd name="connsiteX38" fmla="*/ 85654 w 116645"/>
                    <a:gd name="connsiteY38" fmla="*/ 51426 h 91287"/>
                    <a:gd name="connsiteX39" fmla="*/ 85654 w 116645"/>
                    <a:gd name="connsiteY39" fmla="*/ 51528 h 91287"/>
                    <a:gd name="connsiteX40" fmla="*/ 86567 w 116645"/>
                    <a:gd name="connsiteY40" fmla="*/ 53962 h 91287"/>
                    <a:gd name="connsiteX41" fmla="*/ 88850 w 116645"/>
                    <a:gd name="connsiteY41" fmla="*/ 62634 h 91287"/>
                    <a:gd name="connsiteX42" fmla="*/ 90270 w 116645"/>
                    <a:gd name="connsiteY42" fmla="*/ 70850 h 91287"/>
                    <a:gd name="connsiteX43" fmla="*/ 90472 w 116645"/>
                    <a:gd name="connsiteY43" fmla="*/ 72067 h 91287"/>
                    <a:gd name="connsiteX44" fmla="*/ 90472 w 116645"/>
                    <a:gd name="connsiteY44" fmla="*/ 72574 h 91287"/>
                    <a:gd name="connsiteX45" fmla="*/ 90523 w 116645"/>
                    <a:gd name="connsiteY45" fmla="*/ 73284 h 91287"/>
                    <a:gd name="connsiteX46" fmla="*/ 90878 w 116645"/>
                    <a:gd name="connsiteY46" fmla="*/ 77747 h 91287"/>
                    <a:gd name="connsiteX47" fmla="*/ 102441 w 116645"/>
                    <a:gd name="connsiteY47" fmla="*/ 90223 h 91287"/>
                    <a:gd name="connsiteX48" fmla="*/ 114765 w 116645"/>
                    <a:gd name="connsiteY48" fmla="*/ 78610 h 91287"/>
                    <a:gd name="connsiteX49" fmla="*/ 82104 w 116645"/>
                    <a:gd name="connsiteY49" fmla="*/ 10651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6645" h="91287">
                      <a:moveTo>
                        <a:pt x="82104" y="10651"/>
                      </a:moveTo>
                      <a:cubicBezTo>
                        <a:pt x="69628" y="3601"/>
                        <a:pt x="53653" y="1725"/>
                        <a:pt x="39909" y="6289"/>
                      </a:cubicBezTo>
                      <a:cubicBezTo>
                        <a:pt x="26875" y="10651"/>
                        <a:pt x="16783" y="20084"/>
                        <a:pt x="11103" y="32560"/>
                      </a:cubicBezTo>
                      <a:cubicBezTo>
                        <a:pt x="4662" y="46709"/>
                        <a:pt x="2836" y="62482"/>
                        <a:pt x="4256" y="77747"/>
                      </a:cubicBezTo>
                      <a:cubicBezTo>
                        <a:pt x="4865" y="84188"/>
                        <a:pt x="8770" y="89868"/>
                        <a:pt x="15769" y="90122"/>
                      </a:cubicBezTo>
                      <a:cubicBezTo>
                        <a:pt x="21652" y="90325"/>
                        <a:pt x="28752" y="85101"/>
                        <a:pt x="28143" y="78610"/>
                      </a:cubicBezTo>
                      <a:cubicBezTo>
                        <a:pt x="27687" y="73132"/>
                        <a:pt x="27484" y="67553"/>
                        <a:pt x="27991" y="62026"/>
                      </a:cubicBezTo>
                      <a:cubicBezTo>
                        <a:pt x="27991" y="60758"/>
                        <a:pt x="28092" y="59439"/>
                        <a:pt x="28346" y="58120"/>
                      </a:cubicBezTo>
                      <a:cubicBezTo>
                        <a:pt x="28397" y="57816"/>
                        <a:pt x="28549" y="56396"/>
                        <a:pt x="28650" y="55940"/>
                      </a:cubicBezTo>
                      <a:cubicBezTo>
                        <a:pt x="29107" y="53505"/>
                        <a:pt x="29715" y="51020"/>
                        <a:pt x="30375" y="48637"/>
                      </a:cubicBezTo>
                      <a:cubicBezTo>
                        <a:pt x="30730" y="47470"/>
                        <a:pt x="31186" y="46202"/>
                        <a:pt x="31541" y="45188"/>
                      </a:cubicBezTo>
                      <a:cubicBezTo>
                        <a:pt x="31744" y="44731"/>
                        <a:pt x="31845" y="44275"/>
                        <a:pt x="31998" y="43920"/>
                      </a:cubicBezTo>
                      <a:cubicBezTo>
                        <a:pt x="32099" y="43920"/>
                        <a:pt x="32150" y="43667"/>
                        <a:pt x="32200" y="43565"/>
                      </a:cubicBezTo>
                      <a:cubicBezTo>
                        <a:pt x="32200" y="43464"/>
                        <a:pt x="32302" y="43464"/>
                        <a:pt x="32251" y="43362"/>
                      </a:cubicBezTo>
                      <a:cubicBezTo>
                        <a:pt x="32251" y="43362"/>
                        <a:pt x="32251" y="43362"/>
                        <a:pt x="32302" y="43261"/>
                      </a:cubicBezTo>
                      <a:cubicBezTo>
                        <a:pt x="33468" y="41080"/>
                        <a:pt x="34685" y="39001"/>
                        <a:pt x="36156" y="36820"/>
                      </a:cubicBezTo>
                      <a:cubicBezTo>
                        <a:pt x="36258" y="36719"/>
                        <a:pt x="36410" y="36566"/>
                        <a:pt x="36461" y="36414"/>
                      </a:cubicBezTo>
                      <a:cubicBezTo>
                        <a:pt x="36613" y="36161"/>
                        <a:pt x="36866" y="36008"/>
                        <a:pt x="36968" y="35856"/>
                      </a:cubicBezTo>
                      <a:cubicBezTo>
                        <a:pt x="37830" y="34994"/>
                        <a:pt x="38591" y="34183"/>
                        <a:pt x="39351" y="33473"/>
                      </a:cubicBezTo>
                      <a:cubicBezTo>
                        <a:pt x="39858" y="33016"/>
                        <a:pt x="40873" y="32256"/>
                        <a:pt x="41025" y="32103"/>
                      </a:cubicBezTo>
                      <a:cubicBezTo>
                        <a:pt x="41836" y="31596"/>
                        <a:pt x="42749" y="30937"/>
                        <a:pt x="43713" y="30531"/>
                      </a:cubicBezTo>
                      <a:cubicBezTo>
                        <a:pt x="44169" y="30227"/>
                        <a:pt x="46299" y="29364"/>
                        <a:pt x="46299" y="29364"/>
                      </a:cubicBezTo>
                      <a:cubicBezTo>
                        <a:pt x="47161" y="29060"/>
                        <a:pt x="48176" y="28807"/>
                        <a:pt x="49089" y="28604"/>
                      </a:cubicBezTo>
                      <a:cubicBezTo>
                        <a:pt x="50204" y="28350"/>
                        <a:pt x="51320" y="28198"/>
                        <a:pt x="52436" y="27996"/>
                      </a:cubicBezTo>
                      <a:cubicBezTo>
                        <a:pt x="52436" y="27996"/>
                        <a:pt x="55124" y="27793"/>
                        <a:pt x="55783" y="27843"/>
                      </a:cubicBezTo>
                      <a:cubicBezTo>
                        <a:pt x="57152" y="27843"/>
                        <a:pt x="58572" y="27945"/>
                        <a:pt x="59942" y="27996"/>
                      </a:cubicBezTo>
                      <a:cubicBezTo>
                        <a:pt x="60145" y="28046"/>
                        <a:pt x="60804" y="28097"/>
                        <a:pt x="61260" y="28198"/>
                      </a:cubicBezTo>
                      <a:cubicBezTo>
                        <a:pt x="61463" y="28249"/>
                        <a:pt x="61818" y="28300"/>
                        <a:pt x="61818" y="28300"/>
                      </a:cubicBezTo>
                      <a:cubicBezTo>
                        <a:pt x="62985" y="28655"/>
                        <a:pt x="64202" y="28908"/>
                        <a:pt x="65318" y="29264"/>
                      </a:cubicBezTo>
                      <a:cubicBezTo>
                        <a:pt x="65875" y="29466"/>
                        <a:pt x="68006" y="30430"/>
                        <a:pt x="68360" y="30430"/>
                      </a:cubicBezTo>
                      <a:cubicBezTo>
                        <a:pt x="70186" y="31495"/>
                        <a:pt x="71911" y="32560"/>
                        <a:pt x="73686" y="33676"/>
                      </a:cubicBezTo>
                      <a:cubicBezTo>
                        <a:pt x="73838" y="33827"/>
                        <a:pt x="73939" y="33827"/>
                        <a:pt x="73939" y="33929"/>
                      </a:cubicBezTo>
                      <a:cubicBezTo>
                        <a:pt x="74041" y="34031"/>
                        <a:pt x="74193" y="34183"/>
                        <a:pt x="74649" y="34588"/>
                      </a:cubicBezTo>
                      <a:cubicBezTo>
                        <a:pt x="75613" y="35400"/>
                        <a:pt x="76475" y="36363"/>
                        <a:pt x="77439" y="37327"/>
                      </a:cubicBezTo>
                      <a:cubicBezTo>
                        <a:pt x="77946" y="38037"/>
                        <a:pt x="78504" y="38646"/>
                        <a:pt x="78960" y="39305"/>
                      </a:cubicBezTo>
                      <a:cubicBezTo>
                        <a:pt x="78960" y="39305"/>
                        <a:pt x="80076" y="40826"/>
                        <a:pt x="80380" y="41182"/>
                      </a:cubicBezTo>
                      <a:cubicBezTo>
                        <a:pt x="81902" y="43464"/>
                        <a:pt x="83169" y="45797"/>
                        <a:pt x="84285" y="48282"/>
                      </a:cubicBezTo>
                      <a:lnTo>
                        <a:pt x="84945" y="49701"/>
                      </a:lnTo>
                      <a:cubicBezTo>
                        <a:pt x="84945" y="49701"/>
                        <a:pt x="85502" y="51071"/>
                        <a:pt x="85654" y="51426"/>
                      </a:cubicBezTo>
                      <a:cubicBezTo>
                        <a:pt x="85654" y="51426"/>
                        <a:pt x="85654" y="51426"/>
                        <a:pt x="85654" y="51528"/>
                      </a:cubicBezTo>
                      <a:cubicBezTo>
                        <a:pt x="85959" y="52288"/>
                        <a:pt x="86263" y="53100"/>
                        <a:pt x="86567" y="53962"/>
                      </a:cubicBezTo>
                      <a:cubicBezTo>
                        <a:pt x="87480" y="56802"/>
                        <a:pt x="88241" y="59693"/>
                        <a:pt x="88850" y="62634"/>
                      </a:cubicBezTo>
                      <a:cubicBezTo>
                        <a:pt x="89509" y="65322"/>
                        <a:pt x="89965" y="68060"/>
                        <a:pt x="90270" y="70850"/>
                      </a:cubicBezTo>
                      <a:cubicBezTo>
                        <a:pt x="90371" y="71255"/>
                        <a:pt x="90472" y="71662"/>
                        <a:pt x="90472" y="72067"/>
                      </a:cubicBezTo>
                      <a:cubicBezTo>
                        <a:pt x="90472" y="72067"/>
                        <a:pt x="90523" y="72270"/>
                        <a:pt x="90472" y="72574"/>
                      </a:cubicBezTo>
                      <a:cubicBezTo>
                        <a:pt x="90523" y="72777"/>
                        <a:pt x="90574" y="72980"/>
                        <a:pt x="90523" y="73284"/>
                      </a:cubicBezTo>
                      <a:cubicBezTo>
                        <a:pt x="90675" y="74755"/>
                        <a:pt x="90726" y="76327"/>
                        <a:pt x="90878" y="77747"/>
                      </a:cubicBezTo>
                      <a:cubicBezTo>
                        <a:pt x="91182" y="84239"/>
                        <a:pt x="95595" y="89919"/>
                        <a:pt x="102441" y="90223"/>
                      </a:cubicBezTo>
                      <a:cubicBezTo>
                        <a:pt x="108476" y="90375"/>
                        <a:pt x="115070" y="85101"/>
                        <a:pt x="114765" y="78610"/>
                      </a:cubicBezTo>
                      <a:cubicBezTo>
                        <a:pt x="113802" y="53505"/>
                        <a:pt x="105636" y="23837"/>
                        <a:pt x="82104" y="1065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8" name="任意多边形: 形状 387"/>
                <p:cNvSpPr/>
                <p:nvPr/>
              </p:nvSpPr>
              <p:spPr>
                <a:xfrm>
                  <a:off x="2748155" y="5754322"/>
                  <a:ext cx="101431" cy="96359"/>
                </a:xfrm>
                <a:custGeom>
                  <a:avLst/>
                  <a:gdLst>
                    <a:gd name="connsiteX0" fmla="*/ 101801 w 101430"/>
                    <a:gd name="connsiteY0" fmla="*/ 81863 h 96359"/>
                    <a:gd name="connsiteX1" fmla="*/ 89376 w 101430"/>
                    <a:gd name="connsiteY1" fmla="*/ 93527 h 96359"/>
                    <a:gd name="connsiteX2" fmla="*/ 77863 w 101430"/>
                    <a:gd name="connsiteY2" fmla="*/ 81152 h 96359"/>
                    <a:gd name="connsiteX3" fmla="*/ 78421 w 101430"/>
                    <a:gd name="connsiteY3" fmla="*/ 64416 h 96359"/>
                    <a:gd name="connsiteX4" fmla="*/ 78269 w 101430"/>
                    <a:gd name="connsiteY4" fmla="*/ 60207 h 96359"/>
                    <a:gd name="connsiteX5" fmla="*/ 78066 w 101430"/>
                    <a:gd name="connsiteY5" fmla="*/ 58026 h 96359"/>
                    <a:gd name="connsiteX6" fmla="*/ 76900 w 101430"/>
                    <a:gd name="connsiteY6" fmla="*/ 50571 h 96359"/>
                    <a:gd name="connsiteX7" fmla="*/ 74820 w 101430"/>
                    <a:gd name="connsiteY7" fmla="*/ 43217 h 96359"/>
                    <a:gd name="connsiteX8" fmla="*/ 74212 w 101430"/>
                    <a:gd name="connsiteY8" fmla="*/ 42000 h 96359"/>
                    <a:gd name="connsiteX9" fmla="*/ 72893 w 101430"/>
                    <a:gd name="connsiteY9" fmla="*/ 39261 h 96359"/>
                    <a:gd name="connsiteX10" fmla="*/ 70865 w 101430"/>
                    <a:gd name="connsiteY10" fmla="*/ 36168 h 96359"/>
                    <a:gd name="connsiteX11" fmla="*/ 69952 w 101430"/>
                    <a:gd name="connsiteY11" fmla="*/ 35002 h 96359"/>
                    <a:gd name="connsiteX12" fmla="*/ 67822 w 101430"/>
                    <a:gd name="connsiteY12" fmla="*/ 32770 h 96359"/>
                    <a:gd name="connsiteX13" fmla="*/ 67568 w 101430"/>
                    <a:gd name="connsiteY13" fmla="*/ 32516 h 96359"/>
                    <a:gd name="connsiteX14" fmla="*/ 67315 w 101430"/>
                    <a:gd name="connsiteY14" fmla="*/ 32263 h 96359"/>
                    <a:gd name="connsiteX15" fmla="*/ 66807 w 101430"/>
                    <a:gd name="connsiteY15" fmla="*/ 31857 h 96359"/>
                    <a:gd name="connsiteX16" fmla="*/ 66554 w 101430"/>
                    <a:gd name="connsiteY16" fmla="*/ 31603 h 96359"/>
                    <a:gd name="connsiteX17" fmla="*/ 63308 w 101430"/>
                    <a:gd name="connsiteY17" fmla="*/ 29625 h 96359"/>
                    <a:gd name="connsiteX18" fmla="*/ 61888 w 101430"/>
                    <a:gd name="connsiteY18" fmla="*/ 28915 h 96359"/>
                    <a:gd name="connsiteX19" fmla="*/ 61685 w 101430"/>
                    <a:gd name="connsiteY19" fmla="*/ 28865 h 96359"/>
                    <a:gd name="connsiteX20" fmla="*/ 58794 w 101430"/>
                    <a:gd name="connsiteY20" fmla="*/ 28205 h 96359"/>
                    <a:gd name="connsiteX21" fmla="*/ 58236 w 101430"/>
                    <a:gd name="connsiteY21" fmla="*/ 28003 h 96359"/>
                    <a:gd name="connsiteX22" fmla="*/ 58693 w 101430"/>
                    <a:gd name="connsiteY22" fmla="*/ 28205 h 96359"/>
                    <a:gd name="connsiteX23" fmla="*/ 56258 w 101430"/>
                    <a:gd name="connsiteY23" fmla="*/ 27850 h 96359"/>
                    <a:gd name="connsiteX24" fmla="*/ 52455 w 101430"/>
                    <a:gd name="connsiteY24" fmla="*/ 27901 h 96359"/>
                    <a:gd name="connsiteX25" fmla="*/ 50629 w 101430"/>
                    <a:gd name="connsiteY25" fmla="*/ 28256 h 96359"/>
                    <a:gd name="connsiteX26" fmla="*/ 47637 w 101430"/>
                    <a:gd name="connsiteY26" fmla="*/ 29068 h 96359"/>
                    <a:gd name="connsiteX27" fmla="*/ 47333 w 101430"/>
                    <a:gd name="connsiteY27" fmla="*/ 29118 h 96359"/>
                    <a:gd name="connsiteX28" fmla="*/ 46470 w 101430"/>
                    <a:gd name="connsiteY28" fmla="*/ 29524 h 96359"/>
                    <a:gd name="connsiteX29" fmla="*/ 42921 w 101430"/>
                    <a:gd name="connsiteY29" fmla="*/ 31553 h 96359"/>
                    <a:gd name="connsiteX30" fmla="*/ 42362 w 101430"/>
                    <a:gd name="connsiteY30" fmla="*/ 31908 h 96359"/>
                    <a:gd name="connsiteX31" fmla="*/ 41855 w 101430"/>
                    <a:gd name="connsiteY31" fmla="*/ 32364 h 96359"/>
                    <a:gd name="connsiteX32" fmla="*/ 36987 w 101430"/>
                    <a:gd name="connsiteY32" fmla="*/ 37233 h 96359"/>
                    <a:gd name="connsiteX33" fmla="*/ 36885 w 101430"/>
                    <a:gd name="connsiteY33" fmla="*/ 37334 h 96359"/>
                    <a:gd name="connsiteX34" fmla="*/ 35770 w 101430"/>
                    <a:gd name="connsiteY34" fmla="*/ 38856 h 96359"/>
                    <a:gd name="connsiteX35" fmla="*/ 33995 w 101430"/>
                    <a:gd name="connsiteY35" fmla="*/ 41594 h 96359"/>
                    <a:gd name="connsiteX36" fmla="*/ 32118 w 101430"/>
                    <a:gd name="connsiteY36" fmla="*/ 44891 h 96359"/>
                    <a:gd name="connsiteX37" fmla="*/ 31560 w 101430"/>
                    <a:gd name="connsiteY37" fmla="*/ 46057 h 96359"/>
                    <a:gd name="connsiteX38" fmla="*/ 31459 w 101430"/>
                    <a:gd name="connsiteY38" fmla="*/ 46514 h 96359"/>
                    <a:gd name="connsiteX39" fmla="*/ 28974 w 101430"/>
                    <a:gd name="connsiteY39" fmla="*/ 53868 h 96359"/>
                    <a:gd name="connsiteX40" fmla="*/ 28416 w 101430"/>
                    <a:gd name="connsiteY40" fmla="*/ 56758 h 96359"/>
                    <a:gd name="connsiteX41" fmla="*/ 28365 w 101430"/>
                    <a:gd name="connsiteY41" fmla="*/ 56961 h 96359"/>
                    <a:gd name="connsiteX42" fmla="*/ 28365 w 101430"/>
                    <a:gd name="connsiteY42" fmla="*/ 57063 h 96359"/>
                    <a:gd name="connsiteX43" fmla="*/ 27959 w 101430"/>
                    <a:gd name="connsiteY43" fmla="*/ 59395 h 96359"/>
                    <a:gd name="connsiteX44" fmla="*/ 27706 w 101430"/>
                    <a:gd name="connsiteY44" fmla="*/ 67053 h 96359"/>
                    <a:gd name="connsiteX45" fmla="*/ 27858 w 101430"/>
                    <a:gd name="connsiteY45" fmla="*/ 69538 h 96359"/>
                    <a:gd name="connsiteX46" fmla="*/ 27858 w 101430"/>
                    <a:gd name="connsiteY46" fmla="*/ 69640 h 96359"/>
                    <a:gd name="connsiteX47" fmla="*/ 28314 w 101430"/>
                    <a:gd name="connsiteY47" fmla="*/ 72379 h 96359"/>
                    <a:gd name="connsiteX48" fmla="*/ 19490 w 101430"/>
                    <a:gd name="connsiteY48" fmla="*/ 86782 h 96359"/>
                    <a:gd name="connsiteX49" fmla="*/ 5036 w 101430"/>
                    <a:gd name="connsiteY49" fmla="*/ 78008 h 96359"/>
                    <a:gd name="connsiteX50" fmla="*/ 11781 w 101430"/>
                    <a:gd name="connsiteY50" fmla="*/ 32415 h 96359"/>
                    <a:gd name="connsiteX51" fmla="*/ 41095 w 101430"/>
                    <a:gd name="connsiteY51" fmla="*/ 6043 h 96359"/>
                    <a:gd name="connsiteX52" fmla="*/ 80703 w 101430"/>
                    <a:gd name="connsiteY52" fmla="*/ 12534 h 96359"/>
                    <a:gd name="connsiteX53" fmla="*/ 101801 w 101430"/>
                    <a:gd name="connsiteY53" fmla="*/ 81863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101430" h="96359">
                      <a:moveTo>
                        <a:pt x="101801" y="81863"/>
                      </a:moveTo>
                      <a:cubicBezTo>
                        <a:pt x="101193" y="88557"/>
                        <a:pt x="96222" y="93375"/>
                        <a:pt x="89376" y="93527"/>
                      </a:cubicBezTo>
                      <a:cubicBezTo>
                        <a:pt x="83138" y="93527"/>
                        <a:pt x="77305" y="87340"/>
                        <a:pt x="77863" y="81152"/>
                      </a:cubicBezTo>
                      <a:cubicBezTo>
                        <a:pt x="78320" y="75523"/>
                        <a:pt x="78573" y="69995"/>
                        <a:pt x="78421" y="64416"/>
                      </a:cubicBezTo>
                      <a:cubicBezTo>
                        <a:pt x="78421" y="63047"/>
                        <a:pt x="78421" y="61678"/>
                        <a:pt x="78269" y="60207"/>
                      </a:cubicBezTo>
                      <a:cubicBezTo>
                        <a:pt x="78269" y="59700"/>
                        <a:pt x="78168" y="58534"/>
                        <a:pt x="78066" y="58026"/>
                      </a:cubicBezTo>
                      <a:cubicBezTo>
                        <a:pt x="77813" y="55541"/>
                        <a:pt x="77407" y="53005"/>
                        <a:pt x="76900" y="50571"/>
                      </a:cubicBezTo>
                      <a:cubicBezTo>
                        <a:pt x="76291" y="48086"/>
                        <a:pt x="75531" y="45702"/>
                        <a:pt x="74820" y="43217"/>
                      </a:cubicBezTo>
                      <a:cubicBezTo>
                        <a:pt x="74618" y="42862"/>
                        <a:pt x="74415" y="42355"/>
                        <a:pt x="74212" y="42000"/>
                      </a:cubicBezTo>
                      <a:cubicBezTo>
                        <a:pt x="73755" y="41036"/>
                        <a:pt x="73350" y="40073"/>
                        <a:pt x="72893" y="39261"/>
                      </a:cubicBezTo>
                      <a:cubicBezTo>
                        <a:pt x="72183" y="38146"/>
                        <a:pt x="71423" y="37182"/>
                        <a:pt x="70865" y="36168"/>
                      </a:cubicBezTo>
                      <a:cubicBezTo>
                        <a:pt x="70560" y="35712"/>
                        <a:pt x="70256" y="35356"/>
                        <a:pt x="69952" y="35002"/>
                      </a:cubicBezTo>
                      <a:cubicBezTo>
                        <a:pt x="69242" y="34241"/>
                        <a:pt x="68532" y="33429"/>
                        <a:pt x="67822" y="32770"/>
                      </a:cubicBezTo>
                      <a:cubicBezTo>
                        <a:pt x="67720" y="32719"/>
                        <a:pt x="67568" y="32618"/>
                        <a:pt x="67568" y="32516"/>
                      </a:cubicBezTo>
                      <a:cubicBezTo>
                        <a:pt x="67467" y="32415"/>
                        <a:pt x="67315" y="32364"/>
                        <a:pt x="67315" y="32263"/>
                      </a:cubicBezTo>
                      <a:cubicBezTo>
                        <a:pt x="67213" y="32161"/>
                        <a:pt x="66960" y="32060"/>
                        <a:pt x="66807" y="31857"/>
                      </a:cubicBezTo>
                      <a:cubicBezTo>
                        <a:pt x="66807" y="31756"/>
                        <a:pt x="66655" y="31705"/>
                        <a:pt x="66554" y="31603"/>
                      </a:cubicBezTo>
                      <a:cubicBezTo>
                        <a:pt x="65438" y="30944"/>
                        <a:pt x="64424" y="30234"/>
                        <a:pt x="63308" y="29625"/>
                      </a:cubicBezTo>
                      <a:cubicBezTo>
                        <a:pt x="62852" y="29423"/>
                        <a:pt x="62344" y="29118"/>
                        <a:pt x="61888" y="28915"/>
                      </a:cubicBezTo>
                      <a:cubicBezTo>
                        <a:pt x="61787" y="28915"/>
                        <a:pt x="61888" y="28915"/>
                        <a:pt x="61685" y="28865"/>
                      </a:cubicBezTo>
                      <a:cubicBezTo>
                        <a:pt x="60823" y="28764"/>
                        <a:pt x="59758" y="28357"/>
                        <a:pt x="58794" y="28205"/>
                      </a:cubicBezTo>
                      <a:cubicBezTo>
                        <a:pt x="58591" y="28155"/>
                        <a:pt x="58439" y="28054"/>
                        <a:pt x="58236" y="28003"/>
                      </a:cubicBezTo>
                      <a:cubicBezTo>
                        <a:pt x="58439" y="28054"/>
                        <a:pt x="58591" y="28155"/>
                        <a:pt x="58693" y="28205"/>
                      </a:cubicBezTo>
                      <a:cubicBezTo>
                        <a:pt x="58034" y="28054"/>
                        <a:pt x="56817" y="27800"/>
                        <a:pt x="56258" y="27850"/>
                      </a:cubicBezTo>
                      <a:cubicBezTo>
                        <a:pt x="54940" y="27749"/>
                        <a:pt x="53723" y="27800"/>
                        <a:pt x="52455" y="27901"/>
                      </a:cubicBezTo>
                      <a:cubicBezTo>
                        <a:pt x="51846" y="28054"/>
                        <a:pt x="51238" y="28104"/>
                        <a:pt x="50629" y="28256"/>
                      </a:cubicBezTo>
                      <a:cubicBezTo>
                        <a:pt x="49615" y="28510"/>
                        <a:pt x="48651" y="28713"/>
                        <a:pt x="47637" y="29068"/>
                      </a:cubicBezTo>
                      <a:cubicBezTo>
                        <a:pt x="47434" y="29118"/>
                        <a:pt x="47434" y="29118"/>
                        <a:pt x="47333" y="29118"/>
                      </a:cubicBezTo>
                      <a:cubicBezTo>
                        <a:pt x="46978" y="29321"/>
                        <a:pt x="46673" y="29473"/>
                        <a:pt x="46470" y="29524"/>
                      </a:cubicBezTo>
                      <a:cubicBezTo>
                        <a:pt x="45253" y="30132"/>
                        <a:pt x="44138" y="30842"/>
                        <a:pt x="42921" y="31553"/>
                      </a:cubicBezTo>
                      <a:cubicBezTo>
                        <a:pt x="42667" y="31705"/>
                        <a:pt x="42566" y="31756"/>
                        <a:pt x="42362" y="31908"/>
                      </a:cubicBezTo>
                      <a:cubicBezTo>
                        <a:pt x="42312" y="32009"/>
                        <a:pt x="42109" y="32161"/>
                        <a:pt x="41855" y="32364"/>
                      </a:cubicBezTo>
                      <a:cubicBezTo>
                        <a:pt x="40131" y="33936"/>
                        <a:pt x="38559" y="35458"/>
                        <a:pt x="36987" y="37233"/>
                      </a:cubicBezTo>
                      <a:cubicBezTo>
                        <a:pt x="36987" y="37233"/>
                        <a:pt x="36987" y="37233"/>
                        <a:pt x="36885" y="37334"/>
                      </a:cubicBezTo>
                      <a:cubicBezTo>
                        <a:pt x="36581" y="37841"/>
                        <a:pt x="36175" y="38348"/>
                        <a:pt x="35770" y="38856"/>
                      </a:cubicBezTo>
                      <a:cubicBezTo>
                        <a:pt x="35161" y="39768"/>
                        <a:pt x="34603" y="40631"/>
                        <a:pt x="33995" y="41594"/>
                      </a:cubicBezTo>
                      <a:cubicBezTo>
                        <a:pt x="33386" y="42710"/>
                        <a:pt x="32727" y="43826"/>
                        <a:pt x="32118" y="44891"/>
                      </a:cubicBezTo>
                      <a:cubicBezTo>
                        <a:pt x="32017" y="45347"/>
                        <a:pt x="31763" y="45702"/>
                        <a:pt x="31560" y="46057"/>
                      </a:cubicBezTo>
                      <a:cubicBezTo>
                        <a:pt x="31510" y="46260"/>
                        <a:pt x="31510" y="46260"/>
                        <a:pt x="31459" y="46514"/>
                      </a:cubicBezTo>
                      <a:cubicBezTo>
                        <a:pt x="30546" y="48948"/>
                        <a:pt x="29684" y="51383"/>
                        <a:pt x="28974" y="53868"/>
                      </a:cubicBezTo>
                      <a:cubicBezTo>
                        <a:pt x="28670" y="54781"/>
                        <a:pt x="28466" y="55795"/>
                        <a:pt x="28416" y="56758"/>
                      </a:cubicBezTo>
                      <a:cubicBezTo>
                        <a:pt x="28416" y="56758"/>
                        <a:pt x="28416" y="56860"/>
                        <a:pt x="28365" y="56961"/>
                      </a:cubicBezTo>
                      <a:lnTo>
                        <a:pt x="28365" y="57063"/>
                      </a:lnTo>
                      <a:cubicBezTo>
                        <a:pt x="28213" y="57722"/>
                        <a:pt x="28010" y="59041"/>
                        <a:pt x="27959" y="59395"/>
                      </a:cubicBezTo>
                      <a:cubicBezTo>
                        <a:pt x="27756" y="61982"/>
                        <a:pt x="27604" y="64568"/>
                        <a:pt x="27706" y="67053"/>
                      </a:cubicBezTo>
                      <a:cubicBezTo>
                        <a:pt x="27706" y="67560"/>
                        <a:pt x="27959" y="68981"/>
                        <a:pt x="27858" y="69538"/>
                      </a:cubicBezTo>
                      <a:lnTo>
                        <a:pt x="27858" y="69640"/>
                      </a:lnTo>
                      <a:cubicBezTo>
                        <a:pt x="27959" y="70553"/>
                        <a:pt x="28213" y="71466"/>
                        <a:pt x="28314" y="72379"/>
                      </a:cubicBezTo>
                      <a:cubicBezTo>
                        <a:pt x="29684" y="78921"/>
                        <a:pt x="25931" y="84905"/>
                        <a:pt x="19490" y="86782"/>
                      </a:cubicBezTo>
                      <a:cubicBezTo>
                        <a:pt x="13455" y="88557"/>
                        <a:pt x="6253" y="84145"/>
                        <a:pt x="5036" y="78008"/>
                      </a:cubicBezTo>
                      <a:cubicBezTo>
                        <a:pt x="2044" y="62337"/>
                        <a:pt x="4580" y="46514"/>
                        <a:pt x="11781" y="32415"/>
                      </a:cubicBezTo>
                      <a:cubicBezTo>
                        <a:pt x="17816" y="20192"/>
                        <a:pt x="28213" y="10506"/>
                        <a:pt x="41095" y="6043"/>
                      </a:cubicBezTo>
                      <a:cubicBezTo>
                        <a:pt x="54078" y="1479"/>
                        <a:pt x="69901" y="4014"/>
                        <a:pt x="80703" y="12534"/>
                      </a:cubicBezTo>
                      <a:cubicBezTo>
                        <a:pt x="101598" y="28915"/>
                        <a:pt x="103880" y="57367"/>
                        <a:pt x="101801" y="818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9" name="任意多边形: 形状 388"/>
                <p:cNvSpPr/>
                <p:nvPr/>
              </p:nvSpPr>
              <p:spPr>
                <a:xfrm>
                  <a:off x="2615278" y="5818773"/>
                  <a:ext cx="86216" cy="91288"/>
                </a:xfrm>
                <a:custGeom>
                  <a:avLst/>
                  <a:gdLst>
                    <a:gd name="connsiteX0" fmla="*/ 67622 w 86216"/>
                    <a:gd name="connsiteY0" fmla="*/ 6559 h 91287"/>
                    <a:gd name="connsiteX1" fmla="*/ 58696 w 86216"/>
                    <a:gd name="connsiteY1" fmla="*/ 20962 h 91287"/>
                    <a:gd name="connsiteX2" fmla="*/ 59558 w 86216"/>
                    <a:gd name="connsiteY2" fmla="*/ 26236 h 91287"/>
                    <a:gd name="connsiteX3" fmla="*/ 59710 w 86216"/>
                    <a:gd name="connsiteY3" fmla="*/ 27808 h 91287"/>
                    <a:gd name="connsiteX4" fmla="*/ 59811 w 86216"/>
                    <a:gd name="connsiteY4" fmla="*/ 29178 h 91287"/>
                    <a:gd name="connsiteX5" fmla="*/ 59964 w 86216"/>
                    <a:gd name="connsiteY5" fmla="*/ 38661 h 91287"/>
                    <a:gd name="connsiteX6" fmla="*/ 59609 w 86216"/>
                    <a:gd name="connsiteY6" fmla="*/ 42871 h 91287"/>
                    <a:gd name="connsiteX7" fmla="*/ 59457 w 86216"/>
                    <a:gd name="connsiteY7" fmla="*/ 44392 h 91287"/>
                    <a:gd name="connsiteX8" fmla="*/ 57580 w 86216"/>
                    <a:gd name="connsiteY8" fmla="*/ 51493 h 91287"/>
                    <a:gd name="connsiteX9" fmla="*/ 57022 w 86216"/>
                    <a:gd name="connsiteY9" fmla="*/ 53116 h 91287"/>
                    <a:gd name="connsiteX10" fmla="*/ 56718 w 86216"/>
                    <a:gd name="connsiteY10" fmla="*/ 53724 h 91287"/>
                    <a:gd name="connsiteX11" fmla="*/ 55906 w 86216"/>
                    <a:gd name="connsiteY11" fmla="*/ 55296 h 91287"/>
                    <a:gd name="connsiteX12" fmla="*/ 54284 w 86216"/>
                    <a:gd name="connsiteY12" fmla="*/ 57781 h 91287"/>
                    <a:gd name="connsiteX13" fmla="*/ 53827 w 86216"/>
                    <a:gd name="connsiteY13" fmla="*/ 58441 h 91287"/>
                    <a:gd name="connsiteX14" fmla="*/ 50378 w 86216"/>
                    <a:gd name="connsiteY14" fmla="*/ 61788 h 91287"/>
                    <a:gd name="connsiteX15" fmla="*/ 48046 w 86216"/>
                    <a:gd name="connsiteY15" fmla="*/ 63107 h 91287"/>
                    <a:gd name="connsiteX16" fmla="*/ 47792 w 86216"/>
                    <a:gd name="connsiteY16" fmla="*/ 63259 h 91287"/>
                    <a:gd name="connsiteX17" fmla="*/ 46118 w 86216"/>
                    <a:gd name="connsiteY17" fmla="*/ 63766 h 91287"/>
                    <a:gd name="connsiteX18" fmla="*/ 46017 w 86216"/>
                    <a:gd name="connsiteY18" fmla="*/ 63766 h 91287"/>
                    <a:gd name="connsiteX19" fmla="*/ 45003 w 86216"/>
                    <a:gd name="connsiteY19" fmla="*/ 63918 h 91287"/>
                    <a:gd name="connsiteX20" fmla="*/ 44800 w 86216"/>
                    <a:gd name="connsiteY20" fmla="*/ 63968 h 91287"/>
                    <a:gd name="connsiteX21" fmla="*/ 44191 w 86216"/>
                    <a:gd name="connsiteY21" fmla="*/ 64019 h 91287"/>
                    <a:gd name="connsiteX22" fmla="*/ 42061 w 86216"/>
                    <a:gd name="connsiteY22" fmla="*/ 63918 h 91287"/>
                    <a:gd name="connsiteX23" fmla="*/ 41757 w 86216"/>
                    <a:gd name="connsiteY23" fmla="*/ 63867 h 91287"/>
                    <a:gd name="connsiteX24" fmla="*/ 40032 w 86216"/>
                    <a:gd name="connsiteY24" fmla="*/ 63309 h 91287"/>
                    <a:gd name="connsiteX25" fmla="*/ 39576 w 86216"/>
                    <a:gd name="connsiteY25" fmla="*/ 63208 h 91287"/>
                    <a:gd name="connsiteX26" fmla="*/ 36077 w 86216"/>
                    <a:gd name="connsiteY26" fmla="*/ 60976 h 91287"/>
                    <a:gd name="connsiteX27" fmla="*/ 35823 w 86216"/>
                    <a:gd name="connsiteY27" fmla="*/ 60824 h 91287"/>
                    <a:gd name="connsiteX28" fmla="*/ 33845 w 86216"/>
                    <a:gd name="connsiteY28" fmla="*/ 58745 h 91287"/>
                    <a:gd name="connsiteX29" fmla="*/ 33541 w 86216"/>
                    <a:gd name="connsiteY29" fmla="*/ 58390 h 91287"/>
                    <a:gd name="connsiteX30" fmla="*/ 32019 w 86216"/>
                    <a:gd name="connsiteY30" fmla="*/ 56108 h 91287"/>
                    <a:gd name="connsiteX31" fmla="*/ 30650 w 86216"/>
                    <a:gd name="connsiteY31" fmla="*/ 53572 h 91287"/>
                    <a:gd name="connsiteX32" fmla="*/ 30194 w 86216"/>
                    <a:gd name="connsiteY32" fmla="*/ 52608 h 91287"/>
                    <a:gd name="connsiteX33" fmla="*/ 28317 w 86216"/>
                    <a:gd name="connsiteY33" fmla="*/ 45153 h 91287"/>
                    <a:gd name="connsiteX34" fmla="*/ 28064 w 86216"/>
                    <a:gd name="connsiteY34" fmla="*/ 43124 h 91287"/>
                    <a:gd name="connsiteX35" fmla="*/ 27759 w 86216"/>
                    <a:gd name="connsiteY35" fmla="*/ 38763 h 91287"/>
                    <a:gd name="connsiteX36" fmla="*/ 28419 w 86216"/>
                    <a:gd name="connsiteY36" fmla="*/ 28671 h 91287"/>
                    <a:gd name="connsiteX37" fmla="*/ 28773 w 86216"/>
                    <a:gd name="connsiteY37" fmla="*/ 26135 h 91287"/>
                    <a:gd name="connsiteX38" fmla="*/ 28875 w 86216"/>
                    <a:gd name="connsiteY38" fmla="*/ 25272 h 91287"/>
                    <a:gd name="connsiteX39" fmla="*/ 30244 w 86216"/>
                    <a:gd name="connsiteY39" fmla="*/ 19136 h 91287"/>
                    <a:gd name="connsiteX40" fmla="*/ 22333 w 86216"/>
                    <a:gd name="connsiteY40" fmla="*/ 4226 h 91287"/>
                    <a:gd name="connsiteX41" fmla="*/ 7321 w 86216"/>
                    <a:gd name="connsiteY41" fmla="*/ 12137 h 91287"/>
                    <a:gd name="connsiteX42" fmla="*/ 6155 w 86216"/>
                    <a:gd name="connsiteY42" fmla="*/ 55752 h 91287"/>
                    <a:gd name="connsiteX43" fmla="*/ 25528 w 86216"/>
                    <a:gd name="connsiteY43" fmla="*/ 82835 h 91287"/>
                    <a:gd name="connsiteX44" fmla="*/ 54131 w 86216"/>
                    <a:gd name="connsiteY44" fmla="*/ 86233 h 91287"/>
                    <a:gd name="connsiteX45" fmla="*/ 77663 w 86216"/>
                    <a:gd name="connsiteY45" fmla="*/ 64932 h 91287"/>
                    <a:gd name="connsiteX46" fmla="*/ 81974 w 86216"/>
                    <a:gd name="connsiteY46" fmla="*/ 15383 h 91287"/>
                    <a:gd name="connsiteX47" fmla="*/ 67622 w 86216"/>
                    <a:gd name="connsiteY47" fmla="*/ 6559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86216" h="91287">
                      <a:moveTo>
                        <a:pt x="67622" y="6559"/>
                      </a:moveTo>
                      <a:cubicBezTo>
                        <a:pt x="60978" y="8486"/>
                        <a:pt x="57529" y="14369"/>
                        <a:pt x="58696" y="20962"/>
                      </a:cubicBezTo>
                      <a:cubicBezTo>
                        <a:pt x="59051" y="22787"/>
                        <a:pt x="59355" y="24512"/>
                        <a:pt x="59558" y="26236"/>
                      </a:cubicBezTo>
                      <a:cubicBezTo>
                        <a:pt x="59558" y="26743"/>
                        <a:pt x="59710" y="27250"/>
                        <a:pt x="59710" y="27808"/>
                      </a:cubicBezTo>
                      <a:cubicBezTo>
                        <a:pt x="59811" y="28214"/>
                        <a:pt x="59811" y="28620"/>
                        <a:pt x="59811" y="29178"/>
                      </a:cubicBezTo>
                      <a:cubicBezTo>
                        <a:pt x="60014" y="32322"/>
                        <a:pt x="60065" y="35466"/>
                        <a:pt x="59964" y="38661"/>
                      </a:cubicBezTo>
                      <a:cubicBezTo>
                        <a:pt x="59862" y="40082"/>
                        <a:pt x="59811" y="41451"/>
                        <a:pt x="59609" y="42871"/>
                      </a:cubicBezTo>
                      <a:cubicBezTo>
                        <a:pt x="59507" y="43429"/>
                        <a:pt x="59406" y="43885"/>
                        <a:pt x="59457" y="44392"/>
                      </a:cubicBezTo>
                      <a:cubicBezTo>
                        <a:pt x="59000" y="46827"/>
                        <a:pt x="58391" y="49211"/>
                        <a:pt x="57580" y="51493"/>
                      </a:cubicBezTo>
                      <a:cubicBezTo>
                        <a:pt x="57377" y="52050"/>
                        <a:pt x="57174" y="52557"/>
                        <a:pt x="57022" y="53116"/>
                      </a:cubicBezTo>
                      <a:cubicBezTo>
                        <a:pt x="56971" y="53217"/>
                        <a:pt x="56870" y="53471"/>
                        <a:pt x="56718" y="53724"/>
                      </a:cubicBezTo>
                      <a:cubicBezTo>
                        <a:pt x="56413" y="54231"/>
                        <a:pt x="56211" y="54688"/>
                        <a:pt x="55906" y="55296"/>
                      </a:cubicBezTo>
                      <a:cubicBezTo>
                        <a:pt x="55399" y="56159"/>
                        <a:pt x="54841" y="57020"/>
                        <a:pt x="54284" y="57781"/>
                      </a:cubicBezTo>
                      <a:cubicBezTo>
                        <a:pt x="54131" y="58035"/>
                        <a:pt x="53979" y="58288"/>
                        <a:pt x="53827" y="58441"/>
                      </a:cubicBezTo>
                      <a:cubicBezTo>
                        <a:pt x="52762" y="59658"/>
                        <a:pt x="51646" y="60773"/>
                        <a:pt x="50378" y="61788"/>
                      </a:cubicBezTo>
                      <a:cubicBezTo>
                        <a:pt x="49668" y="62295"/>
                        <a:pt x="48806" y="62700"/>
                        <a:pt x="48046" y="63107"/>
                      </a:cubicBezTo>
                      <a:cubicBezTo>
                        <a:pt x="47944" y="63107"/>
                        <a:pt x="47893" y="63259"/>
                        <a:pt x="47792" y="63259"/>
                      </a:cubicBezTo>
                      <a:cubicBezTo>
                        <a:pt x="47183" y="63411"/>
                        <a:pt x="46727" y="63614"/>
                        <a:pt x="46118" y="63766"/>
                      </a:cubicBezTo>
                      <a:lnTo>
                        <a:pt x="46017" y="63766"/>
                      </a:lnTo>
                      <a:cubicBezTo>
                        <a:pt x="46017" y="63867"/>
                        <a:pt x="45611" y="63867"/>
                        <a:pt x="45003" y="63918"/>
                      </a:cubicBezTo>
                      <a:cubicBezTo>
                        <a:pt x="44901" y="63918"/>
                        <a:pt x="44901" y="63918"/>
                        <a:pt x="44800" y="63968"/>
                      </a:cubicBezTo>
                      <a:cubicBezTo>
                        <a:pt x="44597" y="64019"/>
                        <a:pt x="44394" y="63968"/>
                        <a:pt x="44191" y="64019"/>
                      </a:cubicBezTo>
                      <a:cubicBezTo>
                        <a:pt x="43430" y="63968"/>
                        <a:pt x="42670" y="63968"/>
                        <a:pt x="42061" y="63918"/>
                      </a:cubicBezTo>
                      <a:cubicBezTo>
                        <a:pt x="41960" y="63918"/>
                        <a:pt x="41858" y="63867"/>
                        <a:pt x="41757" y="63867"/>
                      </a:cubicBezTo>
                      <a:cubicBezTo>
                        <a:pt x="41199" y="63664"/>
                        <a:pt x="40489" y="63512"/>
                        <a:pt x="40032" y="63309"/>
                      </a:cubicBezTo>
                      <a:cubicBezTo>
                        <a:pt x="39830" y="63259"/>
                        <a:pt x="39677" y="63157"/>
                        <a:pt x="39576" y="63208"/>
                      </a:cubicBezTo>
                      <a:cubicBezTo>
                        <a:pt x="38460" y="62447"/>
                        <a:pt x="37243" y="61737"/>
                        <a:pt x="36077" y="60976"/>
                      </a:cubicBezTo>
                      <a:cubicBezTo>
                        <a:pt x="35975" y="60976"/>
                        <a:pt x="35975" y="60875"/>
                        <a:pt x="35823" y="60824"/>
                      </a:cubicBezTo>
                      <a:cubicBezTo>
                        <a:pt x="35113" y="60165"/>
                        <a:pt x="34454" y="59455"/>
                        <a:pt x="33845" y="58745"/>
                      </a:cubicBezTo>
                      <a:cubicBezTo>
                        <a:pt x="33744" y="58644"/>
                        <a:pt x="33693" y="58491"/>
                        <a:pt x="33541" y="58390"/>
                      </a:cubicBezTo>
                      <a:cubicBezTo>
                        <a:pt x="33236" y="57629"/>
                        <a:pt x="32374" y="56666"/>
                        <a:pt x="32019" y="56108"/>
                      </a:cubicBezTo>
                      <a:cubicBezTo>
                        <a:pt x="31512" y="55296"/>
                        <a:pt x="31107" y="54434"/>
                        <a:pt x="30650" y="53572"/>
                      </a:cubicBezTo>
                      <a:cubicBezTo>
                        <a:pt x="30599" y="53267"/>
                        <a:pt x="30396" y="52913"/>
                        <a:pt x="30194" y="52608"/>
                      </a:cubicBezTo>
                      <a:cubicBezTo>
                        <a:pt x="29484" y="50123"/>
                        <a:pt x="28672" y="47689"/>
                        <a:pt x="28317" y="45153"/>
                      </a:cubicBezTo>
                      <a:cubicBezTo>
                        <a:pt x="28165" y="44443"/>
                        <a:pt x="28114" y="43834"/>
                        <a:pt x="28064" y="43124"/>
                      </a:cubicBezTo>
                      <a:cubicBezTo>
                        <a:pt x="27911" y="41654"/>
                        <a:pt x="27810" y="40234"/>
                        <a:pt x="27759" y="38763"/>
                      </a:cubicBezTo>
                      <a:cubicBezTo>
                        <a:pt x="27810" y="35365"/>
                        <a:pt x="27962" y="32069"/>
                        <a:pt x="28419" y="28671"/>
                      </a:cubicBezTo>
                      <a:cubicBezTo>
                        <a:pt x="28520" y="27808"/>
                        <a:pt x="28672" y="27048"/>
                        <a:pt x="28773" y="26135"/>
                      </a:cubicBezTo>
                      <a:cubicBezTo>
                        <a:pt x="28824" y="25831"/>
                        <a:pt x="28875" y="25577"/>
                        <a:pt x="28875" y="25272"/>
                      </a:cubicBezTo>
                      <a:cubicBezTo>
                        <a:pt x="29332" y="23143"/>
                        <a:pt x="29788" y="21165"/>
                        <a:pt x="30244" y="19136"/>
                      </a:cubicBezTo>
                      <a:cubicBezTo>
                        <a:pt x="31867" y="13050"/>
                        <a:pt x="28773" y="5849"/>
                        <a:pt x="22333" y="4226"/>
                      </a:cubicBezTo>
                      <a:cubicBezTo>
                        <a:pt x="16247" y="2603"/>
                        <a:pt x="8944" y="5747"/>
                        <a:pt x="7321" y="12137"/>
                      </a:cubicBezTo>
                      <a:cubicBezTo>
                        <a:pt x="3822" y="26186"/>
                        <a:pt x="2097" y="41603"/>
                        <a:pt x="6155" y="55752"/>
                      </a:cubicBezTo>
                      <a:cubicBezTo>
                        <a:pt x="9299" y="66656"/>
                        <a:pt x="15638" y="76850"/>
                        <a:pt x="25528" y="82835"/>
                      </a:cubicBezTo>
                      <a:cubicBezTo>
                        <a:pt x="33896" y="87805"/>
                        <a:pt x="44698" y="89580"/>
                        <a:pt x="54131" y="86233"/>
                      </a:cubicBezTo>
                      <a:cubicBezTo>
                        <a:pt x="64579" y="82683"/>
                        <a:pt x="73048" y="75025"/>
                        <a:pt x="77663" y="64932"/>
                      </a:cubicBezTo>
                      <a:cubicBezTo>
                        <a:pt x="84916" y="49362"/>
                        <a:pt x="84916" y="32120"/>
                        <a:pt x="81974" y="15383"/>
                      </a:cubicBezTo>
                      <a:cubicBezTo>
                        <a:pt x="80960" y="9196"/>
                        <a:pt x="73555" y="4835"/>
                        <a:pt x="67622" y="655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0" name="任意多边形: 形状 389"/>
                <p:cNvSpPr/>
                <p:nvPr/>
              </p:nvSpPr>
              <p:spPr>
                <a:xfrm>
                  <a:off x="2424802" y="5911172"/>
                  <a:ext cx="45644" cy="50715"/>
                </a:xfrm>
                <a:custGeom>
                  <a:avLst/>
                  <a:gdLst>
                    <a:gd name="connsiteX0" fmla="*/ 44383 w 45643"/>
                    <a:gd name="connsiteY0" fmla="*/ 16402 h 50715"/>
                    <a:gd name="connsiteX1" fmla="*/ 43622 w 45643"/>
                    <a:gd name="connsiteY1" fmla="*/ 14881 h 50715"/>
                    <a:gd name="connsiteX2" fmla="*/ 40934 w 45643"/>
                    <a:gd name="connsiteY2" fmla="*/ 11179 h 50715"/>
                    <a:gd name="connsiteX3" fmla="*/ 39666 w 45643"/>
                    <a:gd name="connsiteY3" fmla="*/ 9911 h 50715"/>
                    <a:gd name="connsiteX4" fmla="*/ 34645 w 45643"/>
                    <a:gd name="connsiteY4" fmla="*/ 6259 h 50715"/>
                    <a:gd name="connsiteX5" fmla="*/ 30436 w 45643"/>
                    <a:gd name="connsiteY5" fmla="*/ 4534 h 50715"/>
                    <a:gd name="connsiteX6" fmla="*/ 25922 w 45643"/>
                    <a:gd name="connsiteY6" fmla="*/ 3825 h 50715"/>
                    <a:gd name="connsiteX7" fmla="*/ 21155 w 45643"/>
                    <a:gd name="connsiteY7" fmla="*/ 4738 h 50715"/>
                    <a:gd name="connsiteX8" fmla="*/ 19583 w 45643"/>
                    <a:gd name="connsiteY8" fmla="*/ 5346 h 50715"/>
                    <a:gd name="connsiteX9" fmla="*/ 19380 w 45643"/>
                    <a:gd name="connsiteY9" fmla="*/ 5397 h 50715"/>
                    <a:gd name="connsiteX10" fmla="*/ 14968 w 45643"/>
                    <a:gd name="connsiteY10" fmla="*/ 7223 h 50715"/>
                    <a:gd name="connsiteX11" fmla="*/ 11468 w 45643"/>
                    <a:gd name="connsiteY11" fmla="*/ 9860 h 50715"/>
                    <a:gd name="connsiteX12" fmla="*/ 10251 w 45643"/>
                    <a:gd name="connsiteY12" fmla="*/ 10874 h 50715"/>
                    <a:gd name="connsiteX13" fmla="*/ 6650 w 45643"/>
                    <a:gd name="connsiteY13" fmla="*/ 15743 h 50715"/>
                    <a:gd name="connsiteX14" fmla="*/ 4470 w 45643"/>
                    <a:gd name="connsiteY14" fmla="*/ 21575 h 50715"/>
                    <a:gd name="connsiteX15" fmla="*/ 3810 w 45643"/>
                    <a:gd name="connsiteY15" fmla="*/ 25937 h 50715"/>
                    <a:gd name="connsiteX16" fmla="*/ 4267 w 45643"/>
                    <a:gd name="connsiteY16" fmla="*/ 30501 h 50715"/>
                    <a:gd name="connsiteX17" fmla="*/ 6194 w 45643"/>
                    <a:gd name="connsiteY17" fmla="*/ 36384 h 50715"/>
                    <a:gd name="connsiteX18" fmla="*/ 9744 w 45643"/>
                    <a:gd name="connsiteY18" fmla="*/ 41152 h 50715"/>
                    <a:gd name="connsiteX19" fmla="*/ 14359 w 45643"/>
                    <a:gd name="connsiteY19" fmla="*/ 44600 h 50715"/>
                    <a:gd name="connsiteX20" fmla="*/ 18213 w 45643"/>
                    <a:gd name="connsiteY20" fmla="*/ 46223 h 50715"/>
                    <a:gd name="connsiteX21" fmla="*/ 22626 w 45643"/>
                    <a:gd name="connsiteY21" fmla="*/ 47085 h 50715"/>
                    <a:gd name="connsiteX22" fmla="*/ 25516 w 45643"/>
                    <a:gd name="connsiteY22" fmla="*/ 47136 h 50715"/>
                    <a:gd name="connsiteX23" fmla="*/ 31450 w 45643"/>
                    <a:gd name="connsiteY23" fmla="*/ 46223 h 50715"/>
                    <a:gd name="connsiteX24" fmla="*/ 36775 w 45643"/>
                    <a:gd name="connsiteY24" fmla="*/ 43788 h 50715"/>
                    <a:gd name="connsiteX25" fmla="*/ 40275 w 45643"/>
                    <a:gd name="connsiteY25" fmla="*/ 41252 h 50715"/>
                    <a:gd name="connsiteX26" fmla="*/ 43064 w 45643"/>
                    <a:gd name="connsiteY26" fmla="*/ 37956 h 50715"/>
                    <a:gd name="connsiteX27" fmla="*/ 43825 w 45643"/>
                    <a:gd name="connsiteY27" fmla="*/ 36739 h 50715"/>
                    <a:gd name="connsiteX28" fmla="*/ 45600 w 45643"/>
                    <a:gd name="connsiteY28" fmla="*/ 32733 h 50715"/>
                    <a:gd name="connsiteX29" fmla="*/ 46158 w 45643"/>
                    <a:gd name="connsiteY29" fmla="*/ 29841 h 50715"/>
                    <a:gd name="connsiteX30" fmla="*/ 46513 w 45643"/>
                    <a:gd name="connsiteY30" fmla="*/ 26900 h 50715"/>
                    <a:gd name="connsiteX31" fmla="*/ 45853 w 45643"/>
                    <a:gd name="connsiteY31" fmla="*/ 21017 h 50715"/>
                    <a:gd name="connsiteX32" fmla="*/ 44383 w 45643"/>
                    <a:gd name="connsiteY32" fmla="*/ 16402 h 50715"/>
                    <a:gd name="connsiteX33" fmla="*/ 23893 w 45643"/>
                    <a:gd name="connsiteY33" fmla="*/ 27560 h 50715"/>
                    <a:gd name="connsiteX34" fmla="*/ 23640 w 45643"/>
                    <a:gd name="connsiteY34" fmla="*/ 27407 h 50715"/>
                    <a:gd name="connsiteX35" fmla="*/ 24553 w 45643"/>
                    <a:gd name="connsiteY35" fmla="*/ 27610 h 50715"/>
                    <a:gd name="connsiteX36" fmla="*/ 23893 w 45643"/>
                    <a:gd name="connsiteY36" fmla="*/ 27560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5643" h="50715">
                      <a:moveTo>
                        <a:pt x="44383" y="16402"/>
                      </a:moveTo>
                      <a:cubicBezTo>
                        <a:pt x="44129" y="15845"/>
                        <a:pt x="43825" y="15388"/>
                        <a:pt x="43622" y="14881"/>
                      </a:cubicBezTo>
                      <a:cubicBezTo>
                        <a:pt x="42810" y="13613"/>
                        <a:pt x="41847" y="12345"/>
                        <a:pt x="40934" y="11179"/>
                      </a:cubicBezTo>
                      <a:cubicBezTo>
                        <a:pt x="40528" y="10773"/>
                        <a:pt x="40072" y="10316"/>
                        <a:pt x="39666" y="9911"/>
                      </a:cubicBezTo>
                      <a:cubicBezTo>
                        <a:pt x="38195" y="8592"/>
                        <a:pt x="36572" y="7172"/>
                        <a:pt x="34645" y="6259"/>
                      </a:cubicBezTo>
                      <a:cubicBezTo>
                        <a:pt x="33327" y="5600"/>
                        <a:pt x="31907" y="4890"/>
                        <a:pt x="30436" y="4534"/>
                      </a:cubicBezTo>
                      <a:cubicBezTo>
                        <a:pt x="28965" y="4129"/>
                        <a:pt x="27444" y="3875"/>
                        <a:pt x="25922" y="3825"/>
                      </a:cubicBezTo>
                      <a:cubicBezTo>
                        <a:pt x="24198" y="3723"/>
                        <a:pt x="22676" y="3977"/>
                        <a:pt x="21155" y="4738"/>
                      </a:cubicBezTo>
                      <a:cubicBezTo>
                        <a:pt x="20648" y="4839"/>
                        <a:pt x="20191" y="5093"/>
                        <a:pt x="19583" y="5346"/>
                      </a:cubicBezTo>
                      <a:cubicBezTo>
                        <a:pt x="19583" y="5346"/>
                        <a:pt x="19481" y="5346"/>
                        <a:pt x="19380" y="5397"/>
                      </a:cubicBezTo>
                      <a:cubicBezTo>
                        <a:pt x="17909" y="5955"/>
                        <a:pt x="16337" y="6462"/>
                        <a:pt x="14968" y="7223"/>
                      </a:cubicBezTo>
                      <a:cubicBezTo>
                        <a:pt x="13750" y="7933"/>
                        <a:pt x="12483" y="8846"/>
                        <a:pt x="11468" y="9860"/>
                      </a:cubicBezTo>
                      <a:cubicBezTo>
                        <a:pt x="11012" y="10164"/>
                        <a:pt x="10555" y="10519"/>
                        <a:pt x="10251" y="10874"/>
                      </a:cubicBezTo>
                      <a:cubicBezTo>
                        <a:pt x="8933" y="12345"/>
                        <a:pt x="7614" y="13917"/>
                        <a:pt x="6650" y="15743"/>
                      </a:cubicBezTo>
                      <a:cubicBezTo>
                        <a:pt x="5839" y="17619"/>
                        <a:pt x="4875" y="19445"/>
                        <a:pt x="4470" y="21575"/>
                      </a:cubicBezTo>
                      <a:cubicBezTo>
                        <a:pt x="4267" y="22995"/>
                        <a:pt x="3912" y="24466"/>
                        <a:pt x="3810" y="25937"/>
                      </a:cubicBezTo>
                      <a:cubicBezTo>
                        <a:pt x="3759" y="27407"/>
                        <a:pt x="4013" y="28980"/>
                        <a:pt x="4267" y="30501"/>
                      </a:cubicBezTo>
                      <a:cubicBezTo>
                        <a:pt x="4470" y="32580"/>
                        <a:pt x="5332" y="34457"/>
                        <a:pt x="6194" y="36384"/>
                      </a:cubicBezTo>
                      <a:cubicBezTo>
                        <a:pt x="7005" y="38108"/>
                        <a:pt x="8273" y="39782"/>
                        <a:pt x="9744" y="41152"/>
                      </a:cubicBezTo>
                      <a:cubicBezTo>
                        <a:pt x="11113" y="42419"/>
                        <a:pt x="12685" y="43738"/>
                        <a:pt x="14359" y="44600"/>
                      </a:cubicBezTo>
                      <a:cubicBezTo>
                        <a:pt x="15576" y="45158"/>
                        <a:pt x="16844" y="45817"/>
                        <a:pt x="18213" y="46223"/>
                      </a:cubicBezTo>
                      <a:cubicBezTo>
                        <a:pt x="19583" y="46730"/>
                        <a:pt x="21206" y="46882"/>
                        <a:pt x="22626" y="47085"/>
                      </a:cubicBezTo>
                      <a:cubicBezTo>
                        <a:pt x="23640" y="47288"/>
                        <a:pt x="24553" y="47237"/>
                        <a:pt x="25516" y="47136"/>
                      </a:cubicBezTo>
                      <a:cubicBezTo>
                        <a:pt x="27494" y="46983"/>
                        <a:pt x="29574" y="46882"/>
                        <a:pt x="31450" y="46223"/>
                      </a:cubicBezTo>
                      <a:cubicBezTo>
                        <a:pt x="33327" y="45564"/>
                        <a:pt x="35254" y="44904"/>
                        <a:pt x="36775" y="43788"/>
                      </a:cubicBezTo>
                      <a:cubicBezTo>
                        <a:pt x="37891" y="43079"/>
                        <a:pt x="39260" y="42166"/>
                        <a:pt x="40275" y="41252"/>
                      </a:cubicBezTo>
                      <a:cubicBezTo>
                        <a:pt x="41289" y="40289"/>
                        <a:pt x="42151" y="39021"/>
                        <a:pt x="43064" y="37956"/>
                      </a:cubicBezTo>
                      <a:cubicBezTo>
                        <a:pt x="43318" y="37601"/>
                        <a:pt x="43622" y="37196"/>
                        <a:pt x="43825" y="36739"/>
                      </a:cubicBezTo>
                      <a:cubicBezTo>
                        <a:pt x="44484" y="35522"/>
                        <a:pt x="45194" y="34102"/>
                        <a:pt x="45600" y="32733"/>
                      </a:cubicBezTo>
                      <a:cubicBezTo>
                        <a:pt x="45904" y="31819"/>
                        <a:pt x="46006" y="30856"/>
                        <a:pt x="46158" y="29841"/>
                      </a:cubicBezTo>
                      <a:cubicBezTo>
                        <a:pt x="46361" y="28827"/>
                        <a:pt x="46563" y="27965"/>
                        <a:pt x="46513" y="26900"/>
                      </a:cubicBezTo>
                      <a:cubicBezTo>
                        <a:pt x="46563" y="24973"/>
                        <a:pt x="46411" y="22893"/>
                        <a:pt x="45853" y="21017"/>
                      </a:cubicBezTo>
                      <a:cubicBezTo>
                        <a:pt x="45600" y="19293"/>
                        <a:pt x="44941" y="17873"/>
                        <a:pt x="44383" y="16402"/>
                      </a:cubicBezTo>
                      <a:close/>
                      <a:moveTo>
                        <a:pt x="23893" y="27560"/>
                      </a:moveTo>
                      <a:cubicBezTo>
                        <a:pt x="23893" y="27458"/>
                        <a:pt x="23741" y="27407"/>
                        <a:pt x="23640" y="27407"/>
                      </a:cubicBezTo>
                      <a:cubicBezTo>
                        <a:pt x="23944" y="27458"/>
                        <a:pt x="24198" y="27610"/>
                        <a:pt x="24553" y="27610"/>
                      </a:cubicBezTo>
                      <a:cubicBezTo>
                        <a:pt x="24299" y="27560"/>
                        <a:pt x="24096" y="27509"/>
                        <a:pt x="23893" y="275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1" name="任意多边形: 形状 390"/>
                <p:cNvSpPr/>
                <p:nvPr/>
              </p:nvSpPr>
              <p:spPr>
                <a:xfrm>
                  <a:off x="2847260" y="5896688"/>
                  <a:ext cx="45644" cy="45644"/>
                </a:xfrm>
                <a:custGeom>
                  <a:avLst/>
                  <a:gdLst>
                    <a:gd name="connsiteX0" fmla="*/ 39668 w 45643"/>
                    <a:gd name="connsiteY0" fmla="*/ 13440 h 45643"/>
                    <a:gd name="connsiteX1" fmla="*/ 37132 w 45643"/>
                    <a:gd name="connsiteY1" fmla="*/ 10042 h 45643"/>
                    <a:gd name="connsiteX2" fmla="*/ 36270 w 45643"/>
                    <a:gd name="connsiteY2" fmla="*/ 9078 h 45643"/>
                    <a:gd name="connsiteX3" fmla="*/ 33024 w 45643"/>
                    <a:gd name="connsiteY3" fmla="*/ 6492 h 45643"/>
                    <a:gd name="connsiteX4" fmla="*/ 32821 w 45643"/>
                    <a:gd name="connsiteY4" fmla="*/ 6441 h 45643"/>
                    <a:gd name="connsiteX5" fmla="*/ 32568 w 45643"/>
                    <a:gd name="connsiteY5" fmla="*/ 6289 h 45643"/>
                    <a:gd name="connsiteX6" fmla="*/ 28916 w 45643"/>
                    <a:gd name="connsiteY6" fmla="*/ 4615 h 45643"/>
                    <a:gd name="connsiteX7" fmla="*/ 24808 w 45643"/>
                    <a:gd name="connsiteY7" fmla="*/ 3905 h 45643"/>
                    <a:gd name="connsiteX8" fmla="*/ 23844 w 45643"/>
                    <a:gd name="connsiteY8" fmla="*/ 3804 h 45643"/>
                    <a:gd name="connsiteX9" fmla="*/ 19534 w 45643"/>
                    <a:gd name="connsiteY9" fmla="*/ 4311 h 45643"/>
                    <a:gd name="connsiteX10" fmla="*/ 18519 w 45643"/>
                    <a:gd name="connsiteY10" fmla="*/ 4565 h 45643"/>
                    <a:gd name="connsiteX11" fmla="*/ 14563 w 45643"/>
                    <a:gd name="connsiteY11" fmla="*/ 6035 h 45643"/>
                    <a:gd name="connsiteX12" fmla="*/ 13549 w 45643"/>
                    <a:gd name="connsiteY12" fmla="*/ 6593 h 45643"/>
                    <a:gd name="connsiteX13" fmla="*/ 10253 w 45643"/>
                    <a:gd name="connsiteY13" fmla="*/ 9078 h 45643"/>
                    <a:gd name="connsiteX14" fmla="*/ 6855 w 45643"/>
                    <a:gd name="connsiteY14" fmla="*/ 12983 h 45643"/>
                    <a:gd name="connsiteX15" fmla="*/ 6246 w 45643"/>
                    <a:gd name="connsiteY15" fmla="*/ 13998 h 45643"/>
                    <a:gd name="connsiteX16" fmla="*/ 4573 w 45643"/>
                    <a:gd name="connsiteY16" fmla="*/ 17650 h 45643"/>
                    <a:gd name="connsiteX17" fmla="*/ 4116 w 45643"/>
                    <a:gd name="connsiteY17" fmla="*/ 20185 h 45643"/>
                    <a:gd name="connsiteX18" fmla="*/ 3812 w 45643"/>
                    <a:gd name="connsiteY18" fmla="*/ 22822 h 45643"/>
                    <a:gd name="connsiteX19" fmla="*/ 4015 w 45643"/>
                    <a:gd name="connsiteY19" fmla="*/ 25003 h 45643"/>
                    <a:gd name="connsiteX20" fmla="*/ 4218 w 45643"/>
                    <a:gd name="connsiteY20" fmla="*/ 27083 h 45643"/>
                    <a:gd name="connsiteX21" fmla="*/ 5739 w 45643"/>
                    <a:gd name="connsiteY21" fmla="*/ 31139 h 45643"/>
                    <a:gd name="connsiteX22" fmla="*/ 6348 w 45643"/>
                    <a:gd name="connsiteY22" fmla="*/ 32256 h 45643"/>
                    <a:gd name="connsiteX23" fmla="*/ 8883 w 45643"/>
                    <a:gd name="connsiteY23" fmla="*/ 35755 h 45643"/>
                    <a:gd name="connsiteX24" fmla="*/ 9746 w 45643"/>
                    <a:gd name="connsiteY24" fmla="*/ 36617 h 45643"/>
                    <a:gd name="connsiteX25" fmla="*/ 13093 w 45643"/>
                    <a:gd name="connsiteY25" fmla="*/ 39204 h 45643"/>
                    <a:gd name="connsiteX26" fmla="*/ 16896 w 45643"/>
                    <a:gd name="connsiteY26" fmla="*/ 40928 h 45643"/>
                    <a:gd name="connsiteX27" fmla="*/ 18063 w 45643"/>
                    <a:gd name="connsiteY27" fmla="*/ 41486 h 45643"/>
                    <a:gd name="connsiteX28" fmla="*/ 22323 w 45643"/>
                    <a:gd name="connsiteY28" fmla="*/ 42145 h 45643"/>
                    <a:gd name="connsiteX29" fmla="*/ 23642 w 45643"/>
                    <a:gd name="connsiteY29" fmla="*/ 42246 h 45643"/>
                    <a:gd name="connsiteX30" fmla="*/ 27851 w 45643"/>
                    <a:gd name="connsiteY30" fmla="*/ 41739 h 45643"/>
                    <a:gd name="connsiteX31" fmla="*/ 31908 w 45643"/>
                    <a:gd name="connsiteY31" fmla="*/ 40218 h 45643"/>
                    <a:gd name="connsiteX32" fmla="*/ 33024 w 45643"/>
                    <a:gd name="connsiteY32" fmla="*/ 39609 h 45643"/>
                    <a:gd name="connsiteX33" fmla="*/ 36219 w 45643"/>
                    <a:gd name="connsiteY33" fmla="*/ 37124 h 45643"/>
                    <a:gd name="connsiteX34" fmla="*/ 38755 w 45643"/>
                    <a:gd name="connsiteY34" fmla="*/ 34081 h 45643"/>
                    <a:gd name="connsiteX35" fmla="*/ 39465 w 45643"/>
                    <a:gd name="connsiteY35" fmla="*/ 33067 h 45643"/>
                    <a:gd name="connsiteX36" fmla="*/ 41037 w 45643"/>
                    <a:gd name="connsiteY36" fmla="*/ 29517 h 45643"/>
                    <a:gd name="connsiteX37" fmla="*/ 41392 w 45643"/>
                    <a:gd name="connsiteY37" fmla="*/ 28249 h 45643"/>
                    <a:gd name="connsiteX38" fmla="*/ 42102 w 45643"/>
                    <a:gd name="connsiteY38" fmla="*/ 24141 h 45643"/>
                    <a:gd name="connsiteX39" fmla="*/ 42102 w 45643"/>
                    <a:gd name="connsiteY39" fmla="*/ 22771 h 45643"/>
                    <a:gd name="connsiteX40" fmla="*/ 41291 w 45643"/>
                    <a:gd name="connsiteY40" fmla="*/ 17243 h 45643"/>
                    <a:gd name="connsiteX41" fmla="*/ 39668 w 45643"/>
                    <a:gd name="connsiteY41" fmla="*/ 13440 h 45643"/>
                    <a:gd name="connsiteX42" fmla="*/ 20345 w 45643"/>
                    <a:gd name="connsiteY42" fmla="*/ 26829 h 45643"/>
                    <a:gd name="connsiteX43" fmla="*/ 20092 w 45643"/>
                    <a:gd name="connsiteY43" fmla="*/ 26676 h 45643"/>
                    <a:gd name="connsiteX44" fmla="*/ 20294 w 45643"/>
                    <a:gd name="connsiteY44" fmla="*/ 26727 h 45643"/>
                    <a:gd name="connsiteX45" fmla="*/ 20345 w 45643"/>
                    <a:gd name="connsiteY45" fmla="*/ 26829 h 45643"/>
                    <a:gd name="connsiteX46" fmla="*/ 21866 w 45643"/>
                    <a:gd name="connsiteY46" fmla="*/ 27539 h 45643"/>
                    <a:gd name="connsiteX47" fmla="*/ 20548 w 45643"/>
                    <a:gd name="connsiteY47" fmla="*/ 26879 h 45643"/>
                    <a:gd name="connsiteX48" fmla="*/ 20548 w 45643"/>
                    <a:gd name="connsiteY48" fmla="*/ 26778 h 45643"/>
                    <a:gd name="connsiteX49" fmla="*/ 22982 w 45643"/>
                    <a:gd name="connsiteY49" fmla="*/ 27691 h 45643"/>
                    <a:gd name="connsiteX50" fmla="*/ 21866 w 45643"/>
                    <a:gd name="connsiteY50" fmla="*/ 27539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5643" h="45643">
                      <a:moveTo>
                        <a:pt x="39668" y="13440"/>
                      </a:moveTo>
                      <a:cubicBezTo>
                        <a:pt x="38958" y="12223"/>
                        <a:pt x="38045" y="10955"/>
                        <a:pt x="37132" y="10042"/>
                      </a:cubicBezTo>
                      <a:cubicBezTo>
                        <a:pt x="36929" y="9687"/>
                        <a:pt x="36625" y="9332"/>
                        <a:pt x="36270" y="9078"/>
                      </a:cubicBezTo>
                      <a:cubicBezTo>
                        <a:pt x="35306" y="8166"/>
                        <a:pt x="34140" y="7151"/>
                        <a:pt x="33024" y="6492"/>
                      </a:cubicBezTo>
                      <a:cubicBezTo>
                        <a:pt x="32922" y="6441"/>
                        <a:pt x="32821" y="6441"/>
                        <a:pt x="32821" y="6441"/>
                      </a:cubicBezTo>
                      <a:cubicBezTo>
                        <a:pt x="32720" y="6390"/>
                        <a:pt x="32669" y="6289"/>
                        <a:pt x="32568" y="6289"/>
                      </a:cubicBezTo>
                      <a:cubicBezTo>
                        <a:pt x="31350" y="5731"/>
                        <a:pt x="30184" y="5072"/>
                        <a:pt x="28916" y="4615"/>
                      </a:cubicBezTo>
                      <a:cubicBezTo>
                        <a:pt x="27648" y="4261"/>
                        <a:pt x="26127" y="4108"/>
                        <a:pt x="24808" y="3905"/>
                      </a:cubicBezTo>
                      <a:cubicBezTo>
                        <a:pt x="24504" y="3854"/>
                        <a:pt x="24149" y="3854"/>
                        <a:pt x="23844" y="3804"/>
                      </a:cubicBezTo>
                      <a:cubicBezTo>
                        <a:pt x="22374" y="3854"/>
                        <a:pt x="20954" y="4057"/>
                        <a:pt x="19534" y="4311"/>
                      </a:cubicBezTo>
                      <a:lnTo>
                        <a:pt x="18519" y="4565"/>
                      </a:lnTo>
                      <a:cubicBezTo>
                        <a:pt x="17150" y="5021"/>
                        <a:pt x="15781" y="5528"/>
                        <a:pt x="14563" y="6035"/>
                      </a:cubicBezTo>
                      <a:cubicBezTo>
                        <a:pt x="14208" y="6239"/>
                        <a:pt x="13904" y="6390"/>
                        <a:pt x="13549" y="6593"/>
                      </a:cubicBezTo>
                      <a:cubicBezTo>
                        <a:pt x="12433" y="7303"/>
                        <a:pt x="11267" y="8216"/>
                        <a:pt x="10253" y="9078"/>
                      </a:cubicBezTo>
                      <a:cubicBezTo>
                        <a:pt x="8934" y="10143"/>
                        <a:pt x="7818" y="11665"/>
                        <a:pt x="6855" y="12983"/>
                      </a:cubicBezTo>
                      <a:lnTo>
                        <a:pt x="6246" y="13998"/>
                      </a:lnTo>
                      <a:cubicBezTo>
                        <a:pt x="5688" y="15164"/>
                        <a:pt x="5029" y="16382"/>
                        <a:pt x="4573" y="17650"/>
                      </a:cubicBezTo>
                      <a:cubicBezTo>
                        <a:pt x="4319" y="18461"/>
                        <a:pt x="4218" y="19323"/>
                        <a:pt x="4116" y="20185"/>
                      </a:cubicBezTo>
                      <a:cubicBezTo>
                        <a:pt x="3964" y="20946"/>
                        <a:pt x="3761" y="21859"/>
                        <a:pt x="3812" y="22822"/>
                      </a:cubicBezTo>
                      <a:cubicBezTo>
                        <a:pt x="3761" y="23583"/>
                        <a:pt x="3964" y="24293"/>
                        <a:pt x="4015" y="25003"/>
                      </a:cubicBezTo>
                      <a:cubicBezTo>
                        <a:pt x="4065" y="25612"/>
                        <a:pt x="4116" y="26372"/>
                        <a:pt x="4218" y="27083"/>
                      </a:cubicBezTo>
                      <a:cubicBezTo>
                        <a:pt x="4471" y="28502"/>
                        <a:pt x="5181" y="29821"/>
                        <a:pt x="5739" y="31139"/>
                      </a:cubicBezTo>
                      <a:cubicBezTo>
                        <a:pt x="5840" y="31545"/>
                        <a:pt x="6043" y="31900"/>
                        <a:pt x="6348" y="32256"/>
                      </a:cubicBezTo>
                      <a:cubicBezTo>
                        <a:pt x="7058" y="33473"/>
                        <a:pt x="7970" y="34639"/>
                        <a:pt x="8883" y="35755"/>
                      </a:cubicBezTo>
                      <a:cubicBezTo>
                        <a:pt x="9137" y="36008"/>
                        <a:pt x="9441" y="36363"/>
                        <a:pt x="9746" y="36617"/>
                      </a:cubicBezTo>
                      <a:cubicBezTo>
                        <a:pt x="10811" y="37530"/>
                        <a:pt x="11977" y="38392"/>
                        <a:pt x="13093" y="39204"/>
                      </a:cubicBezTo>
                      <a:cubicBezTo>
                        <a:pt x="14310" y="39964"/>
                        <a:pt x="15578" y="40421"/>
                        <a:pt x="16896" y="40928"/>
                      </a:cubicBezTo>
                      <a:cubicBezTo>
                        <a:pt x="17251" y="41131"/>
                        <a:pt x="17758" y="41384"/>
                        <a:pt x="18063" y="41486"/>
                      </a:cubicBezTo>
                      <a:cubicBezTo>
                        <a:pt x="19483" y="41790"/>
                        <a:pt x="20903" y="41942"/>
                        <a:pt x="22323" y="42145"/>
                      </a:cubicBezTo>
                      <a:cubicBezTo>
                        <a:pt x="22779" y="42246"/>
                        <a:pt x="23185" y="42246"/>
                        <a:pt x="23642" y="42246"/>
                      </a:cubicBezTo>
                      <a:cubicBezTo>
                        <a:pt x="25011" y="42145"/>
                        <a:pt x="26482" y="42094"/>
                        <a:pt x="27851" y="41739"/>
                      </a:cubicBezTo>
                      <a:cubicBezTo>
                        <a:pt x="29271" y="41384"/>
                        <a:pt x="30894" y="40674"/>
                        <a:pt x="31908" y="40218"/>
                      </a:cubicBezTo>
                      <a:cubicBezTo>
                        <a:pt x="32263" y="40015"/>
                        <a:pt x="32669" y="39812"/>
                        <a:pt x="33024" y="39609"/>
                      </a:cubicBezTo>
                      <a:cubicBezTo>
                        <a:pt x="34089" y="38797"/>
                        <a:pt x="35306" y="38087"/>
                        <a:pt x="36219" y="37124"/>
                      </a:cubicBezTo>
                      <a:cubicBezTo>
                        <a:pt x="37183" y="36262"/>
                        <a:pt x="38045" y="35095"/>
                        <a:pt x="38755" y="34081"/>
                      </a:cubicBezTo>
                      <a:cubicBezTo>
                        <a:pt x="39008" y="33726"/>
                        <a:pt x="39211" y="33422"/>
                        <a:pt x="39465" y="33067"/>
                      </a:cubicBezTo>
                      <a:cubicBezTo>
                        <a:pt x="40023" y="31849"/>
                        <a:pt x="40580" y="30683"/>
                        <a:pt x="41037" y="29517"/>
                      </a:cubicBezTo>
                      <a:cubicBezTo>
                        <a:pt x="41139" y="29060"/>
                        <a:pt x="41291" y="28705"/>
                        <a:pt x="41392" y="28249"/>
                      </a:cubicBezTo>
                      <a:cubicBezTo>
                        <a:pt x="41696" y="26879"/>
                        <a:pt x="42001" y="25459"/>
                        <a:pt x="42102" y="24141"/>
                      </a:cubicBezTo>
                      <a:cubicBezTo>
                        <a:pt x="42102" y="23735"/>
                        <a:pt x="42102" y="23177"/>
                        <a:pt x="42102" y="22771"/>
                      </a:cubicBezTo>
                      <a:cubicBezTo>
                        <a:pt x="42001" y="20996"/>
                        <a:pt x="41950" y="19018"/>
                        <a:pt x="41291" y="17243"/>
                      </a:cubicBezTo>
                      <a:cubicBezTo>
                        <a:pt x="40733" y="16128"/>
                        <a:pt x="40276" y="14657"/>
                        <a:pt x="39668" y="13440"/>
                      </a:cubicBezTo>
                      <a:close/>
                      <a:moveTo>
                        <a:pt x="20345" y="26829"/>
                      </a:moveTo>
                      <a:cubicBezTo>
                        <a:pt x="20244" y="26727"/>
                        <a:pt x="20193" y="26676"/>
                        <a:pt x="20092" y="26676"/>
                      </a:cubicBezTo>
                      <a:cubicBezTo>
                        <a:pt x="20092" y="26676"/>
                        <a:pt x="20193" y="26676"/>
                        <a:pt x="20294" y="26727"/>
                      </a:cubicBezTo>
                      <a:cubicBezTo>
                        <a:pt x="20294" y="26727"/>
                        <a:pt x="20294" y="26727"/>
                        <a:pt x="20345" y="26829"/>
                      </a:cubicBezTo>
                      <a:close/>
                      <a:moveTo>
                        <a:pt x="21866" y="27539"/>
                      </a:moveTo>
                      <a:cubicBezTo>
                        <a:pt x="21511" y="27336"/>
                        <a:pt x="21004" y="27083"/>
                        <a:pt x="20548" y="26879"/>
                      </a:cubicBezTo>
                      <a:cubicBezTo>
                        <a:pt x="20548" y="26879"/>
                        <a:pt x="20548" y="26879"/>
                        <a:pt x="20548" y="26778"/>
                      </a:cubicBezTo>
                      <a:cubicBezTo>
                        <a:pt x="21309" y="27234"/>
                        <a:pt x="22069" y="27488"/>
                        <a:pt x="22982" y="27691"/>
                      </a:cubicBezTo>
                      <a:cubicBezTo>
                        <a:pt x="22627" y="27590"/>
                        <a:pt x="22171" y="27539"/>
                        <a:pt x="21866" y="275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2" name="任意多边形: 形状 391"/>
                <p:cNvSpPr/>
                <p:nvPr/>
              </p:nvSpPr>
              <p:spPr>
                <a:xfrm>
                  <a:off x="2888281" y="5808031"/>
                  <a:ext cx="45644" cy="45644"/>
                </a:xfrm>
                <a:custGeom>
                  <a:avLst/>
                  <a:gdLst>
                    <a:gd name="connsiteX0" fmla="*/ 40335 w 45643"/>
                    <a:gd name="connsiteY0" fmla="*/ 14055 h 45643"/>
                    <a:gd name="connsiteX1" fmla="*/ 39777 w 45643"/>
                    <a:gd name="connsiteY1" fmla="*/ 13041 h 45643"/>
                    <a:gd name="connsiteX2" fmla="*/ 37292 w 45643"/>
                    <a:gd name="connsiteY2" fmla="*/ 9643 h 45643"/>
                    <a:gd name="connsiteX3" fmla="*/ 36430 w 45643"/>
                    <a:gd name="connsiteY3" fmla="*/ 8780 h 45643"/>
                    <a:gd name="connsiteX4" fmla="*/ 33184 w 45643"/>
                    <a:gd name="connsiteY4" fmla="*/ 6295 h 45643"/>
                    <a:gd name="connsiteX5" fmla="*/ 29380 w 45643"/>
                    <a:gd name="connsiteY5" fmla="*/ 4571 h 45643"/>
                    <a:gd name="connsiteX6" fmla="*/ 24663 w 45643"/>
                    <a:gd name="connsiteY6" fmla="*/ 4216 h 45643"/>
                    <a:gd name="connsiteX7" fmla="*/ 24258 w 45643"/>
                    <a:gd name="connsiteY7" fmla="*/ 4216 h 45643"/>
                    <a:gd name="connsiteX8" fmla="*/ 18730 w 45643"/>
                    <a:gd name="connsiteY8" fmla="*/ 4064 h 45643"/>
                    <a:gd name="connsiteX9" fmla="*/ 14774 w 45643"/>
                    <a:gd name="connsiteY9" fmla="*/ 5535 h 45643"/>
                    <a:gd name="connsiteX10" fmla="*/ 13658 w 45643"/>
                    <a:gd name="connsiteY10" fmla="*/ 6144 h 45643"/>
                    <a:gd name="connsiteX11" fmla="*/ 10412 w 45643"/>
                    <a:gd name="connsiteY11" fmla="*/ 8527 h 45643"/>
                    <a:gd name="connsiteX12" fmla="*/ 9550 w 45643"/>
                    <a:gd name="connsiteY12" fmla="*/ 9389 h 45643"/>
                    <a:gd name="connsiteX13" fmla="*/ 6457 w 45643"/>
                    <a:gd name="connsiteY13" fmla="*/ 13700 h 45643"/>
                    <a:gd name="connsiteX14" fmla="*/ 4479 w 45643"/>
                    <a:gd name="connsiteY14" fmla="*/ 18619 h 45643"/>
                    <a:gd name="connsiteX15" fmla="*/ 3820 w 45643"/>
                    <a:gd name="connsiteY15" fmla="*/ 23843 h 45643"/>
                    <a:gd name="connsiteX16" fmla="*/ 4327 w 45643"/>
                    <a:gd name="connsiteY16" fmla="*/ 28052 h 45643"/>
                    <a:gd name="connsiteX17" fmla="*/ 5797 w 45643"/>
                    <a:gd name="connsiteY17" fmla="*/ 32008 h 45643"/>
                    <a:gd name="connsiteX18" fmla="*/ 6355 w 45643"/>
                    <a:gd name="connsiteY18" fmla="*/ 32921 h 45643"/>
                    <a:gd name="connsiteX19" fmla="*/ 8739 w 45643"/>
                    <a:gd name="connsiteY19" fmla="*/ 36268 h 45643"/>
                    <a:gd name="connsiteX20" fmla="*/ 9550 w 45643"/>
                    <a:gd name="connsiteY20" fmla="*/ 36928 h 45643"/>
                    <a:gd name="connsiteX21" fmla="*/ 12695 w 45643"/>
                    <a:gd name="connsiteY21" fmla="*/ 39463 h 45643"/>
                    <a:gd name="connsiteX22" fmla="*/ 13658 w 45643"/>
                    <a:gd name="connsiteY22" fmla="*/ 39970 h 45643"/>
                    <a:gd name="connsiteX23" fmla="*/ 17310 w 45643"/>
                    <a:gd name="connsiteY23" fmla="*/ 41543 h 45643"/>
                    <a:gd name="connsiteX24" fmla="*/ 18324 w 45643"/>
                    <a:gd name="connsiteY24" fmla="*/ 41847 h 45643"/>
                    <a:gd name="connsiteX25" fmla="*/ 22381 w 45643"/>
                    <a:gd name="connsiteY25" fmla="*/ 42455 h 45643"/>
                    <a:gd name="connsiteX26" fmla="*/ 23446 w 45643"/>
                    <a:gd name="connsiteY26" fmla="*/ 42506 h 45643"/>
                    <a:gd name="connsiteX27" fmla="*/ 27656 w 45643"/>
                    <a:gd name="connsiteY27" fmla="*/ 41999 h 45643"/>
                    <a:gd name="connsiteX28" fmla="*/ 28670 w 45643"/>
                    <a:gd name="connsiteY28" fmla="*/ 41745 h 45643"/>
                    <a:gd name="connsiteX29" fmla="*/ 32626 w 45643"/>
                    <a:gd name="connsiteY29" fmla="*/ 40275 h 45643"/>
                    <a:gd name="connsiteX30" fmla="*/ 33437 w 45643"/>
                    <a:gd name="connsiteY30" fmla="*/ 39768 h 45643"/>
                    <a:gd name="connsiteX31" fmla="*/ 36734 w 45643"/>
                    <a:gd name="connsiteY31" fmla="*/ 37282 h 45643"/>
                    <a:gd name="connsiteX32" fmla="*/ 38408 w 45643"/>
                    <a:gd name="connsiteY32" fmla="*/ 35406 h 45643"/>
                    <a:gd name="connsiteX33" fmla="*/ 39929 w 45643"/>
                    <a:gd name="connsiteY33" fmla="*/ 33327 h 45643"/>
                    <a:gd name="connsiteX34" fmla="*/ 41603 w 45643"/>
                    <a:gd name="connsiteY34" fmla="*/ 29777 h 45643"/>
                    <a:gd name="connsiteX35" fmla="*/ 41958 w 45643"/>
                    <a:gd name="connsiteY35" fmla="*/ 28610 h 45643"/>
                    <a:gd name="connsiteX36" fmla="*/ 42515 w 45643"/>
                    <a:gd name="connsiteY36" fmla="*/ 24756 h 45643"/>
                    <a:gd name="connsiteX37" fmla="*/ 42667 w 45643"/>
                    <a:gd name="connsiteY37" fmla="*/ 23539 h 45643"/>
                    <a:gd name="connsiteX38" fmla="*/ 42160 w 45643"/>
                    <a:gd name="connsiteY38" fmla="*/ 19228 h 45643"/>
                    <a:gd name="connsiteX39" fmla="*/ 41856 w 45643"/>
                    <a:gd name="connsiteY39" fmla="*/ 18011 h 45643"/>
                    <a:gd name="connsiteX40" fmla="*/ 40335 w 45643"/>
                    <a:gd name="connsiteY40" fmla="*/ 14055 h 45643"/>
                    <a:gd name="connsiteX41" fmla="*/ 20758 w 45643"/>
                    <a:gd name="connsiteY41" fmla="*/ 26683 h 45643"/>
                    <a:gd name="connsiteX42" fmla="*/ 19795 w 45643"/>
                    <a:gd name="connsiteY42" fmla="*/ 25871 h 45643"/>
                    <a:gd name="connsiteX43" fmla="*/ 22381 w 45643"/>
                    <a:gd name="connsiteY43" fmla="*/ 27393 h 45643"/>
                    <a:gd name="connsiteX44" fmla="*/ 20758 w 45643"/>
                    <a:gd name="connsiteY44" fmla="*/ 26683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45643" h="45643">
                      <a:moveTo>
                        <a:pt x="40335" y="14055"/>
                      </a:moveTo>
                      <a:cubicBezTo>
                        <a:pt x="40132" y="13700"/>
                        <a:pt x="39929" y="13294"/>
                        <a:pt x="39777" y="13041"/>
                      </a:cubicBezTo>
                      <a:cubicBezTo>
                        <a:pt x="38965" y="11875"/>
                        <a:pt x="38154" y="10657"/>
                        <a:pt x="37292" y="9643"/>
                      </a:cubicBezTo>
                      <a:cubicBezTo>
                        <a:pt x="37038" y="9389"/>
                        <a:pt x="36734" y="9034"/>
                        <a:pt x="36430" y="8780"/>
                      </a:cubicBezTo>
                      <a:cubicBezTo>
                        <a:pt x="35415" y="7969"/>
                        <a:pt x="34300" y="6955"/>
                        <a:pt x="33184" y="6295"/>
                      </a:cubicBezTo>
                      <a:cubicBezTo>
                        <a:pt x="31967" y="5535"/>
                        <a:pt x="30648" y="4977"/>
                        <a:pt x="29380" y="4571"/>
                      </a:cubicBezTo>
                      <a:cubicBezTo>
                        <a:pt x="27757" y="4013"/>
                        <a:pt x="26236" y="3861"/>
                        <a:pt x="24663" y="4216"/>
                      </a:cubicBezTo>
                      <a:cubicBezTo>
                        <a:pt x="24562" y="4115"/>
                        <a:pt x="24461" y="4267"/>
                        <a:pt x="24258" y="4216"/>
                      </a:cubicBezTo>
                      <a:cubicBezTo>
                        <a:pt x="22483" y="3810"/>
                        <a:pt x="20606" y="3608"/>
                        <a:pt x="18730" y="4064"/>
                      </a:cubicBezTo>
                      <a:cubicBezTo>
                        <a:pt x="17310" y="4419"/>
                        <a:pt x="15991" y="5027"/>
                        <a:pt x="14774" y="5535"/>
                      </a:cubicBezTo>
                      <a:cubicBezTo>
                        <a:pt x="14419" y="5738"/>
                        <a:pt x="14013" y="5839"/>
                        <a:pt x="13658" y="6144"/>
                      </a:cubicBezTo>
                      <a:cubicBezTo>
                        <a:pt x="12542" y="6853"/>
                        <a:pt x="11478" y="7614"/>
                        <a:pt x="10412" y="8527"/>
                      </a:cubicBezTo>
                      <a:cubicBezTo>
                        <a:pt x="10057" y="8831"/>
                        <a:pt x="9804" y="9085"/>
                        <a:pt x="9550" y="9389"/>
                      </a:cubicBezTo>
                      <a:cubicBezTo>
                        <a:pt x="8384" y="10708"/>
                        <a:pt x="7167" y="12178"/>
                        <a:pt x="6457" y="13700"/>
                      </a:cubicBezTo>
                      <a:cubicBezTo>
                        <a:pt x="5645" y="15272"/>
                        <a:pt x="4783" y="16845"/>
                        <a:pt x="4479" y="18619"/>
                      </a:cubicBezTo>
                      <a:cubicBezTo>
                        <a:pt x="4124" y="20293"/>
                        <a:pt x="3718" y="22068"/>
                        <a:pt x="3820" y="23843"/>
                      </a:cubicBezTo>
                      <a:cubicBezTo>
                        <a:pt x="3921" y="25212"/>
                        <a:pt x="3971" y="26683"/>
                        <a:pt x="4327" y="28052"/>
                      </a:cubicBezTo>
                      <a:cubicBezTo>
                        <a:pt x="4631" y="29371"/>
                        <a:pt x="5290" y="30690"/>
                        <a:pt x="5797" y="32008"/>
                      </a:cubicBezTo>
                      <a:cubicBezTo>
                        <a:pt x="5949" y="32262"/>
                        <a:pt x="6152" y="32668"/>
                        <a:pt x="6355" y="32921"/>
                      </a:cubicBezTo>
                      <a:cubicBezTo>
                        <a:pt x="7065" y="34037"/>
                        <a:pt x="7877" y="35204"/>
                        <a:pt x="8739" y="36268"/>
                      </a:cubicBezTo>
                      <a:cubicBezTo>
                        <a:pt x="8993" y="36522"/>
                        <a:pt x="9246" y="36674"/>
                        <a:pt x="9550" y="36928"/>
                      </a:cubicBezTo>
                      <a:cubicBezTo>
                        <a:pt x="10514" y="37841"/>
                        <a:pt x="11579" y="38753"/>
                        <a:pt x="12695" y="39463"/>
                      </a:cubicBezTo>
                      <a:cubicBezTo>
                        <a:pt x="12948" y="39717"/>
                        <a:pt x="13303" y="39869"/>
                        <a:pt x="13658" y="39970"/>
                      </a:cubicBezTo>
                      <a:cubicBezTo>
                        <a:pt x="14825" y="40528"/>
                        <a:pt x="16042" y="41188"/>
                        <a:pt x="17310" y="41543"/>
                      </a:cubicBezTo>
                      <a:cubicBezTo>
                        <a:pt x="17665" y="41695"/>
                        <a:pt x="18020" y="41796"/>
                        <a:pt x="18324" y="41847"/>
                      </a:cubicBezTo>
                      <a:cubicBezTo>
                        <a:pt x="19693" y="42152"/>
                        <a:pt x="21113" y="42354"/>
                        <a:pt x="22381" y="42455"/>
                      </a:cubicBezTo>
                      <a:cubicBezTo>
                        <a:pt x="22787" y="42455"/>
                        <a:pt x="23142" y="42506"/>
                        <a:pt x="23446" y="42506"/>
                      </a:cubicBezTo>
                      <a:cubicBezTo>
                        <a:pt x="24917" y="42354"/>
                        <a:pt x="26236" y="42253"/>
                        <a:pt x="27656" y="41999"/>
                      </a:cubicBezTo>
                      <a:lnTo>
                        <a:pt x="28670" y="41745"/>
                      </a:lnTo>
                      <a:cubicBezTo>
                        <a:pt x="30039" y="41289"/>
                        <a:pt x="31307" y="40782"/>
                        <a:pt x="32626" y="40275"/>
                      </a:cubicBezTo>
                      <a:cubicBezTo>
                        <a:pt x="32879" y="40123"/>
                        <a:pt x="33184" y="39920"/>
                        <a:pt x="33437" y="39768"/>
                      </a:cubicBezTo>
                      <a:cubicBezTo>
                        <a:pt x="34604" y="38956"/>
                        <a:pt x="35719" y="38145"/>
                        <a:pt x="36734" y="37282"/>
                      </a:cubicBezTo>
                      <a:cubicBezTo>
                        <a:pt x="37342" y="36725"/>
                        <a:pt x="37799" y="36065"/>
                        <a:pt x="38408" y="35406"/>
                      </a:cubicBezTo>
                      <a:cubicBezTo>
                        <a:pt x="38864" y="34747"/>
                        <a:pt x="39472" y="34087"/>
                        <a:pt x="39929" y="33327"/>
                      </a:cubicBezTo>
                      <a:cubicBezTo>
                        <a:pt x="40639" y="32211"/>
                        <a:pt x="41146" y="30943"/>
                        <a:pt x="41603" y="29777"/>
                      </a:cubicBezTo>
                      <a:cubicBezTo>
                        <a:pt x="41755" y="29422"/>
                        <a:pt x="41856" y="28966"/>
                        <a:pt x="41958" y="28610"/>
                      </a:cubicBezTo>
                      <a:cubicBezTo>
                        <a:pt x="42211" y="27393"/>
                        <a:pt x="42414" y="26074"/>
                        <a:pt x="42515" y="24756"/>
                      </a:cubicBezTo>
                      <a:cubicBezTo>
                        <a:pt x="42667" y="24401"/>
                        <a:pt x="42667" y="23995"/>
                        <a:pt x="42667" y="23539"/>
                      </a:cubicBezTo>
                      <a:cubicBezTo>
                        <a:pt x="42566" y="22169"/>
                        <a:pt x="42414" y="20648"/>
                        <a:pt x="42160" y="19228"/>
                      </a:cubicBezTo>
                      <a:cubicBezTo>
                        <a:pt x="42160" y="18823"/>
                        <a:pt x="42059" y="18416"/>
                        <a:pt x="41856" y="18011"/>
                      </a:cubicBezTo>
                      <a:cubicBezTo>
                        <a:pt x="41400" y="16794"/>
                        <a:pt x="40893" y="15424"/>
                        <a:pt x="40335" y="14055"/>
                      </a:cubicBezTo>
                      <a:close/>
                      <a:moveTo>
                        <a:pt x="20758" y="26683"/>
                      </a:moveTo>
                      <a:cubicBezTo>
                        <a:pt x="20454" y="26328"/>
                        <a:pt x="20099" y="26125"/>
                        <a:pt x="19795" y="25871"/>
                      </a:cubicBezTo>
                      <a:cubicBezTo>
                        <a:pt x="20657" y="26379"/>
                        <a:pt x="21468" y="27038"/>
                        <a:pt x="22381" y="27393"/>
                      </a:cubicBezTo>
                      <a:cubicBezTo>
                        <a:pt x="21823" y="27190"/>
                        <a:pt x="21316" y="26886"/>
                        <a:pt x="20758" y="266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3" name="任意多边形: 形状 392"/>
                <p:cNvSpPr/>
                <p:nvPr/>
              </p:nvSpPr>
              <p:spPr>
                <a:xfrm>
                  <a:off x="2721342" y="5942079"/>
                  <a:ext cx="40572" cy="40572"/>
                </a:xfrm>
                <a:custGeom>
                  <a:avLst/>
                  <a:gdLst>
                    <a:gd name="connsiteX0" fmla="*/ 38087 w 40572"/>
                    <a:gd name="connsiteY0" fmla="*/ 17294 h 40572"/>
                    <a:gd name="connsiteX1" fmla="*/ 38442 w 40572"/>
                    <a:gd name="connsiteY1" fmla="*/ 19627 h 40572"/>
                    <a:gd name="connsiteX2" fmla="*/ 38594 w 40572"/>
                    <a:gd name="connsiteY2" fmla="*/ 22112 h 40572"/>
                    <a:gd name="connsiteX3" fmla="*/ 37935 w 40572"/>
                    <a:gd name="connsiteY3" fmla="*/ 25966 h 40572"/>
                    <a:gd name="connsiteX4" fmla="*/ 36921 w 40572"/>
                    <a:gd name="connsiteY4" fmla="*/ 28857 h 40572"/>
                    <a:gd name="connsiteX5" fmla="*/ 35906 w 40572"/>
                    <a:gd name="connsiteY5" fmla="*/ 30886 h 40572"/>
                    <a:gd name="connsiteX6" fmla="*/ 35704 w 40572"/>
                    <a:gd name="connsiteY6" fmla="*/ 31241 h 40572"/>
                    <a:gd name="connsiteX7" fmla="*/ 33574 w 40572"/>
                    <a:gd name="connsiteY7" fmla="*/ 33777 h 40572"/>
                    <a:gd name="connsiteX8" fmla="*/ 33016 w 40572"/>
                    <a:gd name="connsiteY8" fmla="*/ 34435 h 40572"/>
                    <a:gd name="connsiteX9" fmla="*/ 30328 w 40572"/>
                    <a:gd name="connsiteY9" fmla="*/ 36363 h 40572"/>
                    <a:gd name="connsiteX10" fmla="*/ 29973 w 40572"/>
                    <a:gd name="connsiteY10" fmla="*/ 36667 h 40572"/>
                    <a:gd name="connsiteX11" fmla="*/ 29516 w 40572"/>
                    <a:gd name="connsiteY11" fmla="*/ 36870 h 40572"/>
                    <a:gd name="connsiteX12" fmla="*/ 26220 w 40572"/>
                    <a:gd name="connsiteY12" fmla="*/ 38087 h 40572"/>
                    <a:gd name="connsiteX13" fmla="*/ 25459 w 40572"/>
                    <a:gd name="connsiteY13" fmla="*/ 38391 h 40572"/>
                    <a:gd name="connsiteX14" fmla="*/ 23481 w 40572"/>
                    <a:gd name="connsiteY14" fmla="*/ 38544 h 40572"/>
                    <a:gd name="connsiteX15" fmla="*/ 21453 w 40572"/>
                    <a:gd name="connsiteY15" fmla="*/ 38797 h 40572"/>
                    <a:gd name="connsiteX16" fmla="*/ 20692 w 40572"/>
                    <a:gd name="connsiteY16" fmla="*/ 38645 h 40572"/>
                    <a:gd name="connsiteX17" fmla="*/ 16837 w 40572"/>
                    <a:gd name="connsiteY17" fmla="*/ 38087 h 40572"/>
                    <a:gd name="connsiteX18" fmla="*/ 16026 w 40572"/>
                    <a:gd name="connsiteY18" fmla="*/ 37834 h 40572"/>
                    <a:gd name="connsiteX19" fmla="*/ 12476 w 40572"/>
                    <a:gd name="connsiteY19" fmla="*/ 36262 h 40572"/>
                    <a:gd name="connsiteX20" fmla="*/ 11715 w 40572"/>
                    <a:gd name="connsiteY20" fmla="*/ 35805 h 40572"/>
                    <a:gd name="connsiteX21" fmla="*/ 10143 w 40572"/>
                    <a:gd name="connsiteY21" fmla="*/ 34588 h 40572"/>
                    <a:gd name="connsiteX22" fmla="*/ 8672 w 40572"/>
                    <a:gd name="connsiteY22" fmla="*/ 33371 h 40572"/>
                    <a:gd name="connsiteX23" fmla="*/ 8114 w 40572"/>
                    <a:gd name="connsiteY23" fmla="*/ 32762 h 40572"/>
                    <a:gd name="connsiteX24" fmla="*/ 6086 w 40572"/>
                    <a:gd name="connsiteY24" fmla="*/ 29973 h 40572"/>
                    <a:gd name="connsiteX25" fmla="*/ 5883 w 40572"/>
                    <a:gd name="connsiteY25" fmla="*/ 29618 h 40572"/>
                    <a:gd name="connsiteX26" fmla="*/ 5680 w 40572"/>
                    <a:gd name="connsiteY26" fmla="*/ 29263 h 40572"/>
                    <a:gd name="connsiteX27" fmla="*/ 4412 w 40572"/>
                    <a:gd name="connsiteY27" fmla="*/ 26068 h 40572"/>
                    <a:gd name="connsiteX28" fmla="*/ 4209 w 40572"/>
                    <a:gd name="connsiteY28" fmla="*/ 25155 h 40572"/>
                    <a:gd name="connsiteX29" fmla="*/ 3804 w 40572"/>
                    <a:gd name="connsiteY29" fmla="*/ 21656 h 40572"/>
                    <a:gd name="connsiteX30" fmla="*/ 3804 w 40572"/>
                    <a:gd name="connsiteY30" fmla="*/ 21148 h 40572"/>
                    <a:gd name="connsiteX31" fmla="*/ 3905 w 40572"/>
                    <a:gd name="connsiteY31" fmla="*/ 20286 h 40572"/>
                    <a:gd name="connsiteX32" fmla="*/ 4615 w 40572"/>
                    <a:gd name="connsiteY32" fmla="*/ 16533 h 40572"/>
                    <a:gd name="connsiteX33" fmla="*/ 4818 w 40572"/>
                    <a:gd name="connsiteY33" fmla="*/ 16076 h 40572"/>
                    <a:gd name="connsiteX34" fmla="*/ 6136 w 40572"/>
                    <a:gd name="connsiteY34" fmla="*/ 13135 h 40572"/>
                    <a:gd name="connsiteX35" fmla="*/ 6593 w 40572"/>
                    <a:gd name="connsiteY35" fmla="*/ 12374 h 40572"/>
                    <a:gd name="connsiteX36" fmla="*/ 6897 w 40572"/>
                    <a:gd name="connsiteY36" fmla="*/ 11867 h 40572"/>
                    <a:gd name="connsiteX37" fmla="*/ 9027 w 40572"/>
                    <a:gd name="connsiteY37" fmla="*/ 9230 h 40572"/>
                    <a:gd name="connsiteX38" fmla="*/ 9636 w 40572"/>
                    <a:gd name="connsiteY38" fmla="*/ 8672 h 40572"/>
                    <a:gd name="connsiteX39" fmla="*/ 12679 w 40572"/>
                    <a:gd name="connsiteY39" fmla="*/ 6339 h 40572"/>
                    <a:gd name="connsiteX40" fmla="*/ 13439 w 40572"/>
                    <a:gd name="connsiteY40" fmla="*/ 5933 h 40572"/>
                    <a:gd name="connsiteX41" fmla="*/ 13896 w 40572"/>
                    <a:gd name="connsiteY41" fmla="*/ 5731 h 40572"/>
                    <a:gd name="connsiteX42" fmla="*/ 17091 w 40572"/>
                    <a:gd name="connsiteY42" fmla="*/ 4463 h 40572"/>
                    <a:gd name="connsiteX43" fmla="*/ 17902 w 40572"/>
                    <a:gd name="connsiteY43" fmla="*/ 4260 h 40572"/>
                    <a:gd name="connsiteX44" fmla="*/ 21503 w 40572"/>
                    <a:gd name="connsiteY44" fmla="*/ 3905 h 40572"/>
                    <a:gd name="connsiteX45" fmla="*/ 21909 w 40572"/>
                    <a:gd name="connsiteY45" fmla="*/ 3804 h 40572"/>
                    <a:gd name="connsiteX46" fmla="*/ 22771 w 40572"/>
                    <a:gd name="connsiteY46" fmla="*/ 3905 h 40572"/>
                    <a:gd name="connsiteX47" fmla="*/ 28705 w 40572"/>
                    <a:gd name="connsiteY47" fmla="*/ 5680 h 40572"/>
                    <a:gd name="connsiteX48" fmla="*/ 28705 w 40572"/>
                    <a:gd name="connsiteY48" fmla="*/ 5782 h 40572"/>
                    <a:gd name="connsiteX49" fmla="*/ 30531 w 40572"/>
                    <a:gd name="connsiteY49" fmla="*/ 6390 h 40572"/>
                    <a:gd name="connsiteX50" fmla="*/ 30936 w 40572"/>
                    <a:gd name="connsiteY50" fmla="*/ 6694 h 40572"/>
                    <a:gd name="connsiteX51" fmla="*/ 33523 w 40572"/>
                    <a:gd name="connsiteY51" fmla="*/ 8723 h 40572"/>
                    <a:gd name="connsiteX52" fmla="*/ 34233 w 40572"/>
                    <a:gd name="connsiteY52" fmla="*/ 9382 h 40572"/>
                    <a:gd name="connsiteX53" fmla="*/ 36261 w 40572"/>
                    <a:gd name="connsiteY53" fmla="*/ 12172 h 40572"/>
                    <a:gd name="connsiteX54" fmla="*/ 36464 w 40572"/>
                    <a:gd name="connsiteY54" fmla="*/ 12527 h 40572"/>
                    <a:gd name="connsiteX55" fmla="*/ 36870 w 40572"/>
                    <a:gd name="connsiteY55" fmla="*/ 13389 h 40572"/>
                    <a:gd name="connsiteX56" fmla="*/ 38087 w 40572"/>
                    <a:gd name="connsiteY56" fmla="*/ 17294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40572" h="40572">
                      <a:moveTo>
                        <a:pt x="38087" y="17294"/>
                      </a:moveTo>
                      <a:cubicBezTo>
                        <a:pt x="38239" y="18004"/>
                        <a:pt x="38391" y="18917"/>
                        <a:pt x="38442" y="19627"/>
                      </a:cubicBezTo>
                      <a:cubicBezTo>
                        <a:pt x="38544" y="20438"/>
                        <a:pt x="38645" y="21300"/>
                        <a:pt x="38594" y="22112"/>
                      </a:cubicBezTo>
                      <a:cubicBezTo>
                        <a:pt x="38493" y="23431"/>
                        <a:pt x="38290" y="24749"/>
                        <a:pt x="37935" y="25966"/>
                      </a:cubicBezTo>
                      <a:cubicBezTo>
                        <a:pt x="37732" y="26980"/>
                        <a:pt x="37327" y="27894"/>
                        <a:pt x="36921" y="28857"/>
                      </a:cubicBezTo>
                      <a:cubicBezTo>
                        <a:pt x="36566" y="29567"/>
                        <a:pt x="36312" y="30277"/>
                        <a:pt x="35906" y="30886"/>
                      </a:cubicBezTo>
                      <a:cubicBezTo>
                        <a:pt x="35856" y="30987"/>
                        <a:pt x="35754" y="31139"/>
                        <a:pt x="35704" y="31241"/>
                      </a:cubicBezTo>
                      <a:cubicBezTo>
                        <a:pt x="35044" y="32052"/>
                        <a:pt x="34334" y="32965"/>
                        <a:pt x="33574" y="33777"/>
                      </a:cubicBezTo>
                      <a:cubicBezTo>
                        <a:pt x="33421" y="34030"/>
                        <a:pt x="33168" y="34182"/>
                        <a:pt x="33016" y="34435"/>
                      </a:cubicBezTo>
                      <a:cubicBezTo>
                        <a:pt x="32103" y="35095"/>
                        <a:pt x="31241" y="35805"/>
                        <a:pt x="30328" y="36363"/>
                      </a:cubicBezTo>
                      <a:cubicBezTo>
                        <a:pt x="30175" y="36515"/>
                        <a:pt x="30074" y="36515"/>
                        <a:pt x="29973" y="36667"/>
                      </a:cubicBezTo>
                      <a:cubicBezTo>
                        <a:pt x="29770" y="36718"/>
                        <a:pt x="29618" y="36870"/>
                        <a:pt x="29516" y="36870"/>
                      </a:cubicBezTo>
                      <a:cubicBezTo>
                        <a:pt x="28451" y="37327"/>
                        <a:pt x="27285" y="37732"/>
                        <a:pt x="26220" y="38087"/>
                      </a:cubicBezTo>
                      <a:cubicBezTo>
                        <a:pt x="26068" y="38239"/>
                        <a:pt x="25763" y="38290"/>
                        <a:pt x="25459" y="38391"/>
                      </a:cubicBezTo>
                      <a:cubicBezTo>
                        <a:pt x="24850" y="38442"/>
                        <a:pt x="24090" y="38493"/>
                        <a:pt x="23481" y="38544"/>
                      </a:cubicBezTo>
                      <a:cubicBezTo>
                        <a:pt x="22872" y="38594"/>
                        <a:pt x="22163" y="38747"/>
                        <a:pt x="21453" y="38797"/>
                      </a:cubicBezTo>
                      <a:cubicBezTo>
                        <a:pt x="21250" y="38747"/>
                        <a:pt x="20895" y="38696"/>
                        <a:pt x="20692" y="38645"/>
                      </a:cubicBezTo>
                      <a:cubicBezTo>
                        <a:pt x="19373" y="38544"/>
                        <a:pt x="18055" y="38341"/>
                        <a:pt x="16837" y="38087"/>
                      </a:cubicBezTo>
                      <a:cubicBezTo>
                        <a:pt x="16533" y="38037"/>
                        <a:pt x="16279" y="37884"/>
                        <a:pt x="16026" y="37834"/>
                      </a:cubicBezTo>
                      <a:cubicBezTo>
                        <a:pt x="14758" y="37377"/>
                        <a:pt x="13592" y="36819"/>
                        <a:pt x="12476" y="36262"/>
                      </a:cubicBezTo>
                      <a:cubicBezTo>
                        <a:pt x="12222" y="36109"/>
                        <a:pt x="11969" y="35957"/>
                        <a:pt x="11715" y="35805"/>
                      </a:cubicBezTo>
                      <a:cubicBezTo>
                        <a:pt x="11208" y="35399"/>
                        <a:pt x="10650" y="34994"/>
                        <a:pt x="10143" y="34588"/>
                      </a:cubicBezTo>
                      <a:cubicBezTo>
                        <a:pt x="9737" y="34182"/>
                        <a:pt x="9179" y="33777"/>
                        <a:pt x="8672" y="33371"/>
                      </a:cubicBezTo>
                      <a:cubicBezTo>
                        <a:pt x="8520" y="33218"/>
                        <a:pt x="8266" y="33067"/>
                        <a:pt x="8114" y="32762"/>
                      </a:cubicBezTo>
                      <a:cubicBezTo>
                        <a:pt x="7455" y="31849"/>
                        <a:pt x="6745" y="30987"/>
                        <a:pt x="6086" y="29973"/>
                      </a:cubicBezTo>
                      <a:cubicBezTo>
                        <a:pt x="6086" y="29871"/>
                        <a:pt x="5934" y="29821"/>
                        <a:pt x="5883" y="29618"/>
                      </a:cubicBezTo>
                      <a:cubicBezTo>
                        <a:pt x="5781" y="29516"/>
                        <a:pt x="5731" y="29465"/>
                        <a:pt x="5680" y="29263"/>
                      </a:cubicBezTo>
                      <a:cubicBezTo>
                        <a:pt x="5224" y="28197"/>
                        <a:pt x="4767" y="27183"/>
                        <a:pt x="4412" y="26068"/>
                      </a:cubicBezTo>
                      <a:lnTo>
                        <a:pt x="4209" y="25155"/>
                      </a:lnTo>
                      <a:cubicBezTo>
                        <a:pt x="4057" y="24039"/>
                        <a:pt x="3956" y="22771"/>
                        <a:pt x="3804" y="21656"/>
                      </a:cubicBezTo>
                      <a:cubicBezTo>
                        <a:pt x="3854" y="21453"/>
                        <a:pt x="3854" y="21351"/>
                        <a:pt x="3804" y="21148"/>
                      </a:cubicBezTo>
                      <a:cubicBezTo>
                        <a:pt x="3854" y="20946"/>
                        <a:pt x="3905" y="20590"/>
                        <a:pt x="3905" y="20286"/>
                      </a:cubicBezTo>
                      <a:cubicBezTo>
                        <a:pt x="4158" y="19069"/>
                        <a:pt x="4260" y="17750"/>
                        <a:pt x="4615" y="16533"/>
                      </a:cubicBezTo>
                      <a:cubicBezTo>
                        <a:pt x="4717" y="16432"/>
                        <a:pt x="4767" y="16279"/>
                        <a:pt x="4818" y="16076"/>
                      </a:cubicBezTo>
                      <a:cubicBezTo>
                        <a:pt x="5224" y="15113"/>
                        <a:pt x="5731" y="14048"/>
                        <a:pt x="6136" y="13135"/>
                      </a:cubicBezTo>
                      <a:cubicBezTo>
                        <a:pt x="6289" y="12881"/>
                        <a:pt x="6441" y="12628"/>
                        <a:pt x="6593" y="12374"/>
                      </a:cubicBezTo>
                      <a:cubicBezTo>
                        <a:pt x="6644" y="12273"/>
                        <a:pt x="6745" y="12020"/>
                        <a:pt x="6897" y="11867"/>
                      </a:cubicBezTo>
                      <a:cubicBezTo>
                        <a:pt x="7557" y="11056"/>
                        <a:pt x="8266" y="10143"/>
                        <a:pt x="9027" y="9230"/>
                      </a:cubicBezTo>
                      <a:cubicBezTo>
                        <a:pt x="9179" y="9078"/>
                        <a:pt x="9331" y="8824"/>
                        <a:pt x="9636" y="8672"/>
                      </a:cubicBezTo>
                      <a:cubicBezTo>
                        <a:pt x="10599" y="7810"/>
                        <a:pt x="11664" y="6999"/>
                        <a:pt x="12679" y="6339"/>
                      </a:cubicBezTo>
                      <a:cubicBezTo>
                        <a:pt x="12932" y="6187"/>
                        <a:pt x="13135" y="6035"/>
                        <a:pt x="13439" y="5933"/>
                      </a:cubicBezTo>
                      <a:cubicBezTo>
                        <a:pt x="13592" y="5782"/>
                        <a:pt x="13693" y="5782"/>
                        <a:pt x="13896" y="5731"/>
                      </a:cubicBezTo>
                      <a:cubicBezTo>
                        <a:pt x="14961" y="5274"/>
                        <a:pt x="16077" y="4767"/>
                        <a:pt x="17091" y="4463"/>
                      </a:cubicBezTo>
                      <a:lnTo>
                        <a:pt x="17902" y="4260"/>
                      </a:lnTo>
                      <a:cubicBezTo>
                        <a:pt x="19120" y="4057"/>
                        <a:pt x="20387" y="4006"/>
                        <a:pt x="21503" y="3905"/>
                      </a:cubicBezTo>
                      <a:lnTo>
                        <a:pt x="21909" y="3804"/>
                      </a:lnTo>
                      <a:cubicBezTo>
                        <a:pt x="22213" y="3854"/>
                        <a:pt x="22568" y="3854"/>
                        <a:pt x="22771" y="3905"/>
                      </a:cubicBezTo>
                      <a:cubicBezTo>
                        <a:pt x="24901" y="3905"/>
                        <a:pt x="26828" y="4514"/>
                        <a:pt x="28705" y="5680"/>
                      </a:cubicBezTo>
                      <a:cubicBezTo>
                        <a:pt x="28705" y="5680"/>
                        <a:pt x="28705" y="5680"/>
                        <a:pt x="28705" y="5782"/>
                      </a:cubicBezTo>
                      <a:cubicBezTo>
                        <a:pt x="29263" y="5984"/>
                        <a:pt x="29922" y="6035"/>
                        <a:pt x="30531" y="6390"/>
                      </a:cubicBezTo>
                      <a:cubicBezTo>
                        <a:pt x="30632" y="6492"/>
                        <a:pt x="30784" y="6542"/>
                        <a:pt x="30936" y="6694"/>
                      </a:cubicBezTo>
                      <a:cubicBezTo>
                        <a:pt x="31849" y="7303"/>
                        <a:pt x="32762" y="8064"/>
                        <a:pt x="33523" y="8723"/>
                      </a:cubicBezTo>
                      <a:cubicBezTo>
                        <a:pt x="33776" y="8977"/>
                        <a:pt x="33979" y="9230"/>
                        <a:pt x="34233" y="9382"/>
                      </a:cubicBezTo>
                      <a:cubicBezTo>
                        <a:pt x="34892" y="10295"/>
                        <a:pt x="35653" y="11259"/>
                        <a:pt x="36261" y="12172"/>
                      </a:cubicBezTo>
                      <a:cubicBezTo>
                        <a:pt x="36261" y="12273"/>
                        <a:pt x="36414" y="12425"/>
                        <a:pt x="36464" y="12527"/>
                      </a:cubicBezTo>
                      <a:cubicBezTo>
                        <a:pt x="36616" y="12780"/>
                        <a:pt x="36718" y="13084"/>
                        <a:pt x="36870" y="13389"/>
                      </a:cubicBezTo>
                      <a:cubicBezTo>
                        <a:pt x="37225" y="14657"/>
                        <a:pt x="37783" y="15975"/>
                        <a:pt x="38087" y="172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4" name="任意多边形: 形状 393"/>
                <p:cNvSpPr/>
                <p:nvPr/>
              </p:nvSpPr>
              <p:spPr>
                <a:xfrm>
                  <a:off x="2413562" y="5711796"/>
                  <a:ext cx="40572" cy="40572"/>
                </a:xfrm>
                <a:custGeom>
                  <a:avLst/>
                  <a:gdLst>
                    <a:gd name="connsiteX0" fmla="*/ 39038 w 40572"/>
                    <a:gd name="connsiteY0" fmla="*/ 17683 h 40572"/>
                    <a:gd name="connsiteX1" fmla="*/ 39241 w 40572"/>
                    <a:gd name="connsiteY1" fmla="*/ 18495 h 40572"/>
                    <a:gd name="connsiteX2" fmla="*/ 39596 w 40572"/>
                    <a:gd name="connsiteY2" fmla="*/ 22552 h 40572"/>
                    <a:gd name="connsiteX3" fmla="*/ 39596 w 40572"/>
                    <a:gd name="connsiteY3" fmla="*/ 23414 h 40572"/>
                    <a:gd name="connsiteX4" fmla="*/ 38988 w 40572"/>
                    <a:gd name="connsiteY4" fmla="*/ 27167 h 40572"/>
                    <a:gd name="connsiteX5" fmla="*/ 38480 w 40572"/>
                    <a:gd name="connsiteY5" fmla="*/ 28638 h 40572"/>
                    <a:gd name="connsiteX6" fmla="*/ 36452 w 40572"/>
                    <a:gd name="connsiteY6" fmla="*/ 32594 h 40572"/>
                    <a:gd name="connsiteX7" fmla="*/ 33612 w 40572"/>
                    <a:gd name="connsiteY7" fmla="*/ 36144 h 40572"/>
                    <a:gd name="connsiteX8" fmla="*/ 25649 w 40572"/>
                    <a:gd name="connsiteY8" fmla="*/ 40455 h 40572"/>
                    <a:gd name="connsiteX9" fmla="*/ 16368 w 40572"/>
                    <a:gd name="connsiteY9" fmla="*/ 40151 h 40572"/>
                    <a:gd name="connsiteX10" fmla="*/ 11855 w 40572"/>
                    <a:gd name="connsiteY10" fmla="*/ 38173 h 40572"/>
                    <a:gd name="connsiteX11" fmla="*/ 10942 w 40572"/>
                    <a:gd name="connsiteY11" fmla="*/ 37564 h 40572"/>
                    <a:gd name="connsiteX12" fmla="*/ 9623 w 40572"/>
                    <a:gd name="connsiteY12" fmla="*/ 36499 h 40572"/>
                    <a:gd name="connsiteX13" fmla="*/ 8305 w 40572"/>
                    <a:gd name="connsiteY13" fmla="*/ 35434 h 40572"/>
                    <a:gd name="connsiteX14" fmla="*/ 6124 w 40572"/>
                    <a:gd name="connsiteY14" fmla="*/ 32594 h 40572"/>
                    <a:gd name="connsiteX15" fmla="*/ 5718 w 40572"/>
                    <a:gd name="connsiteY15" fmla="*/ 31732 h 40572"/>
                    <a:gd name="connsiteX16" fmla="*/ 4298 w 40572"/>
                    <a:gd name="connsiteY16" fmla="*/ 27928 h 40572"/>
                    <a:gd name="connsiteX17" fmla="*/ 3842 w 40572"/>
                    <a:gd name="connsiteY17" fmla="*/ 23921 h 40572"/>
                    <a:gd name="connsiteX18" fmla="*/ 3842 w 40572"/>
                    <a:gd name="connsiteY18" fmla="*/ 22958 h 40572"/>
                    <a:gd name="connsiteX19" fmla="*/ 4400 w 40572"/>
                    <a:gd name="connsiteY19" fmla="*/ 19458 h 40572"/>
                    <a:gd name="connsiteX20" fmla="*/ 4501 w 40572"/>
                    <a:gd name="connsiteY20" fmla="*/ 19002 h 40572"/>
                    <a:gd name="connsiteX21" fmla="*/ 4907 w 40572"/>
                    <a:gd name="connsiteY21" fmla="*/ 18039 h 40572"/>
                    <a:gd name="connsiteX22" fmla="*/ 6580 w 40572"/>
                    <a:gd name="connsiteY22" fmla="*/ 14387 h 40572"/>
                    <a:gd name="connsiteX23" fmla="*/ 8913 w 40572"/>
                    <a:gd name="connsiteY23" fmla="*/ 11395 h 40572"/>
                    <a:gd name="connsiteX24" fmla="*/ 9573 w 40572"/>
                    <a:gd name="connsiteY24" fmla="*/ 10685 h 40572"/>
                    <a:gd name="connsiteX25" fmla="*/ 12717 w 40572"/>
                    <a:gd name="connsiteY25" fmla="*/ 8454 h 40572"/>
                    <a:gd name="connsiteX26" fmla="*/ 15709 w 40572"/>
                    <a:gd name="connsiteY26" fmla="*/ 7287 h 40572"/>
                    <a:gd name="connsiteX27" fmla="*/ 16622 w 40572"/>
                    <a:gd name="connsiteY27" fmla="*/ 6222 h 40572"/>
                    <a:gd name="connsiteX28" fmla="*/ 20882 w 40572"/>
                    <a:gd name="connsiteY28" fmla="*/ 4143 h 40572"/>
                    <a:gd name="connsiteX29" fmla="*/ 25599 w 40572"/>
                    <a:gd name="connsiteY29" fmla="*/ 4041 h 40572"/>
                    <a:gd name="connsiteX30" fmla="*/ 29859 w 40572"/>
                    <a:gd name="connsiteY30" fmla="*/ 5562 h 40572"/>
                    <a:gd name="connsiteX31" fmla="*/ 37111 w 40572"/>
                    <a:gd name="connsiteY31" fmla="*/ 12917 h 40572"/>
                    <a:gd name="connsiteX32" fmla="*/ 39038 w 40572"/>
                    <a:gd name="connsiteY32" fmla="*/ 17683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40572" h="40572">
                      <a:moveTo>
                        <a:pt x="39038" y="17683"/>
                      </a:moveTo>
                      <a:lnTo>
                        <a:pt x="39241" y="18495"/>
                      </a:lnTo>
                      <a:cubicBezTo>
                        <a:pt x="39343" y="19865"/>
                        <a:pt x="39545" y="21183"/>
                        <a:pt x="39596" y="22552"/>
                      </a:cubicBezTo>
                      <a:cubicBezTo>
                        <a:pt x="39647" y="22755"/>
                        <a:pt x="39596" y="23060"/>
                        <a:pt x="39596" y="23414"/>
                      </a:cubicBezTo>
                      <a:cubicBezTo>
                        <a:pt x="39444" y="24631"/>
                        <a:pt x="39241" y="25849"/>
                        <a:pt x="38988" y="27167"/>
                      </a:cubicBezTo>
                      <a:cubicBezTo>
                        <a:pt x="38785" y="27623"/>
                        <a:pt x="38683" y="28182"/>
                        <a:pt x="38480" y="28638"/>
                      </a:cubicBezTo>
                      <a:cubicBezTo>
                        <a:pt x="37821" y="29957"/>
                        <a:pt x="37365" y="31427"/>
                        <a:pt x="36452" y="32594"/>
                      </a:cubicBezTo>
                      <a:cubicBezTo>
                        <a:pt x="35590" y="33862"/>
                        <a:pt x="34727" y="35130"/>
                        <a:pt x="33612" y="36144"/>
                      </a:cubicBezTo>
                      <a:cubicBezTo>
                        <a:pt x="31228" y="38173"/>
                        <a:pt x="28642" y="39644"/>
                        <a:pt x="25649" y="40455"/>
                      </a:cubicBezTo>
                      <a:cubicBezTo>
                        <a:pt x="22657" y="41165"/>
                        <a:pt x="19259" y="41063"/>
                        <a:pt x="16368" y="40151"/>
                      </a:cubicBezTo>
                      <a:cubicBezTo>
                        <a:pt x="14796" y="39694"/>
                        <a:pt x="13224" y="38984"/>
                        <a:pt x="11855" y="38173"/>
                      </a:cubicBezTo>
                      <a:cubicBezTo>
                        <a:pt x="11601" y="38020"/>
                        <a:pt x="11246" y="37817"/>
                        <a:pt x="10942" y="37564"/>
                      </a:cubicBezTo>
                      <a:cubicBezTo>
                        <a:pt x="10435" y="37260"/>
                        <a:pt x="10029" y="36854"/>
                        <a:pt x="9623" y="36499"/>
                      </a:cubicBezTo>
                      <a:cubicBezTo>
                        <a:pt x="9471" y="36347"/>
                        <a:pt x="8609" y="35789"/>
                        <a:pt x="8305" y="35434"/>
                      </a:cubicBezTo>
                      <a:cubicBezTo>
                        <a:pt x="7442" y="34572"/>
                        <a:pt x="6783" y="33557"/>
                        <a:pt x="6124" y="32594"/>
                      </a:cubicBezTo>
                      <a:cubicBezTo>
                        <a:pt x="5972" y="32340"/>
                        <a:pt x="5769" y="32036"/>
                        <a:pt x="5718" y="31732"/>
                      </a:cubicBezTo>
                      <a:cubicBezTo>
                        <a:pt x="5110" y="30616"/>
                        <a:pt x="4602" y="29247"/>
                        <a:pt x="4298" y="27928"/>
                      </a:cubicBezTo>
                      <a:cubicBezTo>
                        <a:pt x="3994" y="26609"/>
                        <a:pt x="3943" y="25138"/>
                        <a:pt x="3842" y="23921"/>
                      </a:cubicBezTo>
                      <a:cubicBezTo>
                        <a:pt x="3791" y="23617"/>
                        <a:pt x="3791" y="23211"/>
                        <a:pt x="3842" y="22958"/>
                      </a:cubicBezTo>
                      <a:cubicBezTo>
                        <a:pt x="3994" y="21741"/>
                        <a:pt x="4197" y="20524"/>
                        <a:pt x="4400" y="19458"/>
                      </a:cubicBezTo>
                      <a:cubicBezTo>
                        <a:pt x="4501" y="19357"/>
                        <a:pt x="4552" y="19104"/>
                        <a:pt x="4501" y="19002"/>
                      </a:cubicBezTo>
                      <a:cubicBezTo>
                        <a:pt x="4653" y="18647"/>
                        <a:pt x="4755" y="18292"/>
                        <a:pt x="4907" y="18039"/>
                      </a:cubicBezTo>
                      <a:cubicBezTo>
                        <a:pt x="5363" y="16872"/>
                        <a:pt x="5769" y="15503"/>
                        <a:pt x="6580" y="14387"/>
                      </a:cubicBezTo>
                      <a:cubicBezTo>
                        <a:pt x="7189" y="13373"/>
                        <a:pt x="8102" y="12308"/>
                        <a:pt x="8913" y="11395"/>
                      </a:cubicBezTo>
                      <a:cubicBezTo>
                        <a:pt x="9065" y="11141"/>
                        <a:pt x="9319" y="10989"/>
                        <a:pt x="9573" y="10685"/>
                      </a:cubicBezTo>
                      <a:cubicBezTo>
                        <a:pt x="10536" y="9924"/>
                        <a:pt x="11601" y="9011"/>
                        <a:pt x="12717" y="8454"/>
                      </a:cubicBezTo>
                      <a:cubicBezTo>
                        <a:pt x="13630" y="7896"/>
                        <a:pt x="14746" y="7540"/>
                        <a:pt x="15709" y="7287"/>
                      </a:cubicBezTo>
                      <a:cubicBezTo>
                        <a:pt x="16064" y="6983"/>
                        <a:pt x="16267" y="6526"/>
                        <a:pt x="16622" y="6222"/>
                      </a:cubicBezTo>
                      <a:cubicBezTo>
                        <a:pt x="17839" y="5208"/>
                        <a:pt x="19259" y="4548"/>
                        <a:pt x="20882" y="4143"/>
                      </a:cubicBezTo>
                      <a:cubicBezTo>
                        <a:pt x="22505" y="3737"/>
                        <a:pt x="24077" y="3686"/>
                        <a:pt x="25599" y="4041"/>
                      </a:cubicBezTo>
                      <a:cubicBezTo>
                        <a:pt x="27120" y="4193"/>
                        <a:pt x="28591" y="4701"/>
                        <a:pt x="29859" y="5562"/>
                      </a:cubicBezTo>
                      <a:cubicBezTo>
                        <a:pt x="32851" y="7388"/>
                        <a:pt x="35336" y="9975"/>
                        <a:pt x="37111" y="12917"/>
                      </a:cubicBezTo>
                      <a:cubicBezTo>
                        <a:pt x="38075" y="14438"/>
                        <a:pt x="38632" y="16010"/>
                        <a:pt x="39038" y="176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5" name="任意多边形: 形状 394"/>
                <p:cNvSpPr/>
                <p:nvPr/>
              </p:nvSpPr>
              <p:spPr>
                <a:xfrm>
                  <a:off x="1708450" y="2716813"/>
                  <a:ext cx="375295" cy="284007"/>
                </a:xfrm>
                <a:custGeom>
                  <a:avLst/>
                  <a:gdLst>
                    <a:gd name="connsiteX0" fmla="*/ 374891 w 375294"/>
                    <a:gd name="connsiteY0" fmla="*/ 192733 h 284006"/>
                    <a:gd name="connsiteX1" fmla="*/ 350902 w 375294"/>
                    <a:gd name="connsiteY1" fmla="*/ 128020 h 284006"/>
                    <a:gd name="connsiteX2" fmla="*/ 295014 w 375294"/>
                    <a:gd name="connsiteY2" fmla="*/ 112349 h 284006"/>
                    <a:gd name="connsiteX3" fmla="*/ 279343 w 375294"/>
                    <a:gd name="connsiteY3" fmla="*/ 69850 h 284006"/>
                    <a:gd name="connsiteX4" fmla="*/ 238618 w 375294"/>
                    <a:gd name="connsiteY4" fmla="*/ 62344 h 284006"/>
                    <a:gd name="connsiteX5" fmla="*/ 166957 w 375294"/>
                    <a:gd name="connsiteY5" fmla="*/ 4224 h 284006"/>
                    <a:gd name="connsiteX6" fmla="*/ 118626 w 375294"/>
                    <a:gd name="connsiteY6" fmla="*/ 30799 h 284006"/>
                    <a:gd name="connsiteX7" fmla="*/ 105642 w 375294"/>
                    <a:gd name="connsiteY7" fmla="*/ 66604 h 284006"/>
                    <a:gd name="connsiteX8" fmla="*/ 37937 w 375294"/>
                    <a:gd name="connsiteY8" fmla="*/ 82833 h 284006"/>
                    <a:gd name="connsiteX9" fmla="*/ 40422 w 375294"/>
                    <a:gd name="connsiteY9" fmla="*/ 149270 h 284006"/>
                    <a:gd name="connsiteX10" fmla="*/ 7761 w 375294"/>
                    <a:gd name="connsiteY10" fmla="*/ 177975 h 284006"/>
                    <a:gd name="connsiteX11" fmla="*/ 23179 w 375294"/>
                    <a:gd name="connsiteY11" fmla="*/ 241268 h 284006"/>
                    <a:gd name="connsiteX12" fmla="*/ 140129 w 375294"/>
                    <a:gd name="connsiteY12" fmla="*/ 241623 h 284006"/>
                    <a:gd name="connsiteX13" fmla="*/ 197640 w 375294"/>
                    <a:gd name="connsiteY13" fmla="*/ 280268 h 284006"/>
                    <a:gd name="connsiteX14" fmla="*/ 262404 w 375294"/>
                    <a:gd name="connsiteY14" fmla="*/ 240102 h 284006"/>
                    <a:gd name="connsiteX15" fmla="*/ 374891 w 375294"/>
                    <a:gd name="connsiteY15" fmla="*/ 192733 h 284006"/>
                    <a:gd name="connsiteX16" fmla="*/ 263925 w 375294"/>
                    <a:gd name="connsiteY16" fmla="*/ 214541 h 284006"/>
                    <a:gd name="connsiteX17" fmla="*/ 248508 w 375294"/>
                    <a:gd name="connsiteY17" fmla="*/ 219815 h 284006"/>
                    <a:gd name="connsiteX18" fmla="*/ 204335 w 375294"/>
                    <a:gd name="connsiteY18" fmla="*/ 256026 h 284006"/>
                    <a:gd name="connsiteX19" fmla="*/ 160922 w 375294"/>
                    <a:gd name="connsiteY19" fmla="*/ 225698 h 284006"/>
                    <a:gd name="connsiteX20" fmla="*/ 143273 w 375294"/>
                    <a:gd name="connsiteY20" fmla="*/ 213882 h 284006"/>
                    <a:gd name="connsiteX21" fmla="*/ 50058 w 375294"/>
                    <a:gd name="connsiteY21" fmla="*/ 231784 h 284006"/>
                    <a:gd name="connsiteX22" fmla="*/ 27490 w 375294"/>
                    <a:gd name="connsiteY22" fmla="*/ 191364 h 284006"/>
                    <a:gd name="connsiteX23" fmla="*/ 70091 w 375294"/>
                    <a:gd name="connsiteY23" fmla="*/ 164383 h 284006"/>
                    <a:gd name="connsiteX24" fmla="*/ 71460 w 375294"/>
                    <a:gd name="connsiteY24" fmla="*/ 141561 h 284006"/>
                    <a:gd name="connsiteX25" fmla="*/ 58731 w 375294"/>
                    <a:gd name="connsiteY25" fmla="*/ 93990 h 284006"/>
                    <a:gd name="connsiteX26" fmla="*/ 109852 w 375294"/>
                    <a:gd name="connsiteY26" fmla="*/ 96577 h 284006"/>
                    <a:gd name="connsiteX27" fmla="*/ 114416 w 375294"/>
                    <a:gd name="connsiteY27" fmla="*/ 100279 h 284006"/>
                    <a:gd name="connsiteX28" fmla="*/ 127349 w 375294"/>
                    <a:gd name="connsiteY28" fmla="*/ 96881 h 284006"/>
                    <a:gd name="connsiteX29" fmla="*/ 130189 w 375294"/>
                    <a:gd name="connsiteY29" fmla="*/ 85825 h 284006"/>
                    <a:gd name="connsiteX30" fmla="*/ 168479 w 375294"/>
                    <a:gd name="connsiteY30" fmla="*/ 27147 h 284006"/>
                    <a:gd name="connsiteX31" fmla="*/ 214326 w 375294"/>
                    <a:gd name="connsiteY31" fmla="*/ 81058 h 284006"/>
                    <a:gd name="connsiteX32" fmla="*/ 234257 w 375294"/>
                    <a:gd name="connsiteY32" fmla="*/ 90947 h 284006"/>
                    <a:gd name="connsiteX33" fmla="*/ 265498 w 375294"/>
                    <a:gd name="connsiteY33" fmla="*/ 88209 h 284006"/>
                    <a:gd name="connsiteX34" fmla="*/ 267222 w 375294"/>
                    <a:gd name="connsiteY34" fmla="*/ 120616 h 284006"/>
                    <a:gd name="connsiteX35" fmla="*/ 281270 w 375294"/>
                    <a:gd name="connsiteY35" fmla="*/ 136591 h 284006"/>
                    <a:gd name="connsiteX36" fmla="*/ 351613 w 375294"/>
                    <a:gd name="connsiteY36" fmla="*/ 191161 h 284006"/>
                    <a:gd name="connsiteX37" fmla="*/ 263925 w 375294"/>
                    <a:gd name="connsiteY37" fmla="*/ 214541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75294" h="284006">
                      <a:moveTo>
                        <a:pt x="374891" y="192733"/>
                      </a:moveTo>
                      <a:cubicBezTo>
                        <a:pt x="380267" y="168288"/>
                        <a:pt x="371239" y="142829"/>
                        <a:pt x="350902" y="128020"/>
                      </a:cubicBezTo>
                      <a:cubicBezTo>
                        <a:pt x="334420" y="116102"/>
                        <a:pt x="314793" y="111690"/>
                        <a:pt x="295014" y="112349"/>
                      </a:cubicBezTo>
                      <a:cubicBezTo>
                        <a:pt x="297803" y="96729"/>
                        <a:pt x="292732" y="80449"/>
                        <a:pt x="279343" y="69850"/>
                      </a:cubicBezTo>
                      <a:cubicBezTo>
                        <a:pt x="266867" y="59909"/>
                        <a:pt x="252058" y="58084"/>
                        <a:pt x="238618" y="62344"/>
                      </a:cubicBezTo>
                      <a:cubicBezTo>
                        <a:pt x="235018" y="28009"/>
                        <a:pt x="203878" y="15"/>
                        <a:pt x="166957" y="4224"/>
                      </a:cubicBezTo>
                      <a:cubicBezTo>
                        <a:pt x="148294" y="6303"/>
                        <a:pt x="130087" y="15635"/>
                        <a:pt x="118626" y="30799"/>
                      </a:cubicBezTo>
                      <a:cubicBezTo>
                        <a:pt x="110359" y="41703"/>
                        <a:pt x="106302" y="53925"/>
                        <a:pt x="105642" y="66604"/>
                      </a:cubicBezTo>
                      <a:cubicBezTo>
                        <a:pt x="82516" y="57475"/>
                        <a:pt x="54217" y="62192"/>
                        <a:pt x="37937" y="82833"/>
                      </a:cubicBezTo>
                      <a:cubicBezTo>
                        <a:pt x="21556" y="103474"/>
                        <a:pt x="24447" y="131723"/>
                        <a:pt x="40422" y="149270"/>
                      </a:cubicBezTo>
                      <a:cubicBezTo>
                        <a:pt x="26425" y="154798"/>
                        <a:pt x="14202" y="163268"/>
                        <a:pt x="7761" y="177975"/>
                      </a:cubicBezTo>
                      <a:cubicBezTo>
                        <a:pt x="-1519" y="199377"/>
                        <a:pt x="6291" y="225901"/>
                        <a:pt x="23179" y="241268"/>
                      </a:cubicBezTo>
                      <a:cubicBezTo>
                        <a:pt x="56398" y="271748"/>
                        <a:pt x="103107" y="259779"/>
                        <a:pt x="140129" y="241623"/>
                      </a:cubicBezTo>
                      <a:cubicBezTo>
                        <a:pt x="147077" y="265459"/>
                        <a:pt x="171116" y="281688"/>
                        <a:pt x="197640" y="280268"/>
                      </a:cubicBezTo>
                      <a:cubicBezTo>
                        <a:pt x="224266" y="278797"/>
                        <a:pt x="247088" y="261301"/>
                        <a:pt x="262404" y="240102"/>
                      </a:cubicBezTo>
                      <a:cubicBezTo>
                        <a:pt x="305918" y="261808"/>
                        <a:pt x="363733" y="244209"/>
                        <a:pt x="374891" y="192733"/>
                      </a:cubicBezTo>
                      <a:close/>
                      <a:moveTo>
                        <a:pt x="263925" y="214541"/>
                      </a:moveTo>
                      <a:cubicBezTo>
                        <a:pt x="258499" y="210991"/>
                        <a:pt x="251399" y="214947"/>
                        <a:pt x="248508" y="219815"/>
                      </a:cubicBezTo>
                      <a:cubicBezTo>
                        <a:pt x="238872" y="236095"/>
                        <a:pt x="223302" y="251310"/>
                        <a:pt x="204335" y="256026"/>
                      </a:cubicBezTo>
                      <a:cubicBezTo>
                        <a:pt x="184708" y="260895"/>
                        <a:pt x="158336" y="249332"/>
                        <a:pt x="160922" y="225698"/>
                      </a:cubicBezTo>
                      <a:cubicBezTo>
                        <a:pt x="162038" y="215657"/>
                        <a:pt x="152199" y="208810"/>
                        <a:pt x="143273" y="213882"/>
                      </a:cubicBezTo>
                      <a:cubicBezTo>
                        <a:pt x="116901" y="229045"/>
                        <a:pt x="80234" y="246289"/>
                        <a:pt x="50058" y="231784"/>
                      </a:cubicBezTo>
                      <a:cubicBezTo>
                        <a:pt x="35199" y="224633"/>
                        <a:pt x="23483" y="208607"/>
                        <a:pt x="27490" y="191364"/>
                      </a:cubicBezTo>
                      <a:cubicBezTo>
                        <a:pt x="31902" y="172904"/>
                        <a:pt x="53963" y="167528"/>
                        <a:pt x="70091" y="164383"/>
                      </a:cubicBezTo>
                      <a:cubicBezTo>
                        <a:pt x="82060" y="162050"/>
                        <a:pt x="85305" y="144351"/>
                        <a:pt x="71460" y="141561"/>
                      </a:cubicBezTo>
                      <a:cubicBezTo>
                        <a:pt x="49247" y="137200"/>
                        <a:pt x="42603" y="109205"/>
                        <a:pt x="58731" y="93990"/>
                      </a:cubicBezTo>
                      <a:cubicBezTo>
                        <a:pt x="73641" y="80094"/>
                        <a:pt x="96057" y="83441"/>
                        <a:pt x="109852" y="96577"/>
                      </a:cubicBezTo>
                      <a:cubicBezTo>
                        <a:pt x="111069" y="98402"/>
                        <a:pt x="112641" y="99620"/>
                        <a:pt x="114416" y="100279"/>
                      </a:cubicBezTo>
                      <a:cubicBezTo>
                        <a:pt x="119183" y="102865"/>
                        <a:pt x="124255" y="100837"/>
                        <a:pt x="127349" y="96881"/>
                      </a:cubicBezTo>
                      <a:cubicBezTo>
                        <a:pt x="129884" y="94193"/>
                        <a:pt x="131355" y="90389"/>
                        <a:pt x="130189" y="85825"/>
                      </a:cubicBezTo>
                      <a:cubicBezTo>
                        <a:pt x="122936" y="57982"/>
                        <a:pt x="139064" y="30748"/>
                        <a:pt x="168479" y="27147"/>
                      </a:cubicBezTo>
                      <a:cubicBezTo>
                        <a:pt x="199415" y="23496"/>
                        <a:pt x="221984" y="51541"/>
                        <a:pt x="214326" y="81058"/>
                      </a:cubicBezTo>
                      <a:cubicBezTo>
                        <a:pt x="211283" y="92773"/>
                        <a:pt x="226700" y="98352"/>
                        <a:pt x="234257" y="90947"/>
                      </a:cubicBezTo>
                      <a:cubicBezTo>
                        <a:pt x="242980" y="82275"/>
                        <a:pt x="255659" y="79841"/>
                        <a:pt x="265498" y="88209"/>
                      </a:cubicBezTo>
                      <a:cubicBezTo>
                        <a:pt x="276046" y="97185"/>
                        <a:pt x="274119" y="110016"/>
                        <a:pt x="267222" y="120616"/>
                      </a:cubicBezTo>
                      <a:cubicBezTo>
                        <a:pt x="261035" y="129998"/>
                        <a:pt x="272801" y="138265"/>
                        <a:pt x="281270" y="136591"/>
                      </a:cubicBezTo>
                      <a:cubicBezTo>
                        <a:pt x="315909" y="129491"/>
                        <a:pt x="363936" y="148307"/>
                        <a:pt x="351613" y="191161"/>
                      </a:cubicBezTo>
                      <a:cubicBezTo>
                        <a:pt x="340303" y="230415"/>
                        <a:pt x="293949" y="234117"/>
                        <a:pt x="263925" y="2145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6" name="任意多边形: 形状 395"/>
                <p:cNvSpPr/>
                <p:nvPr/>
              </p:nvSpPr>
              <p:spPr>
                <a:xfrm>
                  <a:off x="1731342" y="2739835"/>
                  <a:ext cx="329651" cy="233291"/>
                </a:xfrm>
                <a:custGeom>
                  <a:avLst/>
                  <a:gdLst>
                    <a:gd name="connsiteX0" fmla="*/ 241033 w 329650"/>
                    <a:gd name="connsiteY0" fmla="*/ 191519 h 233291"/>
                    <a:gd name="connsiteX1" fmla="*/ 225616 w 329650"/>
                    <a:gd name="connsiteY1" fmla="*/ 196793 h 233291"/>
                    <a:gd name="connsiteX2" fmla="*/ 181443 w 329650"/>
                    <a:gd name="connsiteY2" fmla="*/ 233004 h 233291"/>
                    <a:gd name="connsiteX3" fmla="*/ 138030 w 329650"/>
                    <a:gd name="connsiteY3" fmla="*/ 202676 h 233291"/>
                    <a:gd name="connsiteX4" fmla="*/ 120381 w 329650"/>
                    <a:gd name="connsiteY4" fmla="*/ 190860 h 233291"/>
                    <a:gd name="connsiteX5" fmla="*/ 27166 w 329650"/>
                    <a:gd name="connsiteY5" fmla="*/ 208762 h 233291"/>
                    <a:gd name="connsiteX6" fmla="*/ 4598 w 329650"/>
                    <a:gd name="connsiteY6" fmla="*/ 168342 h 233291"/>
                    <a:gd name="connsiteX7" fmla="*/ 47199 w 329650"/>
                    <a:gd name="connsiteY7" fmla="*/ 141361 h 233291"/>
                    <a:gd name="connsiteX8" fmla="*/ 48568 w 329650"/>
                    <a:gd name="connsiteY8" fmla="*/ 118539 h 233291"/>
                    <a:gd name="connsiteX9" fmla="*/ 35838 w 329650"/>
                    <a:gd name="connsiteY9" fmla="*/ 70968 h 233291"/>
                    <a:gd name="connsiteX10" fmla="*/ 86960 w 329650"/>
                    <a:gd name="connsiteY10" fmla="*/ 73555 h 233291"/>
                    <a:gd name="connsiteX11" fmla="*/ 91524 w 329650"/>
                    <a:gd name="connsiteY11" fmla="*/ 77257 h 233291"/>
                    <a:gd name="connsiteX12" fmla="*/ 104456 w 329650"/>
                    <a:gd name="connsiteY12" fmla="*/ 73859 h 233291"/>
                    <a:gd name="connsiteX13" fmla="*/ 107297 w 329650"/>
                    <a:gd name="connsiteY13" fmla="*/ 62803 h 233291"/>
                    <a:gd name="connsiteX14" fmla="*/ 145587 w 329650"/>
                    <a:gd name="connsiteY14" fmla="*/ 4125 h 233291"/>
                    <a:gd name="connsiteX15" fmla="*/ 191433 w 329650"/>
                    <a:gd name="connsiteY15" fmla="*/ 58036 h 233291"/>
                    <a:gd name="connsiteX16" fmla="*/ 211365 w 329650"/>
                    <a:gd name="connsiteY16" fmla="*/ 67925 h 233291"/>
                    <a:gd name="connsiteX17" fmla="*/ 242605 w 329650"/>
                    <a:gd name="connsiteY17" fmla="*/ 65187 h 233291"/>
                    <a:gd name="connsiteX18" fmla="*/ 244330 w 329650"/>
                    <a:gd name="connsiteY18" fmla="*/ 97594 h 233291"/>
                    <a:gd name="connsiteX19" fmla="*/ 258378 w 329650"/>
                    <a:gd name="connsiteY19" fmla="*/ 113569 h 233291"/>
                    <a:gd name="connsiteX20" fmla="*/ 328720 w 329650"/>
                    <a:gd name="connsiteY20" fmla="*/ 168139 h 233291"/>
                    <a:gd name="connsiteX21" fmla="*/ 241033 w 329650"/>
                    <a:gd name="connsiteY21" fmla="*/ 191519 h 23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650" h="233291">
                      <a:moveTo>
                        <a:pt x="241033" y="191519"/>
                      </a:moveTo>
                      <a:cubicBezTo>
                        <a:pt x="235607" y="187969"/>
                        <a:pt x="228506" y="191925"/>
                        <a:pt x="225616" y="196793"/>
                      </a:cubicBezTo>
                      <a:cubicBezTo>
                        <a:pt x="215980" y="213073"/>
                        <a:pt x="200410" y="228288"/>
                        <a:pt x="181443" y="233004"/>
                      </a:cubicBezTo>
                      <a:cubicBezTo>
                        <a:pt x="161816" y="237873"/>
                        <a:pt x="135444" y="226310"/>
                        <a:pt x="138030" y="202676"/>
                      </a:cubicBezTo>
                      <a:cubicBezTo>
                        <a:pt x="139146" y="192635"/>
                        <a:pt x="129307" y="185788"/>
                        <a:pt x="120381" y="190860"/>
                      </a:cubicBezTo>
                      <a:cubicBezTo>
                        <a:pt x="94009" y="206023"/>
                        <a:pt x="57342" y="223267"/>
                        <a:pt x="27166" y="208762"/>
                      </a:cubicBezTo>
                      <a:cubicBezTo>
                        <a:pt x="12306" y="201611"/>
                        <a:pt x="591" y="185585"/>
                        <a:pt x="4598" y="168342"/>
                      </a:cubicBezTo>
                      <a:cubicBezTo>
                        <a:pt x="9010" y="149882"/>
                        <a:pt x="31071" y="144506"/>
                        <a:pt x="47199" y="141361"/>
                      </a:cubicBezTo>
                      <a:cubicBezTo>
                        <a:pt x="59167" y="139028"/>
                        <a:pt x="62413" y="121329"/>
                        <a:pt x="48568" y="118539"/>
                      </a:cubicBezTo>
                      <a:cubicBezTo>
                        <a:pt x="26355" y="114178"/>
                        <a:pt x="19711" y="86183"/>
                        <a:pt x="35838" y="70968"/>
                      </a:cubicBezTo>
                      <a:cubicBezTo>
                        <a:pt x="50749" y="57072"/>
                        <a:pt x="73165" y="60419"/>
                        <a:pt x="86960" y="73555"/>
                      </a:cubicBezTo>
                      <a:cubicBezTo>
                        <a:pt x="88177" y="75381"/>
                        <a:pt x="89749" y="76598"/>
                        <a:pt x="91524" y="77257"/>
                      </a:cubicBezTo>
                      <a:cubicBezTo>
                        <a:pt x="96291" y="79844"/>
                        <a:pt x="101363" y="77815"/>
                        <a:pt x="104456" y="73859"/>
                      </a:cubicBezTo>
                      <a:cubicBezTo>
                        <a:pt x="106992" y="71171"/>
                        <a:pt x="108463" y="67367"/>
                        <a:pt x="107297" y="62803"/>
                      </a:cubicBezTo>
                      <a:cubicBezTo>
                        <a:pt x="100044" y="34960"/>
                        <a:pt x="116172" y="7726"/>
                        <a:pt x="145587" y="4125"/>
                      </a:cubicBezTo>
                      <a:cubicBezTo>
                        <a:pt x="176523" y="474"/>
                        <a:pt x="199092" y="28519"/>
                        <a:pt x="191433" y="58036"/>
                      </a:cubicBezTo>
                      <a:cubicBezTo>
                        <a:pt x="188391" y="69751"/>
                        <a:pt x="203808" y="75330"/>
                        <a:pt x="211365" y="67925"/>
                      </a:cubicBezTo>
                      <a:cubicBezTo>
                        <a:pt x="220088" y="59253"/>
                        <a:pt x="232767" y="56819"/>
                        <a:pt x="242605" y="65187"/>
                      </a:cubicBezTo>
                      <a:cubicBezTo>
                        <a:pt x="253154" y="74163"/>
                        <a:pt x="251227" y="86994"/>
                        <a:pt x="244330" y="97594"/>
                      </a:cubicBezTo>
                      <a:cubicBezTo>
                        <a:pt x="238142" y="106976"/>
                        <a:pt x="249908" y="115243"/>
                        <a:pt x="258378" y="113569"/>
                      </a:cubicBezTo>
                      <a:cubicBezTo>
                        <a:pt x="293017" y="106469"/>
                        <a:pt x="341044" y="125285"/>
                        <a:pt x="328720" y="168139"/>
                      </a:cubicBezTo>
                      <a:cubicBezTo>
                        <a:pt x="317411" y="207393"/>
                        <a:pt x="271057" y="211095"/>
                        <a:pt x="241033" y="1915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89" name="组合 288"/>
              <p:cNvGrpSpPr/>
              <p:nvPr/>
            </p:nvGrpSpPr>
            <p:grpSpPr>
              <a:xfrm>
                <a:off x="-1724862" y="2685449"/>
                <a:ext cx="6195123" cy="6228647"/>
                <a:chOff x="-1724862" y="2685449"/>
                <a:chExt cx="6195123" cy="6228647"/>
              </a:xfrm>
              <a:solidFill>
                <a:srgbClr val="E6E6E6"/>
              </a:solidFill>
            </p:grpSpPr>
            <p:sp>
              <p:nvSpPr>
                <p:cNvPr id="290" name="矩形 289"/>
                <p:cNvSpPr/>
                <p:nvPr/>
              </p:nvSpPr>
              <p:spPr>
                <a:xfrm>
                  <a:off x="-1724862" y="2685449"/>
                  <a:ext cx="1713135" cy="5340951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1" name="矩形 290"/>
                <p:cNvSpPr/>
                <p:nvPr/>
              </p:nvSpPr>
              <p:spPr>
                <a:xfrm rot="5400000">
                  <a:off x="565113" y="5008948"/>
                  <a:ext cx="2033747" cy="5776549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4" name="组合 3"/>
            <p:cNvGrpSpPr/>
            <p:nvPr/>
          </p:nvGrpSpPr>
          <p:grpSpPr>
            <a:xfrm>
              <a:off x="8093510" y="3022097"/>
              <a:ext cx="5540287" cy="5032391"/>
              <a:chOff x="7717363" y="2667132"/>
              <a:chExt cx="6043486" cy="5489460"/>
            </a:xfrm>
          </p:grpSpPr>
          <p:grpSp>
            <p:nvGrpSpPr>
              <p:cNvPr id="164" name="组合 163"/>
              <p:cNvGrpSpPr/>
              <p:nvPr/>
            </p:nvGrpSpPr>
            <p:grpSpPr>
              <a:xfrm>
                <a:off x="8221735" y="2747428"/>
                <a:ext cx="5495110" cy="4745232"/>
                <a:chOff x="6691034" y="1732584"/>
                <a:chExt cx="5495110" cy="4745232"/>
              </a:xfrm>
            </p:grpSpPr>
            <p:sp>
              <p:nvSpPr>
                <p:cNvPr id="168" name="任意多边形: 形状 167"/>
                <p:cNvSpPr/>
                <p:nvPr/>
              </p:nvSpPr>
              <p:spPr>
                <a:xfrm rot="20700000">
                  <a:off x="7146953" y="3074294"/>
                  <a:ext cx="5039191" cy="3403522"/>
                </a:xfrm>
                <a:custGeom>
                  <a:avLst/>
                  <a:gdLst>
                    <a:gd name="connsiteX0" fmla="*/ 13638 w 2946569"/>
                    <a:gd name="connsiteY0" fmla="*/ 1111002 h 1917044"/>
                    <a:gd name="connsiteX1" fmla="*/ 305455 w 2946569"/>
                    <a:gd name="connsiteY1" fmla="*/ 1464539 h 1917044"/>
                    <a:gd name="connsiteX2" fmla="*/ 956338 w 2946569"/>
                    <a:gd name="connsiteY2" fmla="*/ 1531383 h 1917044"/>
                    <a:gd name="connsiteX3" fmla="*/ 1651089 w 2946569"/>
                    <a:gd name="connsiteY3" fmla="*/ 1904192 h 1917044"/>
                    <a:gd name="connsiteX4" fmla="*/ 2946920 w 2946569"/>
                    <a:gd name="connsiteY4" fmla="*/ 1068858 h 1917044"/>
                    <a:gd name="connsiteX5" fmla="*/ 2052400 w 2946569"/>
                    <a:gd name="connsiteY5" fmla="*/ 6064 h 1917044"/>
                    <a:gd name="connsiteX6" fmla="*/ 13638 w 2946569"/>
                    <a:gd name="connsiteY6" fmla="*/ 1111002 h 1917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46569" h="1917044">
                      <a:moveTo>
                        <a:pt x="13638" y="1111002"/>
                      </a:moveTo>
                      <a:cubicBezTo>
                        <a:pt x="13638" y="1111002"/>
                        <a:pt x="56543" y="1406724"/>
                        <a:pt x="305455" y="1464539"/>
                      </a:cubicBezTo>
                      <a:cubicBezTo>
                        <a:pt x="582615" y="1528898"/>
                        <a:pt x="810023" y="1352002"/>
                        <a:pt x="956338" y="1531383"/>
                      </a:cubicBezTo>
                      <a:cubicBezTo>
                        <a:pt x="1102652" y="1710763"/>
                        <a:pt x="1199366" y="1835574"/>
                        <a:pt x="1651089" y="1904192"/>
                      </a:cubicBezTo>
                      <a:cubicBezTo>
                        <a:pt x="1924191" y="1945677"/>
                        <a:pt x="2954324" y="1885884"/>
                        <a:pt x="2946920" y="1068858"/>
                      </a:cubicBezTo>
                      <a:cubicBezTo>
                        <a:pt x="2944029" y="747220"/>
                        <a:pt x="2745326" y="36646"/>
                        <a:pt x="2052400" y="6064"/>
                      </a:cubicBezTo>
                      <a:cubicBezTo>
                        <a:pt x="1162140" y="-33190"/>
                        <a:pt x="-121316" y="442978"/>
                        <a:pt x="13638" y="1111002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/>
                <p:nvPr/>
              </p:nvSpPr>
              <p:spPr>
                <a:xfrm>
                  <a:off x="9403253" y="3572863"/>
                  <a:ext cx="213005" cy="248506"/>
                </a:xfrm>
                <a:custGeom>
                  <a:avLst/>
                  <a:gdLst>
                    <a:gd name="connsiteX0" fmla="*/ 210372 w 213004"/>
                    <a:gd name="connsiteY0" fmla="*/ 108573 h 248505"/>
                    <a:gd name="connsiteX1" fmla="*/ 201446 w 213004"/>
                    <a:gd name="connsiteY1" fmla="*/ 100712 h 248505"/>
                    <a:gd name="connsiteX2" fmla="*/ 136885 w 213004"/>
                    <a:gd name="connsiteY2" fmla="*/ 77992 h 248505"/>
                    <a:gd name="connsiteX3" fmla="*/ 112035 w 213004"/>
                    <a:gd name="connsiteY3" fmla="*/ 12569 h 248505"/>
                    <a:gd name="connsiteX4" fmla="*/ 96769 w 213004"/>
                    <a:gd name="connsiteY4" fmla="*/ 6077 h 248505"/>
                    <a:gd name="connsiteX5" fmla="*/ 92763 w 213004"/>
                    <a:gd name="connsiteY5" fmla="*/ 13228 h 248505"/>
                    <a:gd name="connsiteX6" fmla="*/ 10452 w 213004"/>
                    <a:gd name="connsiteY6" fmla="*/ 108979 h 248505"/>
                    <a:gd name="connsiteX7" fmla="*/ 4112 w 213004"/>
                    <a:gd name="connsiteY7" fmla="*/ 120187 h 248505"/>
                    <a:gd name="connsiteX8" fmla="*/ 4569 w 213004"/>
                    <a:gd name="connsiteY8" fmla="*/ 121201 h 248505"/>
                    <a:gd name="connsiteX9" fmla="*/ 11010 w 213004"/>
                    <a:gd name="connsiteY9" fmla="*/ 127845 h 248505"/>
                    <a:gd name="connsiteX10" fmla="*/ 75925 w 213004"/>
                    <a:gd name="connsiteY10" fmla="*/ 163904 h 248505"/>
                    <a:gd name="connsiteX11" fmla="*/ 98494 w 213004"/>
                    <a:gd name="connsiteY11" fmla="*/ 236731 h 248505"/>
                    <a:gd name="connsiteX12" fmla="*/ 100827 w 213004"/>
                    <a:gd name="connsiteY12" fmla="*/ 242462 h 248505"/>
                    <a:gd name="connsiteX13" fmla="*/ 118526 w 213004"/>
                    <a:gd name="connsiteY13" fmla="*/ 239571 h 248505"/>
                    <a:gd name="connsiteX14" fmla="*/ 202156 w 213004"/>
                    <a:gd name="connsiteY14" fmla="*/ 121404 h 248505"/>
                    <a:gd name="connsiteX15" fmla="*/ 210372 w 213004"/>
                    <a:gd name="connsiteY15" fmla="*/ 108573 h 248505"/>
                    <a:gd name="connsiteX16" fmla="*/ 108028 w 213004"/>
                    <a:gd name="connsiteY16" fmla="*/ 190377 h 248505"/>
                    <a:gd name="connsiteX17" fmla="*/ 91038 w 213004"/>
                    <a:gd name="connsiteY17" fmla="*/ 153710 h 248505"/>
                    <a:gd name="connsiteX18" fmla="*/ 42605 w 213004"/>
                    <a:gd name="connsiteY18" fmla="*/ 118057 h 248505"/>
                    <a:gd name="connsiteX19" fmla="*/ 101283 w 213004"/>
                    <a:gd name="connsiteY19" fmla="*/ 55372 h 248505"/>
                    <a:gd name="connsiteX20" fmla="*/ 162192 w 213004"/>
                    <a:gd name="connsiteY20" fmla="*/ 114608 h 248505"/>
                    <a:gd name="connsiteX21" fmla="*/ 108028 w 213004"/>
                    <a:gd name="connsiteY21" fmla="*/ 190377 h 24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13004" h="248505">
                      <a:moveTo>
                        <a:pt x="210372" y="108573"/>
                      </a:moveTo>
                      <a:cubicBezTo>
                        <a:pt x="209662" y="104415"/>
                        <a:pt x="205807" y="100205"/>
                        <a:pt x="201446" y="100712"/>
                      </a:cubicBezTo>
                      <a:cubicBezTo>
                        <a:pt x="177204" y="103552"/>
                        <a:pt x="154027" y="95286"/>
                        <a:pt x="136885" y="77992"/>
                      </a:cubicBezTo>
                      <a:cubicBezTo>
                        <a:pt x="119794" y="60596"/>
                        <a:pt x="111020" y="36760"/>
                        <a:pt x="112035" y="12569"/>
                      </a:cubicBezTo>
                      <a:cubicBezTo>
                        <a:pt x="112339" y="3693"/>
                        <a:pt x="102095" y="1614"/>
                        <a:pt x="96769" y="6077"/>
                      </a:cubicBezTo>
                      <a:cubicBezTo>
                        <a:pt x="94589" y="7497"/>
                        <a:pt x="92915" y="9830"/>
                        <a:pt x="92763" y="13228"/>
                      </a:cubicBezTo>
                      <a:cubicBezTo>
                        <a:pt x="90633" y="59176"/>
                        <a:pt x="56552" y="101574"/>
                        <a:pt x="10452" y="108979"/>
                      </a:cubicBezTo>
                      <a:cubicBezTo>
                        <a:pt x="5583" y="109740"/>
                        <a:pt x="2845" y="115775"/>
                        <a:pt x="4112" y="120187"/>
                      </a:cubicBezTo>
                      <a:cubicBezTo>
                        <a:pt x="4213" y="120593"/>
                        <a:pt x="4416" y="120796"/>
                        <a:pt x="4569" y="121201"/>
                      </a:cubicBezTo>
                      <a:cubicBezTo>
                        <a:pt x="4974" y="124244"/>
                        <a:pt x="7003" y="126983"/>
                        <a:pt x="11010" y="127845"/>
                      </a:cubicBezTo>
                      <a:cubicBezTo>
                        <a:pt x="35708" y="132917"/>
                        <a:pt x="60914" y="142502"/>
                        <a:pt x="75925" y="163904"/>
                      </a:cubicBezTo>
                      <a:cubicBezTo>
                        <a:pt x="90684" y="185001"/>
                        <a:pt x="95299" y="211728"/>
                        <a:pt x="98494" y="236731"/>
                      </a:cubicBezTo>
                      <a:cubicBezTo>
                        <a:pt x="98798" y="238912"/>
                        <a:pt x="99610" y="240890"/>
                        <a:pt x="100827" y="242462"/>
                      </a:cubicBezTo>
                      <a:cubicBezTo>
                        <a:pt x="103515" y="251084"/>
                        <a:pt x="118323" y="250120"/>
                        <a:pt x="118526" y="239571"/>
                      </a:cubicBezTo>
                      <a:cubicBezTo>
                        <a:pt x="119287" y="190682"/>
                        <a:pt x="144848" y="123636"/>
                        <a:pt x="202156" y="121404"/>
                      </a:cubicBezTo>
                      <a:cubicBezTo>
                        <a:pt x="209510" y="121100"/>
                        <a:pt x="212248" y="113848"/>
                        <a:pt x="210372" y="108573"/>
                      </a:cubicBezTo>
                      <a:close/>
                      <a:moveTo>
                        <a:pt x="108028" y="190377"/>
                      </a:moveTo>
                      <a:cubicBezTo>
                        <a:pt x="104174" y="177293"/>
                        <a:pt x="98950" y="164766"/>
                        <a:pt x="91038" y="153710"/>
                      </a:cubicBezTo>
                      <a:cubicBezTo>
                        <a:pt x="78664" y="136568"/>
                        <a:pt x="61573" y="125410"/>
                        <a:pt x="42605" y="118057"/>
                      </a:cubicBezTo>
                      <a:cubicBezTo>
                        <a:pt x="69079" y="105682"/>
                        <a:pt x="89872" y="82455"/>
                        <a:pt x="101283" y="55372"/>
                      </a:cubicBezTo>
                      <a:cubicBezTo>
                        <a:pt x="112339" y="82810"/>
                        <a:pt x="134502" y="105226"/>
                        <a:pt x="162192" y="114608"/>
                      </a:cubicBezTo>
                      <a:cubicBezTo>
                        <a:pt x="135212" y="130077"/>
                        <a:pt x="117360" y="159035"/>
                        <a:pt x="108028" y="19037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/>
                <p:nvPr/>
              </p:nvSpPr>
              <p:spPr>
                <a:xfrm>
                  <a:off x="9442055" y="3624432"/>
                  <a:ext cx="126789" cy="142003"/>
                </a:xfrm>
                <a:custGeom>
                  <a:avLst/>
                  <a:gdLst>
                    <a:gd name="connsiteX0" fmla="*/ 123391 w 126788"/>
                    <a:gd name="connsiteY0" fmla="*/ 63040 h 142003"/>
                    <a:gd name="connsiteX1" fmla="*/ 69227 w 126788"/>
                    <a:gd name="connsiteY1" fmla="*/ 138809 h 142003"/>
                    <a:gd name="connsiteX2" fmla="*/ 52237 w 126788"/>
                    <a:gd name="connsiteY2" fmla="*/ 102141 h 142003"/>
                    <a:gd name="connsiteX3" fmla="*/ 3804 w 126788"/>
                    <a:gd name="connsiteY3" fmla="*/ 66488 h 142003"/>
                    <a:gd name="connsiteX4" fmla="*/ 62481 w 126788"/>
                    <a:gd name="connsiteY4" fmla="*/ 3804 h 142003"/>
                    <a:gd name="connsiteX5" fmla="*/ 123391 w 126788"/>
                    <a:gd name="connsiteY5" fmla="*/ 63040 h 142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6788" h="142003">
                      <a:moveTo>
                        <a:pt x="123391" y="63040"/>
                      </a:moveTo>
                      <a:cubicBezTo>
                        <a:pt x="96410" y="78457"/>
                        <a:pt x="78558" y="107466"/>
                        <a:pt x="69227" y="138809"/>
                      </a:cubicBezTo>
                      <a:cubicBezTo>
                        <a:pt x="65372" y="125724"/>
                        <a:pt x="60148" y="113197"/>
                        <a:pt x="52237" y="102141"/>
                      </a:cubicBezTo>
                      <a:cubicBezTo>
                        <a:pt x="39862" y="84999"/>
                        <a:pt x="22771" y="73842"/>
                        <a:pt x="3804" y="66488"/>
                      </a:cubicBezTo>
                      <a:cubicBezTo>
                        <a:pt x="30277" y="54114"/>
                        <a:pt x="51070" y="30886"/>
                        <a:pt x="62481" y="3804"/>
                      </a:cubicBezTo>
                      <a:cubicBezTo>
                        <a:pt x="73537" y="31241"/>
                        <a:pt x="95700" y="53657"/>
                        <a:pt x="123391" y="630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/>
                <p:nvPr/>
              </p:nvSpPr>
              <p:spPr>
                <a:xfrm>
                  <a:off x="9651155" y="3087325"/>
                  <a:ext cx="182576" cy="213005"/>
                </a:xfrm>
                <a:custGeom>
                  <a:avLst/>
                  <a:gdLst>
                    <a:gd name="connsiteX0" fmla="*/ 181662 w 182575"/>
                    <a:gd name="connsiteY0" fmla="*/ 94006 h 213004"/>
                    <a:gd name="connsiteX1" fmla="*/ 173954 w 182575"/>
                    <a:gd name="connsiteY1" fmla="*/ 87261 h 213004"/>
                    <a:gd name="connsiteX2" fmla="*/ 118369 w 182575"/>
                    <a:gd name="connsiteY2" fmla="*/ 67685 h 213004"/>
                    <a:gd name="connsiteX3" fmla="*/ 96967 w 182575"/>
                    <a:gd name="connsiteY3" fmla="*/ 11340 h 213004"/>
                    <a:gd name="connsiteX4" fmla="*/ 83832 w 182575"/>
                    <a:gd name="connsiteY4" fmla="*/ 5761 h 213004"/>
                    <a:gd name="connsiteX5" fmla="*/ 80383 w 182575"/>
                    <a:gd name="connsiteY5" fmla="*/ 11898 h 213004"/>
                    <a:gd name="connsiteX6" fmla="*/ 9534 w 182575"/>
                    <a:gd name="connsiteY6" fmla="*/ 94361 h 213004"/>
                    <a:gd name="connsiteX7" fmla="*/ 4057 w 182575"/>
                    <a:gd name="connsiteY7" fmla="*/ 103997 h 213004"/>
                    <a:gd name="connsiteX8" fmla="*/ 4463 w 182575"/>
                    <a:gd name="connsiteY8" fmla="*/ 104859 h 213004"/>
                    <a:gd name="connsiteX9" fmla="*/ 9990 w 182575"/>
                    <a:gd name="connsiteY9" fmla="*/ 110590 h 213004"/>
                    <a:gd name="connsiteX10" fmla="*/ 65879 w 182575"/>
                    <a:gd name="connsiteY10" fmla="*/ 141628 h 213004"/>
                    <a:gd name="connsiteX11" fmla="*/ 85303 w 182575"/>
                    <a:gd name="connsiteY11" fmla="*/ 204312 h 213004"/>
                    <a:gd name="connsiteX12" fmla="*/ 87331 w 182575"/>
                    <a:gd name="connsiteY12" fmla="*/ 209232 h 213004"/>
                    <a:gd name="connsiteX13" fmla="*/ 102597 w 182575"/>
                    <a:gd name="connsiteY13" fmla="*/ 206747 h 213004"/>
                    <a:gd name="connsiteX14" fmla="*/ 174613 w 182575"/>
                    <a:gd name="connsiteY14" fmla="*/ 105012 h 213004"/>
                    <a:gd name="connsiteX15" fmla="*/ 181662 w 182575"/>
                    <a:gd name="connsiteY15" fmla="*/ 94006 h 213004"/>
                    <a:gd name="connsiteX16" fmla="*/ 93519 w 182575"/>
                    <a:gd name="connsiteY16" fmla="*/ 164450 h 213004"/>
                    <a:gd name="connsiteX17" fmla="*/ 78862 w 182575"/>
                    <a:gd name="connsiteY17" fmla="*/ 132854 h 213004"/>
                    <a:gd name="connsiteX18" fmla="*/ 37174 w 182575"/>
                    <a:gd name="connsiteY18" fmla="*/ 102172 h 213004"/>
                    <a:gd name="connsiteX19" fmla="*/ 87738 w 182575"/>
                    <a:gd name="connsiteY19" fmla="*/ 48210 h 213004"/>
                    <a:gd name="connsiteX20" fmla="*/ 140177 w 182575"/>
                    <a:gd name="connsiteY20" fmla="*/ 99230 h 213004"/>
                    <a:gd name="connsiteX21" fmla="*/ 93519 w 182575"/>
                    <a:gd name="connsiteY21" fmla="*/ 164450 h 213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82575" h="213004">
                      <a:moveTo>
                        <a:pt x="181662" y="94006"/>
                      </a:moveTo>
                      <a:cubicBezTo>
                        <a:pt x="181054" y="90406"/>
                        <a:pt x="177758" y="86805"/>
                        <a:pt x="173954" y="87261"/>
                      </a:cubicBezTo>
                      <a:cubicBezTo>
                        <a:pt x="153109" y="89695"/>
                        <a:pt x="133128" y="82595"/>
                        <a:pt x="118369" y="67685"/>
                      </a:cubicBezTo>
                      <a:cubicBezTo>
                        <a:pt x="103662" y="52724"/>
                        <a:pt x="96105" y="32184"/>
                        <a:pt x="96967" y="11340"/>
                      </a:cubicBezTo>
                      <a:cubicBezTo>
                        <a:pt x="97221" y="3733"/>
                        <a:pt x="88397" y="1907"/>
                        <a:pt x="83832" y="5761"/>
                      </a:cubicBezTo>
                      <a:cubicBezTo>
                        <a:pt x="81956" y="6978"/>
                        <a:pt x="80536" y="9007"/>
                        <a:pt x="80383" y="11898"/>
                      </a:cubicBezTo>
                      <a:cubicBezTo>
                        <a:pt x="78558" y="51456"/>
                        <a:pt x="49193" y="87921"/>
                        <a:pt x="9534" y="94361"/>
                      </a:cubicBezTo>
                      <a:cubicBezTo>
                        <a:pt x="5376" y="95020"/>
                        <a:pt x="2992" y="100244"/>
                        <a:pt x="4057" y="103997"/>
                      </a:cubicBezTo>
                      <a:cubicBezTo>
                        <a:pt x="4108" y="104352"/>
                        <a:pt x="4310" y="104555"/>
                        <a:pt x="4463" y="104859"/>
                      </a:cubicBezTo>
                      <a:cubicBezTo>
                        <a:pt x="4817" y="107497"/>
                        <a:pt x="6542" y="109829"/>
                        <a:pt x="9990" y="110590"/>
                      </a:cubicBezTo>
                      <a:cubicBezTo>
                        <a:pt x="31240" y="114952"/>
                        <a:pt x="52997" y="123218"/>
                        <a:pt x="65879" y="141628"/>
                      </a:cubicBezTo>
                      <a:cubicBezTo>
                        <a:pt x="78558" y="159784"/>
                        <a:pt x="82564" y="182809"/>
                        <a:pt x="85303" y="204312"/>
                      </a:cubicBezTo>
                      <a:cubicBezTo>
                        <a:pt x="85557" y="206189"/>
                        <a:pt x="86267" y="207913"/>
                        <a:pt x="87331" y="209232"/>
                      </a:cubicBezTo>
                      <a:cubicBezTo>
                        <a:pt x="89614" y="216636"/>
                        <a:pt x="102394" y="215825"/>
                        <a:pt x="102597" y="206747"/>
                      </a:cubicBezTo>
                      <a:cubicBezTo>
                        <a:pt x="103256" y="164653"/>
                        <a:pt x="125267" y="106939"/>
                        <a:pt x="174613" y="105012"/>
                      </a:cubicBezTo>
                      <a:cubicBezTo>
                        <a:pt x="180902" y="104809"/>
                        <a:pt x="183285" y="98520"/>
                        <a:pt x="181662" y="94006"/>
                      </a:cubicBezTo>
                      <a:close/>
                      <a:moveTo>
                        <a:pt x="93519" y="164450"/>
                      </a:moveTo>
                      <a:cubicBezTo>
                        <a:pt x="90223" y="153191"/>
                        <a:pt x="85709" y="142389"/>
                        <a:pt x="78862" y="132854"/>
                      </a:cubicBezTo>
                      <a:cubicBezTo>
                        <a:pt x="68212" y="118096"/>
                        <a:pt x="53505" y="108511"/>
                        <a:pt x="37174" y="102172"/>
                      </a:cubicBezTo>
                      <a:cubicBezTo>
                        <a:pt x="59996" y="91521"/>
                        <a:pt x="77848" y="71539"/>
                        <a:pt x="87738" y="48210"/>
                      </a:cubicBezTo>
                      <a:cubicBezTo>
                        <a:pt x="97272" y="71843"/>
                        <a:pt x="116341" y="91115"/>
                        <a:pt x="140177" y="99230"/>
                      </a:cubicBezTo>
                      <a:cubicBezTo>
                        <a:pt x="116950" y="112467"/>
                        <a:pt x="101583" y="137469"/>
                        <a:pt x="93519" y="16445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>
                <a:xfrm>
                  <a:off x="9684576" y="3131731"/>
                  <a:ext cx="106502" cy="121717"/>
                </a:xfrm>
                <a:custGeom>
                  <a:avLst/>
                  <a:gdLst>
                    <a:gd name="connsiteX0" fmla="*/ 106756 w 106502"/>
                    <a:gd name="connsiteY0" fmla="*/ 54773 h 121717"/>
                    <a:gd name="connsiteX1" fmla="*/ 60148 w 106502"/>
                    <a:gd name="connsiteY1" fmla="*/ 120043 h 121717"/>
                    <a:gd name="connsiteX2" fmla="*/ 45492 w 106502"/>
                    <a:gd name="connsiteY2" fmla="*/ 88448 h 121717"/>
                    <a:gd name="connsiteX3" fmla="*/ 3804 w 106502"/>
                    <a:gd name="connsiteY3" fmla="*/ 57765 h 121717"/>
                    <a:gd name="connsiteX4" fmla="*/ 54367 w 106502"/>
                    <a:gd name="connsiteY4" fmla="*/ 3804 h 121717"/>
                    <a:gd name="connsiteX5" fmla="*/ 106756 w 106502"/>
                    <a:gd name="connsiteY5" fmla="*/ 54773 h 121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502" h="121717">
                      <a:moveTo>
                        <a:pt x="106756" y="54773"/>
                      </a:moveTo>
                      <a:cubicBezTo>
                        <a:pt x="83529" y="68060"/>
                        <a:pt x="68162" y="93012"/>
                        <a:pt x="60148" y="120043"/>
                      </a:cubicBezTo>
                      <a:cubicBezTo>
                        <a:pt x="56852" y="108785"/>
                        <a:pt x="52339" y="97982"/>
                        <a:pt x="45492" y="88448"/>
                      </a:cubicBezTo>
                      <a:cubicBezTo>
                        <a:pt x="34842" y="73689"/>
                        <a:pt x="20135" y="64104"/>
                        <a:pt x="3804" y="57765"/>
                      </a:cubicBezTo>
                      <a:cubicBezTo>
                        <a:pt x="26626" y="47115"/>
                        <a:pt x="44478" y="27133"/>
                        <a:pt x="54367" y="3804"/>
                      </a:cubicBezTo>
                      <a:cubicBezTo>
                        <a:pt x="63851" y="27386"/>
                        <a:pt x="82920" y="46709"/>
                        <a:pt x="106756" y="5477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>
                <a:xfrm>
                  <a:off x="8691648" y="2831143"/>
                  <a:ext cx="50715" cy="50715"/>
                </a:xfrm>
                <a:custGeom>
                  <a:avLst/>
                  <a:gdLst>
                    <a:gd name="connsiteX0" fmla="*/ 41608 w 50715"/>
                    <a:gd name="connsiteY0" fmla="*/ 12524 h 50715"/>
                    <a:gd name="connsiteX1" fmla="*/ 11127 w 50715"/>
                    <a:gd name="connsiteY1" fmla="*/ 40722 h 50715"/>
                    <a:gd name="connsiteX2" fmla="*/ 41608 w 50715"/>
                    <a:gd name="connsiteY2" fmla="*/ 12524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5" h="50715">
                      <a:moveTo>
                        <a:pt x="41608" y="12524"/>
                      </a:moveTo>
                      <a:cubicBezTo>
                        <a:pt x="62756" y="36513"/>
                        <a:pt x="33442" y="63645"/>
                        <a:pt x="11127" y="40722"/>
                      </a:cubicBezTo>
                      <a:cubicBezTo>
                        <a:pt x="-10072" y="16683"/>
                        <a:pt x="19293" y="-10501"/>
                        <a:pt x="41608" y="1252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>
                <a:xfrm>
                  <a:off x="8533169" y="2967696"/>
                  <a:ext cx="50715" cy="50715"/>
                </a:xfrm>
                <a:custGeom>
                  <a:avLst/>
                  <a:gdLst>
                    <a:gd name="connsiteX0" fmla="*/ 41601 w 50715"/>
                    <a:gd name="connsiteY0" fmla="*/ 12548 h 50715"/>
                    <a:gd name="connsiteX1" fmla="*/ 11121 w 50715"/>
                    <a:gd name="connsiteY1" fmla="*/ 40644 h 50715"/>
                    <a:gd name="connsiteX2" fmla="*/ 41601 w 50715"/>
                    <a:gd name="connsiteY2" fmla="*/ 12548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5" h="50715">
                      <a:moveTo>
                        <a:pt x="41601" y="12548"/>
                      </a:moveTo>
                      <a:cubicBezTo>
                        <a:pt x="62749" y="36536"/>
                        <a:pt x="33436" y="63669"/>
                        <a:pt x="11121" y="40644"/>
                      </a:cubicBezTo>
                      <a:cubicBezTo>
                        <a:pt x="-10079" y="16707"/>
                        <a:pt x="19337" y="-10528"/>
                        <a:pt x="41601" y="1254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/>
                <p:nvPr/>
              </p:nvSpPr>
              <p:spPr>
                <a:xfrm>
                  <a:off x="8608651" y="2893358"/>
                  <a:ext cx="106502" cy="96359"/>
                </a:xfrm>
                <a:custGeom>
                  <a:avLst/>
                  <a:gdLst>
                    <a:gd name="connsiteX0" fmla="*/ 104217 w 106502"/>
                    <a:gd name="connsiteY0" fmla="*/ 36475 h 96359"/>
                    <a:gd name="connsiteX1" fmla="*/ 48024 w 106502"/>
                    <a:gd name="connsiteY1" fmla="*/ 97384 h 96359"/>
                    <a:gd name="connsiteX2" fmla="*/ 36005 w 106502"/>
                    <a:gd name="connsiteY2" fmla="*/ 95254 h 96359"/>
                    <a:gd name="connsiteX3" fmla="*/ 4764 w 106502"/>
                    <a:gd name="connsiteY3" fmla="*/ 58130 h 96359"/>
                    <a:gd name="connsiteX4" fmla="*/ 47060 w 106502"/>
                    <a:gd name="connsiteY4" fmla="*/ 39568 h 96359"/>
                    <a:gd name="connsiteX5" fmla="*/ 52538 w 106502"/>
                    <a:gd name="connsiteY5" fmla="*/ 16543 h 96359"/>
                    <a:gd name="connsiteX6" fmla="*/ 83880 w 106502"/>
                    <a:gd name="connsiteY6" fmla="*/ 7060 h 96359"/>
                    <a:gd name="connsiteX7" fmla="*/ 104217 w 106502"/>
                    <a:gd name="connsiteY7" fmla="*/ 36475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6502" h="96359">
                      <a:moveTo>
                        <a:pt x="104217" y="36475"/>
                      </a:moveTo>
                      <a:cubicBezTo>
                        <a:pt x="110252" y="66397"/>
                        <a:pt x="84590" y="100427"/>
                        <a:pt x="48024" y="97384"/>
                      </a:cubicBezTo>
                      <a:cubicBezTo>
                        <a:pt x="44322" y="97181"/>
                        <a:pt x="40163" y="96420"/>
                        <a:pt x="36005" y="95254"/>
                      </a:cubicBezTo>
                      <a:cubicBezTo>
                        <a:pt x="18254" y="90335"/>
                        <a:pt x="-713" y="77504"/>
                        <a:pt x="4764" y="58130"/>
                      </a:cubicBezTo>
                      <a:cubicBezTo>
                        <a:pt x="11712" y="38503"/>
                        <a:pt x="36917" y="54834"/>
                        <a:pt x="47060" y="39568"/>
                      </a:cubicBezTo>
                      <a:cubicBezTo>
                        <a:pt x="48886" y="31809"/>
                        <a:pt x="48886" y="23796"/>
                        <a:pt x="52538" y="16543"/>
                      </a:cubicBezTo>
                      <a:cubicBezTo>
                        <a:pt x="58573" y="4220"/>
                        <a:pt x="72063" y="365"/>
                        <a:pt x="83880" y="7060"/>
                      </a:cubicBezTo>
                      <a:cubicBezTo>
                        <a:pt x="95646" y="14971"/>
                        <a:pt x="102086" y="25419"/>
                        <a:pt x="104217" y="364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>
                <a:xfrm>
                  <a:off x="8426001" y="2695384"/>
                  <a:ext cx="907807" cy="1054882"/>
                </a:xfrm>
                <a:custGeom>
                  <a:avLst/>
                  <a:gdLst>
                    <a:gd name="connsiteX0" fmla="*/ 693148 w 907806"/>
                    <a:gd name="connsiteY0" fmla="*/ 250170 h 1054881"/>
                    <a:gd name="connsiteX1" fmla="*/ 609823 w 907806"/>
                    <a:gd name="connsiteY1" fmla="*/ 229630 h 1054881"/>
                    <a:gd name="connsiteX2" fmla="*/ 534713 w 907806"/>
                    <a:gd name="connsiteY2" fmla="*/ 267160 h 1054881"/>
                    <a:gd name="connsiteX3" fmla="*/ 464776 w 907806"/>
                    <a:gd name="connsiteY3" fmla="*/ 196513 h 1054881"/>
                    <a:gd name="connsiteX4" fmla="*/ 273934 w 907806"/>
                    <a:gd name="connsiteY4" fmla="*/ 52887 h 1054881"/>
                    <a:gd name="connsiteX5" fmla="*/ 173162 w 907806"/>
                    <a:gd name="connsiteY5" fmla="*/ 9525 h 1054881"/>
                    <a:gd name="connsiteX6" fmla="*/ 81925 w 907806"/>
                    <a:gd name="connsiteY6" fmla="*/ 9120 h 1054881"/>
                    <a:gd name="connsiteX7" fmla="*/ 47743 w 907806"/>
                    <a:gd name="connsiteY7" fmla="*/ 29710 h 1054881"/>
                    <a:gd name="connsiteX8" fmla="*/ 55959 w 907806"/>
                    <a:gd name="connsiteY8" fmla="*/ 338669 h 1054881"/>
                    <a:gd name="connsiteX9" fmla="*/ 91460 w 907806"/>
                    <a:gd name="connsiteY9" fmla="*/ 423161 h 1054881"/>
                    <a:gd name="connsiteX10" fmla="*/ 139640 w 907806"/>
                    <a:gd name="connsiteY10" fmla="*/ 510290 h 1054881"/>
                    <a:gd name="connsiteX11" fmla="*/ 174887 w 907806"/>
                    <a:gd name="connsiteY11" fmla="*/ 563288 h 1054881"/>
                    <a:gd name="connsiteX12" fmla="*/ 110833 w 907806"/>
                    <a:gd name="connsiteY12" fmla="*/ 689620 h 1054881"/>
                    <a:gd name="connsiteX13" fmla="*/ 173518 w 907806"/>
                    <a:gd name="connsiteY13" fmla="*/ 842882 h 1054881"/>
                    <a:gd name="connsiteX14" fmla="*/ 248222 w 907806"/>
                    <a:gd name="connsiteY14" fmla="*/ 915811 h 1054881"/>
                    <a:gd name="connsiteX15" fmla="*/ 334843 w 907806"/>
                    <a:gd name="connsiteY15" fmla="*/ 973779 h 1054881"/>
                    <a:gd name="connsiteX16" fmla="*/ 374909 w 907806"/>
                    <a:gd name="connsiteY16" fmla="*/ 983262 h 1054881"/>
                    <a:gd name="connsiteX17" fmla="*/ 401129 w 907806"/>
                    <a:gd name="connsiteY17" fmla="*/ 958767 h 1054881"/>
                    <a:gd name="connsiteX18" fmla="*/ 387791 w 907806"/>
                    <a:gd name="connsiteY18" fmla="*/ 925802 h 1054881"/>
                    <a:gd name="connsiteX19" fmla="*/ 365526 w 907806"/>
                    <a:gd name="connsiteY19" fmla="*/ 897148 h 1054881"/>
                    <a:gd name="connsiteX20" fmla="*/ 361672 w 907806"/>
                    <a:gd name="connsiteY20" fmla="*/ 744443 h 1054881"/>
                    <a:gd name="connsiteX21" fmla="*/ 378256 w 907806"/>
                    <a:gd name="connsiteY21" fmla="*/ 742719 h 1054881"/>
                    <a:gd name="connsiteX22" fmla="*/ 408736 w 907806"/>
                    <a:gd name="connsiteY22" fmla="*/ 724664 h 1054881"/>
                    <a:gd name="connsiteX23" fmla="*/ 458285 w 907806"/>
                    <a:gd name="connsiteY23" fmla="*/ 757629 h 1054881"/>
                    <a:gd name="connsiteX24" fmla="*/ 495612 w 907806"/>
                    <a:gd name="connsiteY24" fmla="*/ 749312 h 1054881"/>
                    <a:gd name="connsiteX25" fmla="*/ 541103 w 907806"/>
                    <a:gd name="connsiteY25" fmla="*/ 827769 h 1054881"/>
                    <a:gd name="connsiteX26" fmla="*/ 482121 w 907806"/>
                    <a:gd name="connsiteY26" fmla="*/ 892837 h 1054881"/>
                    <a:gd name="connsiteX27" fmla="*/ 523911 w 907806"/>
                    <a:gd name="connsiteY27" fmla="*/ 929707 h 1054881"/>
                    <a:gd name="connsiteX28" fmla="*/ 531873 w 907806"/>
                    <a:gd name="connsiteY28" fmla="*/ 1035550 h 1054881"/>
                    <a:gd name="connsiteX29" fmla="*/ 627574 w 907806"/>
                    <a:gd name="connsiteY29" fmla="*/ 1037021 h 1054881"/>
                    <a:gd name="connsiteX30" fmla="*/ 662212 w 907806"/>
                    <a:gd name="connsiteY30" fmla="*/ 972409 h 1054881"/>
                    <a:gd name="connsiteX31" fmla="*/ 760853 w 907806"/>
                    <a:gd name="connsiteY31" fmla="*/ 991275 h 1054881"/>
                    <a:gd name="connsiteX32" fmla="*/ 785602 w 907806"/>
                    <a:gd name="connsiteY32" fmla="*/ 915152 h 1054881"/>
                    <a:gd name="connsiteX33" fmla="*/ 880136 w 907806"/>
                    <a:gd name="connsiteY33" fmla="*/ 879600 h 1054881"/>
                    <a:gd name="connsiteX34" fmla="*/ 885665 w 907806"/>
                    <a:gd name="connsiteY34" fmla="*/ 817524 h 1054881"/>
                    <a:gd name="connsiteX35" fmla="*/ 855336 w 907806"/>
                    <a:gd name="connsiteY35" fmla="*/ 781618 h 1054881"/>
                    <a:gd name="connsiteX36" fmla="*/ 888048 w 907806"/>
                    <a:gd name="connsiteY36" fmla="*/ 717970 h 1054881"/>
                    <a:gd name="connsiteX37" fmla="*/ 849758 w 907806"/>
                    <a:gd name="connsiteY37" fmla="*/ 683432 h 1054881"/>
                    <a:gd name="connsiteX38" fmla="*/ 804570 w 907806"/>
                    <a:gd name="connsiteY38" fmla="*/ 689569 h 1054881"/>
                    <a:gd name="connsiteX39" fmla="*/ 777640 w 907806"/>
                    <a:gd name="connsiteY39" fmla="*/ 638448 h 1054881"/>
                    <a:gd name="connsiteX40" fmla="*/ 706791 w 907806"/>
                    <a:gd name="connsiteY40" fmla="*/ 670145 h 1054881"/>
                    <a:gd name="connsiteX41" fmla="*/ 646389 w 907806"/>
                    <a:gd name="connsiteY41" fmla="*/ 610605 h 1054881"/>
                    <a:gd name="connsiteX42" fmla="*/ 663429 w 907806"/>
                    <a:gd name="connsiteY42" fmla="*/ 585805 h 1054881"/>
                    <a:gd name="connsiteX43" fmla="*/ 644360 w 907806"/>
                    <a:gd name="connsiteY43" fmla="*/ 517897 h 1054881"/>
                    <a:gd name="connsiteX44" fmla="*/ 652931 w 907806"/>
                    <a:gd name="connsiteY44" fmla="*/ 509073 h 1054881"/>
                    <a:gd name="connsiteX45" fmla="*/ 667334 w 907806"/>
                    <a:gd name="connsiteY45" fmla="*/ 489091 h 1054881"/>
                    <a:gd name="connsiteX46" fmla="*/ 822625 w 907806"/>
                    <a:gd name="connsiteY46" fmla="*/ 509986 h 1054881"/>
                    <a:gd name="connsiteX47" fmla="*/ 852344 w 907806"/>
                    <a:gd name="connsiteY47" fmla="*/ 537676 h 1054881"/>
                    <a:gd name="connsiteX48" fmla="*/ 886172 w 907806"/>
                    <a:gd name="connsiteY48" fmla="*/ 557303 h 1054881"/>
                    <a:gd name="connsiteX49" fmla="*/ 898800 w 907806"/>
                    <a:gd name="connsiteY49" fmla="*/ 497459 h 1054881"/>
                    <a:gd name="connsiteX50" fmla="*/ 815423 w 907806"/>
                    <a:gd name="connsiteY50" fmla="*/ 358194 h 1054881"/>
                    <a:gd name="connsiteX51" fmla="*/ 693148 w 907806"/>
                    <a:gd name="connsiteY51" fmla="*/ 250170 h 1054881"/>
                    <a:gd name="connsiteX52" fmla="*/ 327591 w 907806"/>
                    <a:gd name="connsiteY52" fmla="*/ 857235 h 1054881"/>
                    <a:gd name="connsiteX53" fmla="*/ 358325 w 907806"/>
                    <a:gd name="connsiteY53" fmla="*/ 917738 h 1054881"/>
                    <a:gd name="connsiteX54" fmla="*/ 379676 w 907806"/>
                    <a:gd name="connsiteY54" fmla="*/ 944212 h 1054881"/>
                    <a:gd name="connsiteX55" fmla="*/ 382567 w 907806"/>
                    <a:gd name="connsiteY55" fmla="*/ 959021 h 1054881"/>
                    <a:gd name="connsiteX56" fmla="*/ 365780 w 907806"/>
                    <a:gd name="connsiteY56" fmla="*/ 965918 h 1054881"/>
                    <a:gd name="connsiteX57" fmla="*/ 325563 w 907806"/>
                    <a:gd name="connsiteY57" fmla="*/ 948725 h 1054881"/>
                    <a:gd name="connsiteX58" fmla="*/ 282860 w 907806"/>
                    <a:gd name="connsiteY58" fmla="*/ 920680 h 1054881"/>
                    <a:gd name="connsiteX59" fmla="*/ 210236 w 907806"/>
                    <a:gd name="connsiteY59" fmla="*/ 856930 h 1054881"/>
                    <a:gd name="connsiteX60" fmla="*/ 130257 w 907806"/>
                    <a:gd name="connsiteY60" fmla="*/ 714978 h 1054881"/>
                    <a:gd name="connsiteX61" fmla="*/ 146587 w 907806"/>
                    <a:gd name="connsiteY61" fmla="*/ 618669 h 1054881"/>
                    <a:gd name="connsiteX62" fmla="*/ 323027 w 907806"/>
                    <a:gd name="connsiteY62" fmla="*/ 778778 h 1054881"/>
                    <a:gd name="connsiteX63" fmla="*/ 325005 w 907806"/>
                    <a:gd name="connsiteY63" fmla="*/ 779640 h 1054881"/>
                    <a:gd name="connsiteX64" fmla="*/ 327591 w 907806"/>
                    <a:gd name="connsiteY64" fmla="*/ 857235 h 1054881"/>
                    <a:gd name="connsiteX65" fmla="*/ 334539 w 907806"/>
                    <a:gd name="connsiteY65" fmla="*/ 734807 h 1054881"/>
                    <a:gd name="connsiteX66" fmla="*/ 343415 w 907806"/>
                    <a:gd name="connsiteY66" fmla="*/ 739473 h 1054881"/>
                    <a:gd name="connsiteX67" fmla="*/ 330634 w 907806"/>
                    <a:gd name="connsiteY67" fmla="*/ 762802 h 1054881"/>
                    <a:gd name="connsiteX68" fmla="*/ 157187 w 907806"/>
                    <a:gd name="connsiteY68" fmla="*/ 603049 h 1054881"/>
                    <a:gd name="connsiteX69" fmla="*/ 185182 w 907806"/>
                    <a:gd name="connsiteY69" fmla="*/ 577640 h 1054881"/>
                    <a:gd name="connsiteX70" fmla="*/ 264806 w 907806"/>
                    <a:gd name="connsiteY70" fmla="*/ 672782 h 1054881"/>
                    <a:gd name="connsiteX71" fmla="*/ 334539 w 907806"/>
                    <a:gd name="connsiteY71" fmla="*/ 734807 h 1054881"/>
                    <a:gd name="connsiteX72" fmla="*/ 86794 w 907806"/>
                    <a:gd name="connsiteY72" fmla="*/ 368743 h 1054881"/>
                    <a:gd name="connsiteX73" fmla="*/ 31159 w 907806"/>
                    <a:gd name="connsiteY73" fmla="*/ 210308 h 1054881"/>
                    <a:gd name="connsiteX74" fmla="*/ 38969 w 907806"/>
                    <a:gd name="connsiteY74" fmla="*/ 69522 h 1054881"/>
                    <a:gd name="connsiteX75" fmla="*/ 60422 w 907806"/>
                    <a:gd name="connsiteY75" fmla="*/ 41983 h 1054881"/>
                    <a:gd name="connsiteX76" fmla="*/ 139690 w 907806"/>
                    <a:gd name="connsiteY76" fmla="*/ 22458 h 1054881"/>
                    <a:gd name="connsiteX77" fmla="*/ 233058 w 907806"/>
                    <a:gd name="connsiteY77" fmla="*/ 50250 h 1054881"/>
                    <a:gd name="connsiteX78" fmla="*/ 414771 w 907806"/>
                    <a:gd name="connsiteY78" fmla="*/ 175619 h 1054881"/>
                    <a:gd name="connsiteX79" fmla="*/ 434905 w 907806"/>
                    <a:gd name="connsiteY79" fmla="*/ 193217 h 1054881"/>
                    <a:gd name="connsiteX80" fmla="*/ 129345 w 907806"/>
                    <a:gd name="connsiteY80" fmla="*/ 457901 h 1054881"/>
                    <a:gd name="connsiteX81" fmla="*/ 86794 w 907806"/>
                    <a:gd name="connsiteY81" fmla="*/ 368743 h 1054881"/>
                    <a:gd name="connsiteX82" fmla="*/ 769272 w 907806"/>
                    <a:gd name="connsiteY82" fmla="*/ 654575 h 1054881"/>
                    <a:gd name="connsiteX83" fmla="*/ 784994 w 907806"/>
                    <a:gd name="connsiteY83" fmla="*/ 703059 h 1054881"/>
                    <a:gd name="connsiteX84" fmla="*/ 798028 w 907806"/>
                    <a:gd name="connsiteY84" fmla="*/ 712746 h 1054881"/>
                    <a:gd name="connsiteX85" fmla="*/ 871616 w 907806"/>
                    <a:gd name="connsiteY85" fmla="*/ 724715 h 1054881"/>
                    <a:gd name="connsiteX86" fmla="*/ 833681 w 907806"/>
                    <a:gd name="connsiteY86" fmla="*/ 773047 h 1054881"/>
                    <a:gd name="connsiteX87" fmla="*/ 830892 w 907806"/>
                    <a:gd name="connsiteY87" fmla="*/ 774163 h 1054881"/>
                    <a:gd name="connsiteX88" fmla="*/ 820749 w 907806"/>
                    <a:gd name="connsiteY88" fmla="*/ 777763 h 1054881"/>
                    <a:gd name="connsiteX89" fmla="*/ 825516 w 907806"/>
                    <a:gd name="connsiteY89" fmla="*/ 794753 h 1054881"/>
                    <a:gd name="connsiteX90" fmla="*/ 835608 w 907806"/>
                    <a:gd name="connsiteY90" fmla="*/ 791203 h 1054881"/>
                    <a:gd name="connsiteX91" fmla="*/ 869435 w 907806"/>
                    <a:gd name="connsiteY91" fmla="*/ 824472 h 1054881"/>
                    <a:gd name="connsiteX92" fmla="*/ 863299 w 907806"/>
                    <a:gd name="connsiteY92" fmla="*/ 872956 h 1054881"/>
                    <a:gd name="connsiteX93" fmla="*/ 767650 w 907806"/>
                    <a:gd name="connsiteY93" fmla="*/ 891011 h 1054881"/>
                    <a:gd name="connsiteX94" fmla="*/ 757202 w 907806"/>
                    <a:gd name="connsiteY94" fmla="*/ 905110 h 1054881"/>
                    <a:gd name="connsiteX95" fmla="*/ 747820 w 907806"/>
                    <a:gd name="connsiteY95" fmla="*/ 978140 h 1054881"/>
                    <a:gd name="connsiteX96" fmla="*/ 663175 w 907806"/>
                    <a:gd name="connsiteY96" fmla="*/ 949892 h 1054881"/>
                    <a:gd name="connsiteX97" fmla="*/ 648874 w 907806"/>
                    <a:gd name="connsiteY97" fmla="*/ 953188 h 1054881"/>
                    <a:gd name="connsiteX98" fmla="*/ 647150 w 907806"/>
                    <a:gd name="connsiteY98" fmla="*/ 957043 h 1054881"/>
                    <a:gd name="connsiteX99" fmla="*/ 612815 w 907806"/>
                    <a:gd name="connsiteY99" fmla="*/ 1026320 h 1054881"/>
                    <a:gd name="connsiteX100" fmla="*/ 561593 w 907806"/>
                    <a:gd name="connsiteY100" fmla="*/ 1035702 h 1054881"/>
                    <a:gd name="connsiteX101" fmla="*/ 547443 w 907806"/>
                    <a:gd name="connsiteY101" fmla="*/ 924027 h 1054881"/>
                    <a:gd name="connsiteX102" fmla="*/ 537300 w 907806"/>
                    <a:gd name="connsiteY102" fmla="*/ 911247 h 1054881"/>
                    <a:gd name="connsiteX103" fmla="*/ 499669 w 907806"/>
                    <a:gd name="connsiteY103" fmla="*/ 888881 h 1054881"/>
                    <a:gd name="connsiteX104" fmla="*/ 552819 w 907806"/>
                    <a:gd name="connsiteY104" fmla="*/ 842375 h 1054881"/>
                    <a:gd name="connsiteX105" fmla="*/ 562303 w 907806"/>
                    <a:gd name="connsiteY105" fmla="*/ 829290 h 1054881"/>
                    <a:gd name="connsiteX106" fmla="*/ 562049 w 907806"/>
                    <a:gd name="connsiteY106" fmla="*/ 828834 h 1054881"/>
                    <a:gd name="connsiteX107" fmla="*/ 560781 w 907806"/>
                    <a:gd name="connsiteY107" fmla="*/ 826653 h 1054881"/>
                    <a:gd name="connsiteX108" fmla="*/ 510319 w 907806"/>
                    <a:gd name="connsiteY108" fmla="*/ 739778 h 1054881"/>
                    <a:gd name="connsiteX109" fmla="*/ 527511 w 907806"/>
                    <a:gd name="connsiteY109" fmla="*/ 725172 h 1054881"/>
                    <a:gd name="connsiteX110" fmla="*/ 598767 w 907806"/>
                    <a:gd name="connsiteY110" fmla="*/ 656908 h 1054881"/>
                    <a:gd name="connsiteX111" fmla="*/ 633913 w 907806"/>
                    <a:gd name="connsiteY111" fmla="*/ 623436 h 1054881"/>
                    <a:gd name="connsiteX112" fmla="*/ 698575 w 907806"/>
                    <a:gd name="connsiteY112" fmla="*/ 686983 h 1054881"/>
                    <a:gd name="connsiteX113" fmla="*/ 702227 w 907806"/>
                    <a:gd name="connsiteY113" fmla="*/ 689011 h 1054881"/>
                    <a:gd name="connsiteX114" fmla="*/ 714195 w 907806"/>
                    <a:gd name="connsiteY114" fmla="*/ 688859 h 1054881"/>
                    <a:gd name="connsiteX115" fmla="*/ 769272 w 907806"/>
                    <a:gd name="connsiteY115" fmla="*/ 654575 h 1054881"/>
                    <a:gd name="connsiteX116" fmla="*/ 649077 w 907806"/>
                    <a:gd name="connsiteY116" fmla="*/ 559078 h 1054881"/>
                    <a:gd name="connsiteX117" fmla="*/ 634115 w 907806"/>
                    <a:gd name="connsiteY117" fmla="*/ 597977 h 1054881"/>
                    <a:gd name="connsiteX118" fmla="*/ 558347 w 907806"/>
                    <a:gd name="connsiteY118" fmla="*/ 671007 h 1054881"/>
                    <a:gd name="connsiteX119" fmla="*/ 521071 w 907806"/>
                    <a:gd name="connsiteY119" fmla="*/ 706762 h 1054881"/>
                    <a:gd name="connsiteX120" fmla="*/ 487142 w 907806"/>
                    <a:gd name="connsiteY120" fmla="*/ 733844 h 1054881"/>
                    <a:gd name="connsiteX121" fmla="*/ 422784 w 907806"/>
                    <a:gd name="connsiteY121" fmla="*/ 713304 h 1054881"/>
                    <a:gd name="connsiteX122" fmla="*/ 610786 w 907806"/>
                    <a:gd name="connsiteY122" fmla="*/ 550406 h 1054881"/>
                    <a:gd name="connsiteX123" fmla="*/ 631630 w 907806"/>
                    <a:gd name="connsiteY123" fmla="*/ 530526 h 1054881"/>
                    <a:gd name="connsiteX124" fmla="*/ 649077 w 907806"/>
                    <a:gd name="connsiteY124" fmla="*/ 559078 h 1054881"/>
                    <a:gd name="connsiteX125" fmla="*/ 655213 w 907806"/>
                    <a:gd name="connsiteY125" fmla="*/ 469261 h 1054881"/>
                    <a:gd name="connsiteX126" fmla="*/ 628284 w 907806"/>
                    <a:gd name="connsiteY126" fmla="*/ 508921 h 1054881"/>
                    <a:gd name="connsiteX127" fmla="*/ 454431 w 907806"/>
                    <a:gd name="connsiteY127" fmla="*/ 665581 h 1054881"/>
                    <a:gd name="connsiteX128" fmla="*/ 408533 w 907806"/>
                    <a:gd name="connsiteY128" fmla="*/ 702299 h 1054881"/>
                    <a:gd name="connsiteX129" fmla="*/ 366540 w 907806"/>
                    <a:gd name="connsiteY129" fmla="*/ 727048 h 1054881"/>
                    <a:gd name="connsiteX130" fmla="*/ 326932 w 907806"/>
                    <a:gd name="connsiteY130" fmla="*/ 707167 h 1054881"/>
                    <a:gd name="connsiteX131" fmla="*/ 295286 w 907806"/>
                    <a:gd name="connsiteY131" fmla="*/ 678412 h 1054881"/>
                    <a:gd name="connsiteX132" fmla="*/ 174684 w 907806"/>
                    <a:gd name="connsiteY132" fmla="*/ 531844 h 1054881"/>
                    <a:gd name="connsiteX133" fmla="*/ 138321 w 907806"/>
                    <a:gd name="connsiteY133" fmla="*/ 473673 h 1054881"/>
                    <a:gd name="connsiteX134" fmla="*/ 140553 w 907806"/>
                    <a:gd name="connsiteY134" fmla="*/ 471898 h 1054881"/>
                    <a:gd name="connsiteX135" fmla="*/ 448446 w 907806"/>
                    <a:gd name="connsiteY135" fmla="*/ 205439 h 1054881"/>
                    <a:gd name="connsiteX136" fmla="*/ 572090 w 907806"/>
                    <a:gd name="connsiteY136" fmla="*/ 337300 h 1054881"/>
                    <a:gd name="connsiteX137" fmla="*/ 639492 w 907806"/>
                    <a:gd name="connsiteY137" fmla="*/ 429247 h 1054881"/>
                    <a:gd name="connsiteX138" fmla="*/ 655213 w 907806"/>
                    <a:gd name="connsiteY138" fmla="*/ 469261 h 1054881"/>
                    <a:gd name="connsiteX139" fmla="*/ 672862 w 907806"/>
                    <a:gd name="connsiteY139" fmla="*/ 468602 h 1054881"/>
                    <a:gd name="connsiteX140" fmla="*/ 672913 w 907806"/>
                    <a:gd name="connsiteY140" fmla="*/ 466218 h 1054881"/>
                    <a:gd name="connsiteX141" fmla="*/ 657394 w 907806"/>
                    <a:gd name="connsiteY141" fmla="*/ 424682 h 1054881"/>
                    <a:gd name="connsiteX142" fmla="*/ 623719 w 907806"/>
                    <a:gd name="connsiteY142" fmla="*/ 376046 h 1054881"/>
                    <a:gd name="connsiteX143" fmla="*/ 546580 w 907806"/>
                    <a:gd name="connsiteY143" fmla="*/ 280245 h 1054881"/>
                    <a:gd name="connsiteX144" fmla="*/ 575742 w 907806"/>
                    <a:gd name="connsiteY144" fmla="*/ 256357 h 1054881"/>
                    <a:gd name="connsiteX145" fmla="*/ 712573 w 907806"/>
                    <a:gd name="connsiteY145" fmla="*/ 461400 h 1054881"/>
                    <a:gd name="connsiteX146" fmla="*/ 672862 w 907806"/>
                    <a:gd name="connsiteY146" fmla="*/ 468602 h 1054881"/>
                    <a:gd name="connsiteX147" fmla="*/ 792754 w 907806"/>
                    <a:gd name="connsiteY147" fmla="*/ 358448 h 1054881"/>
                    <a:gd name="connsiteX148" fmla="*/ 874710 w 907806"/>
                    <a:gd name="connsiteY148" fmla="*/ 486200 h 1054881"/>
                    <a:gd name="connsiteX149" fmla="*/ 886222 w 907806"/>
                    <a:gd name="connsiteY149" fmla="*/ 515919 h 1054881"/>
                    <a:gd name="connsiteX150" fmla="*/ 877956 w 907806"/>
                    <a:gd name="connsiteY150" fmla="*/ 538893 h 1054881"/>
                    <a:gd name="connsiteX151" fmla="*/ 863704 w 907806"/>
                    <a:gd name="connsiteY151" fmla="*/ 524034 h 1054881"/>
                    <a:gd name="connsiteX152" fmla="*/ 850671 w 907806"/>
                    <a:gd name="connsiteY152" fmla="*/ 510239 h 1054881"/>
                    <a:gd name="connsiteX153" fmla="*/ 821611 w 907806"/>
                    <a:gd name="connsiteY153" fmla="*/ 488229 h 1054881"/>
                    <a:gd name="connsiteX154" fmla="*/ 731692 w 907806"/>
                    <a:gd name="connsiteY154" fmla="*/ 461248 h 1054881"/>
                    <a:gd name="connsiteX155" fmla="*/ 731591 w 907806"/>
                    <a:gd name="connsiteY155" fmla="*/ 460944 h 1054881"/>
                    <a:gd name="connsiteX156" fmla="*/ 594051 w 907806"/>
                    <a:gd name="connsiteY156" fmla="*/ 250018 h 1054881"/>
                    <a:gd name="connsiteX157" fmla="*/ 612764 w 907806"/>
                    <a:gd name="connsiteY157" fmla="*/ 247178 h 1054881"/>
                    <a:gd name="connsiteX158" fmla="*/ 680622 w 907806"/>
                    <a:gd name="connsiteY158" fmla="*/ 263610 h 1054881"/>
                    <a:gd name="connsiteX159" fmla="*/ 792754 w 907806"/>
                    <a:gd name="connsiteY159" fmla="*/ 358448 h 1054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907806" h="1054881">
                      <a:moveTo>
                        <a:pt x="693148" y="250170"/>
                      </a:moveTo>
                      <a:cubicBezTo>
                        <a:pt x="667385" y="236325"/>
                        <a:pt x="639339" y="227247"/>
                        <a:pt x="609823" y="229630"/>
                      </a:cubicBezTo>
                      <a:cubicBezTo>
                        <a:pt x="580509" y="231963"/>
                        <a:pt x="553224" y="244338"/>
                        <a:pt x="534713" y="267160"/>
                      </a:cubicBezTo>
                      <a:cubicBezTo>
                        <a:pt x="512398" y="242715"/>
                        <a:pt x="489120" y="219082"/>
                        <a:pt x="464776" y="196513"/>
                      </a:cubicBezTo>
                      <a:cubicBezTo>
                        <a:pt x="406403" y="142298"/>
                        <a:pt x="342350" y="93764"/>
                        <a:pt x="273934" y="52887"/>
                      </a:cubicBezTo>
                      <a:cubicBezTo>
                        <a:pt x="242491" y="34072"/>
                        <a:pt x="209171" y="17031"/>
                        <a:pt x="173162" y="9525"/>
                      </a:cubicBezTo>
                      <a:cubicBezTo>
                        <a:pt x="143799" y="3389"/>
                        <a:pt x="111087" y="701"/>
                        <a:pt x="81925" y="9120"/>
                      </a:cubicBezTo>
                      <a:cubicBezTo>
                        <a:pt x="68942" y="12822"/>
                        <a:pt x="56618" y="19313"/>
                        <a:pt x="47743" y="29710"/>
                      </a:cubicBezTo>
                      <a:cubicBezTo>
                        <a:pt x="-36292" y="112478"/>
                        <a:pt x="19596" y="246874"/>
                        <a:pt x="55959" y="338669"/>
                      </a:cubicBezTo>
                      <a:cubicBezTo>
                        <a:pt x="67218" y="367120"/>
                        <a:pt x="78274" y="395521"/>
                        <a:pt x="91460" y="423161"/>
                      </a:cubicBezTo>
                      <a:cubicBezTo>
                        <a:pt x="105863" y="453032"/>
                        <a:pt x="122092" y="482092"/>
                        <a:pt x="139640" y="510290"/>
                      </a:cubicBezTo>
                      <a:cubicBezTo>
                        <a:pt x="150848" y="528294"/>
                        <a:pt x="162614" y="545943"/>
                        <a:pt x="174887" y="563288"/>
                      </a:cubicBezTo>
                      <a:cubicBezTo>
                        <a:pt x="132590" y="591485"/>
                        <a:pt x="110833" y="638955"/>
                        <a:pt x="110833" y="689620"/>
                      </a:cubicBezTo>
                      <a:cubicBezTo>
                        <a:pt x="110833" y="747486"/>
                        <a:pt x="137307" y="799165"/>
                        <a:pt x="173518" y="842882"/>
                      </a:cubicBezTo>
                      <a:cubicBezTo>
                        <a:pt x="195731" y="869711"/>
                        <a:pt x="221545" y="893597"/>
                        <a:pt x="248222" y="915811"/>
                      </a:cubicBezTo>
                      <a:cubicBezTo>
                        <a:pt x="274949" y="938075"/>
                        <a:pt x="303552" y="958513"/>
                        <a:pt x="334843" y="973779"/>
                      </a:cubicBezTo>
                      <a:cubicBezTo>
                        <a:pt x="347218" y="979763"/>
                        <a:pt x="360860" y="985748"/>
                        <a:pt x="374909" y="983262"/>
                      </a:cubicBezTo>
                      <a:cubicBezTo>
                        <a:pt x="387537" y="981031"/>
                        <a:pt x="399049" y="971953"/>
                        <a:pt x="401129" y="958767"/>
                      </a:cubicBezTo>
                      <a:cubicBezTo>
                        <a:pt x="403056" y="946088"/>
                        <a:pt x="395449" y="935083"/>
                        <a:pt x="387791" y="925802"/>
                      </a:cubicBezTo>
                      <a:cubicBezTo>
                        <a:pt x="380031" y="916369"/>
                        <a:pt x="372120" y="907493"/>
                        <a:pt x="365526" y="897148"/>
                      </a:cubicBezTo>
                      <a:cubicBezTo>
                        <a:pt x="336111" y="851250"/>
                        <a:pt x="325512" y="789631"/>
                        <a:pt x="361672" y="744443"/>
                      </a:cubicBezTo>
                      <a:cubicBezTo>
                        <a:pt x="367149" y="744900"/>
                        <a:pt x="372677" y="744443"/>
                        <a:pt x="378256" y="742719"/>
                      </a:cubicBezTo>
                      <a:cubicBezTo>
                        <a:pt x="389464" y="739220"/>
                        <a:pt x="399405" y="732120"/>
                        <a:pt x="408736" y="724664"/>
                      </a:cubicBezTo>
                      <a:cubicBezTo>
                        <a:pt x="418169" y="743327"/>
                        <a:pt x="437289" y="755449"/>
                        <a:pt x="458285" y="757629"/>
                      </a:cubicBezTo>
                      <a:cubicBezTo>
                        <a:pt x="471775" y="758948"/>
                        <a:pt x="484252" y="755398"/>
                        <a:pt x="495612" y="749312"/>
                      </a:cubicBezTo>
                      <a:cubicBezTo>
                        <a:pt x="514275" y="773148"/>
                        <a:pt x="526345" y="801397"/>
                        <a:pt x="541103" y="827769"/>
                      </a:cubicBezTo>
                      <a:cubicBezTo>
                        <a:pt x="511638" y="838673"/>
                        <a:pt x="479585" y="857082"/>
                        <a:pt x="482121" y="892837"/>
                      </a:cubicBezTo>
                      <a:cubicBezTo>
                        <a:pt x="483896" y="916876"/>
                        <a:pt x="503016" y="928490"/>
                        <a:pt x="523911" y="929707"/>
                      </a:cubicBezTo>
                      <a:cubicBezTo>
                        <a:pt x="508088" y="963078"/>
                        <a:pt x="506972" y="1007149"/>
                        <a:pt x="531873" y="1035550"/>
                      </a:cubicBezTo>
                      <a:cubicBezTo>
                        <a:pt x="557434" y="1064711"/>
                        <a:pt x="600035" y="1060553"/>
                        <a:pt x="627574" y="1037021"/>
                      </a:cubicBezTo>
                      <a:cubicBezTo>
                        <a:pt x="646592" y="1020741"/>
                        <a:pt x="656836" y="996550"/>
                        <a:pt x="662212" y="972409"/>
                      </a:cubicBezTo>
                      <a:cubicBezTo>
                        <a:pt x="690055" y="994623"/>
                        <a:pt x="727381" y="1010953"/>
                        <a:pt x="760853" y="991275"/>
                      </a:cubicBezTo>
                      <a:cubicBezTo>
                        <a:pt x="787378" y="975655"/>
                        <a:pt x="796202" y="941980"/>
                        <a:pt x="785602" y="915152"/>
                      </a:cubicBezTo>
                      <a:cubicBezTo>
                        <a:pt x="820850" y="921795"/>
                        <a:pt x="859648" y="910841"/>
                        <a:pt x="880136" y="879600"/>
                      </a:cubicBezTo>
                      <a:cubicBezTo>
                        <a:pt x="892562" y="860785"/>
                        <a:pt x="894996" y="838165"/>
                        <a:pt x="885665" y="817524"/>
                      </a:cubicBezTo>
                      <a:cubicBezTo>
                        <a:pt x="879274" y="803375"/>
                        <a:pt x="868573" y="790290"/>
                        <a:pt x="855336" y="781618"/>
                      </a:cubicBezTo>
                      <a:cubicBezTo>
                        <a:pt x="878514" y="767722"/>
                        <a:pt x="897430" y="745863"/>
                        <a:pt x="888048" y="717970"/>
                      </a:cubicBezTo>
                      <a:cubicBezTo>
                        <a:pt x="882063" y="700372"/>
                        <a:pt x="868218" y="687033"/>
                        <a:pt x="849758" y="683432"/>
                      </a:cubicBezTo>
                      <a:cubicBezTo>
                        <a:pt x="834340" y="680440"/>
                        <a:pt x="818821" y="683483"/>
                        <a:pt x="804570" y="689569"/>
                      </a:cubicBezTo>
                      <a:cubicBezTo>
                        <a:pt x="806041" y="668066"/>
                        <a:pt x="801325" y="646208"/>
                        <a:pt x="777640" y="638448"/>
                      </a:cubicBezTo>
                      <a:cubicBezTo>
                        <a:pt x="748530" y="628964"/>
                        <a:pt x="724592" y="649453"/>
                        <a:pt x="706791" y="670145"/>
                      </a:cubicBezTo>
                      <a:cubicBezTo>
                        <a:pt x="686200" y="650822"/>
                        <a:pt x="666878" y="630130"/>
                        <a:pt x="646389" y="610605"/>
                      </a:cubicBezTo>
                      <a:cubicBezTo>
                        <a:pt x="653184" y="603150"/>
                        <a:pt x="659321" y="595035"/>
                        <a:pt x="663429" y="585805"/>
                      </a:cubicBezTo>
                      <a:cubicBezTo>
                        <a:pt x="673877" y="562121"/>
                        <a:pt x="662567" y="534887"/>
                        <a:pt x="644360" y="517897"/>
                      </a:cubicBezTo>
                      <a:cubicBezTo>
                        <a:pt x="647251" y="515007"/>
                        <a:pt x="650142" y="512065"/>
                        <a:pt x="652931" y="509073"/>
                      </a:cubicBezTo>
                      <a:cubicBezTo>
                        <a:pt x="658510" y="502987"/>
                        <a:pt x="663683" y="496343"/>
                        <a:pt x="667334" y="489091"/>
                      </a:cubicBezTo>
                      <a:cubicBezTo>
                        <a:pt x="718760" y="469768"/>
                        <a:pt x="777995" y="478289"/>
                        <a:pt x="822625" y="509986"/>
                      </a:cubicBezTo>
                      <a:cubicBezTo>
                        <a:pt x="833731" y="517847"/>
                        <a:pt x="843672" y="527330"/>
                        <a:pt x="852344" y="537676"/>
                      </a:cubicBezTo>
                      <a:cubicBezTo>
                        <a:pt x="860966" y="548124"/>
                        <a:pt x="871008" y="559890"/>
                        <a:pt x="886172" y="557303"/>
                      </a:cubicBezTo>
                      <a:cubicBezTo>
                        <a:pt x="912645" y="552891"/>
                        <a:pt x="905697" y="514702"/>
                        <a:pt x="898800" y="497459"/>
                      </a:cubicBezTo>
                      <a:cubicBezTo>
                        <a:pt x="878412" y="447098"/>
                        <a:pt x="849251" y="400491"/>
                        <a:pt x="815423" y="358194"/>
                      </a:cubicBezTo>
                      <a:cubicBezTo>
                        <a:pt x="781444" y="315898"/>
                        <a:pt x="741176" y="275934"/>
                        <a:pt x="693148" y="250170"/>
                      </a:cubicBezTo>
                      <a:close/>
                      <a:moveTo>
                        <a:pt x="327591" y="857235"/>
                      </a:moveTo>
                      <a:cubicBezTo>
                        <a:pt x="334184" y="878941"/>
                        <a:pt x="344784" y="899531"/>
                        <a:pt x="358325" y="917738"/>
                      </a:cubicBezTo>
                      <a:cubicBezTo>
                        <a:pt x="365070" y="926816"/>
                        <a:pt x="373590" y="934728"/>
                        <a:pt x="379676" y="944212"/>
                      </a:cubicBezTo>
                      <a:cubicBezTo>
                        <a:pt x="382465" y="948522"/>
                        <a:pt x="385255" y="953949"/>
                        <a:pt x="382567" y="959021"/>
                      </a:cubicBezTo>
                      <a:cubicBezTo>
                        <a:pt x="379625" y="964802"/>
                        <a:pt x="371663" y="966425"/>
                        <a:pt x="365780" y="965918"/>
                      </a:cubicBezTo>
                      <a:cubicBezTo>
                        <a:pt x="351681" y="964650"/>
                        <a:pt x="337582" y="955521"/>
                        <a:pt x="325563" y="948725"/>
                      </a:cubicBezTo>
                      <a:cubicBezTo>
                        <a:pt x="310703" y="940357"/>
                        <a:pt x="296503" y="930924"/>
                        <a:pt x="282860" y="920680"/>
                      </a:cubicBezTo>
                      <a:cubicBezTo>
                        <a:pt x="257147" y="901408"/>
                        <a:pt x="232753" y="879904"/>
                        <a:pt x="210236" y="856930"/>
                      </a:cubicBezTo>
                      <a:cubicBezTo>
                        <a:pt x="171692" y="817727"/>
                        <a:pt x="138220" y="770511"/>
                        <a:pt x="130257" y="714978"/>
                      </a:cubicBezTo>
                      <a:cubicBezTo>
                        <a:pt x="125389" y="681252"/>
                        <a:pt x="130511" y="646968"/>
                        <a:pt x="146587" y="618669"/>
                      </a:cubicBezTo>
                      <a:cubicBezTo>
                        <a:pt x="193348" y="683889"/>
                        <a:pt x="253445" y="738611"/>
                        <a:pt x="323027" y="778778"/>
                      </a:cubicBezTo>
                      <a:cubicBezTo>
                        <a:pt x="323686" y="779183"/>
                        <a:pt x="324396" y="779437"/>
                        <a:pt x="325005" y="779640"/>
                      </a:cubicBezTo>
                      <a:cubicBezTo>
                        <a:pt x="318615" y="804744"/>
                        <a:pt x="319730" y="831420"/>
                        <a:pt x="327591" y="857235"/>
                      </a:cubicBezTo>
                      <a:close/>
                      <a:moveTo>
                        <a:pt x="334539" y="734807"/>
                      </a:moveTo>
                      <a:cubicBezTo>
                        <a:pt x="337379" y="736583"/>
                        <a:pt x="340321" y="738104"/>
                        <a:pt x="343415" y="739473"/>
                      </a:cubicBezTo>
                      <a:cubicBezTo>
                        <a:pt x="338241" y="746928"/>
                        <a:pt x="333982" y="754637"/>
                        <a:pt x="330634" y="762802"/>
                      </a:cubicBezTo>
                      <a:cubicBezTo>
                        <a:pt x="261914" y="722889"/>
                        <a:pt x="202527" y="668319"/>
                        <a:pt x="157187" y="603049"/>
                      </a:cubicBezTo>
                      <a:cubicBezTo>
                        <a:pt x="164846" y="593362"/>
                        <a:pt x="174228" y="584791"/>
                        <a:pt x="185182" y="577640"/>
                      </a:cubicBezTo>
                      <a:cubicBezTo>
                        <a:pt x="209729" y="611011"/>
                        <a:pt x="236202" y="642962"/>
                        <a:pt x="264806" y="672782"/>
                      </a:cubicBezTo>
                      <a:cubicBezTo>
                        <a:pt x="285802" y="694742"/>
                        <a:pt x="308522" y="718680"/>
                        <a:pt x="334539" y="734807"/>
                      </a:cubicBezTo>
                      <a:close/>
                      <a:moveTo>
                        <a:pt x="86794" y="368743"/>
                      </a:moveTo>
                      <a:cubicBezTo>
                        <a:pt x="66204" y="316760"/>
                        <a:pt x="44244" y="264776"/>
                        <a:pt x="31159" y="210308"/>
                      </a:cubicBezTo>
                      <a:cubicBezTo>
                        <a:pt x="20154" y="164461"/>
                        <a:pt x="14778" y="112275"/>
                        <a:pt x="38969" y="69522"/>
                      </a:cubicBezTo>
                      <a:cubicBezTo>
                        <a:pt x="44751" y="59277"/>
                        <a:pt x="52004" y="50250"/>
                        <a:pt x="60422" y="41983"/>
                      </a:cubicBezTo>
                      <a:cubicBezTo>
                        <a:pt x="79086" y="20328"/>
                        <a:pt x="113622" y="20328"/>
                        <a:pt x="139690" y="22458"/>
                      </a:cubicBezTo>
                      <a:cubicBezTo>
                        <a:pt x="172706" y="25044"/>
                        <a:pt x="203693" y="35390"/>
                        <a:pt x="233058" y="50250"/>
                      </a:cubicBezTo>
                      <a:cubicBezTo>
                        <a:pt x="298379" y="83570"/>
                        <a:pt x="359136" y="128301"/>
                        <a:pt x="414771" y="175619"/>
                      </a:cubicBezTo>
                      <a:cubicBezTo>
                        <a:pt x="421517" y="181400"/>
                        <a:pt x="428261" y="187334"/>
                        <a:pt x="434905" y="193217"/>
                      </a:cubicBezTo>
                      <a:cubicBezTo>
                        <a:pt x="322215" y="267921"/>
                        <a:pt x="219314" y="357028"/>
                        <a:pt x="129345" y="457901"/>
                      </a:cubicBezTo>
                      <a:cubicBezTo>
                        <a:pt x="113369" y="429044"/>
                        <a:pt x="98915" y="399325"/>
                        <a:pt x="86794" y="368743"/>
                      </a:cubicBezTo>
                      <a:close/>
                      <a:moveTo>
                        <a:pt x="769272" y="654575"/>
                      </a:moveTo>
                      <a:cubicBezTo>
                        <a:pt x="792145" y="659089"/>
                        <a:pt x="788341" y="685918"/>
                        <a:pt x="784994" y="703059"/>
                      </a:cubicBezTo>
                      <a:cubicBezTo>
                        <a:pt x="783574" y="710210"/>
                        <a:pt x="791333" y="716803"/>
                        <a:pt x="798028" y="712746"/>
                      </a:cubicBezTo>
                      <a:cubicBezTo>
                        <a:pt x="821560" y="698444"/>
                        <a:pt x="861524" y="690279"/>
                        <a:pt x="871616" y="724715"/>
                      </a:cubicBezTo>
                      <a:cubicBezTo>
                        <a:pt x="878311" y="747588"/>
                        <a:pt x="854373" y="764121"/>
                        <a:pt x="833681" y="773047"/>
                      </a:cubicBezTo>
                      <a:cubicBezTo>
                        <a:pt x="832667" y="773250"/>
                        <a:pt x="831703" y="773554"/>
                        <a:pt x="830892" y="774163"/>
                      </a:cubicBezTo>
                      <a:cubicBezTo>
                        <a:pt x="827342" y="775583"/>
                        <a:pt x="823893" y="776800"/>
                        <a:pt x="820749" y="777763"/>
                      </a:cubicBezTo>
                      <a:cubicBezTo>
                        <a:pt x="809845" y="781060"/>
                        <a:pt x="814612" y="798050"/>
                        <a:pt x="825516" y="794753"/>
                      </a:cubicBezTo>
                      <a:cubicBezTo>
                        <a:pt x="828761" y="793789"/>
                        <a:pt x="832210" y="792572"/>
                        <a:pt x="835608" y="791203"/>
                      </a:cubicBezTo>
                      <a:cubicBezTo>
                        <a:pt x="850620" y="796528"/>
                        <a:pt x="862843" y="810373"/>
                        <a:pt x="869435" y="824472"/>
                      </a:cubicBezTo>
                      <a:cubicBezTo>
                        <a:pt x="876992" y="840803"/>
                        <a:pt x="873797" y="858604"/>
                        <a:pt x="863299" y="872956"/>
                      </a:cubicBezTo>
                      <a:cubicBezTo>
                        <a:pt x="841897" y="902016"/>
                        <a:pt x="798281" y="905871"/>
                        <a:pt x="767650" y="891011"/>
                      </a:cubicBezTo>
                      <a:cubicBezTo>
                        <a:pt x="759028" y="886802"/>
                        <a:pt x="749291" y="898314"/>
                        <a:pt x="757202" y="905110"/>
                      </a:cubicBezTo>
                      <a:cubicBezTo>
                        <a:pt x="780227" y="924990"/>
                        <a:pt x="776677" y="965258"/>
                        <a:pt x="747820" y="978140"/>
                      </a:cubicBezTo>
                      <a:cubicBezTo>
                        <a:pt x="717187" y="991783"/>
                        <a:pt x="684831" y="970178"/>
                        <a:pt x="663175" y="949892"/>
                      </a:cubicBezTo>
                      <a:cubicBezTo>
                        <a:pt x="657952" y="945023"/>
                        <a:pt x="651156" y="948218"/>
                        <a:pt x="648874" y="953188"/>
                      </a:cubicBezTo>
                      <a:cubicBezTo>
                        <a:pt x="648011" y="954152"/>
                        <a:pt x="647454" y="955420"/>
                        <a:pt x="647150" y="957043"/>
                      </a:cubicBezTo>
                      <a:cubicBezTo>
                        <a:pt x="642839" y="982451"/>
                        <a:pt x="634166" y="1009990"/>
                        <a:pt x="612815" y="1026320"/>
                      </a:cubicBezTo>
                      <a:cubicBezTo>
                        <a:pt x="598412" y="1037376"/>
                        <a:pt x="578988" y="1042701"/>
                        <a:pt x="561593" y="1035702"/>
                      </a:cubicBezTo>
                      <a:cubicBezTo>
                        <a:pt x="518231" y="1018155"/>
                        <a:pt x="526345" y="955217"/>
                        <a:pt x="547443" y="924027"/>
                      </a:cubicBezTo>
                      <a:cubicBezTo>
                        <a:pt x="551957" y="917282"/>
                        <a:pt x="544045" y="909725"/>
                        <a:pt x="537300" y="911247"/>
                      </a:cubicBezTo>
                      <a:cubicBezTo>
                        <a:pt x="520513" y="915050"/>
                        <a:pt x="498908" y="909877"/>
                        <a:pt x="499669" y="888881"/>
                      </a:cubicBezTo>
                      <a:cubicBezTo>
                        <a:pt x="500683" y="861190"/>
                        <a:pt x="530047" y="849830"/>
                        <a:pt x="552819" y="842375"/>
                      </a:cubicBezTo>
                      <a:cubicBezTo>
                        <a:pt x="559259" y="843440"/>
                        <a:pt x="566715" y="836593"/>
                        <a:pt x="562303" y="829290"/>
                      </a:cubicBezTo>
                      <a:cubicBezTo>
                        <a:pt x="562201" y="829189"/>
                        <a:pt x="562100" y="828986"/>
                        <a:pt x="562049" y="828834"/>
                      </a:cubicBezTo>
                      <a:cubicBezTo>
                        <a:pt x="561694" y="828073"/>
                        <a:pt x="561288" y="827363"/>
                        <a:pt x="560781" y="826653"/>
                      </a:cubicBezTo>
                      <a:cubicBezTo>
                        <a:pt x="543588" y="797796"/>
                        <a:pt x="530606" y="766708"/>
                        <a:pt x="510319" y="739778"/>
                      </a:cubicBezTo>
                      <a:cubicBezTo>
                        <a:pt x="516303" y="735213"/>
                        <a:pt x="522136" y="730192"/>
                        <a:pt x="527511" y="725172"/>
                      </a:cubicBezTo>
                      <a:cubicBezTo>
                        <a:pt x="551500" y="702654"/>
                        <a:pt x="574982" y="679629"/>
                        <a:pt x="598767" y="656908"/>
                      </a:cubicBezTo>
                      <a:cubicBezTo>
                        <a:pt x="610482" y="645751"/>
                        <a:pt x="622299" y="634695"/>
                        <a:pt x="633913" y="623436"/>
                      </a:cubicBezTo>
                      <a:cubicBezTo>
                        <a:pt x="655771" y="644280"/>
                        <a:pt x="676260" y="666544"/>
                        <a:pt x="698575" y="686983"/>
                      </a:cubicBezTo>
                      <a:cubicBezTo>
                        <a:pt x="699691" y="688048"/>
                        <a:pt x="700959" y="688656"/>
                        <a:pt x="702227" y="689011"/>
                      </a:cubicBezTo>
                      <a:cubicBezTo>
                        <a:pt x="705371" y="692308"/>
                        <a:pt x="710442" y="693373"/>
                        <a:pt x="714195" y="688859"/>
                      </a:cubicBezTo>
                      <a:cubicBezTo>
                        <a:pt x="727534" y="672427"/>
                        <a:pt x="745284" y="649859"/>
                        <a:pt x="769272" y="654575"/>
                      </a:cubicBezTo>
                      <a:close/>
                      <a:moveTo>
                        <a:pt x="649077" y="559078"/>
                      </a:moveTo>
                      <a:cubicBezTo>
                        <a:pt x="652830" y="574090"/>
                        <a:pt x="643751" y="587175"/>
                        <a:pt x="634115" y="597977"/>
                      </a:cubicBezTo>
                      <a:cubicBezTo>
                        <a:pt x="610837" y="623943"/>
                        <a:pt x="583552" y="646968"/>
                        <a:pt x="558347" y="671007"/>
                      </a:cubicBezTo>
                      <a:cubicBezTo>
                        <a:pt x="545921" y="682875"/>
                        <a:pt x="533445" y="694793"/>
                        <a:pt x="521071" y="706762"/>
                      </a:cubicBezTo>
                      <a:cubicBezTo>
                        <a:pt x="510725" y="716803"/>
                        <a:pt x="499973" y="726896"/>
                        <a:pt x="487142" y="733844"/>
                      </a:cubicBezTo>
                      <a:cubicBezTo>
                        <a:pt x="464726" y="745965"/>
                        <a:pt x="432065" y="739321"/>
                        <a:pt x="422784" y="713304"/>
                      </a:cubicBezTo>
                      <a:cubicBezTo>
                        <a:pt x="488055" y="662031"/>
                        <a:pt x="550841" y="607765"/>
                        <a:pt x="610786" y="550406"/>
                      </a:cubicBezTo>
                      <a:cubicBezTo>
                        <a:pt x="617734" y="543813"/>
                        <a:pt x="624682" y="537220"/>
                        <a:pt x="631630" y="530526"/>
                      </a:cubicBezTo>
                      <a:cubicBezTo>
                        <a:pt x="639897" y="538234"/>
                        <a:pt x="646389" y="548124"/>
                        <a:pt x="649077" y="559078"/>
                      </a:cubicBezTo>
                      <a:close/>
                      <a:moveTo>
                        <a:pt x="655213" y="469261"/>
                      </a:moveTo>
                      <a:cubicBezTo>
                        <a:pt x="653895" y="485693"/>
                        <a:pt x="639187" y="498017"/>
                        <a:pt x="628284" y="508921"/>
                      </a:cubicBezTo>
                      <a:cubicBezTo>
                        <a:pt x="572801" y="563744"/>
                        <a:pt x="514732" y="616083"/>
                        <a:pt x="454431" y="665581"/>
                      </a:cubicBezTo>
                      <a:cubicBezTo>
                        <a:pt x="439267" y="677955"/>
                        <a:pt x="424002" y="690229"/>
                        <a:pt x="408533" y="702299"/>
                      </a:cubicBezTo>
                      <a:cubicBezTo>
                        <a:pt x="396767" y="711529"/>
                        <a:pt x="382414" y="726236"/>
                        <a:pt x="366540" y="727048"/>
                      </a:cubicBezTo>
                      <a:cubicBezTo>
                        <a:pt x="351326" y="727809"/>
                        <a:pt x="337836" y="716398"/>
                        <a:pt x="326932" y="707167"/>
                      </a:cubicBezTo>
                      <a:cubicBezTo>
                        <a:pt x="316028" y="697988"/>
                        <a:pt x="305530" y="688352"/>
                        <a:pt x="295286" y="678412"/>
                      </a:cubicBezTo>
                      <a:cubicBezTo>
                        <a:pt x="249844" y="634188"/>
                        <a:pt x="209931" y="584385"/>
                        <a:pt x="174684" y="531844"/>
                      </a:cubicBezTo>
                      <a:cubicBezTo>
                        <a:pt x="161954" y="512876"/>
                        <a:pt x="149783" y="493503"/>
                        <a:pt x="138321" y="473673"/>
                      </a:cubicBezTo>
                      <a:cubicBezTo>
                        <a:pt x="139132" y="473268"/>
                        <a:pt x="139843" y="472761"/>
                        <a:pt x="140553" y="471898"/>
                      </a:cubicBezTo>
                      <a:cubicBezTo>
                        <a:pt x="231029" y="370011"/>
                        <a:pt x="334641" y="280346"/>
                        <a:pt x="448446" y="205439"/>
                      </a:cubicBezTo>
                      <a:cubicBezTo>
                        <a:pt x="492822" y="246265"/>
                        <a:pt x="534206" y="290438"/>
                        <a:pt x="572090" y="337300"/>
                      </a:cubicBezTo>
                      <a:cubicBezTo>
                        <a:pt x="595977" y="366867"/>
                        <a:pt x="618546" y="397600"/>
                        <a:pt x="639492" y="429247"/>
                      </a:cubicBezTo>
                      <a:cubicBezTo>
                        <a:pt x="647048" y="440962"/>
                        <a:pt x="656278" y="454554"/>
                        <a:pt x="655213" y="469261"/>
                      </a:cubicBezTo>
                      <a:close/>
                      <a:moveTo>
                        <a:pt x="672862" y="468602"/>
                      </a:moveTo>
                      <a:cubicBezTo>
                        <a:pt x="672862" y="467841"/>
                        <a:pt x="673014" y="467030"/>
                        <a:pt x="672913" y="466218"/>
                      </a:cubicBezTo>
                      <a:cubicBezTo>
                        <a:pt x="672710" y="451156"/>
                        <a:pt x="665458" y="437107"/>
                        <a:pt x="657394" y="424682"/>
                      </a:cubicBezTo>
                      <a:cubicBezTo>
                        <a:pt x="646794" y="408098"/>
                        <a:pt x="635333" y="391920"/>
                        <a:pt x="623719" y="376046"/>
                      </a:cubicBezTo>
                      <a:cubicBezTo>
                        <a:pt x="599477" y="342878"/>
                        <a:pt x="573815" y="310927"/>
                        <a:pt x="546580" y="280245"/>
                      </a:cubicBezTo>
                      <a:cubicBezTo>
                        <a:pt x="554137" y="269696"/>
                        <a:pt x="564331" y="261784"/>
                        <a:pt x="575742" y="256357"/>
                      </a:cubicBezTo>
                      <a:cubicBezTo>
                        <a:pt x="633254" y="315847"/>
                        <a:pt x="679861" y="385479"/>
                        <a:pt x="712573" y="461400"/>
                      </a:cubicBezTo>
                      <a:cubicBezTo>
                        <a:pt x="699184" y="462262"/>
                        <a:pt x="685795" y="464595"/>
                        <a:pt x="672862" y="468602"/>
                      </a:cubicBezTo>
                      <a:close/>
                      <a:moveTo>
                        <a:pt x="792754" y="358448"/>
                      </a:moveTo>
                      <a:cubicBezTo>
                        <a:pt x="825516" y="396992"/>
                        <a:pt x="853561" y="440252"/>
                        <a:pt x="874710" y="486200"/>
                      </a:cubicBezTo>
                      <a:cubicBezTo>
                        <a:pt x="879071" y="495684"/>
                        <a:pt x="884143" y="505675"/>
                        <a:pt x="886222" y="515919"/>
                      </a:cubicBezTo>
                      <a:cubicBezTo>
                        <a:pt x="887490" y="522462"/>
                        <a:pt x="890381" y="544675"/>
                        <a:pt x="877956" y="538893"/>
                      </a:cubicBezTo>
                      <a:cubicBezTo>
                        <a:pt x="871971" y="536053"/>
                        <a:pt x="867863" y="529004"/>
                        <a:pt x="863704" y="524034"/>
                      </a:cubicBezTo>
                      <a:cubicBezTo>
                        <a:pt x="859648" y="519165"/>
                        <a:pt x="855286" y="514601"/>
                        <a:pt x="850671" y="510239"/>
                      </a:cubicBezTo>
                      <a:cubicBezTo>
                        <a:pt x="841796" y="501973"/>
                        <a:pt x="831957" y="494568"/>
                        <a:pt x="821611" y="488229"/>
                      </a:cubicBezTo>
                      <a:cubicBezTo>
                        <a:pt x="794579" y="471797"/>
                        <a:pt x="763237" y="462516"/>
                        <a:pt x="731692" y="461248"/>
                      </a:cubicBezTo>
                      <a:cubicBezTo>
                        <a:pt x="731591" y="461147"/>
                        <a:pt x="731591" y="461045"/>
                        <a:pt x="731591" y="460944"/>
                      </a:cubicBezTo>
                      <a:cubicBezTo>
                        <a:pt x="698575" y="382943"/>
                        <a:pt x="652069" y="311587"/>
                        <a:pt x="594051" y="250018"/>
                      </a:cubicBezTo>
                      <a:cubicBezTo>
                        <a:pt x="600136" y="248497"/>
                        <a:pt x="606476" y="247584"/>
                        <a:pt x="612764" y="247178"/>
                      </a:cubicBezTo>
                      <a:cubicBezTo>
                        <a:pt x="636956" y="245758"/>
                        <a:pt x="659422" y="252706"/>
                        <a:pt x="680622" y="263610"/>
                      </a:cubicBezTo>
                      <a:cubicBezTo>
                        <a:pt x="724389" y="285975"/>
                        <a:pt x="761209" y="321071"/>
                        <a:pt x="792754" y="35844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7" name="任意多边形: 形状 176"/>
                <p:cNvSpPr/>
                <p:nvPr/>
              </p:nvSpPr>
              <p:spPr>
                <a:xfrm>
                  <a:off x="8444015" y="2713113"/>
                  <a:ext cx="415867" cy="441225"/>
                </a:xfrm>
                <a:custGeom>
                  <a:avLst/>
                  <a:gdLst>
                    <a:gd name="connsiteX0" fmla="*/ 396706 w 415866"/>
                    <a:gd name="connsiteY0" fmla="*/ 157839 h 441224"/>
                    <a:gd name="connsiteX1" fmla="*/ 214993 w 415866"/>
                    <a:gd name="connsiteY1" fmla="*/ 32470 h 441224"/>
                    <a:gd name="connsiteX2" fmla="*/ 121626 w 415866"/>
                    <a:gd name="connsiteY2" fmla="*/ 4678 h 441224"/>
                    <a:gd name="connsiteX3" fmla="*/ 42357 w 415866"/>
                    <a:gd name="connsiteY3" fmla="*/ 24204 h 441224"/>
                    <a:gd name="connsiteX4" fmla="*/ 20905 w 415866"/>
                    <a:gd name="connsiteY4" fmla="*/ 51742 h 441224"/>
                    <a:gd name="connsiteX5" fmla="*/ 13095 w 415866"/>
                    <a:gd name="connsiteY5" fmla="*/ 192528 h 441224"/>
                    <a:gd name="connsiteX6" fmla="*/ 68730 w 415866"/>
                    <a:gd name="connsiteY6" fmla="*/ 350963 h 441224"/>
                    <a:gd name="connsiteX7" fmla="*/ 111280 w 415866"/>
                    <a:gd name="connsiteY7" fmla="*/ 440121 h 441224"/>
                    <a:gd name="connsiteX8" fmla="*/ 416841 w 415866"/>
                    <a:gd name="connsiteY8" fmla="*/ 175437 h 441224"/>
                    <a:gd name="connsiteX9" fmla="*/ 396706 w 415866"/>
                    <a:gd name="connsiteY9" fmla="*/ 157839 h 441224"/>
                    <a:gd name="connsiteX10" fmla="*/ 100275 w 415866"/>
                    <a:gd name="connsiteY10" fmla="*/ 295227 h 441224"/>
                    <a:gd name="connsiteX11" fmla="*/ 130755 w 415866"/>
                    <a:gd name="connsiteY11" fmla="*/ 267131 h 441224"/>
                    <a:gd name="connsiteX12" fmla="*/ 100275 w 415866"/>
                    <a:gd name="connsiteY12" fmla="*/ 295227 h 441224"/>
                    <a:gd name="connsiteX13" fmla="*/ 212660 w 415866"/>
                    <a:gd name="connsiteY13" fmla="*/ 277578 h 441224"/>
                    <a:gd name="connsiteX14" fmla="*/ 169400 w 415866"/>
                    <a:gd name="connsiteY14" fmla="*/ 238324 h 441224"/>
                    <a:gd name="connsiteX15" fmla="*/ 211697 w 415866"/>
                    <a:gd name="connsiteY15" fmla="*/ 219763 h 441224"/>
                    <a:gd name="connsiteX16" fmla="*/ 217174 w 415866"/>
                    <a:gd name="connsiteY16" fmla="*/ 196738 h 441224"/>
                    <a:gd name="connsiteX17" fmla="*/ 248516 w 415866"/>
                    <a:gd name="connsiteY17" fmla="*/ 187254 h 441224"/>
                    <a:gd name="connsiteX18" fmla="*/ 212660 w 415866"/>
                    <a:gd name="connsiteY18" fmla="*/ 277578 h 441224"/>
                    <a:gd name="connsiteX19" fmla="*/ 258761 w 415866"/>
                    <a:gd name="connsiteY19" fmla="*/ 158752 h 441224"/>
                    <a:gd name="connsiteX20" fmla="*/ 289241 w 415866"/>
                    <a:gd name="connsiteY20" fmla="*/ 130554 h 441224"/>
                    <a:gd name="connsiteX21" fmla="*/ 258761 w 415866"/>
                    <a:gd name="connsiteY21" fmla="*/ 158752 h 44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15866" h="441224">
                      <a:moveTo>
                        <a:pt x="396706" y="157839"/>
                      </a:moveTo>
                      <a:cubicBezTo>
                        <a:pt x="341072" y="110521"/>
                        <a:pt x="280315" y="65790"/>
                        <a:pt x="214993" y="32470"/>
                      </a:cubicBezTo>
                      <a:cubicBezTo>
                        <a:pt x="185629" y="17611"/>
                        <a:pt x="154642" y="7265"/>
                        <a:pt x="121626" y="4678"/>
                      </a:cubicBezTo>
                      <a:cubicBezTo>
                        <a:pt x="95558" y="2599"/>
                        <a:pt x="61021" y="2548"/>
                        <a:pt x="42357" y="24204"/>
                      </a:cubicBezTo>
                      <a:cubicBezTo>
                        <a:pt x="33939" y="32470"/>
                        <a:pt x="26687" y="41498"/>
                        <a:pt x="20905" y="51742"/>
                      </a:cubicBezTo>
                      <a:cubicBezTo>
                        <a:pt x="-3236" y="94495"/>
                        <a:pt x="2090" y="146732"/>
                        <a:pt x="13095" y="192528"/>
                      </a:cubicBezTo>
                      <a:cubicBezTo>
                        <a:pt x="26180" y="247047"/>
                        <a:pt x="48139" y="299031"/>
                        <a:pt x="68730" y="350963"/>
                      </a:cubicBezTo>
                      <a:cubicBezTo>
                        <a:pt x="80902" y="381545"/>
                        <a:pt x="95305" y="411264"/>
                        <a:pt x="111280" y="440121"/>
                      </a:cubicBezTo>
                      <a:cubicBezTo>
                        <a:pt x="201249" y="339198"/>
                        <a:pt x="304151" y="250141"/>
                        <a:pt x="416841" y="175437"/>
                      </a:cubicBezTo>
                      <a:cubicBezTo>
                        <a:pt x="410197" y="169554"/>
                        <a:pt x="403452" y="163671"/>
                        <a:pt x="396706" y="157839"/>
                      </a:cubicBezTo>
                      <a:close/>
                      <a:moveTo>
                        <a:pt x="100275" y="295227"/>
                      </a:moveTo>
                      <a:cubicBezTo>
                        <a:pt x="79075" y="271289"/>
                        <a:pt x="108440" y="244106"/>
                        <a:pt x="130755" y="267131"/>
                      </a:cubicBezTo>
                      <a:cubicBezTo>
                        <a:pt x="151903" y="291068"/>
                        <a:pt x="122539" y="318252"/>
                        <a:pt x="100275" y="295227"/>
                      </a:cubicBezTo>
                      <a:close/>
                      <a:moveTo>
                        <a:pt x="212660" y="277578"/>
                      </a:moveTo>
                      <a:cubicBezTo>
                        <a:pt x="193135" y="276209"/>
                        <a:pt x="162756" y="262212"/>
                        <a:pt x="169400" y="238324"/>
                      </a:cubicBezTo>
                      <a:cubicBezTo>
                        <a:pt x="176348" y="218698"/>
                        <a:pt x="201553" y="235028"/>
                        <a:pt x="211697" y="219763"/>
                      </a:cubicBezTo>
                      <a:cubicBezTo>
                        <a:pt x="213522" y="212003"/>
                        <a:pt x="213522" y="203990"/>
                        <a:pt x="217174" y="196738"/>
                      </a:cubicBezTo>
                      <a:cubicBezTo>
                        <a:pt x="223209" y="184414"/>
                        <a:pt x="236700" y="180560"/>
                        <a:pt x="248516" y="187254"/>
                      </a:cubicBezTo>
                      <a:cubicBezTo>
                        <a:pt x="292233" y="216618"/>
                        <a:pt x="262666" y="281737"/>
                        <a:pt x="212660" y="277578"/>
                      </a:cubicBezTo>
                      <a:close/>
                      <a:moveTo>
                        <a:pt x="258761" y="158752"/>
                      </a:moveTo>
                      <a:cubicBezTo>
                        <a:pt x="237561" y="134713"/>
                        <a:pt x="266926" y="107479"/>
                        <a:pt x="289241" y="130554"/>
                      </a:cubicBezTo>
                      <a:cubicBezTo>
                        <a:pt x="310389" y="154542"/>
                        <a:pt x="281025" y="181726"/>
                        <a:pt x="258761" y="15875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8" name="任意多边形: 形状 177"/>
                <p:cNvSpPr/>
                <p:nvPr/>
              </p:nvSpPr>
              <p:spPr>
                <a:xfrm>
                  <a:off x="9016248" y="2938575"/>
                  <a:ext cx="299221" cy="299221"/>
                </a:xfrm>
                <a:custGeom>
                  <a:avLst/>
                  <a:gdLst>
                    <a:gd name="connsiteX0" fmla="*/ 202507 w 299221"/>
                    <a:gd name="connsiteY0" fmla="*/ 115257 h 299221"/>
                    <a:gd name="connsiteX1" fmla="*/ 284463 w 299221"/>
                    <a:gd name="connsiteY1" fmla="*/ 243009 h 299221"/>
                    <a:gd name="connsiteX2" fmla="*/ 295975 w 299221"/>
                    <a:gd name="connsiteY2" fmla="*/ 272729 h 299221"/>
                    <a:gd name="connsiteX3" fmla="*/ 287709 w 299221"/>
                    <a:gd name="connsiteY3" fmla="*/ 295703 h 299221"/>
                    <a:gd name="connsiteX4" fmla="*/ 273457 w 299221"/>
                    <a:gd name="connsiteY4" fmla="*/ 280843 h 299221"/>
                    <a:gd name="connsiteX5" fmla="*/ 260424 w 299221"/>
                    <a:gd name="connsiteY5" fmla="*/ 267048 h 299221"/>
                    <a:gd name="connsiteX6" fmla="*/ 231364 w 299221"/>
                    <a:gd name="connsiteY6" fmla="*/ 245038 h 299221"/>
                    <a:gd name="connsiteX7" fmla="*/ 141445 w 299221"/>
                    <a:gd name="connsiteY7" fmla="*/ 218057 h 299221"/>
                    <a:gd name="connsiteX8" fmla="*/ 141344 w 299221"/>
                    <a:gd name="connsiteY8" fmla="*/ 217753 h 299221"/>
                    <a:gd name="connsiteX9" fmla="*/ 3804 w 299221"/>
                    <a:gd name="connsiteY9" fmla="*/ 6827 h 299221"/>
                    <a:gd name="connsiteX10" fmla="*/ 22517 w 299221"/>
                    <a:gd name="connsiteY10" fmla="*/ 3987 h 299221"/>
                    <a:gd name="connsiteX11" fmla="*/ 90375 w 299221"/>
                    <a:gd name="connsiteY11" fmla="*/ 20419 h 299221"/>
                    <a:gd name="connsiteX12" fmla="*/ 202507 w 299221"/>
                    <a:gd name="connsiteY12" fmla="*/ 115257 h 299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99221" h="299221">
                      <a:moveTo>
                        <a:pt x="202507" y="115257"/>
                      </a:moveTo>
                      <a:cubicBezTo>
                        <a:pt x="235269" y="153801"/>
                        <a:pt x="263314" y="197061"/>
                        <a:pt x="284463" y="243009"/>
                      </a:cubicBezTo>
                      <a:cubicBezTo>
                        <a:pt x="288824" y="252493"/>
                        <a:pt x="293896" y="262484"/>
                        <a:pt x="295975" y="272729"/>
                      </a:cubicBezTo>
                      <a:cubicBezTo>
                        <a:pt x="297243" y="279271"/>
                        <a:pt x="300134" y="301484"/>
                        <a:pt x="287709" y="295703"/>
                      </a:cubicBezTo>
                      <a:cubicBezTo>
                        <a:pt x="281724" y="292863"/>
                        <a:pt x="277616" y="285813"/>
                        <a:pt x="273457" y="280843"/>
                      </a:cubicBezTo>
                      <a:cubicBezTo>
                        <a:pt x="269401" y="275974"/>
                        <a:pt x="265039" y="271410"/>
                        <a:pt x="260424" y="267048"/>
                      </a:cubicBezTo>
                      <a:cubicBezTo>
                        <a:pt x="251549" y="258782"/>
                        <a:pt x="241710" y="251377"/>
                        <a:pt x="231364" y="245038"/>
                      </a:cubicBezTo>
                      <a:cubicBezTo>
                        <a:pt x="204332" y="228606"/>
                        <a:pt x="172990" y="219325"/>
                        <a:pt x="141445" y="218057"/>
                      </a:cubicBezTo>
                      <a:cubicBezTo>
                        <a:pt x="141344" y="217956"/>
                        <a:pt x="141344" y="217854"/>
                        <a:pt x="141344" y="217753"/>
                      </a:cubicBezTo>
                      <a:cubicBezTo>
                        <a:pt x="108328" y="139752"/>
                        <a:pt x="61822" y="68396"/>
                        <a:pt x="3804" y="6827"/>
                      </a:cubicBezTo>
                      <a:cubicBezTo>
                        <a:pt x="9889" y="5306"/>
                        <a:pt x="16229" y="4393"/>
                        <a:pt x="22517" y="3987"/>
                      </a:cubicBezTo>
                      <a:cubicBezTo>
                        <a:pt x="46709" y="2567"/>
                        <a:pt x="69175" y="9515"/>
                        <a:pt x="90375" y="20419"/>
                      </a:cubicBezTo>
                      <a:cubicBezTo>
                        <a:pt x="134142" y="42784"/>
                        <a:pt x="170962" y="77880"/>
                        <a:pt x="202507" y="115257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9" name="任意多边形: 形状 178"/>
                <p:cNvSpPr/>
                <p:nvPr/>
              </p:nvSpPr>
              <p:spPr>
                <a:xfrm>
                  <a:off x="8968778" y="2947938"/>
                  <a:ext cx="172433" cy="218077"/>
                </a:xfrm>
                <a:custGeom>
                  <a:avLst/>
                  <a:gdLst>
                    <a:gd name="connsiteX0" fmla="*/ 32965 w 172432"/>
                    <a:gd name="connsiteY0" fmla="*/ 3804 h 218076"/>
                    <a:gd name="connsiteX1" fmla="*/ 169796 w 172432"/>
                    <a:gd name="connsiteY1" fmla="*/ 208846 h 218076"/>
                    <a:gd name="connsiteX2" fmla="*/ 130085 w 172432"/>
                    <a:gd name="connsiteY2" fmla="*/ 216048 h 218076"/>
                    <a:gd name="connsiteX3" fmla="*/ 130136 w 172432"/>
                    <a:gd name="connsiteY3" fmla="*/ 213664 h 218076"/>
                    <a:gd name="connsiteX4" fmla="*/ 114617 w 172432"/>
                    <a:gd name="connsiteY4" fmla="*/ 172128 h 218076"/>
                    <a:gd name="connsiteX5" fmla="*/ 80942 w 172432"/>
                    <a:gd name="connsiteY5" fmla="*/ 123492 h 218076"/>
                    <a:gd name="connsiteX6" fmla="*/ 3804 w 172432"/>
                    <a:gd name="connsiteY6" fmla="*/ 27691 h 218076"/>
                    <a:gd name="connsiteX7" fmla="*/ 32965 w 172432"/>
                    <a:gd name="connsiteY7" fmla="*/ 3804 h 2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2432" h="218076">
                      <a:moveTo>
                        <a:pt x="32965" y="3804"/>
                      </a:moveTo>
                      <a:cubicBezTo>
                        <a:pt x="90477" y="63293"/>
                        <a:pt x="137084" y="132925"/>
                        <a:pt x="169796" y="208846"/>
                      </a:cubicBezTo>
                      <a:cubicBezTo>
                        <a:pt x="156407" y="209709"/>
                        <a:pt x="143018" y="212092"/>
                        <a:pt x="130085" y="216048"/>
                      </a:cubicBezTo>
                      <a:cubicBezTo>
                        <a:pt x="130085" y="215287"/>
                        <a:pt x="130238" y="214476"/>
                        <a:pt x="130136" y="213664"/>
                      </a:cubicBezTo>
                      <a:cubicBezTo>
                        <a:pt x="129933" y="198602"/>
                        <a:pt x="122681" y="184554"/>
                        <a:pt x="114617" y="172128"/>
                      </a:cubicBezTo>
                      <a:cubicBezTo>
                        <a:pt x="104017" y="155544"/>
                        <a:pt x="92556" y="139366"/>
                        <a:pt x="80942" y="123492"/>
                      </a:cubicBezTo>
                      <a:cubicBezTo>
                        <a:pt x="56700" y="90324"/>
                        <a:pt x="31038" y="58374"/>
                        <a:pt x="3804" y="27691"/>
                      </a:cubicBezTo>
                      <a:cubicBezTo>
                        <a:pt x="11411" y="17142"/>
                        <a:pt x="21554" y="9230"/>
                        <a:pt x="32965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0" name="任意多边形: 形状 179"/>
                <p:cNvSpPr/>
                <p:nvPr/>
              </p:nvSpPr>
              <p:spPr>
                <a:xfrm>
                  <a:off x="8550689" y="3310250"/>
                  <a:ext cx="258649" cy="349937"/>
                </a:xfrm>
                <a:custGeom>
                  <a:avLst/>
                  <a:gdLst>
                    <a:gd name="connsiteX0" fmla="*/ 200317 w 258648"/>
                    <a:gd name="connsiteY0" fmla="*/ 164825 h 349936"/>
                    <a:gd name="connsiteX1" fmla="*/ 202903 w 258648"/>
                    <a:gd name="connsiteY1" fmla="*/ 242369 h 349936"/>
                    <a:gd name="connsiteX2" fmla="*/ 233637 w 258648"/>
                    <a:gd name="connsiteY2" fmla="*/ 302873 h 349936"/>
                    <a:gd name="connsiteX3" fmla="*/ 254988 w 258648"/>
                    <a:gd name="connsiteY3" fmla="*/ 329346 h 349936"/>
                    <a:gd name="connsiteX4" fmla="*/ 257879 w 258648"/>
                    <a:gd name="connsiteY4" fmla="*/ 344155 h 349936"/>
                    <a:gd name="connsiteX5" fmla="*/ 241092 w 258648"/>
                    <a:gd name="connsiteY5" fmla="*/ 351052 h 349936"/>
                    <a:gd name="connsiteX6" fmla="*/ 200875 w 258648"/>
                    <a:gd name="connsiteY6" fmla="*/ 333860 h 349936"/>
                    <a:gd name="connsiteX7" fmla="*/ 158172 w 258648"/>
                    <a:gd name="connsiteY7" fmla="*/ 305814 h 349936"/>
                    <a:gd name="connsiteX8" fmla="*/ 85548 w 258648"/>
                    <a:gd name="connsiteY8" fmla="*/ 242065 h 349936"/>
                    <a:gd name="connsiteX9" fmla="*/ 5569 w 258648"/>
                    <a:gd name="connsiteY9" fmla="*/ 100112 h 349936"/>
                    <a:gd name="connsiteX10" fmla="*/ 21900 w 258648"/>
                    <a:gd name="connsiteY10" fmla="*/ 3804 h 349936"/>
                    <a:gd name="connsiteX11" fmla="*/ 198339 w 258648"/>
                    <a:gd name="connsiteY11" fmla="*/ 163912 h 349936"/>
                    <a:gd name="connsiteX12" fmla="*/ 200317 w 258648"/>
                    <a:gd name="connsiteY12" fmla="*/ 164825 h 34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8648" h="349936">
                      <a:moveTo>
                        <a:pt x="200317" y="164825"/>
                      </a:moveTo>
                      <a:cubicBezTo>
                        <a:pt x="193977" y="189828"/>
                        <a:pt x="195042" y="216555"/>
                        <a:pt x="202903" y="242369"/>
                      </a:cubicBezTo>
                      <a:cubicBezTo>
                        <a:pt x="209496" y="264076"/>
                        <a:pt x="220096" y="284666"/>
                        <a:pt x="233637" y="302873"/>
                      </a:cubicBezTo>
                      <a:cubicBezTo>
                        <a:pt x="240382" y="311951"/>
                        <a:pt x="248902" y="319863"/>
                        <a:pt x="254988" y="329346"/>
                      </a:cubicBezTo>
                      <a:cubicBezTo>
                        <a:pt x="257777" y="333657"/>
                        <a:pt x="260567" y="339084"/>
                        <a:pt x="257879" y="344155"/>
                      </a:cubicBezTo>
                      <a:cubicBezTo>
                        <a:pt x="254937" y="349937"/>
                        <a:pt x="246975" y="351560"/>
                        <a:pt x="241092" y="351052"/>
                      </a:cubicBezTo>
                      <a:cubicBezTo>
                        <a:pt x="226993" y="349785"/>
                        <a:pt x="212894" y="340656"/>
                        <a:pt x="200875" y="333860"/>
                      </a:cubicBezTo>
                      <a:cubicBezTo>
                        <a:pt x="186015" y="325492"/>
                        <a:pt x="171815" y="316059"/>
                        <a:pt x="158172" y="305814"/>
                      </a:cubicBezTo>
                      <a:cubicBezTo>
                        <a:pt x="132459" y="286542"/>
                        <a:pt x="108065" y="265039"/>
                        <a:pt x="85548" y="242065"/>
                      </a:cubicBezTo>
                      <a:cubicBezTo>
                        <a:pt x="47004" y="202862"/>
                        <a:pt x="13532" y="155646"/>
                        <a:pt x="5569" y="100112"/>
                      </a:cubicBezTo>
                      <a:cubicBezTo>
                        <a:pt x="701" y="66386"/>
                        <a:pt x="5823" y="32103"/>
                        <a:pt x="21900" y="3804"/>
                      </a:cubicBezTo>
                      <a:cubicBezTo>
                        <a:pt x="68660" y="69024"/>
                        <a:pt x="128757" y="123746"/>
                        <a:pt x="198339" y="163912"/>
                      </a:cubicBezTo>
                      <a:cubicBezTo>
                        <a:pt x="198947" y="164369"/>
                        <a:pt x="199657" y="164622"/>
                        <a:pt x="200317" y="16482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1" name="任意多边形: 形状 180"/>
                <p:cNvSpPr/>
                <p:nvPr/>
              </p:nvSpPr>
              <p:spPr>
                <a:xfrm>
                  <a:off x="8579385" y="3269221"/>
                  <a:ext cx="192719" cy="192719"/>
                </a:xfrm>
                <a:custGeom>
                  <a:avLst/>
                  <a:gdLst>
                    <a:gd name="connsiteX0" fmla="*/ 181156 w 192718"/>
                    <a:gd name="connsiteY0" fmla="*/ 160971 h 192718"/>
                    <a:gd name="connsiteX1" fmla="*/ 190031 w 192718"/>
                    <a:gd name="connsiteY1" fmla="*/ 165637 h 192718"/>
                    <a:gd name="connsiteX2" fmla="*/ 177250 w 192718"/>
                    <a:gd name="connsiteY2" fmla="*/ 188966 h 192718"/>
                    <a:gd name="connsiteX3" fmla="*/ 3804 w 192718"/>
                    <a:gd name="connsiteY3" fmla="*/ 29212 h 192718"/>
                    <a:gd name="connsiteX4" fmla="*/ 31798 w 192718"/>
                    <a:gd name="connsiteY4" fmla="*/ 3804 h 192718"/>
                    <a:gd name="connsiteX5" fmla="*/ 111422 w 192718"/>
                    <a:gd name="connsiteY5" fmla="*/ 98946 h 192718"/>
                    <a:gd name="connsiteX6" fmla="*/ 181156 w 192718"/>
                    <a:gd name="connsiteY6" fmla="*/ 160971 h 192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2718" h="192718">
                      <a:moveTo>
                        <a:pt x="181156" y="160971"/>
                      </a:moveTo>
                      <a:cubicBezTo>
                        <a:pt x="183995" y="162746"/>
                        <a:pt x="186937" y="164268"/>
                        <a:pt x="190031" y="165637"/>
                      </a:cubicBezTo>
                      <a:cubicBezTo>
                        <a:pt x="184858" y="173092"/>
                        <a:pt x="180598" y="180801"/>
                        <a:pt x="177250" y="188966"/>
                      </a:cubicBezTo>
                      <a:cubicBezTo>
                        <a:pt x="108531" y="149053"/>
                        <a:pt x="49143" y="94483"/>
                        <a:pt x="3804" y="29212"/>
                      </a:cubicBezTo>
                      <a:cubicBezTo>
                        <a:pt x="11462" y="19525"/>
                        <a:pt x="20844" y="10955"/>
                        <a:pt x="31798" y="3804"/>
                      </a:cubicBezTo>
                      <a:cubicBezTo>
                        <a:pt x="56345" y="37175"/>
                        <a:pt x="82818" y="69125"/>
                        <a:pt x="111422" y="98946"/>
                      </a:cubicBezTo>
                      <a:cubicBezTo>
                        <a:pt x="132418" y="120906"/>
                        <a:pt x="155138" y="144843"/>
                        <a:pt x="181156" y="16097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2" name="任意多边形: 形状 181"/>
                <p:cNvSpPr/>
                <p:nvPr/>
              </p:nvSpPr>
              <p:spPr>
                <a:xfrm>
                  <a:off x="8560367" y="2897071"/>
                  <a:ext cx="522369" cy="527441"/>
                </a:xfrm>
                <a:custGeom>
                  <a:avLst/>
                  <a:gdLst>
                    <a:gd name="connsiteX0" fmla="*/ 313928 w 522369"/>
                    <a:gd name="connsiteY0" fmla="*/ 3804 h 527440"/>
                    <a:gd name="connsiteX1" fmla="*/ 6035 w 522369"/>
                    <a:gd name="connsiteY1" fmla="*/ 270263 h 527440"/>
                    <a:gd name="connsiteX2" fmla="*/ 3804 w 522369"/>
                    <a:gd name="connsiteY2" fmla="*/ 272038 h 527440"/>
                    <a:gd name="connsiteX3" fmla="*/ 40166 w 522369"/>
                    <a:gd name="connsiteY3" fmla="*/ 330208 h 527440"/>
                    <a:gd name="connsiteX4" fmla="*/ 160768 w 522369"/>
                    <a:gd name="connsiteY4" fmla="*/ 476776 h 527440"/>
                    <a:gd name="connsiteX5" fmla="*/ 192414 w 522369"/>
                    <a:gd name="connsiteY5" fmla="*/ 505532 h 527440"/>
                    <a:gd name="connsiteX6" fmla="*/ 232023 w 522369"/>
                    <a:gd name="connsiteY6" fmla="*/ 525413 h 527440"/>
                    <a:gd name="connsiteX7" fmla="*/ 274015 w 522369"/>
                    <a:gd name="connsiteY7" fmla="*/ 500663 h 527440"/>
                    <a:gd name="connsiteX8" fmla="*/ 319913 w 522369"/>
                    <a:gd name="connsiteY8" fmla="*/ 463945 h 527440"/>
                    <a:gd name="connsiteX9" fmla="*/ 493766 w 522369"/>
                    <a:gd name="connsiteY9" fmla="*/ 307285 h 527440"/>
                    <a:gd name="connsiteX10" fmla="*/ 520695 w 522369"/>
                    <a:gd name="connsiteY10" fmla="*/ 267626 h 527440"/>
                    <a:gd name="connsiteX11" fmla="*/ 504872 w 522369"/>
                    <a:gd name="connsiteY11" fmla="*/ 227662 h 527440"/>
                    <a:gd name="connsiteX12" fmla="*/ 437472 w 522369"/>
                    <a:gd name="connsiteY12" fmla="*/ 135715 h 527440"/>
                    <a:gd name="connsiteX13" fmla="*/ 313928 w 522369"/>
                    <a:gd name="connsiteY13" fmla="*/ 3804 h 527440"/>
                    <a:gd name="connsiteX14" fmla="*/ 378490 w 522369"/>
                    <a:gd name="connsiteY14" fmla="*/ 243789 h 527440"/>
                    <a:gd name="connsiteX15" fmla="*/ 297852 w 522369"/>
                    <a:gd name="connsiteY15" fmla="*/ 347604 h 527440"/>
                    <a:gd name="connsiteX16" fmla="*/ 150270 w 522369"/>
                    <a:gd name="connsiteY16" fmla="*/ 324681 h 527440"/>
                    <a:gd name="connsiteX17" fmla="*/ 119485 w 522369"/>
                    <a:gd name="connsiteY17" fmla="*/ 248202 h 527440"/>
                    <a:gd name="connsiteX18" fmla="*/ 126738 w 522369"/>
                    <a:gd name="connsiteY18" fmla="*/ 205448 h 527440"/>
                    <a:gd name="connsiteX19" fmla="*/ 150979 w 522369"/>
                    <a:gd name="connsiteY19" fmla="*/ 169491 h 527440"/>
                    <a:gd name="connsiteX20" fmla="*/ 151183 w 522369"/>
                    <a:gd name="connsiteY20" fmla="*/ 169390 h 527440"/>
                    <a:gd name="connsiteX21" fmla="*/ 312914 w 522369"/>
                    <a:gd name="connsiteY21" fmla="*/ 123999 h 527440"/>
                    <a:gd name="connsiteX22" fmla="*/ 378490 w 522369"/>
                    <a:gd name="connsiteY22" fmla="*/ 243789 h 527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522369" h="527440">
                      <a:moveTo>
                        <a:pt x="313928" y="3804"/>
                      </a:moveTo>
                      <a:cubicBezTo>
                        <a:pt x="200123" y="78660"/>
                        <a:pt x="96511" y="168375"/>
                        <a:pt x="6035" y="270263"/>
                      </a:cubicBezTo>
                      <a:cubicBezTo>
                        <a:pt x="5376" y="271074"/>
                        <a:pt x="4615" y="271632"/>
                        <a:pt x="3804" y="272038"/>
                      </a:cubicBezTo>
                      <a:cubicBezTo>
                        <a:pt x="15316" y="291817"/>
                        <a:pt x="27487" y="311241"/>
                        <a:pt x="40166" y="330208"/>
                      </a:cubicBezTo>
                      <a:cubicBezTo>
                        <a:pt x="75465" y="382750"/>
                        <a:pt x="115327" y="432553"/>
                        <a:pt x="160768" y="476776"/>
                      </a:cubicBezTo>
                      <a:cubicBezTo>
                        <a:pt x="171012" y="486717"/>
                        <a:pt x="181561" y="496352"/>
                        <a:pt x="192414" y="505532"/>
                      </a:cubicBezTo>
                      <a:cubicBezTo>
                        <a:pt x="203369" y="514762"/>
                        <a:pt x="216809" y="526173"/>
                        <a:pt x="232023" y="525413"/>
                      </a:cubicBezTo>
                      <a:cubicBezTo>
                        <a:pt x="247897" y="524601"/>
                        <a:pt x="262250" y="509894"/>
                        <a:pt x="274015" y="500663"/>
                      </a:cubicBezTo>
                      <a:cubicBezTo>
                        <a:pt x="289484" y="488593"/>
                        <a:pt x="304749" y="476320"/>
                        <a:pt x="319913" y="463945"/>
                      </a:cubicBezTo>
                      <a:cubicBezTo>
                        <a:pt x="380214" y="414447"/>
                        <a:pt x="438283" y="362109"/>
                        <a:pt x="493766" y="307285"/>
                      </a:cubicBezTo>
                      <a:cubicBezTo>
                        <a:pt x="504720" y="296432"/>
                        <a:pt x="519377" y="284108"/>
                        <a:pt x="520695" y="267626"/>
                      </a:cubicBezTo>
                      <a:cubicBezTo>
                        <a:pt x="521812" y="252969"/>
                        <a:pt x="512581" y="239377"/>
                        <a:pt x="504872" y="227662"/>
                      </a:cubicBezTo>
                      <a:cubicBezTo>
                        <a:pt x="483977" y="196015"/>
                        <a:pt x="461409" y="165282"/>
                        <a:pt x="437472" y="135715"/>
                      </a:cubicBezTo>
                      <a:cubicBezTo>
                        <a:pt x="399688" y="88803"/>
                        <a:pt x="358304" y="44630"/>
                        <a:pt x="313928" y="3804"/>
                      </a:cubicBezTo>
                      <a:close/>
                      <a:moveTo>
                        <a:pt x="378490" y="243789"/>
                      </a:moveTo>
                      <a:cubicBezTo>
                        <a:pt x="371592" y="288672"/>
                        <a:pt x="338272" y="328129"/>
                        <a:pt x="297852" y="347604"/>
                      </a:cubicBezTo>
                      <a:cubicBezTo>
                        <a:pt x="248911" y="371237"/>
                        <a:pt x="188407" y="365912"/>
                        <a:pt x="150270" y="324681"/>
                      </a:cubicBezTo>
                      <a:cubicBezTo>
                        <a:pt x="131049" y="303837"/>
                        <a:pt x="120043" y="276501"/>
                        <a:pt x="119485" y="248202"/>
                      </a:cubicBezTo>
                      <a:cubicBezTo>
                        <a:pt x="119232" y="233595"/>
                        <a:pt x="121058" y="218989"/>
                        <a:pt x="126738" y="205448"/>
                      </a:cubicBezTo>
                      <a:cubicBezTo>
                        <a:pt x="132317" y="192059"/>
                        <a:pt x="141648" y="180547"/>
                        <a:pt x="150979" y="169491"/>
                      </a:cubicBezTo>
                      <a:cubicBezTo>
                        <a:pt x="151030" y="169441"/>
                        <a:pt x="151132" y="169441"/>
                        <a:pt x="151183" y="169390"/>
                      </a:cubicBezTo>
                      <a:cubicBezTo>
                        <a:pt x="187292" y="119841"/>
                        <a:pt x="255859" y="97830"/>
                        <a:pt x="312914" y="123999"/>
                      </a:cubicBezTo>
                      <a:cubicBezTo>
                        <a:pt x="358507" y="144894"/>
                        <a:pt x="386148" y="194139"/>
                        <a:pt x="378490" y="24378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/>
                <p:nvPr/>
              </p:nvSpPr>
              <p:spPr>
                <a:xfrm>
                  <a:off x="8845033" y="3222106"/>
                  <a:ext cx="233291" cy="213005"/>
                </a:xfrm>
                <a:custGeom>
                  <a:avLst/>
                  <a:gdLst>
                    <a:gd name="connsiteX0" fmla="*/ 212700 w 233291"/>
                    <a:gd name="connsiteY0" fmla="*/ 3804 h 213004"/>
                    <a:gd name="connsiteX1" fmla="*/ 230096 w 233291"/>
                    <a:gd name="connsiteY1" fmla="*/ 32356 h 213004"/>
                    <a:gd name="connsiteX2" fmla="*/ 215135 w 233291"/>
                    <a:gd name="connsiteY2" fmla="*/ 71255 h 213004"/>
                    <a:gd name="connsiteX3" fmla="*/ 139366 w 233291"/>
                    <a:gd name="connsiteY3" fmla="*/ 144286 h 213004"/>
                    <a:gd name="connsiteX4" fmla="*/ 102090 w 233291"/>
                    <a:gd name="connsiteY4" fmla="*/ 180040 h 213004"/>
                    <a:gd name="connsiteX5" fmla="*/ 68161 w 233291"/>
                    <a:gd name="connsiteY5" fmla="*/ 207122 h 213004"/>
                    <a:gd name="connsiteX6" fmla="*/ 3804 w 233291"/>
                    <a:gd name="connsiteY6" fmla="*/ 186582 h 213004"/>
                    <a:gd name="connsiteX7" fmla="*/ 191806 w 233291"/>
                    <a:gd name="connsiteY7" fmla="*/ 23684 h 213004"/>
                    <a:gd name="connsiteX8" fmla="*/ 212700 w 233291"/>
                    <a:gd name="connsiteY8" fmla="*/ 3804 h 213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3291" h="213004">
                      <a:moveTo>
                        <a:pt x="212700" y="3804"/>
                      </a:moveTo>
                      <a:cubicBezTo>
                        <a:pt x="220866" y="11512"/>
                        <a:pt x="227357" y="21402"/>
                        <a:pt x="230096" y="32356"/>
                      </a:cubicBezTo>
                      <a:cubicBezTo>
                        <a:pt x="233849" y="47368"/>
                        <a:pt x="224771" y="60453"/>
                        <a:pt x="215135" y="71255"/>
                      </a:cubicBezTo>
                      <a:cubicBezTo>
                        <a:pt x="191856" y="97221"/>
                        <a:pt x="164571" y="120246"/>
                        <a:pt x="139366" y="144286"/>
                      </a:cubicBezTo>
                      <a:cubicBezTo>
                        <a:pt x="126940" y="156153"/>
                        <a:pt x="114465" y="168071"/>
                        <a:pt x="102090" y="180040"/>
                      </a:cubicBezTo>
                      <a:cubicBezTo>
                        <a:pt x="91744" y="190082"/>
                        <a:pt x="80992" y="200174"/>
                        <a:pt x="68161" y="207122"/>
                      </a:cubicBezTo>
                      <a:cubicBezTo>
                        <a:pt x="45745" y="219243"/>
                        <a:pt x="13084" y="212599"/>
                        <a:pt x="3804" y="186582"/>
                      </a:cubicBezTo>
                      <a:cubicBezTo>
                        <a:pt x="69074" y="135309"/>
                        <a:pt x="131860" y="81043"/>
                        <a:pt x="191806" y="23684"/>
                      </a:cubicBezTo>
                      <a:cubicBezTo>
                        <a:pt x="198754" y="17040"/>
                        <a:pt x="205752" y="10498"/>
                        <a:pt x="212700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/>
              </p:nvSpPr>
              <p:spPr>
                <a:xfrm>
                  <a:off x="8921948" y="3314915"/>
                  <a:ext cx="380366" cy="420938"/>
                </a:xfrm>
                <a:custGeom>
                  <a:avLst/>
                  <a:gdLst>
                    <a:gd name="connsiteX0" fmla="*/ 302081 w 380366"/>
                    <a:gd name="connsiteY0" fmla="*/ 93215 h 420938"/>
                    <a:gd name="connsiteX1" fmla="*/ 289047 w 380366"/>
                    <a:gd name="connsiteY1" fmla="*/ 83528 h 420938"/>
                    <a:gd name="connsiteX2" fmla="*/ 273325 w 380366"/>
                    <a:gd name="connsiteY2" fmla="*/ 35044 h 420938"/>
                    <a:gd name="connsiteX3" fmla="*/ 218350 w 380366"/>
                    <a:gd name="connsiteY3" fmla="*/ 69227 h 420938"/>
                    <a:gd name="connsiteX4" fmla="*/ 206381 w 380366"/>
                    <a:gd name="connsiteY4" fmla="*/ 69379 h 420938"/>
                    <a:gd name="connsiteX5" fmla="*/ 202729 w 380366"/>
                    <a:gd name="connsiteY5" fmla="*/ 67350 h 420938"/>
                    <a:gd name="connsiteX6" fmla="*/ 138067 w 380366"/>
                    <a:gd name="connsiteY6" fmla="*/ 3804 h 420938"/>
                    <a:gd name="connsiteX7" fmla="*/ 102921 w 380366"/>
                    <a:gd name="connsiteY7" fmla="*/ 37276 h 420938"/>
                    <a:gd name="connsiteX8" fmla="*/ 31666 w 380366"/>
                    <a:gd name="connsiteY8" fmla="*/ 105539 h 420938"/>
                    <a:gd name="connsiteX9" fmla="*/ 14473 w 380366"/>
                    <a:gd name="connsiteY9" fmla="*/ 120145 h 420938"/>
                    <a:gd name="connsiteX10" fmla="*/ 64936 w 380366"/>
                    <a:gd name="connsiteY10" fmla="*/ 207021 h 420938"/>
                    <a:gd name="connsiteX11" fmla="*/ 66203 w 380366"/>
                    <a:gd name="connsiteY11" fmla="*/ 209201 h 420938"/>
                    <a:gd name="connsiteX12" fmla="*/ 66457 w 380366"/>
                    <a:gd name="connsiteY12" fmla="*/ 209658 h 420938"/>
                    <a:gd name="connsiteX13" fmla="*/ 56973 w 380366"/>
                    <a:gd name="connsiteY13" fmla="*/ 222742 h 420938"/>
                    <a:gd name="connsiteX14" fmla="*/ 3823 w 380366"/>
                    <a:gd name="connsiteY14" fmla="*/ 269248 h 420938"/>
                    <a:gd name="connsiteX15" fmla="*/ 41454 w 380366"/>
                    <a:gd name="connsiteY15" fmla="*/ 291614 h 420938"/>
                    <a:gd name="connsiteX16" fmla="*/ 51597 w 380366"/>
                    <a:gd name="connsiteY16" fmla="*/ 304394 h 420938"/>
                    <a:gd name="connsiteX17" fmla="*/ 65747 w 380366"/>
                    <a:gd name="connsiteY17" fmla="*/ 416070 h 420938"/>
                    <a:gd name="connsiteX18" fmla="*/ 116970 w 380366"/>
                    <a:gd name="connsiteY18" fmla="*/ 406687 h 420938"/>
                    <a:gd name="connsiteX19" fmla="*/ 151304 w 380366"/>
                    <a:gd name="connsiteY19" fmla="*/ 337410 h 420938"/>
                    <a:gd name="connsiteX20" fmla="*/ 153028 w 380366"/>
                    <a:gd name="connsiteY20" fmla="*/ 333556 h 420938"/>
                    <a:gd name="connsiteX21" fmla="*/ 167330 w 380366"/>
                    <a:gd name="connsiteY21" fmla="*/ 330259 h 420938"/>
                    <a:gd name="connsiteX22" fmla="*/ 251974 w 380366"/>
                    <a:gd name="connsiteY22" fmla="*/ 358508 h 420938"/>
                    <a:gd name="connsiteX23" fmla="*/ 261357 w 380366"/>
                    <a:gd name="connsiteY23" fmla="*/ 285477 h 420938"/>
                    <a:gd name="connsiteX24" fmla="*/ 271804 w 380366"/>
                    <a:gd name="connsiteY24" fmla="*/ 271379 h 420938"/>
                    <a:gd name="connsiteX25" fmla="*/ 367454 w 380366"/>
                    <a:gd name="connsiteY25" fmla="*/ 253324 h 420938"/>
                    <a:gd name="connsiteX26" fmla="*/ 373590 w 380366"/>
                    <a:gd name="connsiteY26" fmla="*/ 204840 h 420938"/>
                    <a:gd name="connsiteX27" fmla="*/ 339762 w 380366"/>
                    <a:gd name="connsiteY27" fmla="*/ 171571 h 420938"/>
                    <a:gd name="connsiteX28" fmla="*/ 329670 w 380366"/>
                    <a:gd name="connsiteY28" fmla="*/ 175120 h 420938"/>
                    <a:gd name="connsiteX29" fmla="*/ 324903 w 380366"/>
                    <a:gd name="connsiteY29" fmla="*/ 158131 h 420938"/>
                    <a:gd name="connsiteX30" fmla="*/ 335046 w 380366"/>
                    <a:gd name="connsiteY30" fmla="*/ 154530 h 420938"/>
                    <a:gd name="connsiteX31" fmla="*/ 337835 w 380366"/>
                    <a:gd name="connsiteY31" fmla="*/ 153414 h 420938"/>
                    <a:gd name="connsiteX32" fmla="*/ 375771 w 380366"/>
                    <a:gd name="connsiteY32" fmla="*/ 105082 h 420938"/>
                    <a:gd name="connsiteX33" fmla="*/ 302081 w 380366"/>
                    <a:gd name="connsiteY33" fmla="*/ 93215 h 420938"/>
                    <a:gd name="connsiteX34" fmla="*/ 171894 w 380366"/>
                    <a:gd name="connsiteY34" fmla="*/ 271683 h 420938"/>
                    <a:gd name="connsiteX35" fmla="*/ 110732 w 380366"/>
                    <a:gd name="connsiteY35" fmla="*/ 264126 h 420938"/>
                    <a:gd name="connsiteX36" fmla="*/ 113876 w 380366"/>
                    <a:gd name="connsiteY36" fmla="*/ 251954 h 420938"/>
                    <a:gd name="connsiteX37" fmla="*/ 125946 w 380366"/>
                    <a:gd name="connsiteY37" fmla="*/ 255099 h 420938"/>
                    <a:gd name="connsiteX38" fmla="*/ 127823 w 380366"/>
                    <a:gd name="connsiteY38" fmla="*/ 258091 h 420938"/>
                    <a:gd name="connsiteX39" fmla="*/ 128685 w 380366"/>
                    <a:gd name="connsiteY39" fmla="*/ 259055 h 420938"/>
                    <a:gd name="connsiteX40" fmla="*/ 131170 w 380366"/>
                    <a:gd name="connsiteY40" fmla="*/ 261387 h 420938"/>
                    <a:gd name="connsiteX41" fmla="*/ 131220 w 380366"/>
                    <a:gd name="connsiteY41" fmla="*/ 261438 h 420938"/>
                    <a:gd name="connsiteX42" fmla="*/ 131525 w 380366"/>
                    <a:gd name="connsiteY42" fmla="*/ 261641 h 420938"/>
                    <a:gd name="connsiteX43" fmla="*/ 132134 w 380366"/>
                    <a:gd name="connsiteY43" fmla="*/ 262098 h 420938"/>
                    <a:gd name="connsiteX44" fmla="*/ 134973 w 380366"/>
                    <a:gd name="connsiteY44" fmla="*/ 263670 h 420938"/>
                    <a:gd name="connsiteX45" fmla="*/ 136343 w 380366"/>
                    <a:gd name="connsiteY45" fmla="*/ 264228 h 420938"/>
                    <a:gd name="connsiteX46" fmla="*/ 142175 w 380366"/>
                    <a:gd name="connsiteY46" fmla="*/ 265648 h 420938"/>
                    <a:gd name="connsiteX47" fmla="*/ 142327 w 380366"/>
                    <a:gd name="connsiteY47" fmla="*/ 265597 h 420938"/>
                    <a:gd name="connsiteX48" fmla="*/ 143849 w 380366"/>
                    <a:gd name="connsiteY48" fmla="*/ 265698 h 420938"/>
                    <a:gd name="connsiteX49" fmla="*/ 146790 w 380366"/>
                    <a:gd name="connsiteY49" fmla="*/ 265597 h 420938"/>
                    <a:gd name="connsiteX50" fmla="*/ 147601 w 380366"/>
                    <a:gd name="connsiteY50" fmla="*/ 265546 h 420938"/>
                    <a:gd name="connsiteX51" fmla="*/ 148515 w 380366"/>
                    <a:gd name="connsiteY51" fmla="*/ 265394 h 420938"/>
                    <a:gd name="connsiteX52" fmla="*/ 151405 w 380366"/>
                    <a:gd name="connsiteY52" fmla="*/ 264583 h 420938"/>
                    <a:gd name="connsiteX53" fmla="*/ 152775 w 380366"/>
                    <a:gd name="connsiteY53" fmla="*/ 264126 h 420938"/>
                    <a:gd name="connsiteX54" fmla="*/ 155666 w 380366"/>
                    <a:gd name="connsiteY54" fmla="*/ 262554 h 420938"/>
                    <a:gd name="connsiteX55" fmla="*/ 156832 w 380366"/>
                    <a:gd name="connsiteY55" fmla="*/ 261793 h 420938"/>
                    <a:gd name="connsiteX56" fmla="*/ 159266 w 380366"/>
                    <a:gd name="connsiteY56" fmla="*/ 259511 h 420938"/>
                    <a:gd name="connsiteX57" fmla="*/ 171793 w 380366"/>
                    <a:gd name="connsiteY57" fmla="*/ 259257 h 420938"/>
                    <a:gd name="connsiteX58" fmla="*/ 171894 w 380366"/>
                    <a:gd name="connsiteY58" fmla="*/ 271683 h 420938"/>
                    <a:gd name="connsiteX59" fmla="*/ 107334 w 380366"/>
                    <a:gd name="connsiteY59" fmla="*/ 138504 h 420938"/>
                    <a:gd name="connsiteX60" fmla="*/ 107537 w 380366"/>
                    <a:gd name="connsiteY60" fmla="*/ 151081 h 420938"/>
                    <a:gd name="connsiteX61" fmla="*/ 95010 w 380366"/>
                    <a:gd name="connsiteY61" fmla="*/ 151234 h 420938"/>
                    <a:gd name="connsiteX62" fmla="*/ 73151 w 380366"/>
                    <a:gd name="connsiteY62" fmla="*/ 128513 h 420938"/>
                    <a:gd name="connsiteX63" fmla="*/ 72948 w 380366"/>
                    <a:gd name="connsiteY63" fmla="*/ 116037 h 420938"/>
                    <a:gd name="connsiteX64" fmla="*/ 85475 w 380366"/>
                    <a:gd name="connsiteY64" fmla="*/ 115784 h 420938"/>
                    <a:gd name="connsiteX65" fmla="*/ 107334 w 380366"/>
                    <a:gd name="connsiteY65" fmla="*/ 138504 h 420938"/>
                    <a:gd name="connsiteX66" fmla="*/ 142733 w 380366"/>
                    <a:gd name="connsiteY66" fmla="*/ 92809 h 420938"/>
                    <a:gd name="connsiteX67" fmla="*/ 115803 w 380366"/>
                    <a:gd name="connsiteY67" fmla="*/ 69886 h 420938"/>
                    <a:gd name="connsiteX68" fmla="*/ 115600 w 380366"/>
                    <a:gd name="connsiteY68" fmla="*/ 57410 h 420938"/>
                    <a:gd name="connsiteX69" fmla="*/ 128127 w 380366"/>
                    <a:gd name="connsiteY69" fmla="*/ 57156 h 420938"/>
                    <a:gd name="connsiteX70" fmla="*/ 155006 w 380366"/>
                    <a:gd name="connsiteY70" fmla="*/ 80130 h 420938"/>
                    <a:gd name="connsiteX71" fmla="*/ 155260 w 380366"/>
                    <a:gd name="connsiteY71" fmla="*/ 92657 h 420938"/>
                    <a:gd name="connsiteX72" fmla="*/ 142733 w 380366"/>
                    <a:gd name="connsiteY72" fmla="*/ 92809 h 420938"/>
                    <a:gd name="connsiteX73" fmla="*/ 237064 w 380366"/>
                    <a:gd name="connsiteY73" fmla="*/ 148647 h 420938"/>
                    <a:gd name="connsiteX74" fmla="*/ 230978 w 380366"/>
                    <a:gd name="connsiteY74" fmla="*/ 159551 h 420938"/>
                    <a:gd name="connsiteX75" fmla="*/ 224283 w 380366"/>
                    <a:gd name="connsiteY75" fmla="*/ 158790 h 420938"/>
                    <a:gd name="connsiteX76" fmla="*/ 220074 w 380366"/>
                    <a:gd name="connsiteY76" fmla="*/ 153414 h 420938"/>
                    <a:gd name="connsiteX77" fmla="*/ 219262 w 380366"/>
                    <a:gd name="connsiteY77" fmla="*/ 150219 h 420938"/>
                    <a:gd name="connsiteX78" fmla="*/ 218857 w 380366"/>
                    <a:gd name="connsiteY78" fmla="*/ 149002 h 420938"/>
                    <a:gd name="connsiteX79" fmla="*/ 216067 w 380366"/>
                    <a:gd name="connsiteY79" fmla="*/ 144590 h 420938"/>
                    <a:gd name="connsiteX80" fmla="*/ 212771 w 380366"/>
                    <a:gd name="connsiteY80" fmla="*/ 141446 h 420938"/>
                    <a:gd name="connsiteX81" fmla="*/ 208207 w 380366"/>
                    <a:gd name="connsiteY81" fmla="*/ 138859 h 420938"/>
                    <a:gd name="connsiteX82" fmla="*/ 206888 w 380366"/>
                    <a:gd name="connsiteY82" fmla="*/ 138453 h 420938"/>
                    <a:gd name="connsiteX83" fmla="*/ 203642 w 380366"/>
                    <a:gd name="connsiteY83" fmla="*/ 137845 h 420938"/>
                    <a:gd name="connsiteX84" fmla="*/ 197201 w 380366"/>
                    <a:gd name="connsiteY84" fmla="*/ 127144 h 420938"/>
                    <a:gd name="connsiteX85" fmla="*/ 201310 w 380366"/>
                    <a:gd name="connsiteY85" fmla="*/ 121616 h 420938"/>
                    <a:gd name="connsiteX86" fmla="*/ 207851 w 380366"/>
                    <a:gd name="connsiteY86" fmla="*/ 120652 h 420938"/>
                    <a:gd name="connsiteX87" fmla="*/ 237064 w 380366"/>
                    <a:gd name="connsiteY87" fmla="*/ 148647 h 42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380366" h="420938">
                      <a:moveTo>
                        <a:pt x="302081" y="93215"/>
                      </a:moveTo>
                      <a:cubicBezTo>
                        <a:pt x="295386" y="97272"/>
                        <a:pt x="287577" y="90730"/>
                        <a:pt x="289047" y="83528"/>
                      </a:cubicBezTo>
                      <a:cubicBezTo>
                        <a:pt x="292394" y="66386"/>
                        <a:pt x="296198" y="39558"/>
                        <a:pt x="273325" y="35044"/>
                      </a:cubicBezTo>
                      <a:cubicBezTo>
                        <a:pt x="249337" y="30328"/>
                        <a:pt x="231637" y="52896"/>
                        <a:pt x="218350" y="69227"/>
                      </a:cubicBezTo>
                      <a:cubicBezTo>
                        <a:pt x="214597" y="73740"/>
                        <a:pt x="209525" y="72625"/>
                        <a:pt x="206381" y="69379"/>
                      </a:cubicBezTo>
                      <a:cubicBezTo>
                        <a:pt x="205164" y="69024"/>
                        <a:pt x="203845" y="68415"/>
                        <a:pt x="202729" y="67350"/>
                      </a:cubicBezTo>
                      <a:cubicBezTo>
                        <a:pt x="180415" y="46912"/>
                        <a:pt x="159926" y="24648"/>
                        <a:pt x="138067" y="3804"/>
                      </a:cubicBezTo>
                      <a:cubicBezTo>
                        <a:pt x="126454" y="15062"/>
                        <a:pt x="114636" y="26169"/>
                        <a:pt x="102921" y="37276"/>
                      </a:cubicBezTo>
                      <a:cubicBezTo>
                        <a:pt x="79136" y="59996"/>
                        <a:pt x="55654" y="83021"/>
                        <a:pt x="31666" y="105539"/>
                      </a:cubicBezTo>
                      <a:cubicBezTo>
                        <a:pt x="26290" y="110560"/>
                        <a:pt x="20458" y="115580"/>
                        <a:pt x="14473" y="120145"/>
                      </a:cubicBezTo>
                      <a:cubicBezTo>
                        <a:pt x="34709" y="147024"/>
                        <a:pt x="47743" y="178113"/>
                        <a:pt x="64936" y="207021"/>
                      </a:cubicBezTo>
                      <a:cubicBezTo>
                        <a:pt x="65443" y="207731"/>
                        <a:pt x="65848" y="208440"/>
                        <a:pt x="66203" y="209201"/>
                      </a:cubicBezTo>
                      <a:cubicBezTo>
                        <a:pt x="66254" y="209353"/>
                        <a:pt x="66356" y="209556"/>
                        <a:pt x="66457" y="209658"/>
                      </a:cubicBezTo>
                      <a:cubicBezTo>
                        <a:pt x="70869" y="217011"/>
                        <a:pt x="63414" y="223807"/>
                        <a:pt x="56973" y="222742"/>
                      </a:cubicBezTo>
                      <a:cubicBezTo>
                        <a:pt x="34202" y="230198"/>
                        <a:pt x="4838" y="241558"/>
                        <a:pt x="3823" y="269248"/>
                      </a:cubicBezTo>
                      <a:cubicBezTo>
                        <a:pt x="3062" y="290245"/>
                        <a:pt x="24667" y="295418"/>
                        <a:pt x="41454" y="291614"/>
                      </a:cubicBezTo>
                      <a:cubicBezTo>
                        <a:pt x="48199" y="290093"/>
                        <a:pt x="56111" y="297649"/>
                        <a:pt x="51597" y="304394"/>
                      </a:cubicBezTo>
                      <a:cubicBezTo>
                        <a:pt x="30500" y="335533"/>
                        <a:pt x="22436" y="398522"/>
                        <a:pt x="65747" y="416070"/>
                      </a:cubicBezTo>
                      <a:cubicBezTo>
                        <a:pt x="83142" y="423068"/>
                        <a:pt x="102566" y="417794"/>
                        <a:pt x="116970" y="406687"/>
                      </a:cubicBezTo>
                      <a:cubicBezTo>
                        <a:pt x="138270" y="390357"/>
                        <a:pt x="146993" y="362818"/>
                        <a:pt x="151304" y="337410"/>
                      </a:cubicBezTo>
                      <a:cubicBezTo>
                        <a:pt x="151608" y="335787"/>
                        <a:pt x="152166" y="334570"/>
                        <a:pt x="153028" y="333556"/>
                      </a:cubicBezTo>
                      <a:cubicBezTo>
                        <a:pt x="155310" y="328585"/>
                        <a:pt x="162056" y="325390"/>
                        <a:pt x="167330" y="330259"/>
                      </a:cubicBezTo>
                      <a:cubicBezTo>
                        <a:pt x="188985" y="350596"/>
                        <a:pt x="221342" y="372150"/>
                        <a:pt x="251974" y="358508"/>
                      </a:cubicBezTo>
                      <a:cubicBezTo>
                        <a:pt x="280831" y="345626"/>
                        <a:pt x="284382" y="305358"/>
                        <a:pt x="261357" y="285477"/>
                      </a:cubicBezTo>
                      <a:cubicBezTo>
                        <a:pt x="253445" y="278682"/>
                        <a:pt x="263182" y="267169"/>
                        <a:pt x="271804" y="271379"/>
                      </a:cubicBezTo>
                      <a:cubicBezTo>
                        <a:pt x="302436" y="286238"/>
                        <a:pt x="346102" y="282435"/>
                        <a:pt x="367454" y="253324"/>
                      </a:cubicBezTo>
                      <a:cubicBezTo>
                        <a:pt x="377951" y="238971"/>
                        <a:pt x="381146" y="221170"/>
                        <a:pt x="373590" y="204840"/>
                      </a:cubicBezTo>
                      <a:cubicBezTo>
                        <a:pt x="366946" y="190741"/>
                        <a:pt x="354775" y="176896"/>
                        <a:pt x="339762" y="171571"/>
                      </a:cubicBezTo>
                      <a:cubicBezTo>
                        <a:pt x="336365" y="172940"/>
                        <a:pt x="332916" y="174157"/>
                        <a:pt x="329670" y="175120"/>
                      </a:cubicBezTo>
                      <a:cubicBezTo>
                        <a:pt x="318766" y="178417"/>
                        <a:pt x="313999" y="161427"/>
                        <a:pt x="324903" y="158131"/>
                      </a:cubicBezTo>
                      <a:cubicBezTo>
                        <a:pt x="328048" y="157167"/>
                        <a:pt x="331496" y="155950"/>
                        <a:pt x="335046" y="154530"/>
                      </a:cubicBezTo>
                      <a:cubicBezTo>
                        <a:pt x="335857" y="153921"/>
                        <a:pt x="336821" y="153566"/>
                        <a:pt x="337835" y="153414"/>
                      </a:cubicBezTo>
                      <a:cubicBezTo>
                        <a:pt x="358528" y="144488"/>
                        <a:pt x="382465" y="127955"/>
                        <a:pt x="375771" y="105082"/>
                      </a:cubicBezTo>
                      <a:cubicBezTo>
                        <a:pt x="365526" y="70748"/>
                        <a:pt x="325613" y="78913"/>
                        <a:pt x="302081" y="93215"/>
                      </a:cubicBezTo>
                      <a:close/>
                      <a:moveTo>
                        <a:pt x="171894" y="271683"/>
                      </a:moveTo>
                      <a:cubicBezTo>
                        <a:pt x="154956" y="289839"/>
                        <a:pt x="122751" y="285883"/>
                        <a:pt x="110732" y="264126"/>
                      </a:cubicBezTo>
                      <a:cubicBezTo>
                        <a:pt x="108297" y="259765"/>
                        <a:pt x="109717" y="254693"/>
                        <a:pt x="113876" y="251954"/>
                      </a:cubicBezTo>
                      <a:cubicBezTo>
                        <a:pt x="117831" y="249419"/>
                        <a:pt x="123765" y="251042"/>
                        <a:pt x="125946" y="255099"/>
                      </a:cubicBezTo>
                      <a:cubicBezTo>
                        <a:pt x="126504" y="256164"/>
                        <a:pt x="127164" y="257128"/>
                        <a:pt x="127823" y="258091"/>
                      </a:cubicBezTo>
                      <a:cubicBezTo>
                        <a:pt x="128076" y="258446"/>
                        <a:pt x="128431" y="258801"/>
                        <a:pt x="128685" y="259055"/>
                      </a:cubicBezTo>
                      <a:cubicBezTo>
                        <a:pt x="129446" y="259917"/>
                        <a:pt x="130308" y="260627"/>
                        <a:pt x="131170" y="261387"/>
                      </a:cubicBezTo>
                      <a:lnTo>
                        <a:pt x="131220" y="261438"/>
                      </a:lnTo>
                      <a:cubicBezTo>
                        <a:pt x="132641" y="262047"/>
                        <a:pt x="132134" y="261996"/>
                        <a:pt x="131525" y="261641"/>
                      </a:cubicBezTo>
                      <a:cubicBezTo>
                        <a:pt x="131677" y="261793"/>
                        <a:pt x="131981" y="261946"/>
                        <a:pt x="132134" y="262098"/>
                      </a:cubicBezTo>
                      <a:cubicBezTo>
                        <a:pt x="133046" y="262655"/>
                        <a:pt x="133959" y="263163"/>
                        <a:pt x="134973" y="263670"/>
                      </a:cubicBezTo>
                      <a:cubicBezTo>
                        <a:pt x="135430" y="263872"/>
                        <a:pt x="135887" y="264025"/>
                        <a:pt x="136343" y="264228"/>
                      </a:cubicBezTo>
                      <a:cubicBezTo>
                        <a:pt x="138270" y="264836"/>
                        <a:pt x="140146" y="265191"/>
                        <a:pt x="142175" y="265648"/>
                      </a:cubicBezTo>
                      <a:cubicBezTo>
                        <a:pt x="142226" y="265597"/>
                        <a:pt x="142277" y="265648"/>
                        <a:pt x="142327" y="265597"/>
                      </a:cubicBezTo>
                      <a:cubicBezTo>
                        <a:pt x="142835" y="265648"/>
                        <a:pt x="143291" y="265698"/>
                        <a:pt x="143849" y="265698"/>
                      </a:cubicBezTo>
                      <a:cubicBezTo>
                        <a:pt x="144812" y="265698"/>
                        <a:pt x="145827" y="265698"/>
                        <a:pt x="146790" y="265597"/>
                      </a:cubicBezTo>
                      <a:cubicBezTo>
                        <a:pt x="146892" y="265597"/>
                        <a:pt x="147247" y="265546"/>
                        <a:pt x="147601" y="265546"/>
                      </a:cubicBezTo>
                      <a:cubicBezTo>
                        <a:pt x="147957" y="265495"/>
                        <a:pt x="148413" y="265394"/>
                        <a:pt x="148515" y="265394"/>
                      </a:cubicBezTo>
                      <a:cubicBezTo>
                        <a:pt x="149478" y="265140"/>
                        <a:pt x="150442" y="264938"/>
                        <a:pt x="151405" y="264583"/>
                      </a:cubicBezTo>
                      <a:cubicBezTo>
                        <a:pt x="151811" y="264481"/>
                        <a:pt x="152318" y="264278"/>
                        <a:pt x="152775" y="264126"/>
                      </a:cubicBezTo>
                      <a:cubicBezTo>
                        <a:pt x="153688" y="263619"/>
                        <a:pt x="154702" y="263112"/>
                        <a:pt x="155666" y="262554"/>
                      </a:cubicBezTo>
                      <a:cubicBezTo>
                        <a:pt x="156020" y="262300"/>
                        <a:pt x="156427" y="261996"/>
                        <a:pt x="156832" y="261793"/>
                      </a:cubicBezTo>
                      <a:cubicBezTo>
                        <a:pt x="157441" y="260931"/>
                        <a:pt x="158556" y="260221"/>
                        <a:pt x="159266" y="259511"/>
                      </a:cubicBezTo>
                      <a:cubicBezTo>
                        <a:pt x="162664" y="255910"/>
                        <a:pt x="168243" y="256164"/>
                        <a:pt x="171793" y="259257"/>
                      </a:cubicBezTo>
                      <a:cubicBezTo>
                        <a:pt x="175394" y="262402"/>
                        <a:pt x="175039" y="268335"/>
                        <a:pt x="171894" y="271683"/>
                      </a:cubicBezTo>
                      <a:close/>
                      <a:moveTo>
                        <a:pt x="107334" y="138504"/>
                      </a:moveTo>
                      <a:cubicBezTo>
                        <a:pt x="110783" y="142155"/>
                        <a:pt x="110783" y="147379"/>
                        <a:pt x="107537" y="151081"/>
                      </a:cubicBezTo>
                      <a:cubicBezTo>
                        <a:pt x="104443" y="154530"/>
                        <a:pt x="98205" y="154631"/>
                        <a:pt x="95010" y="151234"/>
                      </a:cubicBezTo>
                      <a:cubicBezTo>
                        <a:pt x="87758" y="143677"/>
                        <a:pt x="80403" y="136070"/>
                        <a:pt x="73151" y="128513"/>
                      </a:cubicBezTo>
                      <a:cubicBezTo>
                        <a:pt x="69703" y="124963"/>
                        <a:pt x="69703" y="119739"/>
                        <a:pt x="72948" y="116037"/>
                      </a:cubicBezTo>
                      <a:cubicBezTo>
                        <a:pt x="76042" y="112487"/>
                        <a:pt x="82230" y="112436"/>
                        <a:pt x="85475" y="115784"/>
                      </a:cubicBezTo>
                      <a:cubicBezTo>
                        <a:pt x="92728" y="123340"/>
                        <a:pt x="100030" y="130947"/>
                        <a:pt x="107334" y="138504"/>
                      </a:cubicBezTo>
                      <a:close/>
                      <a:moveTo>
                        <a:pt x="142733" y="92809"/>
                      </a:moveTo>
                      <a:cubicBezTo>
                        <a:pt x="133756" y="85151"/>
                        <a:pt x="124779" y="77544"/>
                        <a:pt x="115803" y="69886"/>
                      </a:cubicBezTo>
                      <a:cubicBezTo>
                        <a:pt x="112050" y="66691"/>
                        <a:pt x="112558" y="60808"/>
                        <a:pt x="115600" y="57410"/>
                      </a:cubicBezTo>
                      <a:cubicBezTo>
                        <a:pt x="118897" y="53657"/>
                        <a:pt x="124577" y="54164"/>
                        <a:pt x="128127" y="57156"/>
                      </a:cubicBezTo>
                      <a:cubicBezTo>
                        <a:pt x="137104" y="64814"/>
                        <a:pt x="146080" y="72422"/>
                        <a:pt x="155006" y="80130"/>
                      </a:cubicBezTo>
                      <a:cubicBezTo>
                        <a:pt x="158810" y="83275"/>
                        <a:pt x="158252" y="89208"/>
                        <a:pt x="155260" y="92657"/>
                      </a:cubicBezTo>
                      <a:cubicBezTo>
                        <a:pt x="151964" y="96461"/>
                        <a:pt x="146233" y="95903"/>
                        <a:pt x="142733" y="92809"/>
                      </a:cubicBezTo>
                      <a:close/>
                      <a:moveTo>
                        <a:pt x="237064" y="148647"/>
                      </a:moveTo>
                      <a:cubicBezTo>
                        <a:pt x="237926" y="153516"/>
                        <a:pt x="235897" y="157979"/>
                        <a:pt x="230978" y="159551"/>
                      </a:cubicBezTo>
                      <a:cubicBezTo>
                        <a:pt x="228899" y="160261"/>
                        <a:pt x="226261" y="159855"/>
                        <a:pt x="224283" y="158790"/>
                      </a:cubicBezTo>
                      <a:cubicBezTo>
                        <a:pt x="222508" y="157776"/>
                        <a:pt x="220429" y="155595"/>
                        <a:pt x="220074" y="153414"/>
                      </a:cubicBezTo>
                      <a:cubicBezTo>
                        <a:pt x="219821" y="152349"/>
                        <a:pt x="219618" y="151284"/>
                        <a:pt x="219262" y="150219"/>
                      </a:cubicBezTo>
                      <a:cubicBezTo>
                        <a:pt x="219162" y="149813"/>
                        <a:pt x="218958" y="149408"/>
                        <a:pt x="218857" y="149002"/>
                      </a:cubicBezTo>
                      <a:cubicBezTo>
                        <a:pt x="218147" y="147481"/>
                        <a:pt x="217082" y="146010"/>
                        <a:pt x="216067" y="144590"/>
                      </a:cubicBezTo>
                      <a:cubicBezTo>
                        <a:pt x="215104" y="143423"/>
                        <a:pt x="213988" y="142358"/>
                        <a:pt x="212771" y="141446"/>
                      </a:cubicBezTo>
                      <a:cubicBezTo>
                        <a:pt x="211300" y="140431"/>
                        <a:pt x="209779" y="139620"/>
                        <a:pt x="208207" y="138859"/>
                      </a:cubicBezTo>
                      <a:cubicBezTo>
                        <a:pt x="207751" y="138757"/>
                        <a:pt x="207294" y="138605"/>
                        <a:pt x="206888" y="138453"/>
                      </a:cubicBezTo>
                      <a:cubicBezTo>
                        <a:pt x="205874" y="138200"/>
                        <a:pt x="204809" y="137997"/>
                        <a:pt x="203642" y="137845"/>
                      </a:cubicBezTo>
                      <a:cubicBezTo>
                        <a:pt x="198723" y="137135"/>
                        <a:pt x="196289" y="131454"/>
                        <a:pt x="197201" y="127144"/>
                      </a:cubicBezTo>
                      <a:cubicBezTo>
                        <a:pt x="197658" y="124912"/>
                        <a:pt x="199382" y="122681"/>
                        <a:pt x="201310" y="121616"/>
                      </a:cubicBezTo>
                      <a:cubicBezTo>
                        <a:pt x="203439" y="120398"/>
                        <a:pt x="205519" y="120297"/>
                        <a:pt x="207851" y="120652"/>
                      </a:cubicBezTo>
                      <a:cubicBezTo>
                        <a:pt x="221951" y="122579"/>
                        <a:pt x="234629" y="134700"/>
                        <a:pt x="237064" y="1486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>
                <a:xfrm>
                  <a:off x="8676025" y="3006151"/>
                  <a:ext cx="263720" cy="253577"/>
                </a:xfrm>
                <a:custGeom>
                  <a:avLst/>
                  <a:gdLst>
                    <a:gd name="connsiteX0" fmla="*/ 197255 w 263720"/>
                    <a:gd name="connsiteY0" fmla="*/ 14919 h 253577"/>
                    <a:gd name="connsiteX1" fmla="*/ 35524 w 263720"/>
                    <a:gd name="connsiteY1" fmla="*/ 60309 h 253577"/>
                    <a:gd name="connsiteX2" fmla="*/ 35321 w 263720"/>
                    <a:gd name="connsiteY2" fmla="*/ 60410 h 253577"/>
                    <a:gd name="connsiteX3" fmla="*/ 11079 w 263720"/>
                    <a:gd name="connsiteY3" fmla="*/ 96368 h 253577"/>
                    <a:gd name="connsiteX4" fmla="*/ 3826 w 263720"/>
                    <a:gd name="connsiteY4" fmla="*/ 139121 h 253577"/>
                    <a:gd name="connsiteX5" fmla="*/ 34611 w 263720"/>
                    <a:gd name="connsiteY5" fmla="*/ 215600 h 253577"/>
                    <a:gd name="connsiteX6" fmla="*/ 182193 w 263720"/>
                    <a:gd name="connsiteY6" fmla="*/ 238523 h 253577"/>
                    <a:gd name="connsiteX7" fmla="*/ 262831 w 263720"/>
                    <a:gd name="connsiteY7" fmla="*/ 134709 h 253577"/>
                    <a:gd name="connsiteX8" fmla="*/ 197255 w 263720"/>
                    <a:gd name="connsiteY8" fmla="*/ 14919 h 253577"/>
                    <a:gd name="connsiteX9" fmla="*/ 246601 w 263720"/>
                    <a:gd name="connsiteY9" fmla="*/ 119342 h 253577"/>
                    <a:gd name="connsiteX10" fmla="*/ 63924 w 263720"/>
                    <a:gd name="connsiteY10" fmla="*/ 217679 h 253577"/>
                    <a:gd name="connsiteX11" fmla="*/ 22642 w 263720"/>
                    <a:gd name="connsiteY11" fmla="*/ 152357 h 253577"/>
                    <a:gd name="connsiteX12" fmla="*/ 25177 w 263720"/>
                    <a:gd name="connsiteY12" fmla="*/ 108945 h 253577"/>
                    <a:gd name="connsiteX13" fmla="*/ 44602 w 263720"/>
                    <a:gd name="connsiteY13" fmla="*/ 76741 h 253577"/>
                    <a:gd name="connsiteX14" fmla="*/ 47036 w 263720"/>
                    <a:gd name="connsiteY14" fmla="*/ 74256 h 253577"/>
                    <a:gd name="connsiteX15" fmla="*/ 173419 w 263720"/>
                    <a:gd name="connsiteY15" fmla="*/ 25011 h 253577"/>
                    <a:gd name="connsiteX16" fmla="*/ 246601 w 263720"/>
                    <a:gd name="connsiteY16" fmla="*/ 119342 h 253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63720" h="253577">
                      <a:moveTo>
                        <a:pt x="197255" y="14919"/>
                      </a:moveTo>
                      <a:cubicBezTo>
                        <a:pt x="140200" y="-11251"/>
                        <a:pt x="71633" y="10760"/>
                        <a:pt x="35524" y="60309"/>
                      </a:cubicBezTo>
                      <a:cubicBezTo>
                        <a:pt x="35473" y="60360"/>
                        <a:pt x="35371" y="60360"/>
                        <a:pt x="35321" y="60410"/>
                      </a:cubicBezTo>
                      <a:cubicBezTo>
                        <a:pt x="25989" y="71466"/>
                        <a:pt x="16658" y="82928"/>
                        <a:pt x="11079" y="96368"/>
                      </a:cubicBezTo>
                      <a:cubicBezTo>
                        <a:pt x="5399" y="109909"/>
                        <a:pt x="3573" y="124515"/>
                        <a:pt x="3826" y="139121"/>
                      </a:cubicBezTo>
                      <a:cubicBezTo>
                        <a:pt x="4384" y="167471"/>
                        <a:pt x="15390" y="194756"/>
                        <a:pt x="34611" y="215600"/>
                      </a:cubicBezTo>
                      <a:cubicBezTo>
                        <a:pt x="72749" y="256882"/>
                        <a:pt x="133252" y="262157"/>
                        <a:pt x="182193" y="238523"/>
                      </a:cubicBezTo>
                      <a:cubicBezTo>
                        <a:pt x="222562" y="219048"/>
                        <a:pt x="255933" y="179592"/>
                        <a:pt x="262831" y="134709"/>
                      </a:cubicBezTo>
                      <a:cubicBezTo>
                        <a:pt x="270489" y="85058"/>
                        <a:pt x="242848" y="35813"/>
                        <a:pt x="197255" y="14919"/>
                      </a:cubicBezTo>
                      <a:close/>
                      <a:moveTo>
                        <a:pt x="246601" y="119342"/>
                      </a:moveTo>
                      <a:cubicBezTo>
                        <a:pt x="244573" y="204544"/>
                        <a:pt x="135890" y="266620"/>
                        <a:pt x="63924" y="217679"/>
                      </a:cubicBezTo>
                      <a:cubicBezTo>
                        <a:pt x="41812" y="202718"/>
                        <a:pt x="26801" y="178679"/>
                        <a:pt x="22642" y="152357"/>
                      </a:cubicBezTo>
                      <a:cubicBezTo>
                        <a:pt x="20410" y="138157"/>
                        <a:pt x="20816" y="122689"/>
                        <a:pt x="25177" y="108945"/>
                      </a:cubicBezTo>
                      <a:cubicBezTo>
                        <a:pt x="28880" y="96824"/>
                        <a:pt x="36588" y="86377"/>
                        <a:pt x="44602" y="76741"/>
                      </a:cubicBezTo>
                      <a:cubicBezTo>
                        <a:pt x="45565" y="76081"/>
                        <a:pt x="46326" y="75270"/>
                        <a:pt x="47036" y="74256"/>
                      </a:cubicBezTo>
                      <a:cubicBezTo>
                        <a:pt x="73662" y="33531"/>
                        <a:pt x="126152" y="12383"/>
                        <a:pt x="173419" y="25011"/>
                      </a:cubicBezTo>
                      <a:cubicBezTo>
                        <a:pt x="215411" y="36168"/>
                        <a:pt x="247667" y="75321"/>
                        <a:pt x="246601" y="11934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>
                <a:xfrm>
                  <a:off x="8693607" y="3023692"/>
                  <a:ext cx="228220" cy="218077"/>
                </a:xfrm>
                <a:custGeom>
                  <a:avLst/>
                  <a:gdLst>
                    <a:gd name="connsiteX0" fmla="*/ 155888 w 228219"/>
                    <a:gd name="connsiteY0" fmla="*/ 7420 h 218076"/>
                    <a:gd name="connsiteX1" fmla="*/ 29505 w 228219"/>
                    <a:gd name="connsiteY1" fmla="*/ 56664 h 218076"/>
                    <a:gd name="connsiteX2" fmla="*/ 27071 w 228219"/>
                    <a:gd name="connsiteY2" fmla="*/ 59149 h 218076"/>
                    <a:gd name="connsiteX3" fmla="*/ 7647 w 228219"/>
                    <a:gd name="connsiteY3" fmla="*/ 91353 h 218076"/>
                    <a:gd name="connsiteX4" fmla="*/ 5111 w 228219"/>
                    <a:gd name="connsiteY4" fmla="*/ 134766 h 218076"/>
                    <a:gd name="connsiteX5" fmla="*/ 46393 w 228219"/>
                    <a:gd name="connsiteY5" fmla="*/ 200087 h 218076"/>
                    <a:gd name="connsiteX6" fmla="*/ 229070 w 228219"/>
                    <a:gd name="connsiteY6" fmla="*/ 101750 h 218076"/>
                    <a:gd name="connsiteX7" fmla="*/ 155888 w 228219"/>
                    <a:gd name="connsiteY7" fmla="*/ 7420 h 218076"/>
                    <a:gd name="connsiteX8" fmla="*/ 196207 w 228219"/>
                    <a:gd name="connsiteY8" fmla="*/ 82681 h 218076"/>
                    <a:gd name="connsiteX9" fmla="*/ 168973 w 228219"/>
                    <a:gd name="connsiteY9" fmla="*/ 162102 h 218076"/>
                    <a:gd name="connsiteX10" fmla="*/ 88082 w 228219"/>
                    <a:gd name="connsiteY10" fmla="*/ 186699 h 218076"/>
                    <a:gd name="connsiteX11" fmla="*/ 37518 w 228219"/>
                    <a:gd name="connsiteY11" fmla="*/ 141156 h 218076"/>
                    <a:gd name="connsiteX12" fmla="*/ 28237 w 228219"/>
                    <a:gd name="connsiteY12" fmla="*/ 113973 h 218076"/>
                    <a:gd name="connsiteX13" fmla="*/ 31585 w 228219"/>
                    <a:gd name="connsiteY13" fmla="*/ 93230 h 218076"/>
                    <a:gd name="connsiteX14" fmla="*/ 32599 w 228219"/>
                    <a:gd name="connsiteY14" fmla="*/ 89477 h 218076"/>
                    <a:gd name="connsiteX15" fmla="*/ 34577 w 228219"/>
                    <a:gd name="connsiteY15" fmla="*/ 86028 h 218076"/>
                    <a:gd name="connsiteX16" fmla="*/ 34678 w 228219"/>
                    <a:gd name="connsiteY16" fmla="*/ 85826 h 218076"/>
                    <a:gd name="connsiteX17" fmla="*/ 123430 w 228219"/>
                    <a:gd name="connsiteY17" fmla="*/ 27858 h 218076"/>
                    <a:gd name="connsiteX18" fmla="*/ 196207 w 228219"/>
                    <a:gd name="connsiteY18" fmla="*/ 82681 h 2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28219" h="218076">
                      <a:moveTo>
                        <a:pt x="155888" y="7420"/>
                      </a:moveTo>
                      <a:cubicBezTo>
                        <a:pt x="108570" y="-5158"/>
                        <a:pt x="56080" y="15990"/>
                        <a:pt x="29505" y="56664"/>
                      </a:cubicBezTo>
                      <a:cubicBezTo>
                        <a:pt x="28846" y="57679"/>
                        <a:pt x="28034" y="58490"/>
                        <a:pt x="27071" y="59149"/>
                      </a:cubicBezTo>
                      <a:cubicBezTo>
                        <a:pt x="19007" y="68785"/>
                        <a:pt x="11349" y="79233"/>
                        <a:pt x="7647" y="91353"/>
                      </a:cubicBezTo>
                      <a:cubicBezTo>
                        <a:pt x="3285" y="105097"/>
                        <a:pt x="2930" y="120566"/>
                        <a:pt x="5111" y="134766"/>
                      </a:cubicBezTo>
                      <a:cubicBezTo>
                        <a:pt x="9219" y="161087"/>
                        <a:pt x="24281" y="185127"/>
                        <a:pt x="46393" y="200087"/>
                      </a:cubicBezTo>
                      <a:cubicBezTo>
                        <a:pt x="118359" y="249028"/>
                        <a:pt x="227042" y="186952"/>
                        <a:pt x="229070" y="101750"/>
                      </a:cubicBezTo>
                      <a:cubicBezTo>
                        <a:pt x="230085" y="57780"/>
                        <a:pt x="197830" y="18628"/>
                        <a:pt x="155888" y="7420"/>
                      </a:cubicBezTo>
                      <a:close/>
                      <a:moveTo>
                        <a:pt x="196207" y="82681"/>
                      </a:moveTo>
                      <a:cubicBezTo>
                        <a:pt x="202394" y="111792"/>
                        <a:pt x="189715" y="141815"/>
                        <a:pt x="168973" y="162102"/>
                      </a:cubicBezTo>
                      <a:cubicBezTo>
                        <a:pt x="148078" y="182591"/>
                        <a:pt x="117142" y="195016"/>
                        <a:pt x="88082" y="186699"/>
                      </a:cubicBezTo>
                      <a:cubicBezTo>
                        <a:pt x="65310" y="180207"/>
                        <a:pt x="48371" y="161341"/>
                        <a:pt x="37518" y="141156"/>
                      </a:cubicBezTo>
                      <a:cubicBezTo>
                        <a:pt x="32903" y="132687"/>
                        <a:pt x="28947" y="123659"/>
                        <a:pt x="28237" y="113973"/>
                      </a:cubicBezTo>
                      <a:cubicBezTo>
                        <a:pt x="27578" y="106771"/>
                        <a:pt x="29201" y="99874"/>
                        <a:pt x="31585" y="93230"/>
                      </a:cubicBezTo>
                      <a:cubicBezTo>
                        <a:pt x="31585" y="92064"/>
                        <a:pt x="31939" y="90796"/>
                        <a:pt x="32599" y="89477"/>
                      </a:cubicBezTo>
                      <a:cubicBezTo>
                        <a:pt x="33207" y="88311"/>
                        <a:pt x="33917" y="87144"/>
                        <a:pt x="34577" y="86028"/>
                      </a:cubicBezTo>
                      <a:cubicBezTo>
                        <a:pt x="34628" y="85978"/>
                        <a:pt x="34628" y="85876"/>
                        <a:pt x="34678" y="85826"/>
                      </a:cubicBezTo>
                      <a:cubicBezTo>
                        <a:pt x="52682" y="54331"/>
                        <a:pt x="86306" y="28872"/>
                        <a:pt x="123430" y="27858"/>
                      </a:cubicBezTo>
                      <a:cubicBezTo>
                        <a:pt x="156699" y="26894"/>
                        <a:pt x="189157" y="49463"/>
                        <a:pt x="196207" y="82681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>
                <a:xfrm>
                  <a:off x="8717941" y="3047669"/>
                  <a:ext cx="172433" cy="167361"/>
                </a:xfrm>
                <a:custGeom>
                  <a:avLst/>
                  <a:gdLst>
                    <a:gd name="connsiteX0" fmla="*/ 99148 w 172432"/>
                    <a:gd name="connsiteY0" fmla="*/ 3830 h 167361"/>
                    <a:gd name="connsiteX1" fmla="*/ 10395 w 172432"/>
                    <a:gd name="connsiteY1" fmla="*/ 61798 h 167361"/>
                    <a:gd name="connsiteX2" fmla="*/ 10294 w 172432"/>
                    <a:gd name="connsiteY2" fmla="*/ 62001 h 167361"/>
                    <a:gd name="connsiteX3" fmla="*/ 8316 w 172432"/>
                    <a:gd name="connsiteY3" fmla="*/ 65450 h 167361"/>
                    <a:gd name="connsiteX4" fmla="*/ 7302 w 172432"/>
                    <a:gd name="connsiteY4" fmla="*/ 69203 h 167361"/>
                    <a:gd name="connsiteX5" fmla="*/ 3955 w 172432"/>
                    <a:gd name="connsiteY5" fmla="*/ 89945 h 167361"/>
                    <a:gd name="connsiteX6" fmla="*/ 13235 w 172432"/>
                    <a:gd name="connsiteY6" fmla="*/ 117129 h 167361"/>
                    <a:gd name="connsiteX7" fmla="*/ 63798 w 172432"/>
                    <a:gd name="connsiteY7" fmla="*/ 162671 h 167361"/>
                    <a:gd name="connsiteX8" fmla="*/ 144690 w 172432"/>
                    <a:gd name="connsiteY8" fmla="*/ 138074 h 167361"/>
                    <a:gd name="connsiteX9" fmla="*/ 171924 w 172432"/>
                    <a:gd name="connsiteY9" fmla="*/ 58654 h 167361"/>
                    <a:gd name="connsiteX10" fmla="*/ 99148 w 172432"/>
                    <a:gd name="connsiteY10" fmla="*/ 3830 h 167361"/>
                    <a:gd name="connsiteX11" fmla="*/ 151486 w 172432"/>
                    <a:gd name="connsiteY11" fmla="*/ 52821 h 167361"/>
                    <a:gd name="connsiteX12" fmla="*/ 82767 w 172432"/>
                    <a:gd name="connsiteY12" fmla="*/ 147659 h 167361"/>
                    <a:gd name="connsiteX13" fmla="*/ 36767 w 172432"/>
                    <a:gd name="connsiteY13" fmla="*/ 121592 h 167361"/>
                    <a:gd name="connsiteX14" fmla="*/ 24951 w 172432"/>
                    <a:gd name="connsiteY14" fmla="*/ 72094 h 167361"/>
                    <a:gd name="connsiteX15" fmla="*/ 85911 w 172432"/>
                    <a:gd name="connsiteY15" fmla="*/ 23305 h 167361"/>
                    <a:gd name="connsiteX16" fmla="*/ 151486 w 172432"/>
                    <a:gd name="connsiteY16" fmla="*/ 52821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2432" h="167361">
                      <a:moveTo>
                        <a:pt x="99148" y="3830"/>
                      </a:moveTo>
                      <a:cubicBezTo>
                        <a:pt x="62024" y="4845"/>
                        <a:pt x="28399" y="30304"/>
                        <a:pt x="10395" y="61798"/>
                      </a:cubicBezTo>
                      <a:cubicBezTo>
                        <a:pt x="10345" y="61849"/>
                        <a:pt x="10345" y="61950"/>
                        <a:pt x="10294" y="62001"/>
                      </a:cubicBezTo>
                      <a:cubicBezTo>
                        <a:pt x="9635" y="63117"/>
                        <a:pt x="8925" y="64283"/>
                        <a:pt x="8316" y="65450"/>
                      </a:cubicBezTo>
                      <a:cubicBezTo>
                        <a:pt x="7657" y="66819"/>
                        <a:pt x="7302" y="68036"/>
                        <a:pt x="7302" y="69203"/>
                      </a:cubicBezTo>
                      <a:cubicBezTo>
                        <a:pt x="4867" y="75846"/>
                        <a:pt x="3295" y="82744"/>
                        <a:pt x="3955" y="89945"/>
                      </a:cubicBezTo>
                      <a:cubicBezTo>
                        <a:pt x="4715" y="99632"/>
                        <a:pt x="8671" y="108659"/>
                        <a:pt x="13235" y="117129"/>
                      </a:cubicBezTo>
                      <a:cubicBezTo>
                        <a:pt x="24088" y="137364"/>
                        <a:pt x="41027" y="156180"/>
                        <a:pt x="63798" y="162671"/>
                      </a:cubicBezTo>
                      <a:cubicBezTo>
                        <a:pt x="92859" y="170938"/>
                        <a:pt x="123795" y="158513"/>
                        <a:pt x="144690" y="138074"/>
                      </a:cubicBezTo>
                      <a:cubicBezTo>
                        <a:pt x="165432" y="117788"/>
                        <a:pt x="178061" y="87764"/>
                        <a:pt x="171924" y="58654"/>
                      </a:cubicBezTo>
                      <a:cubicBezTo>
                        <a:pt x="164824" y="25486"/>
                        <a:pt x="132366" y="2918"/>
                        <a:pt x="99148" y="3830"/>
                      </a:cubicBezTo>
                      <a:close/>
                      <a:moveTo>
                        <a:pt x="151486" y="52821"/>
                      </a:moveTo>
                      <a:cubicBezTo>
                        <a:pt x="170707" y="95727"/>
                        <a:pt x="126280" y="147609"/>
                        <a:pt x="82767" y="147659"/>
                      </a:cubicBezTo>
                      <a:cubicBezTo>
                        <a:pt x="63698" y="147710"/>
                        <a:pt x="47773" y="136756"/>
                        <a:pt x="36767" y="121592"/>
                      </a:cubicBezTo>
                      <a:cubicBezTo>
                        <a:pt x="25813" y="106478"/>
                        <a:pt x="17343" y="90351"/>
                        <a:pt x="24951" y="72094"/>
                      </a:cubicBezTo>
                      <a:cubicBezTo>
                        <a:pt x="37832" y="48866"/>
                        <a:pt x="59742" y="29695"/>
                        <a:pt x="85911" y="23305"/>
                      </a:cubicBezTo>
                      <a:cubicBezTo>
                        <a:pt x="111471" y="17169"/>
                        <a:pt x="140329" y="27971"/>
                        <a:pt x="151486" y="5282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/>
                <p:nvPr/>
              </p:nvSpPr>
              <p:spPr>
                <a:xfrm>
                  <a:off x="8736174" y="3065486"/>
                  <a:ext cx="136932" cy="131860"/>
                </a:xfrm>
                <a:custGeom>
                  <a:avLst/>
                  <a:gdLst>
                    <a:gd name="connsiteX0" fmla="*/ 133252 w 136931"/>
                    <a:gd name="connsiteY0" fmla="*/ 35005 h 131860"/>
                    <a:gd name="connsiteX1" fmla="*/ 64533 w 136931"/>
                    <a:gd name="connsiteY1" fmla="*/ 129843 h 131860"/>
                    <a:gd name="connsiteX2" fmla="*/ 18534 w 136931"/>
                    <a:gd name="connsiteY2" fmla="*/ 103775 h 131860"/>
                    <a:gd name="connsiteX3" fmla="*/ 6718 w 136931"/>
                    <a:gd name="connsiteY3" fmla="*/ 54277 h 131860"/>
                    <a:gd name="connsiteX4" fmla="*/ 67678 w 136931"/>
                    <a:gd name="connsiteY4" fmla="*/ 5489 h 131860"/>
                    <a:gd name="connsiteX5" fmla="*/ 133252 w 136931"/>
                    <a:gd name="connsiteY5" fmla="*/ 35005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6931" h="131860">
                      <a:moveTo>
                        <a:pt x="133252" y="35005"/>
                      </a:moveTo>
                      <a:cubicBezTo>
                        <a:pt x="152474" y="77910"/>
                        <a:pt x="108047" y="129792"/>
                        <a:pt x="64533" y="129843"/>
                      </a:cubicBezTo>
                      <a:cubicBezTo>
                        <a:pt x="45464" y="129894"/>
                        <a:pt x="29540" y="118939"/>
                        <a:pt x="18534" y="103775"/>
                      </a:cubicBezTo>
                      <a:cubicBezTo>
                        <a:pt x="7579" y="88662"/>
                        <a:pt x="-890" y="72534"/>
                        <a:pt x="6718" y="54277"/>
                      </a:cubicBezTo>
                      <a:cubicBezTo>
                        <a:pt x="19599" y="31049"/>
                        <a:pt x="41508" y="11879"/>
                        <a:pt x="67678" y="5489"/>
                      </a:cubicBezTo>
                      <a:cubicBezTo>
                        <a:pt x="93238" y="-648"/>
                        <a:pt x="122095" y="10154"/>
                        <a:pt x="133252" y="350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/>
                <p:nvPr/>
              </p:nvSpPr>
              <p:spPr>
                <a:xfrm>
                  <a:off x="9027685" y="3561903"/>
                  <a:ext cx="71002" cy="35501"/>
                </a:xfrm>
                <a:custGeom>
                  <a:avLst/>
                  <a:gdLst>
                    <a:gd name="connsiteX0" fmla="*/ 66005 w 71001"/>
                    <a:gd name="connsiteY0" fmla="*/ 12219 h 35500"/>
                    <a:gd name="connsiteX1" fmla="*/ 66157 w 71001"/>
                    <a:gd name="connsiteY1" fmla="*/ 24746 h 35500"/>
                    <a:gd name="connsiteX2" fmla="*/ 4995 w 71001"/>
                    <a:gd name="connsiteY2" fmla="*/ 17189 h 35500"/>
                    <a:gd name="connsiteX3" fmla="*/ 8139 w 71001"/>
                    <a:gd name="connsiteY3" fmla="*/ 5017 h 35500"/>
                    <a:gd name="connsiteX4" fmla="*/ 20210 w 71001"/>
                    <a:gd name="connsiteY4" fmla="*/ 8162 h 35500"/>
                    <a:gd name="connsiteX5" fmla="*/ 22086 w 71001"/>
                    <a:gd name="connsiteY5" fmla="*/ 11154 h 35500"/>
                    <a:gd name="connsiteX6" fmla="*/ 22948 w 71001"/>
                    <a:gd name="connsiteY6" fmla="*/ 12117 h 35500"/>
                    <a:gd name="connsiteX7" fmla="*/ 25433 w 71001"/>
                    <a:gd name="connsiteY7" fmla="*/ 14450 h 35500"/>
                    <a:gd name="connsiteX8" fmla="*/ 25484 w 71001"/>
                    <a:gd name="connsiteY8" fmla="*/ 14501 h 35500"/>
                    <a:gd name="connsiteX9" fmla="*/ 25788 w 71001"/>
                    <a:gd name="connsiteY9" fmla="*/ 14704 h 35500"/>
                    <a:gd name="connsiteX10" fmla="*/ 26397 w 71001"/>
                    <a:gd name="connsiteY10" fmla="*/ 15161 h 35500"/>
                    <a:gd name="connsiteX11" fmla="*/ 29236 w 71001"/>
                    <a:gd name="connsiteY11" fmla="*/ 16733 h 35500"/>
                    <a:gd name="connsiteX12" fmla="*/ 30606 w 71001"/>
                    <a:gd name="connsiteY12" fmla="*/ 17291 h 35500"/>
                    <a:gd name="connsiteX13" fmla="*/ 36438 w 71001"/>
                    <a:gd name="connsiteY13" fmla="*/ 18711 h 35500"/>
                    <a:gd name="connsiteX14" fmla="*/ 36591 w 71001"/>
                    <a:gd name="connsiteY14" fmla="*/ 18660 h 35500"/>
                    <a:gd name="connsiteX15" fmla="*/ 38112 w 71001"/>
                    <a:gd name="connsiteY15" fmla="*/ 18761 h 35500"/>
                    <a:gd name="connsiteX16" fmla="*/ 41054 w 71001"/>
                    <a:gd name="connsiteY16" fmla="*/ 18660 h 35500"/>
                    <a:gd name="connsiteX17" fmla="*/ 41865 w 71001"/>
                    <a:gd name="connsiteY17" fmla="*/ 18609 h 35500"/>
                    <a:gd name="connsiteX18" fmla="*/ 42778 w 71001"/>
                    <a:gd name="connsiteY18" fmla="*/ 18457 h 35500"/>
                    <a:gd name="connsiteX19" fmla="*/ 45668 w 71001"/>
                    <a:gd name="connsiteY19" fmla="*/ 17646 h 35500"/>
                    <a:gd name="connsiteX20" fmla="*/ 47038 w 71001"/>
                    <a:gd name="connsiteY20" fmla="*/ 17189 h 35500"/>
                    <a:gd name="connsiteX21" fmla="*/ 49929 w 71001"/>
                    <a:gd name="connsiteY21" fmla="*/ 15617 h 35500"/>
                    <a:gd name="connsiteX22" fmla="*/ 51095 w 71001"/>
                    <a:gd name="connsiteY22" fmla="*/ 14856 h 35500"/>
                    <a:gd name="connsiteX23" fmla="*/ 53529 w 71001"/>
                    <a:gd name="connsiteY23" fmla="*/ 12574 h 35500"/>
                    <a:gd name="connsiteX24" fmla="*/ 66005 w 71001"/>
                    <a:gd name="connsiteY24" fmla="*/ 12219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1001" h="35500">
                      <a:moveTo>
                        <a:pt x="66005" y="12219"/>
                      </a:moveTo>
                      <a:cubicBezTo>
                        <a:pt x="69657" y="15414"/>
                        <a:pt x="69302" y="21348"/>
                        <a:pt x="66157" y="24746"/>
                      </a:cubicBezTo>
                      <a:cubicBezTo>
                        <a:pt x="49219" y="42902"/>
                        <a:pt x="17014" y="38946"/>
                        <a:pt x="4995" y="17189"/>
                      </a:cubicBezTo>
                      <a:cubicBezTo>
                        <a:pt x="2560" y="12828"/>
                        <a:pt x="3980" y="7756"/>
                        <a:pt x="8139" y="5017"/>
                      </a:cubicBezTo>
                      <a:cubicBezTo>
                        <a:pt x="12095" y="2482"/>
                        <a:pt x="18028" y="4105"/>
                        <a:pt x="20210" y="8162"/>
                      </a:cubicBezTo>
                      <a:cubicBezTo>
                        <a:pt x="20767" y="9227"/>
                        <a:pt x="21427" y="10191"/>
                        <a:pt x="22086" y="11154"/>
                      </a:cubicBezTo>
                      <a:cubicBezTo>
                        <a:pt x="22339" y="11509"/>
                        <a:pt x="22695" y="11864"/>
                        <a:pt x="22948" y="12117"/>
                      </a:cubicBezTo>
                      <a:cubicBezTo>
                        <a:pt x="23709" y="12980"/>
                        <a:pt x="24571" y="13690"/>
                        <a:pt x="25433" y="14450"/>
                      </a:cubicBezTo>
                      <a:lnTo>
                        <a:pt x="25484" y="14501"/>
                      </a:lnTo>
                      <a:cubicBezTo>
                        <a:pt x="25585" y="14603"/>
                        <a:pt x="25687" y="14603"/>
                        <a:pt x="25788" y="14704"/>
                      </a:cubicBezTo>
                      <a:cubicBezTo>
                        <a:pt x="25940" y="14856"/>
                        <a:pt x="26244" y="15008"/>
                        <a:pt x="26397" y="15161"/>
                      </a:cubicBezTo>
                      <a:cubicBezTo>
                        <a:pt x="27309" y="15718"/>
                        <a:pt x="28222" y="16226"/>
                        <a:pt x="29236" y="16733"/>
                      </a:cubicBezTo>
                      <a:cubicBezTo>
                        <a:pt x="29693" y="16936"/>
                        <a:pt x="30150" y="17088"/>
                        <a:pt x="30606" y="17291"/>
                      </a:cubicBezTo>
                      <a:cubicBezTo>
                        <a:pt x="32533" y="17899"/>
                        <a:pt x="34409" y="18254"/>
                        <a:pt x="36438" y="18711"/>
                      </a:cubicBezTo>
                      <a:cubicBezTo>
                        <a:pt x="36489" y="18660"/>
                        <a:pt x="36540" y="18711"/>
                        <a:pt x="36591" y="18660"/>
                      </a:cubicBezTo>
                      <a:cubicBezTo>
                        <a:pt x="37098" y="18711"/>
                        <a:pt x="37554" y="18761"/>
                        <a:pt x="38112" y="18761"/>
                      </a:cubicBezTo>
                      <a:cubicBezTo>
                        <a:pt x="39076" y="18761"/>
                        <a:pt x="40090" y="18761"/>
                        <a:pt x="41054" y="18660"/>
                      </a:cubicBezTo>
                      <a:cubicBezTo>
                        <a:pt x="41155" y="18660"/>
                        <a:pt x="41510" y="18609"/>
                        <a:pt x="41865" y="18609"/>
                      </a:cubicBezTo>
                      <a:cubicBezTo>
                        <a:pt x="42220" y="18558"/>
                        <a:pt x="42676" y="18457"/>
                        <a:pt x="42778" y="18457"/>
                      </a:cubicBezTo>
                      <a:cubicBezTo>
                        <a:pt x="43741" y="18203"/>
                        <a:pt x="44705" y="18001"/>
                        <a:pt x="45668" y="17646"/>
                      </a:cubicBezTo>
                      <a:cubicBezTo>
                        <a:pt x="46074" y="17544"/>
                        <a:pt x="46581" y="17341"/>
                        <a:pt x="47038" y="17189"/>
                      </a:cubicBezTo>
                      <a:cubicBezTo>
                        <a:pt x="47951" y="16682"/>
                        <a:pt x="48965" y="16175"/>
                        <a:pt x="49929" y="15617"/>
                      </a:cubicBezTo>
                      <a:cubicBezTo>
                        <a:pt x="50283" y="15363"/>
                        <a:pt x="50690" y="15059"/>
                        <a:pt x="51095" y="14856"/>
                      </a:cubicBezTo>
                      <a:cubicBezTo>
                        <a:pt x="51704" y="13994"/>
                        <a:pt x="52819" y="13284"/>
                        <a:pt x="53529" y="12574"/>
                      </a:cubicBezTo>
                      <a:cubicBezTo>
                        <a:pt x="56877" y="8872"/>
                        <a:pt x="62455" y="9075"/>
                        <a:pt x="66005" y="1221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>
                <a:xfrm>
                  <a:off x="9049365" y="3572499"/>
                  <a:ext cx="5072" cy="5072"/>
                </a:xfrm>
                <a:custGeom>
                  <a:avLst/>
                  <a:gdLst>
                    <a:gd name="connsiteX0" fmla="*/ 4108 w 5071"/>
                    <a:gd name="connsiteY0" fmla="*/ 4007 h 5071"/>
                    <a:gd name="connsiteX1" fmla="*/ 3804 w 5071"/>
                    <a:gd name="connsiteY1" fmla="*/ 3804 h 5071"/>
                    <a:gd name="connsiteX2" fmla="*/ 4108 w 5071"/>
                    <a:gd name="connsiteY2" fmla="*/ 4007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4108" y="4007"/>
                      </a:moveTo>
                      <a:cubicBezTo>
                        <a:pt x="4007" y="3905"/>
                        <a:pt x="3905" y="3905"/>
                        <a:pt x="3804" y="3804"/>
                      </a:cubicBezTo>
                      <a:cubicBezTo>
                        <a:pt x="5224" y="4463"/>
                        <a:pt x="4717" y="4412"/>
                        <a:pt x="4108" y="400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>
                <a:xfrm>
                  <a:off x="9115157" y="3431585"/>
                  <a:ext cx="45644" cy="45644"/>
                </a:xfrm>
                <a:custGeom>
                  <a:avLst/>
                  <a:gdLst>
                    <a:gd name="connsiteX0" fmla="*/ 43855 w 45643"/>
                    <a:gd name="connsiteY0" fmla="*/ 31978 h 45643"/>
                    <a:gd name="connsiteX1" fmla="*/ 37769 w 45643"/>
                    <a:gd name="connsiteY1" fmla="*/ 42882 h 45643"/>
                    <a:gd name="connsiteX2" fmla="*/ 31074 w 45643"/>
                    <a:gd name="connsiteY2" fmla="*/ 42121 h 45643"/>
                    <a:gd name="connsiteX3" fmla="*/ 26865 w 45643"/>
                    <a:gd name="connsiteY3" fmla="*/ 36745 h 45643"/>
                    <a:gd name="connsiteX4" fmla="*/ 26054 w 45643"/>
                    <a:gd name="connsiteY4" fmla="*/ 33550 h 45643"/>
                    <a:gd name="connsiteX5" fmla="*/ 25648 w 45643"/>
                    <a:gd name="connsiteY5" fmla="*/ 32333 h 45643"/>
                    <a:gd name="connsiteX6" fmla="*/ 22859 w 45643"/>
                    <a:gd name="connsiteY6" fmla="*/ 27921 h 45643"/>
                    <a:gd name="connsiteX7" fmla="*/ 19563 w 45643"/>
                    <a:gd name="connsiteY7" fmla="*/ 24776 h 45643"/>
                    <a:gd name="connsiteX8" fmla="*/ 14998 w 45643"/>
                    <a:gd name="connsiteY8" fmla="*/ 22190 h 45643"/>
                    <a:gd name="connsiteX9" fmla="*/ 13679 w 45643"/>
                    <a:gd name="connsiteY9" fmla="*/ 21784 h 45643"/>
                    <a:gd name="connsiteX10" fmla="*/ 10433 w 45643"/>
                    <a:gd name="connsiteY10" fmla="*/ 21175 h 45643"/>
                    <a:gd name="connsiteX11" fmla="*/ 3993 w 45643"/>
                    <a:gd name="connsiteY11" fmla="*/ 10474 h 45643"/>
                    <a:gd name="connsiteX12" fmla="*/ 8101 w 45643"/>
                    <a:gd name="connsiteY12" fmla="*/ 4946 h 45643"/>
                    <a:gd name="connsiteX13" fmla="*/ 14643 w 45643"/>
                    <a:gd name="connsiteY13" fmla="*/ 3983 h 45643"/>
                    <a:gd name="connsiteX14" fmla="*/ 43855 w 45643"/>
                    <a:gd name="connsiteY14" fmla="*/ 31978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643" h="45643">
                      <a:moveTo>
                        <a:pt x="43855" y="31978"/>
                      </a:moveTo>
                      <a:cubicBezTo>
                        <a:pt x="44717" y="36847"/>
                        <a:pt x="42688" y="41310"/>
                        <a:pt x="37769" y="42882"/>
                      </a:cubicBezTo>
                      <a:cubicBezTo>
                        <a:pt x="35690" y="43591"/>
                        <a:pt x="33052" y="43186"/>
                        <a:pt x="31074" y="42121"/>
                      </a:cubicBezTo>
                      <a:cubicBezTo>
                        <a:pt x="29299" y="41106"/>
                        <a:pt x="27221" y="38926"/>
                        <a:pt x="26865" y="36745"/>
                      </a:cubicBezTo>
                      <a:cubicBezTo>
                        <a:pt x="26612" y="35680"/>
                        <a:pt x="26409" y="34615"/>
                        <a:pt x="26054" y="33550"/>
                      </a:cubicBezTo>
                      <a:cubicBezTo>
                        <a:pt x="25953" y="33144"/>
                        <a:pt x="25750" y="32739"/>
                        <a:pt x="25648" y="32333"/>
                      </a:cubicBezTo>
                      <a:cubicBezTo>
                        <a:pt x="24938" y="30811"/>
                        <a:pt x="23873" y="29340"/>
                        <a:pt x="22859" y="27921"/>
                      </a:cubicBezTo>
                      <a:cubicBezTo>
                        <a:pt x="21895" y="26754"/>
                        <a:pt x="20780" y="25689"/>
                        <a:pt x="19563" y="24776"/>
                      </a:cubicBezTo>
                      <a:cubicBezTo>
                        <a:pt x="18092" y="23762"/>
                        <a:pt x="16570" y="22950"/>
                        <a:pt x="14998" y="22190"/>
                      </a:cubicBezTo>
                      <a:cubicBezTo>
                        <a:pt x="14542" y="22088"/>
                        <a:pt x="14085" y="21936"/>
                        <a:pt x="13679" y="21784"/>
                      </a:cubicBezTo>
                      <a:cubicBezTo>
                        <a:pt x="12665" y="21530"/>
                        <a:pt x="11600" y="21328"/>
                        <a:pt x="10433" y="21175"/>
                      </a:cubicBezTo>
                      <a:cubicBezTo>
                        <a:pt x="5514" y="20465"/>
                        <a:pt x="3080" y="14785"/>
                        <a:pt x="3993" y="10474"/>
                      </a:cubicBezTo>
                      <a:cubicBezTo>
                        <a:pt x="4449" y="8243"/>
                        <a:pt x="6174" y="6011"/>
                        <a:pt x="8101" y="4946"/>
                      </a:cubicBezTo>
                      <a:cubicBezTo>
                        <a:pt x="10230" y="3729"/>
                        <a:pt x="12310" y="3628"/>
                        <a:pt x="14643" y="3983"/>
                      </a:cubicBezTo>
                      <a:cubicBezTo>
                        <a:pt x="28742" y="5910"/>
                        <a:pt x="41421" y="18031"/>
                        <a:pt x="43855" y="3197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2" name="任意多边形: 形状 191"/>
                <p:cNvSpPr/>
                <p:nvPr/>
              </p:nvSpPr>
              <p:spPr>
                <a:xfrm>
                  <a:off x="8988683" y="3424434"/>
                  <a:ext cx="45644" cy="45644"/>
                </a:xfrm>
                <a:custGeom>
                  <a:avLst/>
                  <a:gdLst>
                    <a:gd name="connsiteX0" fmla="*/ 18740 w 45643"/>
                    <a:gd name="connsiteY0" fmla="*/ 6265 h 45643"/>
                    <a:gd name="connsiteX1" fmla="*/ 40598 w 45643"/>
                    <a:gd name="connsiteY1" fmla="*/ 28985 h 45643"/>
                    <a:gd name="connsiteX2" fmla="*/ 40802 w 45643"/>
                    <a:gd name="connsiteY2" fmla="*/ 41563 h 45643"/>
                    <a:gd name="connsiteX3" fmla="*/ 28274 w 45643"/>
                    <a:gd name="connsiteY3" fmla="*/ 41715 h 45643"/>
                    <a:gd name="connsiteX4" fmla="*/ 6416 w 45643"/>
                    <a:gd name="connsiteY4" fmla="*/ 18994 h 45643"/>
                    <a:gd name="connsiteX5" fmla="*/ 6213 w 45643"/>
                    <a:gd name="connsiteY5" fmla="*/ 6518 h 45643"/>
                    <a:gd name="connsiteX6" fmla="*/ 18740 w 45643"/>
                    <a:gd name="connsiteY6" fmla="*/ 6265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643" h="45643">
                      <a:moveTo>
                        <a:pt x="18740" y="6265"/>
                      </a:moveTo>
                      <a:cubicBezTo>
                        <a:pt x="25992" y="13821"/>
                        <a:pt x="33346" y="21429"/>
                        <a:pt x="40598" y="28985"/>
                      </a:cubicBezTo>
                      <a:cubicBezTo>
                        <a:pt x="44047" y="32637"/>
                        <a:pt x="44047" y="37860"/>
                        <a:pt x="40802" y="41563"/>
                      </a:cubicBezTo>
                      <a:cubicBezTo>
                        <a:pt x="37708" y="45011"/>
                        <a:pt x="31469" y="45113"/>
                        <a:pt x="28274" y="41715"/>
                      </a:cubicBezTo>
                      <a:cubicBezTo>
                        <a:pt x="21022" y="34158"/>
                        <a:pt x="13668" y="26551"/>
                        <a:pt x="6416" y="18994"/>
                      </a:cubicBezTo>
                      <a:cubicBezTo>
                        <a:pt x="2967" y="15444"/>
                        <a:pt x="2967" y="10220"/>
                        <a:pt x="6213" y="6518"/>
                      </a:cubicBezTo>
                      <a:cubicBezTo>
                        <a:pt x="9307" y="2968"/>
                        <a:pt x="15495" y="2917"/>
                        <a:pt x="18740" y="62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3" name="任意多边形: 形状 192"/>
                <p:cNvSpPr/>
                <p:nvPr/>
              </p:nvSpPr>
              <p:spPr>
                <a:xfrm>
                  <a:off x="9031296" y="3365915"/>
                  <a:ext cx="50715" cy="45644"/>
                </a:xfrm>
                <a:custGeom>
                  <a:avLst/>
                  <a:gdLst>
                    <a:gd name="connsiteX0" fmla="*/ 45658 w 50715"/>
                    <a:gd name="connsiteY0" fmla="*/ 29181 h 45643"/>
                    <a:gd name="connsiteX1" fmla="*/ 45911 w 50715"/>
                    <a:gd name="connsiteY1" fmla="*/ 41708 h 45643"/>
                    <a:gd name="connsiteX2" fmla="*/ 33384 w 50715"/>
                    <a:gd name="connsiteY2" fmla="*/ 41860 h 45643"/>
                    <a:gd name="connsiteX3" fmla="*/ 6455 w 50715"/>
                    <a:gd name="connsiteY3" fmla="*/ 18937 h 45643"/>
                    <a:gd name="connsiteX4" fmla="*/ 6252 w 50715"/>
                    <a:gd name="connsiteY4" fmla="*/ 6461 h 45643"/>
                    <a:gd name="connsiteX5" fmla="*/ 18778 w 50715"/>
                    <a:gd name="connsiteY5" fmla="*/ 6207 h 45643"/>
                    <a:gd name="connsiteX6" fmla="*/ 45658 w 50715"/>
                    <a:gd name="connsiteY6" fmla="*/ 29181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715" h="45643">
                      <a:moveTo>
                        <a:pt x="45658" y="29181"/>
                      </a:moveTo>
                      <a:cubicBezTo>
                        <a:pt x="49461" y="32326"/>
                        <a:pt x="48904" y="38259"/>
                        <a:pt x="45911" y="41708"/>
                      </a:cubicBezTo>
                      <a:cubicBezTo>
                        <a:pt x="42615" y="45461"/>
                        <a:pt x="36884" y="44903"/>
                        <a:pt x="33384" y="41860"/>
                      </a:cubicBezTo>
                      <a:cubicBezTo>
                        <a:pt x="24408" y="34202"/>
                        <a:pt x="15431" y="26595"/>
                        <a:pt x="6455" y="18937"/>
                      </a:cubicBezTo>
                      <a:cubicBezTo>
                        <a:pt x="2702" y="15742"/>
                        <a:pt x="3209" y="9859"/>
                        <a:pt x="6252" y="6461"/>
                      </a:cubicBezTo>
                      <a:cubicBezTo>
                        <a:pt x="9548" y="2708"/>
                        <a:pt x="15229" y="3215"/>
                        <a:pt x="18778" y="6207"/>
                      </a:cubicBezTo>
                      <a:cubicBezTo>
                        <a:pt x="27755" y="13865"/>
                        <a:pt x="36732" y="21473"/>
                        <a:pt x="45658" y="2918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4" name="任意多边形: 形状 193"/>
                <p:cNvSpPr/>
                <p:nvPr/>
              </p:nvSpPr>
              <p:spPr>
                <a:xfrm>
                  <a:off x="8640852" y="2925340"/>
                  <a:ext cx="76073" cy="65930"/>
                </a:xfrm>
                <a:custGeom>
                  <a:avLst/>
                  <a:gdLst>
                    <a:gd name="connsiteX0" fmla="*/ 72016 w 76073"/>
                    <a:gd name="connsiteY0" fmla="*/ 4493 h 65930"/>
                    <a:gd name="connsiteX1" fmla="*/ 15823 w 76073"/>
                    <a:gd name="connsiteY1" fmla="*/ 65402 h 65930"/>
                    <a:gd name="connsiteX2" fmla="*/ 3804 w 76073"/>
                    <a:gd name="connsiteY2" fmla="*/ 63272 h 65930"/>
                    <a:gd name="connsiteX3" fmla="*/ 31342 w 76073"/>
                    <a:gd name="connsiteY3" fmla="*/ 14281 h 65930"/>
                    <a:gd name="connsiteX4" fmla="*/ 72016 w 76073"/>
                    <a:gd name="connsiteY4" fmla="*/ 4493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073" h="65930">
                      <a:moveTo>
                        <a:pt x="72016" y="4493"/>
                      </a:moveTo>
                      <a:cubicBezTo>
                        <a:pt x="78051" y="34415"/>
                        <a:pt x="52389" y="68445"/>
                        <a:pt x="15823" y="65402"/>
                      </a:cubicBezTo>
                      <a:cubicBezTo>
                        <a:pt x="12121" y="65199"/>
                        <a:pt x="7962" y="64438"/>
                        <a:pt x="3804" y="63272"/>
                      </a:cubicBezTo>
                      <a:cubicBezTo>
                        <a:pt x="4919" y="50542"/>
                        <a:pt x="10143" y="28633"/>
                        <a:pt x="31342" y="14281"/>
                      </a:cubicBezTo>
                      <a:cubicBezTo>
                        <a:pt x="46861" y="3681"/>
                        <a:pt x="61366" y="2768"/>
                        <a:pt x="72016" y="44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>
                <a:xfrm>
                  <a:off x="8080591" y="2812242"/>
                  <a:ext cx="329651" cy="314436"/>
                </a:xfrm>
                <a:custGeom>
                  <a:avLst/>
                  <a:gdLst>
                    <a:gd name="connsiteX0" fmla="*/ 262460 w 329650"/>
                    <a:gd name="connsiteY0" fmla="*/ 17478 h 314435"/>
                    <a:gd name="connsiteX1" fmla="*/ 217222 w 329650"/>
                    <a:gd name="connsiteY1" fmla="*/ 3836 h 314435"/>
                    <a:gd name="connsiteX2" fmla="*/ 120254 w 329650"/>
                    <a:gd name="connsiteY2" fmla="*/ 35026 h 314435"/>
                    <a:gd name="connsiteX3" fmla="*/ 38804 w 329650"/>
                    <a:gd name="connsiteY3" fmla="*/ 102528 h 314435"/>
                    <a:gd name="connsiteX4" fmla="*/ 25162 w 329650"/>
                    <a:gd name="connsiteY4" fmla="*/ 119416 h 314435"/>
                    <a:gd name="connsiteX5" fmla="*/ 4217 w 329650"/>
                    <a:gd name="connsiteY5" fmla="*/ 164807 h 314435"/>
                    <a:gd name="connsiteX6" fmla="*/ 12585 w 329650"/>
                    <a:gd name="connsiteY6" fmla="*/ 213189 h 314435"/>
                    <a:gd name="connsiteX7" fmla="*/ 96215 w 329650"/>
                    <a:gd name="connsiteY7" fmla="*/ 299406 h 314435"/>
                    <a:gd name="connsiteX8" fmla="*/ 158341 w 329650"/>
                    <a:gd name="connsiteY8" fmla="*/ 300978 h 314435"/>
                    <a:gd name="connsiteX9" fmla="*/ 220366 w 329650"/>
                    <a:gd name="connsiteY9" fmla="*/ 278206 h 314435"/>
                    <a:gd name="connsiteX10" fmla="*/ 267582 w 329650"/>
                    <a:gd name="connsiteY10" fmla="*/ 290885 h 314435"/>
                    <a:gd name="connsiteX11" fmla="*/ 307140 w 329650"/>
                    <a:gd name="connsiteY11" fmla="*/ 312541 h 314435"/>
                    <a:gd name="connsiteX12" fmla="*/ 328238 w 329650"/>
                    <a:gd name="connsiteY12" fmla="*/ 293269 h 314435"/>
                    <a:gd name="connsiteX13" fmla="*/ 294461 w 329650"/>
                    <a:gd name="connsiteY13" fmla="*/ 257565 h 314435"/>
                    <a:gd name="connsiteX14" fmla="*/ 273364 w 329650"/>
                    <a:gd name="connsiteY14" fmla="*/ 241945 h 314435"/>
                    <a:gd name="connsiteX15" fmla="*/ 274784 w 329650"/>
                    <a:gd name="connsiteY15" fmla="*/ 220797 h 314435"/>
                    <a:gd name="connsiteX16" fmla="*/ 311147 w 329650"/>
                    <a:gd name="connsiteY16" fmla="*/ 167951 h 314435"/>
                    <a:gd name="connsiteX17" fmla="*/ 322152 w 329650"/>
                    <a:gd name="connsiteY17" fmla="*/ 111454 h 314435"/>
                    <a:gd name="connsiteX18" fmla="*/ 301308 w 329650"/>
                    <a:gd name="connsiteY18" fmla="*/ 59268 h 314435"/>
                    <a:gd name="connsiteX19" fmla="*/ 262460 w 329650"/>
                    <a:gd name="connsiteY19" fmla="*/ 17478 h 314435"/>
                    <a:gd name="connsiteX20" fmla="*/ 306329 w 329650"/>
                    <a:gd name="connsiteY20" fmla="*/ 138739 h 314435"/>
                    <a:gd name="connsiteX21" fmla="*/ 277725 w 329650"/>
                    <a:gd name="connsiteY21" fmla="*/ 190621 h 314435"/>
                    <a:gd name="connsiteX22" fmla="*/ 254244 w 329650"/>
                    <a:gd name="connsiteY22" fmla="*/ 236670 h 314435"/>
                    <a:gd name="connsiteX23" fmla="*/ 285485 w 329650"/>
                    <a:gd name="connsiteY23" fmla="*/ 269991 h 314435"/>
                    <a:gd name="connsiteX24" fmla="*/ 304706 w 329650"/>
                    <a:gd name="connsiteY24" fmla="*/ 286777 h 314435"/>
                    <a:gd name="connsiteX25" fmla="*/ 313125 w 329650"/>
                    <a:gd name="connsiteY25" fmla="*/ 297529 h 314435"/>
                    <a:gd name="connsiteX26" fmla="*/ 312770 w 329650"/>
                    <a:gd name="connsiteY26" fmla="*/ 297631 h 314435"/>
                    <a:gd name="connsiteX27" fmla="*/ 306886 w 329650"/>
                    <a:gd name="connsiteY27" fmla="*/ 296718 h 314435"/>
                    <a:gd name="connsiteX28" fmla="*/ 289745 w 329650"/>
                    <a:gd name="connsiteY28" fmla="*/ 287437 h 314435"/>
                    <a:gd name="connsiteX29" fmla="*/ 251404 w 329650"/>
                    <a:gd name="connsiteY29" fmla="*/ 264970 h 314435"/>
                    <a:gd name="connsiteX30" fmla="*/ 142569 w 329650"/>
                    <a:gd name="connsiteY30" fmla="*/ 289060 h 314435"/>
                    <a:gd name="connsiteX31" fmla="*/ 87542 w 329650"/>
                    <a:gd name="connsiteY31" fmla="*/ 278105 h 314435"/>
                    <a:gd name="connsiteX32" fmla="*/ 44941 w 329650"/>
                    <a:gd name="connsiteY32" fmla="*/ 239156 h 314435"/>
                    <a:gd name="connsiteX33" fmla="*/ 23894 w 329650"/>
                    <a:gd name="connsiteY33" fmla="*/ 152331 h 314435"/>
                    <a:gd name="connsiteX34" fmla="*/ 37080 w 329650"/>
                    <a:gd name="connsiteY34" fmla="*/ 129204 h 314435"/>
                    <a:gd name="connsiteX35" fmla="*/ 102250 w 329650"/>
                    <a:gd name="connsiteY35" fmla="*/ 65557 h 314435"/>
                    <a:gd name="connsiteX36" fmla="*/ 190190 w 329650"/>
                    <a:gd name="connsiteY36" fmla="*/ 21941 h 314435"/>
                    <a:gd name="connsiteX37" fmla="*/ 232639 w 329650"/>
                    <a:gd name="connsiteY37" fmla="*/ 20927 h 314435"/>
                    <a:gd name="connsiteX38" fmla="*/ 270473 w 329650"/>
                    <a:gd name="connsiteY38" fmla="*/ 44357 h 314435"/>
                    <a:gd name="connsiteX39" fmla="*/ 306329 w 329650"/>
                    <a:gd name="connsiteY39" fmla="*/ 138739 h 314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329650" h="314435">
                      <a:moveTo>
                        <a:pt x="262460" y="17478"/>
                      </a:moveTo>
                      <a:cubicBezTo>
                        <a:pt x="248767" y="8248"/>
                        <a:pt x="233654" y="4292"/>
                        <a:pt x="217222" y="3836"/>
                      </a:cubicBezTo>
                      <a:cubicBezTo>
                        <a:pt x="182837" y="3024"/>
                        <a:pt x="149161" y="17732"/>
                        <a:pt x="120254" y="35026"/>
                      </a:cubicBezTo>
                      <a:cubicBezTo>
                        <a:pt x="90027" y="53081"/>
                        <a:pt x="62133" y="76156"/>
                        <a:pt x="38804" y="102528"/>
                      </a:cubicBezTo>
                      <a:cubicBezTo>
                        <a:pt x="34038" y="108005"/>
                        <a:pt x="29422" y="113584"/>
                        <a:pt x="25162" y="119416"/>
                      </a:cubicBezTo>
                      <a:cubicBezTo>
                        <a:pt x="16439" y="133312"/>
                        <a:pt x="6093" y="148121"/>
                        <a:pt x="4217" y="164807"/>
                      </a:cubicBezTo>
                      <a:cubicBezTo>
                        <a:pt x="2442" y="180883"/>
                        <a:pt x="6600" y="198380"/>
                        <a:pt x="12585" y="213189"/>
                      </a:cubicBezTo>
                      <a:cubicBezTo>
                        <a:pt x="27546" y="250262"/>
                        <a:pt x="58938" y="284191"/>
                        <a:pt x="96215" y="299406"/>
                      </a:cubicBezTo>
                      <a:cubicBezTo>
                        <a:pt x="116298" y="307672"/>
                        <a:pt x="137598" y="306607"/>
                        <a:pt x="158341" y="300978"/>
                      </a:cubicBezTo>
                      <a:cubicBezTo>
                        <a:pt x="179591" y="295298"/>
                        <a:pt x="198863" y="282568"/>
                        <a:pt x="220366" y="278206"/>
                      </a:cubicBezTo>
                      <a:cubicBezTo>
                        <a:pt x="238674" y="274454"/>
                        <a:pt x="252672" y="281097"/>
                        <a:pt x="267582" y="290885"/>
                      </a:cubicBezTo>
                      <a:cubicBezTo>
                        <a:pt x="279652" y="298848"/>
                        <a:pt x="292534" y="309954"/>
                        <a:pt x="307140" y="312541"/>
                      </a:cubicBezTo>
                      <a:cubicBezTo>
                        <a:pt x="318906" y="314620"/>
                        <a:pt x="333208" y="306658"/>
                        <a:pt x="328238" y="293269"/>
                      </a:cubicBezTo>
                      <a:cubicBezTo>
                        <a:pt x="322862" y="278612"/>
                        <a:pt x="306176" y="266745"/>
                        <a:pt x="294461" y="257565"/>
                      </a:cubicBezTo>
                      <a:cubicBezTo>
                        <a:pt x="287817" y="252291"/>
                        <a:pt x="279348" y="247929"/>
                        <a:pt x="273364" y="241945"/>
                      </a:cubicBezTo>
                      <a:cubicBezTo>
                        <a:pt x="266720" y="235453"/>
                        <a:pt x="270270" y="227542"/>
                        <a:pt x="274784" y="220797"/>
                      </a:cubicBezTo>
                      <a:cubicBezTo>
                        <a:pt x="286702" y="203046"/>
                        <a:pt x="300902" y="186766"/>
                        <a:pt x="311147" y="167951"/>
                      </a:cubicBezTo>
                      <a:cubicBezTo>
                        <a:pt x="320631" y="150505"/>
                        <a:pt x="325550" y="131182"/>
                        <a:pt x="322152" y="111454"/>
                      </a:cubicBezTo>
                      <a:cubicBezTo>
                        <a:pt x="318957" y="92841"/>
                        <a:pt x="311248" y="75294"/>
                        <a:pt x="301308" y="59268"/>
                      </a:cubicBezTo>
                      <a:cubicBezTo>
                        <a:pt x="291216" y="43343"/>
                        <a:pt x="278233" y="28078"/>
                        <a:pt x="262460" y="17478"/>
                      </a:cubicBezTo>
                      <a:close/>
                      <a:moveTo>
                        <a:pt x="306329" y="138739"/>
                      </a:moveTo>
                      <a:cubicBezTo>
                        <a:pt x="301916" y="158214"/>
                        <a:pt x="289390" y="174899"/>
                        <a:pt x="277725" y="190621"/>
                      </a:cubicBezTo>
                      <a:cubicBezTo>
                        <a:pt x="268241" y="203452"/>
                        <a:pt x="252367" y="219326"/>
                        <a:pt x="254244" y="236670"/>
                      </a:cubicBezTo>
                      <a:cubicBezTo>
                        <a:pt x="255969" y="253102"/>
                        <a:pt x="273921" y="260862"/>
                        <a:pt x="285485" y="269991"/>
                      </a:cubicBezTo>
                      <a:cubicBezTo>
                        <a:pt x="292129" y="275265"/>
                        <a:pt x="298671" y="280793"/>
                        <a:pt x="304706" y="286777"/>
                      </a:cubicBezTo>
                      <a:cubicBezTo>
                        <a:pt x="307495" y="289567"/>
                        <a:pt x="310741" y="294841"/>
                        <a:pt x="313125" y="297529"/>
                      </a:cubicBezTo>
                      <a:cubicBezTo>
                        <a:pt x="312922" y="297580"/>
                        <a:pt x="312820" y="297681"/>
                        <a:pt x="312770" y="297631"/>
                      </a:cubicBezTo>
                      <a:cubicBezTo>
                        <a:pt x="310690" y="297580"/>
                        <a:pt x="308864" y="297326"/>
                        <a:pt x="306886" y="296718"/>
                      </a:cubicBezTo>
                      <a:cubicBezTo>
                        <a:pt x="300699" y="294740"/>
                        <a:pt x="295070" y="290936"/>
                        <a:pt x="289745" y="287437"/>
                      </a:cubicBezTo>
                      <a:cubicBezTo>
                        <a:pt x="277421" y="279373"/>
                        <a:pt x="265351" y="269788"/>
                        <a:pt x="251404" y="264970"/>
                      </a:cubicBezTo>
                      <a:cubicBezTo>
                        <a:pt x="213469" y="251885"/>
                        <a:pt x="178779" y="282974"/>
                        <a:pt x="142569" y="289060"/>
                      </a:cubicBezTo>
                      <a:cubicBezTo>
                        <a:pt x="122587" y="292306"/>
                        <a:pt x="104938" y="288350"/>
                        <a:pt x="87542" y="278105"/>
                      </a:cubicBezTo>
                      <a:cubicBezTo>
                        <a:pt x="70959" y="268317"/>
                        <a:pt x="56453" y="254522"/>
                        <a:pt x="44941" y="239156"/>
                      </a:cubicBezTo>
                      <a:cubicBezTo>
                        <a:pt x="27647" y="216182"/>
                        <a:pt x="10759" y="180883"/>
                        <a:pt x="23894" y="152331"/>
                      </a:cubicBezTo>
                      <a:cubicBezTo>
                        <a:pt x="27647" y="144267"/>
                        <a:pt x="32414" y="136710"/>
                        <a:pt x="37080" y="129204"/>
                      </a:cubicBezTo>
                      <a:cubicBezTo>
                        <a:pt x="55085" y="104658"/>
                        <a:pt x="77856" y="83560"/>
                        <a:pt x="102250" y="65557"/>
                      </a:cubicBezTo>
                      <a:cubicBezTo>
                        <a:pt x="128419" y="46183"/>
                        <a:pt x="158138" y="28991"/>
                        <a:pt x="190190" y="21941"/>
                      </a:cubicBezTo>
                      <a:cubicBezTo>
                        <a:pt x="204087" y="18898"/>
                        <a:pt x="218591" y="17935"/>
                        <a:pt x="232639" y="20927"/>
                      </a:cubicBezTo>
                      <a:cubicBezTo>
                        <a:pt x="247651" y="24071"/>
                        <a:pt x="259975" y="33403"/>
                        <a:pt x="270473" y="44357"/>
                      </a:cubicBezTo>
                      <a:cubicBezTo>
                        <a:pt x="292788" y="67686"/>
                        <a:pt x="313936" y="105317"/>
                        <a:pt x="306329" y="1387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>
                <a:xfrm>
                  <a:off x="8095946" y="2827499"/>
                  <a:ext cx="299221" cy="284007"/>
                </a:xfrm>
                <a:custGeom>
                  <a:avLst/>
                  <a:gdLst>
                    <a:gd name="connsiteX0" fmla="*/ 255067 w 299221"/>
                    <a:gd name="connsiteY0" fmla="*/ 29050 h 284006"/>
                    <a:gd name="connsiteX1" fmla="*/ 217234 w 299221"/>
                    <a:gd name="connsiteY1" fmla="*/ 5619 h 284006"/>
                    <a:gd name="connsiteX2" fmla="*/ 174785 w 299221"/>
                    <a:gd name="connsiteY2" fmla="*/ 6634 h 284006"/>
                    <a:gd name="connsiteX3" fmla="*/ 86844 w 299221"/>
                    <a:gd name="connsiteY3" fmla="*/ 50249 h 284006"/>
                    <a:gd name="connsiteX4" fmla="*/ 21674 w 299221"/>
                    <a:gd name="connsiteY4" fmla="*/ 113897 h 284006"/>
                    <a:gd name="connsiteX5" fmla="*/ 8488 w 299221"/>
                    <a:gd name="connsiteY5" fmla="*/ 137023 h 284006"/>
                    <a:gd name="connsiteX6" fmla="*/ 29536 w 299221"/>
                    <a:gd name="connsiteY6" fmla="*/ 223848 h 284006"/>
                    <a:gd name="connsiteX7" fmla="*/ 72136 w 299221"/>
                    <a:gd name="connsiteY7" fmla="*/ 262798 h 284006"/>
                    <a:gd name="connsiteX8" fmla="*/ 127163 w 299221"/>
                    <a:gd name="connsiteY8" fmla="*/ 273752 h 284006"/>
                    <a:gd name="connsiteX9" fmla="*/ 235998 w 299221"/>
                    <a:gd name="connsiteY9" fmla="*/ 249662 h 284006"/>
                    <a:gd name="connsiteX10" fmla="*/ 274339 w 299221"/>
                    <a:gd name="connsiteY10" fmla="*/ 272129 h 284006"/>
                    <a:gd name="connsiteX11" fmla="*/ 291480 w 299221"/>
                    <a:gd name="connsiteY11" fmla="*/ 281410 h 284006"/>
                    <a:gd name="connsiteX12" fmla="*/ 297364 w 299221"/>
                    <a:gd name="connsiteY12" fmla="*/ 282323 h 284006"/>
                    <a:gd name="connsiteX13" fmla="*/ 297719 w 299221"/>
                    <a:gd name="connsiteY13" fmla="*/ 282222 h 284006"/>
                    <a:gd name="connsiteX14" fmla="*/ 289300 w 299221"/>
                    <a:gd name="connsiteY14" fmla="*/ 271470 h 284006"/>
                    <a:gd name="connsiteX15" fmla="*/ 270079 w 299221"/>
                    <a:gd name="connsiteY15" fmla="*/ 254683 h 284006"/>
                    <a:gd name="connsiteX16" fmla="*/ 238838 w 299221"/>
                    <a:gd name="connsiteY16" fmla="*/ 221363 h 284006"/>
                    <a:gd name="connsiteX17" fmla="*/ 262319 w 299221"/>
                    <a:gd name="connsiteY17" fmla="*/ 175313 h 284006"/>
                    <a:gd name="connsiteX18" fmla="*/ 290923 w 299221"/>
                    <a:gd name="connsiteY18" fmla="*/ 123431 h 284006"/>
                    <a:gd name="connsiteX19" fmla="*/ 255067 w 299221"/>
                    <a:gd name="connsiteY19" fmla="*/ 29050 h 284006"/>
                    <a:gd name="connsiteX20" fmla="*/ 219312 w 299221"/>
                    <a:gd name="connsiteY20" fmla="*/ 195245 h 284006"/>
                    <a:gd name="connsiteX21" fmla="*/ 220986 w 299221"/>
                    <a:gd name="connsiteY21" fmla="*/ 198490 h 284006"/>
                    <a:gd name="connsiteX22" fmla="*/ 221797 w 299221"/>
                    <a:gd name="connsiteY22" fmla="*/ 202040 h 284006"/>
                    <a:gd name="connsiteX23" fmla="*/ 221848 w 299221"/>
                    <a:gd name="connsiteY23" fmla="*/ 202649 h 284006"/>
                    <a:gd name="connsiteX24" fmla="*/ 221697 w 299221"/>
                    <a:gd name="connsiteY24" fmla="*/ 206148 h 284006"/>
                    <a:gd name="connsiteX25" fmla="*/ 220682 w 299221"/>
                    <a:gd name="connsiteY25" fmla="*/ 209496 h 284006"/>
                    <a:gd name="connsiteX26" fmla="*/ 220429 w 299221"/>
                    <a:gd name="connsiteY26" fmla="*/ 210054 h 284006"/>
                    <a:gd name="connsiteX27" fmla="*/ 218552 w 299221"/>
                    <a:gd name="connsiteY27" fmla="*/ 213096 h 284006"/>
                    <a:gd name="connsiteX28" fmla="*/ 218146 w 299221"/>
                    <a:gd name="connsiteY28" fmla="*/ 213553 h 284006"/>
                    <a:gd name="connsiteX29" fmla="*/ 215661 w 299221"/>
                    <a:gd name="connsiteY29" fmla="*/ 215886 h 284006"/>
                    <a:gd name="connsiteX30" fmla="*/ 215407 w 299221"/>
                    <a:gd name="connsiteY30" fmla="*/ 216089 h 284006"/>
                    <a:gd name="connsiteX31" fmla="*/ 214900 w 299221"/>
                    <a:gd name="connsiteY31" fmla="*/ 216444 h 284006"/>
                    <a:gd name="connsiteX32" fmla="*/ 213278 w 299221"/>
                    <a:gd name="connsiteY32" fmla="*/ 217357 h 284006"/>
                    <a:gd name="connsiteX33" fmla="*/ 211654 w 299221"/>
                    <a:gd name="connsiteY33" fmla="*/ 218168 h 284006"/>
                    <a:gd name="connsiteX34" fmla="*/ 211046 w 299221"/>
                    <a:gd name="connsiteY34" fmla="*/ 218422 h 284006"/>
                    <a:gd name="connsiteX35" fmla="*/ 207547 w 299221"/>
                    <a:gd name="connsiteY35" fmla="*/ 219182 h 284006"/>
                    <a:gd name="connsiteX36" fmla="*/ 206938 w 299221"/>
                    <a:gd name="connsiteY36" fmla="*/ 219233 h 284006"/>
                    <a:gd name="connsiteX37" fmla="*/ 203743 w 299221"/>
                    <a:gd name="connsiteY37" fmla="*/ 219081 h 284006"/>
                    <a:gd name="connsiteX38" fmla="*/ 203438 w 299221"/>
                    <a:gd name="connsiteY38" fmla="*/ 219081 h 284006"/>
                    <a:gd name="connsiteX39" fmla="*/ 203134 w 299221"/>
                    <a:gd name="connsiteY39" fmla="*/ 218979 h 284006"/>
                    <a:gd name="connsiteX40" fmla="*/ 201613 w 299221"/>
                    <a:gd name="connsiteY40" fmla="*/ 218523 h 284006"/>
                    <a:gd name="connsiteX41" fmla="*/ 200092 w 299221"/>
                    <a:gd name="connsiteY41" fmla="*/ 218067 h 284006"/>
                    <a:gd name="connsiteX42" fmla="*/ 199483 w 299221"/>
                    <a:gd name="connsiteY42" fmla="*/ 217762 h 284006"/>
                    <a:gd name="connsiteX43" fmla="*/ 198164 w 299221"/>
                    <a:gd name="connsiteY43" fmla="*/ 216900 h 284006"/>
                    <a:gd name="connsiteX44" fmla="*/ 196744 w 299221"/>
                    <a:gd name="connsiteY44" fmla="*/ 216038 h 284006"/>
                    <a:gd name="connsiteX45" fmla="*/ 196541 w 299221"/>
                    <a:gd name="connsiteY45" fmla="*/ 215886 h 284006"/>
                    <a:gd name="connsiteX46" fmla="*/ 196186 w 299221"/>
                    <a:gd name="connsiteY46" fmla="*/ 215632 h 284006"/>
                    <a:gd name="connsiteX47" fmla="*/ 193955 w 299221"/>
                    <a:gd name="connsiteY47" fmla="*/ 213198 h 284006"/>
                    <a:gd name="connsiteX48" fmla="*/ 193498 w 299221"/>
                    <a:gd name="connsiteY48" fmla="*/ 212691 h 284006"/>
                    <a:gd name="connsiteX49" fmla="*/ 192636 w 299221"/>
                    <a:gd name="connsiteY49" fmla="*/ 211017 h 284006"/>
                    <a:gd name="connsiteX50" fmla="*/ 191825 w 299221"/>
                    <a:gd name="connsiteY50" fmla="*/ 209394 h 284006"/>
                    <a:gd name="connsiteX51" fmla="*/ 191571 w 299221"/>
                    <a:gd name="connsiteY51" fmla="*/ 208786 h 284006"/>
                    <a:gd name="connsiteX52" fmla="*/ 190810 w 299221"/>
                    <a:gd name="connsiteY52" fmla="*/ 205286 h 284006"/>
                    <a:gd name="connsiteX53" fmla="*/ 190760 w 299221"/>
                    <a:gd name="connsiteY53" fmla="*/ 204678 h 284006"/>
                    <a:gd name="connsiteX54" fmla="*/ 190760 w 299221"/>
                    <a:gd name="connsiteY54" fmla="*/ 204272 h 284006"/>
                    <a:gd name="connsiteX55" fmla="*/ 190861 w 299221"/>
                    <a:gd name="connsiteY55" fmla="*/ 201128 h 284006"/>
                    <a:gd name="connsiteX56" fmla="*/ 190963 w 299221"/>
                    <a:gd name="connsiteY56" fmla="*/ 200468 h 284006"/>
                    <a:gd name="connsiteX57" fmla="*/ 191926 w 299221"/>
                    <a:gd name="connsiteY57" fmla="*/ 197375 h 284006"/>
                    <a:gd name="connsiteX58" fmla="*/ 192027 w 299221"/>
                    <a:gd name="connsiteY58" fmla="*/ 197070 h 284006"/>
                    <a:gd name="connsiteX59" fmla="*/ 192281 w 299221"/>
                    <a:gd name="connsiteY59" fmla="*/ 196563 h 284006"/>
                    <a:gd name="connsiteX60" fmla="*/ 194158 w 299221"/>
                    <a:gd name="connsiteY60" fmla="*/ 193520 h 284006"/>
                    <a:gd name="connsiteX61" fmla="*/ 195426 w 299221"/>
                    <a:gd name="connsiteY61" fmla="*/ 192354 h 284006"/>
                    <a:gd name="connsiteX62" fmla="*/ 196186 w 299221"/>
                    <a:gd name="connsiteY62" fmla="*/ 191644 h 284006"/>
                    <a:gd name="connsiteX63" fmla="*/ 196846 w 299221"/>
                    <a:gd name="connsiteY63" fmla="*/ 190984 h 284006"/>
                    <a:gd name="connsiteX64" fmla="*/ 197454 w 299221"/>
                    <a:gd name="connsiteY64" fmla="*/ 190579 h 284006"/>
                    <a:gd name="connsiteX65" fmla="*/ 200243 w 299221"/>
                    <a:gd name="connsiteY65" fmla="*/ 189057 h 284006"/>
                    <a:gd name="connsiteX66" fmla="*/ 200649 w 299221"/>
                    <a:gd name="connsiteY66" fmla="*/ 188956 h 284006"/>
                    <a:gd name="connsiteX67" fmla="*/ 200953 w 299221"/>
                    <a:gd name="connsiteY67" fmla="*/ 188804 h 284006"/>
                    <a:gd name="connsiteX68" fmla="*/ 204149 w 299221"/>
                    <a:gd name="connsiteY68" fmla="*/ 188144 h 284006"/>
                    <a:gd name="connsiteX69" fmla="*/ 204859 w 299221"/>
                    <a:gd name="connsiteY69" fmla="*/ 188043 h 284006"/>
                    <a:gd name="connsiteX70" fmla="*/ 208459 w 299221"/>
                    <a:gd name="connsiteY70" fmla="*/ 188246 h 284006"/>
                    <a:gd name="connsiteX71" fmla="*/ 208815 w 299221"/>
                    <a:gd name="connsiteY71" fmla="*/ 188297 h 284006"/>
                    <a:gd name="connsiteX72" fmla="*/ 211959 w 299221"/>
                    <a:gd name="connsiteY72" fmla="*/ 189311 h 284006"/>
                    <a:gd name="connsiteX73" fmla="*/ 212618 w 299221"/>
                    <a:gd name="connsiteY73" fmla="*/ 189564 h 284006"/>
                    <a:gd name="connsiteX74" fmla="*/ 212973 w 299221"/>
                    <a:gd name="connsiteY74" fmla="*/ 189717 h 284006"/>
                    <a:gd name="connsiteX75" fmla="*/ 215763 w 299221"/>
                    <a:gd name="connsiteY75" fmla="*/ 191441 h 284006"/>
                    <a:gd name="connsiteX76" fmla="*/ 216320 w 299221"/>
                    <a:gd name="connsiteY76" fmla="*/ 191897 h 284006"/>
                    <a:gd name="connsiteX77" fmla="*/ 218653 w 299221"/>
                    <a:gd name="connsiteY77" fmla="*/ 194382 h 284006"/>
                    <a:gd name="connsiteX78" fmla="*/ 219312 w 299221"/>
                    <a:gd name="connsiteY78" fmla="*/ 195245 h 284006"/>
                    <a:gd name="connsiteX79" fmla="*/ 177675 w 299221"/>
                    <a:gd name="connsiteY79" fmla="*/ 129010 h 284006"/>
                    <a:gd name="connsiteX80" fmla="*/ 181733 w 299221"/>
                    <a:gd name="connsiteY80" fmla="*/ 170394 h 284006"/>
                    <a:gd name="connsiteX81" fmla="*/ 172198 w 299221"/>
                    <a:gd name="connsiteY81" fmla="*/ 191289 h 284006"/>
                    <a:gd name="connsiteX82" fmla="*/ 150086 w 299221"/>
                    <a:gd name="connsiteY82" fmla="*/ 138494 h 284006"/>
                    <a:gd name="connsiteX83" fmla="*/ 157034 w 299221"/>
                    <a:gd name="connsiteY83" fmla="*/ 97567 h 284006"/>
                    <a:gd name="connsiteX84" fmla="*/ 126858 w 299221"/>
                    <a:gd name="connsiteY84" fmla="*/ 82910 h 284006"/>
                    <a:gd name="connsiteX85" fmla="*/ 100841 w 299221"/>
                    <a:gd name="connsiteY85" fmla="*/ 101218 h 284006"/>
                    <a:gd name="connsiteX86" fmla="*/ 92372 w 299221"/>
                    <a:gd name="connsiteY86" fmla="*/ 133980 h 284006"/>
                    <a:gd name="connsiteX87" fmla="*/ 69550 w 299221"/>
                    <a:gd name="connsiteY87" fmla="*/ 135958 h 284006"/>
                    <a:gd name="connsiteX88" fmla="*/ 84257 w 299221"/>
                    <a:gd name="connsiteY88" fmla="*/ 84989 h 284006"/>
                    <a:gd name="connsiteX89" fmla="*/ 170930 w 299221"/>
                    <a:gd name="connsiteY89" fmla="*/ 77483 h 284006"/>
                    <a:gd name="connsiteX90" fmla="*/ 177675 w 299221"/>
                    <a:gd name="connsiteY90" fmla="*/ 129010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299221" h="284006">
                      <a:moveTo>
                        <a:pt x="255067" y="29050"/>
                      </a:moveTo>
                      <a:cubicBezTo>
                        <a:pt x="244569" y="18095"/>
                        <a:pt x="232296" y="8764"/>
                        <a:pt x="217234" y="5619"/>
                      </a:cubicBezTo>
                      <a:cubicBezTo>
                        <a:pt x="203236" y="2627"/>
                        <a:pt x="188681" y="3591"/>
                        <a:pt x="174785" y="6634"/>
                      </a:cubicBezTo>
                      <a:cubicBezTo>
                        <a:pt x="142732" y="13683"/>
                        <a:pt x="113013" y="30825"/>
                        <a:pt x="86844" y="50249"/>
                      </a:cubicBezTo>
                      <a:cubicBezTo>
                        <a:pt x="62450" y="68253"/>
                        <a:pt x="39679" y="89351"/>
                        <a:pt x="21674" y="113897"/>
                      </a:cubicBezTo>
                      <a:cubicBezTo>
                        <a:pt x="17008" y="121403"/>
                        <a:pt x="12191" y="128960"/>
                        <a:pt x="8488" y="137023"/>
                      </a:cubicBezTo>
                      <a:cubicBezTo>
                        <a:pt x="-4647" y="165576"/>
                        <a:pt x="12241" y="200874"/>
                        <a:pt x="29536" y="223848"/>
                      </a:cubicBezTo>
                      <a:cubicBezTo>
                        <a:pt x="41047" y="239215"/>
                        <a:pt x="55553" y="253009"/>
                        <a:pt x="72136" y="262798"/>
                      </a:cubicBezTo>
                      <a:cubicBezTo>
                        <a:pt x="89532" y="273042"/>
                        <a:pt x="107130" y="276998"/>
                        <a:pt x="127163" y="273752"/>
                      </a:cubicBezTo>
                      <a:cubicBezTo>
                        <a:pt x="163374" y="267717"/>
                        <a:pt x="198063" y="236578"/>
                        <a:pt x="235998" y="249662"/>
                      </a:cubicBezTo>
                      <a:cubicBezTo>
                        <a:pt x="249996" y="254531"/>
                        <a:pt x="262066" y="264066"/>
                        <a:pt x="274339" y="272129"/>
                      </a:cubicBezTo>
                      <a:cubicBezTo>
                        <a:pt x="279613" y="275629"/>
                        <a:pt x="285293" y="279432"/>
                        <a:pt x="291480" y="281410"/>
                      </a:cubicBezTo>
                      <a:cubicBezTo>
                        <a:pt x="293458" y="282019"/>
                        <a:pt x="295284" y="282272"/>
                        <a:pt x="297364" y="282323"/>
                      </a:cubicBezTo>
                      <a:cubicBezTo>
                        <a:pt x="297414" y="282374"/>
                        <a:pt x="297516" y="282323"/>
                        <a:pt x="297719" y="282222"/>
                      </a:cubicBezTo>
                      <a:cubicBezTo>
                        <a:pt x="295335" y="279534"/>
                        <a:pt x="292089" y="274259"/>
                        <a:pt x="289300" y="271470"/>
                      </a:cubicBezTo>
                      <a:cubicBezTo>
                        <a:pt x="283315" y="265486"/>
                        <a:pt x="276723" y="259958"/>
                        <a:pt x="270079" y="254683"/>
                      </a:cubicBezTo>
                      <a:cubicBezTo>
                        <a:pt x="258515" y="245554"/>
                        <a:pt x="240563" y="237795"/>
                        <a:pt x="238838" y="221363"/>
                      </a:cubicBezTo>
                      <a:cubicBezTo>
                        <a:pt x="236961" y="204018"/>
                        <a:pt x="252835" y="188094"/>
                        <a:pt x="262319" y="175313"/>
                      </a:cubicBezTo>
                      <a:cubicBezTo>
                        <a:pt x="273984" y="159592"/>
                        <a:pt x="286510" y="142906"/>
                        <a:pt x="290923" y="123431"/>
                      </a:cubicBezTo>
                      <a:cubicBezTo>
                        <a:pt x="298581" y="90061"/>
                        <a:pt x="277433" y="52430"/>
                        <a:pt x="255067" y="29050"/>
                      </a:cubicBezTo>
                      <a:close/>
                      <a:moveTo>
                        <a:pt x="219312" y="195245"/>
                      </a:moveTo>
                      <a:cubicBezTo>
                        <a:pt x="219870" y="196310"/>
                        <a:pt x="220580" y="197375"/>
                        <a:pt x="220986" y="198490"/>
                      </a:cubicBezTo>
                      <a:cubicBezTo>
                        <a:pt x="221392" y="199657"/>
                        <a:pt x="221595" y="200823"/>
                        <a:pt x="221797" y="202040"/>
                      </a:cubicBezTo>
                      <a:cubicBezTo>
                        <a:pt x="221848" y="202243"/>
                        <a:pt x="221848" y="202497"/>
                        <a:pt x="221848" y="202649"/>
                      </a:cubicBezTo>
                      <a:cubicBezTo>
                        <a:pt x="221848" y="203765"/>
                        <a:pt x="221899" y="204982"/>
                        <a:pt x="221697" y="206148"/>
                      </a:cubicBezTo>
                      <a:cubicBezTo>
                        <a:pt x="221493" y="207264"/>
                        <a:pt x="221087" y="208431"/>
                        <a:pt x="220682" y="209496"/>
                      </a:cubicBezTo>
                      <a:cubicBezTo>
                        <a:pt x="220580" y="209698"/>
                        <a:pt x="220530" y="209851"/>
                        <a:pt x="220429" y="210054"/>
                      </a:cubicBezTo>
                      <a:cubicBezTo>
                        <a:pt x="219870" y="211068"/>
                        <a:pt x="219211" y="212133"/>
                        <a:pt x="218552" y="213096"/>
                      </a:cubicBezTo>
                      <a:cubicBezTo>
                        <a:pt x="218451" y="213249"/>
                        <a:pt x="218248" y="213401"/>
                        <a:pt x="218146" y="213553"/>
                      </a:cubicBezTo>
                      <a:cubicBezTo>
                        <a:pt x="217385" y="214314"/>
                        <a:pt x="216523" y="215125"/>
                        <a:pt x="215661" y="215886"/>
                      </a:cubicBezTo>
                      <a:lnTo>
                        <a:pt x="215407" y="216089"/>
                      </a:lnTo>
                      <a:cubicBezTo>
                        <a:pt x="215306" y="216241"/>
                        <a:pt x="215103" y="216393"/>
                        <a:pt x="214900" y="216444"/>
                      </a:cubicBezTo>
                      <a:cubicBezTo>
                        <a:pt x="214393" y="216799"/>
                        <a:pt x="213734" y="217103"/>
                        <a:pt x="213278" y="217357"/>
                      </a:cubicBezTo>
                      <a:cubicBezTo>
                        <a:pt x="212771" y="217661"/>
                        <a:pt x="212212" y="217914"/>
                        <a:pt x="211654" y="218168"/>
                      </a:cubicBezTo>
                      <a:cubicBezTo>
                        <a:pt x="211401" y="218269"/>
                        <a:pt x="211249" y="218371"/>
                        <a:pt x="211046" y="218422"/>
                      </a:cubicBezTo>
                      <a:cubicBezTo>
                        <a:pt x="209930" y="218726"/>
                        <a:pt x="208713" y="219030"/>
                        <a:pt x="207547" y="219182"/>
                      </a:cubicBezTo>
                      <a:cubicBezTo>
                        <a:pt x="207344" y="219132"/>
                        <a:pt x="207141" y="219233"/>
                        <a:pt x="206938" y="219233"/>
                      </a:cubicBezTo>
                      <a:cubicBezTo>
                        <a:pt x="205873" y="219233"/>
                        <a:pt x="204808" y="219132"/>
                        <a:pt x="203743" y="219081"/>
                      </a:cubicBezTo>
                      <a:cubicBezTo>
                        <a:pt x="203591" y="219081"/>
                        <a:pt x="203489" y="219081"/>
                        <a:pt x="203438" y="219081"/>
                      </a:cubicBezTo>
                      <a:cubicBezTo>
                        <a:pt x="203337" y="219081"/>
                        <a:pt x="203236" y="218979"/>
                        <a:pt x="203134" y="218979"/>
                      </a:cubicBezTo>
                      <a:cubicBezTo>
                        <a:pt x="202627" y="218827"/>
                        <a:pt x="202019" y="218624"/>
                        <a:pt x="201613" y="218523"/>
                      </a:cubicBezTo>
                      <a:cubicBezTo>
                        <a:pt x="201309" y="218422"/>
                        <a:pt x="200599" y="218269"/>
                        <a:pt x="200092" y="218067"/>
                      </a:cubicBezTo>
                      <a:cubicBezTo>
                        <a:pt x="199889" y="217965"/>
                        <a:pt x="199686" y="217864"/>
                        <a:pt x="199483" y="217762"/>
                      </a:cubicBezTo>
                      <a:cubicBezTo>
                        <a:pt x="199077" y="217509"/>
                        <a:pt x="198468" y="217103"/>
                        <a:pt x="198164" y="216900"/>
                      </a:cubicBezTo>
                      <a:cubicBezTo>
                        <a:pt x="197860" y="216697"/>
                        <a:pt x="197201" y="216342"/>
                        <a:pt x="196744" y="216038"/>
                      </a:cubicBezTo>
                      <a:cubicBezTo>
                        <a:pt x="196694" y="215987"/>
                        <a:pt x="196592" y="215937"/>
                        <a:pt x="196541" y="215886"/>
                      </a:cubicBezTo>
                      <a:cubicBezTo>
                        <a:pt x="196389" y="215835"/>
                        <a:pt x="196339" y="215734"/>
                        <a:pt x="196186" y="215632"/>
                      </a:cubicBezTo>
                      <a:cubicBezTo>
                        <a:pt x="195426" y="214872"/>
                        <a:pt x="194614" y="214009"/>
                        <a:pt x="193955" y="213198"/>
                      </a:cubicBezTo>
                      <a:cubicBezTo>
                        <a:pt x="193803" y="213096"/>
                        <a:pt x="193651" y="212894"/>
                        <a:pt x="193498" y="212691"/>
                      </a:cubicBezTo>
                      <a:cubicBezTo>
                        <a:pt x="193194" y="212183"/>
                        <a:pt x="192941" y="211575"/>
                        <a:pt x="192636" y="211017"/>
                      </a:cubicBezTo>
                      <a:cubicBezTo>
                        <a:pt x="192383" y="210561"/>
                        <a:pt x="192078" y="209952"/>
                        <a:pt x="191825" y="209394"/>
                      </a:cubicBezTo>
                      <a:cubicBezTo>
                        <a:pt x="191723" y="209242"/>
                        <a:pt x="191622" y="208989"/>
                        <a:pt x="191571" y="208786"/>
                      </a:cubicBezTo>
                      <a:cubicBezTo>
                        <a:pt x="191267" y="207670"/>
                        <a:pt x="190963" y="206453"/>
                        <a:pt x="190810" y="205286"/>
                      </a:cubicBezTo>
                      <a:cubicBezTo>
                        <a:pt x="190810" y="205033"/>
                        <a:pt x="190760" y="204830"/>
                        <a:pt x="190760" y="204678"/>
                      </a:cubicBezTo>
                      <a:cubicBezTo>
                        <a:pt x="190760" y="204526"/>
                        <a:pt x="190709" y="204373"/>
                        <a:pt x="190760" y="204272"/>
                      </a:cubicBezTo>
                      <a:cubicBezTo>
                        <a:pt x="190760" y="203258"/>
                        <a:pt x="190810" y="202142"/>
                        <a:pt x="190861" y="201128"/>
                      </a:cubicBezTo>
                      <a:cubicBezTo>
                        <a:pt x="190861" y="200874"/>
                        <a:pt x="190963" y="200671"/>
                        <a:pt x="190963" y="200468"/>
                      </a:cubicBezTo>
                      <a:cubicBezTo>
                        <a:pt x="191166" y="199403"/>
                        <a:pt x="191571" y="198338"/>
                        <a:pt x="191926" y="197375"/>
                      </a:cubicBezTo>
                      <a:cubicBezTo>
                        <a:pt x="191926" y="197273"/>
                        <a:pt x="192027" y="197172"/>
                        <a:pt x="192027" y="197070"/>
                      </a:cubicBezTo>
                      <a:cubicBezTo>
                        <a:pt x="192078" y="196867"/>
                        <a:pt x="192180" y="196715"/>
                        <a:pt x="192281" y="196563"/>
                      </a:cubicBezTo>
                      <a:cubicBezTo>
                        <a:pt x="192535" y="196056"/>
                        <a:pt x="193448" y="194382"/>
                        <a:pt x="194158" y="193520"/>
                      </a:cubicBezTo>
                      <a:cubicBezTo>
                        <a:pt x="194563" y="193064"/>
                        <a:pt x="194969" y="192760"/>
                        <a:pt x="195426" y="192354"/>
                      </a:cubicBezTo>
                      <a:cubicBezTo>
                        <a:pt x="195629" y="192050"/>
                        <a:pt x="195933" y="191847"/>
                        <a:pt x="196186" y="191644"/>
                      </a:cubicBezTo>
                      <a:cubicBezTo>
                        <a:pt x="196440" y="191390"/>
                        <a:pt x="196592" y="191187"/>
                        <a:pt x="196846" y="190984"/>
                      </a:cubicBezTo>
                      <a:lnTo>
                        <a:pt x="197454" y="190579"/>
                      </a:lnTo>
                      <a:cubicBezTo>
                        <a:pt x="198316" y="190122"/>
                        <a:pt x="199432" y="189514"/>
                        <a:pt x="200243" y="189057"/>
                      </a:cubicBezTo>
                      <a:cubicBezTo>
                        <a:pt x="200396" y="189057"/>
                        <a:pt x="200497" y="188956"/>
                        <a:pt x="200649" y="188956"/>
                      </a:cubicBezTo>
                      <a:cubicBezTo>
                        <a:pt x="200751" y="188905"/>
                        <a:pt x="200852" y="188905"/>
                        <a:pt x="200953" y="188804"/>
                      </a:cubicBezTo>
                      <a:cubicBezTo>
                        <a:pt x="201968" y="188550"/>
                        <a:pt x="203134" y="188347"/>
                        <a:pt x="204149" y="188144"/>
                      </a:cubicBezTo>
                      <a:cubicBezTo>
                        <a:pt x="204402" y="188043"/>
                        <a:pt x="204656" y="188043"/>
                        <a:pt x="204859" y="188043"/>
                      </a:cubicBezTo>
                      <a:cubicBezTo>
                        <a:pt x="205974" y="188043"/>
                        <a:pt x="207293" y="188094"/>
                        <a:pt x="208459" y="188246"/>
                      </a:cubicBezTo>
                      <a:cubicBezTo>
                        <a:pt x="208612" y="188297"/>
                        <a:pt x="208713" y="188297"/>
                        <a:pt x="208815" y="188297"/>
                      </a:cubicBezTo>
                      <a:cubicBezTo>
                        <a:pt x="209829" y="188601"/>
                        <a:pt x="210944" y="188905"/>
                        <a:pt x="211959" y="189311"/>
                      </a:cubicBezTo>
                      <a:cubicBezTo>
                        <a:pt x="212162" y="189412"/>
                        <a:pt x="212415" y="189463"/>
                        <a:pt x="212618" y="189564"/>
                      </a:cubicBezTo>
                      <a:cubicBezTo>
                        <a:pt x="212771" y="189615"/>
                        <a:pt x="212871" y="189717"/>
                        <a:pt x="212973" y="189717"/>
                      </a:cubicBezTo>
                      <a:cubicBezTo>
                        <a:pt x="213886" y="190275"/>
                        <a:pt x="214849" y="190883"/>
                        <a:pt x="215763" y="191441"/>
                      </a:cubicBezTo>
                      <a:cubicBezTo>
                        <a:pt x="215966" y="191644"/>
                        <a:pt x="216117" y="191745"/>
                        <a:pt x="216320" y="191897"/>
                      </a:cubicBezTo>
                      <a:cubicBezTo>
                        <a:pt x="217081" y="192658"/>
                        <a:pt x="217893" y="193520"/>
                        <a:pt x="218653" y="194382"/>
                      </a:cubicBezTo>
                      <a:lnTo>
                        <a:pt x="219312" y="195245"/>
                      </a:lnTo>
                      <a:close/>
                      <a:moveTo>
                        <a:pt x="177675" y="129010"/>
                      </a:moveTo>
                      <a:cubicBezTo>
                        <a:pt x="172705" y="142196"/>
                        <a:pt x="165098" y="162330"/>
                        <a:pt x="181733" y="170394"/>
                      </a:cubicBezTo>
                      <a:cubicBezTo>
                        <a:pt x="195071" y="176936"/>
                        <a:pt x="185587" y="197780"/>
                        <a:pt x="172198" y="191289"/>
                      </a:cubicBezTo>
                      <a:cubicBezTo>
                        <a:pt x="152165" y="181551"/>
                        <a:pt x="144913" y="159541"/>
                        <a:pt x="150086" y="138494"/>
                      </a:cubicBezTo>
                      <a:cubicBezTo>
                        <a:pt x="153382" y="125308"/>
                        <a:pt x="163830" y="111209"/>
                        <a:pt x="157034" y="97567"/>
                      </a:cubicBezTo>
                      <a:cubicBezTo>
                        <a:pt x="151253" y="86105"/>
                        <a:pt x="138827" y="81388"/>
                        <a:pt x="126858" y="82910"/>
                      </a:cubicBezTo>
                      <a:cubicBezTo>
                        <a:pt x="116208" y="84330"/>
                        <a:pt x="107333" y="91734"/>
                        <a:pt x="100841" y="101218"/>
                      </a:cubicBezTo>
                      <a:cubicBezTo>
                        <a:pt x="94552" y="110347"/>
                        <a:pt x="91459" y="122569"/>
                        <a:pt x="92372" y="133980"/>
                      </a:cubicBezTo>
                      <a:cubicBezTo>
                        <a:pt x="93640" y="148739"/>
                        <a:pt x="70716" y="150716"/>
                        <a:pt x="69550" y="135958"/>
                      </a:cubicBezTo>
                      <a:cubicBezTo>
                        <a:pt x="68079" y="117853"/>
                        <a:pt x="73505" y="99646"/>
                        <a:pt x="84257" y="84989"/>
                      </a:cubicBezTo>
                      <a:cubicBezTo>
                        <a:pt x="104899" y="56943"/>
                        <a:pt x="146637" y="49793"/>
                        <a:pt x="170930" y="77483"/>
                      </a:cubicBezTo>
                      <a:cubicBezTo>
                        <a:pt x="184015" y="92495"/>
                        <a:pt x="184369" y="111158"/>
                        <a:pt x="177675" y="12901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>
                <a:xfrm>
                  <a:off x="8161455" y="2883673"/>
                  <a:ext cx="121717" cy="136932"/>
                </a:xfrm>
                <a:custGeom>
                  <a:avLst/>
                  <a:gdLst>
                    <a:gd name="connsiteX0" fmla="*/ 112166 w 121717"/>
                    <a:gd name="connsiteY0" fmla="*/ 72836 h 136931"/>
                    <a:gd name="connsiteX1" fmla="*/ 116223 w 121717"/>
                    <a:gd name="connsiteY1" fmla="*/ 114220 h 136931"/>
                    <a:gd name="connsiteX2" fmla="*/ 106689 w 121717"/>
                    <a:gd name="connsiteY2" fmla="*/ 135115 h 136931"/>
                    <a:gd name="connsiteX3" fmla="*/ 84576 w 121717"/>
                    <a:gd name="connsiteY3" fmla="*/ 82320 h 136931"/>
                    <a:gd name="connsiteX4" fmla="*/ 91525 w 121717"/>
                    <a:gd name="connsiteY4" fmla="*/ 41393 h 136931"/>
                    <a:gd name="connsiteX5" fmla="*/ 61349 w 121717"/>
                    <a:gd name="connsiteY5" fmla="*/ 26736 h 136931"/>
                    <a:gd name="connsiteX6" fmla="*/ 35332 w 121717"/>
                    <a:gd name="connsiteY6" fmla="*/ 45044 h 136931"/>
                    <a:gd name="connsiteX7" fmla="*/ 26863 w 121717"/>
                    <a:gd name="connsiteY7" fmla="*/ 77806 h 136931"/>
                    <a:gd name="connsiteX8" fmla="*/ 4041 w 121717"/>
                    <a:gd name="connsiteY8" fmla="*/ 79784 h 136931"/>
                    <a:gd name="connsiteX9" fmla="*/ 18748 w 121717"/>
                    <a:gd name="connsiteY9" fmla="*/ 28815 h 136931"/>
                    <a:gd name="connsiteX10" fmla="*/ 105421 w 121717"/>
                    <a:gd name="connsiteY10" fmla="*/ 21309 h 136931"/>
                    <a:gd name="connsiteX11" fmla="*/ 112166 w 121717"/>
                    <a:gd name="connsiteY11" fmla="*/ 72836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1717" h="136931">
                      <a:moveTo>
                        <a:pt x="112166" y="72836"/>
                      </a:moveTo>
                      <a:cubicBezTo>
                        <a:pt x="107196" y="86022"/>
                        <a:pt x="99589" y="106156"/>
                        <a:pt x="116223" y="114220"/>
                      </a:cubicBezTo>
                      <a:cubicBezTo>
                        <a:pt x="129562" y="120762"/>
                        <a:pt x="120077" y="141606"/>
                        <a:pt x="106689" y="135115"/>
                      </a:cubicBezTo>
                      <a:cubicBezTo>
                        <a:pt x="86656" y="125378"/>
                        <a:pt x="79404" y="103367"/>
                        <a:pt x="84576" y="82320"/>
                      </a:cubicBezTo>
                      <a:cubicBezTo>
                        <a:pt x="87873" y="69134"/>
                        <a:pt x="98321" y="55035"/>
                        <a:pt x="91525" y="41393"/>
                      </a:cubicBezTo>
                      <a:cubicBezTo>
                        <a:pt x="85743" y="29931"/>
                        <a:pt x="73318" y="25214"/>
                        <a:pt x="61349" y="26736"/>
                      </a:cubicBezTo>
                      <a:cubicBezTo>
                        <a:pt x="50699" y="28156"/>
                        <a:pt x="41824" y="35560"/>
                        <a:pt x="35332" y="45044"/>
                      </a:cubicBezTo>
                      <a:cubicBezTo>
                        <a:pt x="29043" y="54173"/>
                        <a:pt x="25950" y="66395"/>
                        <a:pt x="26863" y="77806"/>
                      </a:cubicBezTo>
                      <a:cubicBezTo>
                        <a:pt x="28131" y="92565"/>
                        <a:pt x="5207" y="94542"/>
                        <a:pt x="4041" y="79784"/>
                      </a:cubicBezTo>
                      <a:cubicBezTo>
                        <a:pt x="2570" y="61679"/>
                        <a:pt x="7996" y="43472"/>
                        <a:pt x="18748" y="28815"/>
                      </a:cubicBezTo>
                      <a:cubicBezTo>
                        <a:pt x="39389" y="770"/>
                        <a:pt x="81128" y="-6381"/>
                        <a:pt x="105421" y="21309"/>
                      </a:cubicBezTo>
                      <a:cubicBezTo>
                        <a:pt x="118505" y="36321"/>
                        <a:pt x="118860" y="54984"/>
                        <a:pt x="112166" y="728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/>
                <p:cNvSpPr/>
                <p:nvPr/>
              </p:nvSpPr>
              <p:spPr>
                <a:xfrm>
                  <a:off x="8282879" y="3011738"/>
                  <a:ext cx="35501" cy="35501"/>
                </a:xfrm>
                <a:custGeom>
                  <a:avLst/>
                  <a:gdLst>
                    <a:gd name="connsiteX0" fmla="*/ 31872 w 35500"/>
                    <a:gd name="connsiteY0" fmla="*/ 10244 h 35500"/>
                    <a:gd name="connsiteX1" fmla="*/ 32379 w 35500"/>
                    <a:gd name="connsiteY1" fmla="*/ 11005 h 35500"/>
                    <a:gd name="connsiteX2" fmla="*/ 34053 w 35500"/>
                    <a:gd name="connsiteY2" fmla="*/ 14251 h 35500"/>
                    <a:gd name="connsiteX3" fmla="*/ 34864 w 35500"/>
                    <a:gd name="connsiteY3" fmla="*/ 17801 h 35500"/>
                    <a:gd name="connsiteX4" fmla="*/ 34915 w 35500"/>
                    <a:gd name="connsiteY4" fmla="*/ 18410 h 35500"/>
                    <a:gd name="connsiteX5" fmla="*/ 34763 w 35500"/>
                    <a:gd name="connsiteY5" fmla="*/ 21909 h 35500"/>
                    <a:gd name="connsiteX6" fmla="*/ 33748 w 35500"/>
                    <a:gd name="connsiteY6" fmla="*/ 25256 h 35500"/>
                    <a:gd name="connsiteX7" fmla="*/ 33495 w 35500"/>
                    <a:gd name="connsiteY7" fmla="*/ 25814 h 35500"/>
                    <a:gd name="connsiteX8" fmla="*/ 31618 w 35500"/>
                    <a:gd name="connsiteY8" fmla="*/ 28857 h 35500"/>
                    <a:gd name="connsiteX9" fmla="*/ 31213 w 35500"/>
                    <a:gd name="connsiteY9" fmla="*/ 29314 h 35500"/>
                    <a:gd name="connsiteX10" fmla="*/ 28728 w 35500"/>
                    <a:gd name="connsiteY10" fmla="*/ 31646 h 35500"/>
                    <a:gd name="connsiteX11" fmla="*/ 28474 w 35500"/>
                    <a:gd name="connsiteY11" fmla="*/ 31849 h 35500"/>
                    <a:gd name="connsiteX12" fmla="*/ 27967 w 35500"/>
                    <a:gd name="connsiteY12" fmla="*/ 32204 h 35500"/>
                    <a:gd name="connsiteX13" fmla="*/ 26344 w 35500"/>
                    <a:gd name="connsiteY13" fmla="*/ 33117 h 35500"/>
                    <a:gd name="connsiteX14" fmla="*/ 24721 w 35500"/>
                    <a:gd name="connsiteY14" fmla="*/ 33929 h 35500"/>
                    <a:gd name="connsiteX15" fmla="*/ 24112 w 35500"/>
                    <a:gd name="connsiteY15" fmla="*/ 34182 h 35500"/>
                    <a:gd name="connsiteX16" fmla="*/ 20613 w 35500"/>
                    <a:gd name="connsiteY16" fmla="*/ 34943 h 35500"/>
                    <a:gd name="connsiteX17" fmla="*/ 20005 w 35500"/>
                    <a:gd name="connsiteY17" fmla="*/ 34994 h 35500"/>
                    <a:gd name="connsiteX18" fmla="*/ 16810 w 35500"/>
                    <a:gd name="connsiteY18" fmla="*/ 34842 h 35500"/>
                    <a:gd name="connsiteX19" fmla="*/ 16505 w 35500"/>
                    <a:gd name="connsiteY19" fmla="*/ 34842 h 35500"/>
                    <a:gd name="connsiteX20" fmla="*/ 16201 w 35500"/>
                    <a:gd name="connsiteY20" fmla="*/ 34740 h 35500"/>
                    <a:gd name="connsiteX21" fmla="*/ 14679 w 35500"/>
                    <a:gd name="connsiteY21" fmla="*/ 34284 h 35500"/>
                    <a:gd name="connsiteX22" fmla="*/ 13158 w 35500"/>
                    <a:gd name="connsiteY22" fmla="*/ 33827 h 35500"/>
                    <a:gd name="connsiteX23" fmla="*/ 12550 w 35500"/>
                    <a:gd name="connsiteY23" fmla="*/ 33523 h 35500"/>
                    <a:gd name="connsiteX24" fmla="*/ 11231 w 35500"/>
                    <a:gd name="connsiteY24" fmla="*/ 32661 h 35500"/>
                    <a:gd name="connsiteX25" fmla="*/ 9811 w 35500"/>
                    <a:gd name="connsiteY25" fmla="*/ 31799 h 35500"/>
                    <a:gd name="connsiteX26" fmla="*/ 9608 w 35500"/>
                    <a:gd name="connsiteY26" fmla="*/ 31646 h 35500"/>
                    <a:gd name="connsiteX27" fmla="*/ 9253 w 35500"/>
                    <a:gd name="connsiteY27" fmla="*/ 31393 h 35500"/>
                    <a:gd name="connsiteX28" fmla="*/ 7021 w 35500"/>
                    <a:gd name="connsiteY28" fmla="*/ 28958 h 35500"/>
                    <a:gd name="connsiteX29" fmla="*/ 6565 w 35500"/>
                    <a:gd name="connsiteY29" fmla="*/ 28451 h 35500"/>
                    <a:gd name="connsiteX30" fmla="*/ 5703 w 35500"/>
                    <a:gd name="connsiteY30" fmla="*/ 26778 h 35500"/>
                    <a:gd name="connsiteX31" fmla="*/ 4892 w 35500"/>
                    <a:gd name="connsiteY31" fmla="*/ 25155 h 35500"/>
                    <a:gd name="connsiteX32" fmla="*/ 4638 w 35500"/>
                    <a:gd name="connsiteY32" fmla="*/ 24546 h 35500"/>
                    <a:gd name="connsiteX33" fmla="*/ 3877 w 35500"/>
                    <a:gd name="connsiteY33" fmla="*/ 21047 h 35500"/>
                    <a:gd name="connsiteX34" fmla="*/ 3826 w 35500"/>
                    <a:gd name="connsiteY34" fmla="*/ 20438 h 35500"/>
                    <a:gd name="connsiteX35" fmla="*/ 3826 w 35500"/>
                    <a:gd name="connsiteY35" fmla="*/ 20033 h 35500"/>
                    <a:gd name="connsiteX36" fmla="*/ 3928 w 35500"/>
                    <a:gd name="connsiteY36" fmla="*/ 16888 h 35500"/>
                    <a:gd name="connsiteX37" fmla="*/ 4029 w 35500"/>
                    <a:gd name="connsiteY37" fmla="*/ 16229 h 35500"/>
                    <a:gd name="connsiteX38" fmla="*/ 4993 w 35500"/>
                    <a:gd name="connsiteY38" fmla="*/ 13135 h 35500"/>
                    <a:gd name="connsiteX39" fmla="*/ 5094 w 35500"/>
                    <a:gd name="connsiteY39" fmla="*/ 12831 h 35500"/>
                    <a:gd name="connsiteX40" fmla="*/ 5348 w 35500"/>
                    <a:gd name="connsiteY40" fmla="*/ 12324 h 35500"/>
                    <a:gd name="connsiteX41" fmla="*/ 7224 w 35500"/>
                    <a:gd name="connsiteY41" fmla="*/ 9281 h 35500"/>
                    <a:gd name="connsiteX42" fmla="*/ 8492 w 35500"/>
                    <a:gd name="connsiteY42" fmla="*/ 8115 h 35500"/>
                    <a:gd name="connsiteX43" fmla="*/ 9253 w 35500"/>
                    <a:gd name="connsiteY43" fmla="*/ 7404 h 35500"/>
                    <a:gd name="connsiteX44" fmla="*/ 9912 w 35500"/>
                    <a:gd name="connsiteY44" fmla="*/ 6745 h 35500"/>
                    <a:gd name="connsiteX45" fmla="*/ 10521 w 35500"/>
                    <a:gd name="connsiteY45" fmla="*/ 6339 h 35500"/>
                    <a:gd name="connsiteX46" fmla="*/ 13310 w 35500"/>
                    <a:gd name="connsiteY46" fmla="*/ 4818 h 35500"/>
                    <a:gd name="connsiteX47" fmla="*/ 13716 w 35500"/>
                    <a:gd name="connsiteY47" fmla="*/ 4717 h 35500"/>
                    <a:gd name="connsiteX48" fmla="*/ 14020 w 35500"/>
                    <a:gd name="connsiteY48" fmla="*/ 4564 h 35500"/>
                    <a:gd name="connsiteX49" fmla="*/ 17215 w 35500"/>
                    <a:gd name="connsiteY49" fmla="*/ 3905 h 35500"/>
                    <a:gd name="connsiteX50" fmla="*/ 17925 w 35500"/>
                    <a:gd name="connsiteY50" fmla="*/ 3804 h 35500"/>
                    <a:gd name="connsiteX51" fmla="*/ 21526 w 35500"/>
                    <a:gd name="connsiteY51" fmla="*/ 4007 h 35500"/>
                    <a:gd name="connsiteX52" fmla="*/ 21881 w 35500"/>
                    <a:gd name="connsiteY52" fmla="*/ 4057 h 35500"/>
                    <a:gd name="connsiteX53" fmla="*/ 25026 w 35500"/>
                    <a:gd name="connsiteY53" fmla="*/ 5072 h 35500"/>
                    <a:gd name="connsiteX54" fmla="*/ 25685 w 35500"/>
                    <a:gd name="connsiteY54" fmla="*/ 5325 h 35500"/>
                    <a:gd name="connsiteX55" fmla="*/ 26040 w 35500"/>
                    <a:gd name="connsiteY55" fmla="*/ 5477 h 35500"/>
                    <a:gd name="connsiteX56" fmla="*/ 28829 w 35500"/>
                    <a:gd name="connsiteY56" fmla="*/ 7202 h 35500"/>
                    <a:gd name="connsiteX57" fmla="*/ 29387 w 35500"/>
                    <a:gd name="connsiteY57" fmla="*/ 7658 h 35500"/>
                    <a:gd name="connsiteX58" fmla="*/ 31872 w 35500"/>
                    <a:gd name="connsiteY58" fmla="*/ 10244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35500" h="35500">
                      <a:moveTo>
                        <a:pt x="31872" y="10244"/>
                      </a:moveTo>
                      <a:lnTo>
                        <a:pt x="32379" y="11005"/>
                      </a:lnTo>
                      <a:cubicBezTo>
                        <a:pt x="32937" y="12070"/>
                        <a:pt x="33647" y="13135"/>
                        <a:pt x="34053" y="14251"/>
                      </a:cubicBezTo>
                      <a:cubicBezTo>
                        <a:pt x="34459" y="15418"/>
                        <a:pt x="34662" y="16584"/>
                        <a:pt x="34864" y="17801"/>
                      </a:cubicBezTo>
                      <a:cubicBezTo>
                        <a:pt x="34915" y="18004"/>
                        <a:pt x="34915" y="18258"/>
                        <a:pt x="34915" y="18410"/>
                      </a:cubicBezTo>
                      <a:cubicBezTo>
                        <a:pt x="34915" y="19525"/>
                        <a:pt x="34966" y="20743"/>
                        <a:pt x="34763" y="21909"/>
                      </a:cubicBezTo>
                      <a:cubicBezTo>
                        <a:pt x="34560" y="23025"/>
                        <a:pt x="34154" y="24191"/>
                        <a:pt x="33748" y="25256"/>
                      </a:cubicBezTo>
                      <a:cubicBezTo>
                        <a:pt x="33647" y="25459"/>
                        <a:pt x="33596" y="25611"/>
                        <a:pt x="33495" y="25814"/>
                      </a:cubicBezTo>
                      <a:cubicBezTo>
                        <a:pt x="32937" y="26829"/>
                        <a:pt x="32278" y="27894"/>
                        <a:pt x="31618" y="28857"/>
                      </a:cubicBezTo>
                      <a:cubicBezTo>
                        <a:pt x="31517" y="29009"/>
                        <a:pt x="31314" y="29161"/>
                        <a:pt x="31213" y="29314"/>
                      </a:cubicBezTo>
                      <a:cubicBezTo>
                        <a:pt x="30452" y="30074"/>
                        <a:pt x="29590" y="30886"/>
                        <a:pt x="28728" y="31646"/>
                      </a:cubicBezTo>
                      <a:lnTo>
                        <a:pt x="28474" y="31849"/>
                      </a:lnTo>
                      <a:cubicBezTo>
                        <a:pt x="28373" y="32001"/>
                        <a:pt x="28170" y="32154"/>
                        <a:pt x="27967" y="32204"/>
                      </a:cubicBezTo>
                      <a:cubicBezTo>
                        <a:pt x="27460" y="32559"/>
                        <a:pt x="26800" y="32864"/>
                        <a:pt x="26344" y="33117"/>
                      </a:cubicBezTo>
                      <a:cubicBezTo>
                        <a:pt x="25837" y="33421"/>
                        <a:pt x="25279" y="33675"/>
                        <a:pt x="24721" y="33929"/>
                      </a:cubicBezTo>
                      <a:cubicBezTo>
                        <a:pt x="24468" y="34030"/>
                        <a:pt x="24315" y="34131"/>
                        <a:pt x="24112" y="34182"/>
                      </a:cubicBezTo>
                      <a:cubicBezTo>
                        <a:pt x="22997" y="34486"/>
                        <a:pt x="21780" y="34791"/>
                        <a:pt x="20613" y="34943"/>
                      </a:cubicBezTo>
                      <a:cubicBezTo>
                        <a:pt x="20410" y="34892"/>
                        <a:pt x="20207" y="34994"/>
                        <a:pt x="20005" y="34994"/>
                      </a:cubicBezTo>
                      <a:cubicBezTo>
                        <a:pt x="18939" y="34994"/>
                        <a:pt x="17875" y="34892"/>
                        <a:pt x="16810" y="34842"/>
                      </a:cubicBezTo>
                      <a:cubicBezTo>
                        <a:pt x="16657" y="34842"/>
                        <a:pt x="16556" y="34842"/>
                        <a:pt x="16505" y="34842"/>
                      </a:cubicBezTo>
                      <a:cubicBezTo>
                        <a:pt x="16404" y="34842"/>
                        <a:pt x="16303" y="34740"/>
                        <a:pt x="16201" y="34740"/>
                      </a:cubicBezTo>
                      <a:cubicBezTo>
                        <a:pt x="15694" y="34588"/>
                        <a:pt x="15086" y="34385"/>
                        <a:pt x="14679" y="34284"/>
                      </a:cubicBezTo>
                      <a:cubicBezTo>
                        <a:pt x="14375" y="34182"/>
                        <a:pt x="13665" y="34030"/>
                        <a:pt x="13158" y="33827"/>
                      </a:cubicBezTo>
                      <a:cubicBezTo>
                        <a:pt x="12955" y="33726"/>
                        <a:pt x="12752" y="33624"/>
                        <a:pt x="12550" y="33523"/>
                      </a:cubicBezTo>
                      <a:cubicBezTo>
                        <a:pt x="12144" y="33269"/>
                        <a:pt x="11535" y="32864"/>
                        <a:pt x="11231" y="32661"/>
                      </a:cubicBezTo>
                      <a:cubicBezTo>
                        <a:pt x="10927" y="32458"/>
                        <a:pt x="10267" y="32103"/>
                        <a:pt x="9811" y="31799"/>
                      </a:cubicBezTo>
                      <a:cubicBezTo>
                        <a:pt x="9760" y="31748"/>
                        <a:pt x="9659" y="31697"/>
                        <a:pt x="9608" y="31646"/>
                      </a:cubicBezTo>
                      <a:cubicBezTo>
                        <a:pt x="9456" y="31596"/>
                        <a:pt x="9405" y="31494"/>
                        <a:pt x="9253" y="31393"/>
                      </a:cubicBezTo>
                      <a:cubicBezTo>
                        <a:pt x="8492" y="30632"/>
                        <a:pt x="7681" y="29770"/>
                        <a:pt x="7021" y="28958"/>
                      </a:cubicBezTo>
                      <a:cubicBezTo>
                        <a:pt x="6870" y="28857"/>
                        <a:pt x="6717" y="28654"/>
                        <a:pt x="6565" y="28451"/>
                      </a:cubicBezTo>
                      <a:cubicBezTo>
                        <a:pt x="6260" y="27944"/>
                        <a:pt x="6007" y="27336"/>
                        <a:pt x="5703" y="26778"/>
                      </a:cubicBezTo>
                      <a:cubicBezTo>
                        <a:pt x="5449" y="26321"/>
                        <a:pt x="5145" y="25713"/>
                        <a:pt x="4892" y="25155"/>
                      </a:cubicBezTo>
                      <a:cubicBezTo>
                        <a:pt x="4790" y="25003"/>
                        <a:pt x="4689" y="24749"/>
                        <a:pt x="4638" y="24546"/>
                      </a:cubicBezTo>
                      <a:cubicBezTo>
                        <a:pt x="4334" y="23431"/>
                        <a:pt x="4029" y="22213"/>
                        <a:pt x="3877" y="21047"/>
                      </a:cubicBezTo>
                      <a:cubicBezTo>
                        <a:pt x="3877" y="20793"/>
                        <a:pt x="3826" y="20590"/>
                        <a:pt x="3826" y="20438"/>
                      </a:cubicBezTo>
                      <a:cubicBezTo>
                        <a:pt x="3826" y="20286"/>
                        <a:pt x="3775" y="20134"/>
                        <a:pt x="3826" y="20033"/>
                      </a:cubicBezTo>
                      <a:cubicBezTo>
                        <a:pt x="3826" y="19018"/>
                        <a:pt x="3877" y="17903"/>
                        <a:pt x="3928" y="16888"/>
                      </a:cubicBezTo>
                      <a:cubicBezTo>
                        <a:pt x="3928" y="16635"/>
                        <a:pt x="4029" y="16432"/>
                        <a:pt x="4029" y="16229"/>
                      </a:cubicBezTo>
                      <a:cubicBezTo>
                        <a:pt x="4232" y="15164"/>
                        <a:pt x="4638" y="14099"/>
                        <a:pt x="4993" y="13135"/>
                      </a:cubicBezTo>
                      <a:cubicBezTo>
                        <a:pt x="4993" y="13034"/>
                        <a:pt x="5094" y="12932"/>
                        <a:pt x="5094" y="12831"/>
                      </a:cubicBezTo>
                      <a:cubicBezTo>
                        <a:pt x="5145" y="12628"/>
                        <a:pt x="5246" y="12476"/>
                        <a:pt x="5348" y="12324"/>
                      </a:cubicBezTo>
                      <a:cubicBezTo>
                        <a:pt x="5602" y="11817"/>
                        <a:pt x="6514" y="10143"/>
                        <a:pt x="7224" y="9281"/>
                      </a:cubicBezTo>
                      <a:cubicBezTo>
                        <a:pt x="7630" y="8824"/>
                        <a:pt x="8036" y="8520"/>
                        <a:pt x="8492" y="8115"/>
                      </a:cubicBezTo>
                      <a:cubicBezTo>
                        <a:pt x="8695" y="7810"/>
                        <a:pt x="8999" y="7607"/>
                        <a:pt x="9253" y="7404"/>
                      </a:cubicBezTo>
                      <a:cubicBezTo>
                        <a:pt x="9506" y="7151"/>
                        <a:pt x="9659" y="6948"/>
                        <a:pt x="9912" y="6745"/>
                      </a:cubicBezTo>
                      <a:lnTo>
                        <a:pt x="10521" y="6339"/>
                      </a:lnTo>
                      <a:cubicBezTo>
                        <a:pt x="11383" y="5883"/>
                        <a:pt x="12499" y="5274"/>
                        <a:pt x="13310" y="4818"/>
                      </a:cubicBezTo>
                      <a:cubicBezTo>
                        <a:pt x="13462" y="4818"/>
                        <a:pt x="13564" y="4717"/>
                        <a:pt x="13716" y="4717"/>
                      </a:cubicBezTo>
                      <a:cubicBezTo>
                        <a:pt x="13818" y="4666"/>
                        <a:pt x="13919" y="4666"/>
                        <a:pt x="14020" y="4564"/>
                      </a:cubicBezTo>
                      <a:cubicBezTo>
                        <a:pt x="15035" y="4311"/>
                        <a:pt x="16201" y="4108"/>
                        <a:pt x="17215" y="3905"/>
                      </a:cubicBezTo>
                      <a:cubicBezTo>
                        <a:pt x="17469" y="3804"/>
                        <a:pt x="17722" y="3804"/>
                        <a:pt x="17925" y="3804"/>
                      </a:cubicBezTo>
                      <a:cubicBezTo>
                        <a:pt x="19041" y="3804"/>
                        <a:pt x="20360" y="3854"/>
                        <a:pt x="21526" y="4007"/>
                      </a:cubicBezTo>
                      <a:cubicBezTo>
                        <a:pt x="21678" y="4057"/>
                        <a:pt x="21780" y="4057"/>
                        <a:pt x="21881" y="4057"/>
                      </a:cubicBezTo>
                      <a:cubicBezTo>
                        <a:pt x="22895" y="4361"/>
                        <a:pt x="24011" y="4666"/>
                        <a:pt x="25026" y="5072"/>
                      </a:cubicBezTo>
                      <a:cubicBezTo>
                        <a:pt x="25229" y="5173"/>
                        <a:pt x="25482" y="5224"/>
                        <a:pt x="25685" y="5325"/>
                      </a:cubicBezTo>
                      <a:cubicBezTo>
                        <a:pt x="25837" y="5376"/>
                        <a:pt x="25938" y="5477"/>
                        <a:pt x="26040" y="5477"/>
                      </a:cubicBezTo>
                      <a:cubicBezTo>
                        <a:pt x="26953" y="6035"/>
                        <a:pt x="27916" y="6644"/>
                        <a:pt x="28829" y="7202"/>
                      </a:cubicBezTo>
                      <a:cubicBezTo>
                        <a:pt x="29032" y="7404"/>
                        <a:pt x="29184" y="7506"/>
                        <a:pt x="29387" y="7658"/>
                      </a:cubicBezTo>
                      <a:cubicBezTo>
                        <a:pt x="30300" y="8520"/>
                        <a:pt x="31111" y="9382"/>
                        <a:pt x="31872" y="102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/>
                <p:cNvSpPr/>
                <p:nvPr/>
              </p:nvSpPr>
              <p:spPr>
                <a:xfrm>
                  <a:off x="9577848" y="4347850"/>
                  <a:ext cx="1105597" cy="1602609"/>
                </a:xfrm>
                <a:custGeom>
                  <a:avLst/>
                  <a:gdLst>
                    <a:gd name="connsiteX0" fmla="*/ 1096846 w 1105597"/>
                    <a:gd name="connsiteY0" fmla="*/ 1058420 h 1602609"/>
                    <a:gd name="connsiteX1" fmla="*/ 685594 w 1105597"/>
                    <a:gd name="connsiteY1" fmla="*/ 695347 h 1602609"/>
                    <a:gd name="connsiteX2" fmla="*/ 671394 w 1105597"/>
                    <a:gd name="connsiteY2" fmla="*/ 690885 h 1602609"/>
                    <a:gd name="connsiteX3" fmla="*/ 661657 w 1105597"/>
                    <a:gd name="connsiteY3" fmla="*/ 670142 h 1602609"/>
                    <a:gd name="connsiteX4" fmla="*/ 521327 w 1105597"/>
                    <a:gd name="connsiteY4" fmla="*/ 219433 h 1602609"/>
                    <a:gd name="connsiteX5" fmla="*/ 520769 w 1105597"/>
                    <a:gd name="connsiteY5" fmla="*/ 216695 h 1602609"/>
                    <a:gd name="connsiteX6" fmla="*/ 517624 w 1105597"/>
                    <a:gd name="connsiteY6" fmla="*/ 186722 h 1602609"/>
                    <a:gd name="connsiteX7" fmla="*/ 521377 w 1105597"/>
                    <a:gd name="connsiteY7" fmla="*/ 11601 h 1602609"/>
                    <a:gd name="connsiteX8" fmla="*/ 411984 w 1105597"/>
                    <a:gd name="connsiteY8" fmla="*/ 6885 h 1602609"/>
                    <a:gd name="connsiteX9" fmla="*/ 297672 w 1105597"/>
                    <a:gd name="connsiteY9" fmla="*/ 24128 h 1602609"/>
                    <a:gd name="connsiteX10" fmla="*/ 278045 w 1105597"/>
                    <a:gd name="connsiteY10" fmla="*/ 28845 h 1602609"/>
                    <a:gd name="connsiteX11" fmla="*/ 291129 w 1105597"/>
                    <a:gd name="connsiteY11" fmla="*/ 56789 h 1602609"/>
                    <a:gd name="connsiteX12" fmla="*/ 297824 w 1105597"/>
                    <a:gd name="connsiteY12" fmla="*/ 54811 h 1602609"/>
                    <a:gd name="connsiteX13" fmla="*/ 417258 w 1105597"/>
                    <a:gd name="connsiteY13" fmla="*/ 33358 h 1602609"/>
                    <a:gd name="connsiteX14" fmla="*/ 496020 w 1105597"/>
                    <a:gd name="connsiteY14" fmla="*/ 71395 h 1602609"/>
                    <a:gd name="connsiteX15" fmla="*/ 449666 w 1105597"/>
                    <a:gd name="connsiteY15" fmla="*/ 147519 h 1602609"/>
                    <a:gd name="connsiteX16" fmla="*/ 346561 w 1105597"/>
                    <a:gd name="connsiteY16" fmla="*/ 192757 h 1602609"/>
                    <a:gd name="connsiteX17" fmla="*/ 345851 w 1105597"/>
                    <a:gd name="connsiteY17" fmla="*/ 192960 h 1602609"/>
                    <a:gd name="connsiteX18" fmla="*/ 432575 w 1105597"/>
                    <a:gd name="connsiteY18" fmla="*/ 504606 h 1602609"/>
                    <a:gd name="connsiteX19" fmla="*/ 484305 w 1105597"/>
                    <a:gd name="connsiteY19" fmla="*/ 871837 h 1602609"/>
                    <a:gd name="connsiteX20" fmla="*/ 484659 w 1105597"/>
                    <a:gd name="connsiteY20" fmla="*/ 874069 h 1602609"/>
                    <a:gd name="connsiteX21" fmla="*/ 485319 w 1105597"/>
                    <a:gd name="connsiteY21" fmla="*/ 898361 h 1602609"/>
                    <a:gd name="connsiteX22" fmla="*/ 485319 w 1105597"/>
                    <a:gd name="connsiteY22" fmla="*/ 898716 h 1602609"/>
                    <a:gd name="connsiteX23" fmla="*/ 485319 w 1105597"/>
                    <a:gd name="connsiteY23" fmla="*/ 900086 h 1602609"/>
                    <a:gd name="connsiteX24" fmla="*/ 484051 w 1105597"/>
                    <a:gd name="connsiteY24" fmla="*/ 907693 h 1602609"/>
                    <a:gd name="connsiteX25" fmla="*/ 484051 w 1105597"/>
                    <a:gd name="connsiteY25" fmla="*/ 908200 h 1602609"/>
                    <a:gd name="connsiteX26" fmla="*/ 450579 w 1105597"/>
                    <a:gd name="connsiteY26" fmla="*/ 950852 h 1602609"/>
                    <a:gd name="connsiteX27" fmla="*/ 374962 w 1105597"/>
                    <a:gd name="connsiteY27" fmla="*/ 914692 h 1602609"/>
                    <a:gd name="connsiteX28" fmla="*/ 364666 w 1105597"/>
                    <a:gd name="connsiteY28" fmla="*/ 862049 h 1602609"/>
                    <a:gd name="connsiteX29" fmla="*/ 357161 w 1105597"/>
                    <a:gd name="connsiteY29" fmla="*/ 797488 h 1602609"/>
                    <a:gd name="connsiteX30" fmla="*/ 337788 w 1105597"/>
                    <a:gd name="connsiteY30" fmla="*/ 666490 h 1602609"/>
                    <a:gd name="connsiteX31" fmla="*/ 231589 w 1105597"/>
                    <a:gd name="connsiteY31" fmla="*/ 242813 h 1602609"/>
                    <a:gd name="connsiteX32" fmla="*/ 225858 w 1105597"/>
                    <a:gd name="connsiteY32" fmla="*/ 226128 h 1602609"/>
                    <a:gd name="connsiteX33" fmla="*/ 161196 w 1105597"/>
                    <a:gd name="connsiteY33" fmla="*/ 239517 h 1602609"/>
                    <a:gd name="connsiteX34" fmla="*/ 160334 w 1105597"/>
                    <a:gd name="connsiteY34" fmla="*/ 239872 h 1602609"/>
                    <a:gd name="connsiteX35" fmla="*/ 152422 w 1105597"/>
                    <a:gd name="connsiteY35" fmla="*/ 241343 h 1602609"/>
                    <a:gd name="connsiteX36" fmla="*/ 136751 w 1105597"/>
                    <a:gd name="connsiteY36" fmla="*/ 244284 h 1602609"/>
                    <a:gd name="connsiteX37" fmla="*/ 124985 w 1105597"/>
                    <a:gd name="connsiteY37" fmla="*/ 243219 h 1602609"/>
                    <a:gd name="connsiteX38" fmla="*/ 68640 w 1105597"/>
                    <a:gd name="connsiteY38" fmla="*/ 218368 h 1602609"/>
                    <a:gd name="connsiteX39" fmla="*/ 86391 w 1105597"/>
                    <a:gd name="connsiteY39" fmla="*/ 147265 h 1602609"/>
                    <a:gd name="connsiteX40" fmla="*/ 172252 w 1105597"/>
                    <a:gd name="connsiteY40" fmla="*/ 100354 h 1602609"/>
                    <a:gd name="connsiteX41" fmla="*/ 157241 w 1105597"/>
                    <a:gd name="connsiteY41" fmla="*/ 72409 h 1602609"/>
                    <a:gd name="connsiteX42" fmla="*/ 86848 w 1105597"/>
                    <a:gd name="connsiteY42" fmla="*/ 111054 h 1602609"/>
                    <a:gd name="connsiteX43" fmla="*/ 5347 w 1105597"/>
                    <a:gd name="connsiteY43" fmla="*/ 231199 h 1602609"/>
                    <a:gd name="connsiteX44" fmla="*/ 121537 w 1105597"/>
                    <a:gd name="connsiteY44" fmla="*/ 313460 h 1602609"/>
                    <a:gd name="connsiteX45" fmla="*/ 129144 w 1105597"/>
                    <a:gd name="connsiteY45" fmla="*/ 316300 h 1602609"/>
                    <a:gd name="connsiteX46" fmla="*/ 129144 w 1105597"/>
                    <a:gd name="connsiteY46" fmla="*/ 316452 h 1602609"/>
                    <a:gd name="connsiteX47" fmla="*/ 142939 w 1105597"/>
                    <a:gd name="connsiteY47" fmla="*/ 329892 h 1602609"/>
                    <a:gd name="connsiteX48" fmla="*/ 276777 w 1105597"/>
                    <a:gd name="connsiteY48" fmla="*/ 797742 h 1602609"/>
                    <a:gd name="connsiteX49" fmla="*/ 275560 w 1105597"/>
                    <a:gd name="connsiteY49" fmla="*/ 811537 h 1602609"/>
                    <a:gd name="connsiteX50" fmla="*/ 269524 w 1105597"/>
                    <a:gd name="connsiteY50" fmla="*/ 824013 h 1602609"/>
                    <a:gd name="connsiteX51" fmla="*/ 225250 w 1105597"/>
                    <a:gd name="connsiteY51" fmla="*/ 869200 h 1602609"/>
                    <a:gd name="connsiteX52" fmla="*/ 67018 w 1105597"/>
                    <a:gd name="connsiteY52" fmla="*/ 1276445 h 1602609"/>
                    <a:gd name="connsiteX53" fmla="*/ 290318 w 1105597"/>
                    <a:gd name="connsiteY53" fmla="*/ 1571609 h 1602609"/>
                    <a:gd name="connsiteX54" fmla="*/ 822932 w 1105597"/>
                    <a:gd name="connsiteY54" fmla="*/ 1515315 h 1602609"/>
                    <a:gd name="connsiteX55" fmla="*/ 1042023 w 1105597"/>
                    <a:gd name="connsiteY55" fmla="*/ 1333297 h 1602609"/>
                    <a:gd name="connsiteX56" fmla="*/ 1100295 w 1105597"/>
                    <a:gd name="connsiteY56" fmla="*/ 1203770 h 1602609"/>
                    <a:gd name="connsiteX57" fmla="*/ 1096846 w 1105597"/>
                    <a:gd name="connsiteY57" fmla="*/ 1058420 h 1602609"/>
                    <a:gd name="connsiteX58" fmla="*/ 334035 w 1105597"/>
                    <a:gd name="connsiteY58" fmla="*/ 1191345 h 1602609"/>
                    <a:gd name="connsiteX59" fmla="*/ 306547 w 1105597"/>
                    <a:gd name="connsiteY59" fmla="*/ 1184245 h 1602609"/>
                    <a:gd name="connsiteX60" fmla="*/ 280124 w 1105597"/>
                    <a:gd name="connsiteY60" fmla="*/ 1138347 h 1602609"/>
                    <a:gd name="connsiteX61" fmla="*/ 279617 w 1105597"/>
                    <a:gd name="connsiteY61" fmla="*/ 1137485 h 1602609"/>
                    <a:gd name="connsiteX62" fmla="*/ 277690 w 1105597"/>
                    <a:gd name="connsiteY62" fmla="*/ 1135254 h 1602609"/>
                    <a:gd name="connsiteX63" fmla="*/ 274190 w 1105597"/>
                    <a:gd name="connsiteY63" fmla="*/ 1131146 h 1602609"/>
                    <a:gd name="connsiteX64" fmla="*/ 266177 w 1105597"/>
                    <a:gd name="connsiteY64" fmla="*/ 1122777 h 1602609"/>
                    <a:gd name="connsiteX65" fmla="*/ 261664 w 1105597"/>
                    <a:gd name="connsiteY65" fmla="*/ 1118670 h 1602609"/>
                    <a:gd name="connsiteX66" fmla="*/ 259381 w 1105597"/>
                    <a:gd name="connsiteY66" fmla="*/ 1116996 h 1602609"/>
                    <a:gd name="connsiteX67" fmla="*/ 250709 w 1105597"/>
                    <a:gd name="connsiteY67" fmla="*/ 1111417 h 1602609"/>
                    <a:gd name="connsiteX68" fmla="*/ 244826 w 1105597"/>
                    <a:gd name="connsiteY68" fmla="*/ 1108374 h 1602609"/>
                    <a:gd name="connsiteX69" fmla="*/ 242899 w 1105597"/>
                    <a:gd name="connsiteY69" fmla="*/ 1107715 h 1602609"/>
                    <a:gd name="connsiteX70" fmla="*/ 238030 w 1105597"/>
                    <a:gd name="connsiteY70" fmla="*/ 1106244 h 1602609"/>
                    <a:gd name="connsiteX71" fmla="*/ 234582 w 1105597"/>
                    <a:gd name="connsiteY71" fmla="*/ 1105433 h 1602609"/>
                    <a:gd name="connsiteX72" fmla="*/ 232857 w 1105597"/>
                    <a:gd name="connsiteY72" fmla="*/ 1105788 h 1602609"/>
                    <a:gd name="connsiteX73" fmla="*/ 229409 w 1105597"/>
                    <a:gd name="connsiteY73" fmla="*/ 1106853 h 1602609"/>
                    <a:gd name="connsiteX74" fmla="*/ 227532 w 1105597"/>
                    <a:gd name="connsiteY74" fmla="*/ 1107715 h 1602609"/>
                    <a:gd name="connsiteX75" fmla="*/ 225300 w 1105597"/>
                    <a:gd name="connsiteY75" fmla="*/ 1109135 h 1602609"/>
                    <a:gd name="connsiteX76" fmla="*/ 224083 w 1105597"/>
                    <a:gd name="connsiteY76" fmla="*/ 1109642 h 1602609"/>
                    <a:gd name="connsiteX77" fmla="*/ 223424 w 1105597"/>
                    <a:gd name="connsiteY77" fmla="*/ 1110352 h 1602609"/>
                    <a:gd name="connsiteX78" fmla="*/ 219012 w 1105597"/>
                    <a:gd name="connsiteY78" fmla="*/ 1114866 h 1602609"/>
                    <a:gd name="connsiteX79" fmla="*/ 217135 w 1105597"/>
                    <a:gd name="connsiteY79" fmla="*/ 1117452 h 1602609"/>
                    <a:gd name="connsiteX80" fmla="*/ 213281 w 1105597"/>
                    <a:gd name="connsiteY80" fmla="*/ 1126987 h 1602609"/>
                    <a:gd name="connsiteX81" fmla="*/ 212318 w 1105597"/>
                    <a:gd name="connsiteY81" fmla="*/ 1131298 h 1602609"/>
                    <a:gd name="connsiteX82" fmla="*/ 212318 w 1105597"/>
                    <a:gd name="connsiteY82" fmla="*/ 1131653 h 1602609"/>
                    <a:gd name="connsiteX83" fmla="*/ 212064 w 1105597"/>
                    <a:gd name="connsiteY83" fmla="*/ 1137536 h 1602609"/>
                    <a:gd name="connsiteX84" fmla="*/ 212318 w 1105597"/>
                    <a:gd name="connsiteY84" fmla="*/ 1145143 h 1602609"/>
                    <a:gd name="connsiteX85" fmla="*/ 212318 w 1105597"/>
                    <a:gd name="connsiteY85" fmla="*/ 1145650 h 1602609"/>
                    <a:gd name="connsiteX86" fmla="*/ 212875 w 1105597"/>
                    <a:gd name="connsiteY86" fmla="*/ 1148237 h 1602609"/>
                    <a:gd name="connsiteX87" fmla="*/ 234683 w 1105597"/>
                    <a:gd name="connsiteY87" fmla="*/ 1198496 h 1602609"/>
                    <a:gd name="connsiteX88" fmla="*/ 227431 w 1105597"/>
                    <a:gd name="connsiteY88" fmla="*/ 1225831 h 1602609"/>
                    <a:gd name="connsiteX89" fmla="*/ 199943 w 1105597"/>
                    <a:gd name="connsiteY89" fmla="*/ 1218731 h 1602609"/>
                    <a:gd name="connsiteX90" fmla="*/ 171897 w 1105597"/>
                    <a:gd name="connsiteY90" fmla="*/ 1140934 h 1602609"/>
                    <a:gd name="connsiteX91" fmla="*/ 202682 w 1105597"/>
                    <a:gd name="connsiteY91" fmla="*/ 1075866 h 1602609"/>
                    <a:gd name="connsiteX92" fmla="*/ 235494 w 1105597"/>
                    <a:gd name="connsiteY92" fmla="*/ 1065266 h 1602609"/>
                    <a:gd name="connsiteX93" fmla="*/ 267851 w 1105597"/>
                    <a:gd name="connsiteY93" fmla="*/ 1074902 h 1602609"/>
                    <a:gd name="connsiteX94" fmla="*/ 341185 w 1105597"/>
                    <a:gd name="connsiteY94" fmla="*/ 1163705 h 1602609"/>
                    <a:gd name="connsiteX95" fmla="*/ 334035 w 1105597"/>
                    <a:gd name="connsiteY95" fmla="*/ 1191345 h 1602609"/>
                    <a:gd name="connsiteX96" fmla="*/ 576353 w 1105597"/>
                    <a:gd name="connsiteY96" fmla="*/ 1331218 h 1602609"/>
                    <a:gd name="connsiteX97" fmla="*/ 543895 w 1105597"/>
                    <a:gd name="connsiteY97" fmla="*/ 1342832 h 1602609"/>
                    <a:gd name="connsiteX98" fmla="*/ 512807 w 1105597"/>
                    <a:gd name="connsiteY98" fmla="*/ 1352011 h 1602609"/>
                    <a:gd name="connsiteX99" fmla="*/ 477001 w 1105597"/>
                    <a:gd name="connsiteY99" fmla="*/ 1312960 h 1602609"/>
                    <a:gd name="connsiteX100" fmla="*/ 495360 w 1105597"/>
                    <a:gd name="connsiteY100" fmla="*/ 1262549 h 1602609"/>
                    <a:gd name="connsiteX101" fmla="*/ 502106 w 1105597"/>
                    <a:gd name="connsiteY101" fmla="*/ 1251595 h 1602609"/>
                    <a:gd name="connsiteX102" fmla="*/ 488463 w 1105597"/>
                    <a:gd name="connsiteY102" fmla="*/ 1251088 h 1602609"/>
                    <a:gd name="connsiteX103" fmla="*/ 465692 w 1105597"/>
                    <a:gd name="connsiteY103" fmla="*/ 1249972 h 1602609"/>
                    <a:gd name="connsiteX104" fmla="*/ 425525 w 1105597"/>
                    <a:gd name="connsiteY104" fmla="*/ 1222535 h 1602609"/>
                    <a:gd name="connsiteX105" fmla="*/ 458744 w 1105597"/>
                    <a:gd name="connsiteY105" fmla="*/ 1161575 h 1602609"/>
                    <a:gd name="connsiteX106" fmla="*/ 512350 w 1105597"/>
                    <a:gd name="connsiteY106" fmla="*/ 1128508 h 1602609"/>
                    <a:gd name="connsiteX107" fmla="*/ 532788 w 1105597"/>
                    <a:gd name="connsiteY107" fmla="*/ 1163096 h 1602609"/>
                    <a:gd name="connsiteX108" fmla="*/ 480247 w 1105597"/>
                    <a:gd name="connsiteY108" fmla="*/ 1195301 h 1602609"/>
                    <a:gd name="connsiteX109" fmla="*/ 475784 w 1105597"/>
                    <a:gd name="connsiteY109" fmla="*/ 1198952 h 1602609"/>
                    <a:gd name="connsiteX110" fmla="*/ 470662 w 1105597"/>
                    <a:gd name="connsiteY110" fmla="*/ 1203821 h 1602609"/>
                    <a:gd name="connsiteX111" fmla="*/ 466909 w 1105597"/>
                    <a:gd name="connsiteY111" fmla="*/ 1207827 h 1602609"/>
                    <a:gd name="connsiteX112" fmla="*/ 465895 w 1105597"/>
                    <a:gd name="connsiteY112" fmla="*/ 1209552 h 1602609"/>
                    <a:gd name="connsiteX113" fmla="*/ 466047 w 1105597"/>
                    <a:gd name="connsiteY113" fmla="*/ 1209552 h 1602609"/>
                    <a:gd name="connsiteX114" fmla="*/ 507786 w 1105597"/>
                    <a:gd name="connsiteY114" fmla="*/ 1211479 h 1602609"/>
                    <a:gd name="connsiteX115" fmla="*/ 547801 w 1105597"/>
                    <a:gd name="connsiteY115" fmla="*/ 1226338 h 1602609"/>
                    <a:gd name="connsiteX116" fmla="*/ 542070 w 1105597"/>
                    <a:gd name="connsiteY116" fmla="*/ 1264527 h 1602609"/>
                    <a:gd name="connsiteX117" fmla="*/ 521276 w 1105597"/>
                    <a:gd name="connsiteY117" fmla="*/ 1301194 h 1602609"/>
                    <a:gd name="connsiteX118" fmla="*/ 519146 w 1105597"/>
                    <a:gd name="connsiteY118" fmla="*/ 1309309 h 1602609"/>
                    <a:gd name="connsiteX119" fmla="*/ 565500 w 1105597"/>
                    <a:gd name="connsiteY119" fmla="*/ 1292370 h 1602609"/>
                    <a:gd name="connsiteX120" fmla="*/ 590350 w 1105597"/>
                    <a:gd name="connsiteY120" fmla="*/ 1306368 h 1602609"/>
                    <a:gd name="connsiteX121" fmla="*/ 576353 w 1105597"/>
                    <a:gd name="connsiteY121" fmla="*/ 1331218 h 1602609"/>
                    <a:gd name="connsiteX122" fmla="*/ 809188 w 1105597"/>
                    <a:gd name="connsiteY122" fmla="*/ 1076423 h 1602609"/>
                    <a:gd name="connsiteX123" fmla="*/ 784337 w 1105597"/>
                    <a:gd name="connsiteY123" fmla="*/ 1062426 h 1602609"/>
                    <a:gd name="connsiteX124" fmla="*/ 777998 w 1105597"/>
                    <a:gd name="connsiteY124" fmla="*/ 1036308 h 1602609"/>
                    <a:gd name="connsiteX125" fmla="*/ 775868 w 1105597"/>
                    <a:gd name="connsiteY125" fmla="*/ 1030120 h 1602609"/>
                    <a:gd name="connsiteX126" fmla="*/ 774802 w 1105597"/>
                    <a:gd name="connsiteY126" fmla="*/ 1027179 h 1602609"/>
                    <a:gd name="connsiteX127" fmla="*/ 774448 w 1105597"/>
                    <a:gd name="connsiteY127" fmla="*/ 1026672 h 1602609"/>
                    <a:gd name="connsiteX128" fmla="*/ 768108 w 1105597"/>
                    <a:gd name="connsiteY128" fmla="*/ 1014145 h 1602609"/>
                    <a:gd name="connsiteX129" fmla="*/ 764406 w 1105597"/>
                    <a:gd name="connsiteY129" fmla="*/ 1008668 h 1602609"/>
                    <a:gd name="connsiteX130" fmla="*/ 763696 w 1105597"/>
                    <a:gd name="connsiteY130" fmla="*/ 1007450 h 1602609"/>
                    <a:gd name="connsiteX131" fmla="*/ 762631 w 1105597"/>
                    <a:gd name="connsiteY131" fmla="*/ 1005726 h 1602609"/>
                    <a:gd name="connsiteX132" fmla="*/ 762479 w 1105597"/>
                    <a:gd name="connsiteY132" fmla="*/ 1005574 h 1602609"/>
                    <a:gd name="connsiteX133" fmla="*/ 756038 w 1105597"/>
                    <a:gd name="connsiteY133" fmla="*/ 999082 h 1602609"/>
                    <a:gd name="connsiteX134" fmla="*/ 753958 w 1105597"/>
                    <a:gd name="connsiteY134" fmla="*/ 997054 h 1602609"/>
                    <a:gd name="connsiteX135" fmla="*/ 753248 w 1105597"/>
                    <a:gd name="connsiteY135" fmla="*/ 996547 h 1602609"/>
                    <a:gd name="connsiteX136" fmla="*/ 753097 w 1105597"/>
                    <a:gd name="connsiteY136" fmla="*/ 996547 h 1602609"/>
                    <a:gd name="connsiteX137" fmla="*/ 749952 w 1105597"/>
                    <a:gd name="connsiteY137" fmla="*/ 994518 h 1602609"/>
                    <a:gd name="connsiteX138" fmla="*/ 747163 w 1105597"/>
                    <a:gd name="connsiteY138" fmla="*/ 993149 h 1602609"/>
                    <a:gd name="connsiteX139" fmla="*/ 746453 w 1105597"/>
                    <a:gd name="connsiteY139" fmla="*/ 992794 h 1602609"/>
                    <a:gd name="connsiteX140" fmla="*/ 745743 w 1105597"/>
                    <a:gd name="connsiteY140" fmla="*/ 992287 h 1602609"/>
                    <a:gd name="connsiteX141" fmla="*/ 745591 w 1105597"/>
                    <a:gd name="connsiteY141" fmla="*/ 992287 h 1602609"/>
                    <a:gd name="connsiteX142" fmla="*/ 743664 w 1105597"/>
                    <a:gd name="connsiteY142" fmla="*/ 991627 h 1602609"/>
                    <a:gd name="connsiteX143" fmla="*/ 740215 w 1105597"/>
                    <a:gd name="connsiteY143" fmla="*/ 990816 h 1602609"/>
                    <a:gd name="connsiteX144" fmla="*/ 739708 w 1105597"/>
                    <a:gd name="connsiteY144" fmla="*/ 990664 h 1602609"/>
                    <a:gd name="connsiteX145" fmla="*/ 736107 w 1105597"/>
                    <a:gd name="connsiteY145" fmla="*/ 990511 h 1602609"/>
                    <a:gd name="connsiteX146" fmla="*/ 732151 w 1105597"/>
                    <a:gd name="connsiteY146" fmla="*/ 990562 h 1602609"/>
                    <a:gd name="connsiteX147" fmla="*/ 729058 w 1105597"/>
                    <a:gd name="connsiteY147" fmla="*/ 991120 h 1602609"/>
                    <a:gd name="connsiteX148" fmla="*/ 727841 w 1105597"/>
                    <a:gd name="connsiteY148" fmla="*/ 991627 h 1602609"/>
                    <a:gd name="connsiteX149" fmla="*/ 725609 w 1105597"/>
                    <a:gd name="connsiteY149" fmla="*/ 992844 h 1602609"/>
                    <a:gd name="connsiteX150" fmla="*/ 721349 w 1105597"/>
                    <a:gd name="connsiteY150" fmla="*/ 995634 h 1602609"/>
                    <a:gd name="connsiteX151" fmla="*/ 719624 w 1105597"/>
                    <a:gd name="connsiteY151" fmla="*/ 997206 h 1602609"/>
                    <a:gd name="connsiteX152" fmla="*/ 716023 w 1105597"/>
                    <a:gd name="connsiteY152" fmla="*/ 1000858 h 1602609"/>
                    <a:gd name="connsiteX153" fmla="*/ 715871 w 1105597"/>
                    <a:gd name="connsiteY153" fmla="*/ 1001212 h 1602609"/>
                    <a:gd name="connsiteX154" fmla="*/ 715009 w 1105597"/>
                    <a:gd name="connsiteY154" fmla="*/ 1002277 h 1602609"/>
                    <a:gd name="connsiteX155" fmla="*/ 714350 w 1105597"/>
                    <a:gd name="connsiteY155" fmla="*/ 1003139 h 1602609"/>
                    <a:gd name="connsiteX156" fmla="*/ 711662 w 1105597"/>
                    <a:gd name="connsiteY156" fmla="*/ 1008008 h 1602609"/>
                    <a:gd name="connsiteX157" fmla="*/ 710648 w 1105597"/>
                    <a:gd name="connsiteY157" fmla="*/ 1010595 h 1602609"/>
                    <a:gd name="connsiteX158" fmla="*/ 709786 w 1105597"/>
                    <a:gd name="connsiteY158" fmla="*/ 1011964 h 1602609"/>
                    <a:gd name="connsiteX159" fmla="*/ 709633 w 1105597"/>
                    <a:gd name="connsiteY159" fmla="*/ 1012319 h 1602609"/>
                    <a:gd name="connsiteX160" fmla="*/ 708974 w 1105597"/>
                    <a:gd name="connsiteY160" fmla="*/ 1014246 h 1602609"/>
                    <a:gd name="connsiteX161" fmla="*/ 706033 w 1105597"/>
                    <a:gd name="connsiteY161" fmla="*/ 1026165 h 1602609"/>
                    <a:gd name="connsiteX162" fmla="*/ 706033 w 1105597"/>
                    <a:gd name="connsiteY162" fmla="*/ 1026316 h 1602609"/>
                    <a:gd name="connsiteX163" fmla="*/ 705880 w 1105597"/>
                    <a:gd name="connsiteY163" fmla="*/ 1027889 h 1602609"/>
                    <a:gd name="connsiteX164" fmla="*/ 705627 w 1105597"/>
                    <a:gd name="connsiteY164" fmla="*/ 1033772 h 1602609"/>
                    <a:gd name="connsiteX165" fmla="*/ 705931 w 1105597"/>
                    <a:gd name="connsiteY165" fmla="*/ 1045994 h 1602609"/>
                    <a:gd name="connsiteX166" fmla="*/ 705931 w 1105597"/>
                    <a:gd name="connsiteY166" fmla="*/ 1046146 h 1602609"/>
                    <a:gd name="connsiteX167" fmla="*/ 706134 w 1105597"/>
                    <a:gd name="connsiteY167" fmla="*/ 1047719 h 1602609"/>
                    <a:gd name="connsiteX168" fmla="*/ 706337 w 1105597"/>
                    <a:gd name="connsiteY168" fmla="*/ 1048226 h 1602609"/>
                    <a:gd name="connsiteX169" fmla="*/ 707453 w 1105597"/>
                    <a:gd name="connsiteY169" fmla="*/ 1053906 h 1602609"/>
                    <a:gd name="connsiteX170" fmla="*/ 710850 w 1105597"/>
                    <a:gd name="connsiteY170" fmla="*/ 1065570 h 1602609"/>
                    <a:gd name="connsiteX171" fmla="*/ 711206 w 1105597"/>
                    <a:gd name="connsiteY171" fmla="*/ 1066433 h 1602609"/>
                    <a:gd name="connsiteX172" fmla="*/ 711206 w 1105597"/>
                    <a:gd name="connsiteY172" fmla="*/ 1066585 h 1602609"/>
                    <a:gd name="connsiteX173" fmla="*/ 714045 w 1105597"/>
                    <a:gd name="connsiteY173" fmla="*/ 1071910 h 1602609"/>
                    <a:gd name="connsiteX174" fmla="*/ 706945 w 1105597"/>
                    <a:gd name="connsiteY174" fmla="*/ 1099398 h 1602609"/>
                    <a:gd name="connsiteX175" fmla="*/ 679458 w 1105597"/>
                    <a:gd name="connsiteY175" fmla="*/ 1092297 h 1602609"/>
                    <a:gd name="connsiteX176" fmla="*/ 665866 w 1105597"/>
                    <a:gd name="connsiteY176" fmla="*/ 1025911 h 1602609"/>
                    <a:gd name="connsiteX177" fmla="*/ 692086 w 1105597"/>
                    <a:gd name="connsiteY177" fmla="*/ 967994 h 1602609"/>
                    <a:gd name="connsiteX178" fmla="*/ 722769 w 1105597"/>
                    <a:gd name="connsiteY178" fmla="*/ 951562 h 1602609"/>
                    <a:gd name="connsiteX179" fmla="*/ 757306 w 1105597"/>
                    <a:gd name="connsiteY179" fmla="*/ 953743 h 1602609"/>
                    <a:gd name="connsiteX180" fmla="*/ 823186 w 1105597"/>
                    <a:gd name="connsiteY180" fmla="*/ 1051421 h 1602609"/>
                    <a:gd name="connsiteX181" fmla="*/ 809188 w 1105597"/>
                    <a:gd name="connsiteY181" fmla="*/ 1076423 h 1602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</a:cxnLst>
                  <a:rect l="l" t="t" r="r" b="b"/>
                  <a:pathLst>
                    <a:path w="1105597" h="1602609">
                      <a:moveTo>
                        <a:pt x="1096846" y="1058420"/>
                      </a:moveTo>
                      <a:cubicBezTo>
                        <a:pt x="1051456" y="868896"/>
                        <a:pt x="863859" y="745454"/>
                        <a:pt x="685594" y="695347"/>
                      </a:cubicBezTo>
                      <a:cubicBezTo>
                        <a:pt x="680573" y="695753"/>
                        <a:pt x="675400" y="694282"/>
                        <a:pt x="671394" y="690885"/>
                      </a:cubicBezTo>
                      <a:cubicBezTo>
                        <a:pt x="662874" y="686675"/>
                        <a:pt x="660186" y="678104"/>
                        <a:pt x="661657" y="670142"/>
                      </a:cubicBezTo>
                      <a:cubicBezTo>
                        <a:pt x="614999" y="519770"/>
                        <a:pt x="568137" y="369602"/>
                        <a:pt x="521327" y="219433"/>
                      </a:cubicBezTo>
                      <a:cubicBezTo>
                        <a:pt x="521124" y="218419"/>
                        <a:pt x="520972" y="217557"/>
                        <a:pt x="520769" y="216695"/>
                      </a:cubicBezTo>
                      <a:cubicBezTo>
                        <a:pt x="512908" y="209899"/>
                        <a:pt x="509155" y="197169"/>
                        <a:pt x="517624" y="186722"/>
                      </a:cubicBezTo>
                      <a:cubicBezTo>
                        <a:pt x="553481" y="142650"/>
                        <a:pt x="601052" y="40306"/>
                        <a:pt x="521377" y="11601"/>
                      </a:cubicBezTo>
                      <a:cubicBezTo>
                        <a:pt x="487956" y="-418"/>
                        <a:pt x="446623" y="4400"/>
                        <a:pt x="411984" y="6885"/>
                      </a:cubicBezTo>
                      <a:cubicBezTo>
                        <a:pt x="373390" y="9775"/>
                        <a:pt x="335353" y="15405"/>
                        <a:pt x="297672" y="24128"/>
                      </a:cubicBezTo>
                      <a:cubicBezTo>
                        <a:pt x="291129" y="25599"/>
                        <a:pt x="284587" y="27070"/>
                        <a:pt x="278045" y="28845"/>
                      </a:cubicBezTo>
                      <a:cubicBezTo>
                        <a:pt x="282660" y="38278"/>
                        <a:pt x="287072" y="47559"/>
                        <a:pt x="291129" y="56789"/>
                      </a:cubicBezTo>
                      <a:cubicBezTo>
                        <a:pt x="293361" y="56079"/>
                        <a:pt x="295440" y="55521"/>
                        <a:pt x="297824" y="54811"/>
                      </a:cubicBezTo>
                      <a:cubicBezTo>
                        <a:pt x="336824" y="44313"/>
                        <a:pt x="376940" y="37314"/>
                        <a:pt x="417258" y="33358"/>
                      </a:cubicBezTo>
                      <a:cubicBezTo>
                        <a:pt x="447587" y="30214"/>
                        <a:pt x="486485" y="37162"/>
                        <a:pt x="496020" y="71395"/>
                      </a:cubicBezTo>
                      <a:cubicBezTo>
                        <a:pt x="505757" y="106135"/>
                        <a:pt x="477255" y="132355"/>
                        <a:pt x="449666" y="147519"/>
                      </a:cubicBezTo>
                      <a:cubicBezTo>
                        <a:pt x="416751" y="165675"/>
                        <a:pt x="382113" y="180585"/>
                        <a:pt x="346561" y="192757"/>
                      </a:cubicBezTo>
                      <a:cubicBezTo>
                        <a:pt x="346409" y="192757"/>
                        <a:pt x="346054" y="192960"/>
                        <a:pt x="345851" y="192960"/>
                      </a:cubicBezTo>
                      <a:cubicBezTo>
                        <a:pt x="382265" y="294645"/>
                        <a:pt x="410108" y="399473"/>
                        <a:pt x="432575" y="504606"/>
                      </a:cubicBezTo>
                      <a:cubicBezTo>
                        <a:pt x="458338" y="625208"/>
                        <a:pt x="478827" y="748599"/>
                        <a:pt x="484305" y="871837"/>
                      </a:cubicBezTo>
                      <a:cubicBezTo>
                        <a:pt x="484659" y="872547"/>
                        <a:pt x="484659" y="873410"/>
                        <a:pt x="484659" y="874069"/>
                      </a:cubicBezTo>
                      <a:cubicBezTo>
                        <a:pt x="485623" y="881828"/>
                        <a:pt x="485724" y="890247"/>
                        <a:pt x="485319" y="898361"/>
                      </a:cubicBezTo>
                      <a:cubicBezTo>
                        <a:pt x="485319" y="898513"/>
                        <a:pt x="485166" y="898513"/>
                        <a:pt x="485319" y="898716"/>
                      </a:cubicBezTo>
                      <a:lnTo>
                        <a:pt x="485319" y="900086"/>
                      </a:lnTo>
                      <a:cubicBezTo>
                        <a:pt x="485166" y="902824"/>
                        <a:pt x="484862" y="905462"/>
                        <a:pt x="484051" y="907693"/>
                      </a:cubicBezTo>
                      <a:lnTo>
                        <a:pt x="484051" y="908200"/>
                      </a:lnTo>
                      <a:cubicBezTo>
                        <a:pt x="480501" y="927371"/>
                        <a:pt x="471017" y="944766"/>
                        <a:pt x="450579" y="950852"/>
                      </a:cubicBezTo>
                      <a:cubicBezTo>
                        <a:pt x="420657" y="959474"/>
                        <a:pt x="387539" y="942129"/>
                        <a:pt x="374962" y="914692"/>
                      </a:cubicBezTo>
                      <a:cubicBezTo>
                        <a:pt x="367355" y="898412"/>
                        <a:pt x="366594" y="879800"/>
                        <a:pt x="364666" y="862049"/>
                      </a:cubicBezTo>
                      <a:cubicBezTo>
                        <a:pt x="362334" y="840495"/>
                        <a:pt x="360001" y="818992"/>
                        <a:pt x="357161" y="797488"/>
                      </a:cubicBezTo>
                      <a:cubicBezTo>
                        <a:pt x="351785" y="753569"/>
                        <a:pt x="345243" y="710004"/>
                        <a:pt x="337788" y="666490"/>
                      </a:cubicBezTo>
                      <a:cubicBezTo>
                        <a:pt x="313292" y="523118"/>
                        <a:pt x="279313" y="380353"/>
                        <a:pt x="231589" y="242813"/>
                      </a:cubicBezTo>
                      <a:cubicBezTo>
                        <a:pt x="229611" y="237336"/>
                        <a:pt x="227684" y="231656"/>
                        <a:pt x="225858" y="226128"/>
                      </a:cubicBezTo>
                      <a:cubicBezTo>
                        <a:pt x="204355" y="231047"/>
                        <a:pt x="182852" y="235459"/>
                        <a:pt x="161196" y="239517"/>
                      </a:cubicBezTo>
                      <a:cubicBezTo>
                        <a:pt x="160841" y="239669"/>
                        <a:pt x="160689" y="239872"/>
                        <a:pt x="160334" y="239872"/>
                      </a:cubicBezTo>
                      <a:cubicBezTo>
                        <a:pt x="157748" y="240227"/>
                        <a:pt x="155161" y="240785"/>
                        <a:pt x="152422" y="241343"/>
                      </a:cubicBezTo>
                      <a:cubicBezTo>
                        <a:pt x="147098" y="242458"/>
                        <a:pt x="141924" y="243371"/>
                        <a:pt x="136751" y="244284"/>
                      </a:cubicBezTo>
                      <a:cubicBezTo>
                        <a:pt x="132288" y="245197"/>
                        <a:pt x="128282" y="244740"/>
                        <a:pt x="124985" y="243219"/>
                      </a:cubicBezTo>
                      <a:cubicBezTo>
                        <a:pt x="102924" y="242965"/>
                        <a:pt x="81471" y="236829"/>
                        <a:pt x="68640" y="218368"/>
                      </a:cubicBezTo>
                      <a:cubicBezTo>
                        <a:pt x="51600" y="193214"/>
                        <a:pt x="65243" y="164610"/>
                        <a:pt x="86391" y="147265"/>
                      </a:cubicBezTo>
                      <a:cubicBezTo>
                        <a:pt x="110988" y="127283"/>
                        <a:pt x="142381" y="113134"/>
                        <a:pt x="172252" y="100354"/>
                      </a:cubicBezTo>
                      <a:cubicBezTo>
                        <a:pt x="167485" y="90920"/>
                        <a:pt x="162515" y="81487"/>
                        <a:pt x="157241" y="72409"/>
                      </a:cubicBezTo>
                      <a:cubicBezTo>
                        <a:pt x="132897" y="83567"/>
                        <a:pt x="109568" y="96448"/>
                        <a:pt x="86848" y="111054"/>
                      </a:cubicBezTo>
                      <a:cubicBezTo>
                        <a:pt x="46275" y="136919"/>
                        <a:pt x="-5861" y="175666"/>
                        <a:pt x="5347" y="231199"/>
                      </a:cubicBezTo>
                      <a:cubicBezTo>
                        <a:pt x="16150" y="283690"/>
                        <a:pt x="74879" y="305903"/>
                        <a:pt x="121537" y="313460"/>
                      </a:cubicBezTo>
                      <a:cubicBezTo>
                        <a:pt x="124630" y="313916"/>
                        <a:pt x="127268" y="315133"/>
                        <a:pt x="129144" y="316300"/>
                      </a:cubicBezTo>
                      <a:cubicBezTo>
                        <a:pt x="129144" y="316300"/>
                        <a:pt x="129144" y="316300"/>
                        <a:pt x="129144" y="316452"/>
                      </a:cubicBezTo>
                      <a:cubicBezTo>
                        <a:pt x="135382" y="317771"/>
                        <a:pt x="140758" y="321980"/>
                        <a:pt x="142939" y="329892"/>
                      </a:cubicBezTo>
                      <a:cubicBezTo>
                        <a:pt x="187619" y="485791"/>
                        <a:pt x="232097" y="641842"/>
                        <a:pt x="276777" y="797742"/>
                      </a:cubicBezTo>
                      <a:cubicBezTo>
                        <a:pt x="278197" y="803067"/>
                        <a:pt x="277588" y="807733"/>
                        <a:pt x="275560" y="811537"/>
                      </a:cubicBezTo>
                      <a:cubicBezTo>
                        <a:pt x="275458" y="815847"/>
                        <a:pt x="273582" y="820209"/>
                        <a:pt x="269524" y="824013"/>
                      </a:cubicBezTo>
                      <a:cubicBezTo>
                        <a:pt x="254158" y="838517"/>
                        <a:pt x="239349" y="853529"/>
                        <a:pt x="225250" y="869200"/>
                      </a:cubicBezTo>
                      <a:cubicBezTo>
                        <a:pt x="126354" y="979050"/>
                        <a:pt x="57280" y="1126328"/>
                        <a:pt x="67018" y="1276445"/>
                      </a:cubicBezTo>
                      <a:cubicBezTo>
                        <a:pt x="75944" y="1413276"/>
                        <a:pt x="161450" y="1525407"/>
                        <a:pt x="290318" y="1571609"/>
                      </a:cubicBezTo>
                      <a:cubicBezTo>
                        <a:pt x="462497" y="1633178"/>
                        <a:pt x="663685" y="1596764"/>
                        <a:pt x="822932" y="1515315"/>
                      </a:cubicBezTo>
                      <a:cubicBezTo>
                        <a:pt x="907779" y="1471852"/>
                        <a:pt x="987250" y="1412261"/>
                        <a:pt x="1042023" y="1333297"/>
                      </a:cubicBezTo>
                      <a:cubicBezTo>
                        <a:pt x="1069156" y="1294145"/>
                        <a:pt x="1091369" y="1250783"/>
                        <a:pt x="1100295" y="1203770"/>
                      </a:cubicBezTo>
                      <a:cubicBezTo>
                        <a:pt x="1109221" y="1155895"/>
                        <a:pt x="1108308" y="1105889"/>
                        <a:pt x="1096846" y="1058420"/>
                      </a:cubicBezTo>
                      <a:close/>
                      <a:moveTo>
                        <a:pt x="334035" y="1191345"/>
                      </a:moveTo>
                      <a:cubicBezTo>
                        <a:pt x="325463" y="1196974"/>
                        <a:pt x="310959" y="1193881"/>
                        <a:pt x="306547" y="1184245"/>
                      </a:cubicBezTo>
                      <a:cubicBezTo>
                        <a:pt x="299092" y="1168117"/>
                        <a:pt x="290622" y="1152700"/>
                        <a:pt x="280124" y="1138347"/>
                      </a:cubicBezTo>
                      <a:cubicBezTo>
                        <a:pt x="279769" y="1137840"/>
                        <a:pt x="279769" y="1137637"/>
                        <a:pt x="279617" y="1137485"/>
                      </a:cubicBezTo>
                      <a:cubicBezTo>
                        <a:pt x="278907" y="1136826"/>
                        <a:pt x="278399" y="1135963"/>
                        <a:pt x="277690" y="1135254"/>
                      </a:cubicBezTo>
                      <a:cubicBezTo>
                        <a:pt x="276624" y="1133884"/>
                        <a:pt x="275407" y="1132515"/>
                        <a:pt x="274190" y="1131146"/>
                      </a:cubicBezTo>
                      <a:cubicBezTo>
                        <a:pt x="271756" y="1128255"/>
                        <a:pt x="268966" y="1125516"/>
                        <a:pt x="266177" y="1122777"/>
                      </a:cubicBezTo>
                      <a:cubicBezTo>
                        <a:pt x="264605" y="1121408"/>
                        <a:pt x="263235" y="1120039"/>
                        <a:pt x="261664" y="1118670"/>
                      </a:cubicBezTo>
                      <a:cubicBezTo>
                        <a:pt x="261157" y="1118162"/>
                        <a:pt x="260091" y="1117503"/>
                        <a:pt x="259381" y="1116996"/>
                      </a:cubicBezTo>
                      <a:cubicBezTo>
                        <a:pt x="256592" y="1114967"/>
                        <a:pt x="253651" y="1113091"/>
                        <a:pt x="250709" y="1111417"/>
                      </a:cubicBezTo>
                      <a:cubicBezTo>
                        <a:pt x="248782" y="1110251"/>
                        <a:pt x="246702" y="1109389"/>
                        <a:pt x="244826" y="1108374"/>
                      </a:cubicBezTo>
                      <a:cubicBezTo>
                        <a:pt x="244319" y="1108222"/>
                        <a:pt x="243609" y="1107867"/>
                        <a:pt x="242899" y="1107715"/>
                      </a:cubicBezTo>
                      <a:cubicBezTo>
                        <a:pt x="241327" y="1107208"/>
                        <a:pt x="239603" y="1106701"/>
                        <a:pt x="238030" y="1106244"/>
                      </a:cubicBezTo>
                      <a:cubicBezTo>
                        <a:pt x="237168" y="1106092"/>
                        <a:pt x="235444" y="1105585"/>
                        <a:pt x="234582" y="1105433"/>
                      </a:cubicBezTo>
                      <a:cubicBezTo>
                        <a:pt x="234074" y="1105636"/>
                        <a:pt x="233365" y="1105788"/>
                        <a:pt x="232857" y="1105788"/>
                      </a:cubicBezTo>
                      <a:cubicBezTo>
                        <a:pt x="232350" y="1105991"/>
                        <a:pt x="230270" y="1106701"/>
                        <a:pt x="229409" y="1106853"/>
                      </a:cubicBezTo>
                      <a:cubicBezTo>
                        <a:pt x="228699" y="1107208"/>
                        <a:pt x="227887" y="1107563"/>
                        <a:pt x="227532" y="1107715"/>
                      </a:cubicBezTo>
                      <a:cubicBezTo>
                        <a:pt x="226873" y="1108222"/>
                        <a:pt x="226011" y="1108577"/>
                        <a:pt x="225300" y="1109135"/>
                      </a:cubicBezTo>
                      <a:cubicBezTo>
                        <a:pt x="224590" y="1109490"/>
                        <a:pt x="224286" y="1109642"/>
                        <a:pt x="224083" y="1109642"/>
                      </a:cubicBezTo>
                      <a:cubicBezTo>
                        <a:pt x="224083" y="1109794"/>
                        <a:pt x="223931" y="1109997"/>
                        <a:pt x="223424" y="1110352"/>
                      </a:cubicBezTo>
                      <a:cubicBezTo>
                        <a:pt x="221903" y="1111772"/>
                        <a:pt x="220381" y="1113344"/>
                        <a:pt x="219012" y="1114866"/>
                      </a:cubicBezTo>
                      <a:cubicBezTo>
                        <a:pt x="218859" y="1115373"/>
                        <a:pt x="217642" y="1116945"/>
                        <a:pt x="217135" y="1117452"/>
                      </a:cubicBezTo>
                      <a:cubicBezTo>
                        <a:pt x="214600" y="1121814"/>
                        <a:pt x="214600" y="1122321"/>
                        <a:pt x="213281" y="1126987"/>
                      </a:cubicBezTo>
                      <a:cubicBezTo>
                        <a:pt x="212977" y="1128356"/>
                        <a:pt x="212622" y="1129776"/>
                        <a:pt x="212318" y="1131298"/>
                      </a:cubicBezTo>
                      <a:cubicBezTo>
                        <a:pt x="212318" y="1131450"/>
                        <a:pt x="212318" y="1131450"/>
                        <a:pt x="212318" y="1131653"/>
                      </a:cubicBezTo>
                      <a:cubicBezTo>
                        <a:pt x="212165" y="1133732"/>
                        <a:pt x="212013" y="1135608"/>
                        <a:pt x="212064" y="1137536"/>
                      </a:cubicBezTo>
                      <a:cubicBezTo>
                        <a:pt x="211911" y="1140122"/>
                        <a:pt x="212115" y="1142557"/>
                        <a:pt x="212318" y="1145143"/>
                      </a:cubicBezTo>
                      <a:lnTo>
                        <a:pt x="212318" y="1145650"/>
                      </a:lnTo>
                      <a:cubicBezTo>
                        <a:pt x="212520" y="1146512"/>
                        <a:pt x="212672" y="1147374"/>
                        <a:pt x="212875" y="1148237"/>
                      </a:cubicBezTo>
                      <a:cubicBezTo>
                        <a:pt x="216730" y="1167356"/>
                        <a:pt x="224489" y="1181202"/>
                        <a:pt x="234683" y="1198496"/>
                      </a:cubicBezTo>
                      <a:cubicBezTo>
                        <a:pt x="240313" y="1208081"/>
                        <a:pt x="236661" y="1220050"/>
                        <a:pt x="227431" y="1225831"/>
                      </a:cubicBezTo>
                      <a:cubicBezTo>
                        <a:pt x="218352" y="1231816"/>
                        <a:pt x="205217" y="1227809"/>
                        <a:pt x="199943" y="1218731"/>
                      </a:cubicBezTo>
                      <a:cubicBezTo>
                        <a:pt x="186047" y="1194945"/>
                        <a:pt x="172962" y="1169030"/>
                        <a:pt x="171897" y="1140934"/>
                      </a:cubicBezTo>
                      <a:cubicBezTo>
                        <a:pt x="170883" y="1115424"/>
                        <a:pt x="181634" y="1090776"/>
                        <a:pt x="202682" y="1075866"/>
                      </a:cubicBezTo>
                      <a:cubicBezTo>
                        <a:pt x="212064" y="1069222"/>
                        <a:pt x="223931" y="1065418"/>
                        <a:pt x="235494" y="1065266"/>
                      </a:cubicBezTo>
                      <a:cubicBezTo>
                        <a:pt x="246551" y="1065114"/>
                        <a:pt x="258164" y="1069983"/>
                        <a:pt x="267851" y="1074902"/>
                      </a:cubicBezTo>
                      <a:cubicBezTo>
                        <a:pt x="302743" y="1092602"/>
                        <a:pt x="325413" y="1129370"/>
                        <a:pt x="341185" y="1163705"/>
                      </a:cubicBezTo>
                      <a:cubicBezTo>
                        <a:pt x="345902" y="1174152"/>
                        <a:pt x="343975" y="1185005"/>
                        <a:pt x="334035" y="1191345"/>
                      </a:cubicBezTo>
                      <a:close/>
                      <a:moveTo>
                        <a:pt x="576353" y="1331218"/>
                      </a:moveTo>
                      <a:cubicBezTo>
                        <a:pt x="565551" y="1335123"/>
                        <a:pt x="554698" y="1338876"/>
                        <a:pt x="543895" y="1342832"/>
                      </a:cubicBezTo>
                      <a:cubicBezTo>
                        <a:pt x="533752" y="1346585"/>
                        <a:pt x="523660" y="1351200"/>
                        <a:pt x="512807" y="1352011"/>
                      </a:cubicBezTo>
                      <a:cubicBezTo>
                        <a:pt x="490036" y="1353482"/>
                        <a:pt x="474669" y="1334717"/>
                        <a:pt x="477001" y="1312960"/>
                      </a:cubicBezTo>
                      <a:cubicBezTo>
                        <a:pt x="479030" y="1295514"/>
                        <a:pt x="486587" y="1277815"/>
                        <a:pt x="495360" y="1262549"/>
                      </a:cubicBezTo>
                      <a:cubicBezTo>
                        <a:pt x="497237" y="1259101"/>
                        <a:pt x="499773" y="1255246"/>
                        <a:pt x="502106" y="1251595"/>
                      </a:cubicBezTo>
                      <a:cubicBezTo>
                        <a:pt x="497592" y="1251291"/>
                        <a:pt x="492977" y="1251189"/>
                        <a:pt x="488463" y="1251088"/>
                      </a:cubicBezTo>
                      <a:cubicBezTo>
                        <a:pt x="480856" y="1250834"/>
                        <a:pt x="473299" y="1250936"/>
                        <a:pt x="465692" y="1249972"/>
                      </a:cubicBezTo>
                      <a:cubicBezTo>
                        <a:pt x="448601" y="1248096"/>
                        <a:pt x="430749" y="1240742"/>
                        <a:pt x="425525" y="1222535"/>
                      </a:cubicBezTo>
                      <a:cubicBezTo>
                        <a:pt x="418121" y="1196568"/>
                        <a:pt x="440131" y="1175623"/>
                        <a:pt x="458744" y="1161575"/>
                      </a:cubicBezTo>
                      <a:cubicBezTo>
                        <a:pt x="475480" y="1148795"/>
                        <a:pt x="494346" y="1139564"/>
                        <a:pt x="512350" y="1128508"/>
                      </a:cubicBezTo>
                      <a:cubicBezTo>
                        <a:pt x="534412" y="1114967"/>
                        <a:pt x="554698" y="1149707"/>
                        <a:pt x="532788" y="1163096"/>
                      </a:cubicBezTo>
                      <a:cubicBezTo>
                        <a:pt x="515343" y="1174000"/>
                        <a:pt x="496476" y="1182672"/>
                        <a:pt x="480247" y="1195301"/>
                      </a:cubicBezTo>
                      <a:cubicBezTo>
                        <a:pt x="480247" y="1195453"/>
                        <a:pt x="476494" y="1198445"/>
                        <a:pt x="475784" y="1198952"/>
                      </a:cubicBezTo>
                      <a:cubicBezTo>
                        <a:pt x="474060" y="1200524"/>
                        <a:pt x="472386" y="1202097"/>
                        <a:pt x="470662" y="1203821"/>
                      </a:cubicBezTo>
                      <a:cubicBezTo>
                        <a:pt x="469445" y="1205038"/>
                        <a:pt x="468126" y="1206458"/>
                        <a:pt x="466909" y="1207827"/>
                      </a:cubicBezTo>
                      <a:cubicBezTo>
                        <a:pt x="466757" y="1208182"/>
                        <a:pt x="466250" y="1208892"/>
                        <a:pt x="465895" y="1209552"/>
                      </a:cubicBezTo>
                      <a:lnTo>
                        <a:pt x="466047" y="1209552"/>
                      </a:lnTo>
                      <a:cubicBezTo>
                        <a:pt x="477458" y="1211986"/>
                        <a:pt x="494701" y="1211124"/>
                        <a:pt x="507786" y="1211479"/>
                      </a:cubicBezTo>
                      <a:cubicBezTo>
                        <a:pt x="522798" y="1211986"/>
                        <a:pt x="539331" y="1211276"/>
                        <a:pt x="547801" y="1226338"/>
                      </a:cubicBezTo>
                      <a:cubicBezTo>
                        <a:pt x="554849" y="1238865"/>
                        <a:pt x="550184" y="1253725"/>
                        <a:pt x="542070" y="1264527"/>
                      </a:cubicBezTo>
                      <a:cubicBezTo>
                        <a:pt x="533752" y="1275837"/>
                        <a:pt x="526145" y="1287856"/>
                        <a:pt x="521276" y="1301194"/>
                      </a:cubicBezTo>
                      <a:cubicBezTo>
                        <a:pt x="520921" y="1302057"/>
                        <a:pt x="519957" y="1305708"/>
                        <a:pt x="519146" y="1309309"/>
                      </a:cubicBezTo>
                      <a:cubicBezTo>
                        <a:pt x="534614" y="1303933"/>
                        <a:pt x="550032" y="1298050"/>
                        <a:pt x="565500" y="1292370"/>
                      </a:cubicBezTo>
                      <a:cubicBezTo>
                        <a:pt x="575795" y="1288820"/>
                        <a:pt x="587612" y="1296579"/>
                        <a:pt x="590350" y="1306368"/>
                      </a:cubicBezTo>
                      <a:cubicBezTo>
                        <a:pt x="593445" y="1317373"/>
                        <a:pt x="586496" y="1327465"/>
                        <a:pt x="576353" y="1331218"/>
                      </a:cubicBezTo>
                      <a:close/>
                      <a:moveTo>
                        <a:pt x="809188" y="1076423"/>
                      </a:moveTo>
                      <a:cubicBezTo>
                        <a:pt x="799552" y="1079467"/>
                        <a:pt x="786011" y="1072721"/>
                        <a:pt x="784337" y="1062426"/>
                      </a:cubicBezTo>
                      <a:cubicBezTo>
                        <a:pt x="783018" y="1053652"/>
                        <a:pt x="780838" y="1044879"/>
                        <a:pt x="777998" y="1036308"/>
                      </a:cubicBezTo>
                      <a:cubicBezTo>
                        <a:pt x="777288" y="1034228"/>
                        <a:pt x="776578" y="1032200"/>
                        <a:pt x="775868" y="1030120"/>
                      </a:cubicBezTo>
                      <a:cubicBezTo>
                        <a:pt x="775513" y="1029410"/>
                        <a:pt x="775158" y="1028244"/>
                        <a:pt x="774802" y="1027179"/>
                      </a:cubicBezTo>
                      <a:cubicBezTo>
                        <a:pt x="774651" y="1027027"/>
                        <a:pt x="774651" y="1027027"/>
                        <a:pt x="774448" y="1026672"/>
                      </a:cubicBezTo>
                      <a:cubicBezTo>
                        <a:pt x="772521" y="1022361"/>
                        <a:pt x="770390" y="1018253"/>
                        <a:pt x="768108" y="1014145"/>
                      </a:cubicBezTo>
                      <a:cubicBezTo>
                        <a:pt x="766891" y="1012269"/>
                        <a:pt x="765674" y="1010392"/>
                        <a:pt x="764406" y="1008668"/>
                      </a:cubicBezTo>
                      <a:cubicBezTo>
                        <a:pt x="764254" y="1008313"/>
                        <a:pt x="764051" y="1007806"/>
                        <a:pt x="763696" y="1007450"/>
                      </a:cubicBezTo>
                      <a:cubicBezTo>
                        <a:pt x="763848" y="1007298"/>
                        <a:pt x="763493" y="1006740"/>
                        <a:pt x="762631" y="1005726"/>
                      </a:cubicBezTo>
                      <a:lnTo>
                        <a:pt x="762479" y="1005574"/>
                      </a:lnTo>
                      <a:cubicBezTo>
                        <a:pt x="760552" y="1003343"/>
                        <a:pt x="756697" y="999590"/>
                        <a:pt x="756038" y="999082"/>
                      </a:cubicBezTo>
                      <a:cubicBezTo>
                        <a:pt x="755328" y="998423"/>
                        <a:pt x="754618" y="997713"/>
                        <a:pt x="753958" y="997054"/>
                      </a:cubicBezTo>
                      <a:cubicBezTo>
                        <a:pt x="753807" y="997054"/>
                        <a:pt x="753451" y="996902"/>
                        <a:pt x="753248" y="996547"/>
                      </a:cubicBezTo>
                      <a:cubicBezTo>
                        <a:pt x="753097" y="996547"/>
                        <a:pt x="753097" y="996547"/>
                        <a:pt x="753097" y="996547"/>
                      </a:cubicBezTo>
                      <a:cubicBezTo>
                        <a:pt x="751880" y="995887"/>
                        <a:pt x="750662" y="994670"/>
                        <a:pt x="749952" y="994518"/>
                      </a:cubicBezTo>
                      <a:cubicBezTo>
                        <a:pt x="749242" y="994011"/>
                        <a:pt x="748228" y="993656"/>
                        <a:pt x="747163" y="993149"/>
                      </a:cubicBezTo>
                      <a:cubicBezTo>
                        <a:pt x="746808" y="992996"/>
                        <a:pt x="746656" y="992996"/>
                        <a:pt x="746453" y="992794"/>
                      </a:cubicBezTo>
                      <a:cubicBezTo>
                        <a:pt x="746098" y="992642"/>
                        <a:pt x="745946" y="992439"/>
                        <a:pt x="745743" y="992287"/>
                      </a:cubicBezTo>
                      <a:lnTo>
                        <a:pt x="745591" y="992287"/>
                      </a:lnTo>
                      <a:cubicBezTo>
                        <a:pt x="744881" y="991932"/>
                        <a:pt x="744373" y="991779"/>
                        <a:pt x="743664" y="991627"/>
                      </a:cubicBezTo>
                      <a:cubicBezTo>
                        <a:pt x="742446" y="991272"/>
                        <a:pt x="741432" y="991120"/>
                        <a:pt x="740215" y="990816"/>
                      </a:cubicBezTo>
                      <a:cubicBezTo>
                        <a:pt x="740063" y="990816"/>
                        <a:pt x="739860" y="990664"/>
                        <a:pt x="739708" y="990664"/>
                      </a:cubicBezTo>
                      <a:cubicBezTo>
                        <a:pt x="738491" y="990664"/>
                        <a:pt x="736614" y="990511"/>
                        <a:pt x="736107" y="990511"/>
                      </a:cubicBezTo>
                      <a:lnTo>
                        <a:pt x="732151" y="990562"/>
                      </a:lnTo>
                      <a:cubicBezTo>
                        <a:pt x="734889" y="990866"/>
                        <a:pt x="730934" y="990765"/>
                        <a:pt x="729058" y="991120"/>
                      </a:cubicBezTo>
                      <a:cubicBezTo>
                        <a:pt x="728702" y="991272"/>
                        <a:pt x="728550" y="991323"/>
                        <a:pt x="727841" y="991627"/>
                      </a:cubicBezTo>
                      <a:cubicBezTo>
                        <a:pt x="726978" y="992134"/>
                        <a:pt x="726319" y="992489"/>
                        <a:pt x="725609" y="992844"/>
                      </a:cubicBezTo>
                      <a:cubicBezTo>
                        <a:pt x="724087" y="993706"/>
                        <a:pt x="722870" y="994772"/>
                        <a:pt x="721349" y="995634"/>
                      </a:cubicBezTo>
                      <a:cubicBezTo>
                        <a:pt x="720842" y="996141"/>
                        <a:pt x="720132" y="996699"/>
                        <a:pt x="719624" y="997206"/>
                      </a:cubicBezTo>
                      <a:cubicBezTo>
                        <a:pt x="718407" y="998423"/>
                        <a:pt x="717241" y="999488"/>
                        <a:pt x="716023" y="1000858"/>
                      </a:cubicBezTo>
                      <a:cubicBezTo>
                        <a:pt x="716023" y="1001010"/>
                        <a:pt x="715871" y="1001212"/>
                        <a:pt x="715871" y="1001212"/>
                      </a:cubicBezTo>
                      <a:cubicBezTo>
                        <a:pt x="715719" y="1001720"/>
                        <a:pt x="715364" y="1002277"/>
                        <a:pt x="715009" y="1002277"/>
                      </a:cubicBezTo>
                      <a:cubicBezTo>
                        <a:pt x="714857" y="1002632"/>
                        <a:pt x="714502" y="1002988"/>
                        <a:pt x="714350" y="1003139"/>
                      </a:cubicBezTo>
                      <a:cubicBezTo>
                        <a:pt x="713335" y="1004712"/>
                        <a:pt x="712474" y="1006284"/>
                        <a:pt x="711662" y="1008008"/>
                      </a:cubicBezTo>
                      <a:cubicBezTo>
                        <a:pt x="711307" y="1008515"/>
                        <a:pt x="711003" y="1009580"/>
                        <a:pt x="710648" y="1010595"/>
                      </a:cubicBezTo>
                      <a:cubicBezTo>
                        <a:pt x="710648" y="1010747"/>
                        <a:pt x="710496" y="1011305"/>
                        <a:pt x="709786" y="1011964"/>
                      </a:cubicBezTo>
                      <a:cubicBezTo>
                        <a:pt x="709633" y="1012116"/>
                        <a:pt x="709633" y="1012116"/>
                        <a:pt x="709633" y="1012319"/>
                      </a:cubicBezTo>
                      <a:cubicBezTo>
                        <a:pt x="709481" y="1012826"/>
                        <a:pt x="709126" y="1013536"/>
                        <a:pt x="708974" y="1014246"/>
                      </a:cubicBezTo>
                      <a:cubicBezTo>
                        <a:pt x="707655" y="1018050"/>
                        <a:pt x="706844" y="1022057"/>
                        <a:pt x="706033" y="1026165"/>
                      </a:cubicBezTo>
                      <a:cubicBezTo>
                        <a:pt x="706033" y="1026165"/>
                        <a:pt x="706033" y="1026165"/>
                        <a:pt x="706033" y="1026316"/>
                      </a:cubicBezTo>
                      <a:cubicBezTo>
                        <a:pt x="706033" y="1026824"/>
                        <a:pt x="705880" y="1027331"/>
                        <a:pt x="705880" y="1027889"/>
                      </a:cubicBezTo>
                      <a:cubicBezTo>
                        <a:pt x="705728" y="1029968"/>
                        <a:pt x="705576" y="1031845"/>
                        <a:pt x="705627" y="1033772"/>
                      </a:cubicBezTo>
                      <a:cubicBezTo>
                        <a:pt x="705526" y="1037931"/>
                        <a:pt x="705728" y="1041886"/>
                        <a:pt x="705931" y="1045994"/>
                      </a:cubicBezTo>
                      <a:cubicBezTo>
                        <a:pt x="705931" y="1045994"/>
                        <a:pt x="705931" y="1045994"/>
                        <a:pt x="705931" y="1046146"/>
                      </a:cubicBezTo>
                      <a:cubicBezTo>
                        <a:pt x="706996" y="1047871"/>
                        <a:pt x="706489" y="1048530"/>
                        <a:pt x="706134" y="1047719"/>
                      </a:cubicBezTo>
                      <a:cubicBezTo>
                        <a:pt x="706286" y="1047871"/>
                        <a:pt x="706337" y="1048074"/>
                        <a:pt x="706337" y="1048226"/>
                      </a:cubicBezTo>
                      <a:cubicBezTo>
                        <a:pt x="706540" y="1050102"/>
                        <a:pt x="706895" y="1052029"/>
                        <a:pt x="707453" y="1053906"/>
                      </a:cubicBezTo>
                      <a:cubicBezTo>
                        <a:pt x="708365" y="1057862"/>
                        <a:pt x="709431" y="1061817"/>
                        <a:pt x="710850" y="1065570"/>
                      </a:cubicBezTo>
                      <a:cubicBezTo>
                        <a:pt x="711003" y="1065925"/>
                        <a:pt x="711206" y="1066280"/>
                        <a:pt x="711206" y="1066433"/>
                      </a:cubicBezTo>
                      <a:cubicBezTo>
                        <a:pt x="711206" y="1066585"/>
                        <a:pt x="711206" y="1066585"/>
                        <a:pt x="711206" y="1066585"/>
                      </a:cubicBezTo>
                      <a:cubicBezTo>
                        <a:pt x="712067" y="1068309"/>
                        <a:pt x="712981" y="1070186"/>
                        <a:pt x="714045" y="1071910"/>
                      </a:cubicBezTo>
                      <a:cubicBezTo>
                        <a:pt x="719523" y="1081850"/>
                        <a:pt x="716226" y="1093464"/>
                        <a:pt x="706945" y="1099398"/>
                      </a:cubicBezTo>
                      <a:cubicBezTo>
                        <a:pt x="697867" y="1105179"/>
                        <a:pt x="684377" y="1101578"/>
                        <a:pt x="679458" y="1092297"/>
                      </a:cubicBezTo>
                      <a:cubicBezTo>
                        <a:pt x="668503" y="1072417"/>
                        <a:pt x="663584" y="1048530"/>
                        <a:pt x="665866" y="1025911"/>
                      </a:cubicBezTo>
                      <a:cubicBezTo>
                        <a:pt x="668351" y="1004509"/>
                        <a:pt x="675705" y="982853"/>
                        <a:pt x="692086" y="967994"/>
                      </a:cubicBezTo>
                      <a:cubicBezTo>
                        <a:pt x="700606" y="960133"/>
                        <a:pt x="711206" y="953641"/>
                        <a:pt x="722769" y="951562"/>
                      </a:cubicBezTo>
                      <a:cubicBezTo>
                        <a:pt x="734281" y="949685"/>
                        <a:pt x="746199" y="949736"/>
                        <a:pt x="757306" y="953743"/>
                      </a:cubicBezTo>
                      <a:cubicBezTo>
                        <a:pt x="796813" y="968095"/>
                        <a:pt x="816997" y="1012522"/>
                        <a:pt x="823186" y="1051421"/>
                      </a:cubicBezTo>
                      <a:cubicBezTo>
                        <a:pt x="824909" y="1062781"/>
                        <a:pt x="820345" y="1072671"/>
                        <a:pt x="809188" y="10764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/>
                <p:cNvSpPr/>
                <p:nvPr/>
              </p:nvSpPr>
              <p:spPr>
                <a:xfrm>
                  <a:off x="9676880" y="5162562"/>
                  <a:ext cx="963594" cy="745517"/>
                </a:xfrm>
                <a:custGeom>
                  <a:avLst/>
                  <a:gdLst>
                    <a:gd name="connsiteX0" fmla="*/ 57397 w 963594"/>
                    <a:gd name="connsiteY0" fmla="*/ 260494 h 745517"/>
                    <a:gd name="connsiteX1" fmla="*/ 150409 w 963594"/>
                    <a:gd name="connsiteY1" fmla="*/ 201614 h 745517"/>
                    <a:gd name="connsiteX2" fmla="*/ 411239 w 963594"/>
                    <a:gd name="connsiteY2" fmla="*/ 164033 h 745517"/>
                    <a:gd name="connsiteX3" fmla="*/ 629113 w 963594"/>
                    <a:gd name="connsiteY3" fmla="*/ 5852 h 745517"/>
                    <a:gd name="connsiteX4" fmla="*/ 951460 w 963594"/>
                    <a:gd name="connsiteY4" fmla="*/ 228391 h 745517"/>
                    <a:gd name="connsiteX5" fmla="*/ 755090 w 963594"/>
                    <a:gd name="connsiteY5" fmla="*/ 636398 h 745517"/>
                    <a:gd name="connsiteX6" fmla="*/ 241241 w 963594"/>
                    <a:gd name="connsiteY6" fmla="*/ 720889 h 745517"/>
                    <a:gd name="connsiteX7" fmla="*/ 5465 w 963594"/>
                    <a:gd name="connsiteY7" fmla="*/ 415481 h 745517"/>
                    <a:gd name="connsiteX8" fmla="*/ 57397 w 963594"/>
                    <a:gd name="connsiteY8" fmla="*/ 260494 h 745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63594" h="745517">
                      <a:moveTo>
                        <a:pt x="57397" y="260494"/>
                      </a:moveTo>
                      <a:cubicBezTo>
                        <a:pt x="57397" y="260494"/>
                        <a:pt x="90717" y="218147"/>
                        <a:pt x="150409" y="201614"/>
                      </a:cubicBezTo>
                      <a:cubicBezTo>
                        <a:pt x="266700" y="169409"/>
                        <a:pt x="327153" y="201918"/>
                        <a:pt x="411239" y="164033"/>
                      </a:cubicBezTo>
                      <a:cubicBezTo>
                        <a:pt x="495325" y="126149"/>
                        <a:pt x="518654" y="25378"/>
                        <a:pt x="629113" y="5852"/>
                      </a:cubicBezTo>
                      <a:cubicBezTo>
                        <a:pt x="739520" y="-13623"/>
                        <a:pt x="913170" y="109210"/>
                        <a:pt x="951460" y="228391"/>
                      </a:cubicBezTo>
                      <a:cubicBezTo>
                        <a:pt x="989801" y="347573"/>
                        <a:pt x="924581" y="545312"/>
                        <a:pt x="755090" y="636398"/>
                      </a:cubicBezTo>
                      <a:cubicBezTo>
                        <a:pt x="585599" y="727483"/>
                        <a:pt x="432641" y="779821"/>
                        <a:pt x="241241" y="720889"/>
                      </a:cubicBezTo>
                      <a:cubicBezTo>
                        <a:pt x="49841" y="661958"/>
                        <a:pt x="-7113" y="519245"/>
                        <a:pt x="5465" y="415481"/>
                      </a:cubicBezTo>
                      <a:cubicBezTo>
                        <a:pt x="18042" y="311666"/>
                        <a:pt x="57397" y="260494"/>
                        <a:pt x="57397" y="26049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1" name="任意多边形: 形状 200"/>
                <p:cNvSpPr/>
                <p:nvPr/>
              </p:nvSpPr>
              <p:spPr>
                <a:xfrm>
                  <a:off x="8388939" y="4962644"/>
                  <a:ext cx="770875" cy="1166456"/>
                </a:xfrm>
                <a:custGeom>
                  <a:avLst/>
                  <a:gdLst>
                    <a:gd name="connsiteX0" fmla="*/ 764190 w 770875"/>
                    <a:gd name="connsiteY0" fmla="*/ 911729 h 1166455"/>
                    <a:gd name="connsiteX1" fmla="*/ 697245 w 770875"/>
                    <a:gd name="connsiteY1" fmla="*/ 695377 h 1166455"/>
                    <a:gd name="connsiteX2" fmla="*/ 539216 w 770875"/>
                    <a:gd name="connsiteY2" fmla="*/ 207798 h 1166455"/>
                    <a:gd name="connsiteX3" fmla="*/ 538557 w 770875"/>
                    <a:gd name="connsiteY3" fmla="*/ 197808 h 1166455"/>
                    <a:gd name="connsiteX4" fmla="*/ 538557 w 770875"/>
                    <a:gd name="connsiteY4" fmla="*/ 197453 h 1166455"/>
                    <a:gd name="connsiteX5" fmla="*/ 538709 w 770875"/>
                    <a:gd name="connsiteY5" fmla="*/ 197300 h 1166455"/>
                    <a:gd name="connsiteX6" fmla="*/ 547482 w 770875"/>
                    <a:gd name="connsiteY6" fmla="*/ 181477 h 1166455"/>
                    <a:gd name="connsiteX7" fmla="*/ 610623 w 770875"/>
                    <a:gd name="connsiteY7" fmla="*/ 54638 h 1166455"/>
                    <a:gd name="connsiteX8" fmla="*/ 484646 w 770875"/>
                    <a:gd name="connsiteY8" fmla="*/ 3922 h 1166455"/>
                    <a:gd name="connsiteX9" fmla="*/ 372464 w 770875"/>
                    <a:gd name="connsiteY9" fmla="*/ 11327 h 1166455"/>
                    <a:gd name="connsiteX10" fmla="*/ 372818 w 770875"/>
                    <a:gd name="connsiteY10" fmla="*/ 39626 h 1166455"/>
                    <a:gd name="connsiteX11" fmla="*/ 475872 w 770875"/>
                    <a:gd name="connsiteY11" fmla="*/ 46117 h 1166455"/>
                    <a:gd name="connsiteX12" fmla="*/ 510308 w 770875"/>
                    <a:gd name="connsiteY12" fmla="*/ 99318 h 1166455"/>
                    <a:gd name="connsiteX13" fmla="*/ 467504 w 770875"/>
                    <a:gd name="connsiteY13" fmla="*/ 138825 h 1166455"/>
                    <a:gd name="connsiteX14" fmla="*/ 411109 w 770875"/>
                    <a:gd name="connsiteY14" fmla="*/ 166415 h 1166455"/>
                    <a:gd name="connsiteX15" fmla="*/ 383824 w 770875"/>
                    <a:gd name="connsiteY15" fmla="*/ 176913 h 1166455"/>
                    <a:gd name="connsiteX16" fmla="*/ 433423 w 770875"/>
                    <a:gd name="connsiteY16" fmla="*/ 385505 h 1166455"/>
                    <a:gd name="connsiteX17" fmla="*/ 473996 w 770875"/>
                    <a:gd name="connsiteY17" fmla="*/ 489523 h 1166455"/>
                    <a:gd name="connsiteX18" fmla="*/ 498288 w 770875"/>
                    <a:gd name="connsiteY18" fmla="*/ 585984 h 1166455"/>
                    <a:gd name="connsiteX19" fmla="*/ 447674 w 770875"/>
                    <a:gd name="connsiteY19" fmla="*/ 634874 h 1166455"/>
                    <a:gd name="connsiteX20" fmla="*/ 391634 w 770875"/>
                    <a:gd name="connsiteY20" fmla="*/ 605864 h 1166455"/>
                    <a:gd name="connsiteX21" fmla="*/ 388642 w 770875"/>
                    <a:gd name="connsiteY21" fmla="*/ 601046 h 1166455"/>
                    <a:gd name="connsiteX22" fmla="*/ 386867 w 770875"/>
                    <a:gd name="connsiteY22" fmla="*/ 596938 h 1166455"/>
                    <a:gd name="connsiteX23" fmla="*/ 386511 w 770875"/>
                    <a:gd name="connsiteY23" fmla="*/ 596076 h 1166455"/>
                    <a:gd name="connsiteX24" fmla="*/ 332348 w 770875"/>
                    <a:gd name="connsiteY24" fmla="*/ 465636 h 1166455"/>
                    <a:gd name="connsiteX25" fmla="*/ 254854 w 770875"/>
                    <a:gd name="connsiteY25" fmla="*/ 206683 h 1166455"/>
                    <a:gd name="connsiteX26" fmla="*/ 141556 w 770875"/>
                    <a:gd name="connsiteY26" fmla="*/ 209776 h 1166455"/>
                    <a:gd name="connsiteX27" fmla="*/ 136180 w 770875"/>
                    <a:gd name="connsiteY27" fmla="*/ 208610 h 1166455"/>
                    <a:gd name="connsiteX28" fmla="*/ 136028 w 770875"/>
                    <a:gd name="connsiteY28" fmla="*/ 208610 h 1166455"/>
                    <a:gd name="connsiteX29" fmla="*/ 100628 w 770875"/>
                    <a:gd name="connsiteY29" fmla="*/ 135072 h 1166455"/>
                    <a:gd name="connsiteX30" fmla="*/ 187758 w 770875"/>
                    <a:gd name="connsiteY30" fmla="*/ 80705 h 1166455"/>
                    <a:gd name="connsiteX31" fmla="*/ 235887 w 770875"/>
                    <a:gd name="connsiteY31" fmla="*/ 66657 h 1166455"/>
                    <a:gd name="connsiteX32" fmla="*/ 234314 w 770875"/>
                    <a:gd name="connsiteY32" fmla="*/ 35619 h 1166455"/>
                    <a:gd name="connsiteX33" fmla="*/ 41444 w 770875"/>
                    <a:gd name="connsiteY33" fmla="*/ 116409 h 1166455"/>
                    <a:gd name="connsiteX34" fmla="*/ 6501 w 770875"/>
                    <a:gd name="connsiteY34" fmla="*/ 205465 h 1166455"/>
                    <a:gd name="connsiteX35" fmla="*/ 80291 w 770875"/>
                    <a:gd name="connsiteY35" fmla="*/ 247356 h 1166455"/>
                    <a:gd name="connsiteX36" fmla="*/ 85262 w 770875"/>
                    <a:gd name="connsiteY36" fmla="*/ 246596 h 1166455"/>
                    <a:gd name="connsiteX37" fmla="*/ 104229 w 770875"/>
                    <a:gd name="connsiteY37" fmla="*/ 261709 h 1166455"/>
                    <a:gd name="connsiteX38" fmla="*/ 104381 w 770875"/>
                    <a:gd name="connsiteY38" fmla="*/ 261709 h 1166455"/>
                    <a:gd name="connsiteX39" fmla="*/ 104381 w 770875"/>
                    <a:gd name="connsiteY39" fmla="*/ 261861 h 1166455"/>
                    <a:gd name="connsiteX40" fmla="*/ 109199 w 770875"/>
                    <a:gd name="connsiteY40" fmla="*/ 273526 h 1166455"/>
                    <a:gd name="connsiteX41" fmla="*/ 239589 w 770875"/>
                    <a:gd name="connsiteY41" fmla="*/ 813341 h 1166455"/>
                    <a:gd name="connsiteX42" fmla="*/ 312416 w 770875"/>
                    <a:gd name="connsiteY42" fmla="*/ 1015797 h 1166455"/>
                    <a:gd name="connsiteX43" fmla="*/ 417144 w 770875"/>
                    <a:gd name="connsiteY43" fmla="*/ 1145071 h 1166455"/>
                    <a:gd name="connsiteX44" fmla="*/ 723313 w 770875"/>
                    <a:gd name="connsiteY44" fmla="*/ 1091009 h 1166455"/>
                    <a:gd name="connsiteX45" fmla="*/ 764190 w 770875"/>
                    <a:gd name="connsiteY45" fmla="*/ 911729 h 1166455"/>
                    <a:gd name="connsiteX46" fmla="*/ 299179 w 770875"/>
                    <a:gd name="connsiteY46" fmla="*/ 767850 h 1166455"/>
                    <a:gd name="connsiteX47" fmla="*/ 383265 w 770875"/>
                    <a:gd name="connsiteY47" fmla="*/ 745433 h 1166455"/>
                    <a:gd name="connsiteX48" fmla="*/ 299179 w 770875"/>
                    <a:gd name="connsiteY48" fmla="*/ 767850 h 1166455"/>
                    <a:gd name="connsiteX49" fmla="*/ 560364 w 770875"/>
                    <a:gd name="connsiteY49" fmla="*/ 941449 h 1166455"/>
                    <a:gd name="connsiteX50" fmla="*/ 506403 w 770875"/>
                    <a:gd name="connsiteY50" fmla="*/ 956055 h 1166455"/>
                    <a:gd name="connsiteX51" fmla="*/ 462484 w 770875"/>
                    <a:gd name="connsiteY51" fmla="*/ 920351 h 1166455"/>
                    <a:gd name="connsiteX52" fmla="*/ 447117 w 770875"/>
                    <a:gd name="connsiteY52" fmla="*/ 860506 h 1166455"/>
                    <a:gd name="connsiteX53" fmla="*/ 467048 w 770875"/>
                    <a:gd name="connsiteY53" fmla="*/ 840423 h 1166455"/>
                    <a:gd name="connsiteX54" fmla="*/ 481248 w 770875"/>
                    <a:gd name="connsiteY54" fmla="*/ 846306 h 1166455"/>
                    <a:gd name="connsiteX55" fmla="*/ 487131 w 770875"/>
                    <a:gd name="connsiteY55" fmla="*/ 860355 h 1166455"/>
                    <a:gd name="connsiteX56" fmla="*/ 487334 w 770875"/>
                    <a:gd name="connsiteY56" fmla="*/ 860862 h 1166455"/>
                    <a:gd name="connsiteX57" fmla="*/ 487334 w 770875"/>
                    <a:gd name="connsiteY57" fmla="*/ 861014 h 1166455"/>
                    <a:gd name="connsiteX58" fmla="*/ 487740 w 770875"/>
                    <a:gd name="connsiteY58" fmla="*/ 864108 h 1166455"/>
                    <a:gd name="connsiteX59" fmla="*/ 488652 w 770875"/>
                    <a:gd name="connsiteY59" fmla="*/ 870142 h 1166455"/>
                    <a:gd name="connsiteX60" fmla="*/ 491391 w 770875"/>
                    <a:gd name="connsiteY60" fmla="*/ 883582 h 1166455"/>
                    <a:gd name="connsiteX61" fmla="*/ 495144 w 770875"/>
                    <a:gd name="connsiteY61" fmla="*/ 895956 h 1166455"/>
                    <a:gd name="connsiteX62" fmla="*/ 495499 w 770875"/>
                    <a:gd name="connsiteY62" fmla="*/ 896667 h 1166455"/>
                    <a:gd name="connsiteX63" fmla="*/ 496361 w 770875"/>
                    <a:gd name="connsiteY63" fmla="*/ 898746 h 1166455"/>
                    <a:gd name="connsiteX64" fmla="*/ 499353 w 770875"/>
                    <a:gd name="connsiteY64" fmla="*/ 903868 h 1166455"/>
                    <a:gd name="connsiteX65" fmla="*/ 501280 w 770875"/>
                    <a:gd name="connsiteY65" fmla="*/ 906962 h 1166455"/>
                    <a:gd name="connsiteX66" fmla="*/ 502498 w 770875"/>
                    <a:gd name="connsiteY66" fmla="*/ 908484 h 1166455"/>
                    <a:gd name="connsiteX67" fmla="*/ 503918 w 770875"/>
                    <a:gd name="connsiteY67" fmla="*/ 909853 h 1166455"/>
                    <a:gd name="connsiteX68" fmla="*/ 506860 w 770875"/>
                    <a:gd name="connsiteY68" fmla="*/ 912591 h 1166455"/>
                    <a:gd name="connsiteX69" fmla="*/ 508077 w 770875"/>
                    <a:gd name="connsiteY69" fmla="*/ 913454 h 1166455"/>
                    <a:gd name="connsiteX70" fmla="*/ 512945 w 770875"/>
                    <a:gd name="connsiteY70" fmla="*/ 916142 h 1166455"/>
                    <a:gd name="connsiteX71" fmla="*/ 513300 w 770875"/>
                    <a:gd name="connsiteY71" fmla="*/ 916293 h 1166455"/>
                    <a:gd name="connsiteX72" fmla="*/ 518169 w 770875"/>
                    <a:gd name="connsiteY72" fmla="*/ 917612 h 1166455"/>
                    <a:gd name="connsiteX73" fmla="*/ 519031 w 770875"/>
                    <a:gd name="connsiteY73" fmla="*/ 917764 h 1166455"/>
                    <a:gd name="connsiteX74" fmla="*/ 523545 w 770875"/>
                    <a:gd name="connsiteY74" fmla="*/ 918069 h 1166455"/>
                    <a:gd name="connsiteX75" fmla="*/ 524052 w 770875"/>
                    <a:gd name="connsiteY75" fmla="*/ 917866 h 1166455"/>
                    <a:gd name="connsiteX76" fmla="*/ 527653 w 770875"/>
                    <a:gd name="connsiteY76" fmla="*/ 916953 h 1166455"/>
                    <a:gd name="connsiteX77" fmla="*/ 528008 w 770875"/>
                    <a:gd name="connsiteY77" fmla="*/ 916801 h 1166455"/>
                    <a:gd name="connsiteX78" fmla="*/ 529529 w 770875"/>
                    <a:gd name="connsiteY78" fmla="*/ 915736 h 1166455"/>
                    <a:gd name="connsiteX79" fmla="*/ 530391 w 770875"/>
                    <a:gd name="connsiteY79" fmla="*/ 914874 h 1166455"/>
                    <a:gd name="connsiteX80" fmla="*/ 532420 w 770875"/>
                    <a:gd name="connsiteY80" fmla="*/ 911577 h 1166455"/>
                    <a:gd name="connsiteX81" fmla="*/ 532572 w 770875"/>
                    <a:gd name="connsiteY81" fmla="*/ 911425 h 1166455"/>
                    <a:gd name="connsiteX82" fmla="*/ 532724 w 770875"/>
                    <a:gd name="connsiteY82" fmla="*/ 910562 h 1166455"/>
                    <a:gd name="connsiteX83" fmla="*/ 533535 w 770875"/>
                    <a:gd name="connsiteY83" fmla="*/ 907621 h 1166455"/>
                    <a:gd name="connsiteX84" fmla="*/ 533688 w 770875"/>
                    <a:gd name="connsiteY84" fmla="*/ 906607 h 1166455"/>
                    <a:gd name="connsiteX85" fmla="*/ 533840 w 770875"/>
                    <a:gd name="connsiteY85" fmla="*/ 905035 h 1166455"/>
                    <a:gd name="connsiteX86" fmla="*/ 533789 w 770875"/>
                    <a:gd name="connsiteY86" fmla="*/ 900014 h 1166455"/>
                    <a:gd name="connsiteX87" fmla="*/ 533586 w 770875"/>
                    <a:gd name="connsiteY87" fmla="*/ 899000 h 1166455"/>
                    <a:gd name="connsiteX88" fmla="*/ 528718 w 770875"/>
                    <a:gd name="connsiteY88" fmla="*/ 879728 h 1166455"/>
                    <a:gd name="connsiteX89" fmla="*/ 517661 w 770875"/>
                    <a:gd name="connsiteY89" fmla="*/ 836721 h 1166455"/>
                    <a:gd name="connsiteX90" fmla="*/ 537745 w 770875"/>
                    <a:gd name="connsiteY90" fmla="*/ 816486 h 1166455"/>
                    <a:gd name="connsiteX91" fmla="*/ 557828 w 770875"/>
                    <a:gd name="connsiteY91" fmla="*/ 836569 h 1166455"/>
                    <a:gd name="connsiteX92" fmla="*/ 557828 w 770875"/>
                    <a:gd name="connsiteY92" fmla="*/ 836721 h 1166455"/>
                    <a:gd name="connsiteX93" fmla="*/ 558184 w 770875"/>
                    <a:gd name="connsiteY93" fmla="*/ 839155 h 1166455"/>
                    <a:gd name="connsiteX94" fmla="*/ 559654 w 770875"/>
                    <a:gd name="connsiteY94" fmla="*/ 845342 h 1166455"/>
                    <a:gd name="connsiteX95" fmla="*/ 563610 w 770875"/>
                    <a:gd name="connsiteY95" fmla="*/ 858072 h 1166455"/>
                    <a:gd name="connsiteX96" fmla="*/ 571522 w 770875"/>
                    <a:gd name="connsiteY96" fmla="*/ 883836 h 1166455"/>
                    <a:gd name="connsiteX97" fmla="*/ 560364 w 770875"/>
                    <a:gd name="connsiteY97" fmla="*/ 941449 h 1166455"/>
                    <a:gd name="connsiteX98" fmla="*/ 668540 w 770875"/>
                    <a:gd name="connsiteY98" fmla="*/ 761307 h 1166455"/>
                    <a:gd name="connsiteX99" fmla="*/ 643892 w 770875"/>
                    <a:gd name="connsiteY99" fmla="*/ 775406 h 1166455"/>
                    <a:gd name="connsiteX100" fmla="*/ 546417 w 770875"/>
                    <a:gd name="connsiteY100" fmla="*/ 757098 h 1166455"/>
                    <a:gd name="connsiteX101" fmla="*/ 534347 w 770875"/>
                    <a:gd name="connsiteY101" fmla="*/ 727734 h 1166455"/>
                    <a:gd name="connsiteX102" fmla="*/ 577760 w 770875"/>
                    <a:gd name="connsiteY102" fmla="*/ 652370 h 1166455"/>
                    <a:gd name="connsiteX103" fmla="*/ 605247 w 770875"/>
                    <a:gd name="connsiteY103" fmla="*/ 645118 h 1166455"/>
                    <a:gd name="connsiteX104" fmla="*/ 612500 w 770875"/>
                    <a:gd name="connsiteY104" fmla="*/ 672606 h 1166455"/>
                    <a:gd name="connsiteX105" fmla="*/ 583288 w 770875"/>
                    <a:gd name="connsiteY105" fmla="*/ 723321 h 1166455"/>
                    <a:gd name="connsiteX106" fmla="*/ 654492 w 770875"/>
                    <a:gd name="connsiteY106" fmla="*/ 736609 h 1166455"/>
                    <a:gd name="connsiteX107" fmla="*/ 668540 w 770875"/>
                    <a:gd name="connsiteY107" fmla="*/ 761307 h 1166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770875" h="1166455">
                      <a:moveTo>
                        <a:pt x="764190" y="911729"/>
                      </a:moveTo>
                      <a:cubicBezTo>
                        <a:pt x="748823" y="838293"/>
                        <a:pt x="720372" y="766683"/>
                        <a:pt x="697245" y="695377"/>
                      </a:cubicBezTo>
                      <a:cubicBezTo>
                        <a:pt x="644552" y="532834"/>
                        <a:pt x="591909" y="370341"/>
                        <a:pt x="539216" y="207798"/>
                      </a:cubicBezTo>
                      <a:cubicBezTo>
                        <a:pt x="537948" y="204197"/>
                        <a:pt x="537948" y="200749"/>
                        <a:pt x="538557" y="197808"/>
                      </a:cubicBezTo>
                      <a:cubicBezTo>
                        <a:pt x="538557" y="197655"/>
                        <a:pt x="538557" y="197453"/>
                        <a:pt x="538557" y="197453"/>
                      </a:cubicBezTo>
                      <a:lnTo>
                        <a:pt x="538709" y="197300"/>
                      </a:lnTo>
                      <a:cubicBezTo>
                        <a:pt x="538810" y="191417"/>
                        <a:pt x="541498" y="185687"/>
                        <a:pt x="547482" y="181477"/>
                      </a:cubicBezTo>
                      <a:cubicBezTo>
                        <a:pt x="584403" y="155156"/>
                        <a:pt x="632431" y="104542"/>
                        <a:pt x="610623" y="54638"/>
                      </a:cubicBezTo>
                      <a:cubicBezTo>
                        <a:pt x="590590" y="8132"/>
                        <a:pt x="527906" y="2857"/>
                        <a:pt x="484646" y="3922"/>
                      </a:cubicBezTo>
                      <a:cubicBezTo>
                        <a:pt x="447066" y="4734"/>
                        <a:pt x="409638" y="7066"/>
                        <a:pt x="372464" y="11327"/>
                      </a:cubicBezTo>
                      <a:cubicBezTo>
                        <a:pt x="372413" y="20658"/>
                        <a:pt x="372514" y="30142"/>
                        <a:pt x="372818" y="39626"/>
                      </a:cubicBezTo>
                      <a:cubicBezTo>
                        <a:pt x="408116" y="34909"/>
                        <a:pt x="444834" y="34098"/>
                        <a:pt x="475872" y="46117"/>
                      </a:cubicBezTo>
                      <a:cubicBezTo>
                        <a:pt x="497375" y="54333"/>
                        <a:pt x="516901" y="74264"/>
                        <a:pt x="510308" y="99318"/>
                      </a:cubicBezTo>
                      <a:cubicBezTo>
                        <a:pt x="504882" y="119756"/>
                        <a:pt x="484291" y="129494"/>
                        <a:pt x="467504" y="138825"/>
                      </a:cubicBezTo>
                      <a:cubicBezTo>
                        <a:pt x="449196" y="149070"/>
                        <a:pt x="430482" y="158097"/>
                        <a:pt x="411109" y="166415"/>
                      </a:cubicBezTo>
                      <a:cubicBezTo>
                        <a:pt x="402183" y="170168"/>
                        <a:pt x="393105" y="173515"/>
                        <a:pt x="383824" y="176913"/>
                      </a:cubicBezTo>
                      <a:cubicBezTo>
                        <a:pt x="394018" y="247661"/>
                        <a:pt x="410703" y="317648"/>
                        <a:pt x="433423" y="385505"/>
                      </a:cubicBezTo>
                      <a:cubicBezTo>
                        <a:pt x="445240" y="420905"/>
                        <a:pt x="458781" y="455543"/>
                        <a:pt x="473996" y="489523"/>
                      </a:cubicBezTo>
                      <a:cubicBezTo>
                        <a:pt x="487638" y="519699"/>
                        <a:pt x="505947" y="551548"/>
                        <a:pt x="498288" y="585984"/>
                      </a:cubicBezTo>
                      <a:cubicBezTo>
                        <a:pt x="492558" y="611392"/>
                        <a:pt x="473641" y="630258"/>
                        <a:pt x="447674" y="634874"/>
                      </a:cubicBezTo>
                      <a:cubicBezTo>
                        <a:pt x="422012" y="639337"/>
                        <a:pt x="404262" y="626455"/>
                        <a:pt x="391634" y="605864"/>
                      </a:cubicBezTo>
                      <a:cubicBezTo>
                        <a:pt x="390569" y="604343"/>
                        <a:pt x="389706" y="602618"/>
                        <a:pt x="388642" y="601046"/>
                      </a:cubicBezTo>
                      <a:cubicBezTo>
                        <a:pt x="388084" y="599525"/>
                        <a:pt x="387424" y="598308"/>
                        <a:pt x="386867" y="596938"/>
                      </a:cubicBezTo>
                      <a:cubicBezTo>
                        <a:pt x="386714" y="596583"/>
                        <a:pt x="386511" y="596228"/>
                        <a:pt x="386511" y="596076"/>
                      </a:cubicBezTo>
                      <a:cubicBezTo>
                        <a:pt x="367544" y="553019"/>
                        <a:pt x="349236" y="509606"/>
                        <a:pt x="332348" y="465636"/>
                      </a:cubicBezTo>
                      <a:cubicBezTo>
                        <a:pt x="300093" y="382057"/>
                        <a:pt x="272503" y="295283"/>
                        <a:pt x="254854" y="206683"/>
                      </a:cubicBezTo>
                      <a:cubicBezTo>
                        <a:pt x="217122" y="210943"/>
                        <a:pt x="179389" y="211906"/>
                        <a:pt x="141556" y="209776"/>
                      </a:cubicBezTo>
                      <a:cubicBezTo>
                        <a:pt x="139679" y="209624"/>
                        <a:pt x="137752" y="209320"/>
                        <a:pt x="136180" y="208610"/>
                      </a:cubicBezTo>
                      <a:lnTo>
                        <a:pt x="136028" y="208610"/>
                      </a:lnTo>
                      <a:cubicBezTo>
                        <a:pt x="102505" y="205060"/>
                        <a:pt x="82929" y="167175"/>
                        <a:pt x="100628" y="135072"/>
                      </a:cubicBezTo>
                      <a:cubicBezTo>
                        <a:pt x="117161" y="104339"/>
                        <a:pt x="156821" y="90747"/>
                        <a:pt x="187758" y="80705"/>
                      </a:cubicBezTo>
                      <a:cubicBezTo>
                        <a:pt x="203733" y="75685"/>
                        <a:pt x="219556" y="70816"/>
                        <a:pt x="235887" y="66657"/>
                      </a:cubicBezTo>
                      <a:cubicBezTo>
                        <a:pt x="235227" y="56311"/>
                        <a:pt x="234619" y="46168"/>
                        <a:pt x="234314" y="35619"/>
                      </a:cubicBezTo>
                      <a:cubicBezTo>
                        <a:pt x="167218" y="51087"/>
                        <a:pt x="92970" y="70106"/>
                        <a:pt x="41444" y="116409"/>
                      </a:cubicBezTo>
                      <a:cubicBezTo>
                        <a:pt x="17709" y="137760"/>
                        <a:pt x="-3947" y="172145"/>
                        <a:pt x="6501" y="205465"/>
                      </a:cubicBezTo>
                      <a:cubicBezTo>
                        <a:pt x="15832" y="235540"/>
                        <a:pt x="49862" y="254761"/>
                        <a:pt x="80291" y="247356"/>
                      </a:cubicBezTo>
                      <a:cubicBezTo>
                        <a:pt x="82016" y="247001"/>
                        <a:pt x="83740" y="246646"/>
                        <a:pt x="85262" y="246596"/>
                      </a:cubicBezTo>
                      <a:cubicBezTo>
                        <a:pt x="94897" y="246494"/>
                        <a:pt x="101744" y="253645"/>
                        <a:pt x="104229" y="261709"/>
                      </a:cubicBezTo>
                      <a:cubicBezTo>
                        <a:pt x="104229" y="261709"/>
                        <a:pt x="104229" y="261709"/>
                        <a:pt x="104381" y="261709"/>
                      </a:cubicBezTo>
                      <a:cubicBezTo>
                        <a:pt x="104381" y="261861"/>
                        <a:pt x="104381" y="261861"/>
                        <a:pt x="104381" y="261861"/>
                      </a:cubicBezTo>
                      <a:cubicBezTo>
                        <a:pt x="106816" y="264955"/>
                        <a:pt x="108591" y="268708"/>
                        <a:pt x="109199" y="273526"/>
                      </a:cubicBezTo>
                      <a:cubicBezTo>
                        <a:pt x="126087" y="458891"/>
                        <a:pt x="179998" y="637967"/>
                        <a:pt x="239589" y="813341"/>
                      </a:cubicBezTo>
                      <a:cubicBezTo>
                        <a:pt x="262461" y="880996"/>
                        <a:pt x="283863" y="950273"/>
                        <a:pt x="312416" y="1015797"/>
                      </a:cubicBezTo>
                      <a:cubicBezTo>
                        <a:pt x="335289" y="1068136"/>
                        <a:pt x="363030" y="1120372"/>
                        <a:pt x="417144" y="1145071"/>
                      </a:cubicBezTo>
                      <a:cubicBezTo>
                        <a:pt x="512032" y="1188433"/>
                        <a:pt x="647392" y="1160387"/>
                        <a:pt x="723313" y="1091009"/>
                      </a:cubicBezTo>
                      <a:cubicBezTo>
                        <a:pt x="774079" y="1044756"/>
                        <a:pt x="777528" y="975377"/>
                        <a:pt x="764190" y="911729"/>
                      </a:cubicBezTo>
                      <a:close/>
                      <a:moveTo>
                        <a:pt x="299179" y="767850"/>
                      </a:moveTo>
                      <a:cubicBezTo>
                        <a:pt x="279603" y="688074"/>
                        <a:pt x="360545" y="666571"/>
                        <a:pt x="383265" y="745433"/>
                      </a:cubicBezTo>
                      <a:cubicBezTo>
                        <a:pt x="402690" y="825209"/>
                        <a:pt x="321697" y="846712"/>
                        <a:pt x="299179" y="767850"/>
                      </a:cubicBezTo>
                      <a:close/>
                      <a:moveTo>
                        <a:pt x="560364" y="941449"/>
                      </a:moveTo>
                      <a:cubicBezTo>
                        <a:pt x="547634" y="957120"/>
                        <a:pt x="525066" y="961025"/>
                        <a:pt x="506403" y="956055"/>
                      </a:cubicBezTo>
                      <a:cubicBezTo>
                        <a:pt x="487384" y="951135"/>
                        <a:pt x="471510" y="937696"/>
                        <a:pt x="462484" y="920351"/>
                      </a:cubicBezTo>
                      <a:cubicBezTo>
                        <a:pt x="452797" y="901687"/>
                        <a:pt x="449754" y="881199"/>
                        <a:pt x="447117" y="860506"/>
                      </a:cubicBezTo>
                      <a:cubicBezTo>
                        <a:pt x="445595" y="849298"/>
                        <a:pt x="457412" y="840879"/>
                        <a:pt x="467048" y="840423"/>
                      </a:cubicBezTo>
                      <a:cubicBezTo>
                        <a:pt x="472068" y="840169"/>
                        <a:pt x="477748" y="842705"/>
                        <a:pt x="481248" y="846306"/>
                      </a:cubicBezTo>
                      <a:cubicBezTo>
                        <a:pt x="485457" y="850414"/>
                        <a:pt x="486523" y="854877"/>
                        <a:pt x="487131" y="860355"/>
                      </a:cubicBezTo>
                      <a:cubicBezTo>
                        <a:pt x="487283" y="860709"/>
                        <a:pt x="487283" y="860709"/>
                        <a:pt x="487334" y="860862"/>
                      </a:cubicBezTo>
                      <a:lnTo>
                        <a:pt x="487334" y="861014"/>
                      </a:lnTo>
                      <a:cubicBezTo>
                        <a:pt x="487537" y="862028"/>
                        <a:pt x="487537" y="863093"/>
                        <a:pt x="487740" y="864108"/>
                      </a:cubicBezTo>
                      <a:cubicBezTo>
                        <a:pt x="488095" y="866186"/>
                        <a:pt x="488500" y="868063"/>
                        <a:pt x="488652" y="870142"/>
                      </a:cubicBezTo>
                      <a:cubicBezTo>
                        <a:pt x="489566" y="874605"/>
                        <a:pt x="490326" y="879271"/>
                        <a:pt x="491391" y="883582"/>
                      </a:cubicBezTo>
                      <a:cubicBezTo>
                        <a:pt x="492456" y="887893"/>
                        <a:pt x="493724" y="891849"/>
                        <a:pt x="495144" y="895956"/>
                      </a:cubicBezTo>
                      <a:cubicBezTo>
                        <a:pt x="495296" y="896312"/>
                        <a:pt x="495296" y="896312"/>
                        <a:pt x="495499" y="896667"/>
                      </a:cubicBezTo>
                      <a:cubicBezTo>
                        <a:pt x="495702" y="897377"/>
                        <a:pt x="496209" y="898188"/>
                        <a:pt x="496361" y="898746"/>
                      </a:cubicBezTo>
                      <a:cubicBezTo>
                        <a:pt x="497224" y="900470"/>
                        <a:pt x="498288" y="902195"/>
                        <a:pt x="499353" y="903868"/>
                      </a:cubicBezTo>
                      <a:cubicBezTo>
                        <a:pt x="499861" y="904882"/>
                        <a:pt x="500570" y="905948"/>
                        <a:pt x="501280" y="906962"/>
                      </a:cubicBezTo>
                      <a:cubicBezTo>
                        <a:pt x="501433" y="907317"/>
                        <a:pt x="502143" y="908179"/>
                        <a:pt x="502498" y="908484"/>
                      </a:cubicBezTo>
                      <a:cubicBezTo>
                        <a:pt x="503005" y="908991"/>
                        <a:pt x="503715" y="909701"/>
                        <a:pt x="503918" y="909853"/>
                      </a:cubicBezTo>
                      <a:cubicBezTo>
                        <a:pt x="504780" y="910867"/>
                        <a:pt x="505997" y="911729"/>
                        <a:pt x="506860" y="912591"/>
                      </a:cubicBezTo>
                      <a:cubicBezTo>
                        <a:pt x="507214" y="912947"/>
                        <a:pt x="507569" y="913098"/>
                        <a:pt x="508077" y="913454"/>
                      </a:cubicBezTo>
                      <a:cubicBezTo>
                        <a:pt x="509649" y="914468"/>
                        <a:pt x="511221" y="915127"/>
                        <a:pt x="512945" y="916142"/>
                      </a:cubicBezTo>
                      <a:cubicBezTo>
                        <a:pt x="513098" y="916142"/>
                        <a:pt x="513098" y="916142"/>
                        <a:pt x="513300" y="916293"/>
                      </a:cubicBezTo>
                      <a:cubicBezTo>
                        <a:pt x="514872" y="916801"/>
                        <a:pt x="516394" y="917308"/>
                        <a:pt x="518169" y="917612"/>
                      </a:cubicBezTo>
                      <a:cubicBezTo>
                        <a:pt x="518321" y="917612"/>
                        <a:pt x="518676" y="917764"/>
                        <a:pt x="519031" y="917764"/>
                      </a:cubicBezTo>
                      <a:cubicBezTo>
                        <a:pt x="520400" y="917561"/>
                        <a:pt x="522480" y="918069"/>
                        <a:pt x="523545" y="918069"/>
                      </a:cubicBezTo>
                      <a:cubicBezTo>
                        <a:pt x="523697" y="917917"/>
                        <a:pt x="523900" y="917917"/>
                        <a:pt x="524052" y="917866"/>
                      </a:cubicBezTo>
                      <a:cubicBezTo>
                        <a:pt x="525066" y="917510"/>
                        <a:pt x="526791" y="917156"/>
                        <a:pt x="527653" y="916953"/>
                      </a:cubicBezTo>
                      <a:cubicBezTo>
                        <a:pt x="527805" y="916953"/>
                        <a:pt x="527805" y="916953"/>
                        <a:pt x="528008" y="916801"/>
                      </a:cubicBezTo>
                      <a:cubicBezTo>
                        <a:pt x="528363" y="916649"/>
                        <a:pt x="529022" y="916091"/>
                        <a:pt x="529529" y="915736"/>
                      </a:cubicBezTo>
                      <a:cubicBezTo>
                        <a:pt x="529884" y="915381"/>
                        <a:pt x="530036" y="915229"/>
                        <a:pt x="530391" y="914874"/>
                      </a:cubicBezTo>
                      <a:cubicBezTo>
                        <a:pt x="531050" y="913808"/>
                        <a:pt x="531761" y="912591"/>
                        <a:pt x="532420" y="911577"/>
                      </a:cubicBezTo>
                      <a:cubicBezTo>
                        <a:pt x="532420" y="911425"/>
                        <a:pt x="532420" y="911425"/>
                        <a:pt x="532572" y="911425"/>
                      </a:cubicBezTo>
                      <a:cubicBezTo>
                        <a:pt x="532572" y="911070"/>
                        <a:pt x="532724" y="910715"/>
                        <a:pt x="532724" y="910562"/>
                      </a:cubicBezTo>
                      <a:cubicBezTo>
                        <a:pt x="533079" y="909548"/>
                        <a:pt x="533384" y="908484"/>
                        <a:pt x="533535" y="907621"/>
                      </a:cubicBezTo>
                      <a:cubicBezTo>
                        <a:pt x="533688" y="907266"/>
                        <a:pt x="533688" y="906911"/>
                        <a:pt x="533688" y="906607"/>
                      </a:cubicBezTo>
                      <a:cubicBezTo>
                        <a:pt x="533840" y="905897"/>
                        <a:pt x="533840" y="905390"/>
                        <a:pt x="533840" y="905035"/>
                      </a:cubicBezTo>
                      <a:lnTo>
                        <a:pt x="533789" y="900014"/>
                      </a:lnTo>
                      <a:cubicBezTo>
                        <a:pt x="533789" y="899659"/>
                        <a:pt x="533586" y="899304"/>
                        <a:pt x="533586" y="899000"/>
                      </a:cubicBezTo>
                      <a:cubicBezTo>
                        <a:pt x="532471" y="892457"/>
                        <a:pt x="530645" y="886118"/>
                        <a:pt x="528718" y="879728"/>
                      </a:cubicBezTo>
                      <a:cubicBezTo>
                        <a:pt x="524052" y="865477"/>
                        <a:pt x="519082" y="851733"/>
                        <a:pt x="517661" y="836721"/>
                      </a:cubicBezTo>
                      <a:cubicBezTo>
                        <a:pt x="516647" y="825513"/>
                        <a:pt x="527602" y="816942"/>
                        <a:pt x="537745" y="816486"/>
                      </a:cubicBezTo>
                      <a:cubicBezTo>
                        <a:pt x="549105" y="815979"/>
                        <a:pt x="557017" y="826071"/>
                        <a:pt x="557828" y="836569"/>
                      </a:cubicBezTo>
                      <a:lnTo>
                        <a:pt x="557828" y="836721"/>
                      </a:lnTo>
                      <a:cubicBezTo>
                        <a:pt x="558031" y="837431"/>
                        <a:pt x="558184" y="838445"/>
                        <a:pt x="558184" y="839155"/>
                      </a:cubicBezTo>
                      <a:cubicBezTo>
                        <a:pt x="558741" y="841235"/>
                        <a:pt x="559096" y="843264"/>
                        <a:pt x="559654" y="845342"/>
                      </a:cubicBezTo>
                      <a:cubicBezTo>
                        <a:pt x="560922" y="849654"/>
                        <a:pt x="562190" y="853761"/>
                        <a:pt x="563610" y="858072"/>
                      </a:cubicBezTo>
                      <a:cubicBezTo>
                        <a:pt x="566450" y="866491"/>
                        <a:pt x="569493" y="875062"/>
                        <a:pt x="571522" y="883836"/>
                      </a:cubicBezTo>
                      <a:cubicBezTo>
                        <a:pt x="576086" y="904528"/>
                        <a:pt x="573956" y="924560"/>
                        <a:pt x="560364" y="941449"/>
                      </a:cubicBezTo>
                      <a:close/>
                      <a:moveTo>
                        <a:pt x="668540" y="761307"/>
                      </a:moveTo>
                      <a:cubicBezTo>
                        <a:pt x="666106" y="772363"/>
                        <a:pt x="654239" y="777333"/>
                        <a:pt x="643892" y="775406"/>
                      </a:cubicBezTo>
                      <a:cubicBezTo>
                        <a:pt x="611384" y="769269"/>
                        <a:pt x="578875" y="763234"/>
                        <a:pt x="546417" y="757098"/>
                      </a:cubicBezTo>
                      <a:cubicBezTo>
                        <a:pt x="533435" y="754663"/>
                        <a:pt x="528414" y="738181"/>
                        <a:pt x="534347" y="727734"/>
                      </a:cubicBezTo>
                      <a:cubicBezTo>
                        <a:pt x="548852" y="702528"/>
                        <a:pt x="563255" y="677525"/>
                        <a:pt x="577760" y="652370"/>
                      </a:cubicBezTo>
                      <a:cubicBezTo>
                        <a:pt x="583338" y="642633"/>
                        <a:pt x="595561" y="640097"/>
                        <a:pt x="605247" y="645118"/>
                      </a:cubicBezTo>
                      <a:cubicBezTo>
                        <a:pt x="614782" y="650189"/>
                        <a:pt x="617724" y="663426"/>
                        <a:pt x="612500" y="672606"/>
                      </a:cubicBezTo>
                      <a:cubicBezTo>
                        <a:pt x="602711" y="689443"/>
                        <a:pt x="593076" y="706281"/>
                        <a:pt x="583288" y="723321"/>
                      </a:cubicBezTo>
                      <a:cubicBezTo>
                        <a:pt x="606972" y="727683"/>
                        <a:pt x="630808" y="732044"/>
                        <a:pt x="654492" y="736609"/>
                      </a:cubicBezTo>
                      <a:cubicBezTo>
                        <a:pt x="665497" y="738536"/>
                        <a:pt x="670823" y="751417"/>
                        <a:pt x="668540" y="7613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/>
                <p:cNvSpPr/>
                <p:nvPr/>
              </p:nvSpPr>
              <p:spPr>
                <a:xfrm>
                  <a:off x="8609648" y="5475947"/>
                  <a:ext cx="502083" cy="613657"/>
                </a:xfrm>
                <a:custGeom>
                  <a:avLst/>
                  <a:gdLst>
                    <a:gd name="connsiteX0" fmla="*/ 15837 w 502083"/>
                    <a:gd name="connsiteY0" fmla="*/ 98850 h 613657"/>
                    <a:gd name="connsiteX1" fmla="*/ 108646 w 502083"/>
                    <a:gd name="connsiteY1" fmla="*/ 62893 h 613657"/>
                    <a:gd name="connsiteX2" fmla="*/ 331287 w 502083"/>
                    <a:gd name="connsiteY2" fmla="*/ 3860 h 613657"/>
                    <a:gd name="connsiteX3" fmla="*/ 429117 w 502083"/>
                    <a:gd name="connsiteY3" fmla="*/ 128620 h 613657"/>
                    <a:gd name="connsiteX4" fmla="*/ 496873 w 502083"/>
                    <a:gd name="connsiteY4" fmla="*/ 478963 h 613657"/>
                    <a:gd name="connsiteX5" fmla="*/ 292641 w 502083"/>
                    <a:gd name="connsiteY5" fmla="*/ 614727 h 613657"/>
                    <a:gd name="connsiteX6" fmla="*/ 50374 w 502083"/>
                    <a:gd name="connsiteY6" fmla="*/ 328946 h 613657"/>
                    <a:gd name="connsiteX7" fmla="*/ 15837 w 502083"/>
                    <a:gd name="connsiteY7" fmla="*/ 98850 h 613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2083" h="613657">
                      <a:moveTo>
                        <a:pt x="15837" y="98850"/>
                      </a:moveTo>
                      <a:cubicBezTo>
                        <a:pt x="15837" y="98850"/>
                        <a:pt x="67668" y="64414"/>
                        <a:pt x="108646" y="62893"/>
                      </a:cubicBezTo>
                      <a:cubicBezTo>
                        <a:pt x="149624" y="61371"/>
                        <a:pt x="283158" y="4418"/>
                        <a:pt x="331287" y="3860"/>
                      </a:cubicBezTo>
                      <a:cubicBezTo>
                        <a:pt x="379416" y="3251"/>
                        <a:pt x="369222" y="5381"/>
                        <a:pt x="429117" y="128620"/>
                      </a:cubicBezTo>
                      <a:cubicBezTo>
                        <a:pt x="489012" y="251859"/>
                        <a:pt x="512290" y="397513"/>
                        <a:pt x="496873" y="478963"/>
                      </a:cubicBezTo>
                      <a:cubicBezTo>
                        <a:pt x="481455" y="560411"/>
                        <a:pt x="397674" y="613257"/>
                        <a:pt x="292641" y="614727"/>
                      </a:cubicBezTo>
                      <a:cubicBezTo>
                        <a:pt x="187610" y="616198"/>
                        <a:pt x="90794" y="491388"/>
                        <a:pt x="50374" y="328946"/>
                      </a:cubicBezTo>
                      <a:cubicBezTo>
                        <a:pt x="10004" y="166555"/>
                        <a:pt x="-11043" y="123751"/>
                        <a:pt x="15837" y="98850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/>
                <p:cNvSpPr/>
                <p:nvPr/>
              </p:nvSpPr>
              <p:spPr>
                <a:xfrm>
                  <a:off x="8917009" y="5601443"/>
                  <a:ext cx="142003" cy="136932"/>
                </a:xfrm>
                <a:custGeom>
                  <a:avLst/>
                  <a:gdLst>
                    <a:gd name="connsiteX0" fmla="*/ 140470 w 142003"/>
                    <a:gd name="connsiteY0" fmla="*/ 122508 h 136931"/>
                    <a:gd name="connsiteX1" fmla="*/ 115822 w 142003"/>
                    <a:gd name="connsiteY1" fmla="*/ 136607 h 136931"/>
                    <a:gd name="connsiteX2" fmla="*/ 18347 w 142003"/>
                    <a:gd name="connsiteY2" fmla="*/ 118299 h 136931"/>
                    <a:gd name="connsiteX3" fmla="*/ 6277 w 142003"/>
                    <a:gd name="connsiteY3" fmla="*/ 88935 h 136931"/>
                    <a:gd name="connsiteX4" fmla="*/ 49690 w 142003"/>
                    <a:gd name="connsiteY4" fmla="*/ 13571 h 136931"/>
                    <a:gd name="connsiteX5" fmla="*/ 77177 w 142003"/>
                    <a:gd name="connsiteY5" fmla="*/ 6319 h 136931"/>
                    <a:gd name="connsiteX6" fmla="*/ 84430 w 142003"/>
                    <a:gd name="connsiteY6" fmla="*/ 33807 h 136931"/>
                    <a:gd name="connsiteX7" fmla="*/ 55218 w 142003"/>
                    <a:gd name="connsiteY7" fmla="*/ 84522 h 136931"/>
                    <a:gd name="connsiteX8" fmla="*/ 126422 w 142003"/>
                    <a:gd name="connsiteY8" fmla="*/ 97810 h 136931"/>
                    <a:gd name="connsiteX9" fmla="*/ 140470 w 142003"/>
                    <a:gd name="connsiteY9" fmla="*/ 122508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2003" h="136931">
                      <a:moveTo>
                        <a:pt x="140470" y="122508"/>
                      </a:moveTo>
                      <a:cubicBezTo>
                        <a:pt x="138036" y="133564"/>
                        <a:pt x="126168" y="138534"/>
                        <a:pt x="115822" y="136607"/>
                      </a:cubicBezTo>
                      <a:cubicBezTo>
                        <a:pt x="83314" y="130470"/>
                        <a:pt x="50805" y="124435"/>
                        <a:pt x="18347" y="118299"/>
                      </a:cubicBezTo>
                      <a:cubicBezTo>
                        <a:pt x="5364" y="115864"/>
                        <a:pt x="344" y="99382"/>
                        <a:pt x="6277" y="88935"/>
                      </a:cubicBezTo>
                      <a:cubicBezTo>
                        <a:pt x="20782" y="63729"/>
                        <a:pt x="35185" y="38726"/>
                        <a:pt x="49690" y="13571"/>
                      </a:cubicBezTo>
                      <a:cubicBezTo>
                        <a:pt x="55268" y="3834"/>
                        <a:pt x="67491" y="1298"/>
                        <a:pt x="77177" y="6319"/>
                      </a:cubicBezTo>
                      <a:cubicBezTo>
                        <a:pt x="86712" y="11390"/>
                        <a:pt x="89654" y="24627"/>
                        <a:pt x="84430" y="33807"/>
                      </a:cubicBezTo>
                      <a:cubicBezTo>
                        <a:pt x="74641" y="50644"/>
                        <a:pt x="65006" y="67482"/>
                        <a:pt x="55218" y="84522"/>
                      </a:cubicBezTo>
                      <a:cubicBezTo>
                        <a:pt x="78902" y="88884"/>
                        <a:pt x="102738" y="93245"/>
                        <a:pt x="126422" y="97810"/>
                      </a:cubicBezTo>
                      <a:cubicBezTo>
                        <a:pt x="137427" y="99737"/>
                        <a:pt x="142753" y="112618"/>
                        <a:pt x="140470" y="12250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/>
                <p:cNvSpPr/>
                <p:nvPr/>
              </p:nvSpPr>
              <p:spPr>
                <a:xfrm>
                  <a:off x="8832119" y="5775308"/>
                  <a:ext cx="131860" cy="147075"/>
                </a:xfrm>
                <a:custGeom>
                  <a:avLst/>
                  <a:gdLst>
                    <a:gd name="connsiteX0" fmla="*/ 117184 w 131860"/>
                    <a:gd name="connsiteY0" fmla="*/ 128785 h 147074"/>
                    <a:gd name="connsiteX1" fmla="*/ 63223 w 131860"/>
                    <a:gd name="connsiteY1" fmla="*/ 143391 h 147074"/>
                    <a:gd name="connsiteX2" fmla="*/ 19304 w 131860"/>
                    <a:gd name="connsiteY2" fmla="*/ 107687 h 147074"/>
                    <a:gd name="connsiteX3" fmla="*/ 3937 w 131860"/>
                    <a:gd name="connsiteY3" fmla="*/ 47843 h 147074"/>
                    <a:gd name="connsiteX4" fmla="*/ 23868 w 131860"/>
                    <a:gd name="connsiteY4" fmla="*/ 27760 h 147074"/>
                    <a:gd name="connsiteX5" fmla="*/ 38068 w 131860"/>
                    <a:gd name="connsiteY5" fmla="*/ 33643 h 147074"/>
                    <a:gd name="connsiteX6" fmla="*/ 43951 w 131860"/>
                    <a:gd name="connsiteY6" fmla="*/ 47691 h 147074"/>
                    <a:gd name="connsiteX7" fmla="*/ 44154 w 131860"/>
                    <a:gd name="connsiteY7" fmla="*/ 48198 h 147074"/>
                    <a:gd name="connsiteX8" fmla="*/ 44154 w 131860"/>
                    <a:gd name="connsiteY8" fmla="*/ 48350 h 147074"/>
                    <a:gd name="connsiteX9" fmla="*/ 44560 w 131860"/>
                    <a:gd name="connsiteY9" fmla="*/ 51444 h 147074"/>
                    <a:gd name="connsiteX10" fmla="*/ 45473 w 131860"/>
                    <a:gd name="connsiteY10" fmla="*/ 57479 h 147074"/>
                    <a:gd name="connsiteX11" fmla="*/ 48211 w 131860"/>
                    <a:gd name="connsiteY11" fmla="*/ 70918 h 147074"/>
                    <a:gd name="connsiteX12" fmla="*/ 51964 w 131860"/>
                    <a:gd name="connsiteY12" fmla="*/ 83293 h 147074"/>
                    <a:gd name="connsiteX13" fmla="*/ 52319 w 131860"/>
                    <a:gd name="connsiteY13" fmla="*/ 84003 h 147074"/>
                    <a:gd name="connsiteX14" fmla="*/ 53181 w 131860"/>
                    <a:gd name="connsiteY14" fmla="*/ 86082 h 147074"/>
                    <a:gd name="connsiteX15" fmla="*/ 56173 w 131860"/>
                    <a:gd name="connsiteY15" fmla="*/ 91205 h 147074"/>
                    <a:gd name="connsiteX16" fmla="*/ 58101 w 131860"/>
                    <a:gd name="connsiteY16" fmla="*/ 94298 h 147074"/>
                    <a:gd name="connsiteX17" fmla="*/ 59318 w 131860"/>
                    <a:gd name="connsiteY17" fmla="*/ 95820 h 147074"/>
                    <a:gd name="connsiteX18" fmla="*/ 60738 w 131860"/>
                    <a:gd name="connsiteY18" fmla="*/ 97189 h 147074"/>
                    <a:gd name="connsiteX19" fmla="*/ 63680 w 131860"/>
                    <a:gd name="connsiteY19" fmla="*/ 99928 h 147074"/>
                    <a:gd name="connsiteX20" fmla="*/ 64897 w 131860"/>
                    <a:gd name="connsiteY20" fmla="*/ 100790 h 147074"/>
                    <a:gd name="connsiteX21" fmla="*/ 69765 w 131860"/>
                    <a:gd name="connsiteY21" fmla="*/ 103478 h 147074"/>
                    <a:gd name="connsiteX22" fmla="*/ 70120 w 131860"/>
                    <a:gd name="connsiteY22" fmla="*/ 103630 h 147074"/>
                    <a:gd name="connsiteX23" fmla="*/ 74989 w 131860"/>
                    <a:gd name="connsiteY23" fmla="*/ 104948 h 147074"/>
                    <a:gd name="connsiteX24" fmla="*/ 75851 w 131860"/>
                    <a:gd name="connsiteY24" fmla="*/ 105101 h 147074"/>
                    <a:gd name="connsiteX25" fmla="*/ 80365 w 131860"/>
                    <a:gd name="connsiteY25" fmla="*/ 105405 h 147074"/>
                    <a:gd name="connsiteX26" fmla="*/ 80872 w 131860"/>
                    <a:gd name="connsiteY26" fmla="*/ 105202 h 147074"/>
                    <a:gd name="connsiteX27" fmla="*/ 84473 w 131860"/>
                    <a:gd name="connsiteY27" fmla="*/ 104289 h 147074"/>
                    <a:gd name="connsiteX28" fmla="*/ 84828 w 131860"/>
                    <a:gd name="connsiteY28" fmla="*/ 104137 h 147074"/>
                    <a:gd name="connsiteX29" fmla="*/ 86350 w 131860"/>
                    <a:gd name="connsiteY29" fmla="*/ 103072 h 147074"/>
                    <a:gd name="connsiteX30" fmla="*/ 87211 w 131860"/>
                    <a:gd name="connsiteY30" fmla="*/ 102210 h 147074"/>
                    <a:gd name="connsiteX31" fmla="*/ 89240 w 131860"/>
                    <a:gd name="connsiteY31" fmla="*/ 98914 h 147074"/>
                    <a:gd name="connsiteX32" fmla="*/ 89392 w 131860"/>
                    <a:gd name="connsiteY32" fmla="*/ 98761 h 147074"/>
                    <a:gd name="connsiteX33" fmla="*/ 89545 w 131860"/>
                    <a:gd name="connsiteY33" fmla="*/ 97899 h 147074"/>
                    <a:gd name="connsiteX34" fmla="*/ 90356 w 131860"/>
                    <a:gd name="connsiteY34" fmla="*/ 94958 h 147074"/>
                    <a:gd name="connsiteX35" fmla="*/ 90508 w 131860"/>
                    <a:gd name="connsiteY35" fmla="*/ 93943 h 147074"/>
                    <a:gd name="connsiteX36" fmla="*/ 90660 w 131860"/>
                    <a:gd name="connsiteY36" fmla="*/ 92371 h 147074"/>
                    <a:gd name="connsiteX37" fmla="*/ 90609 w 131860"/>
                    <a:gd name="connsiteY37" fmla="*/ 87350 h 147074"/>
                    <a:gd name="connsiteX38" fmla="*/ 90406 w 131860"/>
                    <a:gd name="connsiteY38" fmla="*/ 86336 h 147074"/>
                    <a:gd name="connsiteX39" fmla="*/ 85538 w 131860"/>
                    <a:gd name="connsiteY39" fmla="*/ 67064 h 147074"/>
                    <a:gd name="connsiteX40" fmla="*/ 74482 w 131860"/>
                    <a:gd name="connsiteY40" fmla="*/ 24057 h 147074"/>
                    <a:gd name="connsiteX41" fmla="*/ 94565 w 131860"/>
                    <a:gd name="connsiteY41" fmla="*/ 3822 h 147074"/>
                    <a:gd name="connsiteX42" fmla="*/ 114649 w 131860"/>
                    <a:gd name="connsiteY42" fmla="*/ 23905 h 147074"/>
                    <a:gd name="connsiteX43" fmla="*/ 114649 w 131860"/>
                    <a:gd name="connsiteY43" fmla="*/ 24057 h 147074"/>
                    <a:gd name="connsiteX44" fmla="*/ 115004 w 131860"/>
                    <a:gd name="connsiteY44" fmla="*/ 26492 h 147074"/>
                    <a:gd name="connsiteX45" fmla="*/ 116474 w 131860"/>
                    <a:gd name="connsiteY45" fmla="*/ 32679 h 147074"/>
                    <a:gd name="connsiteX46" fmla="*/ 120430 w 131860"/>
                    <a:gd name="connsiteY46" fmla="*/ 45408 h 147074"/>
                    <a:gd name="connsiteX47" fmla="*/ 128342 w 131860"/>
                    <a:gd name="connsiteY47" fmla="*/ 71172 h 147074"/>
                    <a:gd name="connsiteX48" fmla="*/ 117184 w 131860"/>
                    <a:gd name="connsiteY48" fmla="*/ 128785 h 14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31860" h="147074">
                      <a:moveTo>
                        <a:pt x="117184" y="128785"/>
                      </a:moveTo>
                      <a:cubicBezTo>
                        <a:pt x="104455" y="144456"/>
                        <a:pt x="81887" y="148361"/>
                        <a:pt x="63223" y="143391"/>
                      </a:cubicBezTo>
                      <a:cubicBezTo>
                        <a:pt x="44205" y="138471"/>
                        <a:pt x="28331" y="125032"/>
                        <a:pt x="19304" y="107687"/>
                      </a:cubicBezTo>
                      <a:cubicBezTo>
                        <a:pt x="9617" y="89024"/>
                        <a:pt x="6574" y="68535"/>
                        <a:pt x="3937" y="47843"/>
                      </a:cubicBezTo>
                      <a:cubicBezTo>
                        <a:pt x="2415" y="36635"/>
                        <a:pt x="14232" y="28216"/>
                        <a:pt x="23868" y="27760"/>
                      </a:cubicBezTo>
                      <a:cubicBezTo>
                        <a:pt x="28889" y="27506"/>
                        <a:pt x="34569" y="30041"/>
                        <a:pt x="38068" y="33643"/>
                      </a:cubicBezTo>
                      <a:cubicBezTo>
                        <a:pt x="42277" y="37750"/>
                        <a:pt x="43343" y="42213"/>
                        <a:pt x="43951" y="47691"/>
                      </a:cubicBezTo>
                      <a:cubicBezTo>
                        <a:pt x="44103" y="48046"/>
                        <a:pt x="44103" y="48046"/>
                        <a:pt x="44154" y="48198"/>
                      </a:cubicBezTo>
                      <a:lnTo>
                        <a:pt x="44154" y="48350"/>
                      </a:lnTo>
                      <a:cubicBezTo>
                        <a:pt x="44357" y="49364"/>
                        <a:pt x="44357" y="50429"/>
                        <a:pt x="44560" y="51444"/>
                      </a:cubicBezTo>
                      <a:cubicBezTo>
                        <a:pt x="44915" y="53523"/>
                        <a:pt x="45320" y="55399"/>
                        <a:pt x="45473" y="57479"/>
                      </a:cubicBezTo>
                      <a:cubicBezTo>
                        <a:pt x="46386" y="61942"/>
                        <a:pt x="47147" y="66608"/>
                        <a:pt x="48211" y="70918"/>
                      </a:cubicBezTo>
                      <a:cubicBezTo>
                        <a:pt x="49276" y="75229"/>
                        <a:pt x="50544" y="79185"/>
                        <a:pt x="51964" y="83293"/>
                      </a:cubicBezTo>
                      <a:cubicBezTo>
                        <a:pt x="52117" y="83648"/>
                        <a:pt x="52117" y="83648"/>
                        <a:pt x="52319" y="84003"/>
                      </a:cubicBezTo>
                      <a:cubicBezTo>
                        <a:pt x="52522" y="84713"/>
                        <a:pt x="53029" y="85525"/>
                        <a:pt x="53181" y="86082"/>
                      </a:cubicBezTo>
                      <a:cubicBezTo>
                        <a:pt x="54044" y="87807"/>
                        <a:pt x="55109" y="89531"/>
                        <a:pt x="56173" y="91205"/>
                      </a:cubicBezTo>
                      <a:cubicBezTo>
                        <a:pt x="56681" y="92219"/>
                        <a:pt x="57391" y="93284"/>
                        <a:pt x="58101" y="94298"/>
                      </a:cubicBezTo>
                      <a:cubicBezTo>
                        <a:pt x="58253" y="94654"/>
                        <a:pt x="58963" y="95515"/>
                        <a:pt x="59318" y="95820"/>
                      </a:cubicBezTo>
                      <a:cubicBezTo>
                        <a:pt x="59825" y="96327"/>
                        <a:pt x="60535" y="97037"/>
                        <a:pt x="60738" y="97189"/>
                      </a:cubicBezTo>
                      <a:cubicBezTo>
                        <a:pt x="61600" y="98203"/>
                        <a:pt x="62817" y="99066"/>
                        <a:pt x="63680" y="99928"/>
                      </a:cubicBezTo>
                      <a:cubicBezTo>
                        <a:pt x="64035" y="100283"/>
                        <a:pt x="64389" y="100435"/>
                        <a:pt x="64897" y="100790"/>
                      </a:cubicBezTo>
                      <a:cubicBezTo>
                        <a:pt x="66469" y="101804"/>
                        <a:pt x="68041" y="102463"/>
                        <a:pt x="69765" y="103478"/>
                      </a:cubicBezTo>
                      <a:cubicBezTo>
                        <a:pt x="69918" y="103478"/>
                        <a:pt x="69918" y="103478"/>
                        <a:pt x="70120" y="103630"/>
                      </a:cubicBezTo>
                      <a:cubicBezTo>
                        <a:pt x="71693" y="104137"/>
                        <a:pt x="73214" y="104644"/>
                        <a:pt x="74989" y="104948"/>
                      </a:cubicBezTo>
                      <a:cubicBezTo>
                        <a:pt x="75141" y="104948"/>
                        <a:pt x="75496" y="105101"/>
                        <a:pt x="75851" y="105101"/>
                      </a:cubicBezTo>
                      <a:cubicBezTo>
                        <a:pt x="77221" y="104898"/>
                        <a:pt x="79300" y="105405"/>
                        <a:pt x="80365" y="105405"/>
                      </a:cubicBezTo>
                      <a:cubicBezTo>
                        <a:pt x="80517" y="105253"/>
                        <a:pt x="80720" y="105253"/>
                        <a:pt x="80872" y="105202"/>
                      </a:cubicBezTo>
                      <a:cubicBezTo>
                        <a:pt x="81887" y="104847"/>
                        <a:pt x="83611" y="104492"/>
                        <a:pt x="84473" y="104289"/>
                      </a:cubicBezTo>
                      <a:cubicBezTo>
                        <a:pt x="84625" y="104289"/>
                        <a:pt x="84625" y="104289"/>
                        <a:pt x="84828" y="104137"/>
                      </a:cubicBezTo>
                      <a:cubicBezTo>
                        <a:pt x="85183" y="103985"/>
                        <a:pt x="85843" y="103427"/>
                        <a:pt x="86350" y="103072"/>
                      </a:cubicBezTo>
                      <a:cubicBezTo>
                        <a:pt x="86704" y="102717"/>
                        <a:pt x="86857" y="102565"/>
                        <a:pt x="87211" y="102210"/>
                      </a:cubicBezTo>
                      <a:cubicBezTo>
                        <a:pt x="87871" y="101145"/>
                        <a:pt x="88581" y="99928"/>
                        <a:pt x="89240" y="98914"/>
                      </a:cubicBezTo>
                      <a:cubicBezTo>
                        <a:pt x="89240" y="98761"/>
                        <a:pt x="89240" y="98761"/>
                        <a:pt x="89392" y="98761"/>
                      </a:cubicBezTo>
                      <a:cubicBezTo>
                        <a:pt x="89392" y="98406"/>
                        <a:pt x="89545" y="98051"/>
                        <a:pt x="89545" y="97899"/>
                      </a:cubicBezTo>
                      <a:cubicBezTo>
                        <a:pt x="89899" y="96885"/>
                        <a:pt x="90204" y="95820"/>
                        <a:pt x="90356" y="94958"/>
                      </a:cubicBezTo>
                      <a:cubicBezTo>
                        <a:pt x="90508" y="94603"/>
                        <a:pt x="90508" y="94247"/>
                        <a:pt x="90508" y="93943"/>
                      </a:cubicBezTo>
                      <a:cubicBezTo>
                        <a:pt x="90660" y="93233"/>
                        <a:pt x="90660" y="92726"/>
                        <a:pt x="90660" y="92371"/>
                      </a:cubicBezTo>
                      <a:lnTo>
                        <a:pt x="90609" y="87350"/>
                      </a:lnTo>
                      <a:cubicBezTo>
                        <a:pt x="90609" y="86996"/>
                        <a:pt x="90406" y="86640"/>
                        <a:pt x="90406" y="86336"/>
                      </a:cubicBezTo>
                      <a:cubicBezTo>
                        <a:pt x="89291" y="79794"/>
                        <a:pt x="87465" y="73454"/>
                        <a:pt x="85538" y="67064"/>
                      </a:cubicBezTo>
                      <a:cubicBezTo>
                        <a:pt x="80872" y="52813"/>
                        <a:pt x="75902" y="39069"/>
                        <a:pt x="74482" y="24057"/>
                      </a:cubicBezTo>
                      <a:cubicBezTo>
                        <a:pt x="73468" y="12849"/>
                        <a:pt x="84422" y="4278"/>
                        <a:pt x="94565" y="3822"/>
                      </a:cubicBezTo>
                      <a:cubicBezTo>
                        <a:pt x="105926" y="3315"/>
                        <a:pt x="113837" y="13407"/>
                        <a:pt x="114649" y="23905"/>
                      </a:cubicBezTo>
                      <a:lnTo>
                        <a:pt x="114649" y="24057"/>
                      </a:lnTo>
                      <a:cubicBezTo>
                        <a:pt x="114852" y="24768"/>
                        <a:pt x="115004" y="25782"/>
                        <a:pt x="115004" y="26492"/>
                      </a:cubicBezTo>
                      <a:cubicBezTo>
                        <a:pt x="115562" y="28571"/>
                        <a:pt x="115916" y="30600"/>
                        <a:pt x="116474" y="32679"/>
                      </a:cubicBezTo>
                      <a:cubicBezTo>
                        <a:pt x="117742" y="36990"/>
                        <a:pt x="119010" y="41098"/>
                        <a:pt x="120430" y="45408"/>
                      </a:cubicBezTo>
                      <a:cubicBezTo>
                        <a:pt x="123271" y="53827"/>
                        <a:pt x="126313" y="62398"/>
                        <a:pt x="128342" y="71172"/>
                      </a:cubicBezTo>
                      <a:cubicBezTo>
                        <a:pt x="132906" y="91864"/>
                        <a:pt x="130776" y="111896"/>
                        <a:pt x="117184" y="1287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/>
                <p:cNvSpPr/>
                <p:nvPr/>
              </p:nvSpPr>
              <p:spPr>
                <a:xfrm>
                  <a:off x="8681289" y="5654866"/>
                  <a:ext cx="96359" cy="126789"/>
                </a:xfrm>
                <a:custGeom>
                  <a:avLst/>
                  <a:gdLst>
                    <a:gd name="connsiteX0" fmla="*/ 6830 w 96359"/>
                    <a:gd name="connsiteY0" fmla="*/ 75628 h 126788"/>
                    <a:gd name="connsiteX1" fmla="*/ 90916 w 96359"/>
                    <a:gd name="connsiteY1" fmla="*/ 53211 h 126788"/>
                    <a:gd name="connsiteX2" fmla="*/ 6830 w 96359"/>
                    <a:gd name="connsiteY2" fmla="*/ 75628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6359" h="126788">
                      <a:moveTo>
                        <a:pt x="6830" y="75628"/>
                      </a:moveTo>
                      <a:cubicBezTo>
                        <a:pt x="-12746" y="-4148"/>
                        <a:pt x="68195" y="-25651"/>
                        <a:pt x="90916" y="53211"/>
                      </a:cubicBezTo>
                      <a:cubicBezTo>
                        <a:pt x="110340" y="132986"/>
                        <a:pt x="29348" y="154490"/>
                        <a:pt x="6830" y="756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/>
                <p:cNvSpPr/>
                <p:nvPr/>
              </p:nvSpPr>
              <p:spPr>
                <a:xfrm>
                  <a:off x="8349262" y="4047052"/>
                  <a:ext cx="2378556" cy="2124978"/>
                </a:xfrm>
                <a:custGeom>
                  <a:avLst/>
                  <a:gdLst>
                    <a:gd name="connsiteX0" fmla="*/ 2374627 w 2378555"/>
                    <a:gd name="connsiteY0" fmla="*/ 1421243 h 2124978"/>
                    <a:gd name="connsiteX1" fmla="*/ 1989139 w 2378555"/>
                    <a:gd name="connsiteY1" fmla="*/ 978345 h 2124978"/>
                    <a:gd name="connsiteX2" fmla="*/ 1928534 w 2378555"/>
                    <a:gd name="connsiteY2" fmla="*/ 958565 h 2124978"/>
                    <a:gd name="connsiteX3" fmla="*/ 1788711 w 2378555"/>
                    <a:gd name="connsiteY3" fmla="*/ 509429 h 2124978"/>
                    <a:gd name="connsiteX4" fmla="*/ 1785009 w 2378555"/>
                    <a:gd name="connsiteY4" fmla="*/ 502583 h 2124978"/>
                    <a:gd name="connsiteX5" fmla="*/ 1785009 w 2378555"/>
                    <a:gd name="connsiteY5" fmla="*/ 502430 h 2124978"/>
                    <a:gd name="connsiteX6" fmla="*/ 1817619 w 2378555"/>
                    <a:gd name="connsiteY6" fmla="*/ 318536 h 2124978"/>
                    <a:gd name="connsiteX7" fmla="*/ 1711268 w 2378555"/>
                    <a:gd name="connsiteY7" fmla="*/ 265843 h 2124978"/>
                    <a:gd name="connsiteX8" fmla="*/ 1573069 w 2378555"/>
                    <a:gd name="connsiteY8" fmla="*/ 275276 h 2124978"/>
                    <a:gd name="connsiteX9" fmla="*/ 1487918 w 2378555"/>
                    <a:gd name="connsiteY9" fmla="*/ 293229 h 2124978"/>
                    <a:gd name="connsiteX10" fmla="*/ 1290685 w 2378555"/>
                    <a:gd name="connsiteY10" fmla="*/ 72769 h 2124978"/>
                    <a:gd name="connsiteX11" fmla="*/ 912703 w 2378555"/>
                    <a:gd name="connsiteY11" fmla="*/ 20431 h 2124978"/>
                    <a:gd name="connsiteX12" fmla="*/ 603744 w 2378555"/>
                    <a:gd name="connsiteY12" fmla="*/ 243579 h 2124978"/>
                    <a:gd name="connsiteX13" fmla="*/ 529801 w 2378555"/>
                    <a:gd name="connsiteY13" fmla="*/ 416417 h 2124978"/>
                    <a:gd name="connsiteX14" fmla="*/ 282512 w 2378555"/>
                    <a:gd name="connsiteY14" fmla="*/ 805557 h 2124978"/>
                    <a:gd name="connsiteX15" fmla="*/ 273789 w 2378555"/>
                    <a:gd name="connsiteY15" fmla="*/ 910335 h 2124978"/>
                    <a:gd name="connsiteX16" fmla="*/ 30659 w 2378555"/>
                    <a:gd name="connsiteY16" fmla="*/ 1028502 h 2124978"/>
                    <a:gd name="connsiteX17" fmla="*/ 18386 w 2378555"/>
                    <a:gd name="connsiteY17" fmla="*/ 1155950 h 2124978"/>
                    <a:gd name="connsiteX18" fmla="*/ 110384 w 2378555"/>
                    <a:gd name="connsiteY18" fmla="*/ 1204688 h 2124978"/>
                    <a:gd name="connsiteX19" fmla="*/ 155520 w 2378555"/>
                    <a:gd name="connsiteY19" fmla="*/ 1457149 h 2124978"/>
                    <a:gd name="connsiteX20" fmla="*/ 228196 w 2378555"/>
                    <a:gd name="connsiteY20" fmla="*/ 1703576 h 2124978"/>
                    <a:gd name="connsiteX21" fmla="*/ 306247 w 2378555"/>
                    <a:gd name="connsiteY21" fmla="*/ 1925304 h 2124978"/>
                    <a:gd name="connsiteX22" fmla="*/ 411989 w 2378555"/>
                    <a:gd name="connsiteY22" fmla="*/ 2082015 h 2124978"/>
                    <a:gd name="connsiteX23" fmla="*/ 750008 w 2378555"/>
                    <a:gd name="connsiteY23" fmla="*/ 2066344 h 2124978"/>
                    <a:gd name="connsiteX24" fmla="*/ 849765 w 2378555"/>
                    <a:gd name="connsiteY24" fmla="*/ 1914552 h 2124978"/>
                    <a:gd name="connsiteX25" fmla="*/ 808736 w 2378555"/>
                    <a:gd name="connsiteY25" fmla="*/ 1702207 h 2124978"/>
                    <a:gd name="connsiteX26" fmla="*/ 620582 w 2378555"/>
                    <a:gd name="connsiteY26" fmla="*/ 1121869 h 2124978"/>
                    <a:gd name="connsiteX27" fmla="*/ 693662 w 2378555"/>
                    <a:gd name="connsiteY27" fmla="*/ 975403 h 2124978"/>
                    <a:gd name="connsiteX28" fmla="*/ 559368 w 2378555"/>
                    <a:gd name="connsiteY28" fmla="*/ 880109 h 2124978"/>
                    <a:gd name="connsiteX29" fmla="*/ 415793 w 2378555"/>
                    <a:gd name="connsiteY29" fmla="*/ 885839 h 2124978"/>
                    <a:gd name="connsiteX30" fmla="*/ 413054 w 2378555"/>
                    <a:gd name="connsiteY30" fmla="*/ 886194 h 2124978"/>
                    <a:gd name="connsiteX31" fmla="*/ 414322 w 2378555"/>
                    <a:gd name="connsiteY31" fmla="*/ 861344 h 2124978"/>
                    <a:gd name="connsiteX32" fmla="*/ 518897 w 2378555"/>
                    <a:gd name="connsiteY32" fmla="*/ 581039 h 2124978"/>
                    <a:gd name="connsiteX33" fmla="*/ 559115 w 2378555"/>
                    <a:gd name="connsiteY33" fmla="*/ 695758 h 2124978"/>
                    <a:gd name="connsiteX34" fmla="*/ 769685 w 2378555"/>
                    <a:gd name="connsiteY34" fmla="*/ 792878 h 2124978"/>
                    <a:gd name="connsiteX35" fmla="*/ 909609 w 2378555"/>
                    <a:gd name="connsiteY35" fmla="*/ 624401 h 2124978"/>
                    <a:gd name="connsiteX36" fmla="*/ 803664 w 2378555"/>
                    <a:gd name="connsiteY36" fmla="*/ 423365 h 2124978"/>
                    <a:gd name="connsiteX37" fmla="*/ 667290 w 2378555"/>
                    <a:gd name="connsiteY37" fmla="*/ 383807 h 2124978"/>
                    <a:gd name="connsiteX38" fmla="*/ 700306 w 2378555"/>
                    <a:gd name="connsiteY38" fmla="*/ 318232 h 2124978"/>
                    <a:gd name="connsiteX39" fmla="*/ 700306 w 2378555"/>
                    <a:gd name="connsiteY39" fmla="*/ 318080 h 2124978"/>
                    <a:gd name="connsiteX40" fmla="*/ 700661 w 2378555"/>
                    <a:gd name="connsiteY40" fmla="*/ 317573 h 2124978"/>
                    <a:gd name="connsiteX41" fmla="*/ 703400 w 2378555"/>
                    <a:gd name="connsiteY41" fmla="*/ 314276 h 2124978"/>
                    <a:gd name="connsiteX42" fmla="*/ 974626 w 2378555"/>
                    <a:gd name="connsiteY42" fmla="*/ 137634 h 2124978"/>
                    <a:gd name="connsiteX43" fmla="*/ 1283180 w 2378555"/>
                    <a:gd name="connsiteY43" fmla="*/ 238051 h 2124978"/>
                    <a:gd name="connsiteX44" fmla="*/ 1365135 w 2378555"/>
                    <a:gd name="connsiteY44" fmla="*/ 338467 h 2124978"/>
                    <a:gd name="connsiteX45" fmla="*/ 1309957 w 2378555"/>
                    <a:gd name="connsiteY45" fmla="*/ 368136 h 2124978"/>
                    <a:gd name="connsiteX46" fmla="*/ 1192804 w 2378555"/>
                    <a:gd name="connsiteY46" fmla="*/ 522514 h 2124978"/>
                    <a:gd name="connsiteX47" fmla="*/ 1336126 w 2378555"/>
                    <a:gd name="connsiteY47" fmla="*/ 652396 h 2124978"/>
                    <a:gd name="connsiteX48" fmla="*/ 1464741 w 2378555"/>
                    <a:gd name="connsiteY48" fmla="*/ 1101684 h 2124978"/>
                    <a:gd name="connsiteX49" fmla="*/ 1255083 w 2378555"/>
                    <a:gd name="connsiteY49" fmla="*/ 1533324 h 2124978"/>
                    <a:gd name="connsiteX50" fmla="*/ 1455155 w 2378555"/>
                    <a:gd name="connsiteY50" fmla="*/ 1888281 h 2124978"/>
                    <a:gd name="connsiteX51" fmla="*/ 2014547 w 2378555"/>
                    <a:gd name="connsiteY51" fmla="*/ 1877530 h 2124978"/>
                    <a:gd name="connsiteX52" fmla="*/ 2374627 w 2378555"/>
                    <a:gd name="connsiteY52" fmla="*/ 1421243 h 2124978"/>
                    <a:gd name="connsiteX53" fmla="*/ 287077 w 2378555"/>
                    <a:gd name="connsiteY53" fmla="*/ 1082463 h 2124978"/>
                    <a:gd name="connsiteX54" fmla="*/ 186204 w 2378555"/>
                    <a:gd name="connsiteY54" fmla="*/ 1085405 h 2124978"/>
                    <a:gd name="connsiteX55" fmla="*/ 186051 w 2378555"/>
                    <a:gd name="connsiteY55" fmla="*/ 1085405 h 2124978"/>
                    <a:gd name="connsiteX56" fmla="*/ 177937 w 2378555"/>
                    <a:gd name="connsiteY56" fmla="*/ 1085354 h 2124978"/>
                    <a:gd name="connsiteX57" fmla="*/ 178038 w 2378555"/>
                    <a:gd name="connsiteY57" fmla="*/ 1066387 h 2124978"/>
                    <a:gd name="connsiteX58" fmla="*/ 206591 w 2378555"/>
                    <a:gd name="connsiteY58" fmla="*/ 1047216 h 2124978"/>
                    <a:gd name="connsiteX59" fmla="*/ 263798 w 2378555"/>
                    <a:gd name="connsiteY59" fmla="*/ 1027031 h 2124978"/>
                    <a:gd name="connsiteX60" fmla="*/ 279114 w 2378555"/>
                    <a:gd name="connsiteY60" fmla="*/ 1022873 h 2124978"/>
                    <a:gd name="connsiteX61" fmla="*/ 287077 w 2378555"/>
                    <a:gd name="connsiteY61" fmla="*/ 1082463 h 2124978"/>
                    <a:gd name="connsiteX62" fmla="*/ 524324 w 2378555"/>
                    <a:gd name="connsiteY62" fmla="*/ 919515 h 2124978"/>
                    <a:gd name="connsiteX63" fmla="*/ 650301 w 2378555"/>
                    <a:gd name="connsiteY63" fmla="*/ 970230 h 2124978"/>
                    <a:gd name="connsiteX64" fmla="*/ 587160 w 2378555"/>
                    <a:gd name="connsiteY64" fmla="*/ 1097069 h 2124978"/>
                    <a:gd name="connsiteX65" fmla="*/ 578386 w 2378555"/>
                    <a:gd name="connsiteY65" fmla="*/ 1112893 h 2124978"/>
                    <a:gd name="connsiteX66" fmla="*/ 578234 w 2378555"/>
                    <a:gd name="connsiteY66" fmla="*/ 1113045 h 2124978"/>
                    <a:gd name="connsiteX67" fmla="*/ 578234 w 2378555"/>
                    <a:gd name="connsiteY67" fmla="*/ 1113400 h 2124978"/>
                    <a:gd name="connsiteX68" fmla="*/ 578893 w 2378555"/>
                    <a:gd name="connsiteY68" fmla="*/ 1123391 h 2124978"/>
                    <a:gd name="connsiteX69" fmla="*/ 736923 w 2378555"/>
                    <a:gd name="connsiteY69" fmla="*/ 1610969 h 2124978"/>
                    <a:gd name="connsiteX70" fmla="*/ 803867 w 2378555"/>
                    <a:gd name="connsiteY70" fmla="*/ 1827322 h 2124978"/>
                    <a:gd name="connsiteX71" fmla="*/ 762940 w 2378555"/>
                    <a:gd name="connsiteY71" fmla="*/ 2006854 h 2124978"/>
                    <a:gd name="connsiteX72" fmla="*/ 456770 w 2378555"/>
                    <a:gd name="connsiteY72" fmla="*/ 2060917 h 2124978"/>
                    <a:gd name="connsiteX73" fmla="*/ 352043 w 2378555"/>
                    <a:gd name="connsiteY73" fmla="*/ 1931643 h 2124978"/>
                    <a:gd name="connsiteX74" fmla="*/ 279216 w 2378555"/>
                    <a:gd name="connsiteY74" fmla="*/ 1729187 h 2124978"/>
                    <a:gd name="connsiteX75" fmla="*/ 148826 w 2378555"/>
                    <a:gd name="connsiteY75" fmla="*/ 1189372 h 2124978"/>
                    <a:gd name="connsiteX76" fmla="*/ 144008 w 2378555"/>
                    <a:gd name="connsiteY76" fmla="*/ 1177707 h 2124978"/>
                    <a:gd name="connsiteX77" fmla="*/ 144008 w 2378555"/>
                    <a:gd name="connsiteY77" fmla="*/ 1177555 h 2124978"/>
                    <a:gd name="connsiteX78" fmla="*/ 143856 w 2378555"/>
                    <a:gd name="connsiteY78" fmla="*/ 1177555 h 2124978"/>
                    <a:gd name="connsiteX79" fmla="*/ 124889 w 2378555"/>
                    <a:gd name="connsiteY79" fmla="*/ 1162442 h 2124978"/>
                    <a:gd name="connsiteX80" fmla="*/ 119918 w 2378555"/>
                    <a:gd name="connsiteY80" fmla="*/ 1163202 h 2124978"/>
                    <a:gd name="connsiteX81" fmla="*/ 46127 w 2378555"/>
                    <a:gd name="connsiteY81" fmla="*/ 1121312 h 2124978"/>
                    <a:gd name="connsiteX82" fmla="*/ 81070 w 2378555"/>
                    <a:gd name="connsiteY82" fmla="*/ 1032255 h 2124978"/>
                    <a:gd name="connsiteX83" fmla="*/ 273942 w 2378555"/>
                    <a:gd name="connsiteY83" fmla="*/ 951465 h 2124978"/>
                    <a:gd name="connsiteX84" fmla="*/ 275513 w 2378555"/>
                    <a:gd name="connsiteY84" fmla="*/ 982503 h 2124978"/>
                    <a:gd name="connsiteX85" fmla="*/ 227384 w 2378555"/>
                    <a:gd name="connsiteY85" fmla="*/ 996551 h 2124978"/>
                    <a:gd name="connsiteX86" fmla="*/ 140255 w 2378555"/>
                    <a:gd name="connsiteY86" fmla="*/ 1050919 h 2124978"/>
                    <a:gd name="connsiteX87" fmla="*/ 175655 w 2378555"/>
                    <a:gd name="connsiteY87" fmla="*/ 1124456 h 2124978"/>
                    <a:gd name="connsiteX88" fmla="*/ 175807 w 2378555"/>
                    <a:gd name="connsiteY88" fmla="*/ 1124456 h 2124978"/>
                    <a:gd name="connsiteX89" fmla="*/ 181183 w 2378555"/>
                    <a:gd name="connsiteY89" fmla="*/ 1125622 h 2124978"/>
                    <a:gd name="connsiteX90" fmla="*/ 294481 w 2378555"/>
                    <a:gd name="connsiteY90" fmla="*/ 1122529 h 2124978"/>
                    <a:gd name="connsiteX91" fmla="*/ 371974 w 2378555"/>
                    <a:gd name="connsiteY91" fmla="*/ 1381482 h 2124978"/>
                    <a:gd name="connsiteX92" fmla="*/ 426138 w 2378555"/>
                    <a:gd name="connsiteY92" fmla="*/ 1511922 h 2124978"/>
                    <a:gd name="connsiteX93" fmla="*/ 426493 w 2378555"/>
                    <a:gd name="connsiteY93" fmla="*/ 1512784 h 2124978"/>
                    <a:gd name="connsiteX94" fmla="*/ 428268 w 2378555"/>
                    <a:gd name="connsiteY94" fmla="*/ 1516892 h 2124978"/>
                    <a:gd name="connsiteX95" fmla="*/ 431260 w 2378555"/>
                    <a:gd name="connsiteY95" fmla="*/ 1521710 h 2124978"/>
                    <a:gd name="connsiteX96" fmla="*/ 487301 w 2378555"/>
                    <a:gd name="connsiteY96" fmla="*/ 1550719 h 2124978"/>
                    <a:gd name="connsiteX97" fmla="*/ 537915 w 2378555"/>
                    <a:gd name="connsiteY97" fmla="*/ 1501830 h 2124978"/>
                    <a:gd name="connsiteX98" fmla="*/ 513622 w 2378555"/>
                    <a:gd name="connsiteY98" fmla="*/ 1405369 h 2124978"/>
                    <a:gd name="connsiteX99" fmla="*/ 473050 w 2378555"/>
                    <a:gd name="connsiteY99" fmla="*/ 1301352 h 2124978"/>
                    <a:gd name="connsiteX100" fmla="*/ 423451 w 2378555"/>
                    <a:gd name="connsiteY100" fmla="*/ 1092759 h 2124978"/>
                    <a:gd name="connsiteX101" fmla="*/ 450736 w 2378555"/>
                    <a:gd name="connsiteY101" fmla="*/ 1082261 h 2124978"/>
                    <a:gd name="connsiteX102" fmla="*/ 507131 w 2378555"/>
                    <a:gd name="connsiteY102" fmla="*/ 1054671 h 2124978"/>
                    <a:gd name="connsiteX103" fmla="*/ 549935 w 2378555"/>
                    <a:gd name="connsiteY103" fmla="*/ 1015164 h 2124978"/>
                    <a:gd name="connsiteX104" fmla="*/ 515499 w 2378555"/>
                    <a:gd name="connsiteY104" fmla="*/ 961963 h 2124978"/>
                    <a:gd name="connsiteX105" fmla="*/ 412445 w 2378555"/>
                    <a:gd name="connsiteY105" fmla="*/ 955472 h 2124978"/>
                    <a:gd name="connsiteX106" fmla="*/ 412090 w 2378555"/>
                    <a:gd name="connsiteY106" fmla="*/ 927173 h 2124978"/>
                    <a:gd name="connsiteX107" fmla="*/ 524324 w 2378555"/>
                    <a:gd name="connsiteY107" fmla="*/ 919515 h 2124978"/>
                    <a:gd name="connsiteX108" fmla="*/ 436738 w 2378555"/>
                    <a:gd name="connsiteY108" fmla="*/ 1319000 h 2124978"/>
                    <a:gd name="connsiteX109" fmla="*/ 488265 w 2378555"/>
                    <a:gd name="connsiteY109" fmla="*/ 1445333 h 2124978"/>
                    <a:gd name="connsiteX110" fmla="*/ 494503 w 2378555"/>
                    <a:gd name="connsiteY110" fmla="*/ 1503047 h 2124978"/>
                    <a:gd name="connsiteX111" fmla="*/ 463008 w 2378555"/>
                    <a:gd name="connsiteY111" fmla="*/ 1496352 h 2124978"/>
                    <a:gd name="connsiteX112" fmla="*/ 333532 w 2378555"/>
                    <a:gd name="connsiteY112" fmla="*/ 1116392 h 2124978"/>
                    <a:gd name="connsiteX113" fmla="*/ 385109 w 2378555"/>
                    <a:gd name="connsiteY113" fmla="*/ 1104728 h 2124978"/>
                    <a:gd name="connsiteX114" fmla="*/ 436738 w 2378555"/>
                    <a:gd name="connsiteY114" fmla="*/ 1319000 h 2124978"/>
                    <a:gd name="connsiteX115" fmla="*/ 414018 w 2378555"/>
                    <a:gd name="connsiteY115" fmla="*/ 995385 h 2124978"/>
                    <a:gd name="connsiteX116" fmla="*/ 486642 w 2378555"/>
                    <a:gd name="connsiteY116" fmla="*/ 995385 h 2124978"/>
                    <a:gd name="connsiteX117" fmla="*/ 504646 w 2378555"/>
                    <a:gd name="connsiteY117" fmla="*/ 1000507 h 2124978"/>
                    <a:gd name="connsiteX118" fmla="*/ 509515 w 2378555"/>
                    <a:gd name="connsiteY118" fmla="*/ 1003702 h 2124978"/>
                    <a:gd name="connsiteX119" fmla="*/ 510072 w 2378555"/>
                    <a:gd name="connsiteY119" fmla="*/ 1005782 h 2124978"/>
                    <a:gd name="connsiteX120" fmla="*/ 466914 w 2378555"/>
                    <a:gd name="connsiteY120" fmla="*/ 1030429 h 2124978"/>
                    <a:gd name="connsiteX121" fmla="*/ 418531 w 2378555"/>
                    <a:gd name="connsiteY121" fmla="*/ 1051882 h 2124978"/>
                    <a:gd name="connsiteX122" fmla="*/ 414018 w 2378555"/>
                    <a:gd name="connsiteY122" fmla="*/ 995385 h 2124978"/>
                    <a:gd name="connsiteX123" fmla="*/ 515803 w 2378555"/>
                    <a:gd name="connsiteY123" fmla="*/ 531237 h 2124978"/>
                    <a:gd name="connsiteX124" fmla="*/ 447692 w 2378555"/>
                    <a:gd name="connsiteY124" fmla="*/ 603963 h 2124978"/>
                    <a:gd name="connsiteX125" fmla="*/ 378466 w 2378555"/>
                    <a:gd name="connsiteY125" fmla="*/ 812302 h 2124978"/>
                    <a:gd name="connsiteX126" fmla="*/ 372532 w 2378555"/>
                    <a:gd name="connsiteY126" fmla="*/ 891367 h 2124978"/>
                    <a:gd name="connsiteX127" fmla="*/ 371670 w 2378555"/>
                    <a:gd name="connsiteY127" fmla="*/ 932244 h 2124978"/>
                    <a:gd name="connsiteX128" fmla="*/ 372380 w 2378555"/>
                    <a:gd name="connsiteY128" fmla="*/ 961406 h 2124978"/>
                    <a:gd name="connsiteX129" fmla="*/ 374256 w 2378555"/>
                    <a:gd name="connsiteY129" fmla="*/ 1001724 h 2124978"/>
                    <a:gd name="connsiteX130" fmla="*/ 378668 w 2378555"/>
                    <a:gd name="connsiteY130" fmla="*/ 1053911 h 2124978"/>
                    <a:gd name="connsiteX131" fmla="*/ 379835 w 2378555"/>
                    <a:gd name="connsiteY131" fmla="*/ 1064409 h 2124978"/>
                    <a:gd name="connsiteX132" fmla="*/ 326533 w 2378555"/>
                    <a:gd name="connsiteY132" fmla="*/ 1076936 h 2124978"/>
                    <a:gd name="connsiteX133" fmla="*/ 318165 w 2378555"/>
                    <a:gd name="connsiteY133" fmla="*/ 1012882 h 2124978"/>
                    <a:gd name="connsiteX134" fmla="*/ 314919 w 2378555"/>
                    <a:gd name="connsiteY134" fmla="*/ 972715 h 2124978"/>
                    <a:gd name="connsiteX135" fmla="*/ 314716 w 2378555"/>
                    <a:gd name="connsiteY135" fmla="*/ 968252 h 2124978"/>
                    <a:gd name="connsiteX136" fmla="*/ 313905 w 2378555"/>
                    <a:gd name="connsiteY136" fmla="*/ 942387 h 2124978"/>
                    <a:gd name="connsiteX137" fmla="*/ 314108 w 2378555"/>
                    <a:gd name="connsiteY137" fmla="*/ 901663 h 2124978"/>
                    <a:gd name="connsiteX138" fmla="*/ 473304 w 2378555"/>
                    <a:gd name="connsiteY138" fmla="*/ 502887 h 2124978"/>
                    <a:gd name="connsiteX139" fmla="*/ 520469 w 2378555"/>
                    <a:gd name="connsiteY139" fmla="*/ 467640 h 2124978"/>
                    <a:gd name="connsiteX140" fmla="*/ 515803 w 2378555"/>
                    <a:gd name="connsiteY140" fmla="*/ 531237 h 2124978"/>
                    <a:gd name="connsiteX141" fmla="*/ 1276992 w 2378555"/>
                    <a:gd name="connsiteY141" fmla="*/ 179981 h 2124978"/>
                    <a:gd name="connsiteX142" fmla="*/ 966410 w 2378555"/>
                    <a:gd name="connsiteY142" fmla="*/ 98380 h 2124978"/>
                    <a:gd name="connsiteX143" fmla="*/ 677130 w 2378555"/>
                    <a:gd name="connsiteY143" fmla="*/ 280905 h 2124978"/>
                    <a:gd name="connsiteX144" fmla="*/ 675456 w 2378555"/>
                    <a:gd name="connsiteY144" fmla="*/ 283188 h 2124978"/>
                    <a:gd name="connsiteX145" fmla="*/ 623067 w 2378555"/>
                    <a:gd name="connsiteY145" fmla="*/ 386799 h 2124978"/>
                    <a:gd name="connsiteX146" fmla="*/ 611503 w 2378555"/>
                    <a:gd name="connsiteY146" fmla="*/ 429704 h 2124978"/>
                    <a:gd name="connsiteX147" fmla="*/ 603642 w 2378555"/>
                    <a:gd name="connsiteY147" fmla="*/ 479964 h 2124978"/>
                    <a:gd name="connsiteX148" fmla="*/ 603642 w 2378555"/>
                    <a:gd name="connsiteY148" fmla="*/ 480319 h 2124978"/>
                    <a:gd name="connsiteX149" fmla="*/ 601969 w 2378555"/>
                    <a:gd name="connsiteY149" fmla="*/ 525861 h 2124978"/>
                    <a:gd name="connsiteX150" fmla="*/ 647613 w 2378555"/>
                    <a:gd name="connsiteY150" fmla="*/ 676385 h 2124978"/>
                    <a:gd name="connsiteX151" fmla="*/ 802802 w 2378555"/>
                    <a:gd name="connsiteY151" fmla="*/ 671719 h 2124978"/>
                    <a:gd name="connsiteX152" fmla="*/ 768671 w 2378555"/>
                    <a:gd name="connsiteY152" fmla="*/ 504155 h 2124978"/>
                    <a:gd name="connsiteX153" fmla="*/ 644823 w 2378555"/>
                    <a:gd name="connsiteY153" fmla="*/ 473573 h 2124978"/>
                    <a:gd name="connsiteX154" fmla="*/ 654054 w 2378555"/>
                    <a:gd name="connsiteY154" fmla="*/ 424126 h 2124978"/>
                    <a:gd name="connsiteX155" fmla="*/ 679412 w 2378555"/>
                    <a:gd name="connsiteY155" fmla="*/ 424177 h 2124978"/>
                    <a:gd name="connsiteX156" fmla="*/ 857828 w 2378555"/>
                    <a:gd name="connsiteY156" fmla="*/ 546198 h 2124978"/>
                    <a:gd name="connsiteX157" fmla="*/ 799759 w 2378555"/>
                    <a:gd name="connsiteY157" fmla="*/ 736787 h 2124978"/>
                    <a:gd name="connsiteX158" fmla="*/ 600447 w 2378555"/>
                    <a:gd name="connsiteY158" fmla="*/ 685412 h 2124978"/>
                    <a:gd name="connsiteX159" fmla="*/ 556223 w 2378555"/>
                    <a:gd name="connsiteY159" fmla="*/ 550052 h 2124978"/>
                    <a:gd name="connsiteX160" fmla="*/ 556680 w 2378555"/>
                    <a:gd name="connsiteY160" fmla="*/ 504003 h 2124978"/>
                    <a:gd name="connsiteX161" fmla="*/ 556984 w 2378555"/>
                    <a:gd name="connsiteY161" fmla="*/ 500047 h 2124978"/>
                    <a:gd name="connsiteX162" fmla="*/ 564744 w 2378555"/>
                    <a:gd name="connsiteY162" fmla="*/ 444615 h 2124978"/>
                    <a:gd name="connsiteX163" fmla="*/ 576256 w 2378555"/>
                    <a:gd name="connsiteY163" fmla="*/ 397551 h 2124978"/>
                    <a:gd name="connsiteX164" fmla="*/ 635898 w 2378555"/>
                    <a:gd name="connsiteY164" fmla="*/ 267669 h 2124978"/>
                    <a:gd name="connsiteX165" fmla="*/ 910421 w 2378555"/>
                    <a:gd name="connsiteY165" fmla="*/ 62727 h 2124978"/>
                    <a:gd name="connsiteX166" fmla="*/ 1253561 w 2378555"/>
                    <a:gd name="connsiteY166" fmla="*/ 97721 h 2124978"/>
                    <a:gd name="connsiteX167" fmla="*/ 1387906 w 2378555"/>
                    <a:gd name="connsiteY167" fmla="*/ 209751 h 2124978"/>
                    <a:gd name="connsiteX168" fmla="*/ 1448917 w 2378555"/>
                    <a:gd name="connsiteY168" fmla="*/ 304894 h 2124978"/>
                    <a:gd name="connsiteX169" fmla="*/ 1467632 w 2378555"/>
                    <a:gd name="connsiteY169" fmla="*/ 341054 h 2124978"/>
                    <a:gd name="connsiteX170" fmla="*/ 1474681 w 2378555"/>
                    <a:gd name="connsiteY170" fmla="*/ 355305 h 2124978"/>
                    <a:gd name="connsiteX171" fmla="*/ 1481223 w 2378555"/>
                    <a:gd name="connsiteY171" fmla="*/ 369556 h 2124978"/>
                    <a:gd name="connsiteX172" fmla="*/ 1497706 w 2378555"/>
                    <a:gd name="connsiteY172" fmla="*/ 406274 h 2124978"/>
                    <a:gd name="connsiteX173" fmla="*/ 1497858 w 2378555"/>
                    <a:gd name="connsiteY173" fmla="*/ 406274 h 2124978"/>
                    <a:gd name="connsiteX174" fmla="*/ 1522911 w 2378555"/>
                    <a:gd name="connsiteY174" fmla="*/ 468046 h 2124978"/>
                    <a:gd name="connsiteX175" fmla="*/ 1479600 w 2378555"/>
                    <a:gd name="connsiteY175" fmla="*/ 479761 h 2124978"/>
                    <a:gd name="connsiteX176" fmla="*/ 1472500 w 2378555"/>
                    <a:gd name="connsiteY176" fmla="*/ 462061 h 2124978"/>
                    <a:gd name="connsiteX177" fmla="*/ 1454750 w 2378555"/>
                    <a:gd name="connsiteY177" fmla="*/ 421742 h 2124978"/>
                    <a:gd name="connsiteX178" fmla="*/ 1437608 w 2378555"/>
                    <a:gd name="connsiteY178" fmla="*/ 385734 h 2124978"/>
                    <a:gd name="connsiteX179" fmla="*/ 1422444 w 2378555"/>
                    <a:gd name="connsiteY179" fmla="*/ 357283 h 2124978"/>
                    <a:gd name="connsiteX180" fmla="*/ 1401853 w 2378555"/>
                    <a:gd name="connsiteY180" fmla="*/ 322188 h 2124978"/>
                    <a:gd name="connsiteX181" fmla="*/ 1276992 w 2378555"/>
                    <a:gd name="connsiteY181" fmla="*/ 179981 h 2124978"/>
                    <a:gd name="connsiteX182" fmla="*/ 642389 w 2378555"/>
                    <a:gd name="connsiteY182" fmla="*/ 515211 h 2124978"/>
                    <a:gd name="connsiteX183" fmla="*/ 743718 w 2378555"/>
                    <a:gd name="connsiteY183" fmla="*/ 535345 h 2124978"/>
                    <a:gd name="connsiteX184" fmla="*/ 783682 w 2378555"/>
                    <a:gd name="connsiteY184" fmla="*/ 615425 h 2124978"/>
                    <a:gd name="connsiteX185" fmla="*/ 727642 w 2378555"/>
                    <a:gd name="connsiteY185" fmla="*/ 673544 h 2124978"/>
                    <a:gd name="connsiteX186" fmla="*/ 642287 w 2378555"/>
                    <a:gd name="connsiteY186" fmla="*/ 518659 h 2124978"/>
                    <a:gd name="connsiteX187" fmla="*/ 642389 w 2378555"/>
                    <a:gd name="connsiteY187" fmla="*/ 515211 h 2124978"/>
                    <a:gd name="connsiteX188" fmla="*/ 1606541 w 2378555"/>
                    <a:gd name="connsiteY188" fmla="*/ 746372 h 2124978"/>
                    <a:gd name="connsiteX189" fmla="*/ 1669783 w 2378555"/>
                    <a:gd name="connsiteY189" fmla="*/ 1125572 h 2124978"/>
                    <a:gd name="connsiteX190" fmla="*/ 1673790 w 2378555"/>
                    <a:gd name="connsiteY190" fmla="*/ 1201087 h 2124978"/>
                    <a:gd name="connsiteX191" fmla="*/ 1673993 w 2378555"/>
                    <a:gd name="connsiteY191" fmla="*/ 1202963 h 2124978"/>
                    <a:gd name="connsiteX192" fmla="*/ 1667907 w 2378555"/>
                    <a:gd name="connsiteY192" fmla="*/ 1213056 h 2124978"/>
                    <a:gd name="connsiteX193" fmla="*/ 1638188 w 2378555"/>
                    <a:gd name="connsiteY193" fmla="*/ 1193936 h 2124978"/>
                    <a:gd name="connsiteX194" fmla="*/ 1630986 w 2378555"/>
                    <a:gd name="connsiteY194" fmla="*/ 1140026 h 2124978"/>
                    <a:gd name="connsiteX195" fmla="*/ 1623531 w 2378555"/>
                    <a:gd name="connsiteY195" fmla="*/ 1079066 h 2124978"/>
                    <a:gd name="connsiteX196" fmla="*/ 1586154 w 2378555"/>
                    <a:gd name="connsiteY196" fmla="*/ 855157 h 2124978"/>
                    <a:gd name="connsiteX197" fmla="*/ 1493953 w 2378555"/>
                    <a:gd name="connsiteY197" fmla="*/ 517544 h 2124978"/>
                    <a:gd name="connsiteX198" fmla="*/ 1536909 w 2378555"/>
                    <a:gd name="connsiteY198" fmla="*/ 505981 h 2124978"/>
                    <a:gd name="connsiteX199" fmla="*/ 1606541 w 2378555"/>
                    <a:gd name="connsiteY199" fmla="*/ 746372 h 2124978"/>
                    <a:gd name="connsiteX200" fmla="*/ 1536047 w 2378555"/>
                    <a:gd name="connsiteY200" fmla="*/ 394711 h 2124978"/>
                    <a:gd name="connsiteX201" fmla="*/ 1540154 w 2378555"/>
                    <a:gd name="connsiteY201" fmla="*/ 393646 h 2124978"/>
                    <a:gd name="connsiteX202" fmla="*/ 1629971 w 2378555"/>
                    <a:gd name="connsiteY202" fmla="*/ 376149 h 2124978"/>
                    <a:gd name="connsiteX203" fmla="*/ 1682462 w 2378555"/>
                    <a:gd name="connsiteY203" fmla="*/ 395370 h 2124978"/>
                    <a:gd name="connsiteX204" fmla="*/ 1652895 w 2378555"/>
                    <a:gd name="connsiteY204" fmla="*/ 416620 h 2124978"/>
                    <a:gd name="connsiteX205" fmla="*/ 1612931 w 2378555"/>
                    <a:gd name="connsiteY205" fmla="*/ 436247 h 2124978"/>
                    <a:gd name="connsiteX206" fmla="*/ 1560542 w 2378555"/>
                    <a:gd name="connsiteY206" fmla="*/ 456178 h 2124978"/>
                    <a:gd name="connsiteX207" fmla="*/ 1536047 w 2378555"/>
                    <a:gd name="connsiteY207" fmla="*/ 394711 h 2124978"/>
                    <a:gd name="connsiteX208" fmla="*/ 1440296 w 2378555"/>
                    <a:gd name="connsiteY208" fmla="*/ 489143 h 2124978"/>
                    <a:gd name="connsiteX209" fmla="*/ 1378170 w 2378555"/>
                    <a:gd name="connsiteY209" fmla="*/ 501974 h 2124978"/>
                    <a:gd name="connsiteX210" fmla="*/ 1377155 w 2378555"/>
                    <a:gd name="connsiteY210" fmla="*/ 501974 h 2124978"/>
                    <a:gd name="connsiteX211" fmla="*/ 1375076 w 2378555"/>
                    <a:gd name="connsiteY211" fmla="*/ 502532 h 2124978"/>
                    <a:gd name="connsiteX212" fmla="*/ 1373199 w 2378555"/>
                    <a:gd name="connsiteY212" fmla="*/ 502887 h 2124978"/>
                    <a:gd name="connsiteX213" fmla="*/ 1370968 w 2378555"/>
                    <a:gd name="connsiteY213" fmla="*/ 503242 h 2124978"/>
                    <a:gd name="connsiteX214" fmla="*/ 1329634 w 2378555"/>
                    <a:gd name="connsiteY214" fmla="*/ 494772 h 2124978"/>
                    <a:gd name="connsiteX215" fmla="*/ 1375583 w 2378555"/>
                    <a:gd name="connsiteY215" fmla="*/ 458359 h 2124978"/>
                    <a:gd name="connsiteX216" fmla="*/ 1418437 w 2378555"/>
                    <a:gd name="connsiteY216" fmla="*/ 437312 h 2124978"/>
                    <a:gd name="connsiteX217" fmla="*/ 1440296 w 2378555"/>
                    <a:gd name="connsiteY217" fmla="*/ 489143 h 2124978"/>
                    <a:gd name="connsiteX218" fmla="*/ 2328932 w 2378555"/>
                    <a:gd name="connsiteY218" fmla="*/ 1504568 h 2124978"/>
                    <a:gd name="connsiteX219" fmla="*/ 2270660 w 2378555"/>
                    <a:gd name="connsiteY219" fmla="*/ 1634095 h 2124978"/>
                    <a:gd name="connsiteX220" fmla="*/ 2051570 w 2378555"/>
                    <a:gd name="connsiteY220" fmla="*/ 1816113 h 2124978"/>
                    <a:gd name="connsiteX221" fmla="*/ 1518956 w 2378555"/>
                    <a:gd name="connsiteY221" fmla="*/ 1872407 h 2124978"/>
                    <a:gd name="connsiteX222" fmla="*/ 1295655 w 2378555"/>
                    <a:gd name="connsiteY222" fmla="*/ 1577244 h 2124978"/>
                    <a:gd name="connsiteX223" fmla="*/ 1453887 w 2378555"/>
                    <a:gd name="connsiteY223" fmla="*/ 1169998 h 2124978"/>
                    <a:gd name="connsiteX224" fmla="*/ 1498162 w 2378555"/>
                    <a:gd name="connsiteY224" fmla="*/ 1124811 h 2124978"/>
                    <a:gd name="connsiteX225" fmla="*/ 1504197 w 2378555"/>
                    <a:gd name="connsiteY225" fmla="*/ 1112335 h 2124978"/>
                    <a:gd name="connsiteX226" fmla="*/ 1505414 w 2378555"/>
                    <a:gd name="connsiteY226" fmla="*/ 1098540 h 2124978"/>
                    <a:gd name="connsiteX227" fmla="*/ 1371576 w 2378555"/>
                    <a:gd name="connsiteY227" fmla="*/ 630690 h 2124978"/>
                    <a:gd name="connsiteX228" fmla="*/ 1357782 w 2378555"/>
                    <a:gd name="connsiteY228" fmla="*/ 617250 h 2124978"/>
                    <a:gd name="connsiteX229" fmla="*/ 1357782 w 2378555"/>
                    <a:gd name="connsiteY229" fmla="*/ 617098 h 2124978"/>
                    <a:gd name="connsiteX230" fmla="*/ 1350174 w 2378555"/>
                    <a:gd name="connsiteY230" fmla="*/ 614258 h 2124978"/>
                    <a:gd name="connsiteX231" fmla="*/ 1233985 w 2378555"/>
                    <a:gd name="connsiteY231" fmla="*/ 531998 h 2124978"/>
                    <a:gd name="connsiteX232" fmla="*/ 1315485 w 2378555"/>
                    <a:gd name="connsiteY232" fmla="*/ 411853 h 2124978"/>
                    <a:gd name="connsiteX233" fmla="*/ 1385878 w 2378555"/>
                    <a:gd name="connsiteY233" fmla="*/ 373208 h 2124978"/>
                    <a:gd name="connsiteX234" fmla="*/ 1400890 w 2378555"/>
                    <a:gd name="connsiteY234" fmla="*/ 401152 h 2124978"/>
                    <a:gd name="connsiteX235" fmla="*/ 1315028 w 2378555"/>
                    <a:gd name="connsiteY235" fmla="*/ 448064 h 2124978"/>
                    <a:gd name="connsiteX236" fmla="*/ 1297278 w 2378555"/>
                    <a:gd name="connsiteY236" fmla="*/ 519167 h 2124978"/>
                    <a:gd name="connsiteX237" fmla="*/ 1353623 w 2378555"/>
                    <a:gd name="connsiteY237" fmla="*/ 544017 h 2124978"/>
                    <a:gd name="connsiteX238" fmla="*/ 1365389 w 2378555"/>
                    <a:gd name="connsiteY238" fmla="*/ 545082 h 2124978"/>
                    <a:gd name="connsiteX239" fmla="*/ 1381060 w 2378555"/>
                    <a:gd name="connsiteY239" fmla="*/ 542141 h 2124978"/>
                    <a:gd name="connsiteX240" fmla="*/ 1388972 w 2378555"/>
                    <a:gd name="connsiteY240" fmla="*/ 540670 h 2124978"/>
                    <a:gd name="connsiteX241" fmla="*/ 1389834 w 2378555"/>
                    <a:gd name="connsiteY241" fmla="*/ 540315 h 2124978"/>
                    <a:gd name="connsiteX242" fmla="*/ 1454496 w 2378555"/>
                    <a:gd name="connsiteY242" fmla="*/ 526926 h 2124978"/>
                    <a:gd name="connsiteX243" fmla="*/ 1460227 w 2378555"/>
                    <a:gd name="connsiteY243" fmla="*/ 543611 h 2124978"/>
                    <a:gd name="connsiteX244" fmla="*/ 1566425 w 2378555"/>
                    <a:gd name="connsiteY244" fmla="*/ 967288 h 2124978"/>
                    <a:gd name="connsiteX245" fmla="*/ 1585798 w 2378555"/>
                    <a:gd name="connsiteY245" fmla="*/ 1098287 h 2124978"/>
                    <a:gd name="connsiteX246" fmla="*/ 1593304 w 2378555"/>
                    <a:gd name="connsiteY246" fmla="*/ 1162848 h 2124978"/>
                    <a:gd name="connsiteX247" fmla="*/ 1603600 w 2378555"/>
                    <a:gd name="connsiteY247" fmla="*/ 1215490 h 2124978"/>
                    <a:gd name="connsiteX248" fmla="*/ 1679216 w 2378555"/>
                    <a:gd name="connsiteY248" fmla="*/ 1251650 h 2124978"/>
                    <a:gd name="connsiteX249" fmla="*/ 1712689 w 2378555"/>
                    <a:gd name="connsiteY249" fmla="*/ 1208999 h 2124978"/>
                    <a:gd name="connsiteX250" fmla="*/ 1712689 w 2378555"/>
                    <a:gd name="connsiteY250" fmla="*/ 1208492 h 2124978"/>
                    <a:gd name="connsiteX251" fmla="*/ 1713956 w 2378555"/>
                    <a:gd name="connsiteY251" fmla="*/ 1200884 h 2124978"/>
                    <a:gd name="connsiteX252" fmla="*/ 1713956 w 2378555"/>
                    <a:gd name="connsiteY252" fmla="*/ 1199515 h 2124978"/>
                    <a:gd name="connsiteX253" fmla="*/ 1713956 w 2378555"/>
                    <a:gd name="connsiteY253" fmla="*/ 1199160 h 2124978"/>
                    <a:gd name="connsiteX254" fmla="*/ 1713297 w 2378555"/>
                    <a:gd name="connsiteY254" fmla="*/ 1174867 h 2124978"/>
                    <a:gd name="connsiteX255" fmla="*/ 1712942 w 2378555"/>
                    <a:gd name="connsiteY255" fmla="*/ 1172636 h 2124978"/>
                    <a:gd name="connsiteX256" fmla="*/ 1661212 w 2378555"/>
                    <a:gd name="connsiteY256" fmla="*/ 805405 h 2124978"/>
                    <a:gd name="connsiteX257" fmla="*/ 1574489 w 2378555"/>
                    <a:gd name="connsiteY257" fmla="*/ 493758 h 2124978"/>
                    <a:gd name="connsiteX258" fmla="*/ 1575199 w 2378555"/>
                    <a:gd name="connsiteY258" fmla="*/ 493555 h 2124978"/>
                    <a:gd name="connsiteX259" fmla="*/ 1678303 w 2378555"/>
                    <a:gd name="connsiteY259" fmla="*/ 448317 h 2124978"/>
                    <a:gd name="connsiteX260" fmla="*/ 1724657 w 2378555"/>
                    <a:gd name="connsiteY260" fmla="*/ 372193 h 2124978"/>
                    <a:gd name="connsiteX261" fmla="*/ 1645896 w 2378555"/>
                    <a:gd name="connsiteY261" fmla="*/ 334157 h 2124978"/>
                    <a:gd name="connsiteX262" fmla="*/ 1526461 w 2378555"/>
                    <a:gd name="connsiteY262" fmla="*/ 355609 h 2124978"/>
                    <a:gd name="connsiteX263" fmla="*/ 1519767 w 2378555"/>
                    <a:gd name="connsiteY263" fmla="*/ 357587 h 2124978"/>
                    <a:gd name="connsiteX264" fmla="*/ 1506682 w 2378555"/>
                    <a:gd name="connsiteY264" fmla="*/ 329643 h 2124978"/>
                    <a:gd name="connsiteX265" fmla="*/ 1526309 w 2378555"/>
                    <a:gd name="connsiteY265" fmla="*/ 324926 h 2124978"/>
                    <a:gd name="connsiteX266" fmla="*/ 1640622 w 2378555"/>
                    <a:gd name="connsiteY266" fmla="*/ 307683 h 2124978"/>
                    <a:gd name="connsiteX267" fmla="*/ 1750015 w 2378555"/>
                    <a:gd name="connsiteY267" fmla="*/ 312400 h 2124978"/>
                    <a:gd name="connsiteX268" fmla="*/ 1746262 w 2378555"/>
                    <a:gd name="connsiteY268" fmla="*/ 487520 h 2124978"/>
                    <a:gd name="connsiteX269" fmla="*/ 1749407 w 2378555"/>
                    <a:gd name="connsiteY269" fmla="*/ 517493 h 2124978"/>
                    <a:gd name="connsiteX270" fmla="*/ 1749964 w 2378555"/>
                    <a:gd name="connsiteY270" fmla="*/ 520232 h 2124978"/>
                    <a:gd name="connsiteX271" fmla="*/ 1890294 w 2378555"/>
                    <a:gd name="connsiteY271" fmla="*/ 970940 h 2124978"/>
                    <a:gd name="connsiteX272" fmla="*/ 1900031 w 2378555"/>
                    <a:gd name="connsiteY272" fmla="*/ 991683 h 2124978"/>
                    <a:gd name="connsiteX273" fmla="*/ 1914232 w 2378555"/>
                    <a:gd name="connsiteY273" fmla="*/ 996146 h 2124978"/>
                    <a:gd name="connsiteX274" fmla="*/ 2325484 w 2378555"/>
                    <a:gd name="connsiteY274" fmla="*/ 1359218 h 2124978"/>
                    <a:gd name="connsiteX275" fmla="*/ 2328932 w 2378555"/>
                    <a:gd name="connsiteY275" fmla="*/ 1504568 h 2124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</a:cxnLst>
                  <a:rect l="l" t="t" r="r" b="b"/>
                  <a:pathLst>
                    <a:path w="2378555" h="2124978">
                      <a:moveTo>
                        <a:pt x="2374627" y="1421243"/>
                      </a:moveTo>
                      <a:cubicBezTo>
                        <a:pt x="2364078" y="1205448"/>
                        <a:pt x="2178155" y="1049701"/>
                        <a:pt x="1989139" y="978345"/>
                      </a:cubicBezTo>
                      <a:cubicBezTo>
                        <a:pt x="1969207" y="970839"/>
                        <a:pt x="1948972" y="964347"/>
                        <a:pt x="1928534" y="958565"/>
                      </a:cubicBezTo>
                      <a:cubicBezTo>
                        <a:pt x="1881875" y="808904"/>
                        <a:pt x="1835217" y="659091"/>
                        <a:pt x="1788711" y="509429"/>
                      </a:cubicBezTo>
                      <a:cubicBezTo>
                        <a:pt x="1787798" y="506691"/>
                        <a:pt x="1786429" y="504459"/>
                        <a:pt x="1785009" y="502583"/>
                      </a:cubicBezTo>
                      <a:cubicBezTo>
                        <a:pt x="1785009" y="502583"/>
                        <a:pt x="1785009" y="502583"/>
                        <a:pt x="1785009" y="502430"/>
                      </a:cubicBezTo>
                      <a:cubicBezTo>
                        <a:pt x="1822995" y="450751"/>
                        <a:pt x="1854236" y="377772"/>
                        <a:pt x="1817619" y="318536"/>
                      </a:cubicBezTo>
                      <a:cubicBezTo>
                        <a:pt x="1794391" y="280703"/>
                        <a:pt x="1753717" y="267719"/>
                        <a:pt x="1711268" y="265843"/>
                      </a:cubicBezTo>
                      <a:cubicBezTo>
                        <a:pt x="1665371" y="263814"/>
                        <a:pt x="1618510" y="268531"/>
                        <a:pt x="1573069" y="275276"/>
                      </a:cubicBezTo>
                      <a:cubicBezTo>
                        <a:pt x="1544516" y="279739"/>
                        <a:pt x="1516115" y="285622"/>
                        <a:pt x="1487918" y="293229"/>
                      </a:cubicBezTo>
                      <a:cubicBezTo>
                        <a:pt x="1440600" y="204781"/>
                        <a:pt x="1379488" y="126223"/>
                        <a:pt x="1290685" y="72769"/>
                      </a:cubicBezTo>
                      <a:cubicBezTo>
                        <a:pt x="1177590" y="4455"/>
                        <a:pt x="1040252" y="-13346"/>
                        <a:pt x="912703" y="20431"/>
                      </a:cubicBezTo>
                      <a:cubicBezTo>
                        <a:pt x="786675" y="53700"/>
                        <a:pt x="675709" y="134896"/>
                        <a:pt x="603744" y="243579"/>
                      </a:cubicBezTo>
                      <a:cubicBezTo>
                        <a:pt x="569207" y="296069"/>
                        <a:pt x="544052" y="355204"/>
                        <a:pt x="529801" y="416417"/>
                      </a:cubicBezTo>
                      <a:cubicBezTo>
                        <a:pt x="384248" y="487520"/>
                        <a:pt x="305993" y="650063"/>
                        <a:pt x="282512" y="805557"/>
                      </a:cubicBezTo>
                      <a:cubicBezTo>
                        <a:pt x="277086" y="840449"/>
                        <a:pt x="274195" y="875494"/>
                        <a:pt x="273789" y="910335"/>
                      </a:cubicBezTo>
                      <a:cubicBezTo>
                        <a:pt x="189500" y="929962"/>
                        <a:pt x="85127" y="954863"/>
                        <a:pt x="30659" y="1028502"/>
                      </a:cubicBezTo>
                      <a:cubicBezTo>
                        <a:pt x="3526" y="1064713"/>
                        <a:pt x="-7276" y="1115733"/>
                        <a:pt x="18386" y="1155950"/>
                      </a:cubicBezTo>
                      <a:cubicBezTo>
                        <a:pt x="38622" y="1187292"/>
                        <a:pt x="73818" y="1206006"/>
                        <a:pt x="110384" y="1204688"/>
                      </a:cubicBezTo>
                      <a:cubicBezTo>
                        <a:pt x="119006" y="1290143"/>
                        <a:pt x="135032" y="1374077"/>
                        <a:pt x="155520" y="1457149"/>
                      </a:cubicBezTo>
                      <a:cubicBezTo>
                        <a:pt x="176010" y="1540221"/>
                        <a:pt x="201164" y="1622330"/>
                        <a:pt x="228196" y="1703576"/>
                      </a:cubicBezTo>
                      <a:cubicBezTo>
                        <a:pt x="252894" y="1777773"/>
                        <a:pt x="276731" y="1852680"/>
                        <a:pt x="306247" y="1925304"/>
                      </a:cubicBezTo>
                      <a:cubicBezTo>
                        <a:pt x="329729" y="1983323"/>
                        <a:pt x="357926" y="2046260"/>
                        <a:pt x="411989" y="2082015"/>
                      </a:cubicBezTo>
                      <a:cubicBezTo>
                        <a:pt x="509362" y="2146525"/>
                        <a:pt x="655372" y="2125630"/>
                        <a:pt x="750008" y="2066344"/>
                      </a:cubicBezTo>
                      <a:cubicBezTo>
                        <a:pt x="805642" y="2031502"/>
                        <a:pt x="842614" y="1980888"/>
                        <a:pt x="849765" y="1914552"/>
                      </a:cubicBezTo>
                      <a:cubicBezTo>
                        <a:pt x="857524" y="1841522"/>
                        <a:pt x="830797" y="1770571"/>
                        <a:pt x="808736" y="1702207"/>
                      </a:cubicBezTo>
                      <a:cubicBezTo>
                        <a:pt x="746001" y="1508778"/>
                        <a:pt x="683317" y="1315298"/>
                        <a:pt x="620582" y="1121869"/>
                      </a:cubicBezTo>
                      <a:cubicBezTo>
                        <a:pt x="665160" y="1086825"/>
                        <a:pt x="704566" y="1035146"/>
                        <a:pt x="693662" y="975403"/>
                      </a:cubicBezTo>
                      <a:cubicBezTo>
                        <a:pt x="682049" y="912262"/>
                        <a:pt x="617031" y="884927"/>
                        <a:pt x="559368" y="880109"/>
                      </a:cubicBezTo>
                      <a:cubicBezTo>
                        <a:pt x="512253" y="876001"/>
                        <a:pt x="462806" y="880768"/>
                        <a:pt x="415793" y="885839"/>
                      </a:cubicBezTo>
                      <a:cubicBezTo>
                        <a:pt x="414930" y="886042"/>
                        <a:pt x="414068" y="886042"/>
                        <a:pt x="413054" y="886194"/>
                      </a:cubicBezTo>
                      <a:cubicBezTo>
                        <a:pt x="413459" y="877928"/>
                        <a:pt x="413865" y="869458"/>
                        <a:pt x="414322" y="861344"/>
                      </a:cubicBezTo>
                      <a:cubicBezTo>
                        <a:pt x="420661" y="760217"/>
                        <a:pt x="446983" y="652244"/>
                        <a:pt x="518897" y="581039"/>
                      </a:cubicBezTo>
                      <a:cubicBezTo>
                        <a:pt x="524222" y="621663"/>
                        <a:pt x="536749" y="660866"/>
                        <a:pt x="559115" y="695758"/>
                      </a:cubicBezTo>
                      <a:cubicBezTo>
                        <a:pt x="603389" y="764376"/>
                        <a:pt x="686968" y="812201"/>
                        <a:pt x="769685" y="792878"/>
                      </a:cubicBezTo>
                      <a:cubicBezTo>
                        <a:pt x="846722" y="775026"/>
                        <a:pt x="901900" y="700880"/>
                        <a:pt x="909609" y="624401"/>
                      </a:cubicBezTo>
                      <a:cubicBezTo>
                        <a:pt x="917927" y="543561"/>
                        <a:pt x="869747" y="466575"/>
                        <a:pt x="803664" y="423365"/>
                      </a:cubicBezTo>
                      <a:cubicBezTo>
                        <a:pt x="763143" y="396942"/>
                        <a:pt x="715419" y="384263"/>
                        <a:pt x="667290" y="383807"/>
                      </a:cubicBezTo>
                      <a:cubicBezTo>
                        <a:pt x="675963" y="360934"/>
                        <a:pt x="687120" y="339076"/>
                        <a:pt x="700306" y="318232"/>
                      </a:cubicBezTo>
                      <a:lnTo>
                        <a:pt x="700306" y="318080"/>
                      </a:lnTo>
                      <a:cubicBezTo>
                        <a:pt x="700459" y="317928"/>
                        <a:pt x="700661" y="317725"/>
                        <a:pt x="700661" y="317573"/>
                      </a:cubicBezTo>
                      <a:cubicBezTo>
                        <a:pt x="701878" y="316508"/>
                        <a:pt x="702537" y="315645"/>
                        <a:pt x="703400" y="314276"/>
                      </a:cubicBezTo>
                      <a:cubicBezTo>
                        <a:pt x="762280" y="218728"/>
                        <a:pt x="864269" y="155182"/>
                        <a:pt x="974626" y="137634"/>
                      </a:cubicBezTo>
                      <a:cubicBezTo>
                        <a:pt x="1088584" y="119529"/>
                        <a:pt x="1200310" y="159391"/>
                        <a:pt x="1283180" y="238051"/>
                      </a:cubicBezTo>
                      <a:cubicBezTo>
                        <a:pt x="1314775" y="268024"/>
                        <a:pt x="1341756" y="302003"/>
                        <a:pt x="1365135" y="338467"/>
                      </a:cubicBezTo>
                      <a:cubicBezTo>
                        <a:pt x="1346269" y="347495"/>
                        <a:pt x="1327910" y="357181"/>
                        <a:pt x="1309957" y="368136"/>
                      </a:cubicBezTo>
                      <a:cubicBezTo>
                        <a:pt x="1253967" y="401608"/>
                        <a:pt x="1189001" y="448926"/>
                        <a:pt x="1192804" y="522514"/>
                      </a:cubicBezTo>
                      <a:cubicBezTo>
                        <a:pt x="1196811" y="598181"/>
                        <a:pt x="1268725" y="640275"/>
                        <a:pt x="1336126" y="652396"/>
                      </a:cubicBezTo>
                      <a:cubicBezTo>
                        <a:pt x="1378981" y="802260"/>
                        <a:pt x="1421835" y="951973"/>
                        <a:pt x="1464741" y="1101684"/>
                      </a:cubicBezTo>
                      <a:cubicBezTo>
                        <a:pt x="1347436" y="1214374"/>
                        <a:pt x="1260814" y="1368195"/>
                        <a:pt x="1255083" y="1533324"/>
                      </a:cubicBezTo>
                      <a:cubicBezTo>
                        <a:pt x="1249808" y="1681210"/>
                        <a:pt x="1321317" y="1820222"/>
                        <a:pt x="1455155" y="1888281"/>
                      </a:cubicBezTo>
                      <a:cubicBezTo>
                        <a:pt x="1626979" y="1975715"/>
                        <a:pt x="1842419" y="1950002"/>
                        <a:pt x="2014547" y="1877530"/>
                      </a:cubicBezTo>
                      <a:cubicBezTo>
                        <a:pt x="2199354" y="1799529"/>
                        <a:pt x="2385075" y="1639472"/>
                        <a:pt x="2374627" y="1421243"/>
                      </a:cubicBezTo>
                      <a:close/>
                      <a:moveTo>
                        <a:pt x="287077" y="1082463"/>
                      </a:moveTo>
                      <a:cubicBezTo>
                        <a:pt x="253655" y="1086470"/>
                        <a:pt x="219879" y="1087079"/>
                        <a:pt x="186204" y="1085405"/>
                      </a:cubicBezTo>
                      <a:lnTo>
                        <a:pt x="186051" y="1085405"/>
                      </a:lnTo>
                      <a:cubicBezTo>
                        <a:pt x="183617" y="1084898"/>
                        <a:pt x="180878" y="1084796"/>
                        <a:pt x="177937" y="1085354"/>
                      </a:cubicBezTo>
                      <a:cubicBezTo>
                        <a:pt x="169163" y="1086673"/>
                        <a:pt x="176364" y="1068466"/>
                        <a:pt x="178038" y="1066387"/>
                      </a:cubicBezTo>
                      <a:cubicBezTo>
                        <a:pt x="184986" y="1057308"/>
                        <a:pt x="196651" y="1051831"/>
                        <a:pt x="206591" y="1047216"/>
                      </a:cubicBezTo>
                      <a:cubicBezTo>
                        <a:pt x="224950" y="1038544"/>
                        <a:pt x="244526" y="1032965"/>
                        <a:pt x="263798" y="1027031"/>
                      </a:cubicBezTo>
                      <a:cubicBezTo>
                        <a:pt x="268768" y="1025611"/>
                        <a:pt x="273942" y="1023989"/>
                        <a:pt x="279114" y="1022873"/>
                      </a:cubicBezTo>
                      <a:cubicBezTo>
                        <a:pt x="281092" y="1042855"/>
                        <a:pt x="283729" y="1062685"/>
                        <a:pt x="287077" y="1082463"/>
                      </a:cubicBezTo>
                      <a:close/>
                      <a:moveTo>
                        <a:pt x="524324" y="919515"/>
                      </a:moveTo>
                      <a:cubicBezTo>
                        <a:pt x="567584" y="918450"/>
                        <a:pt x="630268" y="923775"/>
                        <a:pt x="650301" y="970230"/>
                      </a:cubicBezTo>
                      <a:cubicBezTo>
                        <a:pt x="672108" y="1020134"/>
                        <a:pt x="624081" y="1070748"/>
                        <a:pt x="587160" y="1097069"/>
                      </a:cubicBezTo>
                      <a:cubicBezTo>
                        <a:pt x="581176" y="1101279"/>
                        <a:pt x="578488" y="1107010"/>
                        <a:pt x="578386" y="1112893"/>
                      </a:cubicBezTo>
                      <a:lnTo>
                        <a:pt x="578234" y="1113045"/>
                      </a:lnTo>
                      <a:cubicBezTo>
                        <a:pt x="578234" y="1113045"/>
                        <a:pt x="578234" y="1113197"/>
                        <a:pt x="578234" y="1113400"/>
                      </a:cubicBezTo>
                      <a:cubicBezTo>
                        <a:pt x="577575" y="1116341"/>
                        <a:pt x="577625" y="1119790"/>
                        <a:pt x="578893" y="1123391"/>
                      </a:cubicBezTo>
                      <a:cubicBezTo>
                        <a:pt x="631587" y="1285934"/>
                        <a:pt x="684229" y="1448426"/>
                        <a:pt x="736923" y="1610969"/>
                      </a:cubicBezTo>
                      <a:cubicBezTo>
                        <a:pt x="760049" y="1682275"/>
                        <a:pt x="788501" y="1753835"/>
                        <a:pt x="803867" y="1827322"/>
                      </a:cubicBezTo>
                      <a:cubicBezTo>
                        <a:pt x="817206" y="1890969"/>
                        <a:pt x="813757" y="1960348"/>
                        <a:pt x="762940" y="2006854"/>
                      </a:cubicBezTo>
                      <a:cubicBezTo>
                        <a:pt x="687019" y="2076233"/>
                        <a:pt x="551659" y="2104279"/>
                        <a:pt x="456770" y="2060917"/>
                      </a:cubicBezTo>
                      <a:cubicBezTo>
                        <a:pt x="402657" y="2036219"/>
                        <a:pt x="374966" y="1983931"/>
                        <a:pt x="352043" y="1931643"/>
                      </a:cubicBezTo>
                      <a:cubicBezTo>
                        <a:pt x="323490" y="1866119"/>
                        <a:pt x="302139" y="1796842"/>
                        <a:pt x="279216" y="1729187"/>
                      </a:cubicBezTo>
                      <a:cubicBezTo>
                        <a:pt x="219676" y="1553813"/>
                        <a:pt x="165765" y="1374737"/>
                        <a:pt x="148826" y="1189372"/>
                      </a:cubicBezTo>
                      <a:cubicBezTo>
                        <a:pt x="148268" y="1184554"/>
                        <a:pt x="146494" y="1180801"/>
                        <a:pt x="144008" y="1177707"/>
                      </a:cubicBezTo>
                      <a:cubicBezTo>
                        <a:pt x="144008" y="1177707"/>
                        <a:pt x="144008" y="1177707"/>
                        <a:pt x="144008" y="1177555"/>
                      </a:cubicBezTo>
                      <a:cubicBezTo>
                        <a:pt x="143856" y="1177555"/>
                        <a:pt x="143856" y="1177555"/>
                        <a:pt x="143856" y="1177555"/>
                      </a:cubicBezTo>
                      <a:cubicBezTo>
                        <a:pt x="141320" y="1169491"/>
                        <a:pt x="134524" y="1162340"/>
                        <a:pt x="124889" y="1162442"/>
                      </a:cubicBezTo>
                      <a:cubicBezTo>
                        <a:pt x="123316" y="1162442"/>
                        <a:pt x="121592" y="1162848"/>
                        <a:pt x="119918" y="1163202"/>
                      </a:cubicBezTo>
                      <a:cubicBezTo>
                        <a:pt x="89489" y="1170658"/>
                        <a:pt x="55459" y="1151386"/>
                        <a:pt x="46127" y="1121312"/>
                      </a:cubicBezTo>
                      <a:cubicBezTo>
                        <a:pt x="35730" y="1087992"/>
                        <a:pt x="57386" y="1053556"/>
                        <a:pt x="81070" y="1032255"/>
                      </a:cubicBezTo>
                      <a:cubicBezTo>
                        <a:pt x="132597" y="985901"/>
                        <a:pt x="206895" y="966934"/>
                        <a:pt x="273942" y="951465"/>
                      </a:cubicBezTo>
                      <a:cubicBezTo>
                        <a:pt x="274246" y="961963"/>
                        <a:pt x="274905" y="972157"/>
                        <a:pt x="275513" y="982503"/>
                      </a:cubicBezTo>
                      <a:cubicBezTo>
                        <a:pt x="259183" y="986662"/>
                        <a:pt x="243360" y="991531"/>
                        <a:pt x="227384" y="996551"/>
                      </a:cubicBezTo>
                      <a:cubicBezTo>
                        <a:pt x="196448" y="1006593"/>
                        <a:pt x="156788" y="1020185"/>
                        <a:pt x="140255" y="1050919"/>
                      </a:cubicBezTo>
                      <a:cubicBezTo>
                        <a:pt x="122555" y="1083021"/>
                        <a:pt x="142131" y="1120906"/>
                        <a:pt x="175655" y="1124456"/>
                      </a:cubicBezTo>
                      <a:lnTo>
                        <a:pt x="175807" y="1124456"/>
                      </a:lnTo>
                      <a:cubicBezTo>
                        <a:pt x="177379" y="1125115"/>
                        <a:pt x="179256" y="1125470"/>
                        <a:pt x="181183" y="1125622"/>
                      </a:cubicBezTo>
                      <a:cubicBezTo>
                        <a:pt x="218966" y="1127752"/>
                        <a:pt x="256749" y="1126789"/>
                        <a:pt x="294481" y="1122529"/>
                      </a:cubicBezTo>
                      <a:cubicBezTo>
                        <a:pt x="312130" y="1211129"/>
                        <a:pt x="339719" y="1297903"/>
                        <a:pt x="371974" y="1381482"/>
                      </a:cubicBezTo>
                      <a:cubicBezTo>
                        <a:pt x="388913" y="1425452"/>
                        <a:pt x="407171" y="1468865"/>
                        <a:pt x="426138" y="1511922"/>
                      </a:cubicBezTo>
                      <a:cubicBezTo>
                        <a:pt x="426138" y="1512074"/>
                        <a:pt x="426341" y="1512429"/>
                        <a:pt x="426493" y="1512784"/>
                      </a:cubicBezTo>
                      <a:cubicBezTo>
                        <a:pt x="427051" y="1514153"/>
                        <a:pt x="427711" y="1515371"/>
                        <a:pt x="428268" y="1516892"/>
                      </a:cubicBezTo>
                      <a:cubicBezTo>
                        <a:pt x="429333" y="1518414"/>
                        <a:pt x="430196" y="1520138"/>
                        <a:pt x="431260" y="1521710"/>
                      </a:cubicBezTo>
                      <a:cubicBezTo>
                        <a:pt x="443939" y="1542250"/>
                        <a:pt x="461690" y="1555132"/>
                        <a:pt x="487301" y="1550719"/>
                      </a:cubicBezTo>
                      <a:cubicBezTo>
                        <a:pt x="513268" y="1546104"/>
                        <a:pt x="532184" y="1527238"/>
                        <a:pt x="537915" y="1501830"/>
                      </a:cubicBezTo>
                      <a:cubicBezTo>
                        <a:pt x="545624" y="1467394"/>
                        <a:pt x="527265" y="1435545"/>
                        <a:pt x="513622" y="1405369"/>
                      </a:cubicBezTo>
                      <a:cubicBezTo>
                        <a:pt x="498358" y="1371390"/>
                        <a:pt x="484867" y="1336751"/>
                        <a:pt x="473050" y="1301352"/>
                      </a:cubicBezTo>
                      <a:cubicBezTo>
                        <a:pt x="450329" y="1233494"/>
                        <a:pt x="433594" y="1163507"/>
                        <a:pt x="423451" y="1092759"/>
                      </a:cubicBezTo>
                      <a:cubicBezTo>
                        <a:pt x="432731" y="1089361"/>
                        <a:pt x="441810" y="1085963"/>
                        <a:pt x="450736" y="1082261"/>
                      </a:cubicBezTo>
                      <a:cubicBezTo>
                        <a:pt x="470109" y="1073943"/>
                        <a:pt x="488823" y="1064916"/>
                        <a:pt x="507131" y="1054671"/>
                      </a:cubicBezTo>
                      <a:cubicBezTo>
                        <a:pt x="523918" y="1045340"/>
                        <a:pt x="544508" y="1035602"/>
                        <a:pt x="549935" y="1015164"/>
                      </a:cubicBezTo>
                      <a:cubicBezTo>
                        <a:pt x="556528" y="990060"/>
                        <a:pt x="536952" y="970129"/>
                        <a:pt x="515499" y="961963"/>
                      </a:cubicBezTo>
                      <a:cubicBezTo>
                        <a:pt x="484461" y="949944"/>
                        <a:pt x="447743" y="950705"/>
                        <a:pt x="412445" y="955472"/>
                      </a:cubicBezTo>
                      <a:cubicBezTo>
                        <a:pt x="412141" y="945988"/>
                        <a:pt x="412040" y="936504"/>
                        <a:pt x="412090" y="927173"/>
                      </a:cubicBezTo>
                      <a:cubicBezTo>
                        <a:pt x="449315" y="922710"/>
                        <a:pt x="486743" y="920326"/>
                        <a:pt x="524324" y="919515"/>
                      </a:cubicBezTo>
                      <a:close/>
                      <a:moveTo>
                        <a:pt x="436738" y="1319000"/>
                      </a:moveTo>
                      <a:cubicBezTo>
                        <a:pt x="451395" y="1362109"/>
                        <a:pt x="469500" y="1403645"/>
                        <a:pt x="488265" y="1445333"/>
                      </a:cubicBezTo>
                      <a:cubicBezTo>
                        <a:pt x="495517" y="1461460"/>
                        <a:pt x="507233" y="1486513"/>
                        <a:pt x="494503" y="1503047"/>
                      </a:cubicBezTo>
                      <a:cubicBezTo>
                        <a:pt x="481925" y="1519428"/>
                        <a:pt x="470464" y="1509741"/>
                        <a:pt x="463008" y="1496352"/>
                      </a:cubicBezTo>
                      <a:cubicBezTo>
                        <a:pt x="409098" y="1374737"/>
                        <a:pt x="359955" y="1247694"/>
                        <a:pt x="333532" y="1116392"/>
                      </a:cubicBezTo>
                      <a:cubicBezTo>
                        <a:pt x="350927" y="1113400"/>
                        <a:pt x="368120" y="1109393"/>
                        <a:pt x="385109" y="1104728"/>
                      </a:cubicBezTo>
                      <a:cubicBezTo>
                        <a:pt x="395659" y="1177555"/>
                        <a:pt x="412750" y="1249267"/>
                        <a:pt x="436738" y="1319000"/>
                      </a:cubicBezTo>
                      <a:close/>
                      <a:moveTo>
                        <a:pt x="414018" y="995385"/>
                      </a:moveTo>
                      <a:cubicBezTo>
                        <a:pt x="438462" y="992342"/>
                        <a:pt x="463110" y="991328"/>
                        <a:pt x="486642" y="995385"/>
                      </a:cubicBezTo>
                      <a:cubicBezTo>
                        <a:pt x="492677" y="996349"/>
                        <a:pt x="499625" y="997972"/>
                        <a:pt x="504646" y="1000507"/>
                      </a:cubicBezTo>
                      <a:cubicBezTo>
                        <a:pt x="507942" y="1002181"/>
                        <a:pt x="507942" y="1002181"/>
                        <a:pt x="509515" y="1003702"/>
                      </a:cubicBezTo>
                      <a:cubicBezTo>
                        <a:pt x="511594" y="1005731"/>
                        <a:pt x="511087" y="1004716"/>
                        <a:pt x="510072" y="1005782"/>
                      </a:cubicBezTo>
                      <a:cubicBezTo>
                        <a:pt x="500386" y="1016432"/>
                        <a:pt x="479745" y="1023938"/>
                        <a:pt x="466914" y="1030429"/>
                      </a:cubicBezTo>
                      <a:cubicBezTo>
                        <a:pt x="451293" y="1038392"/>
                        <a:pt x="435166" y="1045492"/>
                        <a:pt x="418531" y="1051882"/>
                      </a:cubicBezTo>
                      <a:cubicBezTo>
                        <a:pt x="416503" y="1033117"/>
                        <a:pt x="414930" y="1014150"/>
                        <a:pt x="414018" y="995385"/>
                      </a:cubicBezTo>
                      <a:close/>
                      <a:moveTo>
                        <a:pt x="515803" y="531237"/>
                      </a:moveTo>
                      <a:cubicBezTo>
                        <a:pt x="488620" y="552588"/>
                        <a:pt x="465342" y="577743"/>
                        <a:pt x="447692" y="603963"/>
                      </a:cubicBezTo>
                      <a:cubicBezTo>
                        <a:pt x="406360" y="665329"/>
                        <a:pt x="387442" y="739576"/>
                        <a:pt x="378466" y="812302"/>
                      </a:cubicBezTo>
                      <a:cubicBezTo>
                        <a:pt x="375322" y="838370"/>
                        <a:pt x="373395" y="864945"/>
                        <a:pt x="372532" y="891367"/>
                      </a:cubicBezTo>
                      <a:cubicBezTo>
                        <a:pt x="372025" y="905162"/>
                        <a:pt x="371670" y="918652"/>
                        <a:pt x="371670" y="932244"/>
                      </a:cubicBezTo>
                      <a:cubicBezTo>
                        <a:pt x="371771" y="941880"/>
                        <a:pt x="371924" y="951719"/>
                        <a:pt x="372380" y="961406"/>
                      </a:cubicBezTo>
                      <a:cubicBezTo>
                        <a:pt x="372735" y="974845"/>
                        <a:pt x="373395" y="988285"/>
                        <a:pt x="374256" y="1001724"/>
                      </a:cubicBezTo>
                      <a:cubicBezTo>
                        <a:pt x="375322" y="1019120"/>
                        <a:pt x="376741" y="1036515"/>
                        <a:pt x="378668" y="1053911"/>
                      </a:cubicBezTo>
                      <a:cubicBezTo>
                        <a:pt x="378872" y="1057359"/>
                        <a:pt x="379429" y="1060960"/>
                        <a:pt x="379835" y="1064409"/>
                      </a:cubicBezTo>
                      <a:cubicBezTo>
                        <a:pt x="362287" y="1069633"/>
                        <a:pt x="344436" y="1073791"/>
                        <a:pt x="326533" y="1076936"/>
                      </a:cubicBezTo>
                      <a:cubicBezTo>
                        <a:pt x="322831" y="1055787"/>
                        <a:pt x="320143" y="1034233"/>
                        <a:pt x="318165" y="1012882"/>
                      </a:cubicBezTo>
                      <a:cubicBezTo>
                        <a:pt x="316644" y="999442"/>
                        <a:pt x="315579" y="986155"/>
                        <a:pt x="314919" y="972715"/>
                      </a:cubicBezTo>
                      <a:cubicBezTo>
                        <a:pt x="314919" y="971143"/>
                        <a:pt x="314716" y="969774"/>
                        <a:pt x="314716" y="968252"/>
                      </a:cubicBezTo>
                      <a:cubicBezTo>
                        <a:pt x="314108" y="959783"/>
                        <a:pt x="314006" y="951161"/>
                        <a:pt x="313905" y="942387"/>
                      </a:cubicBezTo>
                      <a:cubicBezTo>
                        <a:pt x="313550" y="928948"/>
                        <a:pt x="313601" y="915305"/>
                        <a:pt x="314108" y="901663"/>
                      </a:cubicBezTo>
                      <a:cubicBezTo>
                        <a:pt x="318368" y="755197"/>
                        <a:pt x="362541" y="601478"/>
                        <a:pt x="473304" y="502887"/>
                      </a:cubicBezTo>
                      <a:cubicBezTo>
                        <a:pt x="487961" y="489752"/>
                        <a:pt x="503885" y="477834"/>
                        <a:pt x="520469" y="467640"/>
                      </a:cubicBezTo>
                      <a:cubicBezTo>
                        <a:pt x="517376" y="488636"/>
                        <a:pt x="515905" y="509835"/>
                        <a:pt x="515803" y="531237"/>
                      </a:cubicBezTo>
                      <a:close/>
                      <a:moveTo>
                        <a:pt x="1276992" y="179981"/>
                      </a:moveTo>
                      <a:cubicBezTo>
                        <a:pt x="1187682" y="110704"/>
                        <a:pt x="1078340" y="81340"/>
                        <a:pt x="966410" y="98380"/>
                      </a:cubicBezTo>
                      <a:cubicBezTo>
                        <a:pt x="850221" y="116334"/>
                        <a:pt x="742704" y="183176"/>
                        <a:pt x="677130" y="280905"/>
                      </a:cubicBezTo>
                      <a:cubicBezTo>
                        <a:pt x="676470" y="281767"/>
                        <a:pt x="675963" y="282325"/>
                        <a:pt x="675456" y="283188"/>
                      </a:cubicBezTo>
                      <a:cubicBezTo>
                        <a:pt x="652887" y="315037"/>
                        <a:pt x="635390" y="349878"/>
                        <a:pt x="623067" y="386799"/>
                      </a:cubicBezTo>
                      <a:cubicBezTo>
                        <a:pt x="618401" y="401000"/>
                        <a:pt x="614445" y="415200"/>
                        <a:pt x="611503" y="429704"/>
                      </a:cubicBezTo>
                      <a:cubicBezTo>
                        <a:pt x="607751" y="446288"/>
                        <a:pt x="605164" y="463075"/>
                        <a:pt x="603642" y="479964"/>
                      </a:cubicBezTo>
                      <a:lnTo>
                        <a:pt x="603642" y="480319"/>
                      </a:lnTo>
                      <a:lnTo>
                        <a:pt x="601969" y="525861"/>
                      </a:lnTo>
                      <a:cubicBezTo>
                        <a:pt x="602781" y="579315"/>
                        <a:pt x="614191" y="635914"/>
                        <a:pt x="647613" y="676385"/>
                      </a:cubicBezTo>
                      <a:cubicBezTo>
                        <a:pt x="689605" y="727100"/>
                        <a:pt x="763396" y="724159"/>
                        <a:pt x="802802" y="671719"/>
                      </a:cubicBezTo>
                      <a:cubicBezTo>
                        <a:pt x="843374" y="617910"/>
                        <a:pt x="820198" y="541786"/>
                        <a:pt x="768671" y="504155"/>
                      </a:cubicBezTo>
                      <a:cubicBezTo>
                        <a:pt x="730025" y="476160"/>
                        <a:pt x="687171" y="468046"/>
                        <a:pt x="644823" y="473573"/>
                      </a:cubicBezTo>
                      <a:cubicBezTo>
                        <a:pt x="646700" y="456837"/>
                        <a:pt x="649743" y="440406"/>
                        <a:pt x="654054" y="424126"/>
                      </a:cubicBezTo>
                      <a:cubicBezTo>
                        <a:pt x="662523" y="423517"/>
                        <a:pt x="670942" y="423771"/>
                        <a:pt x="679412" y="424177"/>
                      </a:cubicBezTo>
                      <a:cubicBezTo>
                        <a:pt x="755332" y="428792"/>
                        <a:pt x="828160" y="474638"/>
                        <a:pt x="857828" y="546198"/>
                      </a:cubicBezTo>
                      <a:cubicBezTo>
                        <a:pt x="886077" y="614157"/>
                        <a:pt x="862393" y="696721"/>
                        <a:pt x="799759" y="736787"/>
                      </a:cubicBezTo>
                      <a:cubicBezTo>
                        <a:pt x="731293" y="780554"/>
                        <a:pt x="645686" y="746423"/>
                        <a:pt x="600447" y="685412"/>
                      </a:cubicBezTo>
                      <a:cubicBezTo>
                        <a:pt x="571337" y="646108"/>
                        <a:pt x="558861" y="598638"/>
                        <a:pt x="556223" y="550052"/>
                      </a:cubicBezTo>
                      <a:cubicBezTo>
                        <a:pt x="555513" y="534685"/>
                        <a:pt x="555513" y="519370"/>
                        <a:pt x="556680" y="504003"/>
                      </a:cubicBezTo>
                      <a:cubicBezTo>
                        <a:pt x="556832" y="502786"/>
                        <a:pt x="556832" y="501264"/>
                        <a:pt x="556984" y="500047"/>
                      </a:cubicBezTo>
                      <a:cubicBezTo>
                        <a:pt x="558303" y="481231"/>
                        <a:pt x="561193" y="462568"/>
                        <a:pt x="564744" y="444615"/>
                      </a:cubicBezTo>
                      <a:cubicBezTo>
                        <a:pt x="564744" y="444615"/>
                        <a:pt x="568141" y="410230"/>
                        <a:pt x="576256" y="397551"/>
                      </a:cubicBezTo>
                      <a:cubicBezTo>
                        <a:pt x="589848" y="351704"/>
                        <a:pt x="609830" y="307987"/>
                        <a:pt x="635898" y="267669"/>
                      </a:cubicBezTo>
                      <a:cubicBezTo>
                        <a:pt x="699393" y="169788"/>
                        <a:pt x="798339" y="95642"/>
                        <a:pt x="910421" y="62727"/>
                      </a:cubicBezTo>
                      <a:cubicBezTo>
                        <a:pt x="1024531" y="29255"/>
                        <a:pt x="1148834" y="40362"/>
                        <a:pt x="1253561" y="97721"/>
                      </a:cubicBezTo>
                      <a:cubicBezTo>
                        <a:pt x="1305139" y="125919"/>
                        <a:pt x="1351442" y="163448"/>
                        <a:pt x="1387906" y="209751"/>
                      </a:cubicBezTo>
                      <a:cubicBezTo>
                        <a:pt x="1410881" y="239319"/>
                        <a:pt x="1431065" y="271675"/>
                        <a:pt x="1448917" y="304894"/>
                      </a:cubicBezTo>
                      <a:cubicBezTo>
                        <a:pt x="1455612" y="316862"/>
                        <a:pt x="1461799" y="328882"/>
                        <a:pt x="1467632" y="341054"/>
                      </a:cubicBezTo>
                      <a:cubicBezTo>
                        <a:pt x="1470117" y="345669"/>
                        <a:pt x="1472399" y="350639"/>
                        <a:pt x="1474681" y="355305"/>
                      </a:cubicBezTo>
                      <a:cubicBezTo>
                        <a:pt x="1476811" y="359920"/>
                        <a:pt x="1479093" y="364738"/>
                        <a:pt x="1481223" y="369556"/>
                      </a:cubicBezTo>
                      <a:cubicBezTo>
                        <a:pt x="1487055" y="381728"/>
                        <a:pt x="1492533" y="393899"/>
                        <a:pt x="1497706" y="406274"/>
                      </a:cubicBezTo>
                      <a:lnTo>
                        <a:pt x="1497858" y="406274"/>
                      </a:lnTo>
                      <a:cubicBezTo>
                        <a:pt x="1506581" y="426712"/>
                        <a:pt x="1514898" y="447455"/>
                        <a:pt x="1522911" y="468046"/>
                      </a:cubicBezTo>
                      <a:cubicBezTo>
                        <a:pt x="1508660" y="472356"/>
                        <a:pt x="1494054" y="476160"/>
                        <a:pt x="1479600" y="479761"/>
                      </a:cubicBezTo>
                      <a:cubicBezTo>
                        <a:pt x="1477115" y="473776"/>
                        <a:pt x="1474782" y="467944"/>
                        <a:pt x="1472500" y="462061"/>
                      </a:cubicBezTo>
                      <a:cubicBezTo>
                        <a:pt x="1466820" y="448520"/>
                        <a:pt x="1460988" y="435131"/>
                        <a:pt x="1454750" y="421742"/>
                      </a:cubicBezTo>
                      <a:cubicBezTo>
                        <a:pt x="1449273" y="409570"/>
                        <a:pt x="1443592" y="397551"/>
                        <a:pt x="1437608" y="385734"/>
                      </a:cubicBezTo>
                      <a:cubicBezTo>
                        <a:pt x="1432638" y="375946"/>
                        <a:pt x="1427719" y="366513"/>
                        <a:pt x="1422444" y="357283"/>
                      </a:cubicBezTo>
                      <a:cubicBezTo>
                        <a:pt x="1415902" y="345466"/>
                        <a:pt x="1409055" y="333650"/>
                        <a:pt x="1401853" y="322188"/>
                      </a:cubicBezTo>
                      <a:cubicBezTo>
                        <a:pt x="1368077" y="268429"/>
                        <a:pt x="1327505" y="219235"/>
                        <a:pt x="1276992" y="179981"/>
                      </a:cubicBezTo>
                      <a:close/>
                      <a:moveTo>
                        <a:pt x="642389" y="515211"/>
                      </a:moveTo>
                      <a:cubicBezTo>
                        <a:pt x="677332" y="509784"/>
                        <a:pt x="713797" y="514704"/>
                        <a:pt x="743718" y="535345"/>
                      </a:cubicBezTo>
                      <a:cubicBezTo>
                        <a:pt x="768772" y="552639"/>
                        <a:pt x="786421" y="584691"/>
                        <a:pt x="783682" y="615425"/>
                      </a:cubicBezTo>
                      <a:cubicBezTo>
                        <a:pt x="780944" y="644079"/>
                        <a:pt x="756753" y="670400"/>
                        <a:pt x="727642" y="673544"/>
                      </a:cubicBezTo>
                      <a:cubicBezTo>
                        <a:pt x="655981" y="681507"/>
                        <a:pt x="642846" y="566586"/>
                        <a:pt x="642287" y="518659"/>
                      </a:cubicBezTo>
                      <a:lnTo>
                        <a:pt x="642389" y="515211"/>
                      </a:lnTo>
                      <a:close/>
                      <a:moveTo>
                        <a:pt x="1606541" y="746372"/>
                      </a:moveTo>
                      <a:cubicBezTo>
                        <a:pt x="1636514" y="871031"/>
                        <a:pt x="1659285" y="997870"/>
                        <a:pt x="1669783" y="1125572"/>
                      </a:cubicBezTo>
                      <a:cubicBezTo>
                        <a:pt x="1671812" y="1150727"/>
                        <a:pt x="1673130" y="1175881"/>
                        <a:pt x="1673790" y="1201087"/>
                      </a:cubicBezTo>
                      <a:cubicBezTo>
                        <a:pt x="1673790" y="1201797"/>
                        <a:pt x="1673790" y="1202456"/>
                        <a:pt x="1673993" y="1202963"/>
                      </a:cubicBezTo>
                      <a:cubicBezTo>
                        <a:pt x="1673181" y="1207274"/>
                        <a:pt x="1671153" y="1211129"/>
                        <a:pt x="1667907" y="1213056"/>
                      </a:cubicBezTo>
                      <a:cubicBezTo>
                        <a:pt x="1655583" y="1219953"/>
                        <a:pt x="1641382" y="1203369"/>
                        <a:pt x="1638188" y="1193936"/>
                      </a:cubicBezTo>
                      <a:cubicBezTo>
                        <a:pt x="1632457" y="1177453"/>
                        <a:pt x="1633066" y="1157269"/>
                        <a:pt x="1630986" y="1140026"/>
                      </a:cubicBezTo>
                      <a:cubicBezTo>
                        <a:pt x="1628856" y="1119689"/>
                        <a:pt x="1626371" y="1099402"/>
                        <a:pt x="1623531" y="1079066"/>
                      </a:cubicBezTo>
                      <a:cubicBezTo>
                        <a:pt x="1613844" y="1004159"/>
                        <a:pt x="1601368" y="929303"/>
                        <a:pt x="1586154" y="855157"/>
                      </a:cubicBezTo>
                      <a:cubicBezTo>
                        <a:pt x="1562723" y="741605"/>
                        <a:pt x="1534069" y="627089"/>
                        <a:pt x="1493953" y="517544"/>
                      </a:cubicBezTo>
                      <a:cubicBezTo>
                        <a:pt x="1508204" y="514095"/>
                        <a:pt x="1522506" y="510139"/>
                        <a:pt x="1536909" y="505981"/>
                      </a:cubicBezTo>
                      <a:cubicBezTo>
                        <a:pt x="1564751" y="584742"/>
                        <a:pt x="1587117" y="665531"/>
                        <a:pt x="1606541" y="746372"/>
                      </a:cubicBezTo>
                      <a:close/>
                      <a:moveTo>
                        <a:pt x="1536047" y="394711"/>
                      </a:moveTo>
                      <a:cubicBezTo>
                        <a:pt x="1537416" y="394356"/>
                        <a:pt x="1538785" y="394001"/>
                        <a:pt x="1540154" y="393646"/>
                      </a:cubicBezTo>
                      <a:cubicBezTo>
                        <a:pt x="1569570" y="385886"/>
                        <a:pt x="1599847" y="379800"/>
                        <a:pt x="1629971" y="376149"/>
                      </a:cubicBezTo>
                      <a:cubicBezTo>
                        <a:pt x="1641687" y="374780"/>
                        <a:pt x="1701937" y="366665"/>
                        <a:pt x="1682462" y="395370"/>
                      </a:cubicBezTo>
                      <a:cubicBezTo>
                        <a:pt x="1675514" y="405463"/>
                        <a:pt x="1663139" y="410940"/>
                        <a:pt x="1652895" y="416620"/>
                      </a:cubicBezTo>
                      <a:cubicBezTo>
                        <a:pt x="1639861" y="423669"/>
                        <a:pt x="1626675" y="430212"/>
                        <a:pt x="1612931" y="436247"/>
                      </a:cubicBezTo>
                      <a:cubicBezTo>
                        <a:pt x="1595941" y="443702"/>
                        <a:pt x="1578445" y="450295"/>
                        <a:pt x="1560542" y="456178"/>
                      </a:cubicBezTo>
                      <a:cubicBezTo>
                        <a:pt x="1553138" y="435537"/>
                        <a:pt x="1544770" y="414946"/>
                        <a:pt x="1536047" y="394711"/>
                      </a:cubicBezTo>
                      <a:close/>
                      <a:moveTo>
                        <a:pt x="1440296" y="489143"/>
                      </a:moveTo>
                      <a:cubicBezTo>
                        <a:pt x="1419654" y="493555"/>
                        <a:pt x="1398861" y="497917"/>
                        <a:pt x="1378170" y="501974"/>
                      </a:cubicBezTo>
                      <a:lnTo>
                        <a:pt x="1377155" y="501974"/>
                      </a:lnTo>
                      <a:cubicBezTo>
                        <a:pt x="1376445" y="502177"/>
                        <a:pt x="1375785" y="502329"/>
                        <a:pt x="1375076" y="502532"/>
                      </a:cubicBezTo>
                      <a:cubicBezTo>
                        <a:pt x="1374568" y="502532"/>
                        <a:pt x="1373707" y="502735"/>
                        <a:pt x="1373199" y="502887"/>
                      </a:cubicBezTo>
                      <a:cubicBezTo>
                        <a:pt x="1372489" y="503090"/>
                        <a:pt x="1371627" y="503242"/>
                        <a:pt x="1370968" y="503242"/>
                      </a:cubicBezTo>
                      <a:cubicBezTo>
                        <a:pt x="1357173" y="505119"/>
                        <a:pt x="1332018" y="506995"/>
                        <a:pt x="1329634" y="494772"/>
                      </a:cubicBezTo>
                      <a:cubicBezTo>
                        <a:pt x="1326490" y="479304"/>
                        <a:pt x="1366150" y="463278"/>
                        <a:pt x="1375583" y="458359"/>
                      </a:cubicBezTo>
                      <a:cubicBezTo>
                        <a:pt x="1389631" y="450954"/>
                        <a:pt x="1404034" y="444057"/>
                        <a:pt x="1418437" y="437312"/>
                      </a:cubicBezTo>
                      <a:cubicBezTo>
                        <a:pt x="1426248" y="454504"/>
                        <a:pt x="1433500" y="471646"/>
                        <a:pt x="1440296" y="489143"/>
                      </a:cubicBezTo>
                      <a:close/>
                      <a:moveTo>
                        <a:pt x="2328932" y="1504568"/>
                      </a:moveTo>
                      <a:cubicBezTo>
                        <a:pt x="2320006" y="1551582"/>
                        <a:pt x="2297794" y="1594994"/>
                        <a:pt x="2270660" y="1634095"/>
                      </a:cubicBezTo>
                      <a:cubicBezTo>
                        <a:pt x="2215887" y="1713060"/>
                        <a:pt x="2136417" y="1772650"/>
                        <a:pt x="2051570" y="1816113"/>
                      </a:cubicBezTo>
                      <a:cubicBezTo>
                        <a:pt x="1892323" y="1897563"/>
                        <a:pt x="1691134" y="1933976"/>
                        <a:pt x="1518956" y="1872407"/>
                      </a:cubicBezTo>
                      <a:cubicBezTo>
                        <a:pt x="1390088" y="1826206"/>
                        <a:pt x="1304531" y="1714074"/>
                        <a:pt x="1295655" y="1577244"/>
                      </a:cubicBezTo>
                      <a:cubicBezTo>
                        <a:pt x="1285918" y="1427126"/>
                        <a:pt x="1354992" y="1279848"/>
                        <a:pt x="1453887" y="1169998"/>
                      </a:cubicBezTo>
                      <a:cubicBezTo>
                        <a:pt x="1468037" y="1154327"/>
                        <a:pt x="1482846" y="1139316"/>
                        <a:pt x="1498162" y="1124811"/>
                      </a:cubicBezTo>
                      <a:cubicBezTo>
                        <a:pt x="1502270" y="1120957"/>
                        <a:pt x="1504096" y="1116646"/>
                        <a:pt x="1504197" y="1112335"/>
                      </a:cubicBezTo>
                      <a:cubicBezTo>
                        <a:pt x="1506226" y="1108531"/>
                        <a:pt x="1506835" y="1103865"/>
                        <a:pt x="1505414" y="1098540"/>
                      </a:cubicBezTo>
                      <a:cubicBezTo>
                        <a:pt x="1460734" y="942641"/>
                        <a:pt x="1416257" y="786589"/>
                        <a:pt x="1371576" y="630690"/>
                      </a:cubicBezTo>
                      <a:cubicBezTo>
                        <a:pt x="1369396" y="622778"/>
                        <a:pt x="1364020" y="618518"/>
                        <a:pt x="1357782" y="617250"/>
                      </a:cubicBezTo>
                      <a:cubicBezTo>
                        <a:pt x="1357782" y="617098"/>
                        <a:pt x="1357782" y="617098"/>
                        <a:pt x="1357782" y="617098"/>
                      </a:cubicBezTo>
                      <a:cubicBezTo>
                        <a:pt x="1355855" y="615932"/>
                        <a:pt x="1353268" y="614715"/>
                        <a:pt x="1350174" y="614258"/>
                      </a:cubicBezTo>
                      <a:cubicBezTo>
                        <a:pt x="1303516" y="606701"/>
                        <a:pt x="1244788" y="584488"/>
                        <a:pt x="1233985" y="531998"/>
                      </a:cubicBezTo>
                      <a:cubicBezTo>
                        <a:pt x="1222777" y="476413"/>
                        <a:pt x="1274913" y="437667"/>
                        <a:pt x="1315485" y="411853"/>
                      </a:cubicBezTo>
                      <a:cubicBezTo>
                        <a:pt x="1338256" y="397247"/>
                        <a:pt x="1361535" y="384365"/>
                        <a:pt x="1385878" y="373208"/>
                      </a:cubicBezTo>
                      <a:cubicBezTo>
                        <a:pt x="1391152" y="382285"/>
                        <a:pt x="1396122" y="391719"/>
                        <a:pt x="1400890" y="401152"/>
                      </a:cubicBezTo>
                      <a:cubicBezTo>
                        <a:pt x="1371018" y="413932"/>
                        <a:pt x="1339625" y="428132"/>
                        <a:pt x="1315028" y="448064"/>
                      </a:cubicBezTo>
                      <a:cubicBezTo>
                        <a:pt x="1293830" y="465408"/>
                        <a:pt x="1280238" y="494012"/>
                        <a:pt x="1297278" y="519167"/>
                      </a:cubicBezTo>
                      <a:cubicBezTo>
                        <a:pt x="1310109" y="537627"/>
                        <a:pt x="1331562" y="543764"/>
                        <a:pt x="1353623" y="544017"/>
                      </a:cubicBezTo>
                      <a:cubicBezTo>
                        <a:pt x="1356919" y="545539"/>
                        <a:pt x="1360875" y="545995"/>
                        <a:pt x="1365389" y="545082"/>
                      </a:cubicBezTo>
                      <a:cubicBezTo>
                        <a:pt x="1370562" y="544169"/>
                        <a:pt x="1375735" y="543256"/>
                        <a:pt x="1381060" y="542141"/>
                      </a:cubicBezTo>
                      <a:cubicBezTo>
                        <a:pt x="1383799" y="541583"/>
                        <a:pt x="1386385" y="541025"/>
                        <a:pt x="1388972" y="540670"/>
                      </a:cubicBezTo>
                      <a:cubicBezTo>
                        <a:pt x="1389327" y="540670"/>
                        <a:pt x="1389479" y="540467"/>
                        <a:pt x="1389834" y="540315"/>
                      </a:cubicBezTo>
                      <a:cubicBezTo>
                        <a:pt x="1411540" y="536258"/>
                        <a:pt x="1433043" y="531845"/>
                        <a:pt x="1454496" y="526926"/>
                      </a:cubicBezTo>
                      <a:cubicBezTo>
                        <a:pt x="1456271" y="532403"/>
                        <a:pt x="1458249" y="538084"/>
                        <a:pt x="1460227" y="543611"/>
                      </a:cubicBezTo>
                      <a:cubicBezTo>
                        <a:pt x="1507950" y="681203"/>
                        <a:pt x="1541929" y="823916"/>
                        <a:pt x="1566425" y="967288"/>
                      </a:cubicBezTo>
                      <a:cubicBezTo>
                        <a:pt x="1573830" y="1010853"/>
                        <a:pt x="1580423" y="1054367"/>
                        <a:pt x="1585798" y="1098287"/>
                      </a:cubicBezTo>
                      <a:cubicBezTo>
                        <a:pt x="1588639" y="1119790"/>
                        <a:pt x="1590971" y="1141344"/>
                        <a:pt x="1593304" y="1162848"/>
                      </a:cubicBezTo>
                      <a:cubicBezTo>
                        <a:pt x="1595231" y="1180598"/>
                        <a:pt x="1595992" y="1199211"/>
                        <a:pt x="1603600" y="1215490"/>
                      </a:cubicBezTo>
                      <a:cubicBezTo>
                        <a:pt x="1616177" y="1242927"/>
                        <a:pt x="1649345" y="1260272"/>
                        <a:pt x="1679216" y="1251650"/>
                      </a:cubicBezTo>
                      <a:cubicBezTo>
                        <a:pt x="1699655" y="1245565"/>
                        <a:pt x="1709139" y="1228169"/>
                        <a:pt x="1712689" y="1208999"/>
                      </a:cubicBezTo>
                      <a:lnTo>
                        <a:pt x="1712689" y="1208492"/>
                      </a:lnTo>
                      <a:cubicBezTo>
                        <a:pt x="1713500" y="1206260"/>
                        <a:pt x="1713855" y="1203673"/>
                        <a:pt x="1713956" y="1200884"/>
                      </a:cubicBezTo>
                      <a:lnTo>
                        <a:pt x="1713956" y="1199515"/>
                      </a:lnTo>
                      <a:cubicBezTo>
                        <a:pt x="1713804" y="1199362"/>
                        <a:pt x="1713956" y="1199362"/>
                        <a:pt x="1713956" y="1199160"/>
                      </a:cubicBezTo>
                      <a:cubicBezTo>
                        <a:pt x="1714362" y="1191045"/>
                        <a:pt x="1714261" y="1182576"/>
                        <a:pt x="1713297" y="1174867"/>
                      </a:cubicBezTo>
                      <a:cubicBezTo>
                        <a:pt x="1713297" y="1174157"/>
                        <a:pt x="1713297" y="1173295"/>
                        <a:pt x="1712942" y="1172636"/>
                      </a:cubicBezTo>
                      <a:cubicBezTo>
                        <a:pt x="1707465" y="1049397"/>
                        <a:pt x="1687026" y="925955"/>
                        <a:pt x="1661212" y="805405"/>
                      </a:cubicBezTo>
                      <a:cubicBezTo>
                        <a:pt x="1638746" y="700272"/>
                        <a:pt x="1610903" y="595443"/>
                        <a:pt x="1574489" y="493758"/>
                      </a:cubicBezTo>
                      <a:cubicBezTo>
                        <a:pt x="1574641" y="493758"/>
                        <a:pt x="1574996" y="493555"/>
                        <a:pt x="1575199" y="493555"/>
                      </a:cubicBezTo>
                      <a:cubicBezTo>
                        <a:pt x="1610751" y="481383"/>
                        <a:pt x="1645389" y="466473"/>
                        <a:pt x="1678303" y="448317"/>
                      </a:cubicBezTo>
                      <a:cubicBezTo>
                        <a:pt x="1705893" y="433153"/>
                        <a:pt x="1734395" y="406933"/>
                        <a:pt x="1724657" y="372193"/>
                      </a:cubicBezTo>
                      <a:cubicBezTo>
                        <a:pt x="1715123" y="338011"/>
                        <a:pt x="1676224" y="331063"/>
                        <a:pt x="1645896" y="334157"/>
                      </a:cubicBezTo>
                      <a:cubicBezTo>
                        <a:pt x="1605578" y="338112"/>
                        <a:pt x="1565461" y="345111"/>
                        <a:pt x="1526461" y="355609"/>
                      </a:cubicBezTo>
                      <a:cubicBezTo>
                        <a:pt x="1524078" y="356319"/>
                        <a:pt x="1521999" y="356877"/>
                        <a:pt x="1519767" y="357587"/>
                      </a:cubicBezTo>
                      <a:cubicBezTo>
                        <a:pt x="1515710" y="348306"/>
                        <a:pt x="1511247" y="339076"/>
                        <a:pt x="1506682" y="329643"/>
                      </a:cubicBezTo>
                      <a:cubicBezTo>
                        <a:pt x="1513225" y="327817"/>
                        <a:pt x="1519767" y="326397"/>
                        <a:pt x="1526309" y="324926"/>
                      </a:cubicBezTo>
                      <a:cubicBezTo>
                        <a:pt x="1563991" y="316203"/>
                        <a:pt x="1602028" y="310574"/>
                        <a:pt x="1640622" y="307683"/>
                      </a:cubicBezTo>
                      <a:cubicBezTo>
                        <a:pt x="1675261" y="305198"/>
                        <a:pt x="1716594" y="300380"/>
                        <a:pt x="1750015" y="312400"/>
                      </a:cubicBezTo>
                      <a:cubicBezTo>
                        <a:pt x="1829689" y="341105"/>
                        <a:pt x="1782118" y="443448"/>
                        <a:pt x="1746262" y="487520"/>
                      </a:cubicBezTo>
                      <a:cubicBezTo>
                        <a:pt x="1737742" y="497967"/>
                        <a:pt x="1741545" y="510697"/>
                        <a:pt x="1749407" y="517493"/>
                      </a:cubicBezTo>
                      <a:cubicBezTo>
                        <a:pt x="1749610" y="518355"/>
                        <a:pt x="1749762" y="519217"/>
                        <a:pt x="1749964" y="520232"/>
                      </a:cubicBezTo>
                      <a:cubicBezTo>
                        <a:pt x="1796775" y="670400"/>
                        <a:pt x="1843636" y="820569"/>
                        <a:pt x="1890294" y="970940"/>
                      </a:cubicBezTo>
                      <a:cubicBezTo>
                        <a:pt x="1888823" y="978902"/>
                        <a:pt x="1891511" y="987473"/>
                        <a:pt x="1900031" y="991683"/>
                      </a:cubicBezTo>
                      <a:cubicBezTo>
                        <a:pt x="1904038" y="995081"/>
                        <a:pt x="1909211" y="996551"/>
                        <a:pt x="1914232" y="996146"/>
                      </a:cubicBezTo>
                      <a:cubicBezTo>
                        <a:pt x="2092496" y="1046252"/>
                        <a:pt x="2280093" y="1169694"/>
                        <a:pt x="2325484" y="1359218"/>
                      </a:cubicBezTo>
                      <a:cubicBezTo>
                        <a:pt x="2336895" y="1406687"/>
                        <a:pt x="2337808" y="1456693"/>
                        <a:pt x="2328932" y="150456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7" name="任意多边形: 形状 206"/>
                <p:cNvSpPr/>
                <p:nvPr/>
              </p:nvSpPr>
              <p:spPr>
                <a:xfrm>
                  <a:off x="8759476" y="5035957"/>
                  <a:ext cx="101431" cy="65930"/>
                </a:xfrm>
                <a:custGeom>
                  <a:avLst/>
                  <a:gdLst>
                    <a:gd name="connsiteX0" fmla="*/ 99808 w 101430"/>
                    <a:gd name="connsiteY0" fmla="*/ 16876 h 65930"/>
                    <a:gd name="connsiteX1" fmla="*/ 56649 w 101430"/>
                    <a:gd name="connsiteY1" fmla="*/ 41524 h 65930"/>
                    <a:gd name="connsiteX2" fmla="*/ 8267 w 101430"/>
                    <a:gd name="connsiteY2" fmla="*/ 62977 h 65930"/>
                    <a:gd name="connsiteX3" fmla="*/ 3804 w 101430"/>
                    <a:gd name="connsiteY3" fmla="*/ 6480 h 65930"/>
                    <a:gd name="connsiteX4" fmla="*/ 76428 w 101430"/>
                    <a:gd name="connsiteY4" fmla="*/ 6480 h 65930"/>
                    <a:gd name="connsiteX5" fmla="*/ 94432 w 101430"/>
                    <a:gd name="connsiteY5" fmla="*/ 11602 h 65930"/>
                    <a:gd name="connsiteX6" fmla="*/ 99301 w 101430"/>
                    <a:gd name="connsiteY6" fmla="*/ 14797 h 65930"/>
                    <a:gd name="connsiteX7" fmla="*/ 99808 w 101430"/>
                    <a:gd name="connsiteY7" fmla="*/ 16876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1430" h="65930">
                      <a:moveTo>
                        <a:pt x="99808" y="16876"/>
                      </a:moveTo>
                      <a:cubicBezTo>
                        <a:pt x="90121" y="27526"/>
                        <a:pt x="69480" y="35033"/>
                        <a:pt x="56649" y="41524"/>
                      </a:cubicBezTo>
                      <a:cubicBezTo>
                        <a:pt x="41029" y="49486"/>
                        <a:pt x="24901" y="56587"/>
                        <a:pt x="8267" y="62977"/>
                      </a:cubicBezTo>
                      <a:cubicBezTo>
                        <a:pt x="6289" y="44212"/>
                        <a:pt x="4716" y="25245"/>
                        <a:pt x="3804" y="6480"/>
                      </a:cubicBezTo>
                      <a:cubicBezTo>
                        <a:pt x="28248" y="3437"/>
                        <a:pt x="52896" y="2423"/>
                        <a:pt x="76428" y="6480"/>
                      </a:cubicBezTo>
                      <a:cubicBezTo>
                        <a:pt x="82463" y="7443"/>
                        <a:pt x="89411" y="9066"/>
                        <a:pt x="94432" y="11602"/>
                      </a:cubicBezTo>
                      <a:cubicBezTo>
                        <a:pt x="97728" y="13275"/>
                        <a:pt x="97728" y="13275"/>
                        <a:pt x="99301" y="14797"/>
                      </a:cubicBezTo>
                      <a:cubicBezTo>
                        <a:pt x="101380" y="16876"/>
                        <a:pt x="100822" y="15811"/>
                        <a:pt x="99808" y="168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8" name="任意多边形: 形状 207"/>
                <p:cNvSpPr/>
                <p:nvPr/>
              </p:nvSpPr>
              <p:spPr>
                <a:xfrm>
                  <a:off x="8519127" y="5066121"/>
                  <a:ext cx="116646" cy="71002"/>
                </a:xfrm>
                <a:custGeom>
                  <a:avLst/>
                  <a:gdLst>
                    <a:gd name="connsiteX0" fmla="*/ 117212 w 116645"/>
                    <a:gd name="connsiteY0" fmla="*/ 63394 h 71001"/>
                    <a:gd name="connsiteX1" fmla="*/ 16338 w 116645"/>
                    <a:gd name="connsiteY1" fmla="*/ 66336 h 71001"/>
                    <a:gd name="connsiteX2" fmla="*/ 16186 w 116645"/>
                    <a:gd name="connsiteY2" fmla="*/ 66336 h 71001"/>
                    <a:gd name="connsiteX3" fmla="*/ 8072 w 116645"/>
                    <a:gd name="connsiteY3" fmla="*/ 66285 h 71001"/>
                    <a:gd name="connsiteX4" fmla="*/ 8173 w 116645"/>
                    <a:gd name="connsiteY4" fmla="*/ 47318 h 71001"/>
                    <a:gd name="connsiteX5" fmla="*/ 36726 w 116645"/>
                    <a:gd name="connsiteY5" fmla="*/ 28147 h 71001"/>
                    <a:gd name="connsiteX6" fmla="*/ 93933 w 116645"/>
                    <a:gd name="connsiteY6" fmla="*/ 7962 h 71001"/>
                    <a:gd name="connsiteX7" fmla="*/ 109249 w 116645"/>
                    <a:gd name="connsiteY7" fmla="*/ 3804 h 71001"/>
                    <a:gd name="connsiteX8" fmla="*/ 117212 w 116645"/>
                    <a:gd name="connsiteY8" fmla="*/ 63394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645" h="71001">
                      <a:moveTo>
                        <a:pt x="117212" y="63394"/>
                      </a:moveTo>
                      <a:cubicBezTo>
                        <a:pt x="83790" y="67401"/>
                        <a:pt x="50014" y="68010"/>
                        <a:pt x="16338" y="66336"/>
                      </a:cubicBezTo>
                      <a:lnTo>
                        <a:pt x="16186" y="66336"/>
                      </a:lnTo>
                      <a:cubicBezTo>
                        <a:pt x="13752" y="65829"/>
                        <a:pt x="11013" y="65727"/>
                        <a:pt x="8072" y="66285"/>
                      </a:cubicBezTo>
                      <a:cubicBezTo>
                        <a:pt x="-702" y="67604"/>
                        <a:pt x="6499" y="49397"/>
                        <a:pt x="8173" y="47318"/>
                      </a:cubicBezTo>
                      <a:cubicBezTo>
                        <a:pt x="15121" y="38239"/>
                        <a:pt x="26785" y="32762"/>
                        <a:pt x="36726" y="28147"/>
                      </a:cubicBezTo>
                      <a:cubicBezTo>
                        <a:pt x="55085" y="19475"/>
                        <a:pt x="74661" y="13896"/>
                        <a:pt x="93933" y="7962"/>
                      </a:cubicBezTo>
                      <a:cubicBezTo>
                        <a:pt x="98903" y="6542"/>
                        <a:pt x="104076" y="4920"/>
                        <a:pt x="109249" y="3804"/>
                      </a:cubicBezTo>
                      <a:cubicBezTo>
                        <a:pt x="111227" y="23786"/>
                        <a:pt x="113864" y="43615"/>
                        <a:pt x="117212" y="633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9" name="任意多边形: 形状 208"/>
                <p:cNvSpPr/>
                <p:nvPr/>
              </p:nvSpPr>
              <p:spPr>
                <a:xfrm>
                  <a:off x="8678990" y="5147976"/>
                  <a:ext cx="172433" cy="410795"/>
                </a:xfrm>
                <a:custGeom>
                  <a:avLst/>
                  <a:gdLst>
                    <a:gd name="connsiteX0" fmla="*/ 164775 w 172432"/>
                    <a:gd name="connsiteY0" fmla="*/ 402123 h 410795"/>
                    <a:gd name="connsiteX1" fmla="*/ 133280 w 172432"/>
                    <a:gd name="connsiteY1" fmla="*/ 395428 h 410795"/>
                    <a:gd name="connsiteX2" fmla="*/ 3804 w 172432"/>
                    <a:gd name="connsiteY2" fmla="*/ 15468 h 410795"/>
                    <a:gd name="connsiteX3" fmla="*/ 55381 w 172432"/>
                    <a:gd name="connsiteY3" fmla="*/ 3804 h 410795"/>
                    <a:gd name="connsiteX4" fmla="*/ 106959 w 172432"/>
                    <a:gd name="connsiteY4" fmla="*/ 218077 h 410795"/>
                    <a:gd name="connsiteX5" fmla="*/ 158486 w 172432"/>
                    <a:gd name="connsiteY5" fmla="*/ 344409 h 410795"/>
                    <a:gd name="connsiteX6" fmla="*/ 164775 w 172432"/>
                    <a:gd name="connsiteY6" fmla="*/ 402123 h 410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432" h="410795">
                      <a:moveTo>
                        <a:pt x="164775" y="402123"/>
                      </a:moveTo>
                      <a:cubicBezTo>
                        <a:pt x="152197" y="418504"/>
                        <a:pt x="140735" y="408817"/>
                        <a:pt x="133280" y="395428"/>
                      </a:cubicBezTo>
                      <a:cubicBezTo>
                        <a:pt x="79369" y="273813"/>
                        <a:pt x="30226" y="146771"/>
                        <a:pt x="3804" y="15468"/>
                      </a:cubicBezTo>
                      <a:cubicBezTo>
                        <a:pt x="21199" y="12476"/>
                        <a:pt x="38391" y="8469"/>
                        <a:pt x="55381" y="3804"/>
                      </a:cubicBezTo>
                      <a:cubicBezTo>
                        <a:pt x="65930" y="76631"/>
                        <a:pt x="83021" y="148343"/>
                        <a:pt x="106959" y="218077"/>
                      </a:cubicBezTo>
                      <a:cubicBezTo>
                        <a:pt x="121616" y="261185"/>
                        <a:pt x="139721" y="302721"/>
                        <a:pt x="158486" y="344409"/>
                      </a:cubicBezTo>
                      <a:cubicBezTo>
                        <a:pt x="165789" y="360536"/>
                        <a:pt x="177504" y="385590"/>
                        <a:pt x="164775" y="40212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0" name="任意多边形: 形状 209"/>
                <p:cNvSpPr/>
                <p:nvPr/>
              </p:nvSpPr>
              <p:spPr>
                <a:xfrm>
                  <a:off x="8659185" y="4510939"/>
                  <a:ext cx="213005" cy="613657"/>
                </a:xfrm>
                <a:custGeom>
                  <a:avLst/>
                  <a:gdLst>
                    <a:gd name="connsiteX0" fmla="*/ 210495 w 213004"/>
                    <a:gd name="connsiteY0" fmla="*/ 3804 h 613657"/>
                    <a:gd name="connsiteX1" fmla="*/ 205931 w 213004"/>
                    <a:gd name="connsiteY1" fmla="*/ 67350 h 613657"/>
                    <a:gd name="connsiteX2" fmla="*/ 137820 w 213004"/>
                    <a:gd name="connsiteY2" fmla="*/ 140076 h 613657"/>
                    <a:gd name="connsiteX3" fmla="*/ 68594 w 213004"/>
                    <a:gd name="connsiteY3" fmla="*/ 348415 h 613657"/>
                    <a:gd name="connsiteX4" fmla="*/ 62660 w 213004"/>
                    <a:gd name="connsiteY4" fmla="*/ 427481 h 613657"/>
                    <a:gd name="connsiteX5" fmla="*/ 61797 w 213004"/>
                    <a:gd name="connsiteY5" fmla="*/ 468357 h 613657"/>
                    <a:gd name="connsiteX6" fmla="*/ 62507 w 213004"/>
                    <a:gd name="connsiteY6" fmla="*/ 497519 h 613657"/>
                    <a:gd name="connsiteX7" fmla="*/ 64384 w 213004"/>
                    <a:gd name="connsiteY7" fmla="*/ 537838 h 613657"/>
                    <a:gd name="connsiteX8" fmla="*/ 68796 w 213004"/>
                    <a:gd name="connsiteY8" fmla="*/ 590024 h 613657"/>
                    <a:gd name="connsiteX9" fmla="*/ 69962 w 213004"/>
                    <a:gd name="connsiteY9" fmla="*/ 600522 h 613657"/>
                    <a:gd name="connsiteX10" fmla="*/ 16660 w 213004"/>
                    <a:gd name="connsiteY10" fmla="*/ 613049 h 613657"/>
                    <a:gd name="connsiteX11" fmla="*/ 8293 w 213004"/>
                    <a:gd name="connsiteY11" fmla="*/ 548995 h 613657"/>
                    <a:gd name="connsiteX12" fmla="*/ 5047 w 213004"/>
                    <a:gd name="connsiteY12" fmla="*/ 508828 h 613657"/>
                    <a:gd name="connsiteX13" fmla="*/ 4844 w 213004"/>
                    <a:gd name="connsiteY13" fmla="*/ 504365 h 613657"/>
                    <a:gd name="connsiteX14" fmla="*/ 4032 w 213004"/>
                    <a:gd name="connsiteY14" fmla="*/ 478500 h 613657"/>
                    <a:gd name="connsiteX15" fmla="*/ 4235 w 213004"/>
                    <a:gd name="connsiteY15" fmla="*/ 437776 h 613657"/>
                    <a:gd name="connsiteX16" fmla="*/ 163431 w 213004"/>
                    <a:gd name="connsiteY16" fmla="*/ 39000 h 613657"/>
                    <a:gd name="connsiteX17" fmla="*/ 210495 w 213004"/>
                    <a:gd name="connsiteY17" fmla="*/ 3804 h 613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13004" h="613657">
                      <a:moveTo>
                        <a:pt x="210495" y="3804"/>
                      </a:moveTo>
                      <a:cubicBezTo>
                        <a:pt x="207453" y="24698"/>
                        <a:pt x="205982" y="45948"/>
                        <a:pt x="205931" y="67350"/>
                      </a:cubicBezTo>
                      <a:cubicBezTo>
                        <a:pt x="178748" y="88701"/>
                        <a:pt x="155469" y="113856"/>
                        <a:pt x="137820" y="140076"/>
                      </a:cubicBezTo>
                      <a:cubicBezTo>
                        <a:pt x="96487" y="201442"/>
                        <a:pt x="77570" y="275689"/>
                        <a:pt x="68594" y="348415"/>
                      </a:cubicBezTo>
                      <a:cubicBezTo>
                        <a:pt x="65449" y="374483"/>
                        <a:pt x="63522" y="401058"/>
                        <a:pt x="62660" y="427481"/>
                      </a:cubicBezTo>
                      <a:cubicBezTo>
                        <a:pt x="62153" y="441275"/>
                        <a:pt x="61797" y="454766"/>
                        <a:pt x="61797" y="468357"/>
                      </a:cubicBezTo>
                      <a:cubicBezTo>
                        <a:pt x="61899" y="477993"/>
                        <a:pt x="62051" y="487832"/>
                        <a:pt x="62507" y="497519"/>
                      </a:cubicBezTo>
                      <a:cubicBezTo>
                        <a:pt x="62863" y="510958"/>
                        <a:pt x="63522" y="524398"/>
                        <a:pt x="64384" y="537838"/>
                      </a:cubicBezTo>
                      <a:cubicBezTo>
                        <a:pt x="65449" y="555233"/>
                        <a:pt x="66869" y="572628"/>
                        <a:pt x="68796" y="590024"/>
                      </a:cubicBezTo>
                      <a:cubicBezTo>
                        <a:pt x="68999" y="593472"/>
                        <a:pt x="69557" y="597073"/>
                        <a:pt x="69962" y="600522"/>
                      </a:cubicBezTo>
                      <a:cubicBezTo>
                        <a:pt x="52415" y="605746"/>
                        <a:pt x="34563" y="609904"/>
                        <a:pt x="16660" y="613049"/>
                      </a:cubicBezTo>
                      <a:cubicBezTo>
                        <a:pt x="12958" y="591900"/>
                        <a:pt x="10271" y="570346"/>
                        <a:pt x="8293" y="548995"/>
                      </a:cubicBezTo>
                      <a:cubicBezTo>
                        <a:pt x="6771" y="535555"/>
                        <a:pt x="5706" y="522268"/>
                        <a:pt x="5047" y="508828"/>
                      </a:cubicBezTo>
                      <a:cubicBezTo>
                        <a:pt x="5047" y="507256"/>
                        <a:pt x="4844" y="505887"/>
                        <a:pt x="4844" y="504365"/>
                      </a:cubicBezTo>
                      <a:cubicBezTo>
                        <a:pt x="4235" y="495896"/>
                        <a:pt x="4134" y="487274"/>
                        <a:pt x="4032" y="478500"/>
                      </a:cubicBezTo>
                      <a:cubicBezTo>
                        <a:pt x="3678" y="465061"/>
                        <a:pt x="3728" y="451418"/>
                        <a:pt x="4235" y="437776"/>
                      </a:cubicBezTo>
                      <a:cubicBezTo>
                        <a:pt x="8495" y="291310"/>
                        <a:pt x="52669" y="137591"/>
                        <a:pt x="163431" y="39000"/>
                      </a:cubicBezTo>
                      <a:cubicBezTo>
                        <a:pt x="177987" y="25966"/>
                        <a:pt x="193861" y="14048"/>
                        <a:pt x="210495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1" name="任意多边形: 形状 210"/>
                <p:cNvSpPr/>
                <p:nvPr/>
              </p:nvSpPr>
              <p:spPr>
                <a:xfrm>
                  <a:off x="9674915" y="4480560"/>
                  <a:ext cx="116646" cy="71002"/>
                </a:xfrm>
                <a:custGeom>
                  <a:avLst/>
                  <a:gdLst>
                    <a:gd name="connsiteX0" fmla="*/ 114642 w 116645"/>
                    <a:gd name="connsiteY0" fmla="*/ 55635 h 71001"/>
                    <a:gd name="connsiteX1" fmla="*/ 52516 w 116645"/>
                    <a:gd name="connsiteY1" fmla="*/ 68466 h 71001"/>
                    <a:gd name="connsiteX2" fmla="*/ 51501 w 116645"/>
                    <a:gd name="connsiteY2" fmla="*/ 68466 h 71001"/>
                    <a:gd name="connsiteX3" fmla="*/ 49422 w 116645"/>
                    <a:gd name="connsiteY3" fmla="*/ 69024 h 71001"/>
                    <a:gd name="connsiteX4" fmla="*/ 47546 w 116645"/>
                    <a:gd name="connsiteY4" fmla="*/ 69379 h 71001"/>
                    <a:gd name="connsiteX5" fmla="*/ 45314 w 116645"/>
                    <a:gd name="connsiteY5" fmla="*/ 69734 h 71001"/>
                    <a:gd name="connsiteX6" fmla="*/ 3981 w 116645"/>
                    <a:gd name="connsiteY6" fmla="*/ 61264 h 71001"/>
                    <a:gd name="connsiteX7" fmla="*/ 49929 w 116645"/>
                    <a:gd name="connsiteY7" fmla="*/ 24851 h 71001"/>
                    <a:gd name="connsiteX8" fmla="*/ 92784 w 116645"/>
                    <a:gd name="connsiteY8" fmla="*/ 3804 h 71001"/>
                    <a:gd name="connsiteX9" fmla="*/ 114642 w 116645"/>
                    <a:gd name="connsiteY9" fmla="*/ 55635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6645" h="71001">
                      <a:moveTo>
                        <a:pt x="114642" y="55635"/>
                      </a:moveTo>
                      <a:cubicBezTo>
                        <a:pt x="94001" y="60047"/>
                        <a:pt x="73207" y="64409"/>
                        <a:pt x="52516" y="68466"/>
                      </a:cubicBezTo>
                      <a:lnTo>
                        <a:pt x="51501" y="68466"/>
                      </a:lnTo>
                      <a:cubicBezTo>
                        <a:pt x="50791" y="68669"/>
                        <a:pt x="50132" y="68821"/>
                        <a:pt x="49422" y="69024"/>
                      </a:cubicBezTo>
                      <a:cubicBezTo>
                        <a:pt x="48915" y="69024"/>
                        <a:pt x="48053" y="69227"/>
                        <a:pt x="47546" y="69379"/>
                      </a:cubicBezTo>
                      <a:cubicBezTo>
                        <a:pt x="46836" y="69582"/>
                        <a:pt x="45973" y="69734"/>
                        <a:pt x="45314" y="69734"/>
                      </a:cubicBezTo>
                      <a:cubicBezTo>
                        <a:pt x="31519" y="71611"/>
                        <a:pt x="6364" y="73487"/>
                        <a:pt x="3981" y="61264"/>
                      </a:cubicBezTo>
                      <a:cubicBezTo>
                        <a:pt x="836" y="45796"/>
                        <a:pt x="40496" y="29770"/>
                        <a:pt x="49929" y="24851"/>
                      </a:cubicBezTo>
                      <a:cubicBezTo>
                        <a:pt x="63977" y="17446"/>
                        <a:pt x="78381" y="10549"/>
                        <a:pt x="92784" y="3804"/>
                      </a:cubicBezTo>
                      <a:cubicBezTo>
                        <a:pt x="100594" y="20996"/>
                        <a:pt x="107846" y="38138"/>
                        <a:pt x="114642" y="556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2" name="任意多边形: 形状 211"/>
                <p:cNvSpPr/>
                <p:nvPr/>
              </p:nvSpPr>
              <p:spPr>
                <a:xfrm>
                  <a:off x="8901246" y="4087214"/>
                  <a:ext cx="973737" cy="720160"/>
                </a:xfrm>
                <a:custGeom>
                  <a:avLst/>
                  <a:gdLst>
                    <a:gd name="connsiteX0" fmla="*/ 970977 w 973737"/>
                    <a:gd name="connsiteY0" fmla="*/ 427833 h 720159"/>
                    <a:gd name="connsiteX1" fmla="*/ 927667 w 973737"/>
                    <a:gd name="connsiteY1" fmla="*/ 439548 h 720159"/>
                    <a:gd name="connsiteX2" fmla="*/ 920566 w 973737"/>
                    <a:gd name="connsiteY2" fmla="*/ 421849 h 720159"/>
                    <a:gd name="connsiteX3" fmla="*/ 902816 w 973737"/>
                    <a:gd name="connsiteY3" fmla="*/ 381530 h 720159"/>
                    <a:gd name="connsiteX4" fmla="*/ 885674 w 973737"/>
                    <a:gd name="connsiteY4" fmla="*/ 345522 h 720159"/>
                    <a:gd name="connsiteX5" fmla="*/ 870510 w 973737"/>
                    <a:gd name="connsiteY5" fmla="*/ 317070 h 720159"/>
                    <a:gd name="connsiteX6" fmla="*/ 849919 w 973737"/>
                    <a:gd name="connsiteY6" fmla="*/ 281975 h 720159"/>
                    <a:gd name="connsiteX7" fmla="*/ 725058 w 973737"/>
                    <a:gd name="connsiteY7" fmla="*/ 139820 h 720159"/>
                    <a:gd name="connsiteX8" fmla="*/ 414476 w 973737"/>
                    <a:gd name="connsiteY8" fmla="*/ 58219 h 720159"/>
                    <a:gd name="connsiteX9" fmla="*/ 125195 w 973737"/>
                    <a:gd name="connsiteY9" fmla="*/ 240744 h 720159"/>
                    <a:gd name="connsiteX10" fmla="*/ 123522 w 973737"/>
                    <a:gd name="connsiteY10" fmla="*/ 243026 h 720159"/>
                    <a:gd name="connsiteX11" fmla="*/ 71133 w 973737"/>
                    <a:gd name="connsiteY11" fmla="*/ 346637 h 720159"/>
                    <a:gd name="connsiteX12" fmla="*/ 59570 w 973737"/>
                    <a:gd name="connsiteY12" fmla="*/ 389543 h 720159"/>
                    <a:gd name="connsiteX13" fmla="*/ 51709 w 973737"/>
                    <a:gd name="connsiteY13" fmla="*/ 439802 h 720159"/>
                    <a:gd name="connsiteX14" fmla="*/ 51709 w 973737"/>
                    <a:gd name="connsiteY14" fmla="*/ 440157 h 720159"/>
                    <a:gd name="connsiteX15" fmla="*/ 50035 w 973737"/>
                    <a:gd name="connsiteY15" fmla="*/ 485699 h 720159"/>
                    <a:gd name="connsiteX16" fmla="*/ 95679 w 973737"/>
                    <a:gd name="connsiteY16" fmla="*/ 636223 h 720159"/>
                    <a:gd name="connsiteX17" fmla="*/ 250868 w 973737"/>
                    <a:gd name="connsiteY17" fmla="*/ 631557 h 720159"/>
                    <a:gd name="connsiteX18" fmla="*/ 216737 w 973737"/>
                    <a:gd name="connsiteY18" fmla="*/ 463993 h 720159"/>
                    <a:gd name="connsiteX19" fmla="*/ 92889 w 973737"/>
                    <a:gd name="connsiteY19" fmla="*/ 433412 h 720159"/>
                    <a:gd name="connsiteX20" fmla="*/ 102120 w 973737"/>
                    <a:gd name="connsiteY20" fmla="*/ 383964 h 720159"/>
                    <a:gd name="connsiteX21" fmla="*/ 127478 w 973737"/>
                    <a:gd name="connsiteY21" fmla="*/ 384015 h 720159"/>
                    <a:gd name="connsiteX22" fmla="*/ 305894 w 973737"/>
                    <a:gd name="connsiteY22" fmla="*/ 506036 h 720159"/>
                    <a:gd name="connsiteX23" fmla="*/ 247826 w 973737"/>
                    <a:gd name="connsiteY23" fmla="*/ 696625 h 720159"/>
                    <a:gd name="connsiteX24" fmla="*/ 48513 w 973737"/>
                    <a:gd name="connsiteY24" fmla="*/ 645250 h 720159"/>
                    <a:gd name="connsiteX25" fmla="*/ 4290 w 973737"/>
                    <a:gd name="connsiteY25" fmla="*/ 509891 h 720159"/>
                    <a:gd name="connsiteX26" fmla="*/ 4746 w 973737"/>
                    <a:gd name="connsiteY26" fmla="*/ 463841 h 720159"/>
                    <a:gd name="connsiteX27" fmla="*/ 5051 w 973737"/>
                    <a:gd name="connsiteY27" fmla="*/ 459885 h 720159"/>
                    <a:gd name="connsiteX28" fmla="*/ 12810 w 973737"/>
                    <a:gd name="connsiteY28" fmla="*/ 404453 h 720159"/>
                    <a:gd name="connsiteX29" fmla="*/ 24323 w 973737"/>
                    <a:gd name="connsiteY29" fmla="*/ 357389 h 720159"/>
                    <a:gd name="connsiteX30" fmla="*/ 83964 w 973737"/>
                    <a:gd name="connsiteY30" fmla="*/ 227507 h 720159"/>
                    <a:gd name="connsiteX31" fmla="*/ 358486 w 973737"/>
                    <a:gd name="connsiteY31" fmla="*/ 22565 h 720159"/>
                    <a:gd name="connsiteX32" fmla="*/ 701628 w 973737"/>
                    <a:gd name="connsiteY32" fmla="*/ 57559 h 720159"/>
                    <a:gd name="connsiteX33" fmla="*/ 835973 w 973737"/>
                    <a:gd name="connsiteY33" fmla="*/ 169590 h 720159"/>
                    <a:gd name="connsiteX34" fmla="*/ 896984 w 973737"/>
                    <a:gd name="connsiteY34" fmla="*/ 264732 h 720159"/>
                    <a:gd name="connsiteX35" fmla="*/ 915697 w 973737"/>
                    <a:gd name="connsiteY35" fmla="*/ 300892 h 720159"/>
                    <a:gd name="connsiteX36" fmla="*/ 922747 w 973737"/>
                    <a:gd name="connsiteY36" fmla="*/ 315143 h 720159"/>
                    <a:gd name="connsiteX37" fmla="*/ 929289 w 973737"/>
                    <a:gd name="connsiteY37" fmla="*/ 329394 h 720159"/>
                    <a:gd name="connsiteX38" fmla="*/ 945772 w 973737"/>
                    <a:gd name="connsiteY38" fmla="*/ 366112 h 720159"/>
                    <a:gd name="connsiteX39" fmla="*/ 945924 w 973737"/>
                    <a:gd name="connsiteY39" fmla="*/ 366112 h 720159"/>
                    <a:gd name="connsiteX40" fmla="*/ 970977 w 973737"/>
                    <a:gd name="connsiteY40" fmla="*/ 427833 h 720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973737" h="720159">
                      <a:moveTo>
                        <a:pt x="970977" y="427833"/>
                      </a:moveTo>
                      <a:cubicBezTo>
                        <a:pt x="956727" y="432144"/>
                        <a:pt x="942121" y="435947"/>
                        <a:pt x="927667" y="439548"/>
                      </a:cubicBezTo>
                      <a:cubicBezTo>
                        <a:pt x="925182" y="433564"/>
                        <a:pt x="922848" y="427731"/>
                        <a:pt x="920566" y="421849"/>
                      </a:cubicBezTo>
                      <a:cubicBezTo>
                        <a:pt x="914886" y="408307"/>
                        <a:pt x="909054" y="394919"/>
                        <a:pt x="902816" y="381530"/>
                      </a:cubicBezTo>
                      <a:cubicBezTo>
                        <a:pt x="897338" y="369358"/>
                        <a:pt x="891658" y="357338"/>
                        <a:pt x="885674" y="345522"/>
                      </a:cubicBezTo>
                      <a:cubicBezTo>
                        <a:pt x="880704" y="335734"/>
                        <a:pt x="875784" y="326301"/>
                        <a:pt x="870510" y="317070"/>
                      </a:cubicBezTo>
                      <a:cubicBezTo>
                        <a:pt x="863968" y="305253"/>
                        <a:pt x="857121" y="293437"/>
                        <a:pt x="849919" y="281975"/>
                      </a:cubicBezTo>
                      <a:cubicBezTo>
                        <a:pt x="816143" y="228217"/>
                        <a:pt x="775520" y="179073"/>
                        <a:pt x="725058" y="139820"/>
                      </a:cubicBezTo>
                      <a:cubicBezTo>
                        <a:pt x="635748" y="70542"/>
                        <a:pt x="526406" y="41178"/>
                        <a:pt x="414476" y="58219"/>
                      </a:cubicBezTo>
                      <a:cubicBezTo>
                        <a:pt x="298287" y="76172"/>
                        <a:pt x="190771" y="143015"/>
                        <a:pt x="125195" y="240744"/>
                      </a:cubicBezTo>
                      <a:cubicBezTo>
                        <a:pt x="124536" y="241606"/>
                        <a:pt x="124029" y="242163"/>
                        <a:pt x="123522" y="243026"/>
                      </a:cubicBezTo>
                      <a:cubicBezTo>
                        <a:pt x="100954" y="274875"/>
                        <a:pt x="83456" y="309716"/>
                        <a:pt x="71133" y="346637"/>
                      </a:cubicBezTo>
                      <a:cubicBezTo>
                        <a:pt x="66467" y="360838"/>
                        <a:pt x="62511" y="375038"/>
                        <a:pt x="59570" y="389543"/>
                      </a:cubicBezTo>
                      <a:cubicBezTo>
                        <a:pt x="55817" y="406127"/>
                        <a:pt x="53230" y="422913"/>
                        <a:pt x="51709" y="439802"/>
                      </a:cubicBezTo>
                      <a:lnTo>
                        <a:pt x="51709" y="440157"/>
                      </a:lnTo>
                      <a:lnTo>
                        <a:pt x="50035" y="485699"/>
                      </a:lnTo>
                      <a:cubicBezTo>
                        <a:pt x="50847" y="539153"/>
                        <a:pt x="62258" y="595752"/>
                        <a:pt x="95679" y="636223"/>
                      </a:cubicBezTo>
                      <a:cubicBezTo>
                        <a:pt x="137672" y="686938"/>
                        <a:pt x="211462" y="683997"/>
                        <a:pt x="250868" y="631557"/>
                      </a:cubicBezTo>
                      <a:cubicBezTo>
                        <a:pt x="291441" y="577748"/>
                        <a:pt x="268264" y="501624"/>
                        <a:pt x="216737" y="463993"/>
                      </a:cubicBezTo>
                      <a:cubicBezTo>
                        <a:pt x="178092" y="435998"/>
                        <a:pt x="135237" y="427884"/>
                        <a:pt x="92889" y="433412"/>
                      </a:cubicBezTo>
                      <a:cubicBezTo>
                        <a:pt x="94766" y="416676"/>
                        <a:pt x="97809" y="400244"/>
                        <a:pt x="102120" y="383964"/>
                      </a:cubicBezTo>
                      <a:cubicBezTo>
                        <a:pt x="110589" y="383355"/>
                        <a:pt x="119008" y="383609"/>
                        <a:pt x="127478" y="384015"/>
                      </a:cubicBezTo>
                      <a:cubicBezTo>
                        <a:pt x="203399" y="388630"/>
                        <a:pt x="276226" y="434477"/>
                        <a:pt x="305894" y="506036"/>
                      </a:cubicBezTo>
                      <a:cubicBezTo>
                        <a:pt x="334143" y="573995"/>
                        <a:pt x="310459" y="656560"/>
                        <a:pt x="247826" y="696625"/>
                      </a:cubicBezTo>
                      <a:cubicBezTo>
                        <a:pt x="179360" y="740393"/>
                        <a:pt x="93752" y="706261"/>
                        <a:pt x="48513" y="645250"/>
                      </a:cubicBezTo>
                      <a:cubicBezTo>
                        <a:pt x="19403" y="605946"/>
                        <a:pt x="6927" y="558476"/>
                        <a:pt x="4290" y="509891"/>
                      </a:cubicBezTo>
                      <a:cubicBezTo>
                        <a:pt x="3580" y="494524"/>
                        <a:pt x="3580" y="479208"/>
                        <a:pt x="4746" y="463841"/>
                      </a:cubicBezTo>
                      <a:cubicBezTo>
                        <a:pt x="4898" y="462624"/>
                        <a:pt x="4898" y="461102"/>
                        <a:pt x="5051" y="459885"/>
                      </a:cubicBezTo>
                      <a:cubicBezTo>
                        <a:pt x="6369" y="441070"/>
                        <a:pt x="9260" y="422406"/>
                        <a:pt x="12810" y="404453"/>
                      </a:cubicBezTo>
                      <a:cubicBezTo>
                        <a:pt x="12810" y="404453"/>
                        <a:pt x="16208" y="370068"/>
                        <a:pt x="24323" y="357389"/>
                      </a:cubicBezTo>
                      <a:cubicBezTo>
                        <a:pt x="37914" y="311542"/>
                        <a:pt x="57896" y="267825"/>
                        <a:pt x="83964" y="227507"/>
                      </a:cubicBezTo>
                      <a:cubicBezTo>
                        <a:pt x="147459" y="129626"/>
                        <a:pt x="246405" y="55480"/>
                        <a:pt x="358486" y="22565"/>
                      </a:cubicBezTo>
                      <a:cubicBezTo>
                        <a:pt x="472596" y="-10907"/>
                        <a:pt x="596900" y="200"/>
                        <a:pt x="701628" y="57559"/>
                      </a:cubicBezTo>
                      <a:cubicBezTo>
                        <a:pt x="753205" y="85757"/>
                        <a:pt x="799509" y="123286"/>
                        <a:pt x="835973" y="169590"/>
                      </a:cubicBezTo>
                      <a:cubicBezTo>
                        <a:pt x="858947" y="199157"/>
                        <a:pt x="879132" y="231513"/>
                        <a:pt x="896984" y="264732"/>
                      </a:cubicBezTo>
                      <a:cubicBezTo>
                        <a:pt x="903678" y="276701"/>
                        <a:pt x="909866" y="288721"/>
                        <a:pt x="915697" y="300892"/>
                      </a:cubicBezTo>
                      <a:cubicBezTo>
                        <a:pt x="918183" y="305507"/>
                        <a:pt x="920465" y="310477"/>
                        <a:pt x="922747" y="315143"/>
                      </a:cubicBezTo>
                      <a:cubicBezTo>
                        <a:pt x="924877" y="319758"/>
                        <a:pt x="927159" y="324576"/>
                        <a:pt x="929289" y="329394"/>
                      </a:cubicBezTo>
                      <a:cubicBezTo>
                        <a:pt x="935122" y="341566"/>
                        <a:pt x="940599" y="353737"/>
                        <a:pt x="945772" y="366112"/>
                      </a:cubicBezTo>
                      <a:lnTo>
                        <a:pt x="945924" y="366112"/>
                      </a:lnTo>
                      <a:cubicBezTo>
                        <a:pt x="954647" y="386449"/>
                        <a:pt x="962964" y="407192"/>
                        <a:pt x="970977" y="42783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3" name="任意多边形: 形状 212"/>
                <p:cNvSpPr/>
                <p:nvPr/>
              </p:nvSpPr>
              <p:spPr>
                <a:xfrm>
                  <a:off x="9881505" y="4417273"/>
                  <a:ext cx="157218" cy="86216"/>
                </a:xfrm>
                <a:custGeom>
                  <a:avLst/>
                  <a:gdLst>
                    <a:gd name="connsiteX0" fmla="*/ 150270 w 157217"/>
                    <a:gd name="connsiteY0" fmla="*/ 25098 h 86216"/>
                    <a:gd name="connsiteX1" fmla="*/ 120702 w 157217"/>
                    <a:gd name="connsiteY1" fmla="*/ 46348 h 86216"/>
                    <a:gd name="connsiteX2" fmla="*/ 80739 w 157217"/>
                    <a:gd name="connsiteY2" fmla="*/ 65975 h 86216"/>
                    <a:gd name="connsiteX3" fmla="*/ 28350 w 157217"/>
                    <a:gd name="connsiteY3" fmla="*/ 85906 h 86216"/>
                    <a:gd name="connsiteX4" fmla="*/ 3804 w 157217"/>
                    <a:gd name="connsiteY4" fmla="*/ 24439 h 86216"/>
                    <a:gd name="connsiteX5" fmla="*/ 7911 w 157217"/>
                    <a:gd name="connsiteY5" fmla="*/ 23374 h 86216"/>
                    <a:gd name="connsiteX6" fmla="*/ 97728 w 157217"/>
                    <a:gd name="connsiteY6" fmla="*/ 5877 h 86216"/>
                    <a:gd name="connsiteX7" fmla="*/ 150270 w 157217"/>
                    <a:gd name="connsiteY7" fmla="*/ 25098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7217" h="86216">
                      <a:moveTo>
                        <a:pt x="150270" y="25098"/>
                      </a:moveTo>
                      <a:cubicBezTo>
                        <a:pt x="143322" y="35191"/>
                        <a:pt x="130947" y="40668"/>
                        <a:pt x="120702" y="46348"/>
                      </a:cubicBezTo>
                      <a:cubicBezTo>
                        <a:pt x="107669" y="53398"/>
                        <a:pt x="94483" y="59940"/>
                        <a:pt x="80739" y="65975"/>
                      </a:cubicBezTo>
                      <a:cubicBezTo>
                        <a:pt x="63749" y="73430"/>
                        <a:pt x="46252" y="80023"/>
                        <a:pt x="28350" y="85906"/>
                      </a:cubicBezTo>
                      <a:cubicBezTo>
                        <a:pt x="20844" y="65316"/>
                        <a:pt x="12476" y="44725"/>
                        <a:pt x="3804" y="24439"/>
                      </a:cubicBezTo>
                      <a:cubicBezTo>
                        <a:pt x="5172" y="24084"/>
                        <a:pt x="6542" y="23729"/>
                        <a:pt x="7911" y="23374"/>
                      </a:cubicBezTo>
                      <a:cubicBezTo>
                        <a:pt x="37327" y="15615"/>
                        <a:pt x="67604" y="9529"/>
                        <a:pt x="97728" y="5877"/>
                      </a:cubicBezTo>
                      <a:cubicBezTo>
                        <a:pt x="109495" y="4559"/>
                        <a:pt x="169745" y="-3606"/>
                        <a:pt x="150270" y="250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4" name="任意多边形: 形状 213"/>
                <p:cNvSpPr/>
                <p:nvPr/>
              </p:nvSpPr>
              <p:spPr>
                <a:xfrm>
                  <a:off x="9839411" y="4549229"/>
                  <a:ext cx="187647" cy="715088"/>
                </a:xfrm>
                <a:custGeom>
                  <a:avLst/>
                  <a:gdLst>
                    <a:gd name="connsiteX0" fmla="*/ 183844 w 187647"/>
                    <a:gd name="connsiteY0" fmla="*/ 700786 h 715088"/>
                    <a:gd name="connsiteX1" fmla="*/ 177758 w 187647"/>
                    <a:gd name="connsiteY1" fmla="*/ 710879 h 715088"/>
                    <a:gd name="connsiteX2" fmla="*/ 148039 w 187647"/>
                    <a:gd name="connsiteY2" fmla="*/ 691759 h 715088"/>
                    <a:gd name="connsiteX3" fmla="*/ 140837 w 187647"/>
                    <a:gd name="connsiteY3" fmla="*/ 637849 h 715088"/>
                    <a:gd name="connsiteX4" fmla="*/ 133382 w 187647"/>
                    <a:gd name="connsiteY4" fmla="*/ 576889 h 715088"/>
                    <a:gd name="connsiteX5" fmla="*/ 96005 w 187647"/>
                    <a:gd name="connsiteY5" fmla="*/ 352980 h 715088"/>
                    <a:gd name="connsiteX6" fmla="*/ 3804 w 187647"/>
                    <a:gd name="connsiteY6" fmla="*/ 15367 h 715088"/>
                    <a:gd name="connsiteX7" fmla="*/ 46760 w 187647"/>
                    <a:gd name="connsiteY7" fmla="*/ 3804 h 715088"/>
                    <a:gd name="connsiteX8" fmla="*/ 116443 w 187647"/>
                    <a:gd name="connsiteY8" fmla="*/ 244246 h 715088"/>
                    <a:gd name="connsiteX9" fmla="*/ 179685 w 187647"/>
                    <a:gd name="connsiteY9" fmla="*/ 623445 h 715088"/>
                    <a:gd name="connsiteX10" fmla="*/ 183691 w 187647"/>
                    <a:gd name="connsiteY10" fmla="*/ 698961 h 715088"/>
                    <a:gd name="connsiteX11" fmla="*/ 183844 w 187647"/>
                    <a:gd name="connsiteY11" fmla="*/ 700786 h 71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7647" h="715088">
                      <a:moveTo>
                        <a:pt x="183844" y="700786"/>
                      </a:moveTo>
                      <a:cubicBezTo>
                        <a:pt x="183032" y="705097"/>
                        <a:pt x="181004" y="708952"/>
                        <a:pt x="177758" y="710879"/>
                      </a:cubicBezTo>
                      <a:cubicBezTo>
                        <a:pt x="165434" y="717776"/>
                        <a:pt x="151233" y="701192"/>
                        <a:pt x="148039" y="691759"/>
                      </a:cubicBezTo>
                      <a:cubicBezTo>
                        <a:pt x="142308" y="675276"/>
                        <a:pt x="142916" y="655092"/>
                        <a:pt x="140837" y="637849"/>
                      </a:cubicBezTo>
                      <a:cubicBezTo>
                        <a:pt x="138707" y="617512"/>
                        <a:pt x="136222" y="597226"/>
                        <a:pt x="133382" y="576889"/>
                      </a:cubicBezTo>
                      <a:cubicBezTo>
                        <a:pt x="123695" y="501982"/>
                        <a:pt x="111219" y="427126"/>
                        <a:pt x="96005" y="352980"/>
                      </a:cubicBezTo>
                      <a:cubicBezTo>
                        <a:pt x="72574" y="239428"/>
                        <a:pt x="43920" y="124912"/>
                        <a:pt x="3804" y="15367"/>
                      </a:cubicBezTo>
                      <a:cubicBezTo>
                        <a:pt x="18055" y="11918"/>
                        <a:pt x="32356" y="7962"/>
                        <a:pt x="46760" y="3804"/>
                      </a:cubicBezTo>
                      <a:cubicBezTo>
                        <a:pt x="74602" y="82615"/>
                        <a:pt x="96968" y="163405"/>
                        <a:pt x="116443" y="244246"/>
                      </a:cubicBezTo>
                      <a:cubicBezTo>
                        <a:pt x="146416" y="368904"/>
                        <a:pt x="169187" y="495744"/>
                        <a:pt x="179685" y="623445"/>
                      </a:cubicBezTo>
                      <a:cubicBezTo>
                        <a:pt x="181713" y="648600"/>
                        <a:pt x="183032" y="673755"/>
                        <a:pt x="183691" y="698961"/>
                      </a:cubicBezTo>
                      <a:cubicBezTo>
                        <a:pt x="183691" y="699569"/>
                        <a:pt x="183691" y="700229"/>
                        <a:pt x="183844" y="70078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5" name="任意多边形: 形状 214"/>
                <p:cNvSpPr/>
                <p:nvPr/>
              </p:nvSpPr>
              <p:spPr>
                <a:xfrm>
                  <a:off x="9745876" y="5409309"/>
                  <a:ext cx="177504" cy="167361"/>
                </a:xfrm>
                <a:custGeom>
                  <a:avLst/>
                  <a:gdLst>
                    <a:gd name="connsiteX0" fmla="*/ 166007 w 177504"/>
                    <a:gd name="connsiteY0" fmla="*/ 129886 h 167361"/>
                    <a:gd name="connsiteX1" fmla="*/ 138519 w 177504"/>
                    <a:gd name="connsiteY1" fmla="*/ 122786 h 167361"/>
                    <a:gd name="connsiteX2" fmla="*/ 112097 w 177504"/>
                    <a:gd name="connsiteY2" fmla="*/ 76888 h 167361"/>
                    <a:gd name="connsiteX3" fmla="*/ 111590 w 177504"/>
                    <a:gd name="connsiteY3" fmla="*/ 76026 h 167361"/>
                    <a:gd name="connsiteX4" fmla="*/ 109662 w 177504"/>
                    <a:gd name="connsiteY4" fmla="*/ 73795 h 167361"/>
                    <a:gd name="connsiteX5" fmla="*/ 106163 w 177504"/>
                    <a:gd name="connsiteY5" fmla="*/ 69687 h 167361"/>
                    <a:gd name="connsiteX6" fmla="*/ 98150 w 177504"/>
                    <a:gd name="connsiteY6" fmla="*/ 61319 h 167361"/>
                    <a:gd name="connsiteX7" fmla="*/ 93636 w 177504"/>
                    <a:gd name="connsiteY7" fmla="*/ 57211 h 167361"/>
                    <a:gd name="connsiteX8" fmla="*/ 91354 w 177504"/>
                    <a:gd name="connsiteY8" fmla="*/ 55537 h 167361"/>
                    <a:gd name="connsiteX9" fmla="*/ 82681 w 177504"/>
                    <a:gd name="connsiteY9" fmla="*/ 49958 h 167361"/>
                    <a:gd name="connsiteX10" fmla="*/ 76798 w 177504"/>
                    <a:gd name="connsiteY10" fmla="*/ 46915 h 167361"/>
                    <a:gd name="connsiteX11" fmla="*/ 74871 w 177504"/>
                    <a:gd name="connsiteY11" fmla="*/ 46256 h 167361"/>
                    <a:gd name="connsiteX12" fmla="*/ 70003 w 177504"/>
                    <a:gd name="connsiteY12" fmla="*/ 44785 h 167361"/>
                    <a:gd name="connsiteX13" fmla="*/ 66554 w 177504"/>
                    <a:gd name="connsiteY13" fmla="*/ 43974 h 167361"/>
                    <a:gd name="connsiteX14" fmla="*/ 64829 w 177504"/>
                    <a:gd name="connsiteY14" fmla="*/ 44329 h 167361"/>
                    <a:gd name="connsiteX15" fmla="*/ 61381 w 177504"/>
                    <a:gd name="connsiteY15" fmla="*/ 45394 h 167361"/>
                    <a:gd name="connsiteX16" fmla="*/ 59505 w 177504"/>
                    <a:gd name="connsiteY16" fmla="*/ 46256 h 167361"/>
                    <a:gd name="connsiteX17" fmla="*/ 57273 w 177504"/>
                    <a:gd name="connsiteY17" fmla="*/ 47676 h 167361"/>
                    <a:gd name="connsiteX18" fmla="*/ 56056 w 177504"/>
                    <a:gd name="connsiteY18" fmla="*/ 48183 h 167361"/>
                    <a:gd name="connsiteX19" fmla="*/ 55396 w 177504"/>
                    <a:gd name="connsiteY19" fmla="*/ 48893 h 167361"/>
                    <a:gd name="connsiteX20" fmla="*/ 50984 w 177504"/>
                    <a:gd name="connsiteY20" fmla="*/ 53407 h 167361"/>
                    <a:gd name="connsiteX21" fmla="*/ 49108 w 177504"/>
                    <a:gd name="connsiteY21" fmla="*/ 55994 h 167361"/>
                    <a:gd name="connsiteX22" fmla="*/ 45253 w 177504"/>
                    <a:gd name="connsiteY22" fmla="*/ 65528 h 167361"/>
                    <a:gd name="connsiteX23" fmla="*/ 44290 w 177504"/>
                    <a:gd name="connsiteY23" fmla="*/ 69839 h 167361"/>
                    <a:gd name="connsiteX24" fmla="*/ 44290 w 177504"/>
                    <a:gd name="connsiteY24" fmla="*/ 70194 h 167361"/>
                    <a:gd name="connsiteX25" fmla="*/ 44036 w 177504"/>
                    <a:gd name="connsiteY25" fmla="*/ 76077 h 167361"/>
                    <a:gd name="connsiteX26" fmla="*/ 44290 w 177504"/>
                    <a:gd name="connsiteY26" fmla="*/ 83684 h 167361"/>
                    <a:gd name="connsiteX27" fmla="*/ 44290 w 177504"/>
                    <a:gd name="connsiteY27" fmla="*/ 84191 h 167361"/>
                    <a:gd name="connsiteX28" fmla="*/ 44848 w 177504"/>
                    <a:gd name="connsiteY28" fmla="*/ 86778 h 167361"/>
                    <a:gd name="connsiteX29" fmla="*/ 66655 w 177504"/>
                    <a:gd name="connsiteY29" fmla="*/ 137037 h 167361"/>
                    <a:gd name="connsiteX30" fmla="*/ 59403 w 177504"/>
                    <a:gd name="connsiteY30" fmla="*/ 164373 h 167361"/>
                    <a:gd name="connsiteX31" fmla="*/ 31915 w 177504"/>
                    <a:gd name="connsiteY31" fmla="*/ 157272 h 167361"/>
                    <a:gd name="connsiteX32" fmla="*/ 3869 w 177504"/>
                    <a:gd name="connsiteY32" fmla="*/ 79475 h 167361"/>
                    <a:gd name="connsiteX33" fmla="*/ 34654 w 177504"/>
                    <a:gd name="connsiteY33" fmla="*/ 14407 h 167361"/>
                    <a:gd name="connsiteX34" fmla="*/ 67467 w 177504"/>
                    <a:gd name="connsiteY34" fmla="*/ 3807 h 167361"/>
                    <a:gd name="connsiteX35" fmla="*/ 99823 w 177504"/>
                    <a:gd name="connsiteY35" fmla="*/ 13443 h 167361"/>
                    <a:gd name="connsiteX36" fmla="*/ 173158 w 177504"/>
                    <a:gd name="connsiteY36" fmla="*/ 102246 h 167361"/>
                    <a:gd name="connsiteX37" fmla="*/ 166007 w 177504"/>
                    <a:gd name="connsiteY37" fmla="*/ 129886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77504" h="167361">
                      <a:moveTo>
                        <a:pt x="166007" y="129886"/>
                      </a:moveTo>
                      <a:cubicBezTo>
                        <a:pt x="157436" y="135515"/>
                        <a:pt x="142931" y="132422"/>
                        <a:pt x="138519" y="122786"/>
                      </a:cubicBezTo>
                      <a:cubicBezTo>
                        <a:pt x="131064" y="106658"/>
                        <a:pt x="122594" y="91241"/>
                        <a:pt x="112097" y="76888"/>
                      </a:cubicBezTo>
                      <a:cubicBezTo>
                        <a:pt x="111741" y="76381"/>
                        <a:pt x="111741" y="76178"/>
                        <a:pt x="111590" y="76026"/>
                      </a:cubicBezTo>
                      <a:cubicBezTo>
                        <a:pt x="110879" y="75367"/>
                        <a:pt x="110372" y="74505"/>
                        <a:pt x="109662" y="73795"/>
                      </a:cubicBezTo>
                      <a:cubicBezTo>
                        <a:pt x="108597" y="72425"/>
                        <a:pt x="107380" y="71056"/>
                        <a:pt x="106163" y="69687"/>
                      </a:cubicBezTo>
                      <a:cubicBezTo>
                        <a:pt x="103728" y="66796"/>
                        <a:pt x="100939" y="64057"/>
                        <a:pt x="98150" y="61319"/>
                      </a:cubicBezTo>
                      <a:cubicBezTo>
                        <a:pt x="96577" y="59949"/>
                        <a:pt x="95208" y="58580"/>
                        <a:pt x="93636" y="57211"/>
                      </a:cubicBezTo>
                      <a:cubicBezTo>
                        <a:pt x="93129" y="56704"/>
                        <a:pt x="92064" y="56044"/>
                        <a:pt x="91354" y="55537"/>
                      </a:cubicBezTo>
                      <a:cubicBezTo>
                        <a:pt x="88565" y="53509"/>
                        <a:pt x="85623" y="51632"/>
                        <a:pt x="82681" y="49958"/>
                      </a:cubicBezTo>
                      <a:cubicBezTo>
                        <a:pt x="80754" y="48792"/>
                        <a:pt x="78675" y="47930"/>
                        <a:pt x="76798" y="46915"/>
                      </a:cubicBezTo>
                      <a:cubicBezTo>
                        <a:pt x="76291" y="46763"/>
                        <a:pt x="75581" y="46408"/>
                        <a:pt x="74871" y="46256"/>
                      </a:cubicBezTo>
                      <a:cubicBezTo>
                        <a:pt x="73299" y="45749"/>
                        <a:pt x="71575" y="45242"/>
                        <a:pt x="70003" y="44785"/>
                      </a:cubicBezTo>
                      <a:cubicBezTo>
                        <a:pt x="69141" y="44633"/>
                        <a:pt x="67416" y="44126"/>
                        <a:pt x="66554" y="43974"/>
                      </a:cubicBezTo>
                      <a:cubicBezTo>
                        <a:pt x="66047" y="44177"/>
                        <a:pt x="65337" y="44329"/>
                        <a:pt x="64829" y="44329"/>
                      </a:cubicBezTo>
                      <a:cubicBezTo>
                        <a:pt x="64322" y="44532"/>
                        <a:pt x="62243" y="45242"/>
                        <a:pt x="61381" y="45394"/>
                      </a:cubicBezTo>
                      <a:cubicBezTo>
                        <a:pt x="60671" y="45749"/>
                        <a:pt x="59859" y="46104"/>
                        <a:pt x="59505" y="46256"/>
                      </a:cubicBezTo>
                      <a:cubicBezTo>
                        <a:pt x="58845" y="46763"/>
                        <a:pt x="57983" y="47118"/>
                        <a:pt x="57273" y="47676"/>
                      </a:cubicBezTo>
                      <a:cubicBezTo>
                        <a:pt x="56563" y="48031"/>
                        <a:pt x="56259" y="48183"/>
                        <a:pt x="56056" y="48183"/>
                      </a:cubicBezTo>
                      <a:cubicBezTo>
                        <a:pt x="56056" y="48335"/>
                        <a:pt x="55903" y="48538"/>
                        <a:pt x="55396" y="48893"/>
                      </a:cubicBezTo>
                      <a:cubicBezTo>
                        <a:pt x="53875" y="50313"/>
                        <a:pt x="52354" y="51886"/>
                        <a:pt x="50984" y="53407"/>
                      </a:cubicBezTo>
                      <a:cubicBezTo>
                        <a:pt x="50832" y="53914"/>
                        <a:pt x="49615" y="55486"/>
                        <a:pt x="49108" y="55994"/>
                      </a:cubicBezTo>
                      <a:cubicBezTo>
                        <a:pt x="46572" y="60355"/>
                        <a:pt x="46572" y="60862"/>
                        <a:pt x="45253" y="65528"/>
                      </a:cubicBezTo>
                      <a:cubicBezTo>
                        <a:pt x="44949" y="66897"/>
                        <a:pt x="44594" y="68317"/>
                        <a:pt x="44290" y="69839"/>
                      </a:cubicBezTo>
                      <a:cubicBezTo>
                        <a:pt x="44290" y="69991"/>
                        <a:pt x="44290" y="69991"/>
                        <a:pt x="44290" y="70194"/>
                      </a:cubicBezTo>
                      <a:cubicBezTo>
                        <a:pt x="44138" y="72273"/>
                        <a:pt x="43985" y="74149"/>
                        <a:pt x="44036" y="76077"/>
                      </a:cubicBezTo>
                      <a:cubicBezTo>
                        <a:pt x="43884" y="78663"/>
                        <a:pt x="44087" y="81098"/>
                        <a:pt x="44290" y="83684"/>
                      </a:cubicBezTo>
                      <a:lnTo>
                        <a:pt x="44290" y="84191"/>
                      </a:lnTo>
                      <a:cubicBezTo>
                        <a:pt x="44492" y="85053"/>
                        <a:pt x="44645" y="85915"/>
                        <a:pt x="44848" y="86778"/>
                      </a:cubicBezTo>
                      <a:cubicBezTo>
                        <a:pt x="48702" y="105897"/>
                        <a:pt x="56462" y="119743"/>
                        <a:pt x="66655" y="137037"/>
                      </a:cubicBezTo>
                      <a:cubicBezTo>
                        <a:pt x="72285" y="146622"/>
                        <a:pt x="68633" y="158591"/>
                        <a:pt x="59403" y="164373"/>
                      </a:cubicBezTo>
                      <a:cubicBezTo>
                        <a:pt x="50325" y="170357"/>
                        <a:pt x="37190" y="166350"/>
                        <a:pt x="31915" y="157272"/>
                      </a:cubicBezTo>
                      <a:cubicBezTo>
                        <a:pt x="18019" y="133487"/>
                        <a:pt x="4935" y="107571"/>
                        <a:pt x="3869" y="79475"/>
                      </a:cubicBezTo>
                      <a:cubicBezTo>
                        <a:pt x="2855" y="53965"/>
                        <a:pt x="13607" y="29317"/>
                        <a:pt x="34654" y="14407"/>
                      </a:cubicBezTo>
                      <a:cubicBezTo>
                        <a:pt x="44036" y="7763"/>
                        <a:pt x="55903" y="3959"/>
                        <a:pt x="67467" y="3807"/>
                      </a:cubicBezTo>
                      <a:cubicBezTo>
                        <a:pt x="78523" y="3655"/>
                        <a:pt x="90136" y="8524"/>
                        <a:pt x="99823" y="13443"/>
                      </a:cubicBezTo>
                      <a:cubicBezTo>
                        <a:pt x="134716" y="31143"/>
                        <a:pt x="157385" y="67912"/>
                        <a:pt x="173158" y="102246"/>
                      </a:cubicBezTo>
                      <a:cubicBezTo>
                        <a:pt x="177874" y="112693"/>
                        <a:pt x="175947" y="123547"/>
                        <a:pt x="166007" y="12988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6" name="任意多边形: 形状 215"/>
                <p:cNvSpPr/>
                <p:nvPr/>
              </p:nvSpPr>
              <p:spPr>
                <a:xfrm>
                  <a:off x="9998098" y="5469477"/>
                  <a:ext cx="172433" cy="233291"/>
                </a:xfrm>
                <a:custGeom>
                  <a:avLst/>
                  <a:gdLst>
                    <a:gd name="connsiteX0" fmla="*/ 170100 w 172432"/>
                    <a:gd name="connsiteY0" fmla="*/ 184740 h 233291"/>
                    <a:gd name="connsiteX1" fmla="*/ 145250 w 172432"/>
                    <a:gd name="connsiteY1" fmla="*/ 170743 h 233291"/>
                    <a:gd name="connsiteX2" fmla="*/ 98896 w 172432"/>
                    <a:gd name="connsiteY2" fmla="*/ 187681 h 233291"/>
                    <a:gd name="connsiteX3" fmla="*/ 101026 w 172432"/>
                    <a:gd name="connsiteY3" fmla="*/ 179567 h 233291"/>
                    <a:gd name="connsiteX4" fmla="*/ 121820 w 172432"/>
                    <a:gd name="connsiteY4" fmla="*/ 142900 h 233291"/>
                    <a:gd name="connsiteX5" fmla="*/ 127551 w 172432"/>
                    <a:gd name="connsiteY5" fmla="*/ 104711 h 233291"/>
                    <a:gd name="connsiteX6" fmla="*/ 87536 w 172432"/>
                    <a:gd name="connsiteY6" fmla="*/ 89851 h 233291"/>
                    <a:gd name="connsiteX7" fmla="*/ 45797 w 172432"/>
                    <a:gd name="connsiteY7" fmla="*/ 87924 h 233291"/>
                    <a:gd name="connsiteX8" fmla="*/ 45645 w 172432"/>
                    <a:gd name="connsiteY8" fmla="*/ 87924 h 233291"/>
                    <a:gd name="connsiteX9" fmla="*/ 46659 w 172432"/>
                    <a:gd name="connsiteY9" fmla="*/ 86200 h 233291"/>
                    <a:gd name="connsiteX10" fmla="*/ 50412 w 172432"/>
                    <a:gd name="connsiteY10" fmla="*/ 82193 h 233291"/>
                    <a:gd name="connsiteX11" fmla="*/ 55534 w 172432"/>
                    <a:gd name="connsiteY11" fmla="*/ 77325 h 233291"/>
                    <a:gd name="connsiteX12" fmla="*/ 59997 w 172432"/>
                    <a:gd name="connsiteY12" fmla="*/ 73673 h 233291"/>
                    <a:gd name="connsiteX13" fmla="*/ 112538 w 172432"/>
                    <a:gd name="connsiteY13" fmla="*/ 41469 h 233291"/>
                    <a:gd name="connsiteX14" fmla="*/ 92100 w 172432"/>
                    <a:gd name="connsiteY14" fmla="*/ 6881 h 233291"/>
                    <a:gd name="connsiteX15" fmla="*/ 38494 w 172432"/>
                    <a:gd name="connsiteY15" fmla="*/ 39947 h 233291"/>
                    <a:gd name="connsiteX16" fmla="*/ 5275 w 172432"/>
                    <a:gd name="connsiteY16" fmla="*/ 100907 h 233291"/>
                    <a:gd name="connsiteX17" fmla="*/ 45442 w 172432"/>
                    <a:gd name="connsiteY17" fmla="*/ 128345 h 233291"/>
                    <a:gd name="connsiteX18" fmla="*/ 68213 w 172432"/>
                    <a:gd name="connsiteY18" fmla="*/ 129460 h 233291"/>
                    <a:gd name="connsiteX19" fmla="*/ 81856 w 172432"/>
                    <a:gd name="connsiteY19" fmla="*/ 129967 h 233291"/>
                    <a:gd name="connsiteX20" fmla="*/ 75110 w 172432"/>
                    <a:gd name="connsiteY20" fmla="*/ 140922 h 233291"/>
                    <a:gd name="connsiteX21" fmla="*/ 56751 w 172432"/>
                    <a:gd name="connsiteY21" fmla="*/ 191333 h 233291"/>
                    <a:gd name="connsiteX22" fmla="*/ 92557 w 172432"/>
                    <a:gd name="connsiteY22" fmla="*/ 230384 h 233291"/>
                    <a:gd name="connsiteX23" fmla="*/ 123645 w 172432"/>
                    <a:gd name="connsiteY23" fmla="*/ 221204 h 233291"/>
                    <a:gd name="connsiteX24" fmla="*/ 156103 w 172432"/>
                    <a:gd name="connsiteY24" fmla="*/ 209591 h 233291"/>
                    <a:gd name="connsiteX25" fmla="*/ 170100 w 172432"/>
                    <a:gd name="connsiteY25" fmla="*/ 184740 h 233291"/>
                    <a:gd name="connsiteX26" fmla="*/ 44123 w 172432"/>
                    <a:gd name="connsiteY26" fmla="*/ 91272 h 233291"/>
                    <a:gd name="connsiteX27" fmla="*/ 44123 w 172432"/>
                    <a:gd name="connsiteY27" fmla="*/ 90764 h 233291"/>
                    <a:gd name="connsiteX28" fmla="*/ 44276 w 172432"/>
                    <a:gd name="connsiteY28" fmla="*/ 90612 h 233291"/>
                    <a:gd name="connsiteX29" fmla="*/ 44123 w 172432"/>
                    <a:gd name="connsiteY29" fmla="*/ 91272 h 23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72432" h="233291">
                      <a:moveTo>
                        <a:pt x="170100" y="184740"/>
                      </a:moveTo>
                      <a:cubicBezTo>
                        <a:pt x="167413" y="174952"/>
                        <a:pt x="155596" y="167142"/>
                        <a:pt x="145250" y="170743"/>
                      </a:cubicBezTo>
                      <a:cubicBezTo>
                        <a:pt x="129782" y="176473"/>
                        <a:pt x="114364" y="182306"/>
                        <a:pt x="98896" y="187681"/>
                      </a:cubicBezTo>
                      <a:cubicBezTo>
                        <a:pt x="99707" y="184030"/>
                        <a:pt x="100722" y="180429"/>
                        <a:pt x="101026" y="179567"/>
                      </a:cubicBezTo>
                      <a:cubicBezTo>
                        <a:pt x="105844" y="166229"/>
                        <a:pt x="113502" y="154260"/>
                        <a:pt x="121820" y="142900"/>
                      </a:cubicBezTo>
                      <a:cubicBezTo>
                        <a:pt x="129985" y="132097"/>
                        <a:pt x="134599" y="117238"/>
                        <a:pt x="127551" y="104711"/>
                      </a:cubicBezTo>
                      <a:cubicBezTo>
                        <a:pt x="119081" y="89649"/>
                        <a:pt x="102548" y="90359"/>
                        <a:pt x="87536" y="89851"/>
                      </a:cubicBezTo>
                      <a:cubicBezTo>
                        <a:pt x="74400" y="89496"/>
                        <a:pt x="57208" y="90409"/>
                        <a:pt x="45797" y="87924"/>
                      </a:cubicBezTo>
                      <a:lnTo>
                        <a:pt x="45645" y="87924"/>
                      </a:lnTo>
                      <a:cubicBezTo>
                        <a:pt x="46000" y="87214"/>
                        <a:pt x="46507" y="86555"/>
                        <a:pt x="46659" y="86200"/>
                      </a:cubicBezTo>
                      <a:cubicBezTo>
                        <a:pt x="47825" y="84831"/>
                        <a:pt x="49195" y="83410"/>
                        <a:pt x="50412" y="82193"/>
                      </a:cubicBezTo>
                      <a:cubicBezTo>
                        <a:pt x="52136" y="80469"/>
                        <a:pt x="53810" y="78897"/>
                        <a:pt x="55534" y="77325"/>
                      </a:cubicBezTo>
                      <a:cubicBezTo>
                        <a:pt x="56194" y="76817"/>
                        <a:pt x="59997" y="73825"/>
                        <a:pt x="59997" y="73673"/>
                      </a:cubicBezTo>
                      <a:cubicBezTo>
                        <a:pt x="76226" y="61045"/>
                        <a:pt x="95093" y="52373"/>
                        <a:pt x="112538" y="41469"/>
                      </a:cubicBezTo>
                      <a:cubicBezTo>
                        <a:pt x="134448" y="28080"/>
                        <a:pt x="114212" y="-6660"/>
                        <a:pt x="92100" y="6881"/>
                      </a:cubicBezTo>
                      <a:cubicBezTo>
                        <a:pt x="74147" y="17988"/>
                        <a:pt x="55281" y="27167"/>
                        <a:pt x="38494" y="39947"/>
                      </a:cubicBezTo>
                      <a:cubicBezTo>
                        <a:pt x="19881" y="53995"/>
                        <a:pt x="-2129" y="74941"/>
                        <a:pt x="5275" y="100907"/>
                      </a:cubicBezTo>
                      <a:cubicBezTo>
                        <a:pt x="10499" y="119114"/>
                        <a:pt x="28351" y="126519"/>
                        <a:pt x="45442" y="128345"/>
                      </a:cubicBezTo>
                      <a:cubicBezTo>
                        <a:pt x="53049" y="129308"/>
                        <a:pt x="60606" y="129207"/>
                        <a:pt x="68213" y="129460"/>
                      </a:cubicBezTo>
                      <a:cubicBezTo>
                        <a:pt x="72676" y="129562"/>
                        <a:pt x="77342" y="129714"/>
                        <a:pt x="81856" y="129967"/>
                      </a:cubicBezTo>
                      <a:cubicBezTo>
                        <a:pt x="79472" y="133619"/>
                        <a:pt x="76936" y="137422"/>
                        <a:pt x="75110" y="140922"/>
                      </a:cubicBezTo>
                      <a:cubicBezTo>
                        <a:pt x="66337" y="156187"/>
                        <a:pt x="58780" y="173887"/>
                        <a:pt x="56751" y="191333"/>
                      </a:cubicBezTo>
                      <a:cubicBezTo>
                        <a:pt x="54419" y="213090"/>
                        <a:pt x="69836" y="231855"/>
                        <a:pt x="92557" y="230384"/>
                      </a:cubicBezTo>
                      <a:cubicBezTo>
                        <a:pt x="103410" y="229572"/>
                        <a:pt x="113553" y="224957"/>
                        <a:pt x="123645" y="221204"/>
                      </a:cubicBezTo>
                      <a:cubicBezTo>
                        <a:pt x="134448" y="217300"/>
                        <a:pt x="145301" y="213546"/>
                        <a:pt x="156103" y="209591"/>
                      </a:cubicBezTo>
                      <a:cubicBezTo>
                        <a:pt x="166246" y="205838"/>
                        <a:pt x="173194" y="195746"/>
                        <a:pt x="170100" y="184740"/>
                      </a:cubicBezTo>
                      <a:close/>
                      <a:moveTo>
                        <a:pt x="44123" y="91272"/>
                      </a:moveTo>
                      <a:cubicBezTo>
                        <a:pt x="44123" y="91272"/>
                        <a:pt x="44123" y="91119"/>
                        <a:pt x="44123" y="90764"/>
                      </a:cubicBezTo>
                      <a:cubicBezTo>
                        <a:pt x="44123" y="90764"/>
                        <a:pt x="44276" y="90764"/>
                        <a:pt x="44276" y="90612"/>
                      </a:cubicBezTo>
                      <a:cubicBezTo>
                        <a:pt x="44276" y="90713"/>
                        <a:pt x="44276" y="91068"/>
                        <a:pt x="44123" y="912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7" name="任意多边形: 形状 216"/>
                <p:cNvSpPr/>
                <p:nvPr/>
              </p:nvSpPr>
              <p:spPr>
                <a:xfrm>
                  <a:off x="10283780" y="5354743"/>
                  <a:ext cx="5072" cy="5072"/>
                </a:xfrm>
                <a:custGeom>
                  <a:avLst/>
                  <a:gdLst>
                    <a:gd name="connsiteX0" fmla="*/ 4666 w 5071"/>
                    <a:gd name="connsiteY0" fmla="*/ 3804 h 5071"/>
                    <a:gd name="connsiteX1" fmla="*/ 3804 w 5071"/>
                    <a:gd name="connsiteY1" fmla="*/ 5173 h 5071"/>
                    <a:gd name="connsiteX2" fmla="*/ 3804 w 5071"/>
                    <a:gd name="connsiteY2" fmla="*/ 5021 h 5071"/>
                    <a:gd name="connsiteX3" fmla="*/ 4666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4666" y="3804"/>
                      </a:moveTo>
                      <a:cubicBezTo>
                        <a:pt x="4666" y="3956"/>
                        <a:pt x="4514" y="4513"/>
                        <a:pt x="3804" y="5173"/>
                      </a:cubicBezTo>
                      <a:cubicBezTo>
                        <a:pt x="3804" y="5021"/>
                        <a:pt x="3804" y="5021"/>
                        <a:pt x="3804" y="5021"/>
                      </a:cubicBezTo>
                      <a:cubicBezTo>
                        <a:pt x="4159" y="4513"/>
                        <a:pt x="4361" y="4311"/>
                        <a:pt x="4666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8" name="任意多边形: 形状 217"/>
                <p:cNvSpPr/>
                <p:nvPr/>
              </p:nvSpPr>
              <p:spPr>
                <a:xfrm>
                  <a:off x="10288982" y="5345360"/>
                  <a:ext cx="5072" cy="5072"/>
                </a:xfrm>
                <a:custGeom>
                  <a:avLst/>
                  <a:gdLst>
                    <a:gd name="connsiteX0" fmla="*/ 4738 w 5071"/>
                    <a:gd name="connsiteY0" fmla="*/ 3804 h 5071"/>
                    <a:gd name="connsiteX1" fmla="*/ 3876 w 5071"/>
                    <a:gd name="connsiteY1" fmla="*/ 4869 h 5071"/>
                    <a:gd name="connsiteX2" fmla="*/ 4738 w 5071"/>
                    <a:gd name="connsiteY2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4738" y="3804"/>
                      </a:moveTo>
                      <a:cubicBezTo>
                        <a:pt x="4586" y="4311"/>
                        <a:pt x="4231" y="4869"/>
                        <a:pt x="3876" y="4869"/>
                      </a:cubicBezTo>
                      <a:cubicBezTo>
                        <a:pt x="3673" y="5021"/>
                        <a:pt x="3876" y="4666"/>
                        <a:pt x="4738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9" name="任意多边形: 形状 218"/>
                <p:cNvSpPr/>
                <p:nvPr/>
              </p:nvSpPr>
              <p:spPr>
                <a:xfrm>
                  <a:off x="10279925" y="5390294"/>
                  <a:ext cx="5072" cy="5072"/>
                </a:xfrm>
                <a:custGeom>
                  <a:avLst/>
                  <a:gdLst>
                    <a:gd name="connsiteX0" fmla="*/ 4007 w 5071"/>
                    <a:gd name="connsiteY0" fmla="*/ 5376 h 5071"/>
                    <a:gd name="connsiteX1" fmla="*/ 3804 w 5071"/>
                    <a:gd name="connsiteY1" fmla="*/ 3804 h 5071"/>
                    <a:gd name="connsiteX2" fmla="*/ 4007 w 5071"/>
                    <a:gd name="connsiteY2" fmla="*/ 5376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4007" y="5376"/>
                      </a:moveTo>
                      <a:cubicBezTo>
                        <a:pt x="4007" y="4869"/>
                        <a:pt x="4007" y="4159"/>
                        <a:pt x="3804" y="3804"/>
                      </a:cubicBezTo>
                      <a:cubicBezTo>
                        <a:pt x="4868" y="5528"/>
                        <a:pt x="4361" y="6238"/>
                        <a:pt x="4007" y="537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0" name="任意多边形: 形状 219"/>
                <p:cNvSpPr/>
                <p:nvPr/>
              </p:nvSpPr>
              <p:spPr>
                <a:xfrm>
                  <a:off x="10239194" y="5294564"/>
                  <a:ext cx="162290" cy="157218"/>
                </a:xfrm>
                <a:custGeom>
                  <a:avLst/>
                  <a:gdLst>
                    <a:gd name="connsiteX0" fmla="*/ 161688 w 162289"/>
                    <a:gd name="connsiteY0" fmla="*/ 104859 h 157217"/>
                    <a:gd name="connsiteX1" fmla="*/ 95808 w 162289"/>
                    <a:gd name="connsiteY1" fmla="*/ 7181 h 157217"/>
                    <a:gd name="connsiteX2" fmla="*/ 61271 w 162289"/>
                    <a:gd name="connsiteY2" fmla="*/ 5001 h 157217"/>
                    <a:gd name="connsiteX3" fmla="*/ 30588 w 162289"/>
                    <a:gd name="connsiteY3" fmla="*/ 21432 h 157217"/>
                    <a:gd name="connsiteX4" fmla="*/ 4368 w 162289"/>
                    <a:gd name="connsiteY4" fmla="*/ 79349 h 157217"/>
                    <a:gd name="connsiteX5" fmla="*/ 17960 w 162289"/>
                    <a:gd name="connsiteY5" fmla="*/ 145736 h 157217"/>
                    <a:gd name="connsiteX6" fmla="*/ 45448 w 162289"/>
                    <a:gd name="connsiteY6" fmla="*/ 152836 h 157217"/>
                    <a:gd name="connsiteX7" fmla="*/ 52548 w 162289"/>
                    <a:gd name="connsiteY7" fmla="*/ 125348 h 157217"/>
                    <a:gd name="connsiteX8" fmla="*/ 49708 w 162289"/>
                    <a:gd name="connsiteY8" fmla="*/ 120023 h 157217"/>
                    <a:gd name="connsiteX9" fmla="*/ 49708 w 162289"/>
                    <a:gd name="connsiteY9" fmla="*/ 119871 h 157217"/>
                    <a:gd name="connsiteX10" fmla="*/ 49353 w 162289"/>
                    <a:gd name="connsiteY10" fmla="*/ 119009 h 157217"/>
                    <a:gd name="connsiteX11" fmla="*/ 45955 w 162289"/>
                    <a:gd name="connsiteY11" fmla="*/ 107344 h 157217"/>
                    <a:gd name="connsiteX12" fmla="*/ 44839 w 162289"/>
                    <a:gd name="connsiteY12" fmla="*/ 101664 h 157217"/>
                    <a:gd name="connsiteX13" fmla="*/ 44636 w 162289"/>
                    <a:gd name="connsiteY13" fmla="*/ 101157 h 157217"/>
                    <a:gd name="connsiteX14" fmla="*/ 44433 w 162289"/>
                    <a:gd name="connsiteY14" fmla="*/ 99585 h 157217"/>
                    <a:gd name="connsiteX15" fmla="*/ 44433 w 162289"/>
                    <a:gd name="connsiteY15" fmla="*/ 99433 h 157217"/>
                    <a:gd name="connsiteX16" fmla="*/ 44129 w 162289"/>
                    <a:gd name="connsiteY16" fmla="*/ 87210 h 157217"/>
                    <a:gd name="connsiteX17" fmla="*/ 44382 w 162289"/>
                    <a:gd name="connsiteY17" fmla="*/ 81327 h 157217"/>
                    <a:gd name="connsiteX18" fmla="*/ 44535 w 162289"/>
                    <a:gd name="connsiteY18" fmla="*/ 79755 h 157217"/>
                    <a:gd name="connsiteX19" fmla="*/ 44535 w 162289"/>
                    <a:gd name="connsiteY19" fmla="*/ 79603 h 157217"/>
                    <a:gd name="connsiteX20" fmla="*/ 47476 w 162289"/>
                    <a:gd name="connsiteY20" fmla="*/ 67685 h 157217"/>
                    <a:gd name="connsiteX21" fmla="*/ 48135 w 162289"/>
                    <a:gd name="connsiteY21" fmla="*/ 65758 h 157217"/>
                    <a:gd name="connsiteX22" fmla="*/ 48287 w 162289"/>
                    <a:gd name="connsiteY22" fmla="*/ 65403 h 157217"/>
                    <a:gd name="connsiteX23" fmla="*/ 48287 w 162289"/>
                    <a:gd name="connsiteY23" fmla="*/ 65251 h 157217"/>
                    <a:gd name="connsiteX24" fmla="*/ 49150 w 162289"/>
                    <a:gd name="connsiteY24" fmla="*/ 64033 h 157217"/>
                    <a:gd name="connsiteX25" fmla="*/ 50164 w 162289"/>
                    <a:gd name="connsiteY25" fmla="*/ 61447 h 157217"/>
                    <a:gd name="connsiteX26" fmla="*/ 52852 w 162289"/>
                    <a:gd name="connsiteY26" fmla="*/ 56578 h 157217"/>
                    <a:gd name="connsiteX27" fmla="*/ 53511 w 162289"/>
                    <a:gd name="connsiteY27" fmla="*/ 55716 h 157217"/>
                    <a:gd name="connsiteX28" fmla="*/ 54374 w 162289"/>
                    <a:gd name="connsiteY28" fmla="*/ 54651 h 157217"/>
                    <a:gd name="connsiteX29" fmla="*/ 54525 w 162289"/>
                    <a:gd name="connsiteY29" fmla="*/ 54296 h 157217"/>
                    <a:gd name="connsiteX30" fmla="*/ 58127 w 162289"/>
                    <a:gd name="connsiteY30" fmla="*/ 50645 h 157217"/>
                    <a:gd name="connsiteX31" fmla="*/ 59851 w 162289"/>
                    <a:gd name="connsiteY31" fmla="*/ 49072 h 157217"/>
                    <a:gd name="connsiteX32" fmla="*/ 64111 w 162289"/>
                    <a:gd name="connsiteY32" fmla="*/ 46283 h 157217"/>
                    <a:gd name="connsiteX33" fmla="*/ 66342 w 162289"/>
                    <a:gd name="connsiteY33" fmla="*/ 45066 h 157217"/>
                    <a:gd name="connsiteX34" fmla="*/ 67560 w 162289"/>
                    <a:gd name="connsiteY34" fmla="*/ 44559 h 157217"/>
                    <a:gd name="connsiteX35" fmla="*/ 70653 w 162289"/>
                    <a:gd name="connsiteY35" fmla="*/ 44001 h 157217"/>
                    <a:gd name="connsiteX36" fmla="*/ 74609 w 162289"/>
                    <a:gd name="connsiteY36" fmla="*/ 43950 h 157217"/>
                    <a:gd name="connsiteX37" fmla="*/ 78210 w 162289"/>
                    <a:gd name="connsiteY37" fmla="*/ 44102 h 157217"/>
                    <a:gd name="connsiteX38" fmla="*/ 78717 w 162289"/>
                    <a:gd name="connsiteY38" fmla="*/ 44254 h 157217"/>
                    <a:gd name="connsiteX39" fmla="*/ 82166 w 162289"/>
                    <a:gd name="connsiteY39" fmla="*/ 45066 h 157217"/>
                    <a:gd name="connsiteX40" fmla="*/ 84093 w 162289"/>
                    <a:gd name="connsiteY40" fmla="*/ 45725 h 157217"/>
                    <a:gd name="connsiteX41" fmla="*/ 84245 w 162289"/>
                    <a:gd name="connsiteY41" fmla="*/ 45725 h 157217"/>
                    <a:gd name="connsiteX42" fmla="*/ 85107 w 162289"/>
                    <a:gd name="connsiteY42" fmla="*/ 46080 h 157217"/>
                    <a:gd name="connsiteX43" fmla="*/ 85614 w 162289"/>
                    <a:gd name="connsiteY43" fmla="*/ 46587 h 157217"/>
                    <a:gd name="connsiteX44" fmla="*/ 88404 w 162289"/>
                    <a:gd name="connsiteY44" fmla="*/ 47956 h 157217"/>
                    <a:gd name="connsiteX45" fmla="*/ 91548 w 162289"/>
                    <a:gd name="connsiteY45" fmla="*/ 49985 h 157217"/>
                    <a:gd name="connsiteX46" fmla="*/ 91700 w 162289"/>
                    <a:gd name="connsiteY46" fmla="*/ 49985 h 157217"/>
                    <a:gd name="connsiteX47" fmla="*/ 92410 w 162289"/>
                    <a:gd name="connsiteY47" fmla="*/ 50492 h 157217"/>
                    <a:gd name="connsiteX48" fmla="*/ 94489 w 162289"/>
                    <a:gd name="connsiteY48" fmla="*/ 52521 h 157217"/>
                    <a:gd name="connsiteX49" fmla="*/ 100930 w 162289"/>
                    <a:gd name="connsiteY49" fmla="*/ 59012 h 157217"/>
                    <a:gd name="connsiteX50" fmla="*/ 101082 w 162289"/>
                    <a:gd name="connsiteY50" fmla="*/ 59165 h 157217"/>
                    <a:gd name="connsiteX51" fmla="*/ 102147 w 162289"/>
                    <a:gd name="connsiteY51" fmla="*/ 60889 h 157217"/>
                    <a:gd name="connsiteX52" fmla="*/ 102857 w 162289"/>
                    <a:gd name="connsiteY52" fmla="*/ 62106 h 157217"/>
                    <a:gd name="connsiteX53" fmla="*/ 106559 w 162289"/>
                    <a:gd name="connsiteY53" fmla="*/ 67583 h 157217"/>
                    <a:gd name="connsiteX54" fmla="*/ 112899 w 162289"/>
                    <a:gd name="connsiteY54" fmla="*/ 80110 h 157217"/>
                    <a:gd name="connsiteX55" fmla="*/ 113254 w 162289"/>
                    <a:gd name="connsiteY55" fmla="*/ 80617 h 157217"/>
                    <a:gd name="connsiteX56" fmla="*/ 114319 w 162289"/>
                    <a:gd name="connsiteY56" fmla="*/ 83559 h 157217"/>
                    <a:gd name="connsiteX57" fmla="*/ 116449 w 162289"/>
                    <a:gd name="connsiteY57" fmla="*/ 89746 h 157217"/>
                    <a:gd name="connsiteX58" fmla="*/ 122789 w 162289"/>
                    <a:gd name="connsiteY58" fmla="*/ 115865 h 157217"/>
                    <a:gd name="connsiteX59" fmla="*/ 147639 w 162289"/>
                    <a:gd name="connsiteY59" fmla="*/ 129862 h 157217"/>
                    <a:gd name="connsiteX60" fmla="*/ 161688 w 162289"/>
                    <a:gd name="connsiteY60" fmla="*/ 104859 h 157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162289" h="157217">
                      <a:moveTo>
                        <a:pt x="161688" y="104859"/>
                      </a:moveTo>
                      <a:cubicBezTo>
                        <a:pt x="155501" y="65960"/>
                        <a:pt x="135315" y="21534"/>
                        <a:pt x="95808" y="7181"/>
                      </a:cubicBezTo>
                      <a:cubicBezTo>
                        <a:pt x="84701" y="3175"/>
                        <a:pt x="72834" y="3124"/>
                        <a:pt x="61271" y="5001"/>
                      </a:cubicBezTo>
                      <a:cubicBezTo>
                        <a:pt x="49758" y="7029"/>
                        <a:pt x="39108" y="13572"/>
                        <a:pt x="30588" y="21432"/>
                      </a:cubicBezTo>
                      <a:cubicBezTo>
                        <a:pt x="14207" y="36292"/>
                        <a:pt x="6904" y="57948"/>
                        <a:pt x="4368" y="79349"/>
                      </a:cubicBezTo>
                      <a:cubicBezTo>
                        <a:pt x="2035" y="101969"/>
                        <a:pt x="7005" y="125906"/>
                        <a:pt x="17960" y="145736"/>
                      </a:cubicBezTo>
                      <a:cubicBezTo>
                        <a:pt x="22879" y="154966"/>
                        <a:pt x="36420" y="158618"/>
                        <a:pt x="45448" y="152836"/>
                      </a:cubicBezTo>
                      <a:cubicBezTo>
                        <a:pt x="54678" y="146852"/>
                        <a:pt x="57974" y="135289"/>
                        <a:pt x="52548" y="125348"/>
                      </a:cubicBezTo>
                      <a:cubicBezTo>
                        <a:pt x="51483" y="123624"/>
                        <a:pt x="50621" y="121747"/>
                        <a:pt x="49708" y="120023"/>
                      </a:cubicBezTo>
                      <a:cubicBezTo>
                        <a:pt x="49708" y="120023"/>
                        <a:pt x="49708" y="120023"/>
                        <a:pt x="49708" y="119871"/>
                      </a:cubicBezTo>
                      <a:cubicBezTo>
                        <a:pt x="49708" y="119719"/>
                        <a:pt x="49505" y="119364"/>
                        <a:pt x="49353" y="119009"/>
                      </a:cubicBezTo>
                      <a:cubicBezTo>
                        <a:pt x="47933" y="115256"/>
                        <a:pt x="46867" y="111300"/>
                        <a:pt x="45955" y="107344"/>
                      </a:cubicBezTo>
                      <a:cubicBezTo>
                        <a:pt x="45397" y="105468"/>
                        <a:pt x="45042" y="103541"/>
                        <a:pt x="44839" y="101664"/>
                      </a:cubicBezTo>
                      <a:cubicBezTo>
                        <a:pt x="44839" y="101512"/>
                        <a:pt x="44839" y="101309"/>
                        <a:pt x="44636" y="101157"/>
                      </a:cubicBezTo>
                      <a:cubicBezTo>
                        <a:pt x="44636" y="100650"/>
                        <a:pt x="44636" y="99940"/>
                        <a:pt x="44433" y="99585"/>
                      </a:cubicBezTo>
                      <a:cubicBezTo>
                        <a:pt x="44433" y="99433"/>
                        <a:pt x="44433" y="99433"/>
                        <a:pt x="44433" y="99433"/>
                      </a:cubicBezTo>
                      <a:cubicBezTo>
                        <a:pt x="44231" y="95274"/>
                        <a:pt x="43977" y="91318"/>
                        <a:pt x="44129" y="87210"/>
                      </a:cubicBezTo>
                      <a:cubicBezTo>
                        <a:pt x="44129" y="85334"/>
                        <a:pt x="44281" y="83407"/>
                        <a:pt x="44382" y="81327"/>
                      </a:cubicBezTo>
                      <a:cubicBezTo>
                        <a:pt x="44382" y="80820"/>
                        <a:pt x="44535" y="80313"/>
                        <a:pt x="44535" y="79755"/>
                      </a:cubicBezTo>
                      <a:cubicBezTo>
                        <a:pt x="44535" y="79603"/>
                        <a:pt x="44535" y="79603"/>
                        <a:pt x="44535" y="79603"/>
                      </a:cubicBezTo>
                      <a:cubicBezTo>
                        <a:pt x="45346" y="75444"/>
                        <a:pt x="46158" y="71489"/>
                        <a:pt x="47476" y="67685"/>
                      </a:cubicBezTo>
                      <a:cubicBezTo>
                        <a:pt x="47628" y="66975"/>
                        <a:pt x="47983" y="66315"/>
                        <a:pt x="48135" y="65758"/>
                      </a:cubicBezTo>
                      <a:cubicBezTo>
                        <a:pt x="48135" y="65605"/>
                        <a:pt x="48135" y="65605"/>
                        <a:pt x="48287" y="65403"/>
                      </a:cubicBezTo>
                      <a:cubicBezTo>
                        <a:pt x="48287" y="65251"/>
                        <a:pt x="48287" y="65251"/>
                        <a:pt x="48287" y="65251"/>
                      </a:cubicBezTo>
                      <a:cubicBezTo>
                        <a:pt x="48794" y="64033"/>
                        <a:pt x="48947" y="63881"/>
                        <a:pt x="49150" y="64033"/>
                      </a:cubicBezTo>
                      <a:cubicBezTo>
                        <a:pt x="49505" y="63019"/>
                        <a:pt x="49809" y="61954"/>
                        <a:pt x="50164" y="61447"/>
                      </a:cubicBezTo>
                      <a:cubicBezTo>
                        <a:pt x="51026" y="59723"/>
                        <a:pt x="51838" y="58150"/>
                        <a:pt x="52852" y="56578"/>
                      </a:cubicBezTo>
                      <a:cubicBezTo>
                        <a:pt x="53004" y="56426"/>
                        <a:pt x="53359" y="56071"/>
                        <a:pt x="53511" y="55716"/>
                      </a:cubicBezTo>
                      <a:cubicBezTo>
                        <a:pt x="53359" y="55868"/>
                        <a:pt x="53511" y="55564"/>
                        <a:pt x="54374" y="54651"/>
                      </a:cubicBezTo>
                      <a:cubicBezTo>
                        <a:pt x="54374" y="54651"/>
                        <a:pt x="54525" y="54499"/>
                        <a:pt x="54525" y="54296"/>
                      </a:cubicBezTo>
                      <a:cubicBezTo>
                        <a:pt x="55692" y="52876"/>
                        <a:pt x="56909" y="51862"/>
                        <a:pt x="58127" y="50645"/>
                      </a:cubicBezTo>
                      <a:cubicBezTo>
                        <a:pt x="58634" y="50137"/>
                        <a:pt x="59344" y="49579"/>
                        <a:pt x="59851" y="49072"/>
                      </a:cubicBezTo>
                      <a:cubicBezTo>
                        <a:pt x="61372" y="48210"/>
                        <a:pt x="62590" y="47145"/>
                        <a:pt x="64111" y="46283"/>
                      </a:cubicBezTo>
                      <a:cubicBezTo>
                        <a:pt x="64821" y="45928"/>
                        <a:pt x="65480" y="45573"/>
                        <a:pt x="66342" y="45066"/>
                      </a:cubicBezTo>
                      <a:cubicBezTo>
                        <a:pt x="67053" y="44711"/>
                        <a:pt x="67204" y="44711"/>
                        <a:pt x="67560" y="44559"/>
                      </a:cubicBezTo>
                      <a:cubicBezTo>
                        <a:pt x="69436" y="44204"/>
                        <a:pt x="73443" y="44305"/>
                        <a:pt x="70653" y="44001"/>
                      </a:cubicBezTo>
                      <a:lnTo>
                        <a:pt x="74609" y="43950"/>
                      </a:lnTo>
                      <a:cubicBezTo>
                        <a:pt x="75116" y="43950"/>
                        <a:pt x="77043" y="44102"/>
                        <a:pt x="78210" y="44102"/>
                      </a:cubicBezTo>
                      <a:cubicBezTo>
                        <a:pt x="78362" y="44102"/>
                        <a:pt x="78564" y="44254"/>
                        <a:pt x="78717" y="44254"/>
                      </a:cubicBezTo>
                      <a:cubicBezTo>
                        <a:pt x="79934" y="44609"/>
                        <a:pt x="80949" y="44761"/>
                        <a:pt x="82166" y="45066"/>
                      </a:cubicBezTo>
                      <a:cubicBezTo>
                        <a:pt x="82876" y="45218"/>
                        <a:pt x="83383" y="45421"/>
                        <a:pt x="84093" y="45725"/>
                      </a:cubicBezTo>
                      <a:lnTo>
                        <a:pt x="84245" y="45725"/>
                      </a:lnTo>
                      <a:cubicBezTo>
                        <a:pt x="84600" y="45877"/>
                        <a:pt x="84752" y="45877"/>
                        <a:pt x="85107" y="46080"/>
                      </a:cubicBezTo>
                      <a:cubicBezTo>
                        <a:pt x="86324" y="46435"/>
                        <a:pt x="86172" y="46587"/>
                        <a:pt x="85614" y="46587"/>
                      </a:cubicBezTo>
                      <a:cubicBezTo>
                        <a:pt x="86679" y="47094"/>
                        <a:pt x="87693" y="47399"/>
                        <a:pt x="88404" y="47956"/>
                      </a:cubicBezTo>
                      <a:cubicBezTo>
                        <a:pt x="89114" y="48109"/>
                        <a:pt x="90331" y="49326"/>
                        <a:pt x="91548" y="49985"/>
                      </a:cubicBezTo>
                      <a:cubicBezTo>
                        <a:pt x="91548" y="49985"/>
                        <a:pt x="91548" y="49985"/>
                        <a:pt x="91700" y="49985"/>
                      </a:cubicBezTo>
                      <a:cubicBezTo>
                        <a:pt x="91852" y="50340"/>
                        <a:pt x="92207" y="50492"/>
                        <a:pt x="92410" y="50492"/>
                      </a:cubicBezTo>
                      <a:cubicBezTo>
                        <a:pt x="93120" y="51152"/>
                        <a:pt x="93830" y="51862"/>
                        <a:pt x="94489" y="52521"/>
                      </a:cubicBezTo>
                      <a:cubicBezTo>
                        <a:pt x="95199" y="53028"/>
                        <a:pt x="99003" y="56781"/>
                        <a:pt x="100930" y="59012"/>
                      </a:cubicBezTo>
                      <a:lnTo>
                        <a:pt x="101082" y="59165"/>
                      </a:lnTo>
                      <a:cubicBezTo>
                        <a:pt x="101945" y="60179"/>
                        <a:pt x="102300" y="60686"/>
                        <a:pt x="102147" y="60889"/>
                      </a:cubicBezTo>
                      <a:cubicBezTo>
                        <a:pt x="102503" y="61244"/>
                        <a:pt x="102654" y="61751"/>
                        <a:pt x="102857" y="62106"/>
                      </a:cubicBezTo>
                      <a:cubicBezTo>
                        <a:pt x="104074" y="63830"/>
                        <a:pt x="105292" y="65707"/>
                        <a:pt x="106559" y="67583"/>
                      </a:cubicBezTo>
                      <a:cubicBezTo>
                        <a:pt x="108842" y="71691"/>
                        <a:pt x="110972" y="75799"/>
                        <a:pt x="112899" y="80110"/>
                      </a:cubicBezTo>
                      <a:cubicBezTo>
                        <a:pt x="113051" y="80465"/>
                        <a:pt x="113051" y="80465"/>
                        <a:pt x="113254" y="80617"/>
                      </a:cubicBezTo>
                      <a:cubicBezTo>
                        <a:pt x="113609" y="81632"/>
                        <a:pt x="113964" y="82849"/>
                        <a:pt x="114319" y="83559"/>
                      </a:cubicBezTo>
                      <a:cubicBezTo>
                        <a:pt x="115029" y="85638"/>
                        <a:pt x="115739" y="87667"/>
                        <a:pt x="116449" y="89746"/>
                      </a:cubicBezTo>
                      <a:cubicBezTo>
                        <a:pt x="119289" y="98317"/>
                        <a:pt x="121470" y="107091"/>
                        <a:pt x="122789" y="115865"/>
                      </a:cubicBezTo>
                      <a:cubicBezTo>
                        <a:pt x="124462" y="126210"/>
                        <a:pt x="138003" y="132905"/>
                        <a:pt x="147639" y="129862"/>
                      </a:cubicBezTo>
                      <a:cubicBezTo>
                        <a:pt x="159000" y="125957"/>
                        <a:pt x="163564" y="116067"/>
                        <a:pt x="161688" y="10485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1" name="任意多边形: 形状 220"/>
                <p:cNvSpPr/>
                <p:nvPr/>
              </p:nvSpPr>
              <p:spPr>
                <a:xfrm>
                  <a:off x="10495860" y="5538485"/>
                  <a:ext cx="55787" cy="55787"/>
                </a:xfrm>
                <a:custGeom>
                  <a:avLst/>
                  <a:gdLst>
                    <a:gd name="connsiteX0" fmla="*/ 53719 w 55787"/>
                    <a:gd name="connsiteY0" fmla="*/ 21554 h 55787"/>
                    <a:gd name="connsiteX1" fmla="*/ 51488 w 55787"/>
                    <a:gd name="connsiteY1" fmla="*/ 16381 h 55787"/>
                    <a:gd name="connsiteX2" fmla="*/ 50626 w 55787"/>
                    <a:gd name="connsiteY2" fmla="*/ 14910 h 55787"/>
                    <a:gd name="connsiteX3" fmla="*/ 47178 w 55787"/>
                    <a:gd name="connsiteY3" fmla="*/ 10599 h 55787"/>
                    <a:gd name="connsiteX4" fmla="*/ 46924 w 55787"/>
                    <a:gd name="connsiteY4" fmla="*/ 10447 h 55787"/>
                    <a:gd name="connsiteX5" fmla="*/ 46670 w 55787"/>
                    <a:gd name="connsiteY5" fmla="*/ 10194 h 55787"/>
                    <a:gd name="connsiteX6" fmla="*/ 42410 w 55787"/>
                    <a:gd name="connsiteY6" fmla="*/ 6948 h 55787"/>
                    <a:gd name="connsiteX7" fmla="*/ 37338 w 55787"/>
                    <a:gd name="connsiteY7" fmla="*/ 4818 h 55787"/>
                    <a:gd name="connsiteX8" fmla="*/ 36121 w 55787"/>
                    <a:gd name="connsiteY8" fmla="*/ 4412 h 55787"/>
                    <a:gd name="connsiteX9" fmla="*/ 30391 w 55787"/>
                    <a:gd name="connsiteY9" fmla="*/ 3804 h 55787"/>
                    <a:gd name="connsiteX10" fmla="*/ 29021 w 55787"/>
                    <a:gd name="connsiteY10" fmla="*/ 3804 h 55787"/>
                    <a:gd name="connsiteX11" fmla="*/ 23442 w 55787"/>
                    <a:gd name="connsiteY11" fmla="*/ 4564 h 55787"/>
                    <a:gd name="connsiteX12" fmla="*/ 21920 w 55787"/>
                    <a:gd name="connsiteY12" fmla="*/ 4970 h 55787"/>
                    <a:gd name="connsiteX13" fmla="*/ 16900 w 55787"/>
                    <a:gd name="connsiteY13" fmla="*/ 7202 h 55787"/>
                    <a:gd name="connsiteX14" fmla="*/ 11322 w 55787"/>
                    <a:gd name="connsiteY14" fmla="*/ 11259 h 55787"/>
                    <a:gd name="connsiteX15" fmla="*/ 10257 w 55787"/>
                    <a:gd name="connsiteY15" fmla="*/ 12375 h 55787"/>
                    <a:gd name="connsiteX16" fmla="*/ 7010 w 55787"/>
                    <a:gd name="connsiteY16" fmla="*/ 16635 h 55787"/>
                    <a:gd name="connsiteX17" fmla="*/ 5692 w 55787"/>
                    <a:gd name="connsiteY17" fmla="*/ 19779 h 55787"/>
                    <a:gd name="connsiteX18" fmla="*/ 4525 w 55787"/>
                    <a:gd name="connsiteY18" fmla="*/ 23075 h 55787"/>
                    <a:gd name="connsiteX19" fmla="*/ 4170 w 55787"/>
                    <a:gd name="connsiteY19" fmla="*/ 25966 h 55787"/>
                    <a:gd name="connsiteX20" fmla="*/ 3816 w 55787"/>
                    <a:gd name="connsiteY20" fmla="*/ 28705 h 55787"/>
                    <a:gd name="connsiteX21" fmla="*/ 4576 w 55787"/>
                    <a:gd name="connsiteY21" fmla="*/ 34436 h 55787"/>
                    <a:gd name="connsiteX22" fmla="*/ 4982 w 55787"/>
                    <a:gd name="connsiteY22" fmla="*/ 36059 h 55787"/>
                    <a:gd name="connsiteX23" fmla="*/ 7213 w 55787"/>
                    <a:gd name="connsiteY23" fmla="*/ 41384 h 55787"/>
                    <a:gd name="connsiteX24" fmla="*/ 8075 w 55787"/>
                    <a:gd name="connsiteY24" fmla="*/ 42753 h 55787"/>
                    <a:gd name="connsiteX25" fmla="*/ 11677 w 55787"/>
                    <a:gd name="connsiteY25" fmla="*/ 47064 h 55787"/>
                    <a:gd name="connsiteX26" fmla="*/ 16089 w 55787"/>
                    <a:gd name="connsiteY26" fmla="*/ 50411 h 55787"/>
                    <a:gd name="connsiteX27" fmla="*/ 17458 w 55787"/>
                    <a:gd name="connsiteY27" fmla="*/ 51476 h 55787"/>
                    <a:gd name="connsiteX28" fmla="*/ 22834 w 55787"/>
                    <a:gd name="connsiteY28" fmla="*/ 53606 h 55787"/>
                    <a:gd name="connsiteX29" fmla="*/ 24456 w 55787"/>
                    <a:gd name="connsiteY29" fmla="*/ 54113 h 55787"/>
                    <a:gd name="connsiteX30" fmla="*/ 30086 w 55787"/>
                    <a:gd name="connsiteY30" fmla="*/ 54722 h 55787"/>
                    <a:gd name="connsiteX31" fmla="*/ 35818 w 55787"/>
                    <a:gd name="connsiteY31" fmla="*/ 53961 h 55787"/>
                    <a:gd name="connsiteX32" fmla="*/ 37440 w 55787"/>
                    <a:gd name="connsiteY32" fmla="*/ 53556 h 55787"/>
                    <a:gd name="connsiteX33" fmla="*/ 42359 w 55787"/>
                    <a:gd name="connsiteY33" fmla="*/ 51324 h 55787"/>
                    <a:gd name="connsiteX34" fmla="*/ 46569 w 55787"/>
                    <a:gd name="connsiteY34" fmla="*/ 48129 h 55787"/>
                    <a:gd name="connsiteX35" fmla="*/ 47786 w 55787"/>
                    <a:gd name="connsiteY35" fmla="*/ 47013 h 55787"/>
                    <a:gd name="connsiteX36" fmla="*/ 50880 w 55787"/>
                    <a:gd name="connsiteY36" fmla="*/ 42855 h 55787"/>
                    <a:gd name="connsiteX37" fmla="*/ 51691 w 55787"/>
                    <a:gd name="connsiteY37" fmla="*/ 41333 h 55787"/>
                    <a:gd name="connsiteX38" fmla="*/ 53821 w 55787"/>
                    <a:gd name="connsiteY38" fmla="*/ 36261 h 55787"/>
                    <a:gd name="connsiteX39" fmla="*/ 54227 w 55787"/>
                    <a:gd name="connsiteY39" fmla="*/ 34486 h 55787"/>
                    <a:gd name="connsiteX40" fmla="*/ 54836 w 55787"/>
                    <a:gd name="connsiteY40" fmla="*/ 27082 h 55787"/>
                    <a:gd name="connsiteX41" fmla="*/ 53719 w 55787"/>
                    <a:gd name="connsiteY41" fmla="*/ 21554 h 55787"/>
                    <a:gd name="connsiteX42" fmla="*/ 24761 w 55787"/>
                    <a:gd name="connsiteY42" fmla="*/ 33269 h 55787"/>
                    <a:gd name="connsiteX43" fmla="*/ 24507 w 55787"/>
                    <a:gd name="connsiteY43" fmla="*/ 33016 h 55787"/>
                    <a:gd name="connsiteX44" fmla="*/ 24761 w 55787"/>
                    <a:gd name="connsiteY44" fmla="*/ 33168 h 55787"/>
                    <a:gd name="connsiteX45" fmla="*/ 24761 w 55787"/>
                    <a:gd name="connsiteY45" fmla="*/ 33269 h 55787"/>
                    <a:gd name="connsiteX46" fmla="*/ 26536 w 55787"/>
                    <a:gd name="connsiteY46" fmla="*/ 34588 h 55787"/>
                    <a:gd name="connsiteX47" fmla="*/ 25015 w 55787"/>
                    <a:gd name="connsiteY47" fmla="*/ 33371 h 55787"/>
                    <a:gd name="connsiteX48" fmla="*/ 25015 w 55787"/>
                    <a:gd name="connsiteY48" fmla="*/ 33219 h 55787"/>
                    <a:gd name="connsiteX49" fmla="*/ 27906 w 55787"/>
                    <a:gd name="connsiteY49" fmla="*/ 35095 h 55787"/>
                    <a:gd name="connsiteX50" fmla="*/ 26536 w 55787"/>
                    <a:gd name="connsiteY50" fmla="*/ 34588 h 55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55787" h="55787">
                      <a:moveTo>
                        <a:pt x="53719" y="21554"/>
                      </a:moveTo>
                      <a:cubicBezTo>
                        <a:pt x="53162" y="19779"/>
                        <a:pt x="52300" y="17902"/>
                        <a:pt x="51488" y="16381"/>
                      </a:cubicBezTo>
                      <a:cubicBezTo>
                        <a:pt x="51336" y="15823"/>
                        <a:pt x="51082" y="15316"/>
                        <a:pt x="50626" y="14910"/>
                      </a:cubicBezTo>
                      <a:cubicBezTo>
                        <a:pt x="49663" y="13439"/>
                        <a:pt x="48395" y="11817"/>
                        <a:pt x="47178" y="10599"/>
                      </a:cubicBezTo>
                      <a:cubicBezTo>
                        <a:pt x="47026" y="10447"/>
                        <a:pt x="46924" y="10447"/>
                        <a:pt x="46924" y="10447"/>
                      </a:cubicBezTo>
                      <a:cubicBezTo>
                        <a:pt x="46772" y="10295"/>
                        <a:pt x="46772" y="10194"/>
                        <a:pt x="46670" y="10194"/>
                      </a:cubicBezTo>
                      <a:cubicBezTo>
                        <a:pt x="45301" y="9129"/>
                        <a:pt x="43931" y="7912"/>
                        <a:pt x="42410" y="6948"/>
                      </a:cubicBezTo>
                      <a:cubicBezTo>
                        <a:pt x="40889" y="6137"/>
                        <a:pt x="38961" y="5477"/>
                        <a:pt x="37338" y="4818"/>
                      </a:cubicBezTo>
                      <a:cubicBezTo>
                        <a:pt x="36933" y="4666"/>
                        <a:pt x="36527" y="4564"/>
                        <a:pt x="36121" y="4412"/>
                      </a:cubicBezTo>
                      <a:cubicBezTo>
                        <a:pt x="34194" y="4006"/>
                        <a:pt x="32267" y="3905"/>
                        <a:pt x="30391" y="3804"/>
                      </a:cubicBezTo>
                      <a:lnTo>
                        <a:pt x="29021" y="3804"/>
                      </a:lnTo>
                      <a:cubicBezTo>
                        <a:pt x="27093" y="3956"/>
                        <a:pt x="25218" y="4260"/>
                        <a:pt x="23442" y="4564"/>
                      </a:cubicBezTo>
                      <a:cubicBezTo>
                        <a:pt x="22885" y="4717"/>
                        <a:pt x="22479" y="4869"/>
                        <a:pt x="21920" y="4970"/>
                      </a:cubicBezTo>
                      <a:cubicBezTo>
                        <a:pt x="20298" y="5528"/>
                        <a:pt x="18523" y="6390"/>
                        <a:pt x="16900" y="7202"/>
                      </a:cubicBezTo>
                      <a:cubicBezTo>
                        <a:pt x="14871" y="8165"/>
                        <a:pt x="12945" y="9839"/>
                        <a:pt x="11322" y="11259"/>
                      </a:cubicBezTo>
                      <a:lnTo>
                        <a:pt x="10257" y="12375"/>
                      </a:lnTo>
                      <a:cubicBezTo>
                        <a:pt x="9192" y="13744"/>
                        <a:pt x="7974" y="15113"/>
                        <a:pt x="7010" y="16635"/>
                      </a:cubicBezTo>
                      <a:cubicBezTo>
                        <a:pt x="6453" y="17598"/>
                        <a:pt x="6098" y="18714"/>
                        <a:pt x="5692" y="19779"/>
                      </a:cubicBezTo>
                      <a:cubicBezTo>
                        <a:pt x="5287" y="20742"/>
                        <a:pt x="4779" y="21858"/>
                        <a:pt x="4525" y="23075"/>
                      </a:cubicBezTo>
                      <a:cubicBezTo>
                        <a:pt x="4271" y="24039"/>
                        <a:pt x="4271" y="25003"/>
                        <a:pt x="4170" y="25966"/>
                      </a:cubicBezTo>
                      <a:cubicBezTo>
                        <a:pt x="4070" y="26778"/>
                        <a:pt x="3917" y="27741"/>
                        <a:pt x="3816" y="28705"/>
                      </a:cubicBezTo>
                      <a:cubicBezTo>
                        <a:pt x="3714" y="30632"/>
                        <a:pt x="4271" y="32508"/>
                        <a:pt x="4576" y="34436"/>
                      </a:cubicBezTo>
                      <a:cubicBezTo>
                        <a:pt x="4576" y="34993"/>
                        <a:pt x="4728" y="35552"/>
                        <a:pt x="4982" y="36059"/>
                      </a:cubicBezTo>
                      <a:cubicBezTo>
                        <a:pt x="5539" y="37834"/>
                        <a:pt x="6402" y="39609"/>
                        <a:pt x="7213" y="41384"/>
                      </a:cubicBezTo>
                      <a:cubicBezTo>
                        <a:pt x="7518" y="41790"/>
                        <a:pt x="7772" y="42347"/>
                        <a:pt x="8075" y="42753"/>
                      </a:cubicBezTo>
                      <a:cubicBezTo>
                        <a:pt x="9192" y="44224"/>
                        <a:pt x="10460" y="45745"/>
                        <a:pt x="11677" y="47064"/>
                      </a:cubicBezTo>
                      <a:cubicBezTo>
                        <a:pt x="13045" y="48433"/>
                        <a:pt x="14567" y="49346"/>
                        <a:pt x="16089" y="50411"/>
                      </a:cubicBezTo>
                      <a:cubicBezTo>
                        <a:pt x="16495" y="50817"/>
                        <a:pt x="17052" y="51223"/>
                        <a:pt x="17458" y="51476"/>
                      </a:cubicBezTo>
                      <a:cubicBezTo>
                        <a:pt x="19234" y="52288"/>
                        <a:pt x="21008" y="52947"/>
                        <a:pt x="22834" y="53606"/>
                      </a:cubicBezTo>
                      <a:cubicBezTo>
                        <a:pt x="23391" y="53860"/>
                        <a:pt x="23950" y="54012"/>
                        <a:pt x="24456" y="54113"/>
                      </a:cubicBezTo>
                      <a:cubicBezTo>
                        <a:pt x="26232" y="54367"/>
                        <a:pt x="28160" y="54773"/>
                        <a:pt x="30086" y="54722"/>
                      </a:cubicBezTo>
                      <a:cubicBezTo>
                        <a:pt x="32014" y="54722"/>
                        <a:pt x="34296" y="54266"/>
                        <a:pt x="35818" y="53961"/>
                      </a:cubicBezTo>
                      <a:cubicBezTo>
                        <a:pt x="36375" y="53809"/>
                        <a:pt x="36882" y="53657"/>
                        <a:pt x="37440" y="53556"/>
                      </a:cubicBezTo>
                      <a:cubicBezTo>
                        <a:pt x="39063" y="52845"/>
                        <a:pt x="40838" y="52288"/>
                        <a:pt x="42359" y="51324"/>
                      </a:cubicBezTo>
                      <a:cubicBezTo>
                        <a:pt x="43830" y="50462"/>
                        <a:pt x="45352" y="49245"/>
                        <a:pt x="46569" y="48129"/>
                      </a:cubicBezTo>
                      <a:cubicBezTo>
                        <a:pt x="46975" y="47723"/>
                        <a:pt x="47380" y="47419"/>
                        <a:pt x="47786" y="47013"/>
                      </a:cubicBezTo>
                      <a:cubicBezTo>
                        <a:pt x="48851" y="45644"/>
                        <a:pt x="49915" y="44275"/>
                        <a:pt x="50880" y="42855"/>
                      </a:cubicBezTo>
                      <a:cubicBezTo>
                        <a:pt x="51133" y="42297"/>
                        <a:pt x="51437" y="41891"/>
                        <a:pt x="51691" y="41333"/>
                      </a:cubicBezTo>
                      <a:cubicBezTo>
                        <a:pt x="52502" y="39660"/>
                        <a:pt x="53314" y="37884"/>
                        <a:pt x="53821" y="36261"/>
                      </a:cubicBezTo>
                      <a:cubicBezTo>
                        <a:pt x="53973" y="35704"/>
                        <a:pt x="54074" y="35044"/>
                        <a:pt x="54227" y="34486"/>
                      </a:cubicBezTo>
                      <a:cubicBezTo>
                        <a:pt x="54633" y="32153"/>
                        <a:pt x="55139" y="29567"/>
                        <a:pt x="54836" y="27082"/>
                      </a:cubicBezTo>
                      <a:cubicBezTo>
                        <a:pt x="54328" y="25358"/>
                        <a:pt x="54176" y="23329"/>
                        <a:pt x="53719" y="21554"/>
                      </a:cubicBezTo>
                      <a:close/>
                      <a:moveTo>
                        <a:pt x="24761" y="33269"/>
                      </a:moveTo>
                      <a:cubicBezTo>
                        <a:pt x="24608" y="33117"/>
                        <a:pt x="24608" y="33016"/>
                        <a:pt x="24507" y="33016"/>
                      </a:cubicBezTo>
                      <a:cubicBezTo>
                        <a:pt x="24507" y="33016"/>
                        <a:pt x="24659" y="33016"/>
                        <a:pt x="24761" y="33168"/>
                      </a:cubicBezTo>
                      <a:cubicBezTo>
                        <a:pt x="24761" y="33117"/>
                        <a:pt x="24761" y="33117"/>
                        <a:pt x="24761" y="33269"/>
                      </a:cubicBezTo>
                      <a:close/>
                      <a:moveTo>
                        <a:pt x="26536" y="34588"/>
                      </a:moveTo>
                      <a:cubicBezTo>
                        <a:pt x="26130" y="34182"/>
                        <a:pt x="25573" y="33776"/>
                        <a:pt x="25015" y="33371"/>
                      </a:cubicBezTo>
                      <a:cubicBezTo>
                        <a:pt x="25015" y="33371"/>
                        <a:pt x="25015" y="33371"/>
                        <a:pt x="25015" y="33219"/>
                      </a:cubicBezTo>
                      <a:cubicBezTo>
                        <a:pt x="25826" y="34030"/>
                        <a:pt x="26790" y="34588"/>
                        <a:pt x="27906" y="35095"/>
                      </a:cubicBezTo>
                      <a:cubicBezTo>
                        <a:pt x="27500" y="34842"/>
                        <a:pt x="26942" y="34740"/>
                        <a:pt x="26536" y="3458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2" name="任意多边形: 形状 221"/>
                <p:cNvSpPr/>
                <p:nvPr/>
              </p:nvSpPr>
              <p:spPr>
                <a:xfrm>
                  <a:off x="10367913" y="5618461"/>
                  <a:ext cx="71002" cy="71002"/>
                </a:xfrm>
                <a:custGeom>
                  <a:avLst/>
                  <a:gdLst>
                    <a:gd name="connsiteX0" fmla="*/ 68013 w 71001"/>
                    <a:gd name="connsiteY0" fmla="*/ 28250 h 71001"/>
                    <a:gd name="connsiteX1" fmla="*/ 67455 w 71001"/>
                    <a:gd name="connsiteY1" fmla="*/ 26374 h 71001"/>
                    <a:gd name="connsiteX2" fmla="*/ 64616 w 71001"/>
                    <a:gd name="connsiteY2" fmla="*/ 19832 h 71001"/>
                    <a:gd name="connsiteX3" fmla="*/ 63551 w 71001"/>
                    <a:gd name="connsiteY3" fmla="*/ 18107 h 71001"/>
                    <a:gd name="connsiteX4" fmla="*/ 59189 w 71001"/>
                    <a:gd name="connsiteY4" fmla="*/ 12833 h 71001"/>
                    <a:gd name="connsiteX5" fmla="*/ 53610 w 71001"/>
                    <a:gd name="connsiteY5" fmla="*/ 8573 h 71001"/>
                    <a:gd name="connsiteX6" fmla="*/ 46002 w 71001"/>
                    <a:gd name="connsiteY6" fmla="*/ 6240 h 71001"/>
                    <a:gd name="connsiteX7" fmla="*/ 45293 w 71001"/>
                    <a:gd name="connsiteY7" fmla="*/ 6088 h 71001"/>
                    <a:gd name="connsiteX8" fmla="*/ 36316 w 71001"/>
                    <a:gd name="connsiteY8" fmla="*/ 3806 h 71001"/>
                    <a:gd name="connsiteX9" fmla="*/ 29267 w 71001"/>
                    <a:gd name="connsiteY9" fmla="*/ 4769 h 71001"/>
                    <a:gd name="connsiteX10" fmla="*/ 27187 w 71001"/>
                    <a:gd name="connsiteY10" fmla="*/ 5327 h 71001"/>
                    <a:gd name="connsiteX11" fmla="*/ 21000 w 71001"/>
                    <a:gd name="connsiteY11" fmla="*/ 7964 h 71001"/>
                    <a:gd name="connsiteX12" fmla="*/ 19275 w 71001"/>
                    <a:gd name="connsiteY12" fmla="*/ 9029 h 71001"/>
                    <a:gd name="connsiteX13" fmla="*/ 12632 w 71001"/>
                    <a:gd name="connsiteY13" fmla="*/ 14963 h 71001"/>
                    <a:gd name="connsiteX14" fmla="*/ 7560 w 71001"/>
                    <a:gd name="connsiteY14" fmla="*/ 22266 h 71001"/>
                    <a:gd name="connsiteX15" fmla="*/ 4568 w 71001"/>
                    <a:gd name="connsiteY15" fmla="*/ 30583 h 71001"/>
                    <a:gd name="connsiteX16" fmla="*/ 3807 w 71001"/>
                    <a:gd name="connsiteY16" fmla="*/ 37683 h 71001"/>
                    <a:gd name="connsiteX17" fmla="*/ 4771 w 71001"/>
                    <a:gd name="connsiteY17" fmla="*/ 44733 h 71001"/>
                    <a:gd name="connsiteX18" fmla="*/ 5329 w 71001"/>
                    <a:gd name="connsiteY18" fmla="*/ 46457 h 71001"/>
                    <a:gd name="connsiteX19" fmla="*/ 8017 w 71001"/>
                    <a:gd name="connsiteY19" fmla="*/ 52797 h 71001"/>
                    <a:gd name="connsiteX20" fmla="*/ 9082 w 71001"/>
                    <a:gd name="connsiteY20" fmla="*/ 54166 h 71001"/>
                    <a:gd name="connsiteX21" fmla="*/ 13291 w 71001"/>
                    <a:gd name="connsiteY21" fmla="*/ 59441 h 71001"/>
                    <a:gd name="connsiteX22" fmla="*/ 14660 w 71001"/>
                    <a:gd name="connsiteY22" fmla="*/ 60607 h 71001"/>
                    <a:gd name="connsiteX23" fmla="*/ 20037 w 71001"/>
                    <a:gd name="connsiteY23" fmla="*/ 64512 h 71001"/>
                    <a:gd name="connsiteX24" fmla="*/ 21609 w 71001"/>
                    <a:gd name="connsiteY24" fmla="*/ 65374 h 71001"/>
                    <a:gd name="connsiteX25" fmla="*/ 27999 w 71001"/>
                    <a:gd name="connsiteY25" fmla="*/ 67859 h 71001"/>
                    <a:gd name="connsiteX26" fmla="*/ 29723 w 71001"/>
                    <a:gd name="connsiteY26" fmla="*/ 68366 h 71001"/>
                    <a:gd name="connsiteX27" fmla="*/ 36824 w 71001"/>
                    <a:gd name="connsiteY27" fmla="*/ 69127 h 71001"/>
                    <a:gd name="connsiteX28" fmla="*/ 38547 w 71001"/>
                    <a:gd name="connsiteY28" fmla="*/ 69127 h 71001"/>
                    <a:gd name="connsiteX29" fmla="*/ 45597 w 71001"/>
                    <a:gd name="connsiteY29" fmla="*/ 68164 h 71001"/>
                    <a:gd name="connsiteX30" fmla="*/ 47119 w 71001"/>
                    <a:gd name="connsiteY30" fmla="*/ 67606 h 71001"/>
                    <a:gd name="connsiteX31" fmla="*/ 53458 w 71001"/>
                    <a:gd name="connsiteY31" fmla="*/ 64765 h 71001"/>
                    <a:gd name="connsiteX32" fmla="*/ 56856 w 71001"/>
                    <a:gd name="connsiteY32" fmla="*/ 62331 h 71001"/>
                    <a:gd name="connsiteX33" fmla="*/ 60101 w 71001"/>
                    <a:gd name="connsiteY33" fmla="*/ 59542 h 71001"/>
                    <a:gd name="connsiteX34" fmla="*/ 64159 w 71001"/>
                    <a:gd name="connsiteY34" fmla="*/ 54318 h 71001"/>
                    <a:gd name="connsiteX35" fmla="*/ 65173 w 71001"/>
                    <a:gd name="connsiteY35" fmla="*/ 52594 h 71001"/>
                    <a:gd name="connsiteX36" fmla="*/ 67506 w 71001"/>
                    <a:gd name="connsiteY36" fmla="*/ 46508 h 71001"/>
                    <a:gd name="connsiteX37" fmla="*/ 68165 w 71001"/>
                    <a:gd name="connsiteY37" fmla="*/ 44581 h 71001"/>
                    <a:gd name="connsiteX38" fmla="*/ 68926 w 71001"/>
                    <a:gd name="connsiteY38" fmla="*/ 37328 h 71001"/>
                    <a:gd name="connsiteX39" fmla="*/ 68926 w 71001"/>
                    <a:gd name="connsiteY39" fmla="*/ 35249 h 71001"/>
                    <a:gd name="connsiteX40" fmla="*/ 68013 w 71001"/>
                    <a:gd name="connsiteY40" fmla="*/ 28250 h 71001"/>
                    <a:gd name="connsiteX41" fmla="*/ 31244 w 71001"/>
                    <a:gd name="connsiteY41" fmla="*/ 41639 h 71001"/>
                    <a:gd name="connsiteX42" fmla="*/ 30027 w 71001"/>
                    <a:gd name="connsiteY42" fmla="*/ 39915 h 71001"/>
                    <a:gd name="connsiteX43" fmla="*/ 33679 w 71001"/>
                    <a:gd name="connsiteY43" fmla="*/ 43313 h 71001"/>
                    <a:gd name="connsiteX44" fmla="*/ 31244 w 71001"/>
                    <a:gd name="connsiteY44" fmla="*/ 41639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71001" h="71001">
                      <a:moveTo>
                        <a:pt x="68013" y="28250"/>
                      </a:moveTo>
                      <a:cubicBezTo>
                        <a:pt x="67810" y="27540"/>
                        <a:pt x="67658" y="26881"/>
                        <a:pt x="67455" y="26374"/>
                      </a:cubicBezTo>
                      <a:cubicBezTo>
                        <a:pt x="66542" y="24142"/>
                        <a:pt x="65680" y="21911"/>
                        <a:pt x="64616" y="19832"/>
                      </a:cubicBezTo>
                      <a:cubicBezTo>
                        <a:pt x="64260" y="19324"/>
                        <a:pt x="63905" y="18614"/>
                        <a:pt x="63551" y="18107"/>
                      </a:cubicBezTo>
                      <a:cubicBezTo>
                        <a:pt x="62131" y="16383"/>
                        <a:pt x="60761" y="14354"/>
                        <a:pt x="59189" y="12833"/>
                      </a:cubicBezTo>
                      <a:cubicBezTo>
                        <a:pt x="57464" y="11109"/>
                        <a:pt x="55537" y="9790"/>
                        <a:pt x="53610" y="8573"/>
                      </a:cubicBezTo>
                      <a:cubicBezTo>
                        <a:pt x="51175" y="7051"/>
                        <a:pt x="48741" y="6240"/>
                        <a:pt x="46002" y="6240"/>
                      </a:cubicBezTo>
                      <a:cubicBezTo>
                        <a:pt x="45851" y="6088"/>
                        <a:pt x="45648" y="6240"/>
                        <a:pt x="45293" y="6088"/>
                      </a:cubicBezTo>
                      <a:cubicBezTo>
                        <a:pt x="42503" y="4718"/>
                        <a:pt x="39561" y="3755"/>
                        <a:pt x="36316" y="3806"/>
                      </a:cubicBezTo>
                      <a:cubicBezTo>
                        <a:pt x="33882" y="3856"/>
                        <a:pt x="31498" y="4363"/>
                        <a:pt x="29267" y="4769"/>
                      </a:cubicBezTo>
                      <a:cubicBezTo>
                        <a:pt x="28556" y="4972"/>
                        <a:pt x="27898" y="4972"/>
                        <a:pt x="27187" y="5327"/>
                      </a:cubicBezTo>
                      <a:cubicBezTo>
                        <a:pt x="25108" y="6037"/>
                        <a:pt x="23079" y="6950"/>
                        <a:pt x="21000" y="7964"/>
                      </a:cubicBezTo>
                      <a:cubicBezTo>
                        <a:pt x="20290" y="8319"/>
                        <a:pt x="19783" y="8674"/>
                        <a:pt x="19275" y="9029"/>
                      </a:cubicBezTo>
                      <a:cubicBezTo>
                        <a:pt x="16892" y="10804"/>
                        <a:pt x="14306" y="12731"/>
                        <a:pt x="12632" y="14963"/>
                      </a:cubicBezTo>
                      <a:cubicBezTo>
                        <a:pt x="10755" y="17245"/>
                        <a:pt x="8727" y="19476"/>
                        <a:pt x="7560" y="22266"/>
                      </a:cubicBezTo>
                      <a:cubicBezTo>
                        <a:pt x="6394" y="24852"/>
                        <a:pt x="5024" y="27642"/>
                        <a:pt x="4568" y="30583"/>
                      </a:cubicBezTo>
                      <a:cubicBezTo>
                        <a:pt x="4264" y="32815"/>
                        <a:pt x="3756" y="35249"/>
                        <a:pt x="3807" y="37683"/>
                      </a:cubicBezTo>
                      <a:cubicBezTo>
                        <a:pt x="3858" y="39915"/>
                        <a:pt x="4365" y="42349"/>
                        <a:pt x="4771" y="44733"/>
                      </a:cubicBezTo>
                      <a:cubicBezTo>
                        <a:pt x="4974" y="45240"/>
                        <a:pt x="5126" y="45950"/>
                        <a:pt x="5329" y="46457"/>
                      </a:cubicBezTo>
                      <a:cubicBezTo>
                        <a:pt x="6039" y="48537"/>
                        <a:pt x="6952" y="50768"/>
                        <a:pt x="8017" y="52797"/>
                      </a:cubicBezTo>
                      <a:cubicBezTo>
                        <a:pt x="8372" y="53304"/>
                        <a:pt x="8727" y="53659"/>
                        <a:pt x="9082" y="54166"/>
                      </a:cubicBezTo>
                      <a:cubicBezTo>
                        <a:pt x="10299" y="56042"/>
                        <a:pt x="11719" y="57919"/>
                        <a:pt x="13291" y="59441"/>
                      </a:cubicBezTo>
                      <a:cubicBezTo>
                        <a:pt x="13646" y="59948"/>
                        <a:pt x="14153" y="60302"/>
                        <a:pt x="14660" y="60607"/>
                      </a:cubicBezTo>
                      <a:cubicBezTo>
                        <a:pt x="16385" y="61976"/>
                        <a:pt x="18160" y="63497"/>
                        <a:pt x="20037" y="64512"/>
                      </a:cubicBezTo>
                      <a:cubicBezTo>
                        <a:pt x="20543" y="64867"/>
                        <a:pt x="21101" y="65171"/>
                        <a:pt x="21609" y="65374"/>
                      </a:cubicBezTo>
                      <a:cubicBezTo>
                        <a:pt x="23688" y="66389"/>
                        <a:pt x="25919" y="67200"/>
                        <a:pt x="27999" y="67859"/>
                      </a:cubicBezTo>
                      <a:cubicBezTo>
                        <a:pt x="28709" y="68011"/>
                        <a:pt x="29216" y="68214"/>
                        <a:pt x="29723" y="68366"/>
                      </a:cubicBezTo>
                      <a:cubicBezTo>
                        <a:pt x="32157" y="68671"/>
                        <a:pt x="34389" y="68975"/>
                        <a:pt x="36824" y="69127"/>
                      </a:cubicBezTo>
                      <a:lnTo>
                        <a:pt x="38547" y="69127"/>
                      </a:lnTo>
                      <a:cubicBezTo>
                        <a:pt x="40981" y="68924"/>
                        <a:pt x="43214" y="68569"/>
                        <a:pt x="45597" y="68164"/>
                      </a:cubicBezTo>
                      <a:cubicBezTo>
                        <a:pt x="46104" y="67960"/>
                        <a:pt x="46611" y="67808"/>
                        <a:pt x="47119" y="67606"/>
                      </a:cubicBezTo>
                      <a:cubicBezTo>
                        <a:pt x="49350" y="66693"/>
                        <a:pt x="51429" y="65830"/>
                        <a:pt x="53458" y="64765"/>
                      </a:cubicBezTo>
                      <a:cubicBezTo>
                        <a:pt x="54676" y="64055"/>
                        <a:pt x="55690" y="63194"/>
                        <a:pt x="56856" y="62331"/>
                      </a:cubicBezTo>
                      <a:cubicBezTo>
                        <a:pt x="57870" y="61469"/>
                        <a:pt x="59087" y="60556"/>
                        <a:pt x="60101" y="59542"/>
                      </a:cubicBezTo>
                      <a:cubicBezTo>
                        <a:pt x="61623" y="57970"/>
                        <a:pt x="62992" y="56042"/>
                        <a:pt x="64159" y="54318"/>
                      </a:cubicBezTo>
                      <a:cubicBezTo>
                        <a:pt x="64514" y="53811"/>
                        <a:pt x="64819" y="53101"/>
                        <a:pt x="65173" y="52594"/>
                      </a:cubicBezTo>
                      <a:cubicBezTo>
                        <a:pt x="66036" y="50666"/>
                        <a:pt x="66847" y="48587"/>
                        <a:pt x="67506" y="46508"/>
                      </a:cubicBezTo>
                      <a:cubicBezTo>
                        <a:pt x="67861" y="46001"/>
                        <a:pt x="68013" y="45291"/>
                        <a:pt x="68165" y="44581"/>
                      </a:cubicBezTo>
                      <a:cubicBezTo>
                        <a:pt x="68470" y="42349"/>
                        <a:pt x="68773" y="39763"/>
                        <a:pt x="68926" y="37328"/>
                      </a:cubicBezTo>
                      <a:cubicBezTo>
                        <a:pt x="69078" y="36619"/>
                        <a:pt x="69078" y="35959"/>
                        <a:pt x="68926" y="35249"/>
                      </a:cubicBezTo>
                      <a:cubicBezTo>
                        <a:pt x="68723" y="33068"/>
                        <a:pt x="68369" y="30634"/>
                        <a:pt x="68013" y="28250"/>
                      </a:cubicBezTo>
                      <a:close/>
                      <a:moveTo>
                        <a:pt x="31244" y="41639"/>
                      </a:moveTo>
                      <a:cubicBezTo>
                        <a:pt x="30889" y="40929"/>
                        <a:pt x="30383" y="40422"/>
                        <a:pt x="30027" y="39915"/>
                      </a:cubicBezTo>
                      <a:cubicBezTo>
                        <a:pt x="31244" y="41132"/>
                        <a:pt x="32309" y="42450"/>
                        <a:pt x="33679" y="43313"/>
                      </a:cubicBezTo>
                      <a:cubicBezTo>
                        <a:pt x="32817" y="42806"/>
                        <a:pt x="32106" y="42146"/>
                        <a:pt x="31244" y="416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3" name="任意多边形: 形状 222"/>
                <p:cNvSpPr/>
                <p:nvPr/>
              </p:nvSpPr>
              <p:spPr>
                <a:xfrm>
                  <a:off x="9794324" y="5670395"/>
                  <a:ext cx="65930" cy="65930"/>
                </a:xfrm>
                <a:custGeom>
                  <a:avLst/>
                  <a:gdLst>
                    <a:gd name="connsiteX0" fmla="*/ 62380 w 65930"/>
                    <a:gd name="connsiteY0" fmla="*/ 32661 h 65930"/>
                    <a:gd name="connsiteX1" fmla="*/ 62076 w 65930"/>
                    <a:gd name="connsiteY1" fmla="*/ 36617 h 65930"/>
                    <a:gd name="connsiteX2" fmla="*/ 61416 w 65930"/>
                    <a:gd name="connsiteY2" fmla="*/ 40775 h 65930"/>
                    <a:gd name="connsiteX3" fmla="*/ 58881 w 65930"/>
                    <a:gd name="connsiteY3" fmla="*/ 46861 h 65930"/>
                    <a:gd name="connsiteX4" fmla="*/ 56193 w 65930"/>
                    <a:gd name="connsiteY4" fmla="*/ 51223 h 65930"/>
                    <a:gd name="connsiteX5" fmla="*/ 53809 w 65930"/>
                    <a:gd name="connsiteY5" fmla="*/ 54164 h 65930"/>
                    <a:gd name="connsiteX6" fmla="*/ 53302 w 65930"/>
                    <a:gd name="connsiteY6" fmla="*/ 54671 h 65930"/>
                    <a:gd name="connsiteX7" fmla="*/ 48839 w 65930"/>
                    <a:gd name="connsiteY7" fmla="*/ 58019 h 65930"/>
                    <a:gd name="connsiteX8" fmla="*/ 47622 w 65930"/>
                    <a:gd name="connsiteY8" fmla="*/ 58881 h 65930"/>
                    <a:gd name="connsiteX9" fmla="*/ 42449 w 65930"/>
                    <a:gd name="connsiteY9" fmla="*/ 61011 h 65930"/>
                    <a:gd name="connsiteX10" fmla="*/ 41739 w 65930"/>
                    <a:gd name="connsiteY10" fmla="*/ 61366 h 65930"/>
                    <a:gd name="connsiteX11" fmla="*/ 40877 w 65930"/>
                    <a:gd name="connsiteY11" fmla="*/ 61569 h 65930"/>
                    <a:gd name="connsiteX12" fmla="*/ 35045 w 65930"/>
                    <a:gd name="connsiteY12" fmla="*/ 62330 h 65930"/>
                    <a:gd name="connsiteX13" fmla="*/ 33675 w 65930"/>
                    <a:gd name="connsiteY13" fmla="*/ 62533 h 65930"/>
                    <a:gd name="connsiteX14" fmla="*/ 30379 w 65930"/>
                    <a:gd name="connsiteY14" fmla="*/ 62076 h 65930"/>
                    <a:gd name="connsiteX15" fmla="*/ 26930 w 65930"/>
                    <a:gd name="connsiteY15" fmla="*/ 61772 h 65930"/>
                    <a:gd name="connsiteX16" fmla="*/ 25713 w 65930"/>
                    <a:gd name="connsiteY16" fmla="*/ 61265 h 65930"/>
                    <a:gd name="connsiteX17" fmla="*/ 19627 w 65930"/>
                    <a:gd name="connsiteY17" fmla="*/ 58931 h 65930"/>
                    <a:gd name="connsiteX18" fmla="*/ 18410 w 65930"/>
                    <a:gd name="connsiteY18" fmla="*/ 58272 h 65930"/>
                    <a:gd name="connsiteX19" fmla="*/ 13186 w 65930"/>
                    <a:gd name="connsiteY19" fmla="*/ 54367 h 65930"/>
                    <a:gd name="connsiteX20" fmla="*/ 12121 w 65930"/>
                    <a:gd name="connsiteY20" fmla="*/ 53353 h 65930"/>
                    <a:gd name="connsiteX21" fmla="*/ 10042 w 65930"/>
                    <a:gd name="connsiteY21" fmla="*/ 50766 h 65930"/>
                    <a:gd name="connsiteX22" fmla="*/ 8114 w 65930"/>
                    <a:gd name="connsiteY22" fmla="*/ 48180 h 65930"/>
                    <a:gd name="connsiteX23" fmla="*/ 7404 w 65930"/>
                    <a:gd name="connsiteY23" fmla="*/ 46963 h 65930"/>
                    <a:gd name="connsiteX24" fmla="*/ 5122 w 65930"/>
                    <a:gd name="connsiteY24" fmla="*/ 41638 h 65930"/>
                    <a:gd name="connsiteX25" fmla="*/ 4919 w 65930"/>
                    <a:gd name="connsiteY25" fmla="*/ 40928 h 65930"/>
                    <a:gd name="connsiteX26" fmla="*/ 4717 w 65930"/>
                    <a:gd name="connsiteY26" fmla="*/ 40218 h 65930"/>
                    <a:gd name="connsiteX27" fmla="*/ 3804 w 65930"/>
                    <a:gd name="connsiteY27" fmla="*/ 34538 h 65930"/>
                    <a:gd name="connsiteX28" fmla="*/ 3804 w 65930"/>
                    <a:gd name="connsiteY28" fmla="*/ 32965 h 65930"/>
                    <a:gd name="connsiteX29" fmla="*/ 4412 w 65930"/>
                    <a:gd name="connsiteY29" fmla="*/ 27083 h 65930"/>
                    <a:gd name="connsiteX30" fmla="*/ 4565 w 65930"/>
                    <a:gd name="connsiteY30" fmla="*/ 26220 h 65930"/>
                    <a:gd name="connsiteX31" fmla="*/ 5072 w 65930"/>
                    <a:gd name="connsiteY31" fmla="*/ 24851 h 65930"/>
                    <a:gd name="connsiteX32" fmla="*/ 7607 w 65930"/>
                    <a:gd name="connsiteY32" fmla="*/ 18968 h 65930"/>
                    <a:gd name="connsiteX33" fmla="*/ 8114 w 65930"/>
                    <a:gd name="connsiteY33" fmla="*/ 18258 h 65930"/>
                    <a:gd name="connsiteX34" fmla="*/ 11360 w 65930"/>
                    <a:gd name="connsiteY34" fmla="*/ 13896 h 65930"/>
                    <a:gd name="connsiteX35" fmla="*/ 12375 w 65930"/>
                    <a:gd name="connsiteY35" fmla="*/ 12831 h 65930"/>
                    <a:gd name="connsiteX36" fmla="*/ 13034 w 65930"/>
                    <a:gd name="connsiteY36" fmla="*/ 12121 h 65930"/>
                    <a:gd name="connsiteX37" fmla="*/ 17497 w 65930"/>
                    <a:gd name="connsiteY37" fmla="*/ 8622 h 65930"/>
                    <a:gd name="connsiteX38" fmla="*/ 18714 w 65930"/>
                    <a:gd name="connsiteY38" fmla="*/ 7912 h 65930"/>
                    <a:gd name="connsiteX39" fmla="*/ 24546 w 65930"/>
                    <a:gd name="connsiteY39" fmla="*/ 5275 h 65930"/>
                    <a:gd name="connsiteX40" fmla="*/ 25916 w 65930"/>
                    <a:gd name="connsiteY40" fmla="*/ 4920 h 65930"/>
                    <a:gd name="connsiteX41" fmla="*/ 26778 w 65930"/>
                    <a:gd name="connsiteY41" fmla="*/ 4717 h 65930"/>
                    <a:gd name="connsiteX42" fmla="*/ 32458 w 65930"/>
                    <a:gd name="connsiteY42" fmla="*/ 3804 h 65930"/>
                    <a:gd name="connsiteX43" fmla="*/ 33827 w 65930"/>
                    <a:gd name="connsiteY43" fmla="*/ 3804 h 65930"/>
                    <a:gd name="connsiteX44" fmla="*/ 39862 w 65930"/>
                    <a:gd name="connsiteY44" fmla="*/ 4615 h 65930"/>
                    <a:gd name="connsiteX45" fmla="*/ 40572 w 65930"/>
                    <a:gd name="connsiteY45" fmla="*/ 4615 h 65930"/>
                    <a:gd name="connsiteX46" fmla="*/ 41942 w 65930"/>
                    <a:gd name="connsiteY46" fmla="*/ 5122 h 65930"/>
                    <a:gd name="connsiteX47" fmla="*/ 50969 w 65930"/>
                    <a:gd name="connsiteY47" fmla="*/ 10194 h 65930"/>
                    <a:gd name="connsiteX48" fmla="*/ 50969 w 65930"/>
                    <a:gd name="connsiteY48" fmla="*/ 10346 h 65930"/>
                    <a:gd name="connsiteX49" fmla="*/ 53758 w 65930"/>
                    <a:gd name="connsiteY49" fmla="*/ 12020 h 65930"/>
                    <a:gd name="connsiteX50" fmla="*/ 54266 w 65930"/>
                    <a:gd name="connsiteY50" fmla="*/ 12679 h 65930"/>
                    <a:gd name="connsiteX51" fmla="*/ 57765 w 65930"/>
                    <a:gd name="connsiteY51" fmla="*/ 16939 h 65930"/>
                    <a:gd name="connsiteX52" fmla="*/ 58627 w 65930"/>
                    <a:gd name="connsiteY52" fmla="*/ 18308 h 65930"/>
                    <a:gd name="connsiteX53" fmla="*/ 60909 w 65930"/>
                    <a:gd name="connsiteY53" fmla="*/ 23634 h 65930"/>
                    <a:gd name="connsiteX54" fmla="*/ 61112 w 65930"/>
                    <a:gd name="connsiteY54" fmla="*/ 24344 h 65930"/>
                    <a:gd name="connsiteX55" fmla="*/ 61467 w 65930"/>
                    <a:gd name="connsiteY55" fmla="*/ 25916 h 65930"/>
                    <a:gd name="connsiteX56" fmla="*/ 62380 w 65930"/>
                    <a:gd name="connsiteY56" fmla="*/ 32661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65930" h="65930">
                      <a:moveTo>
                        <a:pt x="62380" y="32661"/>
                      </a:moveTo>
                      <a:cubicBezTo>
                        <a:pt x="62380" y="33878"/>
                        <a:pt x="62228" y="35400"/>
                        <a:pt x="62076" y="36617"/>
                      </a:cubicBezTo>
                      <a:cubicBezTo>
                        <a:pt x="61923" y="37986"/>
                        <a:pt x="61772" y="39355"/>
                        <a:pt x="61416" y="40775"/>
                      </a:cubicBezTo>
                      <a:cubicBezTo>
                        <a:pt x="60757" y="42855"/>
                        <a:pt x="59895" y="44934"/>
                        <a:pt x="58881" y="46861"/>
                      </a:cubicBezTo>
                      <a:cubicBezTo>
                        <a:pt x="58221" y="48434"/>
                        <a:pt x="57207" y="49803"/>
                        <a:pt x="56193" y="51223"/>
                      </a:cubicBezTo>
                      <a:cubicBezTo>
                        <a:pt x="55331" y="52288"/>
                        <a:pt x="54671" y="53302"/>
                        <a:pt x="53809" y="54164"/>
                      </a:cubicBezTo>
                      <a:cubicBezTo>
                        <a:pt x="53657" y="54317"/>
                        <a:pt x="53454" y="54519"/>
                        <a:pt x="53302" y="54671"/>
                      </a:cubicBezTo>
                      <a:cubicBezTo>
                        <a:pt x="51933" y="55736"/>
                        <a:pt x="50412" y="56954"/>
                        <a:pt x="48839" y="58019"/>
                      </a:cubicBezTo>
                      <a:cubicBezTo>
                        <a:pt x="48484" y="58374"/>
                        <a:pt x="47977" y="58526"/>
                        <a:pt x="47622" y="58881"/>
                      </a:cubicBezTo>
                      <a:cubicBezTo>
                        <a:pt x="45898" y="59591"/>
                        <a:pt x="44173" y="60453"/>
                        <a:pt x="42449" y="61011"/>
                      </a:cubicBezTo>
                      <a:cubicBezTo>
                        <a:pt x="42094" y="61163"/>
                        <a:pt x="41942" y="61214"/>
                        <a:pt x="41739" y="61366"/>
                      </a:cubicBezTo>
                      <a:cubicBezTo>
                        <a:pt x="41384" y="61366"/>
                        <a:pt x="41029" y="61569"/>
                        <a:pt x="40877" y="61569"/>
                      </a:cubicBezTo>
                      <a:cubicBezTo>
                        <a:pt x="39001" y="61924"/>
                        <a:pt x="36921" y="62126"/>
                        <a:pt x="35045" y="62330"/>
                      </a:cubicBezTo>
                      <a:cubicBezTo>
                        <a:pt x="34689" y="62482"/>
                        <a:pt x="34182" y="62533"/>
                        <a:pt x="33675" y="62533"/>
                      </a:cubicBezTo>
                      <a:cubicBezTo>
                        <a:pt x="32661" y="62380"/>
                        <a:pt x="31444" y="62228"/>
                        <a:pt x="30379" y="62076"/>
                      </a:cubicBezTo>
                      <a:cubicBezTo>
                        <a:pt x="29364" y="61924"/>
                        <a:pt x="28147" y="61924"/>
                        <a:pt x="26930" y="61772"/>
                      </a:cubicBezTo>
                      <a:cubicBezTo>
                        <a:pt x="26575" y="61619"/>
                        <a:pt x="26068" y="61416"/>
                        <a:pt x="25713" y="61265"/>
                      </a:cubicBezTo>
                      <a:cubicBezTo>
                        <a:pt x="23634" y="60605"/>
                        <a:pt x="21554" y="59743"/>
                        <a:pt x="19627" y="58931"/>
                      </a:cubicBezTo>
                      <a:cubicBezTo>
                        <a:pt x="19120" y="58780"/>
                        <a:pt x="18765" y="58424"/>
                        <a:pt x="18410" y="58272"/>
                      </a:cubicBezTo>
                      <a:cubicBezTo>
                        <a:pt x="16483" y="57106"/>
                        <a:pt x="14758" y="55736"/>
                        <a:pt x="13186" y="54367"/>
                      </a:cubicBezTo>
                      <a:cubicBezTo>
                        <a:pt x="12831" y="54012"/>
                        <a:pt x="12476" y="53708"/>
                        <a:pt x="12121" y="53353"/>
                      </a:cubicBezTo>
                      <a:cubicBezTo>
                        <a:pt x="11411" y="52491"/>
                        <a:pt x="10701" y="51629"/>
                        <a:pt x="10042" y="50766"/>
                      </a:cubicBezTo>
                      <a:cubicBezTo>
                        <a:pt x="9535" y="49904"/>
                        <a:pt x="8824" y="49042"/>
                        <a:pt x="8114" y="48180"/>
                      </a:cubicBezTo>
                      <a:cubicBezTo>
                        <a:pt x="7963" y="47825"/>
                        <a:pt x="7607" y="47520"/>
                        <a:pt x="7404" y="46963"/>
                      </a:cubicBezTo>
                      <a:cubicBezTo>
                        <a:pt x="6695" y="45238"/>
                        <a:pt x="5832" y="43514"/>
                        <a:pt x="5122" y="41638"/>
                      </a:cubicBezTo>
                      <a:cubicBezTo>
                        <a:pt x="5122" y="41486"/>
                        <a:pt x="4970" y="41282"/>
                        <a:pt x="4919" y="40928"/>
                      </a:cubicBezTo>
                      <a:cubicBezTo>
                        <a:pt x="4768" y="40775"/>
                        <a:pt x="4768" y="40572"/>
                        <a:pt x="4717" y="40218"/>
                      </a:cubicBezTo>
                      <a:cubicBezTo>
                        <a:pt x="4361" y="38341"/>
                        <a:pt x="3956" y="36414"/>
                        <a:pt x="3804" y="34538"/>
                      </a:cubicBezTo>
                      <a:lnTo>
                        <a:pt x="3804" y="32965"/>
                      </a:lnTo>
                      <a:cubicBezTo>
                        <a:pt x="3956" y="31089"/>
                        <a:pt x="4260" y="29010"/>
                        <a:pt x="4412" y="27083"/>
                      </a:cubicBezTo>
                      <a:cubicBezTo>
                        <a:pt x="4565" y="26727"/>
                        <a:pt x="4565" y="26575"/>
                        <a:pt x="4565" y="26220"/>
                      </a:cubicBezTo>
                      <a:cubicBezTo>
                        <a:pt x="4717" y="25865"/>
                        <a:pt x="4919" y="25358"/>
                        <a:pt x="5072" y="24851"/>
                      </a:cubicBezTo>
                      <a:cubicBezTo>
                        <a:pt x="5934" y="22923"/>
                        <a:pt x="6593" y="20844"/>
                        <a:pt x="7607" y="18968"/>
                      </a:cubicBezTo>
                      <a:cubicBezTo>
                        <a:pt x="7760" y="18816"/>
                        <a:pt x="7963" y="18613"/>
                        <a:pt x="8114" y="18258"/>
                      </a:cubicBezTo>
                      <a:cubicBezTo>
                        <a:pt x="9129" y="16889"/>
                        <a:pt x="10346" y="15316"/>
                        <a:pt x="11360" y="13896"/>
                      </a:cubicBezTo>
                      <a:cubicBezTo>
                        <a:pt x="11716" y="13541"/>
                        <a:pt x="12020" y="13187"/>
                        <a:pt x="12375" y="12831"/>
                      </a:cubicBezTo>
                      <a:cubicBezTo>
                        <a:pt x="12527" y="12679"/>
                        <a:pt x="12730" y="12324"/>
                        <a:pt x="13034" y="12121"/>
                      </a:cubicBezTo>
                      <a:cubicBezTo>
                        <a:pt x="14403" y="11056"/>
                        <a:pt x="15925" y="9839"/>
                        <a:pt x="17497" y="8622"/>
                      </a:cubicBezTo>
                      <a:cubicBezTo>
                        <a:pt x="17852" y="8470"/>
                        <a:pt x="18157" y="8115"/>
                        <a:pt x="18714" y="7912"/>
                      </a:cubicBezTo>
                      <a:cubicBezTo>
                        <a:pt x="20591" y="6847"/>
                        <a:pt x="22670" y="5985"/>
                        <a:pt x="24546" y="5275"/>
                      </a:cubicBezTo>
                      <a:cubicBezTo>
                        <a:pt x="25054" y="5072"/>
                        <a:pt x="25409" y="4920"/>
                        <a:pt x="25916" y="4920"/>
                      </a:cubicBezTo>
                      <a:cubicBezTo>
                        <a:pt x="26271" y="4768"/>
                        <a:pt x="26423" y="4717"/>
                        <a:pt x="26778" y="4717"/>
                      </a:cubicBezTo>
                      <a:cubicBezTo>
                        <a:pt x="28654" y="4361"/>
                        <a:pt x="30734" y="3956"/>
                        <a:pt x="32458" y="3804"/>
                      </a:cubicBezTo>
                      <a:lnTo>
                        <a:pt x="33827" y="3804"/>
                      </a:lnTo>
                      <a:cubicBezTo>
                        <a:pt x="35907" y="3956"/>
                        <a:pt x="37986" y="4261"/>
                        <a:pt x="39862" y="4615"/>
                      </a:cubicBezTo>
                      <a:lnTo>
                        <a:pt x="40572" y="4615"/>
                      </a:lnTo>
                      <a:cubicBezTo>
                        <a:pt x="41079" y="4768"/>
                        <a:pt x="41587" y="4971"/>
                        <a:pt x="41942" y="5122"/>
                      </a:cubicBezTo>
                      <a:cubicBezTo>
                        <a:pt x="45391" y="5934"/>
                        <a:pt x="48332" y="7607"/>
                        <a:pt x="50969" y="10194"/>
                      </a:cubicBezTo>
                      <a:cubicBezTo>
                        <a:pt x="50969" y="10194"/>
                        <a:pt x="50969" y="10194"/>
                        <a:pt x="50969" y="10346"/>
                      </a:cubicBezTo>
                      <a:cubicBezTo>
                        <a:pt x="51831" y="10853"/>
                        <a:pt x="52897" y="11209"/>
                        <a:pt x="53758" y="12020"/>
                      </a:cubicBezTo>
                      <a:cubicBezTo>
                        <a:pt x="53911" y="12172"/>
                        <a:pt x="54114" y="12375"/>
                        <a:pt x="54266" y="12679"/>
                      </a:cubicBezTo>
                      <a:cubicBezTo>
                        <a:pt x="55483" y="14048"/>
                        <a:pt x="56700" y="15570"/>
                        <a:pt x="57765" y="16939"/>
                      </a:cubicBezTo>
                      <a:cubicBezTo>
                        <a:pt x="58120" y="17446"/>
                        <a:pt x="58272" y="17953"/>
                        <a:pt x="58627" y="18308"/>
                      </a:cubicBezTo>
                      <a:cubicBezTo>
                        <a:pt x="59337" y="20033"/>
                        <a:pt x="60199" y="21909"/>
                        <a:pt x="60909" y="23634"/>
                      </a:cubicBezTo>
                      <a:cubicBezTo>
                        <a:pt x="60909" y="23786"/>
                        <a:pt x="61112" y="24141"/>
                        <a:pt x="61112" y="24344"/>
                      </a:cubicBezTo>
                      <a:cubicBezTo>
                        <a:pt x="61315" y="24851"/>
                        <a:pt x="61315" y="25358"/>
                        <a:pt x="61467" y="25916"/>
                      </a:cubicBezTo>
                      <a:cubicBezTo>
                        <a:pt x="61974" y="27995"/>
                        <a:pt x="62380" y="30429"/>
                        <a:pt x="62380" y="326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4" name="任意多边形: 形状 223"/>
                <p:cNvSpPr/>
                <p:nvPr/>
              </p:nvSpPr>
              <p:spPr>
                <a:xfrm>
                  <a:off x="10489937" y="5371479"/>
                  <a:ext cx="65930" cy="65930"/>
                </a:xfrm>
                <a:custGeom>
                  <a:avLst/>
                  <a:gdLst>
                    <a:gd name="connsiteX0" fmla="*/ 62330 w 65930"/>
                    <a:gd name="connsiteY0" fmla="*/ 32661 h 65930"/>
                    <a:gd name="connsiteX1" fmla="*/ 62026 w 65930"/>
                    <a:gd name="connsiteY1" fmla="*/ 36616 h 65930"/>
                    <a:gd name="connsiteX2" fmla="*/ 61366 w 65930"/>
                    <a:gd name="connsiteY2" fmla="*/ 40775 h 65930"/>
                    <a:gd name="connsiteX3" fmla="*/ 58830 w 65930"/>
                    <a:gd name="connsiteY3" fmla="*/ 46861 h 65930"/>
                    <a:gd name="connsiteX4" fmla="*/ 56142 w 65930"/>
                    <a:gd name="connsiteY4" fmla="*/ 51223 h 65930"/>
                    <a:gd name="connsiteX5" fmla="*/ 53759 w 65930"/>
                    <a:gd name="connsiteY5" fmla="*/ 54164 h 65930"/>
                    <a:gd name="connsiteX6" fmla="*/ 53251 w 65930"/>
                    <a:gd name="connsiteY6" fmla="*/ 54671 h 65930"/>
                    <a:gd name="connsiteX7" fmla="*/ 48789 w 65930"/>
                    <a:gd name="connsiteY7" fmla="*/ 58019 h 65930"/>
                    <a:gd name="connsiteX8" fmla="*/ 47572 w 65930"/>
                    <a:gd name="connsiteY8" fmla="*/ 58881 h 65930"/>
                    <a:gd name="connsiteX9" fmla="*/ 42449 w 65930"/>
                    <a:gd name="connsiteY9" fmla="*/ 61011 h 65930"/>
                    <a:gd name="connsiteX10" fmla="*/ 41740 w 65930"/>
                    <a:gd name="connsiteY10" fmla="*/ 61366 h 65930"/>
                    <a:gd name="connsiteX11" fmla="*/ 40877 w 65930"/>
                    <a:gd name="connsiteY11" fmla="*/ 61569 h 65930"/>
                    <a:gd name="connsiteX12" fmla="*/ 35045 w 65930"/>
                    <a:gd name="connsiteY12" fmla="*/ 62329 h 65930"/>
                    <a:gd name="connsiteX13" fmla="*/ 33676 w 65930"/>
                    <a:gd name="connsiteY13" fmla="*/ 62532 h 65930"/>
                    <a:gd name="connsiteX14" fmla="*/ 30379 w 65930"/>
                    <a:gd name="connsiteY14" fmla="*/ 62076 h 65930"/>
                    <a:gd name="connsiteX15" fmla="*/ 26930 w 65930"/>
                    <a:gd name="connsiteY15" fmla="*/ 61771 h 65930"/>
                    <a:gd name="connsiteX16" fmla="*/ 25713 w 65930"/>
                    <a:gd name="connsiteY16" fmla="*/ 61264 h 65930"/>
                    <a:gd name="connsiteX17" fmla="*/ 19627 w 65930"/>
                    <a:gd name="connsiteY17" fmla="*/ 58931 h 65930"/>
                    <a:gd name="connsiteX18" fmla="*/ 18410 w 65930"/>
                    <a:gd name="connsiteY18" fmla="*/ 58272 h 65930"/>
                    <a:gd name="connsiteX19" fmla="*/ 13187 w 65930"/>
                    <a:gd name="connsiteY19" fmla="*/ 54367 h 65930"/>
                    <a:gd name="connsiteX20" fmla="*/ 12122 w 65930"/>
                    <a:gd name="connsiteY20" fmla="*/ 53352 h 65930"/>
                    <a:gd name="connsiteX21" fmla="*/ 10043 w 65930"/>
                    <a:gd name="connsiteY21" fmla="*/ 50766 h 65930"/>
                    <a:gd name="connsiteX22" fmla="*/ 8115 w 65930"/>
                    <a:gd name="connsiteY22" fmla="*/ 48180 h 65930"/>
                    <a:gd name="connsiteX23" fmla="*/ 7405 w 65930"/>
                    <a:gd name="connsiteY23" fmla="*/ 46963 h 65930"/>
                    <a:gd name="connsiteX24" fmla="*/ 5122 w 65930"/>
                    <a:gd name="connsiteY24" fmla="*/ 41637 h 65930"/>
                    <a:gd name="connsiteX25" fmla="*/ 4920 w 65930"/>
                    <a:gd name="connsiteY25" fmla="*/ 40927 h 65930"/>
                    <a:gd name="connsiteX26" fmla="*/ 4717 w 65930"/>
                    <a:gd name="connsiteY26" fmla="*/ 40217 h 65930"/>
                    <a:gd name="connsiteX27" fmla="*/ 3804 w 65930"/>
                    <a:gd name="connsiteY27" fmla="*/ 34537 h 65930"/>
                    <a:gd name="connsiteX28" fmla="*/ 3804 w 65930"/>
                    <a:gd name="connsiteY28" fmla="*/ 32965 h 65930"/>
                    <a:gd name="connsiteX29" fmla="*/ 4413 w 65930"/>
                    <a:gd name="connsiteY29" fmla="*/ 27082 h 65930"/>
                    <a:gd name="connsiteX30" fmla="*/ 4565 w 65930"/>
                    <a:gd name="connsiteY30" fmla="*/ 26220 h 65930"/>
                    <a:gd name="connsiteX31" fmla="*/ 5072 w 65930"/>
                    <a:gd name="connsiteY31" fmla="*/ 24850 h 65930"/>
                    <a:gd name="connsiteX32" fmla="*/ 7607 w 65930"/>
                    <a:gd name="connsiteY32" fmla="*/ 18968 h 65930"/>
                    <a:gd name="connsiteX33" fmla="*/ 8115 w 65930"/>
                    <a:gd name="connsiteY33" fmla="*/ 18257 h 65930"/>
                    <a:gd name="connsiteX34" fmla="*/ 11360 w 65930"/>
                    <a:gd name="connsiteY34" fmla="*/ 13896 h 65930"/>
                    <a:gd name="connsiteX35" fmla="*/ 12376 w 65930"/>
                    <a:gd name="connsiteY35" fmla="*/ 12831 h 65930"/>
                    <a:gd name="connsiteX36" fmla="*/ 13034 w 65930"/>
                    <a:gd name="connsiteY36" fmla="*/ 12121 h 65930"/>
                    <a:gd name="connsiteX37" fmla="*/ 17498 w 65930"/>
                    <a:gd name="connsiteY37" fmla="*/ 8622 h 65930"/>
                    <a:gd name="connsiteX38" fmla="*/ 18715 w 65930"/>
                    <a:gd name="connsiteY38" fmla="*/ 7912 h 65930"/>
                    <a:gd name="connsiteX39" fmla="*/ 24547 w 65930"/>
                    <a:gd name="connsiteY39" fmla="*/ 5274 h 65930"/>
                    <a:gd name="connsiteX40" fmla="*/ 25916 w 65930"/>
                    <a:gd name="connsiteY40" fmla="*/ 4919 h 65930"/>
                    <a:gd name="connsiteX41" fmla="*/ 26778 w 65930"/>
                    <a:gd name="connsiteY41" fmla="*/ 4717 h 65930"/>
                    <a:gd name="connsiteX42" fmla="*/ 32459 w 65930"/>
                    <a:gd name="connsiteY42" fmla="*/ 3804 h 65930"/>
                    <a:gd name="connsiteX43" fmla="*/ 33828 w 65930"/>
                    <a:gd name="connsiteY43" fmla="*/ 3804 h 65930"/>
                    <a:gd name="connsiteX44" fmla="*/ 39863 w 65930"/>
                    <a:gd name="connsiteY44" fmla="*/ 4615 h 65930"/>
                    <a:gd name="connsiteX45" fmla="*/ 40572 w 65930"/>
                    <a:gd name="connsiteY45" fmla="*/ 4615 h 65930"/>
                    <a:gd name="connsiteX46" fmla="*/ 41942 w 65930"/>
                    <a:gd name="connsiteY46" fmla="*/ 5122 h 65930"/>
                    <a:gd name="connsiteX47" fmla="*/ 50969 w 65930"/>
                    <a:gd name="connsiteY47" fmla="*/ 10194 h 65930"/>
                    <a:gd name="connsiteX48" fmla="*/ 50969 w 65930"/>
                    <a:gd name="connsiteY48" fmla="*/ 10346 h 65930"/>
                    <a:gd name="connsiteX49" fmla="*/ 53759 w 65930"/>
                    <a:gd name="connsiteY49" fmla="*/ 12020 h 65930"/>
                    <a:gd name="connsiteX50" fmla="*/ 54267 w 65930"/>
                    <a:gd name="connsiteY50" fmla="*/ 12679 h 65930"/>
                    <a:gd name="connsiteX51" fmla="*/ 57766 w 65930"/>
                    <a:gd name="connsiteY51" fmla="*/ 16939 h 65930"/>
                    <a:gd name="connsiteX52" fmla="*/ 58627 w 65930"/>
                    <a:gd name="connsiteY52" fmla="*/ 18308 h 65930"/>
                    <a:gd name="connsiteX53" fmla="*/ 60909 w 65930"/>
                    <a:gd name="connsiteY53" fmla="*/ 23633 h 65930"/>
                    <a:gd name="connsiteX54" fmla="*/ 61112 w 65930"/>
                    <a:gd name="connsiteY54" fmla="*/ 24343 h 65930"/>
                    <a:gd name="connsiteX55" fmla="*/ 61468 w 65930"/>
                    <a:gd name="connsiteY55" fmla="*/ 25865 h 65930"/>
                    <a:gd name="connsiteX56" fmla="*/ 62330 w 65930"/>
                    <a:gd name="connsiteY56" fmla="*/ 32661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65930" h="65930">
                      <a:moveTo>
                        <a:pt x="62330" y="32661"/>
                      </a:moveTo>
                      <a:cubicBezTo>
                        <a:pt x="62330" y="33878"/>
                        <a:pt x="62177" y="35399"/>
                        <a:pt x="62026" y="36616"/>
                      </a:cubicBezTo>
                      <a:cubicBezTo>
                        <a:pt x="61874" y="37986"/>
                        <a:pt x="61722" y="39406"/>
                        <a:pt x="61366" y="40775"/>
                      </a:cubicBezTo>
                      <a:cubicBezTo>
                        <a:pt x="60708" y="42855"/>
                        <a:pt x="59845" y="44934"/>
                        <a:pt x="58830" y="46861"/>
                      </a:cubicBezTo>
                      <a:cubicBezTo>
                        <a:pt x="58172" y="48433"/>
                        <a:pt x="57156" y="49803"/>
                        <a:pt x="56142" y="51223"/>
                      </a:cubicBezTo>
                      <a:cubicBezTo>
                        <a:pt x="55281" y="52288"/>
                        <a:pt x="54621" y="53302"/>
                        <a:pt x="53759" y="54164"/>
                      </a:cubicBezTo>
                      <a:cubicBezTo>
                        <a:pt x="53607" y="54316"/>
                        <a:pt x="53404" y="54519"/>
                        <a:pt x="53251" y="54671"/>
                      </a:cubicBezTo>
                      <a:cubicBezTo>
                        <a:pt x="51883" y="55736"/>
                        <a:pt x="50361" y="56953"/>
                        <a:pt x="48789" y="58019"/>
                      </a:cubicBezTo>
                      <a:cubicBezTo>
                        <a:pt x="48434" y="58374"/>
                        <a:pt x="47927" y="58526"/>
                        <a:pt x="47572" y="58881"/>
                      </a:cubicBezTo>
                      <a:cubicBezTo>
                        <a:pt x="45847" y="59591"/>
                        <a:pt x="44123" y="60453"/>
                        <a:pt x="42449" y="61011"/>
                      </a:cubicBezTo>
                      <a:cubicBezTo>
                        <a:pt x="42094" y="61163"/>
                        <a:pt x="41942" y="61214"/>
                        <a:pt x="41740" y="61366"/>
                      </a:cubicBezTo>
                      <a:cubicBezTo>
                        <a:pt x="41385" y="61366"/>
                        <a:pt x="41029" y="61569"/>
                        <a:pt x="40877" y="61569"/>
                      </a:cubicBezTo>
                      <a:cubicBezTo>
                        <a:pt x="39001" y="61923"/>
                        <a:pt x="36921" y="62126"/>
                        <a:pt x="35045" y="62329"/>
                      </a:cubicBezTo>
                      <a:cubicBezTo>
                        <a:pt x="34690" y="62482"/>
                        <a:pt x="34182" y="62532"/>
                        <a:pt x="33676" y="62532"/>
                      </a:cubicBezTo>
                      <a:cubicBezTo>
                        <a:pt x="32662" y="62380"/>
                        <a:pt x="31445" y="62228"/>
                        <a:pt x="30379" y="62076"/>
                      </a:cubicBezTo>
                      <a:cubicBezTo>
                        <a:pt x="29364" y="61923"/>
                        <a:pt x="28147" y="61923"/>
                        <a:pt x="26930" y="61771"/>
                      </a:cubicBezTo>
                      <a:cubicBezTo>
                        <a:pt x="26575" y="61619"/>
                        <a:pt x="26068" y="61416"/>
                        <a:pt x="25713" y="61264"/>
                      </a:cubicBezTo>
                      <a:cubicBezTo>
                        <a:pt x="23634" y="60605"/>
                        <a:pt x="21554" y="59743"/>
                        <a:pt x="19627" y="58931"/>
                      </a:cubicBezTo>
                      <a:cubicBezTo>
                        <a:pt x="19120" y="58779"/>
                        <a:pt x="18766" y="58424"/>
                        <a:pt x="18410" y="58272"/>
                      </a:cubicBezTo>
                      <a:cubicBezTo>
                        <a:pt x="16483" y="57106"/>
                        <a:pt x="14759" y="55736"/>
                        <a:pt x="13187" y="54367"/>
                      </a:cubicBezTo>
                      <a:cubicBezTo>
                        <a:pt x="12831" y="54012"/>
                        <a:pt x="12477" y="53708"/>
                        <a:pt x="12122" y="53352"/>
                      </a:cubicBezTo>
                      <a:cubicBezTo>
                        <a:pt x="11411" y="52490"/>
                        <a:pt x="10702" y="51628"/>
                        <a:pt x="10043" y="50766"/>
                      </a:cubicBezTo>
                      <a:cubicBezTo>
                        <a:pt x="9535" y="49904"/>
                        <a:pt x="8824" y="49042"/>
                        <a:pt x="8115" y="48180"/>
                      </a:cubicBezTo>
                      <a:cubicBezTo>
                        <a:pt x="7963" y="47825"/>
                        <a:pt x="7607" y="47520"/>
                        <a:pt x="7405" y="46963"/>
                      </a:cubicBezTo>
                      <a:cubicBezTo>
                        <a:pt x="6695" y="45238"/>
                        <a:pt x="5833" y="43514"/>
                        <a:pt x="5122" y="41637"/>
                      </a:cubicBezTo>
                      <a:cubicBezTo>
                        <a:pt x="5122" y="41485"/>
                        <a:pt x="4971" y="41282"/>
                        <a:pt x="4920" y="40927"/>
                      </a:cubicBezTo>
                      <a:cubicBezTo>
                        <a:pt x="4768" y="40775"/>
                        <a:pt x="4768" y="40572"/>
                        <a:pt x="4717" y="40217"/>
                      </a:cubicBezTo>
                      <a:cubicBezTo>
                        <a:pt x="4362" y="38341"/>
                        <a:pt x="3956" y="36414"/>
                        <a:pt x="3804" y="34537"/>
                      </a:cubicBezTo>
                      <a:lnTo>
                        <a:pt x="3804" y="32965"/>
                      </a:lnTo>
                      <a:cubicBezTo>
                        <a:pt x="3956" y="31089"/>
                        <a:pt x="4261" y="29009"/>
                        <a:pt x="4413" y="27082"/>
                      </a:cubicBezTo>
                      <a:cubicBezTo>
                        <a:pt x="4565" y="26727"/>
                        <a:pt x="4565" y="26575"/>
                        <a:pt x="4565" y="26220"/>
                      </a:cubicBezTo>
                      <a:cubicBezTo>
                        <a:pt x="4717" y="25865"/>
                        <a:pt x="4920" y="25358"/>
                        <a:pt x="5072" y="24850"/>
                      </a:cubicBezTo>
                      <a:cubicBezTo>
                        <a:pt x="5935" y="22923"/>
                        <a:pt x="6593" y="20844"/>
                        <a:pt x="7607" y="18968"/>
                      </a:cubicBezTo>
                      <a:cubicBezTo>
                        <a:pt x="7760" y="18815"/>
                        <a:pt x="7963" y="18612"/>
                        <a:pt x="8115" y="18257"/>
                      </a:cubicBezTo>
                      <a:cubicBezTo>
                        <a:pt x="9129" y="16888"/>
                        <a:pt x="10346" y="15316"/>
                        <a:pt x="11360" y="13896"/>
                      </a:cubicBezTo>
                      <a:cubicBezTo>
                        <a:pt x="11716" y="13541"/>
                        <a:pt x="12020" y="13186"/>
                        <a:pt x="12376" y="12831"/>
                      </a:cubicBezTo>
                      <a:cubicBezTo>
                        <a:pt x="12528" y="12679"/>
                        <a:pt x="12730" y="12324"/>
                        <a:pt x="13034" y="12121"/>
                      </a:cubicBezTo>
                      <a:cubicBezTo>
                        <a:pt x="14404" y="11056"/>
                        <a:pt x="15925" y="9839"/>
                        <a:pt x="17498" y="8622"/>
                      </a:cubicBezTo>
                      <a:cubicBezTo>
                        <a:pt x="17852" y="8469"/>
                        <a:pt x="18157" y="8114"/>
                        <a:pt x="18715" y="7912"/>
                      </a:cubicBezTo>
                      <a:cubicBezTo>
                        <a:pt x="20591" y="6846"/>
                        <a:pt x="22671" y="5984"/>
                        <a:pt x="24547" y="5274"/>
                      </a:cubicBezTo>
                      <a:cubicBezTo>
                        <a:pt x="25054" y="5072"/>
                        <a:pt x="25409" y="4919"/>
                        <a:pt x="25916" y="4919"/>
                      </a:cubicBezTo>
                      <a:cubicBezTo>
                        <a:pt x="26272" y="4767"/>
                        <a:pt x="26424" y="4717"/>
                        <a:pt x="26778" y="4717"/>
                      </a:cubicBezTo>
                      <a:cubicBezTo>
                        <a:pt x="28655" y="4361"/>
                        <a:pt x="30734" y="3956"/>
                        <a:pt x="32459" y="3804"/>
                      </a:cubicBezTo>
                      <a:lnTo>
                        <a:pt x="33828" y="3804"/>
                      </a:lnTo>
                      <a:cubicBezTo>
                        <a:pt x="35907" y="3956"/>
                        <a:pt x="37986" y="4260"/>
                        <a:pt x="39863" y="4615"/>
                      </a:cubicBezTo>
                      <a:lnTo>
                        <a:pt x="40572" y="4615"/>
                      </a:lnTo>
                      <a:cubicBezTo>
                        <a:pt x="41080" y="4767"/>
                        <a:pt x="41588" y="4970"/>
                        <a:pt x="41942" y="5122"/>
                      </a:cubicBezTo>
                      <a:cubicBezTo>
                        <a:pt x="45391" y="5934"/>
                        <a:pt x="48332" y="7607"/>
                        <a:pt x="50969" y="10194"/>
                      </a:cubicBezTo>
                      <a:cubicBezTo>
                        <a:pt x="50969" y="10194"/>
                        <a:pt x="50969" y="10194"/>
                        <a:pt x="50969" y="10346"/>
                      </a:cubicBezTo>
                      <a:cubicBezTo>
                        <a:pt x="51832" y="10853"/>
                        <a:pt x="52897" y="11208"/>
                        <a:pt x="53759" y="12020"/>
                      </a:cubicBezTo>
                      <a:cubicBezTo>
                        <a:pt x="53911" y="12172"/>
                        <a:pt x="54114" y="12375"/>
                        <a:pt x="54267" y="12679"/>
                      </a:cubicBezTo>
                      <a:cubicBezTo>
                        <a:pt x="55484" y="14048"/>
                        <a:pt x="56701" y="15570"/>
                        <a:pt x="57766" y="16939"/>
                      </a:cubicBezTo>
                      <a:cubicBezTo>
                        <a:pt x="58121" y="17446"/>
                        <a:pt x="58272" y="17953"/>
                        <a:pt x="58627" y="18308"/>
                      </a:cubicBezTo>
                      <a:cubicBezTo>
                        <a:pt x="59338" y="20033"/>
                        <a:pt x="60200" y="21909"/>
                        <a:pt x="60909" y="23633"/>
                      </a:cubicBezTo>
                      <a:cubicBezTo>
                        <a:pt x="60909" y="23786"/>
                        <a:pt x="61112" y="24141"/>
                        <a:pt x="61112" y="24343"/>
                      </a:cubicBezTo>
                      <a:cubicBezTo>
                        <a:pt x="61315" y="24850"/>
                        <a:pt x="61315" y="25358"/>
                        <a:pt x="61468" y="25865"/>
                      </a:cubicBezTo>
                      <a:cubicBezTo>
                        <a:pt x="61925" y="28045"/>
                        <a:pt x="62330" y="30429"/>
                        <a:pt x="62330" y="326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5" name="任意多边形: 形状 224"/>
                <p:cNvSpPr/>
                <p:nvPr/>
              </p:nvSpPr>
              <p:spPr>
                <a:xfrm>
                  <a:off x="6906368" y="4991276"/>
                  <a:ext cx="968666" cy="1105597"/>
                </a:xfrm>
                <a:custGeom>
                  <a:avLst/>
                  <a:gdLst>
                    <a:gd name="connsiteX0" fmla="*/ 922225 w 968665"/>
                    <a:gd name="connsiteY0" fmla="*/ 573632 h 1105597"/>
                    <a:gd name="connsiteX1" fmla="*/ 942359 w 968665"/>
                    <a:gd name="connsiteY1" fmla="*/ 268528 h 1105597"/>
                    <a:gd name="connsiteX2" fmla="*/ 749792 w 968665"/>
                    <a:gd name="connsiteY2" fmla="*/ 89350 h 1105597"/>
                    <a:gd name="connsiteX3" fmla="*/ 496418 w 968665"/>
                    <a:gd name="connsiteY3" fmla="*/ 6531 h 1105597"/>
                    <a:gd name="connsiteX4" fmla="*/ 49209 w 968665"/>
                    <a:gd name="connsiteY4" fmla="*/ 224658 h 1105597"/>
                    <a:gd name="connsiteX5" fmla="*/ 12998 w 968665"/>
                    <a:gd name="connsiteY5" fmla="*/ 482851 h 1105597"/>
                    <a:gd name="connsiteX6" fmla="*/ 160833 w 968665"/>
                    <a:gd name="connsiteY6" fmla="*/ 691139 h 1105597"/>
                    <a:gd name="connsiteX7" fmla="*/ 197907 w 968665"/>
                    <a:gd name="connsiteY7" fmla="*/ 714418 h 1105597"/>
                    <a:gd name="connsiteX8" fmla="*/ 202167 w 968665"/>
                    <a:gd name="connsiteY8" fmla="*/ 809256 h 1105597"/>
                    <a:gd name="connsiteX9" fmla="*/ 185380 w 968665"/>
                    <a:gd name="connsiteY9" fmla="*/ 843590 h 1105597"/>
                    <a:gd name="connsiteX10" fmla="*/ 199732 w 968665"/>
                    <a:gd name="connsiteY10" fmla="*/ 884873 h 1105597"/>
                    <a:gd name="connsiteX11" fmla="*/ 184619 w 968665"/>
                    <a:gd name="connsiteY11" fmla="*/ 915555 h 1105597"/>
                    <a:gd name="connsiteX12" fmla="*/ 231531 w 968665"/>
                    <a:gd name="connsiteY12" fmla="*/ 987572 h 1105597"/>
                    <a:gd name="connsiteX13" fmla="*/ 249281 w 968665"/>
                    <a:gd name="connsiteY13" fmla="*/ 995585 h 1105597"/>
                    <a:gd name="connsiteX14" fmla="*/ 285086 w 968665"/>
                    <a:gd name="connsiteY14" fmla="*/ 1067702 h 1105597"/>
                    <a:gd name="connsiteX15" fmla="*/ 356393 w 968665"/>
                    <a:gd name="connsiteY15" fmla="*/ 1100058 h 1105597"/>
                    <a:gd name="connsiteX16" fmla="*/ 432111 w 968665"/>
                    <a:gd name="connsiteY16" fmla="*/ 1097117 h 1105597"/>
                    <a:gd name="connsiteX17" fmla="*/ 493781 w 968665"/>
                    <a:gd name="connsiteY17" fmla="*/ 1038540 h 1105597"/>
                    <a:gd name="connsiteX18" fmla="*/ 495454 w 968665"/>
                    <a:gd name="connsiteY18" fmla="*/ 1038490 h 1105597"/>
                    <a:gd name="connsiteX19" fmla="*/ 496316 w 968665"/>
                    <a:gd name="connsiteY19" fmla="*/ 1038591 h 1105597"/>
                    <a:gd name="connsiteX20" fmla="*/ 499664 w 968665"/>
                    <a:gd name="connsiteY20" fmla="*/ 1038490 h 1105597"/>
                    <a:gd name="connsiteX21" fmla="*/ 501236 w 968665"/>
                    <a:gd name="connsiteY21" fmla="*/ 1038389 h 1105597"/>
                    <a:gd name="connsiteX22" fmla="*/ 501844 w 968665"/>
                    <a:gd name="connsiteY22" fmla="*/ 1038389 h 1105597"/>
                    <a:gd name="connsiteX23" fmla="*/ 563311 w 968665"/>
                    <a:gd name="connsiteY23" fmla="*/ 992136 h 1105597"/>
                    <a:gd name="connsiteX24" fmla="*/ 558037 w 968665"/>
                    <a:gd name="connsiteY24" fmla="*/ 959070 h 1105597"/>
                    <a:gd name="connsiteX25" fmla="*/ 581721 w 968665"/>
                    <a:gd name="connsiteY25" fmla="*/ 925344 h 1105597"/>
                    <a:gd name="connsiteX26" fmla="*/ 575382 w 968665"/>
                    <a:gd name="connsiteY26" fmla="*/ 893494 h 1105597"/>
                    <a:gd name="connsiteX27" fmla="*/ 614078 w 968665"/>
                    <a:gd name="connsiteY27" fmla="*/ 858196 h 1105597"/>
                    <a:gd name="connsiteX28" fmla="*/ 622497 w 968665"/>
                    <a:gd name="connsiteY28" fmla="*/ 805605 h 1105597"/>
                    <a:gd name="connsiteX29" fmla="*/ 705974 w 968665"/>
                    <a:gd name="connsiteY29" fmla="*/ 783644 h 1105597"/>
                    <a:gd name="connsiteX30" fmla="*/ 922225 w 968665"/>
                    <a:gd name="connsiteY30" fmla="*/ 573632 h 1105597"/>
                    <a:gd name="connsiteX31" fmla="*/ 230567 w 968665"/>
                    <a:gd name="connsiteY31" fmla="*/ 732067 h 1105597"/>
                    <a:gd name="connsiteX32" fmla="*/ 588720 w 968665"/>
                    <a:gd name="connsiteY32" fmla="*/ 809915 h 1105597"/>
                    <a:gd name="connsiteX33" fmla="*/ 590444 w 968665"/>
                    <a:gd name="connsiteY33" fmla="*/ 811234 h 1105597"/>
                    <a:gd name="connsiteX34" fmla="*/ 594552 w 968665"/>
                    <a:gd name="connsiteY34" fmla="*/ 822442 h 1105597"/>
                    <a:gd name="connsiteX35" fmla="*/ 585779 w 968665"/>
                    <a:gd name="connsiteY35" fmla="*/ 844706 h 1105597"/>
                    <a:gd name="connsiteX36" fmla="*/ 538918 w 968665"/>
                    <a:gd name="connsiteY36" fmla="*/ 870216 h 1105597"/>
                    <a:gd name="connsiteX37" fmla="*/ 245072 w 968665"/>
                    <a:gd name="connsiteY37" fmla="*/ 802004 h 1105597"/>
                    <a:gd name="connsiteX38" fmla="*/ 244311 w 968665"/>
                    <a:gd name="connsiteY38" fmla="*/ 801750 h 1105597"/>
                    <a:gd name="connsiteX39" fmla="*/ 241116 w 968665"/>
                    <a:gd name="connsiteY39" fmla="*/ 800584 h 1105597"/>
                    <a:gd name="connsiteX40" fmla="*/ 230567 w 968665"/>
                    <a:gd name="connsiteY40" fmla="*/ 732067 h 1105597"/>
                    <a:gd name="connsiteX41" fmla="*/ 216417 w 968665"/>
                    <a:gd name="connsiteY41" fmla="*/ 847191 h 1105597"/>
                    <a:gd name="connsiteX42" fmla="*/ 234726 w 968665"/>
                    <a:gd name="connsiteY42" fmla="*/ 831317 h 1105597"/>
                    <a:gd name="connsiteX43" fmla="*/ 532882 w 968665"/>
                    <a:gd name="connsiteY43" fmla="*/ 900798 h 1105597"/>
                    <a:gd name="connsiteX44" fmla="*/ 550531 w 968665"/>
                    <a:gd name="connsiteY44" fmla="*/ 921185 h 1105597"/>
                    <a:gd name="connsiteX45" fmla="*/ 520559 w 968665"/>
                    <a:gd name="connsiteY45" fmla="*/ 937312 h 1105597"/>
                    <a:gd name="connsiteX46" fmla="*/ 366687 w 968665"/>
                    <a:gd name="connsiteY46" fmla="*/ 912259 h 1105597"/>
                    <a:gd name="connsiteX47" fmla="*/ 245630 w 968665"/>
                    <a:gd name="connsiteY47" fmla="*/ 877113 h 1105597"/>
                    <a:gd name="connsiteX48" fmla="*/ 239290 w 968665"/>
                    <a:gd name="connsiteY48" fmla="*/ 874223 h 1105597"/>
                    <a:gd name="connsiteX49" fmla="*/ 238378 w 968665"/>
                    <a:gd name="connsiteY49" fmla="*/ 873918 h 1105597"/>
                    <a:gd name="connsiteX50" fmla="*/ 234878 w 968665"/>
                    <a:gd name="connsiteY50" fmla="*/ 872752 h 1105597"/>
                    <a:gd name="connsiteX51" fmla="*/ 216417 w 968665"/>
                    <a:gd name="connsiteY51" fmla="*/ 847191 h 1105597"/>
                    <a:gd name="connsiteX52" fmla="*/ 422323 w 968665"/>
                    <a:gd name="connsiteY52" fmla="*/ 1067347 h 1105597"/>
                    <a:gd name="connsiteX53" fmla="*/ 364862 w 968665"/>
                    <a:gd name="connsiteY53" fmla="*/ 1069832 h 1105597"/>
                    <a:gd name="connsiteX54" fmla="*/ 309785 w 968665"/>
                    <a:gd name="connsiteY54" fmla="*/ 1047264 h 1105597"/>
                    <a:gd name="connsiteX55" fmla="*/ 281283 w 968665"/>
                    <a:gd name="connsiteY55" fmla="*/ 1008213 h 1105597"/>
                    <a:gd name="connsiteX56" fmla="*/ 457265 w 968665"/>
                    <a:gd name="connsiteY56" fmla="*/ 1038845 h 1105597"/>
                    <a:gd name="connsiteX57" fmla="*/ 422323 w 968665"/>
                    <a:gd name="connsiteY57" fmla="*/ 1067347 h 1105597"/>
                    <a:gd name="connsiteX58" fmla="*/ 532071 w 968665"/>
                    <a:gd name="connsiteY58" fmla="*/ 987926 h 1105597"/>
                    <a:gd name="connsiteX59" fmla="*/ 500222 w 968665"/>
                    <a:gd name="connsiteY59" fmla="*/ 1007148 h 1105597"/>
                    <a:gd name="connsiteX60" fmla="*/ 499207 w 968665"/>
                    <a:gd name="connsiteY60" fmla="*/ 1007097 h 1105597"/>
                    <a:gd name="connsiteX61" fmla="*/ 290310 w 968665"/>
                    <a:gd name="connsiteY61" fmla="*/ 979000 h 1105597"/>
                    <a:gd name="connsiteX62" fmla="*/ 243246 w 968665"/>
                    <a:gd name="connsiteY62" fmla="*/ 958360 h 1105597"/>
                    <a:gd name="connsiteX63" fmla="*/ 219258 w 968665"/>
                    <a:gd name="connsiteY63" fmla="*/ 936856 h 1105597"/>
                    <a:gd name="connsiteX64" fmla="*/ 231176 w 968665"/>
                    <a:gd name="connsiteY64" fmla="*/ 904753 h 1105597"/>
                    <a:gd name="connsiteX65" fmla="*/ 356190 w 968665"/>
                    <a:gd name="connsiteY65" fmla="*/ 941877 h 1105597"/>
                    <a:gd name="connsiteX66" fmla="*/ 516349 w 968665"/>
                    <a:gd name="connsiteY66" fmla="*/ 968147 h 1105597"/>
                    <a:gd name="connsiteX67" fmla="*/ 532071 w 968665"/>
                    <a:gd name="connsiteY67" fmla="*/ 987926 h 1105597"/>
                    <a:gd name="connsiteX68" fmla="*/ 739091 w 968665"/>
                    <a:gd name="connsiteY68" fmla="*/ 734096 h 1105597"/>
                    <a:gd name="connsiteX69" fmla="*/ 268198 w 968665"/>
                    <a:gd name="connsiteY69" fmla="*/ 715585 h 1105597"/>
                    <a:gd name="connsiteX70" fmla="*/ 221743 w 968665"/>
                    <a:gd name="connsiteY70" fmla="*/ 692256 h 1105597"/>
                    <a:gd name="connsiteX71" fmla="*/ 60721 w 968665"/>
                    <a:gd name="connsiteY71" fmla="*/ 528495 h 1105597"/>
                    <a:gd name="connsiteX72" fmla="*/ 54990 w 968665"/>
                    <a:gd name="connsiteY72" fmla="*/ 286582 h 1105597"/>
                    <a:gd name="connsiteX73" fmla="*/ 436979 w 968665"/>
                    <a:gd name="connsiteY73" fmla="*/ 34932 h 1105597"/>
                    <a:gd name="connsiteX74" fmla="*/ 673922 w 968665"/>
                    <a:gd name="connsiteY74" fmla="*/ 86560 h 1105597"/>
                    <a:gd name="connsiteX75" fmla="*/ 881348 w 968665"/>
                    <a:gd name="connsiteY75" fmla="*/ 233737 h 1105597"/>
                    <a:gd name="connsiteX76" fmla="*/ 935158 w 968665"/>
                    <a:gd name="connsiteY76" fmla="*/ 348455 h 1105597"/>
                    <a:gd name="connsiteX77" fmla="*/ 919689 w 968665"/>
                    <a:gd name="connsiteY77" fmla="*/ 491574 h 1105597"/>
                    <a:gd name="connsiteX78" fmla="*/ 739091 w 968665"/>
                    <a:gd name="connsiteY78" fmla="*/ 734096 h 1105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968665" h="1105597">
                      <a:moveTo>
                        <a:pt x="922225" y="573632"/>
                      </a:moveTo>
                      <a:cubicBezTo>
                        <a:pt x="964218" y="481634"/>
                        <a:pt x="992466" y="362960"/>
                        <a:pt x="942359" y="268528"/>
                      </a:cubicBezTo>
                      <a:cubicBezTo>
                        <a:pt x="901026" y="190172"/>
                        <a:pt x="825612" y="131951"/>
                        <a:pt x="749792" y="89350"/>
                      </a:cubicBezTo>
                      <a:cubicBezTo>
                        <a:pt x="671589" y="45582"/>
                        <a:pt x="585576" y="16218"/>
                        <a:pt x="496418" y="6531"/>
                      </a:cubicBezTo>
                      <a:cubicBezTo>
                        <a:pt x="322565" y="-12487"/>
                        <a:pt x="135577" y="68759"/>
                        <a:pt x="49209" y="224658"/>
                      </a:cubicBezTo>
                      <a:cubicBezTo>
                        <a:pt x="5948" y="302811"/>
                        <a:pt x="-7035" y="395874"/>
                        <a:pt x="12998" y="482851"/>
                      </a:cubicBezTo>
                      <a:cubicBezTo>
                        <a:pt x="32929" y="569473"/>
                        <a:pt x="88513" y="641033"/>
                        <a:pt x="160833" y="691139"/>
                      </a:cubicBezTo>
                      <a:cubicBezTo>
                        <a:pt x="172853" y="699406"/>
                        <a:pt x="185278" y="707013"/>
                        <a:pt x="197907" y="714418"/>
                      </a:cubicBezTo>
                      <a:cubicBezTo>
                        <a:pt x="174983" y="737088"/>
                        <a:pt x="179699" y="781768"/>
                        <a:pt x="202167" y="809256"/>
                      </a:cubicBezTo>
                      <a:cubicBezTo>
                        <a:pt x="192531" y="816863"/>
                        <a:pt x="186039" y="828579"/>
                        <a:pt x="185380" y="843590"/>
                      </a:cubicBezTo>
                      <a:cubicBezTo>
                        <a:pt x="184569" y="859515"/>
                        <a:pt x="190147" y="873867"/>
                        <a:pt x="199732" y="884873"/>
                      </a:cubicBezTo>
                      <a:cubicBezTo>
                        <a:pt x="191567" y="892176"/>
                        <a:pt x="185937" y="902522"/>
                        <a:pt x="184619" y="915555"/>
                      </a:cubicBezTo>
                      <a:cubicBezTo>
                        <a:pt x="181323" y="948673"/>
                        <a:pt x="203739" y="973625"/>
                        <a:pt x="231531" y="987572"/>
                      </a:cubicBezTo>
                      <a:cubicBezTo>
                        <a:pt x="237464" y="990411"/>
                        <a:pt x="243398" y="992947"/>
                        <a:pt x="249281" y="995585"/>
                      </a:cubicBezTo>
                      <a:cubicBezTo>
                        <a:pt x="247506" y="1023022"/>
                        <a:pt x="264800" y="1050459"/>
                        <a:pt x="285086" y="1067702"/>
                      </a:cubicBezTo>
                      <a:cubicBezTo>
                        <a:pt x="304612" y="1084083"/>
                        <a:pt x="331846" y="1094327"/>
                        <a:pt x="356393" y="1100058"/>
                      </a:cubicBezTo>
                      <a:cubicBezTo>
                        <a:pt x="381091" y="1105840"/>
                        <a:pt x="408173" y="1106246"/>
                        <a:pt x="432111" y="1097117"/>
                      </a:cubicBezTo>
                      <a:cubicBezTo>
                        <a:pt x="460004" y="1086365"/>
                        <a:pt x="480189" y="1064710"/>
                        <a:pt x="493781" y="1038540"/>
                      </a:cubicBezTo>
                      <a:cubicBezTo>
                        <a:pt x="494389" y="1038540"/>
                        <a:pt x="494846" y="1038490"/>
                        <a:pt x="495454" y="1038490"/>
                      </a:cubicBezTo>
                      <a:cubicBezTo>
                        <a:pt x="495708" y="1038591"/>
                        <a:pt x="496012" y="1038591"/>
                        <a:pt x="496316" y="1038591"/>
                      </a:cubicBezTo>
                      <a:cubicBezTo>
                        <a:pt x="497432" y="1038693"/>
                        <a:pt x="498497" y="1038490"/>
                        <a:pt x="499664" y="1038490"/>
                      </a:cubicBezTo>
                      <a:cubicBezTo>
                        <a:pt x="500120" y="1038439"/>
                        <a:pt x="500729" y="1038439"/>
                        <a:pt x="501236" y="1038389"/>
                      </a:cubicBezTo>
                      <a:cubicBezTo>
                        <a:pt x="501439" y="1038338"/>
                        <a:pt x="501590" y="1038287"/>
                        <a:pt x="501844" y="1038389"/>
                      </a:cubicBezTo>
                      <a:cubicBezTo>
                        <a:pt x="529332" y="1036765"/>
                        <a:pt x="556668" y="1020638"/>
                        <a:pt x="563311" y="992136"/>
                      </a:cubicBezTo>
                      <a:cubicBezTo>
                        <a:pt x="566101" y="979711"/>
                        <a:pt x="563717" y="968350"/>
                        <a:pt x="558037" y="959070"/>
                      </a:cubicBezTo>
                      <a:cubicBezTo>
                        <a:pt x="569803" y="951766"/>
                        <a:pt x="578780" y="940406"/>
                        <a:pt x="581721" y="925344"/>
                      </a:cubicBezTo>
                      <a:cubicBezTo>
                        <a:pt x="583902" y="913223"/>
                        <a:pt x="581113" y="902369"/>
                        <a:pt x="575382" y="893494"/>
                      </a:cubicBezTo>
                      <a:cubicBezTo>
                        <a:pt x="591053" y="885887"/>
                        <a:pt x="604492" y="873462"/>
                        <a:pt x="614078" y="858196"/>
                      </a:cubicBezTo>
                      <a:cubicBezTo>
                        <a:pt x="624373" y="841917"/>
                        <a:pt x="628379" y="822189"/>
                        <a:pt x="622497" y="805605"/>
                      </a:cubicBezTo>
                      <a:cubicBezTo>
                        <a:pt x="650897" y="800989"/>
                        <a:pt x="678740" y="793940"/>
                        <a:pt x="705974" y="783644"/>
                      </a:cubicBezTo>
                      <a:cubicBezTo>
                        <a:pt x="804920" y="745811"/>
                        <a:pt x="878457" y="669231"/>
                        <a:pt x="922225" y="573632"/>
                      </a:cubicBezTo>
                      <a:close/>
                      <a:moveTo>
                        <a:pt x="230567" y="732067"/>
                      </a:moveTo>
                      <a:cubicBezTo>
                        <a:pt x="338997" y="786383"/>
                        <a:pt x="466597" y="821022"/>
                        <a:pt x="588720" y="809915"/>
                      </a:cubicBezTo>
                      <a:cubicBezTo>
                        <a:pt x="589278" y="810321"/>
                        <a:pt x="589734" y="810879"/>
                        <a:pt x="590444" y="811234"/>
                      </a:cubicBezTo>
                      <a:cubicBezTo>
                        <a:pt x="593995" y="813465"/>
                        <a:pt x="594907" y="817523"/>
                        <a:pt x="594552" y="822442"/>
                      </a:cubicBezTo>
                      <a:cubicBezTo>
                        <a:pt x="594045" y="830303"/>
                        <a:pt x="590089" y="838214"/>
                        <a:pt x="585779" y="844706"/>
                      </a:cubicBezTo>
                      <a:cubicBezTo>
                        <a:pt x="575636" y="859566"/>
                        <a:pt x="557733" y="872447"/>
                        <a:pt x="538918" y="870216"/>
                      </a:cubicBezTo>
                      <a:cubicBezTo>
                        <a:pt x="438247" y="861949"/>
                        <a:pt x="339402" y="838113"/>
                        <a:pt x="245072" y="802004"/>
                      </a:cubicBezTo>
                      <a:cubicBezTo>
                        <a:pt x="244819" y="801902"/>
                        <a:pt x="244514" y="801902"/>
                        <a:pt x="244311" y="801750"/>
                      </a:cubicBezTo>
                      <a:cubicBezTo>
                        <a:pt x="243348" y="801294"/>
                        <a:pt x="242333" y="800888"/>
                        <a:pt x="241116" y="800584"/>
                      </a:cubicBezTo>
                      <a:cubicBezTo>
                        <a:pt x="215910" y="794143"/>
                        <a:pt x="198565" y="737899"/>
                        <a:pt x="230567" y="732067"/>
                      </a:cubicBezTo>
                      <a:close/>
                      <a:moveTo>
                        <a:pt x="216417" y="847191"/>
                      </a:moveTo>
                      <a:cubicBezTo>
                        <a:pt x="216063" y="835019"/>
                        <a:pt x="222858" y="829288"/>
                        <a:pt x="234726" y="831317"/>
                      </a:cubicBezTo>
                      <a:cubicBezTo>
                        <a:pt x="330629" y="867629"/>
                        <a:pt x="430488" y="892429"/>
                        <a:pt x="532882" y="900798"/>
                      </a:cubicBezTo>
                      <a:cubicBezTo>
                        <a:pt x="543583" y="902725"/>
                        <a:pt x="553777" y="909064"/>
                        <a:pt x="550531" y="921185"/>
                      </a:cubicBezTo>
                      <a:cubicBezTo>
                        <a:pt x="547032" y="934422"/>
                        <a:pt x="532629" y="937414"/>
                        <a:pt x="520559" y="937312"/>
                      </a:cubicBezTo>
                      <a:cubicBezTo>
                        <a:pt x="468981" y="931075"/>
                        <a:pt x="417555" y="922960"/>
                        <a:pt x="366687" y="912259"/>
                      </a:cubicBezTo>
                      <a:cubicBezTo>
                        <a:pt x="326014" y="903688"/>
                        <a:pt x="283869" y="894407"/>
                        <a:pt x="245630" y="877113"/>
                      </a:cubicBezTo>
                      <a:cubicBezTo>
                        <a:pt x="243905" y="875795"/>
                        <a:pt x="241877" y="874781"/>
                        <a:pt x="239290" y="874223"/>
                      </a:cubicBezTo>
                      <a:cubicBezTo>
                        <a:pt x="239037" y="874121"/>
                        <a:pt x="238682" y="873918"/>
                        <a:pt x="238378" y="873918"/>
                      </a:cubicBezTo>
                      <a:cubicBezTo>
                        <a:pt x="237312" y="873360"/>
                        <a:pt x="236095" y="873056"/>
                        <a:pt x="234878" y="872752"/>
                      </a:cubicBezTo>
                      <a:cubicBezTo>
                        <a:pt x="224177" y="868796"/>
                        <a:pt x="216671" y="859312"/>
                        <a:pt x="216417" y="847191"/>
                      </a:cubicBezTo>
                      <a:close/>
                      <a:moveTo>
                        <a:pt x="422323" y="1067347"/>
                      </a:moveTo>
                      <a:cubicBezTo>
                        <a:pt x="403811" y="1074397"/>
                        <a:pt x="384032" y="1074041"/>
                        <a:pt x="364862" y="1069832"/>
                      </a:cubicBezTo>
                      <a:cubicBezTo>
                        <a:pt x="346046" y="1065775"/>
                        <a:pt x="325811" y="1058320"/>
                        <a:pt x="309785" y="1047264"/>
                      </a:cubicBezTo>
                      <a:cubicBezTo>
                        <a:pt x="298272" y="1039403"/>
                        <a:pt x="284883" y="1023681"/>
                        <a:pt x="281283" y="1008213"/>
                      </a:cubicBezTo>
                      <a:cubicBezTo>
                        <a:pt x="337729" y="1028448"/>
                        <a:pt x="397167" y="1037881"/>
                        <a:pt x="457265" y="1038845"/>
                      </a:cubicBezTo>
                      <a:cubicBezTo>
                        <a:pt x="448339" y="1051321"/>
                        <a:pt x="436979" y="1061667"/>
                        <a:pt x="422323" y="1067347"/>
                      </a:cubicBezTo>
                      <a:close/>
                      <a:moveTo>
                        <a:pt x="532071" y="987926"/>
                      </a:moveTo>
                      <a:cubicBezTo>
                        <a:pt x="527253" y="1001112"/>
                        <a:pt x="513306" y="1006235"/>
                        <a:pt x="500222" y="1007148"/>
                      </a:cubicBezTo>
                      <a:cubicBezTo>
                        <a:pt x="499816" y="1007097"/>
                        <a:pt x="499512" y="1007097"/>
                        <a:pt x="499207" y="1007097"/>
                      </a:cubicBezTo>
                      <a:cubicBezTo>
                        <a:pt x="428662" y="1010495"/>
                        <a:pt x="356950" y="1003750"/>
                        <a:pt x="290310" y="979000"/>
                      </a:cubicBezTo>
                      <a:cubicBezTo>
                        <a:pt x="274233" y="973067"/>
                        <a:pt x="258562" y="966068"/>
                        <a:pt x="243246" y="958360"/>
                      </a:cubicBezTo>
                      <a:cubicBezTo>
                        <a:pt x="233306" y="953390"/>
                        <a:pt x="224279" y="947202"/>
                        <a:pt x="219258" y="936856"/>
                      </a:cubicBezTo>
                      <a:cubicBezTo>
                        <a:pt x="213121" y="924025"/>
                        <a:pt x="213882" y="903688"/>
                        <a:pt x="231176" y="904753"/>
                      </a:cubicBezTo>
                      <a:cubicBezTo>
                        <a:pt x="270683" y="922808"/>
                        <a:pt x="314095" y="932900"/>
                        <a:pt x="356190" y="941877"/>
                      </a:cubicBezTo>
                      <a:cubicBezTo>
                        <a:pt x="409136" y="953186"/>
                        <a:pt x="462641" y="961605"/>
                        <a:pt x="516349" y="968147"/>
                      </a:cubicBezTo>
                      <a:cubicBezTo>
                        <a:pt x="529078" y="969365"/>
                        <a:pt x="536787" y="975197"/>
                        <a:pt x="532071" y="987926"/>
                      </a:cubicBezTo>
                      <a:close/>
                      <a:moveTo>
                        <a:pt x="739091" y="734096"/>
                      </a:moveTo>
                      <a:cubicBezTo>
                        <a:pt x="594349" y="813617"/>
                        <a:pt x="411621" y="781261"/>
                        <a:pt x="268198" y="715585"/>
                      </a:cubicBezTo>
                      <a:cubicBezTo>
                        <a:pt x="252426" y="708434"/>
                        <a:pt x="236957" y="700471"/>
                        <a:pt x="221743" y="692256"/>
                      </a:cubicBezTo>
                      <a:cubicBezTo>
                        <a:pt x="153784" y="654067"/>
                        <a:pt x="92368" y="601373"/>
                        <a:pt x="60721" y="528495"/>
                      </a:cubicBezTo>
                      <a:cubicBezTo>
                        <a:pt x="27807" y="452726"/>
                        <a:pt x="26336" y="363974"/>
                        <a:pt x="54990" y="286582"/>
                      </a:cubicBezTo>
                      <a:cubicBezTo>
                        <a:pt x="112552" y="131342"/>
                        <a:pt x="276008" y="38076"/>
                        <a:pt x="436979" y="34932"/>
                      </a:cubicBezTo>
                      <a:cubicBezTo>
                        <a:pt x="518479" y="33258"/>
                        <a:pt x="599725" y="53950"/>
                        <a:pt x="673922" y="86560"/>
                      </a:cubicBezTo>
                      <a:cubicBezTo>
                        <a:pt x="751162" y="120540"/>
                        <a:pt x="827235" y="168009"/>
                        <a:pt x="881348" y="233737"/>
                      </a:cubicBezTo>
                      <a:cubicBezTo>
                        <a:pt x="909039" y="267260"/>
                        <a:pt x="929528" y="304738"/>
                        <a:pt x="935158" y="348455"/>
                      </a:cubicBezTo>
                      <a:cubicBezTo>
                        <a:pt x="941446" y="396584"/>
                        <a:pt x="933433" y="445372"/>
                        <a:pt x="919689" y="491574"/>
                      </a:cubicBezTo>
                      <a:cubicBezTo>
                        <a:pt x="890122" y="591281"/>
                        <a:pt x="831749" y="683127"/>
                        <a:pt x="739091" y="73409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6" name="任意多边形: 形状 225"/>
                <p:cNvSpPr/>
                <p:nvPr/>
              </p:nvSpPr>
              <p:spPr>
                <a:xfrm>
                  <a:off x="7183796" y="5995735"/>
                  <a:ext cx="182576" cy="71002"/>
                </a:xfrm>
                <a:custGeom>
                  <a:avLst/>
                  <a:gdLst>
                    <a:gd name="connsiteX0" fmla="*/ 179736 w 182575"/>
                    <a:gd name="connsiteY0" fmla="*/ 34385 h 71001"/>
                    <a:gd name="connsiteX1" fmla="*/ 144844 w 182575"/>
                    <a:gd name="connsiteY1" fmla="*/ 62938 h 71001"/>
                    <a:gd name="connsiteX2" fmla="*/ 87383 w 182575"/>
                    <a:gd name="connsiteY2" fmla="*/ 65423 h 71001"/>
                    <a:gd name="connsiteX3" fmla="*/ 32306 w 182575"/>
                    <a:gd name="connsiteY3" fmla="*/ 42855 h 71001"/>
                    <a:gd name="connsiteX4" fmla="*/ 3804 w 182575"/>
                    <a:gd name="connsiteY4" fmla="*/ 3804 h 71001"/>
                    <a:gd name="connsiteX5" fmla="*/ 179736 w 182575"/>
                    <a:gd name="connsiteY5" fmla="*/ 34385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2575" h="71001">
                      <a:moveTo>
                        <a:pt x="179736" y="34385"/>
                      </a:moveTo>
                      <a:cubicBezTo>
                        <a:pt x="170911" y="46912"/>
                        <a:pt x="159551" y="57258"/>
                        <a:pt x="144844" y="62938"/>
                      </a:cubicBezTo>
                      <a:cubicBezTo>
                        <a:pt x="126332" y="69988"/>
                        <a:pt x="106553" y="69632"/>
                        <a:pt x="87383" y="65423"/>
                      </a:cubicBezTo>
                      <a:cubicBezTo>
                        <a:pt x="68567" y="61366"/>
                        <a:pt x="48332" y="53911"/>
                        <a:pt x="32306" y="42855"/>
                      </a:cubicBezTo>
                      <a:cubicBezTo>
                        <a:pt x="20793" y="34994"/>
                        <a:pt x="7404" y="19272"/>
                        <a:pt x="3804" y="3804"/>
                      </a:cubicBezTo>
                      <a:cubicBezTo>
                        <a:pt x="60199" y="23988"/>
                        <a:pt x="119638" y="33421"/>
                        <a:pt x="179736" y="343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7" name="任意多边形: 形状 226"/>
                <p:cNvSpPr/>
                <p:nvPr/>
              </p:nvSpPr>
              <p:spPr>
                <a:xfrm>
                  <a:off x="7118275" y="5892236"/>
                  <a:ext cx="324579" cy="106502"/>
                </a:xfrm>
                <a:custGeom>
                  <a:avLst/>
                  <a:gdLst>
                    <a:gd name="connsiteX0" fmla="*/ 288264 w 324579"/>
                    <a:gd name="connsiteY0" fmla="*/ 106239 h 106502"/>
                    <a:gd name="connsiteX1" fmla="*/ 287250 w 324579"/>
                    <a:gd name="connsiteY1" fmla="*/ 106188 h 106502"/>
                    <a:gd name="connsiteX2" fmla="*/ 78353 w 324579"/>
                    <a:gd name="connsiteY2" fmla="*/ 78091 h 106502"/>
                    <a:gd name="connsiteX3" fmla="*/ 31289 w 324579"/>
                    <a:gd name="connsiteY3" fmla="*/ 57450 h 106502"/>
                    <a:gd name="connsiteX4" fmla="*/ 7300 w 324579"/>
                    <a:gd name="connsiteY4" fmla="*/ 35947 h 106502"/>
                    <a:gd name="connsiteX5" fmla="*/ 19218 w 324579"/>
                    <a:gd name="connsiteY5" fmla="*/ 3844 h 106502"/>
                    <a:gd name="connsiteX6" fmla="*/ 144232 w 324579"/>
                    <a:gd name="connsiteY6" fmla="*/ 40968 h 106502"/>
                    <a:gd name="connsiteX7" fmla="*/ 304391 w 324579"/>
                    <a:gd name="connsiteY7" fmla="*/ 67238 h 106502"/>
                    <a:gd name="connsiteX8" fmla="*/ 320113 w 324579"/>
                    <a:gd name="connsiteY8" fmla="*/ 86967 h 106502"/>
                    <a:gd name="connsiteX9" fmla="*/ 288264 w 324579"/>
                    <a:gd name="connsiteY9" fmla="*/ 106239 h 106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4579" h="106502">
                      <a:moveTo>
                        <a:pt x="288264" y="106239"/>
                      </a:moveTo>
                      <a:cubicBezTo>
                        <a:pt x="287858" y="106188"/>
                        <a:pt x="287554" y="106188"/>
                        <a:pt x="287250" y="106188"/>
                      </a:cubicBezTo>
                      <a:cubicBezTo>
                        <a:pt x="216705" y="109586"/>
                        <a:pt x="144993" y="102841"/>
                        <a:pt x="78353" y="78091"/>
                      </a:cubicBezTo>
                      <a:cubicBezTo>
                        <a:pt x="62276" y="72158"/>
                        <a:pt x="46605" y="65159"/>
                        <a:pt x="31289" y="57450"/>
                      </a:cubicBezTo>
                      <a:cubicBezTo>
                        <a:pt x="21349" y="52480"/>
                        <a:pt x="12321" y="46293"/>
                        <a:pt x="7300" y="35947"/>
                      </a:cubicBezTo>
                      <a:cubicBezTo>
                        <a:pt x="1164" y="23116"/>
                        <a:pt x="1924" y="2779"/>
                        <a:pt x="19218" y="3844"/>
                      </a:cubicBezTo>
                      <a:cubicBezTo>
                        <a:pt x="58726" y="21899"/>
                        <a:pt x="102138" y="31991"/>
                        <a:pt x="144232" y="40968"/>
                      </a:cubicBezTo>
                      <a:cubicBezTo>
                        <a:pt x="197179" y="52277"/>
                        <a:pt x="250684" y="60696"/>
                        <a:pt x="304391" y="67238"/>
                      </a:cubicBezTo>
                      <a:cubicBezTo>
                        <a:pt x="317172" y="68405"/>
                        <a:pt x="324881" y="74237"/>
                        <a:pt x="320113" y="86967"/>
                      </a:cubicBezTo>
                      <a:cubicBezTo>
                        <a:pt x="315346" y="100152"/>
                        <a:pt x="301349" y="105275"/>
                        <a:pt x="288264" y="10623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8" name="任意多边形: 形状 227"/>
                <p:cNvSpPr/>
                <p:nvPr/>
              </p:nvSpPr>
              <p:spPr>
                <a:xfrm>
                  <a:off x="7118968" y="5818338"/>
                  <a:ext cx="339794" cy="111574"/>
                </a:xfrm>
                <a:custGeom>
                  <a:avLst/>
                  <a:gdLst>
                    <a:gd name="connsiteX0" fmla="*/ 307958 w 339793"/>
                    <a:gd name="connsiteY0" fmla="*/ 110250 h 111574"/>
                    <a:gd name="connsiteX1" fmla="*/ 154087 w 339793"/>
                    <a:gd name="connsiteY1" fmla="*/ 85197 h 111574"/>
                    <a:gd name="connsiteX2" fmla="*/ 33029 w 339793"/>
                    <a:gd name="connsiteY2" fmla="*/ 50051 h 111574"/>
                    <a:gd name="connsiteX3" fmla="*/ 26690 w 339793"/>
                    <a:gd name="connsiteY3" fmla="*/ 47161 h 111574"/>
                    <a:gd name="connsiteX4" fmla="*/ 25777 w 339793"/>
                    <a:gd name="connsiteY4" fmla="*/ 46856 h 111574"/>
                    <a:gd name="connsiteX5" fmla="*/ 22277 w 339793"/>
                    <a:gd name="connsiteY5" fmla="*/ 45690 h 111574"/>
                    <a:gd name="connsiteX6" fmla="*/ 3817 w 339793"/>
                    <a:gd name="connsiteY6" fmla="*/ 20078 h 111574"/>
                    <a:gd name="connsiteX7" fmla="*/ 22125 w 339793"/>
                    <a:gd name="connsiteY7" fmla="*/ 4204 h 111574"/>
                    <a:gd name="connsiteX8" fmla="*/ 320282 w 339793"/>
                    <a:gd name="connsiteY8" fmla="*/ 73685 h 111574"/>
                    <a:gd name="connsiteX9" fmla="*/ 337930 w 339793"/>
                    <a:gd name="connsiteY9" fmla="*/ 94073 h 111574"/>
                    <a:gd name="connsiteX10" fmla="*/ 307958 w 339793"/>
                    <a:gd name="connsiteY10" fmla="*/ 110250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39793" h="111574">
                      <a:moveTo>
                        <a:pt x="307958" y="110250"/>
                      </a:moveTo>
                      <a:cubicBezTo>
                        <a:pt x="256380" y="104013"/>
                        <a:pt x="204955" y="95898"/>
                        <a:pt x="154087" y="85197"/>
                      </a:cubicBezTo>
                      <a:cubicBezTo>
                        <a:pt x="113413" y="76626"/>
                        <a:pt x="71269" y="67345"/>
                        <a:pt x="33029" y="50051"/>
                      </a:cubicBezTo>
                      <a:cubicBezTo>
                        <a:pt x="31305" y="48733"/>
                        <a:pt x="29276" y="47719"/>
                        <a:pt x="26690" y="47161"/>
                      </a:cubicBezTo>
                      <a:cubicBezTo>
                        <a:pt x="26436" y="47059"/>
                        <a:pt x="26081" y="46856"/>
                        <a:pt x="25777" y="46856"/>
                      </a:cubicBezTo>
                      <a:cubicBezTo>
                        <a:pt x="24712" y="46298"/>
                        <a:pt x="23495" y="45994"/>
                        <a:pt x="22277" y="45690"/>
                      </a:cubicBezTo>
                      <a:cubicBezTo>
                        <a:pt x="11577" y="41632"/>
                        <a:pt x="4020" y="32199"/>
                        <a:pt x="3817" y="20078"/>
                      </a:cubicBezTo>
                      <a:cubicBezTo>
                        <a:pt x="3462" y="7907"/>
                        <a:pt x="10258" y="2176"/>
                        <a:pt x="22125" y="4204"/>
                      </a:cubicBezTo>
                      <a:cubicBezTo>
                        <a:pt x="118028" y="40517"/>
                        <a:pt x="217887" y="65317"/>
                        <a:pt x="320282" y="73685"/>
                      </a:cubicBezTo>
                      <a:cubicBezTo>
                        <a:pt x="330982" y="75612"/>
                        <a:pt x="341176" y="81951"/>
                        <a:pt x="337930" y="94073"/>
                      </a:cubicBezTo>
                      <a:cubicBezTo>
                        <a:pt x="334482" y="107360"/>
                        <a:pt x="320079" y="110352"/>
                        <a:pt x="307958" y="110250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9" name="任意多边形: 形状 228"/>
                <p:cNvSpPr/>
                <p:nvPr/>
              </p:nvSpPr>
              <p:spPr>
                <a:xfrm>
                  <a:off x="7115745" y="5719488"/>
                  <a:ext cx="385438" cy="142003"/>
                </a:xfrm>
                <a:custGeom>
                  <a:avLst/>
                  <a:gdLst>
                    <a:gd name="connsiteX0" fmla="*/ 376402 w 385437"/>
                    <a:gd name="connsiteY0" fmla="*/ 116493 h 142003"/>
                    <a:gd name="connsiteX1" fmla="*/ 329541 w 385437"/>
                    <a:gd name="connsiteY1" fmla="*/ 142003 h 142003"/>
                    <a:gd name="connsiteX2" fmla="*/ 35695 w 385437"/>
                    <a:gd name="connsiteY2" fmla="*/ 73791 h 142003"/>
                    <a:gd name="connsiteX3" fmla="*/ 34934 w 385437"/>
                    <a:gd name="connsiteY3" fmla="*/ 73537 h 142003"/>
                    <a:gd name="connsiteX4" fmla="*/ 31739 w 385437"/>
                    <a:gd name="connsiteY4" fmla="*/ 72371 h 142003"/>
                    <a:gd name="connsiteX5" fmla="*/ 21190 w 385437"/>
                    <a:gd name="connsiteY5" fmla="*/ 3804 h 142003"/>
                    <a:gd name="connsiteX6" fmla="*/ 379343 w 385437"/>
                    <a:gd name="connsiteY6" fmla="*/ 81652 h 142003"/>
                    <a:gd name="connsiteX7" fmla="*/ 381067 w 385437"/>
                    <a:gd name="connsiteY7" fmla="*/ 82970 h 142003"/>
                    <a:gd name="connsiteX8" fmla="*/ 385176 w 385437"/>
                    <a:gd name="connsiteY8" fmla="*/ 94178 h 142003"/>
                    <a:gd name="connsiteX9" fmla="*/ 376402 w 385437"/>
                    <a:gd name="connsiteY9" fmla="*/ 116493 h 142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437" h="142003">
                      <a:moveTo>
                        <a:pt x="376402" y="116493"/>
                      </a:moveTo>
                      <a:cubicBezTo>
                        <a:pt x="366259" y="131353"/>
                        <a:pt x="348356" y="144235"/>
                        <a:pt x="329541" y="142003"/>
                      </a:cubicBezTo>
                      <a:cubicBezTo>
                        <a:pt x="228870" y="133737"/>
                        <a:pt x="130026" y="109901"/>
                        <a:pt x="35695" y="73791"/>
                      </a:cubicBezTo>
                      <a:cubicBezTo>
                        <a:pt x="35442" y="73690"/>
                        <a:pt x="35137" y="73690"/>
                        <a:pt x="34934" y="73537"/>
                      </a:cubicBezTo>
                      <a:cubicBezTo>
                        <a:pt x="33971" y="73081"/>
                        <a:pt x="32956" y="72675"/>
                        <a:pt x="31739" y="72371"/>
                      </a:cubicBezTo>
                      <a:cubicBezTo>
                        <a:pt x="6534" y="65879"/>
                        <a:pt x="-10811" y="9636"/>
                        <a:pt x="21190" y="3804"/>
                      </a:cubicBezTo>
                      <a:cubicBezTo>
                        <a:pt x="129620" y="58120"/>
                        <a:pt x="257220" y="92759"/>
                        <a:pt x="379343" y="81652"/>
                      </a:cubicBezTo>
                      <a:cubicBezTo>
                        <a:pt x="379901" y="82057"/>
                        <a:pt x="380357" y="82616"/>
                        <a:pt x="381067" y="82970"/>
                      </a:cubicBezTo>
                      <a:cubicBezTo>
                        <a:pt x="384618" y="85202"/>
                        <a:pt x="385530" y="89259"/>
                        <a:pt x="385176" y="94178"/>
                      </a:cubicBezTo>
                      <a:cubicBezTo>
                        <a:pt x="384719" y="102090"/>
                        <a:pt x="380763" y="110002"/>
                        <a:pt x="376402" y="116493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0" name="任意多边形: 形状 229"/>
                <p:cNvSpPr/>
                <p:nvPr/>
              </p:nvSpPr>
              <p:spPr>
                <a:xfrm>
                  <a:off x="6937354" y="5022310"/>
                  <a:ext cx="907807" cy="750589"/>
                </a:xfrm>
                <a:custGeom>
                  <a:avLst/>
                  <a:gdLst>
                    <a:gd name="connsiteX0" fmla="*/ 888804 w 907806"/>
                    <a:gd name="connsiteY0" fmla="*/ 460540 h 750589"/>
                    <a:gd name="connsiteX1" fmla="*/ 904272 w 907806"/>
                    <a:gd name="connsiteY1" fmla="*/ 317421 h 750589"/>
                    <a:gd name="connsiteX2" fmla="*/ 850463 w 907806"/>
                    <a:gd name="connsiteY2" fmla="*/ 202703 h 750589"/>
                    <a:gd name="connsiteX3" fmla="*/ 643037 w 907806"/>
                    <a:gd name="connsiteY3" fmla="*/ 55526 h 750589"/>
                    <a:gd name="connsiteX4" fmla="*/ 406094 w 907806"/>
                    <a:gd name="connsiteY4" fmla="*/ 3898 h 750589"/>
                    <a:gd name="connsiteX5" fmla="*/ 24105 w 907806"/>
                    <a:gd name="connsiteY5" fmla="*/ 255548 h 750589"/>
                    <a:gd name="connsiteX6" fmla="*/ 29836 w 907806"/>
                    <a:gd name="connsiteY6" fmla="*/ 497461 h 750589"/>
                    <a:gd name="connsiteX7" fmla="*/ 190858 w 907806"/>
                    <a:gd name="connsiteY7" fmla="*/ 661222 h 750589"/>
                    <a:gd name="connsiteX8" fmla="*/ 237313 w 907806"/>
                    <a:gd name="connsiteY8" fmla="*/ 684551 h 750589"/>
                    <a:gd name="connsiteX9" fmla="*/ 708207 w 907806"/>
                    <a:gd name="connsiteY9" fmla="*/ 703062 h 750589"/>
                    <a:gd name="connsiteX10" fmla="*/ 888804 w 907806"/>
                    <a:gd name="connsiteY10" fmla="*/ 460540 h 750589"/>
                    <a:gd name="connsiteX11" fmla="*/ 310242 w 907806"/>
                    <a:gd name="connsiteY11" fmla="*/ 419664 h 750589"/>
                    <a:gd name="connsiteX12" fmla="*/ 297969 w 907806"/>
                    <a:gd name="connsiteY12" fmla="*/ 401355 h 750589"/>
                    <a:gd name="connsiteX13" fmla="*/ 301215 w 907806"/>
                    <a:gd name="connsiteY13" fmla="*/ 386191 h 750589"/>
                    <a:gd name="connsiteX14" fmla="*/ 302026 w 907806"/>
                    <a:gd name="connsiteY14" fmla="*/ 379243 h 750589"/>
                    <a:gd name="connsiteX15" fmla="*/ 302127 w 907806"/>
                    <a:gd name="connsiteY15" fmla="*/ 378990 h 750589"/>
                    <a:gd name="connsiteX16" fmla="*/ 302077 w 907806"/>
                    <a:gd name="connsiteY16" fmla="*/ 378787 h 750589"/>
                    <a:gd name="connsiteX17" fmla="*/ 302280 w 907806"/>
                    <a:gd name="connsiteY17" fmla="*/ 375440 h 750589"/>
                    <a:gd name="connsiteX18" fmla="*/ 301570 w 907806"/>
                    <a:gd name="connsiteY18" fmla="*/ 364282 h 750589"/>
                    <a:gd name="connsiteX19" fmla="*/ 301417 w 907806"/>
                    <a:gd name="connsiteY19" fmla="*/ 362254 h 750589"/>
                    <a:gd name="connsiteX20" fmla="*/ 301215 w 907806"/>
                    <a:gd name="connsiteY20" fmla="*/ 361696 h 750589"/>
                    <a:gd name="connsiteX21" fmla="*/ 299896 w 907806"/>
                    <a:gd name="connsiteY21" fmla="*/ 356523 h 750589"/>
                    <a:gd name="connsiteX22" fmla="*/ 298273 w 907806"/>
                    <a:gd name="connsiteY22" fmla="*/ 351654 h 750589"/>
                    <a:gd name="connsiteX23" fmla="*/ 297715 w 907806"/>
                    <a:gd name="connsiteY23" fmla="*/ 350640 h 750589"/>
                    <a:gd name="connsiteX24" fmla="*/ 293962 w 907806"/>
                    <a:gd name="connsiteY24" fmla="*/ 344402 h 750589"/>
                    <a:gd name="connsiteX25" fmla="*/ 292847 w 907806"/>
                    <a:gd name="connsiteY25" fmla="*/ 343083 h 750589"/>
                    <a:gd name="connsiteX26" fmla="*/ 292644 w 907806"/>
                    <a:gd name="connsiteY26" fmla="*/ 342830 h 750589"/>
                    <a:gd name="connsiteX27" fmla="*/ 291173 w 907806"/>
                    <a:gd name="connsiteY27" fmla="*/ 341308 h 750589"/>
                    <a:gd name="connsiteX28" fmla="*/ 289246 w 907806"/>
                    <a:gd name="connsiteY28" fmla="*/ 339736 h 750589"/>
                    <a:gd name="connsiteX29" fmla="*/ 289145 w 907806"/>
                    <a:gd name="connsiteY29" fmla="*/ 339685 h 750589"/>
                    <a:gd name="connsiteX30" fmla="*/ 287724 w 907806"/>
                    <a:gd name="connsiteY30" fmla="*/ 338671 h 750589"/>
                    <a:gd name="connsiteX31" fmla="*/ 282450 w 907806"/>
                    <a:gd name="connsiteY31" fmla="*/ 336034 h 750589"/>
                    <a:gd name="connsiteX32" fmla="*/ 282044 w 907806"/>
                    <a:gd name="connsiteY32" fmla="*/ 335983 h 750589"/>
                    <a:gd name="connsiteX33" fmla="*/ 278798 w 907806"/>
                    <a:gd name="connsiteY33" fmla="*/ 335273 h 750589"/>
                    <a:gd name="connsiteX34" fmla="*/ 277531 w 907806"/>
                    <a:gd name="connsiteY34" fmla="*/ 335070 h 750589"/>
                    <a:gd name="connsiteX35" fmla="*/ 277227 w 907806"/>
                    <a:gd name="connsiteY35" fmla="*/ 335070 h 750589"/>
                    <a:gd name="connsiteX36" fmla="*/ 275603 w 907806"/>
                    <a:gd name="connsiteY36" fmla="*/ 335019 h 750589"/>
                    <a:gd name="connsiteX37" fmla="*/ 274691 w 907806"/>
                    <a:gd name="connsiteY37" fmla="*/ 335019 h 750589"/>
                    <a:gd name="connsiteX38" fmla="*/ 271293 w 907806"/>
                    <a:gd name="connsiteY38" fmla="*/ 335273 h 750589"/>
                    <a:gd name="connsiteX39" fmla="*/ 270633 w 907806"/>
                    <a:gd name="connsiteY39" fmla="*/ 335374 h 750589"/>
                    <a:gd name="connsiteX40" fmla="*/ 263787 w 907806"/>
                    <a:gd name="connsiteY40" fmla="*/ 337657 h 750589"/>
                    <a:gd name="connsiteX41" fmla="*/ 263432 w 907806"/>
                    <a:gd name="connsiteY41" fmla="*/ 337758 h 750589"/>
                    <a:gd name="connsiteX42" fmla="*/ 260034 w 907806"/>
                    <a:gd name="connsiteY42" fmla="*/ 339787 h 750589"/>
                    <a:gd name="connsiteX43" fmla="*/ 256433 w 907806"/>
                    <a:gd name="connsiteY43" fmla="*/ 342170 h 750589"/>
                    <a:gd name="connsiteX44" fmla="*/ 256230 w 907806"/>
                    <a:gd name="connsiteY44" fmla="*/ 342221 h 750589"/>
                    <a:gd name="connsiteX45" fmla="*/ 256180 w 907806"/>
                    <a:gd name="connsiteY45" fmla="*/ 342322 h 750589"/>
                    <a:gd name="connsiteX46" fmla="*/ 255723 w 907806"/>
                    <a:gd name="connsiteY46" fmla="*/ 342677 h 750589"/>
                    <a:gd name="connsiteX47" fmla="*/ 255469 w 907806"/>
                    <a:gd name="connsiteY47" fmla="*/ 342881 h 750589"/>
                    <a:gd name="connsiteX48" fmla="*/ 255368 w 907806"/>
                    <a:gd name="connsiteY48" fmla="*/ 343134 h 750589"/>
                    <a:gd name="connsiteX49" fmla="*/ 254962 w 907806"/>
                    <a:gd name="connsiteY49" fmla="*/ 343388 h 750589"/>
                    <a:gd name="connsiteX50" fmla="*/ 254912 w 907806"/>
                    <a:gd name="connsiteY50" fmla="*/ 343489 h 750589"/>
                    <a:gd name="connsiteX51" fmla="*/ 249739 w 907806"/>
                    <a:gd name="connsiteY51" fmla="*/ 349017 h 750589"/>
                    <a:gd name="connsiteX52" fmla="*/ 246442 w 907806"/>
                    <a:gd name="connsiteY52" fmla="*/ 353226 h 750589"/>
                    <a:gd name="connsiteX53" fmla="*/ 245479 w 907806"/>
                    <a:gd name="connsiteY53" fmla="*/ 354849 h 750589"/>
                    <a:gd name="connsiteX54" fmla="*/ 240610 w 907806"/>
                    <a:gd name="connsiteY54" fmla="*/ 363927 h 750589"/>
                    <a:gd name="connsiteX55" fmla="*/ 238023 w 907806"/>
                    <a:gd name="connsiteY55" fmla="*/ 369962 h 750589"/>
                    <a:gd name="connsiteX56" fmla="*/ 237313 w 907806"/>
                    <a:gd name="connsiteY56" fmla="*/ 371991 h 750589"/>
                    <a:gd name="connsiteX57" fmla="*/ 237212 w 907806"/>
                    <a:gd name="connsiteY57" fmla="*/ 372549 h 750589"/>
                    <a:gd name="connsiteX58" fmla="*/ 234118 w 907806"/>
                    <a:gd name="connsiteY58" fmla="*/ 384670 h 750589"/>
                    <a:gd name="connsiteX59" fmla="*/ 215810 w 907806"/>
                    <a:gd name="connsiteY59" fmla="*/ 396943 h 750589"/>
                    <a:gd name="connsiteX60" fmla="*/ 203486 w 907806"/>
                    <a:gd name="connsiteY60" fmla="*/ 378483 h 750589"/>
                    <a:gd name="connsiteX61" fmla="*/ 230112 w 907806"/>
                    <a:gd name="connsiteY61" fmla="*/ 324217 h 750589"/>
                    <a:gd name="connsiteX62" fmla="*/ 308264 w 907806"/>
                    <a:gd name="connsiteY62" fmla="*/ 315190 h 750589"/>
                    <a:gd name="connsiteX63" fmla="*/ 328551 w 907806"/>
                    <a:gd name="connsiteY63" fmla="*/ 407390 h 750589"/>
                    <a:gd name="connsiteX64" fmla="*/ 310242 w 907806"/>
                    <a:gd name="connsiteY64" fmla="*/ 419664 h 750589"/>
                    <a:gd name="connsiteX65" fmla="*/ 506663 w 907806"/>
                    <a:gd name="connsiteY65" fmla="*/ 525456 h 750589"/>
                    <a:gd name="connsiteX66" fmla="*/ 480697 w 907806"/>
                    <a:gd name="connsiteY66" fmla="*/ 530883 h 750589"/>
                    <a:gd name="connsiteX67" fmla="*/ 450572 w 907806"/>
                    <a:gd name="connsiteY67" fmla="*/ 508111 h 750589"/>
                    <a:gd name="connsiteX68" fmla="*/ 438096 w 907806"/>
                    <a:gd name="connsiteY68" fmla="*/ 470531 h 750589"/>
                    <a:gd name="connsiteX69" fmla="*/ 439008 w 907806"/>
                    <a:gd name="connsiteY69" fmla="*/ 437110 h 750589"/>
                    <a:gd name="connsiteX70" fmla="*/ 457317 w 907806"/>
                    <a:gd name="connsiteY70" fmla="*/ 424837 h 750589"/>
                    <a:gd name="connsiteX71" fmla="*/ 469641 w 907806"/>
                    <a:gd name="connsiteY71" fmla="*/ 443297 h 750589"/>
                    <a:gd name="connsiteX72" fmla="*/ 468373 w 907806"/>
                    <a:gd name="connsiteY72" fmla="*/ 449687 h 750589"/>
                    <a:gd name="connsiteX73" fmla="*/ 468322 w 907806"/>
                    <a:gd name="connsiteY73" fmla="*/ 450701 h 750589"/>
                    <a:gd name="connsiteX74" fmla="*/ 468271 w 907806"/>
                    <a:gd name="connsiteY74" fmla="*/ 451107 h 750589"/>
                    <a:gd name="connsiteX75" fmla="*/ 468322 w 907806"/>
                    <a:gd name="connsiteY75" fmla="*/ 452781 h 750589"/>
                    <a:gd name="connsiteX76" fmla="*/ 468221 w 907806"/>
                    <a:gd name="connsiteY76" fmla="*/ 453896 h 750589"/>
                    <a:gd name="connsiteX77" fmla="*/ 469387 w 907806"/>
                    <a:gd name="connsiteY77" fmla="*/ 469466 h 750589"/>
                    <a:gd name="connsiteX78" fmla="*/ 469793 w 907806"/>
                    <a:gd name="connsiteY78" fmla="*/ 471647 h 750589"/>
                    <a:gd name="connsiteX79" fmla="*/ 469895 w 907806"/>
                    <a:gd name="connsiteY79" fmla="*/ 472002 h 750589"/>
                    <a:gd name="connsiteX80" fmla="*/ 469945 w 907806"/>
                    <a:gd name="connsiteY80" fmla="*/ 472205 h 750589"/>
                    <a:gd name="connsiteX81" fmla="*/ 469945 w 907806"/>
                    <a:gd name="connsiteY81" fmla="*/ 472509 h 750589"/>
                    <a:gd name="connsiteX82" fmla="*/ 470402 w 907806"/>
                    <a:gd name="connsiteY82" fmla="*/ 474538 h 750589"/>
                    <a:gd name="connsiteX83" fmla="*/ 472481 w 907806"/>
                    <a:gd name="connsiteY83" fmla="*/ 481435 h 750589"/>
                    <a:gd name="connsiteX84" fmla="*/ 474865 w 907806"/>
                    <a:gd name="connsiteY84" fmla="*/ 487724 h 750589"/>
                    <a:gd name="connsiteX85" fmla="*/ 475321 w 907806"/>
                    <a:gd name="connsiteY85" fmla="*/ 488586 h 750589"/>
                    <a:gd name="connsiteX86" fmla="*/ 476994 w 907806"/>
                    <a:gd name="connsiteY86" fmla="*/ 491528 h 750589"/>
                    <a:gd name="connsiteX87" fmla="*/ 479023 w 907806"/>
                    <a:gd name="connsiteY87" fmla="*/ 494672 h 750589"/>
                    <a:gd name="connsiteX88" fmla="*/ 479479 w 907806"/>
                    <a:gd name="connsiteY88" fmla="*/ 495230 h 750589"/>
                    <a:gd name="connsiteX89" fmla="*/ 483081 w 907806"/>
                    <a:gd name="connsiteY89" fmla="*/ 498831 h 750589"/>
                    <a:gd name="connsiteX90" fmla="*/ 485362 w 907806"/>
                    <a:gd name="connsiteY90" fmla="*/ 499997 h 750589"/>
                    <a:gd name="connsiteX91" fmla="*/ 486478 w 907806"/>
                    <a:gd name="connsiteY91" fmla="*/ 500099 h 750589"/>
                    <a:gd name="connsiteX92" fmla="*/ 490383 w 907806"/>
                    <a:gd name="connsiteY92" fmla="*/ 498881 h 750589"/>
                    <a:gd name="connsiteX93" fmla="*/ 490586 w 907806"/>
                    <a:gd name="connsiteY93" fmla="*/ 498831 h 750589"/>
                    <a:gd name="connsiteX94" fmla="*/ 491651 w 907806"/>
                    <a:gd name="connsiteY94" fmla="*/ 498171 h 750589"/>
                    <a:gd name="connsiteX95" fmla="*/ 492514 w 907806"/>
                    <a:gd name="connsiteY95" fmla="*/ 497106 h 750589"/>
                    <a:gd name="connsiteX96" fmla="*/ 493883 w 907806"/>
                    <a:gd name="connsiteY96" fmla="*/ 495230 h 750589"/>
                    <a:gd name="connsiteX97" fmla="*/ 494085 w 907806"/>
                    <a:gd name="connsiteY97" fmla="*/ 494875 h 750589"/>
                    <a:gd name="connsiteX98" fmla="*/ 496977 w 907806"/>
                    <a:gd name="connsiteY98" fmla="*/ 490006 h 750589"/>
                    <a:gd name="connsiteX99" fmla="*/ 501541 w 907806"/>
                    <a:gd name="connsiteY99" fmla="*/ 481181 h 750589"/>
                    <a:gd name="connsiteX100" fmla="*/ 505547 w 907806"/>
                    <a:gd name="connsiteY100" fmla="*/ 471038 h 750589"/>
                    <a:gd name="connsiteX101" fmla="*/ 505598 w 907806"/>
                    <a:gd name="connsiteY101" fmla="*/ 470937 h 750589"/>
                    <a:gd name="connsiteX102" fmla="*/ 506257 w 907806"/>
                    <a:gd name="connsiteY102" fmla="*/ 469010 h 750589"/>
                    <a:gd name="connsiteX103" fmla="*/ 507627 w 907806"/>
                    <a:gd name="connsiteY103" fmla="*/ 464141 h 750589"/>
                    <a:gd name="connsiteX104" fmla="*/ 512039 w 907806"/>
                    <a:gd name="connsiteY104" fmla="*/ 444007 h 750589"/>
                    <a:gd name="connsiteX105" fmla="*/ 530449 w 907806"/>
                    <a:gd name="connsiteY105" fmla="*/ 431835 h 750589"/>
                    <a:gd name="connsiteX106" fmla="*/ 542722 w 907806"/>
                    <a:gd name="connsiteY106" fmla="*/ 450144 h 750589"/>
                    <a:gd name="connsiteX107" fmla="*/ 524515 w 907806"/>
                    <a:gd name="connsiteY107" fmla="*/ 504612 h 750589"/>
                    <a:gd name="connsiteX108" fmla="*/ 506663 w 907806"/>
                    <a:gd name="connsiteY108" fmla="*/ 525456 h 750589"/>
                    <a:gd name="connsiteX109" fmla="*/ 741019 w 907806"/>
                    <a:gd name="connsiteY109" fmla="*/ 477682 h 750589"/>
                    <a:gd name="connsiteX110" fmla="*/ 734173 w 907806"/>
                    <a:gd name="connsiteY110" fmla="*/ 456686 h 750589"/>
                    <a:gd name="connsiteX111" fmla="*/ 735999 w 907806"/>
                    <a:gd name="connsiteY111" fmla="*/ 452172 h 750589"/>
                    <a:gd name="connsiteX112" fmla="*/ 736658 w 907806"/>
                    <a:gd name="connsiteY112" fmla="*/ 449941 h 750589"/>
                    <a:gd name="connsiteX113" fmla="*/ 738534 w 907806"/>
                    <a:gd name="connsiteY113" fmla="*/ 439950 h 750589"/>
                    <a:gd name="connsiteX114" fmla="*/ 738585 w 907806"/>
                    <a:gd name="connsiteY114" fmla="*/ 439544 h 750589"/>
                    <a:gd name="connsiteX115" fmla="*/ 738636 w 907806"/>
                    <a:gd name="connsiteY115" fmla="*/ 437617 h 750589"/>
                    <a:gd name="connsiteX116" fmla="*/ 738382 w 907806"/>
                    <a:gd name="connsiteY116" fmla="*/ 432393 h 750589"/>
                    <a:gd name="connsiteX117" fmla="*/ 737926 w 907806"/>
                    <a:gd name="connsiteY117" fmla="*/ 428539 h 750589"/>
                    <a:gd name="connsiteX118" fmla="*/ 737165 w 907806"/>
                    <a:gd name="connsiteY118" fmla="*/ 424685 h 750589"/>
                    <a:gd name="connsiteX119" fmla="*/ 735492 w 907806"/>
                    <a:gd name="connsiteY119" fmla="*/ 419664 h 750589"/>
                    <a:gd name="connsiteX120" fmla="*/ 734071 w 907806"/>
                    <a:gd name="connsiteY120" fmla="*/ 416570 h 750589"/>
                    <a:gd name="connsiteX121" fmla="*/ 729152 w 907806"/>
                    <a:gd name="connsiteY121" fmla="*/ 409013 h 750589"/>
                    <a:gd name="connsiteX122" fmla="*/ 726616 w 907806"/>
                    <a:gd name="connsiteY122" fmla="*/ 406528 h 750589"/>
                    <a:gd name="connsiteX123" fmla="*/ 726261 w 907806"/>
                    <a:gd name="connsiteY123" fmla="*/ 406325 h 750589"/>
                    <a:gd name="connsiteX124" fmla="*/ 724740 w 907806"/>
                    <a:gd name="connsiteY124" fmla="*/ 405412 h 750589"/>
                    <a:gd name="connsiteX125" fmla="*/ 721443 w 907806"/>
                    <a:gd name="connsiteY125" fmla="*/ 404195 h 750589"/>
                    <a:gd name="connsiteX126" fmla="*/ 717994 w 907806"/>
                    <a:gd name="connsiteY126" fmla="*/ 403333 h 750589"/>
                    <a:gd name="connsiteX127" fmla="*/ 716321 w 907806"/>
                    <a:gd name="connsiteY127" fmla="*/ 403080 h 750589"/>
                    <a:gd name="connsiteX128" fmla="*/ 715712 w 907806"/>
                    <a:gd name="connsiteY128" fmla="*/ 403080 h 750589"/>
                    <a:gd name="connsiteX129" fmla="*/ 710438 w 907806"/>
                    <a:gd name="connsiteY129" fmla="*/ 403435 h 750589"/>
                    <a:gd name="connsiteX130" fmla="*/ 708511 w 907806"/>
                    <a:gd name="connsiteY130" fmla="*/ 403688 h 750589"/>
                    <a:gd name="connsiteX131" fmla="*/ 707851 w 907806"/>
                    <a:gd name="connsiteY131" fmla="*/ 403790 h 750589"/>
                    <a:gd name="connsiteX132" fmla="*/ 702830 w 907806"/>
                    <a:gd name="connsiteY132" fmla="*/ 405463 h 750589"/>
                    <a:gd name="connsiteX133" fmla="*/ 699433 w 907806"/>
                    <a:gd name="connsiteY133" fmla="*/ 406883 h 750589"/>
                    <a:gd name="connsiteX134" fmla="*/ 695832 w 907806"/>
                    <a:gd name="connsiteY134" fmla="*/ 408963 h 750589"/>
                    <a:gd name="connsiteX135" fmla="*/ 692840 w 907806"/>
                    <a:gd name="connsiteY135" fmla="*/ 411042 h 750589"/>
                    <a:gd name="connsiteX136" fmla="*/ 688681 w 907806"/>
                    <a:gd name="connsiteY136" fmla="*/ 415099 h 750589"/>
                    <a:gd name="connsiteX137" fmla="*/ 684573 w 907806"/>
                    <a:gd name="connsiteY137" fmla="*/ 419968 h 750589"/>
                    <a:gd name="connsiteX138" fmla="*/ 681936 w 907806"/>
                    <a:gd name="connsiteY138" fmla="*/ 423417 h 750589"/>
                    <a:gd name="connsiteX139" fmla="*/ 675749 w 907806"/>
                    <a:gd name="connsiteY139" fmla="*/ 433965 h 750589"/>
                    <a:gd name="connsiteX140" fmla="*/ 665200 w 907806"/>
                    <a:gd name="connsiteY140" fmla="*/ 457599 h 750589"/>
                    <a:gd name="connsiteX141" fmla="*/ 644204 w 907806"/>
                    <a:gd name="connsiteY141" fmla="*/ 464445 h 750589"/>
                    <a:gd name="connsiteX142" fmla="*/ 637306 w 907806"/>
                    <a:gd name="connsiteY142" fmla="*/ 443601 h 750589"/>
                    <a:gd name="connsiteX143" fmla="*/ 664946 w 907806"/>
                    <a:gd name="connsiteY143" fmla="*/ 394813 h 750589"/>
                    <a:gd name="connsiteX144" fmla="*/ 707090 w 907806"/>
                    <a:gd name="connsiteY144" fmla="*/ 372346 h 750589"/>
                    <a:gd name="connsiteX145" fmla="*/ 750199 w 907806"/>
                    <a:gd name="connsiteY145" fmla="*/ 385887 h 750589"/>
                    <a:gd name="connsiteX146" fmla="*/ 761965 w 907806"/>
                    <a:gd name="connsiteY146" fmla="*/ 470531 h 750589"/>
                    <a:gd name="connsiteX147" fmla="*/ 741019 w 907806"/>
                    <a:gd name="connsiteY147" fmla="*/ 477682 h 750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907806" h="750589">
                      <a:moveTo>
                        <a:pt x="888804" y="460540"/>
                      </a:moveTo>
                      <a:cubicBezTo>
                        <a:pt x="902548" y="414338"/>
                        <a:pt x="910511" y="365601"/>
                        <a:pt x="904272" y="317421"/>
                      </a:cubicBezTo>
                      <a:cubicBezTo>
                        <a:pt x="898643" y="273654"/>
                        <a:pt x="878154" y="236226"/>
                        <a:pt x="850463" y="202703"/>
                      </a:cubicBezTo>
                      <a:cubicBezTo>
                        <a:pt x="796350" y="136976"/>
                        <a:pt x="720277" y="89506"/>
                        <a:pt x="643037" y="55526"/>
                      </a:cubicBezTo>
                      <a:cubicBezTo>
                        <a:pt x="568841" y="22916"/>
                        <a:pt x="487594" y="2224"/>
                        <a:pt x="406094" y="3898"/>
                      </a:cubicBezTo>
                      <a:cubicBezTo>
                        <a:pt x="245123" y="7042"/>
                        <a:pt x="81617" y="100308"/>
                        <a:pt x="24105" y="255548"/>
                      </a:cubicBezTo>
                      <a:cubicBezTo>
                        <a:pt x="-4549" y="332940"/>
                        <a:pt x="-3078" y="421692"/>
                        <a:pt x="29836" y="497461"/>
                      </a:cubicBezTo>
                      <a:cubicBezTo>
                        <a:pt x="61483" y="570339"/>
                        <a:pt x="122899" y="623033"/>
                        <a:pt x="190858" y="661222"/>
                      </a:cubicBezTo>
                      <a:cubicBezTo>
                        <a:pt x="206073" y="669438"/>
                        <a:pt x="221591" y="677400"/>
                        <a:pt x="237313" y="684551"/>
                      </a:cubicBezTo>
                      <a:cubicBezTo>
                        <a:pt x="380686" y="750227"/>
                        <a:pt x="563414" y="782583"/>
                        <a:pt x="708207" y="703062"/>
                      </a:cubicBezTo>
                      <a:cubicBezTo>
                        <a:pt x="800762" y="652093"/>
                        <a:pt x="859136" y="560247"/>
                        <a:pt x="888804" y="460540"/>
                      </a:cubicBezTo>
                      <a:close/>
                      <a:moveTo>
                        <a:pt x="310242" y="419664"/>
                      </a:moveTo>
                      <a:cubicBezTo>
                        <a:pt x="302280" y="418497"/>
                        <a:pt x="295839" y="409267"/>
                        <a:pt x="297969" y="401355"/>
                      </a:cubicBezTo>
                      <a:cubicBezTo>
                        <a:pt x="299288" y="396335"/>
                        <a:pt x="300454" y="391365"/>
                        <a:pt x="301215" y="386191"/>
                      </a:cubicBezTo>
                      <a:cubicBezTo>
                        <a:pt x="301570" y="383960"/>
                        <a:pt x="301773" y="381526"/>
                        <a:pt x="302026" y="379243"/>
                      </a:cubicBezTo>
                      <a:cubicBezTo>
                        <a:pt x="302077" y="379142"/>
                        <a:pt x="302127" y="378990"/>
                        <a:pt x="302127" y="378990"/>
                      </a:cubicBezTo>
                      <a:cubicBezTo>
                        <a:pt x="302077" y="378787"/>
                        <a:pt x="302077" y="378787"/>
                        <a:pt x="302077" y="378787"/>
                      </a:cubicBezTo>
                      <a:cubicBezTo>
                        <a:pt x="302178" y="377671"/>
                        <a:pt x="302127" y="376555"/>
                        <a:pt x="302280" y="375440"/>
                      </a:cubicBezTo>
                      <a:cubicBezTo>
                        <a:pt x="302331" y="371738"/>
                        <a:pt x="302127" y="367984"/>
                        <a:pt x="301570" y="364282"/>
                      </a:cubicBezTo>
                      <a:cubicBezTo>
                        <a:pt x="301570" y="363674"/>
                        <a:pt x="301519" y="362913"/>
                        <a:pt x="301417" y="362254"/>
                      </a:cubicBezTo>
                      <a:cubicBezTo>
                        <a:pt x="301468" y="362152"/>
                        <a:pt x="301367" y="362051"/>
                        <a:pt x="301215" y="361696"/>
                      </a:cubicBezTo>
                      <a:cubicBezTo>
                        <a:pt x="300910" y="359921"/>
                        <a:pt x="300454" y="358146"/>
                        <a:pt x="299896" y="356523"/>
                      </a:cubicBezTo>
                      <a:cubicBezTo>
                        <a:pt x="299439" y="354799"/>
                        <a:pt x="298831" y="353277"/>
                        <a:pt x="298273" y="351654"/>
                      </a:cubicBezTo>
                      <a:cubicBezTo>
                        <a:pt x="298020" y="351248"/>
                        <a:pt x="297868" y="350995"/>
                        <a:pt x="297715" y="350640"/>
                      </a:cubicBezTo>
                      <a:cubicBezTo>
                        <a:pt x="296498" y="348561"/>
                        <a:pt x="295332" y="346430"/>
                        <a:pt x="293962" y="344402"/>
                      </a:cubicBezTo>
                      <a:cubicBezTo>
                        <a:pt x="293861" y="344655"/>
                        <a:pt x="293201" y="344148"/>
                        <a:pt x="292847" y="343083"/>
                      </a:cubicBezTo>
                      <a:cubicBezTo>
                        <a:pt x="292745" y="343033"/>
                        <a:pt x="292745" y="343033"/>
                        <a:pt x="292644" y="342830"/>
                      </a:cubicBezTo>
                      <a:cubicBezTo>
                        <a:pt x="292086" y="342424"/>
                        <a:pt x="291630" y="341866"/>
                        <a:pt x="291173" y="341308"/>
                      </a:cubicBezTo>
                      <a:cubicBezTo>
                        <a:pt x="290514" y="340852"/>
                        <a:pt x="289905" y="340243"/>
                        <a:pt x="289246" y="339736"/>
                      </a:cubicBezTo>
                      <a:cubicBezTo>
                        <a:pt x="289246" y="339736"/>
                        <a:pt x="289296" y="339635"/>
                        <a:pt x="289145" y="339685"/>
                      </a:cubicBezTo>
                      <a:cubicBezTo>
                        <a:pt x="288891" y="339584"/>
                        <a:pt x="288485" y="339229"/>
                        <a:pt x="287724" y="338671"/>
                      </a:cubicBezTo>
                      <a:lnTo>
                        <a:pt x="282450" y="336034"/>
                      </a:lnTo>
                      <a:cubicBezTo>
                        <a:pt x="282348" y="335983"/>
                        <a:pt x="282146" y="336034"/>
                        <a:pt x="282044" y="335983"/>
                      </a:cubicBezTo>
                      <a:cubicBezTo>
                        <a:pt x="281030" y="335628"/>
                        <a:pt x="279863" y="335476"/>
                        <a:pt x="278798" y="335273"/>
                      </a:cubicBezTo>
                      <a:cubicBezTo>
                        <a:pt x="278393" y="335222"/>
                        <a:pt x="277936" y="335172"/>
                        <a:pt x="277531" y="335070"/>
                      </a:cubicBezTo>
                      <a:cubicBezTo>
                        <a:pt x="277328" y="335121"/>
                        <a:pt x="277227" y="335070"/>
                        <a:pt x="277227" y="335070"/>
                      </a:cubicBezTo>
                      <a:cubicBezTo>
                        <a:pt x="275806" y="335273"/>
                        <a:pt x="275350" y="335172"/>
                        <a:pt x="275603" y="335019"/>
                      </a:cubicBezTo>
                      <a:cubicBezTo>
                        <a:pt x="275299" y="335019"/>
                        <a:pt x="274893" y="334969"/>
                        <a:pt x="274691" y="335019"/>
                      </a:cubicBezTo>
                      <a:cubicBezTo>
                        <a:pt x="273473" y="335019"/>
                        <a:pt x="272357" y="335172"/>
                        <a:pt x="271293" y="335273"/>
                      </a:cubicBezTo>
                      <a:cubicBezTo>
                        <a:pt x="271090" y="335324"/>
                        <a:pt x="270937" y="335374"/>
                        <a:pt x="270633" y="335374"/>
                      </a:cubicBezTo>
                      <a:cubicBezTo>
                        <a:pt x="268351" y="336034"/>
                        <a:pt x="266069" y="336693"/>
                        <a:pt x="263787" y="337657"/>
                      </a:cubicBezTo>
                      <a:cubicBezTo>
                        <a:pt x="263685" y="337606"/>
                        <a:pt x="263584" y="337707"/>
                        <a:pt x="263432" y="337758"/>
                      </a:cubicBezTo>
                      <a:cubicBezTo>
                        <a:pt x="262214" y="338367"/>
                        <a:pt x="261150" y="339026"/>
                        <a:pt x="260034" y="339787"/>
                      </a:cubicBezTo>
                      <a:cubicBezTo>
                        <a:pt x="258766" y="340497"/>
                        <a:pt x="257650" y="341258"/>
                        <a:pt x="256433" y="342170"/>
                      </a:cubicBezTo>
                      <a:lnTo>
                        <a:pt x="256230" y="342221"/>
                      </a:lnTo>
                      <a:lnTo>
                        <a:pt x="256180" y="342322"/>
                      </a:lnTo>
                      <a:cubicBezTo>
                        <a:pt x="255976" y="342373"/>
                        <a:pt x="255773" y="342576"/>
                        <a:pt x="255723" y="342677"/>
                      </a:cubicBezTo>
                      <a:cubicBezTo>
                        <a:pt x="255673" y="342779"/>
                        <a:pt x="255520" y="342728"/>
                        <a:pt x="255469" y="342881"/>
                      </a:cubicBezTo>
                      <a:cubicBezTo>
                        <a:pt x="255419" y="342982"/>
                        <a:pt x="255368" y="343134"/>
                        <a:pt x="255368" y="343134"/>
                      </a:cubicBezTo>
                      <a:cubicBezTo>
                        <a:pt x="255165" y="343185"/>
                        <a:pt x="255114" y="343337"/>
                        <a:pt x="254962" y="343388"/>
                      </a:cubicBezTo>
                      <a:cubicBezTo>
                        <a:pt x="254861" y="343337"/>
                        <a:pt x="254912" y="343489"/>
                        <a:pt x="254912" y="343489"/>
                      </a:cubicBezTo>
                      <a:cubicBezTo>
                        <a:pt x="253238" y="345366"/>
                        <a:pt x="251412" y="347140"/>
                        <a:pt x="249739" y="349017"/>
                      </a:cubicBezTo>
                      <a:cubicBezTo>
                        <a:pt x="248623" y="350386"/>
                        <a:pt x="247456" y="351756"/>
                        <a:pt x="246442" y="353226"/>
                      </a:cubicBezTo>
                      <a:cubicBezTo>
                        <a:pt x="246188" y="353683"/>
                        <a:pt x="245783" y="354241"/>
                        <a:pt x="245479" y="354849"/>
                      </a:cubicBezTo>
                      <a:cubicBezTo>
                        <a:pt x="243602" y="357639"/>
                        <a:pt x="242030" y="360783"/>
                        <a:pt x="240610" y="363927"/>
                      </a:cubicBezTo>
                      <a:cubicBezTo>
                        <a:pt x="239748" y="365905"/>
                        <a:pt x="238936" y="367883"/>
                        <a:pt x="238023" y="369962"/>
                      </a:cubicBezTo>
                      <a:cubicBezTo>
                        <a:pt x="237821" y="370622"/>
                        <a:pt x="237668" y="371281"/>
                        <a:pt x="237313" y="371991"/>
                      </a:cubicBezTo>
                      <a:cubicBezTo>
                        <a:pt x="237364" y="372194"/>
                        <a:pt x="237263" y="372397"/>
                        <a:pt x="237212" y="372549"/>
                      </a:cubicBezTo>
                      <a:cubicBezTo>
                        <a:pt x="235944" y="376555"/>
                        <a:pt x="234980" y="380562"/>
                        <a:pt x="234118" y="384670"/>
                      </a:cubicBezTo>
                      <a:cubicBezTo>
                        <a:pt x="232343" y="393241"/>
                        <a:pt x="224229" y="398160"/>
                        <a:pt x="215810" y="396943"/>
                      </a:cubicBezTo>
                      <a:cubicBezTo>
                        <a:pt x="207493" y="395624"/>
                        <a:pt x="201863" y="386496"/>
                        <a:pt x="203486" y="378483"/>
                      </a:cubicBezTo>
                      <a:cubicBezTo>
                        <a:pt x="207644" y="358805"/>
                        <a:pt x="215658" y="338722"/>
                        <a:pt x="230112" y="324217"/>
                      </a:cubicBezTo>
                      <a:cubicBezTo>
                        <a:pt x="251310" y="302917"/>
                        <a:pt x="283261" y="296628"/>
                        <a:pt x="308264" y="315190"/>
                      </a:cubicBezTo>
                      <a:cubicBezTo>
                        <a:pt x="336513" y="335983"/>
                        <a:pt x="336817" y="376910"/>
                        <a:pt x="328551" y="407390"/>
                      </a:cubicBezTo>
                      <a:cubicBezTo>
                        <a:pt x="326420" y="415911"/>
                        <a:pt x="319016" y="421033"/>
                        <a:pt x="310242" y="419664"/>
                      </a:cubicBezTo>
                      <a:close/>
                      <a:moveTo>
                        <a:pt x="506663" y="525456"/>
                      </a:moveTo>
                      <a:cubicBezTo>
                        <a:pt x="498802" y="529767"/>
                        <a:pt x="489825" y="532455"/>
                        <a:pt x="480697" y="530883"/>
                      </a:cubicBezTo>
                      <a:cubicBezTo>
                        <a:pt x="467815" y="528448"/>
                        <a:pt x="457216" y="519117"/>
                        <a:pt x="450572" y="508111"/>
                      </a:cubicBezTo>
                      <a:cubicBezTo>
                        <a:pt x="443675" y="496700"/>
                        <a:pt x="440023" y="483768"/>
                        <a:pt x="438096" y="470531"/>
                      </a:cubicBezTo>
                      <a:cubicBezTo>
                        <a:pt x="436473" y="459678"/>
                        <a:pt x="436270" y="447861"/>
                        <a:pt x="439008" y="437110"/>
                      </a:cubicBezTo>
                      <a:cubicBezTo>
                        <a:pt x="441139" y="428742"/>
                        <a:pt x="448695" y="423518"/>
                        <a:pt x="457317" y="424837"/>
                      </a:cubicBezTo>
                      <a:cubicBezTo>
                        <a:pt x="465330" y="426155"/>
                        <a:pt x="471670" y="435335"/>
                        <a:pt x="469641" y="443297"/>
                      </a:cubicBezTo>
                      <a:cubicBezTo>
                        <a:pt x="469032" y="445376"/>
                        <a:pt x="468728" y="447507"/>
                        <a:pt x="468373" y="449687"/>
                      </a:cubicBezTo>
                      <a:cubicBezTo>
                        <a:pt x="468373" y="449992"/>
                        <a:pt x="468322" y="450397"/>
                        <a:pt x="468322" y="450701"/>
                      </a:cubicBezTo>
                      <a:cubicBezTo>
                        <a:pt x="468271" y="450803"/>
                        <a:pt x="468221" y="450955"/>
                        <a:pt x="468271" y="451107"/>
                      </a:cubicBezTo>
                      <a:cubicBezTo>
                        <a:pt x="468525" y="452426"/>
                        <a:pt x="468424" y="452832"/>
                        <a:pt x="468322" y="452781"/>
                      </a:cubicBezTo>
                      <a:cubicBezTo>
                        <a:pt x="468119" y="453136"/>
                        <a:pt x="468271" y="453491"/>
                        <a:pt x="468221" y="453896"/>
                      </a:cubicBezTo>
                      <a:cubicBezTo>
                        <a:pt x="468170" y="459120"/>
                        <a:pt x="468678" y="464344"/>
                        <a:pt x="469387" y="469466"/>
                      </a:cubicBezTo>
                      <a:cubicBezTo>
                        <a:pt x="469489" y="470125"/>
                        <a:pt x="469692" y="470988"/>
                        <a:pt x="469793" y="471647"/>
                      </a:cubicBezTo>
                      <a:cubicBezTo>
                        <a:pt x="469844" y="471850"/>
                        <a:pt x="469844" y="471850"/>
                        <a:pt x="469895" y="472002"/>
                      </a:cubicBezTo>
                      <a:lnTo>
                        <a:pt x="469945" y="472205"/>
                      </a:lnTo>
                      <a:cubicBezTo>
                        <a:pt x="469895" y="472306"/>
                        <a:pt x="469945" y="472509"/>
                        <a:pt x="469945" y="472509"/>
                      </a:cubicBezTo>
                      <a:cubicBezTo>
                        <a:pt x="470148" y="473371"/>
                        <a:pt x="470402" y="474233"/>
                        <a:pt x="470402" y="474538"/>
                      </a:cubicBezTo>
                      <a:cubicBezTo>
                        <a:pt x="471010" y="476922"/>
                        <a:pt x="471670" y="479204"/>
                        <a:pt x="472481" y="481435"/>
                      </a:cubicBezTo>
                      <a:cubicBezTo>
                        <a:pt x="473191" y="483616"/>
                        <a:pt x="474155" y="485594"/>
                        <a:pt x="474865" y="487724"/>
                      </a:cubicBezTo>
                      <a:cubicBezTo>
                        <a:pt x="475118" y="488129"/>
                        <a:pt x="475321" y="488586"/>
                        <a:pt x="475321" y="488586"/>
                      </a:cubicBezTo>
                      <a:cubicBezTo>
                        <a:pt x="475879" y="489600"/>
                        <a:pt x="476386" y="490615"/>
                        <a:pt x="476994" y="491528"/>
                      </a:cubicBezTo>
                      <a:cubicBezTo>
                        <a:pt x="477654" y="492592"/>
                        <a:pt x="478364" y="493556"/>
                        <a:pt x="479023" y="494672"/>
                      </a:cubicBezTo>
                      <a:cubicBezTo>
                        <a:pt x="479074" y="494875"/>
                        <a:pt x="479328" y="494976"/>
                        <a:pt x="479479" y="495230"/>
                      </a:cubicBezTo>
                      <a:cubicBezTo>
                        <a:pt x="480697" y="496447"/>
                        <a:pt x="481813" y="497765"/>
                        <a:pt x="483081" y="498831"/>
                      </a:cubicBezTo>
                      <a:lnTo>
                        <a:pt x="485362" y="499997"/>
                      </a:lnTo>
                      <a:cubicBezTo>
                        <a:pt x="485769" y="500048"/>
                        <a:pt x="486225" y="500099"/>
                        <a:pt x="486478" y="500099"/>
                      </a:cubicBezTo>
                      <a:cubicBezTo>
                        <a:pt x="487797" y="499845"/>
                        <a:pt x="489115" y="499338"/>
                        <a:pt x="490383" y="498881"/>
                      </a:cubicBezTo>
                      <a:lnTo>
                        <a:pt x="490586" y="498831"/>
                      </a:lnTo>
                      <a:cubicBezTo>
                        <a:pt x="490789" y="498476"/>
                        <a:pt x="491195" y="498222"/>
                        <a:pt x="491651" y="498171"/>
                      </a:cubicBezTo>
                      <a:cubicBezTo>
                        <a:pt x="491905" y="497715"/>
                        <a:pt x="492209" y="497410"/>
                        <a:pt x="492514" y="497106"/>
                      </a:cubicBezTo>
                      <a:cubicBezTo>
                        <a:pt x="492514" y="497106"/>
                        <a:pt x="493528" y="495686"/>
                        <a:pt x="493883" y="495230"/>
                      </a:cubicBezTo>
                      <a:cubicBezTo>
                        <a:pt x="493984" y="494976"/>
                        <a:pt x="494085" y="494875"/>
                        <a:pt x="494085" y="494875"/>
                      </a:cubicBezTo>
                      <a:cubicBezTo>
                        <a:pt x="495049" y="493252"/>
                        <a:pt x="496013" y="491629"/>
                        <a:pt x="496977" y="490006"/>
                      </a:cubicBezTo>
                      <a:cubicBezTo>
                        <a:pt x="498599" y="487065"/>
                        <a:pt x="500121" y="484072"/>
                        <a:pt x="501541" y="481181"/>
                      </a:cubicBezTo>
                      <a:cubicBezTo>
                        <a:pt x="503062" y="477885"/>
                        <a:pt x="504330" y="474487"/>
                        <a:pt x="505547" y="471038"/>
                      </a:cubicBezTo>
                      <a:cubicBezTo>
                        <a:pt x="505547" y="471038"/>
                        <a:pt x="505547" y="471038"/>
                        <a:pt x="505598" y="470937"/>
                      </a:cubicBezTo>
                      <a:cubicBezTo>
                        <a:pt x="505903" y="470329"/>
                        <a:pt x="506055" y="469669"/>
                        <a:pt x="506257" y="469010"/>
                      </a:cubicBezTo>
                      <a:cubicBezTo>
                        <a:pt x="506815" y="467336"/>
                        <a:pt x="507272" y="465764"/>
                        <a:pt x="507627" y="464141"/>
                      </a:cubicBezTo>
                      <a:cubicBezTo>
                        <a:pt x="509605" y="457497"/>
                        <a:pt x="511025" y="450854"/>
                        <a:pt x="512039" y="444007"/>
                      </a:cubicBezTo>
                      <a:cubicBezTo>
                        <a:pt x="513510" y="435436"/>
                        <a:pt x="522385" y="430618"/>
                        <a:pt x="530449" y="431835"/>
                      </a:cubicBezTo>
                      <a:cubicBezTo>
                        <a:pt x="538969" y="433103"/>
                        <a:pt x="544041" y="442130"/>
                        <a:pt x="542722" y="450144"/>
                      </a:cubicBezTo>
                      <a:cubicBezTo>
                        <a:pt x="539679" y="469010"/>
                        <a:pt x="534049" y="488079"/>
                        <a:pt x="524515" y="504612"/>
                      </a:cubicBezTo>
                      <a:cubicBezTo>
                        <a:pt x="520052" y="512524"/>
                        <a:pt x="514980" y="520892"/>
                        <a:pt x="506663" y="525456"/>
                      </a:cubicBezTo>
                      <a:close/>
                      <a:moveTo>
                        <a:pt x="741019" y="477682"/>
                      </a:moveTo>
                      <a:cubicBezTo>
                        <a:pt x="733158" y="474183"/>
                        <a:pt x="730724" y="464141"/>
                        <a:pt x="734173" y="456686"/>
                      </a:cubicBezTo>
                      <a:lnTo>
                        <a:pt x="735999" y="452172"/>
                      </a:lnTo>
                      <a:cubicBezTo>
                        <a:pt x="736252" y="451411"/>
                        <a:pt x="736404" y="450752"/>
                        <a:pt x="736658" y="449941"/>
                      </a:cubicBezTo>
                      <a:cubicBezTo>
                        <a:pt x="737570" y="446644"/>
                        <a:pt x="738027" y="443297"/>
                        <a:pt x="738534" y="439950"/>
                      </a:cubicBezTo>
                      <a:cubicBezTo>
                        <a:pt x="738534" y="439645"/>
                        <a:pt x="738585" y="439849"/>
                        <a:pt x="738585" y="439544"/>
                      </a:cubicBezTo>
                      <a:cubicBezTo>
                        <a:pt x="738585" y="438936"/>
                        <a:pt x="738636" y="438226"/>
                        <a:pt x="738636" y="437617"/>
                      </a:cubicBezTo>
                      <a:cubicBezTo>
                        <a:pt x="738636" y="435842"/>
                        <a:pt x="738585" y="434118"/>
                        <a:pt x="738382" y="432393"/>
                      </a:cubicBezTo>
                      <a:cubicBezTo>
                        <a:pt x="738281" y="431125"/>
                        <a:pt x="738078" y="429705"/>
                        <a:pt x="737926" y="428539"/>
                      </a:cubicBezTo>
                      <a:cubicBezTo>
                        <a:pt x="737824" y="428488"/>
                        <a:pt x="737317" y="425242"/>
                        <a:pt x="737165" y="424685"/>
                      </a:cubicBezTo>
                      <a:cubicBezTo>
                        <a:pt x="736607" y="423062"/>
                        <a:pt x="736151" y="421337"/>
                        <a:pt x="735492" y="419664"/>
                      </a:cubicBezTo>
                      <a:cubicBezTo>
                        <a:pt x="735390" y="419308"/>
                        <a:pt x="734224" y="417077"/>
                        <a:pt x="734071" y="416570"/>
                      </a:cubicBezTo>
                      <a:cubicBezTo>
                        <a:pt x="732499" y="413983"/>
                        <a:pt x="731079" y="411448"/>
                        <a:pt x="729152" y="409013"/>
                      </a:cubicBezTo>
                      <a:cubicBezTo>
                        <a:pt x="729051" y="408963"/>
                        <a:pt x="726920" y="406833"/>
                        <a:pt x="726616" y="406528"/>
                      </a:cubicBezTo>
                      <a:lnTo>
                        <a:pt x="726261" y="406325"/>
                      </a:lnTo>
                      <a:cubicBezTo>
                        <a:pt x="725856" y="405971"/>
                        <a:pt x="725348" y="405717"/>
                        <a:pt x="724740" y="405412"/>
                      </a:cubicBezTo>
                      <a:cubicBezTo>
                        <a:pt x="724131" y="405108"/>
                        <a:pt x="721443" y="404195"/>
                        <a:pt x="721443" y="404195"/>
                      </a:cubicBezTo>
                      <a:cubicBezTo>
                        <a:pt x="720226" y="403891"/>
                        <a:pt x="719211" y="403536"/>
                        <a:pt x="717994" y="403333"/>
                      </a:cubicBezTo>
                      <a:cubicBezTo>
                        <a:pt x="717437" y="403232"/>
                        <a:pt x="716879" y="403232"/>
                        <a:pt x="716321" y="403080"/>
                      </a:cubicBezTo>
                      <a:cubicBezTo>
                        <a:pt x="716118" y="403131"/>
                        <a:pt x="716118" y="403131"/>
                        <a:pt x="715712" y="403080"/>
                      </a:cubicBezTo>
                      <a:cubicBezTo>
                        <a:pt x="713988" y="403232"/>
                        <a:pt x="712162" y="403232"/>
                        <a:pt x="710438" y="403435"/>
                      </a:cubicBezTo>
                      <a:cubicBezTo>
                        <a:pt x="709778" y="403536"/>
                        <a:pt x="709119" y="403688"/>
                        <a:pt x="708511" y="403688"/>
                      </a:cubicBezTo>
                      <a:cubicBezTo>
                        <a:pt x="708156" y="403790"/>
                        <a:pt x="708308" y="403739"/>
                        <a:pt x="707851" y="403790"/>
                      </a:cubicBezTo>
                      <a:cubicBezTo>
                        <a:pt x="706229" y="404348"/>
                        <a:pt x="704504" y="404804"/>
                        <a:pt x="702830" y="405463"/>
                      </a:cubicBezTo>
                      <a:cubicBezTo>
                        <a:pt x="702374" y="405514"/>
                        <a:pt x="699534" y="406934"/>
                        <a:pt x="699433" y="406883"/>
                      </a:cubicBezTo>
                      <a:cubicBezTo>
                        <a:pt x="698165" y="407593"/>
                        <a:pt x="696998" y="408202"/>
                        <a:pt x="695832" y="408963"/>
                      </a:cubicBezTo>
                      <a:cubicBezTo>
                        <a:pt x="695528" y="409267"/>
                        <a:pt x="693245" y="410839"/>
                        <a:pt x="692840" y="411042"/>
                      </a:cubicBezTo>
                      <a:cubicBezTo>
                        <a:pt x="691419" y="412411"/>
                        <a:pt x="689999" y="413679"/>
                        <a:pt x="688681" y="415099"/>
                      </a:cubicBezTo>
                      <a:cubicBezTo>
                        <a:pt x="687312" y="416671"/>
                        <a:pt x="685841" y="418345"/>
                        <a:pt x="684573" y="419968"/>
                      </a:cubicBezTo>
                      <a:cubicBezTo>
                        <a:pt x="684268" y="420272"/>
                        <a:pt x="682341" y="422909"/>
                        <a:pt x="681936" y="423417"/>
                      </a:cubicBezTo>
                      <a:cubicBezTo>
                        <a:pt x="679654" y="426764"/>
                        <a:pt x="677676" y="430415"/>
                        <a:pt x="675749" y="433965"/>
                      </a:cubicBezTo>
                      <a:cubicBezTo>
                        <a:pt x="671894" y="441623"/>
                        <a:pt x="668496" y="449637"/>
                        <a:pt x="665200" y="457599"/>
                      </a:cubicBezTo>
                      <a:cubicBezTo>
                        <a:pt x="661903" y="465663"/>
                        <a:pt x="651506" y="467843"/>
                        <a:pt x="644204" y="464445"/>
                      </a:cubicBezTo>
                      <a:cubicBezTo>
                        <a:pt x="636140" y="460844"/>
                        <a:pt x="634263" y="451056"/>
                        <a:pt x="637306" y="443601"/>
                      </a:cubicBezTo>
                      <a:cubicBezTo>
                        <a:pt x="644457" y="426358"/>
                        <a:pt x="652115" y="408760"/>
                        <a:pt x="664946" y="394813"/>
                      </a:cubicBezTo>
                      <a:cubicBezTo>
                        <a:pt x="676256" y="382489"/>
                        <a:pt x="690608" y="374730"/>
                        <a:pt x="707090" y="372346"/>
                      </a:cubicBezTo>
                      <a:cubicBezTo>
                        <a:pt x="722255" y="370216"/>
                        <a:pt x="739396" y="374628"/>
                        <a:pt x="750199" y="385887"/>
                      </a:cubicBezTo>
                      <a:cubicBezTo>
                        <a:pt x="771803" y="408303"/>
                        <a:pt x="774644" y="442993"/>
                        <a:pt x="761965" y="470531"/>
                      </a:cubicBezTo>
                      <a:cubicBezTo>
                        <a:pt x="758364" y="478747"/>
                        <a:pt x="748627" y="481080"/>
                        <a:pt x="741019" y="4776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1" name="任意多边形: 形状 230"/>
                <p:cNvSpPr/>
                <p:nvPr/>
              </p:nvSpPr>
              <p:spPr>
                <a:xfrm>
                  <a:off x="7569480" y="5390384"/>
                  <a:ext cx="136932" cy="111574"/>
                </a:xfrm>
                <a:custGeom>
                  <a:avLst/>
                  <a:gdLst>
                    <a:gd name="connsiteX0" fmla="*/ 129940 w 136931"/>
                    <a:gd name="connsiteY0" fmla="*/ 102660 h 111574"/>
                    <a:gd name="connsiteX1" fmla="*/ 108893 w 136931"/>
                    <a:gd name="connsiteY1" fmla="*/ 109659 h 111574"/>
                    <a:gd name="connsiteX2" fmla="*/ 102047 w 136931"/>
                    <a:gd name="connsiteY2" fmla="*/ 88662 h 111574"/>
                    <a:gd name="connsiteX3" fmla="*/ 103872 w 136931"/>
                    <a:gd name="connsiteY3" fmla="*/ 84149 h 111574"/>
                    <a:gd name="connsiteX4" fmla="*/ 104532 w 136931"/>
                    <a:gd name="connsiteY4" fmla="*/ 81917 h 111574"/>
                    <a:gd name="connsiteX5" fmla="*/ 106408 w 136931"/>
                    <a:gd name="connsiteY5" fmla="*/ 71926 h 111574"/>
                    <a:gd name="connsiteX6" fmla="*/ 106459 w 136931"/>
                    <a:gd name="connsiteY6" fmla="*/ 71520 h 111574"/>
                    <a:gd name="connsiteX7" fmla="*/ 106510 w 136931"/>
                    <a:gd name="connsiteY7" fmla="*/ 69594 h 111574"/>
                    <a:gd name="connsiteX8" fmla="*/ 106256 w 136931"/>
                    <a:gd name="connsiteY8" fmla="*/ 64370 h 111574"/>
                    <a:gd name="connsiteX9" fmla="*/ 105800 w 136931"/>
                    <a:gd name="connsiteY9" fmla="*/ 60515 h 111574"/>
                    <a:gd name="connsiteX10" fmla="*/ 105039 w 136931"/>
                    <a:gd name="connsiteY10" fmla="*/ 56661 h 111574"/>
                    <a:gd name="connsiteX11" fmla="*/ 103365 w 136931"/>
                    <a:gd name="connsiteY11" fmla="*/ 51640 h 111574"/>
                    <a:gd name="connsiteX12" fmla="*/ 101945 w 136931"/>
                    <a:gd name="connsiteY12" fmla="*/ 48547 h 111574"/>
                    <a:gd name="connsiteX13" fmla="*/ 97026 w 136931"/>
                    <a:gd name="connsiteY13" fmla="*/ 40990 h 111574"/>
                    <a:gd name="connsiteX14" fmla="*/ 94490 w 136931"/>
                    <a:gd name="connsiteY14" fmla="*/ 38505 h 111574"/>
                    <a:gd name="connsiteX15" fmla="*/ 94135 w 136931"/>
                    <a:gd name="connsiteY15" fmla="*/ 38302 h 111574"/>
                    <a:gd name="connsiteX16" fmla="*/ 92614 w 136931"/>
                    <a:gd name="connsiteY16" fmla="*/ 37389 h 111574"/>
                    <a:gd name="connsiteX17" fmla="*/ 89317 w 136931"/>
                    <a:gd name="connsiteY17" fmla="*/ 36172 h 111574"/>
                    <a:gd name="connsiteX18" fmla="*/ 85868 w 136931"/>
                    <a:gd name="connsiteY18" fmla="*/ 35310 h 111574"/>
                    <a:gd name="connsiteX19" fmla="*/ 84195 w 136931"/>
                    <a:gd name="connsiteY19" fmla="*/ 35056 h 111574"/>
                    <a:gd name="connsiteX20" fmla="*/ 83586 w 136931"/>
                    <a:gd name="connsiteY20" fmla="*/ 35056 h 111574"/>
                    <a:gd name="connsiteX21" fmla="*/ 78312 w 136931"/>
                    <a:gd name="connsiteY21" fmla="*/ 35411 h 111574"/>
                    <a:gd name="connsiteX22" fmla="*/ 76384 w 136931"/>
                    <a:gd name="connsiteY22" fmla="*/ 35665 h 111574"/>
                    <a:gd name="connsiteX23" fmla="*/ 75725 w 136931"/>
                    <a:gd name="connsiteY23" fmla="*/ 35766 h 111574"/>
                    <a:gd name="connsiteX24" fmla="*/ 70704 w 136931"/>
                    <a:gd name="connsiteY24" fmla="*/ 37440 h 111574"/>
                    <a:gd name="connsiteX25" fmla="*/ 67307 w 136931"/>
                    <a:gd name="connsiteY25" fmla="*/ 38860 h 111574"/>
                    <a:gd name="connsiteX26" fmla="*/ 63705 w 136931"/>
                    <a:gd name="connsiteY26" fmla="*/ 40939 h 111574"/>
                    <a:gd name="connsiteX27" fmla="*/ 60713 w 136931"/>
                    <a:gd name="connsiteY27" fmla="*/ 43018 h 111574"/>
                    <a:gd name="connsiteX28" fmla="*/ 56554 w 136931"/>
                    <a:gd name="connsiteY28" fmla="*/ 47076 h 111574"/>
                    <a:gd name="connsiteX29" fmla="*/ 52447 w 136931"/>
                    <a:gd name="connsiteY29" fmla="*/ 51944 h 111574"/>
                    <a:gd name="connsiteX30" fmla="*/ 49809 w 136931"/>
                    <a:gd name="connsiteY30" fmla="*/ 55393 h 111574"/>
                    <a:gd name="connsiteX31" fmla="*/ 43622 w 136931"/>
                    <a:gd name="connsiteY31" fmla="*/ 65942 h 111574"/>
                    <a:gd name="connsiteX32" fmla="*/ 33074 w 136931"/>
                    <a:gd name="connsiteY32" fmla="*/ 89575 h 111574"/>
                    <a:gd name="connsiteX33" fmla="*/ 12077 w 136931"/>
                    <a:gd name="connsiteY33" fmla="*/ 96422 h 111574"/>
                    <a:gd name="connsiteX34" fmla="*/ 5180 w 136931"/>
                    <a:gd name="connsiteY34" fmla="*/ 75578 h 111574"/>
                    <a:gd name="connsiteX35" fmla="*/ 32820 w 136931"/>
                    <a:gd name="connsiteY35" fmla="*/ 26790 h 111574"/>
                    <a:gd name="connsiteX36" fmla="*/ 74964 w 136931"/>
                    <a:gd name="connsiteY36" fmla="*/ 4322 h 111574"/>
                    <a:gd name="connsiteX37" fmla="*/ 118072 w 136931"/>
                    <a:gd name="connsiteY37" fmla="*/ 17864 h 111574"/>
                    <a:gd name="connsiteX38" fmla="*/ 129940 w 136931"/>
                    <a:gd name="connsiteY38" fmla="*/ 102660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36931" h="111574">
                      <a:moveTo>
                        <a:pt x="129940" y="102660"/>
                      </a:moveTo>
                      <a:cubicBezTo>
                        <a:pt x="126187" y="110673"/>
                        <a:pt x="116500" y="113006"/>
                        <a:pt x="108893" y="109659"/>
                      </a:cubicBezTo>
                      <a:cubicBezTo>
                        <a:pt x="101032" y="106159"/>
                        <a:pt x="98598" y="96118"/>
                        <a:pt x="102047" y="88662"/>
                      </a:cubicBezTo>
                      <a:lnTo>
                        <a:pt x="103872" y="84149"/>
                      </a:lnTo>
                      <a:cubicBezTo>
                        <a:pt x="104126" y="83388"/>
                        <a:pt x="104278" y="82729"/>
                        <a:pt x="104532" y="81917"/>
                      </a:cubicBezTo>
                      <a:cubicBezTo>
                        <a:pt x="105444" y="78621"/>
                        <a:pt x="105901" y="75274"/>
                        <a:pt x="106408" y="71926"/>
                      </a:cubicBezTo>
                      <a:cubicBezTo>
                        <a:pt x="106408" y="71622"/>
                        <a:pt x="106459" y="71825"/>
                        <a:pt x="106459" y="71520"/>
                      </a:cubicBezTo>
                      <a:cubicBezTo>
                        <a:pt x="106459" y="70912"/>
                        <a:pt x="106510" y="70202"/>
                        <a:pt x="106510" y="69594"/>
                      </a:cubicBezTo>
                      <a:cubicBezTo>
                        <a:pt x="106510" y="67818"/>
                        <a:pt x="106459" y="66094"/>
                        <a:pt x="106256" y="64370"/>
                      </a:cubicBezTo>
                      <a:cubicBezTo>
                        <a:pt x="106154" y="63102"/>
                        <a:pt x="105952" y="61682"/>
                        <a:pt x="105800" y="60515"/>
                      </a:cubicBezTo>
                      <a:cubicBezTo>
                        <a:pt x="105698" y="60465"/>
                        <a:pt x="105191" y="57219"/>
                        <a:pt x="105039" y="56661"/>
                      </a:cubicBezTo>
                      <a:cubicBezTo>
                        <a:pt x="104481" y="55038"/>
                        <a:pt x="104025" y="53314"/>
                        <a:pt x="103365" y="51640"/>
                      </a:cubicBezTo>
                      <a:cubicBezTo>
                        <a:pt x="103264" y="51285"/>
                        <a:pt x="102097" y="49054"/>
                        <a:pt x="101945" y="48547"/>
                      </a:cubicBezTo>
                      <a:cubicBezTo>
                        <a:pt x="100373" y="45960"/>
                        <a:pt x="98953" y="43424"/>
                        <a:pt x="97026" y="40990"/>
                      </a:cubicBezTo>
                      <a:cubicBezTo>
                        <a:pt x="96924" y="40939"/>
                        <a:pt x="94794" y="38809"/>
                        <a:pt x="94490" y="38505"/>
                      </a:cubicBezTo>
                      <a:lnTo>
                        <a:pt x="94135" y="38302"/>
                      </a:lnTo>
                      <a:cubicBezTo>
                        <a:pt x="93729" y="37947"/>
                        <a:pt x="93222" y="37693"/>
                        <a:pt x="92614" y="37389"/>
                      </a:cubicBezTo>
                      <a:cubicBezTo>
                        <a:pt x="92005" y="37085"/>
                        <a:pt x="89317" y="36172"/>
                        <a:pt x="89317" y="36172"/>
                      </a:cubicBezTo>
                      <a:cubicBezTo>
                        <a:pt x="88100" y="35868"/>
                        <a:pt x="87085" y="35513"/>
                        <a:pt x="85868" y="35310"/>
                      </a:cubicBezTo>
                      <a:cubicBezTo>
                        <a:pt x="85310" y="35208"/>
                        <a:pt x="84753" y="35208"/>
                        <a:pt x="84195" y="35056"/>
                      </a:cubicBezTo>
                      <a:cubicBezTo>
                        <a:pt x="83992" y="35107"/>
                        <a:pt x="83992" y="35107"/>
                        <a:pt x="83586" y="35056"/>
                      </a:cubicBezTo>
                      <a:cubicBezTo>
                        <a:pt x="81862" y="35208"/>
                        <a:pt x="80036" y="35208"/>
                        <a:pt x="78312" y="35411"/>
                      </a:cubicBezTo>
                      <a:cubicBezTo>
                        <a:pt x="77652" y="35513"/>
                        <a:pt x="76993" y="35665"/>
                        <a:pt x="76384" y="35665"/>
                      </a:cubicBezTo>
                      <a:cubicBezTo>
                        <a:pt x="76030" y="35766"/>
                        <a:pt x="76182" y="35715"/>
                        <a:pt x="75725" y="35766"/>
                      </a:cubicBezTo>
                      <a:cubicBezTo>
                        <a:pt x="74102" y="36324"/>
                        <a:pt x="72378" y="36780"/>
                        <a:pt x="70704" y="37440"/>
                      </a:cubicBezTo>
                      <a:cubicBezTo>
                        <a:pt x="70248" y="37491"/>
                        <a:pt x="67408" y="38910"/>
                        <a:pt x="67307" y="38860"/>
                      </a:cubicBezTo>
                      <a:cubicBezTo>
                        <a:pt x="66039" y="39570"/>
                        <a:pt x="64872" y="40178"/>
                        <a:pt x="63705" y="40939"/>
                      </a:cubicBezTo>
                      <a:cubicBezTo>
                        <a:pt x="63401" y="41243"/>
                        <a:pt x="61119" y="42816"/>
                        <a:pt x="60713" y="43018"/>
                      </a:cubicBezTo>
                      <a:cubicBezTo>
                        <a:pt x="59293" y="44388"/>
                        <a:pt x="57873" y="45656"/>
                        <a:pt x="56554" y="47076"/>
                      </a:cubicBezTo>
                      <a:cubicBezTo>
                        <a:pt x="55186" y="48648"/>
                        <a:pt x="53715" y="50321"/>
                        <a:pt x="52447" y="51944"/>
                      </a:cubicBezTo>
                      <a:cubicBezTo>
                        <a:pt x="52142" y="52249"/>
                        <a:pt x="50215" y="54886"/>
                        <a:pt x="49809" y="55393"/>
                      </a:cubicBezTo>
                      <a:cubicBezTo>
                        <a:pt x="47528" y="58740"/>
                        <a:pt x="45550" y="62392"/>
                        <a:pt x="43622" y="65942"/>
                      </a:cubicBezTo>
                      <a:cubicBezTo>
                        <a:pt x="39768" y="73600"/>
                        <a:pt x="36370" y="81613"/>
                        <a:pt x="33074" y="89575"/>
                      </a:cubicBezTo>
                      <a:cubicBezTo>
                        <a:pt x="29777" y="97639"/>
                        <a:pt x="19380" y="99820"/>
                        <a:pt x="12077" y="96422"/>
                      </a:cubicBezTo>
                      <a:cubicBezTo>
                        <a:pt x="4013" y="92821"/>
                        <a:pt x="2137" y="83033"/>
                        <a:pt x="5180" y="75578"/>
                      </a:cubicBezTo>
                      <a:cubicBezTo>
                        <a:pt x="12331" y="58335"/>
                        <a:pt x="19989" y="40736"/>
                        <a:pt x="32820" y="26790"/>
                      </a:cubicBezTo>
                      <a:cubicBezTo>
                        <a:pt x="44129" y="14466"/>
                        <a:pt x="58482" y="6706"/>
                        <a:pt x="74964" y="4322"/>
                      </a:cubicBezTo>
                      <a:cubicBezTo>
                        <a:pt x="90129" y="2192"/>
                        <a:pt x="107270" y="6605"/>
                        <a:pt x="118072" y="17864"/>
                      </a:cubicBezTo>
                      <a:cubicBezTo>
                        <a:pt x="139779" y="40381"/>
                        <a:pt x="142568" y="75121"/>
                        <a:pt x="129940" y="10266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2" name="任意多边形: 形状 231"/>
                <p:cNvSpPr/>
                <p:nvPr/>
              </p:nvSpPr>
              <p:spPr>
                <a:xfrm>
                  <a:off x="7221326" y="5357279"/>
                  <a:ext cx="5072" cy="5072"/>
                </a:xfrm>
                <a:custGeom>
                  <a:avLst/>
                  <a:gdLst>
                    <a:gd name="connsiteX0" fmla="*/ 5224 w 5071"/>
                    <a:gd name="connsiteY0" fmla="*/ 4818 h 5071"/>
                    <a:gd name="connsiteX1" fmla="*/ 3804 w 5071"/>
                    <a:gd name="connsiteY1" fmla="*/ 3804 h 5071"/>
                    <a:gd name="connsiteX2" fmla="*/ 4412 w 5071"/>
                    <a:gd name="connsiteY2" fmla="*/ 4108 h 5071"/>
                    <a:gd name="connsiteX3" fmla="*/ 4666 w 5071"/>
                    <a:gd name="connsiteY3" fmla="*/ 4209 h 5071"/>
                    <a:gd name="connsiteX4" fmla="*/ 5224 w 5071"/>
                    <a:gd name="connsiteY4" fmla="*/ 4818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5224" y="4818"/>
                      </a:moveTo>
                      <a:cubicBezTo>
                        <a:pt x="4970" y="4717"/>
                        <a:pt x="4565" y="4361"/>
                        <a:pt x="3804" y="3804"/>
                      </a:cubicBezTo>
                      <a:lnTo>
                        <a:pt x="4412" y="4108"/>
                      </a:lnTo>
                      <a:cubicBezTo>
                        <a:pt x="4514" y="4158"/>
                        <a:pt x="4514" y="4158"/>
                        <a:pt x="4666" y="4209"/>
                      </a:cubicBezTo>
                      <a:cubicBezTo>
                        <a:pt x="4970" y="4412"/>
                        <a:pt x="5173" y="4615"/>
                        <a:pt x="5224" y="481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3" name="任意多边形: 形状 232"/>
                <p:cNvSpPr/>
                <p:nvPr/>
              </p:nvSpPr>
              <p:spPr>
                <a:xfrm>
                  <a:off x="7136707" y="5322718"/>
                  <a:ext cx="136932" cy="121717"/>
                </a:xfrm>
                <a:custGeom>
                  <a:avLst/>
                  <a:gdLst>
                    <a:gd name="connsiteX0" fmla="*/ 110889 w 136931"/>
                    <a:gd name="connsiteY0" fmla="*/ 119255 h 121717"/>
                    <a:gd name="connsiteX1" fmla="*/ 98617 w 136931"/>
                    <a:gd name="connsiteY1" fmla="*/ 100947 h 121717"/>
                    <a:gd name="connsiteX2" fmla="*/ 101862 w 136931"/>
                    <a:gd name="connsiteY2" fmla="*/ 85783 h 121717"/>
                    <a:gd name="connsiteX3" fmla="*/ 102673 w 136931"/>
                    <a:gd name="connsiteY3" fmla="*/ 78835 h 121717"/>
                    <a:gd name="connsiteX4" fmla="*/ 102775 w 136931"/>
                    <a:gd name="connsiteY4" fmla="*/ 78582 h 121717"/>
                    <a:gd name="connsiteX5" fmla="*/ 102724 w 136931"/>
                    <a:gd name="connsiteY5" fmla="*/ 78379 h 121717"/>
                    <a:gd name="connsiteX6" fmla="*/ 102927 w 136931"/>
                    <a:gd name="connsiteY6" fmla="*/ 75032 h 121717"/>
                    <a:gd name="connsiteX7" fmla="*/ 102217 w 136931"/>
                    <a:gd name="connsiteY7" fmla="*/ 63874 h 121717"/>
                    <a:gd name="connsiteX8" fmla="*/ 102065 w 136931"/>
                    <a:gd name="connsiteY8" fmla="*/ 61845 h 121717"/>
                    <a:gd name="connsiteX9" fmla="*/ 101862 w 136931"/>
                    <a:gd name="connsiteY9" fmla="*/ 61288 h 121717"/>
                    <a:gd name="connsiteX10" fmla="*/ 100544 w 136931"/>
                    <a:gd name="connsiteY10" fmla="*/ 56115 h 121717"/>
                    <a:gd name="connsiteX11" fmla="*/ 98921 w 136931"/>
                    <a:gd name="connsiteY11" fmla="*/ 51246 h 121717"/>
                    <a:gd name="connsiteX12" fmla="*/ 98363 w 136931"/>
                    <a:gd name="connsiteY12" fmla="*/ 50232 h 121717"/>
                    <a:gd name="connsiteX13" fmla="*/ 94610 w 136931"/>
                    <a:gd name="connsiteY13" fmla="*/ 43994 h 121717"/>
                    <a:gd name="connsiteX14" fmla="*/ 93494 w 136931"/>
                    <a:gd name="connsiteY14" fmla="*/ 42675 h 121717"/>
                    <a:gd name="connsiteX15" fmla="*/ 93291 w 136931"/>
                    <a:gd name="connsiteY15" fmla="*/ 42422 h 121717"/>
                    <a:gd name="connsiteX16" fmla="*/ 91821 w 136931"/>
                    <a:gd name="connsiteY16" fmla="*/ 40900 h 121717"/>
                    <a:gd name="connsiteX17" fmla="*/ 89894 w 136931"/>
                    <a:gd name="connsiteY17" fmla="*/ 39328 h 121717"/>
                    <a:gd name="connsiteX18" fmla="*/ 89792 w 136931"/>
                    <a:gd name="connsiteY18" fmla="*/ 39277 h 121717"/>
                    <a:gd name="connsiteX19" fmla="*/ 89184 w 136931"/>
                    <a:gd name="connsiteY19" fmla="*/ 38669 h 121717"/>
                    <a:gd name="connsiteX20" fmla="*/ 88930 w 136931"/>
                    <a:gd name="connsiteY20" fmla="*/ 38567 h 121717"/>
                    <a:gd name="connsiteX21" fmla="*/ 87916 w 136931"/>
                    <a:gd name="connsiteY21" fmla="*/ 37908 h 121717"/>
                    <a:gd name="connsiteX22" fmla="*/ 88321 w 136931"/>
                    <a:gd name="connsiteY22" fmla="*/ 38263 h 121717"/>
                    <a:gd name="connsiteX23" fmla="*/ 83047 w 136931"/>
                    <a:gd name="connsiteY23" fmla="*/ 35626 h 121717"/>
                    <a:gd name="connsiteX24" fmla="*/ 82641 w 136931"/>
                    <a:gd name="connsiteY24" fmla="*/ 35575 h 121717"/>
                    <a:gd name="connsiteX25" fmla="*/ 79395 w 136931"/>
                    <a:gd name="connsiteY25" fmla="*/ 34865 h 121717"/>
                    <a:gd name="connsiteX26" fmla="*/ 78127 w 136931"/>
                    <a:gd name="connsiteY26" fmla="*/ 34662 h 121717"/>
                    <a:gd name="connsiteX27" fmla="*/ 77823 w 136931"/>
                    <a:gd name="connsiteY27" fmla="*/ 34662 h 121717"/>
                    <a:gd name="connsiteX28" fmla="*/ 77265 w 136931"/>
                    <a:gd name="connsiteY28" fmla="*/ 34561 h 121717"/>
                    <a:gd name="connsiteX29" fmla="*/ 76200 w 136931"/>
                    <a:gd name="connsiteY29" fmla="*/ 34611 h 121717"/>
                    <a:gd name="connsiteX30" fmla="*/ 75288 w 136931"/>
                    <a:gd name="connsiteY30" fmla="*/ 34611 h 121717"/>
                    <a:gd name="connsiteX31" fmla="*/ 71889 w 136931"/>
                    <a:gd name="connsiteY31" fmla="*/ 34865 h 121717"/>
                    <a:gd name="connsiteX32" fmla="*/ 71230 w 136931"/>
                    <a:gd name="connsiteY32" fmla="*/ 34966 h 121717"/>
                    <a:gd name="connsiteX33" fmla="*/ 64384 w 136931"/>
                    <a:gd name="connsiteY33" fmla="*/ 37248 h 121717"/>
                    <a:gd name="connsiteX34" fmla="*/ 64028 w 136931"/>
                    <a:gd name="connsiteY34" fmla="*/ 37350 h 121717"/>
                    <a:gd name="connsiteX35" fmla="*/ 60631 w 136931"/>
                    <a:gd name="connsiteY35" fmla="*/ 39378 h 121717"/>
                    <a:gd name="connsiteX36" fmla="*/ 57030 w 136931"/>
                    <a:gd name="connsiteY36" fmla="*/ 41762 h 121717"/>
                    <a:gd name="connsiteX37" fmla="*/ 56827 w 136931"/>
                    <a:gd name="connsiteY37" fmla="*/ 41813 h 121717"/>
                    <a:gd name="connsiteX38" fmla="*/ 56776 w 136931"/>
                    <a:gd name="connsiteY38" fmla="*/ 41914 h 121717"/>
                    <a:gd name="connsiteX39" fmla="*/ 56320 w 136931"/>
                    <a:gd name="connsiteY39" fmla="*/ 42269 h 121717"/>
                    <a:gd name="connsiteX40" fmla="*/ 56066 w 136931"/>
                    <a:gd name="connsiteY40" fmla="*/ 42472 h 121717"/>
                    <a:gd name="connsiteX41" fmla="*/ 55965 w 136931"/>
                    <a:gd name="connsiteY41" fmla="*/ 42726 h 121717"/>
                    <a:gd name="connsiteX42" fmla="*/ 55559 w 136931"/>
                    <a:gd name="connsiteY42" fmla="*/ 42979 h 121717"/>
                    <a:gd name="connsiteX43" fmla="*/ 55508 w 136931"/>
                    <a:gd name="connsiteY43" fmla="*/ 43081 h 121717"/>
                    <a:gd name="connsiteX44" fmla="*/ 50335 w 136931"/>
                    <a:gd name="connsiteY44" fmla="*/ 48609 h 121717"/>
                    <a:gd name="connsiteX45" fmla="*/ 47039 w 136931"/>
                    <a:gd name="connsiteY45" fmla="*/ 52818 h 121717"/>
                    <a:gd name="connsiteX46" fmla="*/ 46075 w 136931"/>
                    <a:gd name="connsiteY46" fmla="*/ 54441 h 121717"/>
                    <a:gd name="connsiteX47" fmla="*/ 41206 w 136931"/>
                    <a:gd name="connsiteY47" fmla="*/ 63519 h 121717"/>
                    <a:gd name="connsiteX48" fmla="*/ 38620 w 136931"/>
                    <a:gd name="connsiteY48" fmla="*/ 69554 h 121717"/>
                    <a:gd name="connsiteX49" fmla="*/ 37910 w 136931"/>
                    <a:gd name="connsiteY49" fmla="*/ 71583 h 121717"/>
                    <a:gd name="connsiteX50" fmla="*/ 37809 w 136931"/>
                    <a:gd name="connsiteY50" fmla="*/ 72141 h 121717"/>
                    <a:gd name="connsiteX51" fmla="*/ 34715 w 136931"/>
                    <a:gd name="connsiteY51" fmla="*/ 84262 h 121717"/>
                    <a:gd name="connsiteX52" fmla="*/ 16406 w 136931"/>
                    <a:gd name="connsiteY52" fmla="*/ 96535 h 121717"/>
                    <a:gd name="connsiteX53" fmla="*/ 4083 w 136931"/>
                    <a:gd name="connsiteY53" fmla="*/ 78074 h 121717"/>
                    <a:gd name="connsiteX54" fmla="*/ 30709 w 136931"/>
                    <a:gd name="connsiteY54" fmla="*/ 23809 h 121717"/>
                    <a:gd name="connsiteX55" fmla="*/ 108861 w 136931"/>
                    <a:gd name="connsiteY55" fmla="*/ 14782 h 121717"/>
                    <a:gd name="connsiteX56" fmla="*/ 129147 w 136931"/>
                    <a:gd name="connsiteY56" fmla="*/ 106982 h 121717"/>
                    <a:gd name="connsiteX57" fmla="*/ 110889 w 136931"/>
                    <a:gd name="connsiteY57" fmla="*/ 119255 h 121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36931" h="121717">
                      <a:moveTo>
                        <a:pt x="110889" y="119255"/>
                      </a:moveTo>
                      <a:cubicBezTo>
                        <a:pt x="102927" y="118089"/>
                        <a:pt x="96486" y="108859"/>
                        <a:pt x="98617" y="100947"/>
                      </a:cubicBezTo>
                      <a:cubicBezTo>
                        <a:pt x="99935" y="95926"/>
                        <a:pt x="101102" y="90956"/>
                        <a:pt x="101862" y="85783"/>
                      </a:cubicBezTo>
                      <a:cubicBezTo>
                        <a:pt x="102217" y="83552"/>
                        <a:pt x="102420" y="81118"/>
                        <a:pt x="102673" y="78835"/>
                      </a:cubicBezTo>
                      <a:cubicBezTo>
                        <a:pt x="102724" y="78734"/>
                        <a:pt x="102775" y="78582"/>
                        <a:pt x="102775" y="78582"/>
                      </a:cubicBezTo>
                      <a:cubicBezTo>
                        <a:pt x="102724" y="78379"/>
                        <a:pt x="102724" y="78379"/>
                        <a:pt x="102724" y="78379"/>
                      </a:cubicBezTo>
                      <a:cubicBezTo>
                        <a:pt x="102826" y="77263"/>
                        <a:pt x="102775" y="76147"/>
                        <a:pt x="102927" y="75032"/>
                      </a:cubicBezTo>
                      <a:cubicBezTo>
                        <a:pt x="102978" y="71329"/>
                        <a:pt x="102775" y="67576"/>
                        <a:pt x="102217" y="63874"/>
                      </a:cubicBezTo>
                      <a:cubicBezTo>
                        <a:pt x="102217" y="63266"/>
                        <a:pt x="102166" y="62505"/>
                        <a:pt x="102065" y="61845"/>
                      </a:cubicBezTo>
                      <a:cubicBezTo>
                        <a:pt x="102116" y="61744"/>
                        <a:pt x="102014" y="61643"/>
                        <a:pt x="101862" y="61288"/>
                      </a:cubicBezTo>
                      <a:cubicBezTo>
                        <a:pt x="101558" y="59513"/>
                        <a:pt x="101102" y="57737"/>
                        <a:pt x="100544" y="56115"/>
                      </a:cubicBezTo>
                      <a:cubicBezTo>
                        <a:pt x="100087" y="54390"/>
                        <a:pt x="99478" y="52869"/>
                        <a:pt x="98921" y="51246"/>
                      </a:cubicBezTo>
                      <a:cubicBezTo>
                        <a:pt x="98667" y="50840"/>
                        <a:pt x="98515" y="50587"/>
                        <a:pt x="98363" y="50232"/>
                      </a:cubicBezTo>
                      <a:cubicBezTo>
                        <a:pt x="97146" y="48152"/>
                        <a:pt x="95979" y="46022"/>
                        <a:pt x="94610" y="43994"/>
                      </a:cubicBezTo>
                      <a:cubicBezTo>
                        <a:pt x="94508" y="44247"/>
                        <a:pt x="93849" y="43740"/>
                        <a:pt x="93494" y="42675"/>
                      </a:cubicBezTo>
                      <a:cubicBezTo>
                        <a:pt x="93393" y="42624"/>
                        <a:pt x="93393" y="42624"/>
                        <a:pt x="93291" y="42422"/>
                      </a:cubicBezTo>
                      <a:cubicBezTo>
                        <a:pt x="92733" y="42016"/>
                        <a:pt x="92277" y="41458"/>
                        <a:pt x="91821" y="40900"/>
                      </a:cubicBezTo>
                      <a:cubicBezTo>
                        <a:pt x="91162" y="40444"/>
                        <a:pt x="90553" y="39835"/>
                        <a:pt x="89894" y="39328"/>
                      </a:cubicBezTo>
                      <a:cubicBezTo>
                        <a:pt x="89894" y="39328"/>
                        <a:pt x="89944" y="39226"/>
                        <a:pt x="89792" y="39277"/>
                      </a:cubicBezTo>
                      <a:cubicBezTo>
                        <a:pt x="89741" y="39074"/>
                        <a:pt x="89538" y="38871"/>
                        <a:pt x="89184" y="38669"/>
                      </a:cubicBezTo>
                      <a:cubicBezTo>
                        <a:pt x="89082" y="38618"/>
                        <a:pt x="89082" y="38618"/>
                        <a:pt x="88930" y="38567"/>
                      </a:cubicBezTo>
                      <a:cubicBezTo>
                        <a:pt x="88626" y="38263"/>
                        <a:pt x="88270" y="38060"/>
                        <a:pt x="87916" y="37908"/>
                      </a:cubicBezTo>
                      <a:cubicBezTo>
                        <a:pt x="88017" y="37959"/>
                        <a:pt x="88169" y="38009"/>
                        <a:pt x="88321" y="38263"/>
                      </a:cubicBezTo>
                      <a:lnTo>
                        <a:pt x="83047" y="35626"/>
                      </a:lnTo>
                      <a:cubicBezTo>
                        <a:pt x="82946" y="35575"/>
                        <a:pt x="82743" y="35626"/>
                        <a:pt x="82641" y="35575"/>
                      </a:cubicBezTo>
                      <a:cubicBezTo>
                        <a:pt x="81627" y="35220"/>
                        <a:pt x="80460" y="35068"/>
                        <a:pt x="79395" y="34865"/>
                      </a:cubicBezTo>
                      <a:cubicBezTo>
                        <a:pt x="78990" y="34814"/>
                        <a:pt x="78533" y="34763"/>
                        <a:pt x="78127" y="34662"/>
                      </a:cubicBezTo>
                      <a:cubicBezTo>
                        <a:pt x="77924" y="34713"/>
                        <a:pt x="77823" y="34662"/>
                        <a:pt x="77823" y="34662"/>
                      </a:cubicBezTo>
                      <a:cubicBezTo>
                        <a:pt x="77722" y="34611"/>
                        <a:pt x="77570" y="34561"/>
                        <a:pt x="77265" y="34561"/>
                      </a:cubicBezTo>
                      <a:cubicBezTo>
                        <a:pt x="76606" y="34358"/>
                        <a:pt x="76251" y="34510"/>
                        <a:pt x="76200" y="34611"/>
                      </a:cubicBezTo>
                      <a:cubicBezTo>
                        <a:pt x="75896" y="34611"/>
                        <a:pt x="75490" y="34561"/>
                        <a:pt x="75288" y="34611"/>
                      </a:cubicBezTo>
                      <a:cubicBezTo>
                        <a:pt x="74070" y="34611"/>
                        <a:pt x="72954" y="34763"/>
                        <a:pt x="71889" y="34865"/>
                      </a:cubicBezTo>
                      <a:cubicBezTo>
                        <a:pt x="71686" y="34915"/>
                        <a:pt x="71535" y="34966"/>
                        <a:pt x="71230" y="34966"/>
                      </a:cubicBezTo>
                      <a:cubicBezTo>
                        <a:pt x="68948" y="35626"/>
                        <a:pt x="66666" y="36285"/>
                        <a:pt x="64384" y="37248"/>
                      </a:cubicBezTo>
                      <a:cubicBezTo>
                        <a:pt x="64282" y="37198"/>
                        <a:pt x="64181" y="37299"/>
                        <a:pt x="64028" y="37350"/>
                      </a:cubicBezTo>
                      <a:cubicBezTo>
                        <a:pt x="62811" y="37959"/>
                        <a:pt x="61746" y="38618"/>
                        <a:pt x="60631" y="39378"/>
                      </a:cubicBezTo>
                      <a:cubicBezTo>
                        <a:pt x="59363" y="40089"/>
                        <a:pt x="58247" y="40849"/>
                        <a:pt x="57030" y="41762"/>
                      </a:cubicBezTo>
                      <a:lnTo>
                        <a:pt x="56827" y="41813"/>
                      </a:lnTo>
                      <a:lnTo>
                        <a:pt x="56776" y="41914"/>
                      </a:lnTo>
                      <a:cubicBezTo>
                        <a:pt x="56573" y="41965"/>
                        <a:pt x="56370" y="42168"/>
                        <a:pt x="56320" y="42269"/>
                      </a:cubicBezTo>
                      <a:cubicBezTo>
                        <a:pt x="56269" y="42371"/>
                        <a:pt x="56117" y="42320"/>
                        <a:pt x="56066" y="42472"/>
                      </a:cubicBezTo>
                      <a:cubicBezTo>
                        <a:pt x="56015" y="42574"/>
                        <a:pt x="55965" y="42726"/>
                        <a:pt x="55965" y="42726"/>
                      </a:cubicBezTo>
                      <a:cubicBezTo>
                        <a:pt x="55762" y="42777"/>
                        <a:pt x="55711" y="42929"/>
                        <a:pt x="55559" y="42979"/>
                      </a:cubicBezTo>
                      <a:cubicBezTo>
                        <a:pt x="55458" y="42929"/>
                        <a:pt x="55508" y="43081"/>
                        <a:pt x="55508" y="43081"/>
                      </a:cubicBezTo>
                      <a:cubicBezTo>
                        <a:pt x="53834" y="44957"/>
                        <a:pt x="52009" y="46732"/>
                        <a:pt x="50335" y="48609"/>
                      </a:cubicBezTo>
                      <a:cubicBezTo>
                        <a:pt x="49220" y="49978"/>
                        <a:pt x="48053" y="51348"/>
                        <a:pt x="47039" y="52818"/>
                      </a:cubicBezTo>
                      <a:cubicBezTo>
                        <a:pt x="46786" y="53275"/>
                        <a:pt x="46379" y="53833"/>
                        <a:pt x="46075" y="54441"/>
                      </a:cubicBezTo>
                      <a:cubicBezTo>
                        <a:pt x="44199" y="57230"/>
                        <a:pt x="42627" y="60375"/>
                        <a:pt x="41206" y="63519"/>
                      </a:cubicBezTo>
                      <a:cubicBezTo>
                        <a:pt x="40345" y="65497"/>
                        <a:pt x="39533" y="67475"/>
                        <a:pt x="38620" y="69554"/>
                      </a:cubicBezTo>
                      <a:cubicBezTo>
                        <a:pt x="38417" y="70214"/>
                        <a:pt x="38265" y="70873"/>
                        <a:pt x="37910" y="71583"/>
                      </a:cubicBezTo>
                      <a:cubicBezTo>
                        <a:pt x="37960" y="71786"/>
                        <a:pt x="37860" y="71988"/>
                        <a:pt x="37809" y="72141"/>
                      </a:cubicBezTo>
                      <a:cubicBezTo>
                        <a:pt x="36541" y="76147"/>
                        <a:pt x="35577" y="80154"/>
                        <a:pt x="34715" y="84262"/>
                      </a:cubicBezTo>
                      <a:cubicBezTo>
                        <a:pt x="32940" y="92833"/>
                        <a:pt x="24825" y="97752"/>
                        <a:pt x="16406" y="96535"/>
                      </a:cubicBezTo>
                      <a:cubicBezTo>
                        <a:pt x="8090" y="95216"/>
                        <a:pt x="2460" y="86088"/>
                        <a:pt x="4083" y="78074"/>
                      </a:cubicBezTo>
                      <a:cubicBezTo>
                        <a:pt x="8241" y="58397"/>
                        <a:pt x="16255" y="38314"/>
                        <a:pt x="30709" y="23809"/>
                      </a:cubicBezTo>
                      <a:cubicBezTo>
                        <a:pt x="51907" y="2509"/>
                        <a:pt x="83858" y="-3780"/>
                        <a:pt x="108861" y="14782"/>
                      </a:cubicBezTo>
                      <a:cubicBezTo>
                        <a:pt x="137109" y="35575"/>
                        <a:pt x="137414" y="76502"/>
                        <a:pt x="129147" y="106982"/>
                      </a:cubicBezTo>
                      <a:cubicBezTo>
                        <a:pt x="127068" y="115502"/>
                        <a:pt x="119664" y="120625"/>
                        <a:pt x="110889" y="11925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4" name="任意多边形: 形状 233"/>
                <p:cNvSpPr/>
                <p:nvPr/>
              </p:nvSpPr>
              <p:spPr>
                <a:xfrm>
                  <a:off x="7209138" y="5353627"/>
                  <a:ext cx="5072" cy="5072"/>
                </a:xfrm>
                <a:custGeom>
                  <a:avLst/>
                  <a:gdLst>
                    <a:gd name="connsiteX0" fmla="*/ 5493 w 5071"/>
                    <a:gd name="connsiteY0" fmla="*/ 3854 h 5071"/>
                    <a:gd name="connsiteX1" fmla="*/ 3870 w 5071"/>
                    <a:gd name="connsiteY1" fmla="*/ 3804 h 5071"/>
                    <a:gd name="connsiteX2" fmla="*/ 5493 w 5071"/>
                    <a:gd name="connsiteY2" fmla="*/ 385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5493" y="3854"/>
                      </a:moveTo>
                      <a:cubicBezTo>
                        <a:pt x="4073" y="4057"/>
                        <a:pt x="3616" y="3956"/>
                        <a:pt x="3870" y="3804"/>
                      </a:cubicBezTo>
                      <a:cubicBezTo>
                        <a:pt x="4377" y="3905"/>
                        <a:pt x="4884" y="3854"/>
                        <a:pt x="5493" y="385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5" name="任意多边形: 形状 234"/>
                <p:cNvSpPr/>
                <p:nvPr/>
              </p:nvSpPr>
              <p:spPr>
                <a:xfrm>
                  <a:off x="7401771" y="5469664"/>
                  <a:ext cx="5072" cy="5072"/>
                </a:xfrm>
                <a:custGeom>
                  <a:avLst/>
                  <a:gdLst>
                    <a:gd name="connsiteX0" fmla="*/ 3905 w 5071"/>
                    <a:gd name="connsiteY0" fmla="*/ 5477 h 5071"/>
                    <a:gd name="connsiteX1" fmla="*/ 3854 w 5071"/>
                    <a:gd name="connsiteY1" fmla="*/ 5274 h 5071"/>
                    <a:gd name="connsiteX2" fmla="*/ 3804 w 5071"/>
                    <a:gd name="connsiteY2" fmla="*/ 4514 h 5071"/>
                    <a:gd name="connsiteX3" fmla="*/ 3854 w 5071"/>
                    <a:gd name="connsiteY3" fmla="*/ 3804 h 5071"/>
                    <a:gd name="connsiteX4" fmla="*/ 3905 w 5071"/>
                    <a:gd name="connsiteY4" fmla="*/ 5477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3905" y="5477"/>
                      </a:moveTo>
                      <a:lnTo>
                        <a:pt x="3854" y="5274"/>
                      </a:lnTo>
                      <a:cubicBezTo>
                        <a:pt x="3804" y="5072"/>
                        <a:pt x="3804" y="4818"/>
                        <a:pt x="3804" y="4514"/>
                      </a:cubicBezTo>
                      <a:cubicBezTo>
                        <a:pt x="3804" y="4209"/>
                        <a:pt x="3854" y="4108"/>
                        <a:pt x="3854" y="3804"/>
                      </a:cubicBezTo>
                      <a:cubicBezTo>
                        <a:pt x="4057" y="5072"/>
                        <a:pt x="4007" y="5528"/>
                        <a:pt x="3905" y="547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6" name="任意多边形: 形状 235"/>
                <p:cNvSpPr/>
                <p:nvPr/>
              </p:nvSpPr>
              <p:spPr>
                <a:xfrm>
                  <a:off x="7370527" y="5443189"/>
                  <a:ext cx="111574" cy="111574"/>
                </a:xfrm>
                <a:custGeom>
                  <a:avLst/>
                  <a:gdLst>
                    <a:gd name="connsiteX0" fmla="*/ 109650 w 111574"/>
                    <a:gd name="connsiteY0" fmla="*/ 29315 h 111574"/>
                    <a:gd name="connsiteX1" fmla="*/ 97377 w 111574"/>
                    <a:gd name="connsiteY1" fmla="*/ 11007 h 111574"/>
                    <a:gd name="connsiteX2" fmla="*/ 78967 w 111574"/>
                    <a:gd name="connsiteY2" fmla="*/ 23178 h 111574"/>
                    <a:gd name="connsiteX3" fmla="*/ 74555 w 111574"/>
                    <a:gd name="connsiteY3" fmla="*/ 43313 h 111574"/>
                    <a:gd name="connsiteX4" fmla="*/ 73186 w 111574"/>
                    <a:gd name="connsiteY4" fmla="*/ 48181 h 111574"/>
                    <a:gd name="connsiteX5" fmla="*/ 72526 w 111574"/>
                    <a:gd name="connsiteY5" fmla="*/ 50108 h 111574"/>
                    <a:gd name="connsiteX6" fmla="*/ 72475 w 111574"/>
                    <a:gd name="connsiteY6" fmla="*/ 50210 h 111574"/>
                    <a:gd name="connsiteX7" fmla="*/ 68469 w 111574"/>
                    <a:gd name="connsiteY7" fmla="*/ 60353 h 111574"/>
                    <a:gd name="connsiteX8" fmla="*/ 63905 w 111574"/>
                    <a:gd name="connsiteY8" fmla="*/ 69177 h 111574"/>
                    <a:gd name="connsiteX9" fmla="*/ 61014 w 111574"/>
                    <a:gd name="connsiteY9" fmla="*/ 74046 h 111574"/>
                    <a:gd name="connsiteX10" fmla="*/ 60811 w 111574"/>
                    <a:gd name="connsiteY10" fmla="*/ 74401 h 111574"/>
                    <a:gd name="connsiteX11" fmla="*/ 59442 w 111574"/>
                    <a:gd name="connsiteY11" fmla="*/ 76278 h 111574"/>
                    <a:gd name="connsiteX12" fmla="*/ 58579 w 111574"/>
                    <a:gd name="connsiteY12" fmla="*/ 77343 h 111574"/>
                    <a:gd name="connsiteX13" fmla="*/ 57515 w 111574"/>
                    <a:gd name="connsiteY13" fmla="*/ 78002 h 111574"/>
                    <a:gd name="connsiteX14" fmla="*/ 57312 w 111574"/>
                    <a:gd name="connsiteY14" fmla="*/ 78053 h 111574"/>
                    <a:gd name="connsiteX15" fmla="*/ 53406 w 111574"/>
                    <a:gd name="connsiteY15" fmla="*/ 79270 h 111574"/>
                    <a:gd name="connsiteX16" fmla="*/ 52291 w 111574"/>
                    <a:gd name="connsiteY16" fmla="*/ 79168 h 111574"/>
                    <a:gd name="connsiteX17" fmla="*/ 50009 w 111574"/>
                    <a:gd name="connsiteY17" fmla="*/ 78002 h 111574"/>
                    <a:gd name="connsiteX18" fmla="*/ 46408 w 111574"/>
                    <a:gd name="connsiteY18" fmla="*/ 74401 h 111574"/>
                    <a:gd name="connsiteX19" fmla="*/ 45951 w 111574"/>
                    <a:gd name="connsiteY19" fmla="*/ 73843 h 111574"/>
                    <a:gd name="connsiteX20" fmla="*/ 43923 w 111574"/>
                    <a:gd name="connsiteY20" fmla="*/ 70699 h 111574"/>
                    <a:gd name="connsiteX21" fmla="*/ 42249 w 111574"/>
                    <a:gd name="connsiteY21" fmla="*/ 67757 h 111574"/>
                    <a:gd name="connsiteX22" fmla="*/ 41793 w 111574"/>
                    <a:gd name="connsiteY22" fmla="*/ 66895 h 111574"/>
                    <a:gd name="connsiteX23" fmla="*/ 39409 w 111574"/>
                    <a:gd name="connsiteY23" fmla="*/ 60606 h 111574"/>
                    <a:gd name="connsiteX24" fmla="*/ 37330 w 111574"/>
                    <a:gd name="connsiteY24" fmla="*/ 53709 h 111574"/>
                    <a:gd name="connsiteX25" fmla="*/ 36873 w 111574"/>
                    <a:gd name="connsiteY25" fmla="*/ 51680 h 111574"/>
                    <a:gd name="connsiteX26" fmla="*/ 36671 w 111574"/>
                    <a:gd name="connsiteY26" fmla="*/ 50818 h 111574"/>
                    <a:gd name="connsiteX27" fmla="*/ 36265 w 111574"/>
                    <a:gd name="connsiteY27" fmla="*/ 48638 h 111574"/>
                    <a:gd name="connsiteX28" fmla="*/ 35098 w 111574"/>
                    <a:gd name="connsiteY28" fmla="*/ 33068 h 111574"/>
                    <a:gd name="connsiteX29" fmla="*/ 35200 w 111574"/>
                    <a:gd name="connsiteY29" fmla="*/ 31952 h 111574"/>
                    <a:gd name="connsiteX30" fmla="*/ 35149 w 111574"/>
                    <a:gd name="connsiteY30" fmla="*/ 31749 h 111574"/>
                    <a:gd name="connsiteX31" fmla="*/ 35098 w 111574"/>
                    <a:gd name="connsiteY31" fmla="*/ 30989 h 111574"/>
                    <a:gd name="connsiteX32" fmla="*/ 35149 w 111574"/>
                    <a:gd name="connsiteY32" fmla="*/ 30279 h 111574"/>
                    <a:gd name="connsiteX33" fmla="*/ 35200 w 111574"/>
                    <a:gd name="connsiteY33" fmla="*/ 29873 h 111574"/>
                    <a:gd name="connsiteX34" fmla="*/ 35250 w 111574"/>
                    <a:gd name="connsiteY34" fmla="*/ 28858 h 111574"/>
                    <a:gd name="connsiteX35" fmla="*/ 36518 w 111574"/>
                    <a:gd name="connsiteY35" fmla="*/ 22469 h 111574"/>
                    <a:gd name="connsiteX36" fmla="*/ 24194 w 111574"/>
                    <a:gd name="connsiteY36" fmla="*/ 4008 h 111574"/>
                    <a:gd name="connsiteX37" fmla="*/ 5886 w 111574"/>
                    <a:gd name="connsiteY37" fmla="*/ 16281 h 111574"/>
                    <a:gd name="connsiteX38" fmla="*/ 4973 w 111574"/>
                    <a:gd name="connsiteY38" fmla="*/ 49703 h 111574"/>
                    <a:gd name="connsiteX39" fmla="*/ 17449 w 111574"/>
                    <a:gd name="connsiteY39" fmla="*/ 87283 h 111574"/>
                    <a:gd name="connsiteX40" fmla="*/ 47574 w 111574"/>
                    <a:gd name="connsiteY40" fmla="*/ 110054 h 111574"/>
                    <a:gd name="connsiteX41" fmla="*/ 73541 w 111574"/>
                    <a:gd name="connsiteY41" fmla="*/ 104627 h 111574"/>
                    <a:gd name="connsiteX42" fmla="*/ 91494 w 111574"/>
                    <a:gd name="connsiteY42" fmla="*/ 83783 h 111574"/>
                    <a:gd name="connsiteX43" fmla="*/ 109650 w 111574"/>
                    <a:gd name="connsiteY43" fmla="*/ 29315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111574" h="111574">
                      <a:moveTo>
                        <a:pt x="109650" y="29315"/>
                      </a:moveTo>
                      <a:cubicBezTo>
                        <a:pt x="110968" y="21302"/>
                        <a:pt x="105897" y="12275"/>
                        <a:pt x="97377" y="11007"/>
                      </a:cubicBezTo>
                      <a:cubicBezTo>
                        <a:pt x="89313" y="9790"/>
                        <a:pt x="80387" y="14658"/>
                        <a:pt x="78967" y="23178"/>
                      </a:cubicBezTo>
                      <a:cubicBezTo>
                        <a:pt x="77953" y="30025"/>
                        <a:pt x="76533" y="36669"/>
                        <a:pt x="74555" y="43313"/>
                      </a:cubicBezTo>
                      <a:cubicBezTo>
                        <a:pt x="74200" y="44936"/>
                        <a:pt x="73693" y="46508"/>
                        <a:pt x="73186" y="48181"/>
                      </a:cubicBezTo>
                      <a:cubicBezTo>
                        <a:pt x="72982" y="48840"/>
                        <a:pt x="72831" y="49500"/>
                        <a:pt x="72526" y="50108"/>
                      </a:cubicBezTo>
                      <a:cubicBezTo>
                        <a:pt x="72475" y="50210"/>
                        <a:pt x="72475" y="50210"/>
                        <a:pt x="72475" y="50210"/>
                      </a:cubicBezTo>
                      <a:cubicBezTo>
                        <a:pt x="71208" y="53608"/>
                        <a:pt x="69940" y="57057"/>
                        <a:pt x="68469" y="60353"/>
                      </a:cubicBezTo>
                      <a:cubicBezTo>
                        <a:pt x="67049" y="63244"/>
                        <a:pt x="65527" y="66236"/>
                        <a:pt x="63905" y="69177"/>
                      </a:cubicBezTo>
                      <a:cubicBezTo>
                        <a:pt x="62941" y="70800"/>
                        <a:pt x="61978" y="72423"/>
                        <a:pt x="61014" y="74046"/>
                      </a:cubicBezTo>
                      <a:cubicBezTo>
                        <a:pt x="61014" y="74046"/>
                        <a:pt x="60963" y="74148"/>
                        <a:pt x="60811" y="74401"/>
                      </a:cubicBezTo>
                      <a:cubicBezTo>
                        <a:pt x="60456" y="74807"/>
                        <a:pt x="59442" y="76278"/>
                        <a:pt x="59442" y="76278"/>
                      </a:cubicBezTo>
                      <a:cubicBezTo>
                        <a:pt x="59137" y="76582"/>
                        <a:pt x="58833" y="76886"/>
                        <a:pt x="58579" y="77343"/>
                      </a:cubicBezTo>
                      <a:cubicBezTo>
                        <a:pt x="58123" y="77393"/>
                        <a:pt x="57667" y="77647"/>
                        <a:pt x="57515" y="78002"/>
                      </a:cubicBezTo>
                      <a:lnTo>
                        <a:pt x="57312" y="78053"/>
                      </a:lnTo>
                      <a:cubicBezTo>
                        <a:pt x="56044" y="78458"/>
                        <a:pt x="54725" y="79016"/>
                        <a:pt x="53406" y="79270"/>
                      </a:cubicBezTo>
                      <a:cubicBezTo>
                        <a:pt x="53102" y="79270"/>
                        <a:pt x="52696" y="79219"/>
                        <a:pt x="52291" y="79168"/>
                      </a:cubicBezTo>
                      <a:lnTo>
                        <a:pt x="50009" y="78002"/>
                      </a:lnTo>
                      <a:cubicBezTo>
                        <a:pt x="48741" y="76937"/>
                        <a:pt x="47625" y="75618"/>
                        <a:pt x="46408" y="74401"/>
                      </a:cubicBezTo>
                      <a:cubicBezTo>
                        <a:pt x="46205" y="74148"/>
                        <a:pt x="46002" y="74046"/>
                        <a:pt x="45951" y="73843"/>
                      </a:cubicBezTo>
                      <a:cubicBezTo>
                        <a:pt x="45292" y="72778"/>
                        <a:pt x="44582" y="71815"/>
                        <a:pt x="43923" y="70699"/>
                      </a:cubicBezTo>
                      <a:cubicBezTo>
                        <a:pt x="43314" y="69786"/>
                        <a:pt x="42807" y="68772"/>
                        <a:pt x="42249" y="67757"/>
                      </a:cubicBezTo>
                      <a:cubicBezTo>
                        <a:pt x="42249" y="67757"/>
                        <a:pt x="41995" y="67352"/>
                        <a:pt x="41793" y="66895"/>
                      </a:cubicBezTo>
                      <a:cubicBezTo>
                        <a:pt x="41083" y="64714"/>
                        <a:pt x="40119" y="62737"/>
                        <a:pt x="39409" y="60606"/>
                      </a:cubicBezTo>
                      <a:cubicBezTo>
                        <a:pt x="38598" y="58375"/>
                        <a:pt x="37939" y="56093"/>
                        <a:pt x="37330" y="53709"/>
                      </a:cubicBezTo>
                      <a:cubicBezTo>
                        <a:pt x="37330" y="53405"/>
                        <a:pt x="37025" y="52492"/>
                        <a:pt x="36873" y="51680"/>
                      </a:cubicBezTo>
                      <a:cubicBezTo>
                        <a:pt x="36772" y="51326"/>
                        <a:pt x="36620" y="50971"/>
                        <a:pt x="36671" y="50818"/>
                      </a:cubicBezTo>
                      <a:cubicBezTo>
                        <a:pt x="36569" y="50159"/>
                        <a:pt x="36366" y="49297"/>
                        <a:pt x="36265" y="48638"/>
                      </a:cubicBezTo>
                      <a:cubicBezTo>
                        <a:pt x="35554" y="43465"/>
                        <a:pt x="35047" y="38292"/>
                        <a:pt x="35098" y="33068"/>
                      </a:cubicBezTo>
                      <a:cubicBezTo>
                        <a:pt x="35149" y="32662"/>
                        <a:pt x="35047" y="32307"/>
                        <a:pt x="35200" y="31952"/>
                      </a:cubicBezTo>
                      <a:lnTo>
                        <a:pt x="35149" y="31749"/>
                      </a:lnTo>
                      <a:cubicBezTo>
                        <a:pt x="35098" y="31547"/>
                        <a:pt x="35098" y="31293"/>
                        <a:pt x="35098" y="30989"/>
                      </a:cubicBezTo>
                      <a:cubicBezTo>
                        <a:pt x="35098" y="30684"/>
                        <a:pt x="35149" y="30583"/>
                        <a:pt x="35149" y="30279"/>
                      </a:cubicBezTo>
                      <a:cubicBezTo>
                        <a:pt x="35098" y="30076"/>
                        <a:pt x="35149" y="29974"/>
                        <a:pt x="35200" y="29873"/>
                      </a:cubicBezTo>
                      <a:cubicBezTo>
                        <a:pt x="35200" y="29569"/>
                        <a:pt x="35250" y="29163"/>
                        <a:pt x="35250" y="28858"/>
                      </a:cubicBezTo>
                      <a:cubicBezTo>
                        <a:pt x="35605" y="26627"/>
                        <a:pt x="35910" y="24548"/>
                        <a:pt x="36518" y="22469"/>
                      </a:cubicBezTo>
                      <a:cubicBezTo>
                        <a:pt x="38547" y="14506"/>
                        <a:pt x="32208" y="5327"/>
                        <a:pt x="24194" y="4008"/>
                      </a:cubicBezTo>
                      <a:cubicBezTo>
                        <a:pt x="15573" y="2689"/>
                        <a:pt x="8016" y="7863"/>
                        <a:pt x="5886" y="16281"/>
                      </a:cubicBezTo>
                      <a:cubicBezTo>
                        <a:pt x="3148" y="27084"/>
                        <a:pt x="3401" y="38850"/>
                        <a:pt x="4973" y="49703"/>
                      </a:cubicBezTo>
                      <a:cubicBezTo>
                        <a:pt x="6850" y="62939"/>
                        <a:pt x="10552" y="75923"/>
                        <a:pt x="17449" y="87283"/>
                      </a:cubicBezTo>
                      <a:cubicBezTo>
                        <a:pt x="24093" y="98238"/>
                        <a:pt x="34693" y="107620"/>
                        <a:pt x="47574" y="110054"/>
                      </a:cubicBezTo>
                      <a:cubicBezTo>
                        <a:pt x="56703" y="111626"/>
                        <a:pt x="65680" y="108938"/>
                        <a:pt x="73541" y="104627"/>
                      </a:cubicBezTo>
                      <a:cubicBezTo>
                        <a:pt x="81807" y="100063"/>
                        <a:pt x="86929" y="91695"/>
                        <a:pt x="91494" y="83783"/>
                      </a:cubicBezTo>
                      <a:cubicBezTo>
                        <a:pt x="100978" y="67200"/>
                        <a:pt x="106607" y="48181"/>
                        <a:pt x="109650" y="2931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7" name="任意多边形: 形状 236"/>
                <p:cNvSpPr/>
                <p:nvPr/>
              </p:nvSpPr>
              <p:spPr>
                <a:xfrm>
                  <a:off x="7477776" y="4753413"/>
                  <a:ext cx="131860" cy="207933"/>
                </a:xfrm>
                <a:custGeom>
                  <a:avLst/>
                  <a:gdLst>
                    <a:gd name="connsiteX0" fmla="*/ 35215 w 131860"/>
                    <a:gd name="connsiteY0" fmla="*/ 174255 h 207933"/>
                    <a:gd name="connsiteX1" fmla="*/ 35164 w 131860"/>
                    <a:gd name="connsiteY1" fmla="*/ 174356 h 207933"/>
                    <a:gd name="connsiteX2" fmla="*/ 35265 w 131860"/>
                    <a:gd name="connsiteY2" fmla="*/ 174406 h 207933"/>
                    <a:gd name="connsiteX3" fmla="*/ 35215 w 131860"/>
                    <a:gd name="connsiteY3" fmla="*/ 174255 h 207933"/>
                    <a:gd name="connsiteX4" fmla="*/ 114178 w 131860"/>
                    <a:gd name="connsiteY4" fmla="*/ 123945 h 207933"/>
                    <a:gd name="connsiteX5" fmla="*/ 125640 w 131860"/>
                    <a:gd name="connsiteY5" fmla="*/ 38084 h 207933"/>
                    <a:gd name="connsiteX6" fmla="*/ 92320 w 131860"/>
                    <a:gd name="connsiteY6" fmla="*/ 4713 h 207933"/>
                    <a:gd name="connsiteX7" fmla="*/ 43126 w 131860"/>
                    <a:gd name="connsiteY7" fmla="*/ 23832 h 207933"/>
                    <a:gd name="connsiteX8" fmla="*/ 4126 w 131860"/>
                    <a:gd name="connsiteY8" fmla="*/ 160054 h 207933"/>
                    <a:gd name="connsiteX9" fmla="*/ 4025 w 131860"/>
                    <a:gd name="connsiteY9" fmla="*/ 173646 h 207933"/>
                    <a:gd name="connsiteX10" fmla="*/ 4075 w 131860"/>
                    <a:gd name="connsiteY10" fmla="*/ 178312 h 207933"/>
                    <a:gd name="connsiteX11" fmla="*/ 7980 w 131860"/>
                    <a:gd name="connsiteY11" fmla="*/ 188201 h 207933"/>
                    <a:gd name="connsiteX12" fmla="*/ 25680 w 131860"/>
                    <a:gd name="connsiteY12" fmla="*/ 204278 h 207933"/>
                    <a:gd name="connsiteX13" fmla="*/ 68180 w 131860"/>
                    <a:gd name="connsiteY13" fmla="*/ 199359 h 207933"/>
                    <a:gd name="connsiteX14" fmla="*/ 114178 w 131860"/>
                    <a:gd name="connsiteY14" fmla="*/ 123945 h 207933"/>
                    <a:gd name="connsiteX15" fmla="*/ 66049 w 131860"/>
                    <a:gd name="connsiteY15" fmla="*/ 156758 h 207933"/>
                    <a:gd name="connsiteX16" fmla="*/ 64731 w 131860"/>
                    <a:gd name="connsiteY16" fmla="*/ 158786 h 207933"/>
                    <a:gd name="connsiteX17" fmla="*/ 62347 w 131860"/>
                    <a:gd name="connsiteY17" fmla="*/ 162083 h 207933"/>
                    <a:gd name="connsiteX18" fmla="*/ 56667 w 131860"/>
                    <a:gd name="connsiteY18" fmla="*/ 168676 h 207933"/>
                    <a:gd name="connsiteX19" fmla="*/ 54791 w 131860"/>
                    <a:gd name="connsiteY19" fmla="*/ 170603 h 207933"/>
                    <a:gd name="connsiteX20" fmla="*/ 54486 w 131860"/>
                    <a:gd name="connsiteY20" fmla="*/ 170907 h 207933"/>
                    <a:gd name="connsiteX21" fmla="*/ 52813 w 131860"/>
                    <a:gd name="connsiteY21" fmla="*/ 172175 h 207933"/>
                    <a:gd name="connsiteX22" fmla="*/ 50582 w 131860"/>
                    <a:gd name="connsiteY22" fmla="*/ 173595 h 207933"/>
                    <a:gd name="connsiteX23" fmla="*/ 48654 w 131860"/>
                    <a:gd name="connsiteY23" fmla="*/ 174711 h 207933"/>
                    <a:gd name="connsiteX24" fmla="*/ 46423 w 131860"/>
                    <a:gd name="connsiteY24" fmla="*/ 175522 h 207933"/>
                    <a:gd name="connsiteX25" fmla="*/ 45205 w 131860"/>
                    <a:gd name="connsiteY25" fmla="*/ 176131 h 207933"/>
                    <a:gd name="connsiteX26" fmla="*/ 44495 w 131860"/>
                    <a:gd name="connsiteY26" fmla="*/ 176080 h 207933"/>
                    <a:gd name="connsiteX27" fmla="*/ 42061 w 131860"/>
                    <a:gd name="connsiteY27" fmla="*/ 176182 h 207933"/>
                    <a:gd name="connsiteX28" fmla="*/ 41402 w 131860"/>
                    <a:gd name="connsiteY28" fmla="*/ 176283 h 207933"/>
                    <a:gd name="connsiteX29" fmla="*/ 39880 w 131860"/>
                    <a:gd name="connsiteY29" fmla="*/ 175979 h 207933"/>
                    <a:gd name="connsiteX30" fmla="*/ 35367 w 131860"/>
                    <a:gd name="connsiteY30" fmla="*/ 174457 h 207933"/>
                    <a:gd name="connsiteX31" fmla="*/ 35265 w 131860"/>
                    <a:gd name="connsiteY31" fmla="*/ 174406 h 207933"/>
                    <a:gd name="connsiteX32" fmla="*/ 35215 w 131860"/>
                    <a:gd name="connsiteY32" fmla="*/ 174204 h 207933"/>
                    <a:gd name="connsiteX33" fmla="*/ 35164 w 131860"/>
                    <a:gd name="connsiteY33" fmla="*/ 173747 h 207933"/>
                    <a:gd name="connsiteX34" fmla="*/ 35215 w 131860"/>
                    <a:gd name="connsiteY34" fmla="*/ 173646 h 207933"/>
                    <a:gd name="connsiteX35" fmla="*/ 53777 w 131860"/>
                    <a:gd name="connsiteY35" fmla="*/ 66129 h 207933"/>
                    <a:gd name="connsiteX36" fmla="*/ 66202 w 131860"/>
                    <a:gd name="connsiteY36" fmla="*/ 44626 h 207933"/>
                    <a:gd name="connsiteX37" fmla="*/ 80199 w 131860"/>
                    <a:gd name="connsiteY37" fmla="*/ 35294 h 207933"/>
                    <a:gd name="connsiteX38" fmla="*/ 84155 w 131860"/>
                    <a:gd name="connsiteY38" fmla="*/ 34888 h 207933"/>
                    <a:gd name="connsiteX39" fmla="*/ 86893 w 131860"/>
                    <a:gd name="connsiteY39" fmla="*/ 35396 h 207933"/>
                    <a:gd name="connsiteX40" fmla="*/ 87451 w 131860"/>
                    <a:gd name="connsiteY40" fmla="*/ 35497 h 207933"/>
                    <a:gd name="connsiteX41" fmla="*/ 87553 w 131860"/>
                    <a:gd name="connsiteY41" fmla="*/ 35548 h 207933"/>
                    <a:gd name="connsiteX42" fmla="*/ 89531 w 131860"/>
                    <a:gd name="connsiteY42" fmla="*/ 36714 h 207933"/>
                    <a:gd name="connsiteX43" fmla="*/ 91610 w 131860"/>
                    <a:gd name="connsiteY43" fmla="*/ 38540 h 207933"/>
                    <a:gd name="connsiteX44" fmla="*/ 94298 w 131860"/>
                    <a:gd name="connsiteY44" fmla="*/ 42445 h 207933"/>
                    <a:gd name="connsiteX45" fmla="*/ 94907 w 131860"/>
                    <a:gd name="connsiteY45" fmla="*/ 72570 h 207933"/>
                    <a:gd name="connsiteX46" fmla="*/ 88212 w 131860"/>
                    <a:gd name="connsiteY46" fmla="*/ 101731 h 207933"/>
                    <a:gd name="connsiteX47" fmla="*/ 77511 w 131860"/>
                    <a:gd name="connsiteY47" fmla="*/ 133834 h 207933"/>
                    <a:gd name="connsiteX48" fmla="*/ 70005 w 131860"/>
                    <a:gd name="connsiteY48" fmla="*/ 149708 h 207933"/>
                    <a:gd name="connsiteX49" fmla="*/ 66049 w 131860"/>
                    <a:gd name="connsiteY49" fmla="*/ 156758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31860" h="207933">
                      <a:moveTo>
                        <a:pt x="35215" y="174255"/>
                      </a:moveTo>
                      <a:lnTo>
                        <a:pt x="35164" y="174356"/>
                      </a:lnTo>
                      <a:lnTo>
                        <a:pt x="35265" y="174406"/>
                      </a:lnTo>
                      <a:cubicBezTo>
                        <a:pt x="35215" y="174255"/>
                        <a:pt x="35215" y="174255"/>
                        <a:pt x="35215" y="174255"/>
                      </a:cubicBezTo>
                      <a:close/>
                      <a:moveTo>
                        <a:pt x="114178" y="123945"/>
                      </a:moveTo>
                      <a:cubicBezTo>
                        <a:pt x="122547" y="98029"/>
                        <a:pt x="132842" y="65216"/>
                        <a:pt x="125640" y="38084"/>
                      </a:cubicBezTo>
                      <a:cubicBezTo>
                        <a:pt x="121329" y="21855"/>
                        <a:pt x="109158" y="8212"/>
                        <a:pt x="92320" y="4713"/>
                      </a:cubicBezTo>
                      <a:cubicBezTo>
                        <a:pt x="74570" y="909"/>
                        <a:pt x="53827" y="9378"/>
                        <a:pt x="43126" y="23832"/>
                      </a:cubicBezTo>
                      <a:cubicBezTo>
                        <a:pt x="13914" y="62883"/>
                        <a:pt x="5089" y="112128"/>
                        <a:pt x="4126" y="160054"/>
                      </a:cubicBezTo>
                      <a:cubicBezTo>
                        <a:pt x="3771" y="164669"/>
                        <a:pt x="3670" y="169284"/>
                        <a:pt x="4025" y="173646"/>
                      </a:cubicBezTo>
                      <a:cubicBezTo>
                        <a:pt x="4126" y="175218"/>
                        <a:pt x="3974" y="176740"/>
                        <a:pt x="4075" y="178312"/>
                      </a:cubicBezTo>
                      <a:cubicBezTo>
                        <a:pt x="4177" y="182572"/>
                        <a:pt x="5698" y="185868"/>
                        <a:pt x="7980" y="188201"/>
                      </a:cubicBezTo>
                      <a:cubicBezTo>
                        <a:pt x="11277" y="195098"/>
                        <a:pt x="16754" y="200880"/>
                        <a:pt x="25680" y="204278"/>
                      </a:cubicBezTo>
                      <a:cubicBezTo>
                        <a:pt x="39880" y="209755"/>
                        <a:pt x="55450" y="207676"/>
                        <a:pt x="68180" y="199359"/>
                      </a:cubicBezTo>
                      <a:cubicBezTo>
                        <a:pt x="93182" y="183130"/>
                        <a:pt x="105252" y="150926"/>
                        <a:pt x="114178" y="123945"/>
                      </a:cubicBezTo>
                      <a:close/>
                      <a:moveTo>
                        <a:pt x="66049" y="156758"/>
                      </a:moveTo>
                      <a:cubicBezTo>
                        <a:pt x="65593" y="157417"/>
                        <a:pt x="65188" y="158127"/>
                        <a:pt x="64731" y="158786"/>
                      </a:cubicBezTo>
                      <a:cubicBezTo>
                        <a:pt x="64731" y="158786"/>
                        <a:pt x="62652" y="161778"/>
                        <a:pt x="62347" y="162083"/>
                      </a:cubicBezTo>
                      <a:cubicBezTo>
                        <a:pt x="60623" y="164365"/>
                        <a:pt x="58747" y="166596"/>
                        <a:pt x="56667" y="168676"/>
                      </a:cubicBezTo>
                      <a:cubicBezTo>
                        <a:pt x="56059" y="169284"/>
                        <a:pt x="55450" y="169893"/>
                        <a:pt x="54791" y="170603"/>
                      </a:cubicBezTo>
                      <a:cubicBezTo>
                        <a:pt x="54537" y="170806"/>
                        <a:pt x="54537" y="170806"/>
                        <a:pt x="54486" y="170907"/>
                      </a:cubicBezTo>
                      <a:cubicBezTo>
                        <a:pt x="53827" y="171313"/>
                        <a:pt x="53371" y="171668"/>
                        <a:pt x="52813" y="172175"/>
                      </a:cubicBezTo>
                      <a:cubicBezTo>
                        <a:pt x="52103" y="172733"/>
                        <a:pt x="51291" y="173088"/>
                        <a:pt x="50582" y="173595"/>
                      </a:cubicBezTo>
                      <a:cubicBezTo>
                        <a:pt x="50023" y="174052"/>
                        <a:pt x="49314" y="174305"/>
                        <a:pt x="48654" y="174711"/>
                      </a:cubicBezTo>
                      <a:cubicBezTo>
                        <a:pt x="47944" y="174965"/>
                        <a:pt x="47234" y="175167"/>
                        <a:pt x="46423" y="175522"/>
                      </a:cubicBezTo>
                      <a:cubicBezTo>
                        <a:pt x="45712" y="175776"/>
                        <a:pt x="45459" y="175928"/>
                        <a:pt x="45205" y="176131"/>
                      </a:cubicBezTo>
                      <a:cubicBezTo>
                        <a:pt x="45104" y="176080"/>
                        <a:pt x="44952" y="176029"/>
                        <a:pt x="44495" y="176080"/>
                      </a:cubicBezTo>
                      <a:cubicBezTo>
                        <a:pt x="43735" y="176131"/>
                        <a:pt x="42924" y="176182"/>
                        <a:pt x="42061" y="176182"/>
                      </a:cubicBezTo>
                      <a:cubicBezTo>
                        <a:pt x="41605" y="176232"/>
                        <a:pt x="41605" y="176232"/>
                        <a:pt x="41402" y="176283"/>
                      </a:cubicBezTo>
                      <a:cubicBezTo>
                        <a:pt x="40844" y="176182"/>
                        <a:pt x="40439" y="176080"/>
                        <a:pt x="39880" y="175979"/>
                      </a:cubicBezTo>
                      <a:cubicBezTo>
                        <a:pt x="36939" y="175573"/>
                        <a:pt x="37953" y="175928"/>
                        <a:pt x="35367" y="174457"/>
                      </a:cubicBezTo>
                      <a:cubicBezTo>
                        <a:pt x="35265" y="174406"/>
                        <a:pt x="35265" y="174406"/>
                        <a:pt x="35265" y="174406"/>
                      </a:cubicBezTo>
                      <a:cubicBezTo>
                        <a:pt x="35215" y="174204"/>
                        <a:pt x="35215" y="174204"/>
                        <a:pt x="35215" y="174204"/>
                      </a:cubicBezTo>
                      <a:cubicBezTo>
                        <a:pt x="35164" y="174001"/>
                        <a:pt x="35215" y="173899"/>
                        <a:pt x="35164" y="173747"/>
                      </a:cubicBezTo>
                      <a:cubicBezTo>
                        <a:pt x="35620" y="173697"/>
                        <a:pt x="35772" y="173747"/>
                        <a:pt x="35215" y="173646"/>
                      </a:cubicBezTo>
                      <a:cubicBezTo>
                        <a:pt x="34657" y="137384"/>
                        <a:pt x="38156" y="99398"/>
                        <a:pt x="53777" y="66129"/>
                      </a:cubicBezTo>
                      <a:cubicBezTo>
                        <a:pt x="57276" y="58573"/>
                        <a:pt x="61586" y="51472"/>
                        <a:pt x="66202" y="44626"/>
                      </a:cubicBezTo>
                      <a:cubicBezTo>
                        <a:pt x="69802" y="39250"/>
                        <a:pt x="74671" y="36714"/>
                        <a:pt x="80199" y="35294"/>
                      </a:cubicBezTo>
                      <a:cubicBezTo>
                        <a:pt x="81213" y="35040"/>
                        <a:pt x="82228" y="34838"/>
                        <a:pt x="84155" y="34888"/>
                      </a:cubicBezTo>
                      <a:cubicBezTo>
                        <a:pt x="84408" y="34990"/>
                        <a:pt x="86691" y="35243"/>
                        <a:pt x="86893" y="35396"/>
                      </a:cubicBezTo>
                      <a:cubicBezTo>
                        <a:pt x="87147" y="35497"/>
                        <a:pt x="87300" y="35446"/>
                        <a:pt x="87451" y="35497"/>
                      </a:cubicBezTo>
                      <a:lnTo>
                        <a:pt x="87553" y="35548"/>
                      </a:lnTo>
                      <a:cubicBezTo>
                        <a:pt x="88263" y="35903"/>
                        <a:pt x="88922" y="36410"/>
                        <a:pt x="89531" y="36714"/>
                      </a:cubicBezTo>
                      <a:cubicBezTo>
                        <a:pt x="89936" y="37069"/>
                        <a:pt x="91458" y="38286"/>
                        <a:pt x="91610" y="38540"/>
                      </a:cubicBezTo>
                      <a:cubicBezTo>
                        <a:pt x="92270" y="39301"/>
                        <a:pt x="93385" y="40619"/>
                        <a:pt x="94298" y="42445"/>
                      </a:cubicBezTo>
                      <a:cubicBezTo>
                        <a:pt x="98051" y="50458"/>
                        <a:pt x="96733" y="62427"/>
                        <a:pt x="94907" y="72570"/>
                      </a:cubicBezTo>
                      <a:cubicBezTo>
                        <a:pt x="93131" y="82358"/>
                        <a:pt x="90799" y="92095"/>
                        <a:pt x="88212" y="101731"/>
                      </a:cubicBezTo>
                      <a:cubicBezTo>
                        <a:pt x="84764" y="114258"/>
                        <a:pt x="82177" y="122423"/>
                        <a:pt x="77511" y="133834"/>
                      </a:cubicBezTo>
                      <a:cubicBezTo>
                        <a:pt x="75229" y="139261"/>
                        <a:pt x="72693" y="144637"/>
                        <a:pt x="70005" y="149708"/>
                      </a:cubicBezTo>
                      <a:cubicBezTo>
                        <a:pt x="68687" y="152092"/>
                        <a:pt x="67368" y="154425"/>
                        <a:pt x="66049" y="15675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8" name="任意多边形: 形状 237"/>
                <p:cNvSpPr/>
                <p:nvPr/>
              </p:nvSpPr>
              <p:spPr>
                <a:xfrm>
                  <a:off x="7509132" y="4784490"/>
                  <a:ext cx="65930" cy="147075"/>
                </a:xfrm>
                <a:custGeom>
                  <a:avLst/>
                  <a:gdLst>
                    <a:gd name="connsiteX0" fmla="*/ 38650 w 65930"/>
                    <a:gd name="connsiteY0" fmla="*/ 118682 h 147074"/>
                    <a:gd name="connsiteX1" fmla="*/ 34694 w 65930"/>
                    <a:gd name="connsiteY1" fmla="*/ 125681 h 147074"/>
                    <a:gd name="connsiteX2" fmla="*/ 33375 w 65930"/>
                    <a:gd name="connsiteY2" fmla="*/ 127709 h 147074"/>
                    <a:gd name="connsiteX3" fmla="*/ 30991 w 65930"/>
                    <a:gd name="connsiteY3" fmla="*/ 131006 h 147074"/>
                    <a:gd name="connsiteX4" fmla="*/ 25311 w 65930"/>
                    <a:gd name="connsiteY4" fmla="*/ 137599 h 147074"/>
                    <a:gd name="connsiteX5" fmla="*/ 23435 w 65930"/>
                    <a:gd name="connsiteY5" fmla="*/ 139526 h 147074"/>
                    <a:gd name="connsiteX6" fmla="*/ 23130 w 65930"/>
                    <a:gd name="connsiteY6" fmla="*/ 139830 h 147074"/>
                    <a:gd name="connsiteX7" fmla="*/ 21457 w 65930"/>
                    <a:gd name="connsiteY7" fmla="*/ 141098 h 147074"/>
                    <a:gd name="connsiteX8" fmla="*/ 19226 w 65930"/>
                    <a:gd name="connsiteY8" fmla="*/ 142518 h 147074"/>
                    <a:gd name="connsiteX9" fmla="*/ 17299 w 65930"/>
                    <a:gd name="connsiteY9" fmla="*/ 143634 h 147074"/>
                    <a:gd name="connsiteX10" fmla="*/ 15067 w 65930"/>
                    <a:gd name="connsiteY10" fmla="*/ 144445 h 147074"/>
                    <a:gd name="connsiteX11" fmla="*/ 13850 w 65930"/>
                    <a:gd name="connsiteY11" fmla="*/ 145054 h 147074"/>
                    <a:gd name="connsiteX12" fmla="*/ 13140 w 65930"/>
                    <a:gd name="connsiteY12" fmla="*/ 145003 h 147074"/>
                    <a:gd name="connsiteX13" fmla="*/ 10705 w 65930"/>
                    <a:gd name="connsiteY13" fmla="*/ 145105 h 147074"/>
                    <a:gd name="connsiteX14" fmla="*/ 10046 w 65930"/>
                    <a:gd name="connsiteY14" fmla="*/ 145206 h 147074"/>
                    <a:gd name="connsiteX15" fmla="*/ 8524 w 65930"/>
                    <a:gd name="connsiteY15" fmla="*/ 144902 h 147074"/>
                    <a:gd name="connsiteX16" fmla="*/ 4011 w 65930"/>
                    <a:gd name="connsiteY16" fmla="*/ 143380 h 147074"/>
                    <a:gd name="connsiteX17" fmla="*/ 3910 w 65930"/>
                    <a:gd name="connsiteY17" fmla="*/ 143330 h 147074"/>
                    <a:gd name="connsiteX18" fmla="*/ 3859 w 65930"/>
                    <a:gd name="connsiteY18" fmla="*/ 143127 h 147074"/>
                    <a:gd name="connsiteX19" fmla="*/ 3808 w 65930"/>
                    <a:gd name="connsiteY19" fmla="*/ 142671 h 147074"/>
                    <a:gd name="connsiteX20" fmla="*/ 3859 w 65930"/>
                    <a:gd name="connsiteY20" fmla="*/ 142569 h 147074"/>
                    <a:gd name="connsiteX21" fmla="*/ 22421 w 65930"/>
                    <a:gd name="connsiteY21" fmla="*/ 35052 h 147074"/>
                    <a:gd name="connsiteX22" fmla="*/ 34846 w 65930"/>
                    <a:gd name="connsiteY22" fmla="*/ 13549 h 147074"/>
                    <a:gd name="connsiteX23" fmla="*/ 48843 w 65930"/>
                    <a:gd name="connsiteY23" fmla="*/ 4217 h 147074"/>
                    <a:gd name="connsiteX24" fmla="*/ 52799 w 65930"/>
                    <a:gd name="connsiteY24" fmla="*/ 3812 h 147074"/>
                    <a:gd name="connsiteX25" fmla="*/ 55538 w 65930"/>
                    <a:gd name="connsiteY25" fmla="*/ 4319 h 147074"/>
                    <a:gd name="connsiteX26" fmla="*/ 56095 w 65930"/>
                    <a:gd name="connsiteY26" fmla="*/ 4420 h 147074"/>
                    <a:gd name="connsiteX27" fmla="*/ 56197 w 65930"/>
                    <a:gd name="connsiteY27" fmla="*/ 4471 h 147074"/>
                    <a:gd name="connsiteX28" fmla="*/ 58175 w 65930"/>
                    <a:gd name="connsiteY28" fmla="*/ 5637 h 147074"/>
                    <a:gd name="connsiteX29" fmla="*/ 60254 w 65930"/>
                    <a:gd name="connsiteY29" fmla="*/ 7463 h 147074"/>
                    <a:gd name="connsiteX30" fmla="*/ 62942 w 65930"/>
                    <a:gd name="connsiteY30" fmla="*/ 11368 h 147074"/>
                    <a:gd name="connsiteX31" fmla="*/ 63551 w 65930"/>
                    <a:gd name="connsiteY31" fmla="*/ 41493 h 147074"/>
                    <a:gd name="connsiteX32" fmla="*/ 56856 w 65930"/>
                    <a:gd name="connsiteY32" fmla="*/ 70654 h 147074"/>
                    <a:gd name="connsiteX33" fmla="*/ 46155 w 65930"/>
                    <a:gd name="connsiteY33" fmla="*/ 102757 h 147074"/>
                    <a:gd name="connsiteX34" fmla="*/ 38650 w 65930"/>
                    <a:gd name="connsiteY34" fmla="*/ 118682 h 14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65930" h="147074">
                      <a:moveTo>
                        <a:pt x="38650" y="118682"/>
                      </a:moveTo>
                      <a:cubicBezTo>
                        <a:pt x="37331" y="121015"/>
                        <a:pt x="36012" y="123348"/>
                        <a:pt x="34694" y="125681"/>
                      </a:cubicBezTo>
                      <a:cubicBezTo>
                        <a:pt x="34237" y="126340"/>
                        <a:pt x="33832" y="127050"/>
                        <a:pt x="33375" y="127709"/>
                      </a:cubicBezTo>
                      <a:cubicBezTo>
                        <a:pt x="33375" y="127709"/>
                        <a:pt x="31296" y="130701"/>
                        <a:pt x="30991" y="131006"/>
                      </a:cubicBezTo>
                      <a:cubicBezTo>
                        <a:pt x="29267" y="133288"/>
                        <a:pt x="27391" y="135519"/>
                        <a:pt x="25311" y="137599"/>
                      </a:cubicBezTo>
                      <a:cubicBezTo>
                        <a:pt x="24703" y="138208"/>
                        <a:pt x="24094" y="138816"/>
                        <a:pt x="23435" y="139526"/>
                      </a:cubicBezTo>
                      <a:cubicBezTo>
                        <a:pt x="23181" y="139729"/>
                        <a:pt x="23181" y="139729"/>
                        <a:pt x="23130" y="139830"/>
                      </a:cubicBezTo>
                      <a:cubicBezTo>
                        <a:pt x="22471" y="140236"/>
                        <a:pt x="22015" y="140591"/>
                        <a:pt x="21457" y="141098"/>
                      </a:cubicBezTo>
                      <a:cubicBezTo>
                        <a:pt x="20747" y="141656"/>
                        <a:pt x="19935" y="142011"/>
                        <a:pt x="19226" y="142518"/>
                      </a:cubicBezTo>
                      <a:cubicBezTo>
                        <a:pt x="18667" y="142975"/>
                        <a:pt x="17958" y="143228"/>
                        <a:pt x="17299" y="143634"/>
                      </a:cubicBezTo>
                      <a:cubicBezTo>
                        <a:pt x="16588" y="143888"/>
                        <a:pt x="15878" y="144090"/>
                        <a:pt x="15067" y="144445"/>
                      </a:cubicBezTo>
                      <a:cubicBezTo>
                        <a:pt x="14357" y="144699"/>
                        <a:pt x="14103" y="144851"/>
                        <a:pt x="13850" y="145054"/>
                      </a:cubicBezTo>
                      <a:cubicBezTo>
                        <a:pt x="13748" y="145003"/>
                        <a:pt x="13596" y="144952"/>
                        <a:pt x="13140" y="145003"/>
                      </a:cubicBezTo>
                      <a:cubicBezTo>
                        <a:pt x="12379" y="145054"/>
                        <a:pt x="11568" y="145105"/>
                        <a:pt x="10705" y="145105"/>
                      </a:cubicBezTo>
                      <a:cubicBezTo>
                        <a:pt x="10249" y="145156"/>
                        <a:pt x="10249" y="145156"/>
                        <a:pt x="10046" y="145206"/>
                      </a:cubicBezTo>
                      <a:cubicBezTo>
                        <a:pt x="9488" y="145105"/>
                        <a:pt x="9083" y="145003"/>
                        <a:pt x="8524" y="144902"/>
                      </a:cubicBezTo>
                      <a:cubicBezTo>
                        <a:pt x="5583" y="144496"/>
                        <a:pt x="6597" y="144851"/>
                        <a:pt x="4011" y="143380"/>
                      </a:cubicBezTo>
                      <a:cubicBezTo>
                        <a:pt x="3910" y="143330"/>
                        <a:pt x="3910" y="143330"/>
                        <a:pt x="3910" y="143330"/>
                      </a:cubicBezTo>
                      <a:cubicBezTo>
                        <a:pt x="3859" y="143127"/>
                        <a:pt x="3859" y="143127"/>
                        <a:pt x="3859" y="143127"/>
                      </a:cubicBezTo>
                      <a:cubicBezTo>
                        <a:pt x="3808" y="142924"/>
                        <a:pt x="3859" y="142822"/>
                        <a:pt x="3808" y="142671"/>
                      </a:cubicBezTo>
                      <a:cubicBezTo>
                        <a:pt x="4264" y="142620"/>
                        <a:pt x="4417" y="142671"/>
                        <a:pt x="3859" y="142569"/>
                      </a:cubicBezTo>
                      <a:cubicBezTo>
                        <a:pt x="3301" y="106307"/>
                        <a:pt x="6800" y="68321"/>
                        <a:pt x="22421" y="35052"/>
                      </a:cubicBezTo>
                      <a:cubicBezTo>
                        <a:pt x="25920" y="27496"/>
                        <a:pt x="30231" y="20395"/>
                        <a:pt x="34846" y="13549"/>
                      </a:cubicBezTo>
                      <a:cubicBezTo>
                        <a:pt x="38446" y="8173"/>
                        <a:pt x="43316" y="5637"/>
                        <a:pt x="48843" y="4217"/>
                      </a:cubicBezTo>
                      <a:cubicBezTo>
                        <a:pt x="49857" y="3963"/>
                        <a:pt x="50872" y="3761"/>
                        <a:pt x="52799" y="3812"/>
                      </a:cubicBezTo>
                      <a:cubicBezTo>
                        <a:pt x="53053" y="3913"/>
                        <a:pt x="55335" y="4166"/>
                        <a:pt x="55538" y="4319"/>
                      </a:cubicBezTo>
                      <a:cubicBezTo>
                        <a:pt x="55791" y="4420"/>
                        <a:pt x="55944" y="4369"/>
                        <a:pt x="56095" y="4420"/>
                      </a:cubicBezTo>
                      <a:lnTo>
                        <a:pt x="56197" y="4471"/>
                      </a:lnTo>
                      <a:cubicBezTo>
                        <a:pt x="56907" y="4826"/>
                        <a:pt x="57566" y="5333"/>
                        <a:pt x="58175" y="5637"/>
                      </a:cubicBezTo>
                      <a:cubicBezTo>
                        <a:pt x="58580" y="5992"/>
                        <a:pt x="60102" y="7209"/>
                        <a:pt x="60254" y="7463"/>
                      </a:cubicBezTo>
                      <a:cubicBezTo>
                        <a:pt x="60914" y="8224"/>
                        <a:pt x="62029" y="9542"/>
                        <a:pt x="62942" y="11368"/>
                      </a:cubicBezTo>
                      <a:cubicBezTo>
                        <a:pt x="66695" y="19381"/>
                        <a:pt x="65377" y="31350"/>
                        <a:pt x="63551" y="41493"/>
                      </a:cubicBezTo>
                      <a:cubicBezTo>
                        <a:pt x="61775" y="51281"/>
                        <a:pt x="59443" y="61018"/>
                        <a:pt x="56856" y="70654"/>
                      </a:cubicBezTo>
                      <a:cubicBezTo>
                        <a:pt x="53408" y="83181"/>
                        <a:pt x="50821" y="91346"/>
                        <a:pt x="46155" y="102757"/>
                      </a:cubicBezTo>
                      <a:cubicBezTo>
                        <a:pt x="43924" y="108234"/>
                        <a:pt x="41388" y="113560"/>
                        <a:pt x="38650" y="11868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9" name="任意多边形: 形状 238"/>
                <p:cNvSpPr/>
                <p:nvPr/>
              </p:nvSpPr>
              <p:spPr>
                <a:xfrm>
                  <a:off x="7868407" y="5114582"/>
                  <a:ext cx="192719" cy="131860"/>
                </a:xfrm>
                <a:custGeom>
                  <a:avLst/>
                  <a:gdLst>
                    <a:gd name="connsiteX0" fmla="*/ 188507 w 192718"/>
                    <a:gd name="connsiteY0" fmla="*/ 32937 h 131860"/>
                    <a:gd name="connsiteX1" fmla="*/ 102037 w 192718"/>
                    <a:gd name="connsiteY1" fmla="*/ 10065 h 131860"/>
                    <a:gd name="connsiteX2" fmla="*/ 26015 w 192718"/>
                    <a:gd name="connsiteY2" fmla="*/ 59614 h 131860"/>
                    <a:gd name="connsiteX3" fmla="*/ 5120 w 192718"/>
                    <a:gd name="connsiteY3" fmla="*/ 88420 h 131860"/>
                    <a:gd name="connsiteX4" fmla="*/ 26116 w 192718"/>
                    <a:gd name="connsiteY4" fmla="*/ 128181 h 131860"/>
                    <a:gd name="connsiteX5" fmla="*/ 80686 w 192718"/>
                    <a:gd name="connsiteY5" fmla="*/ 124073 h 131860"/>
                    <a:gd name="connsiteX6" fmla="*/ 131705 w 192718"/>
                    <a:gd name="connsiteY6" fmla="*/ 104547 h 131860"/>
                    <a:gd name="connsiteX7" fmla="*/ 188507 w 192718"/>
                    <a:gd name="connsiteY7" fmla="*/ 32937 h 131860"/>
                    <a:gd name="connsiteX8" fmla="*/ 157520 w 192718"/>
                    <a:gd name="connsiteY8" fmla="*/ 50992 h 131860"/>
                    <a:gd name="connsiteX9" fmla="*/ 155593 w 192718"/>
                    <a:gd name="connsiteY9" fmla="*/ 53325 h 131860"/>
                    <a:gd name="connsiteX10" fmla="*/ 150217 w 192718"/>
                    <a:gd name="connsiteY10" fmla="*/ 57534 h 131860"/>
                    <a:gd name="connsiteX11" fmla="*/ 132568 w 192718"/>
                    <a:gd name="connsiteY11" fmla="*/ 68793 h 131860"/>
                    <a:gd name="connsiteX12" fmla="*/ 58523 w 192718"/>
                    <a:gd name="connsiteY12" fmla="*/ 97143 h 131860"/>
                    <a:gd name="connsiteX13" fmla="*/ 36513 w 192718"/>
                    <a:gd name="connsiteY13" fmla="*/ 98867 h 131860"/>
                    <a:gd name="connsiteX14" fmla="*/ 35093 w 192718"/>
                    <a:gd name="connsiteY14" fmla="*/ 98462 h 131860"/>
                    <a:gd name="connsiteX15" fmla="*/ 35042 w 192718"/>
                    <a:gd name="connsiteY15" fmla="*/ 98259 h 131860"/>
                    <a:gd name="connsiteX16" fmla="*/ 34991 w 192718"/>
                    <a:gd name="connsiteY16" fmla="*/ 98056 h 131860"/>
                    <a:gd name="connsiteX17" fmla="*/ 35701 w 192718"/>
                    <a:gd name="connsiteY17" fmla="*/ 95419 h 131860"/>
                    <a:gd name="connsiteX18" fmla="*/ 36259 w 192718"/>
                    <a:gd name="connsiteY18" fmla="*/ 94962 h 131860"/>
                    <a:gd name="connsiteX19" fmla="*/ 47163 w 192718"/>
                    <a:gd name="connsiteY19" fmla="*/ 82740 h 131860"/>
                    <a:gd name="connsiteX20" fmla="*/ 48786 w 192718"/>
                    <a:gd name="connsiteY20" fmla="*/ 81624 h 131860"/>
                    <a:gd name="connsiteX21" fmla="*/ 54364 w 192718"/>
                    <a:gd name="connsiteY21" fmla="*/ 75589 h 131860"/>
                    <a:gd name="connsiteX22" fmla="*/ 91742 w 192718"/>
                    <a:gd name="connsiteY22" fmla="*/ 48000 h 131860"/>
                    <a:gd name="connsiteX23" fmla="*/ 123338 w 192718"/>
                    <a:gd name="connsiteY23" fmla="*/ 36741 h 131860"/>
                    <a:gd name="connsiteX24" fmla="*/ 153970 w 192718"/>
                    <a:gd name="connsiteY24" fmla="*/ 37248 h 131860"/>
                    <a:gd name="connsiteX25" fmla="*/ 156962 w 192718"/>
                    <a:gd name="connsiteY25" fmla="*/ 39327 h 131860"/>
                    <a:gd name="connsiteX26" fmla="*/ 158585 w 192718"/>
                    <a:gd name="connsiteY26" fmla="*/ 42066 h 131860"/>
                    <a:gd name="connsiteX27" fmla="*/ 158990 w 192718"/>
                    <a:gd name="connsiteY27" fmla="*/ 43030 h 131860"/>
                    <a:gd name="connsiteX28" fmla="*/ 159295 w 192718"/>
                    <a:gd name="connsiteY28" fmla="*/ 46326 h 131860"/>
                    <a:gd name="connsiteX29" fmla="*/ 158230 w 192718"/>
                    <a:gd name="connsiteY29" fmla="*/ 49674 h 131860"/>
                    <a:gd name="connsiteX30" fmla="*/ 157520 w 192718"/>
                    <a:gd name="connsiteY30" fmla="*/ 50992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2718" h="131860">
                      <a:moveTo>
                        <a:pt x="188507" y="32937"/>
                      </a:moveTo>
                      <a:cubicBezTo>
                        <a:pt x="176285" y="-3020"/>
                        <a:pt x="131097" y="936"/>
                        <a:pt x="102037" y="10065"/>
                      </a:cubicBezTo>
                      <a:cubicBezTo>
                        <a:pt x="72825" y="19244"/>
                        <a:pt x="47163" y="37553"/>
                        <a:pt x="26015" y="59614"/>
                      </a:cubicBezTo>
                      <a:cubicBezTo>
                        <a:pt x="16378" y="66917"/>
                        <a:pt x="8366" y="76857"/>
                        <a:pt x="5120" y="88420"/>
                      </a:cubicBezTo>
                      <a:cubicBezTo>
                        <a:pt x="201" y="105156"/>
                        <a:pt x="9481" y="123008"/>
                        <a:pt x="26116" y="128181"/>
                      </a:cubicBezTo>
                      <a:cubicBezTo>
                        <a:pt x="43004" y="133354"/>
                        <a:pt x="64153" y="128232"/>
                        <a:pt x="80686" y="124073"/>
                      </a:cubicBezTo>
                      <a:cubicBezTo>
                        <a:pt x="98487" y="119661"/>
                        <a:pt x="115324" y="112662"/>
                        <a:pt x="131705" y="104547"/>
                      </a:cubicBezTo>
                      <a:cubicBezTo>
                        <a:pt x="158331" y="91260"/>
                        <a:pt x="201034" y="69808"/>
                        <a:pt x="188507" y="32937"/>
                      </a:cubicBezTo>
                      <a:close/>
                      <a:moveTo>
                        <a:pt x="157520" y="50992"/>
                      </a:moveTo>
                      <a:cubicBezTo>
                        <a:pt x="156962" y="51753"/>
                        <a:pt x="156252" y="52615"/>
                        <a:pt x="155593" y="53325"/>
                      </a:cubicBezTo>
                      <a:cubicBezTo>
                        <a:pt x="154071" y="54796"/>
                        <a:pt x="152398" y="56063"/>
                        <a:pt x="150217" y="57534"/>
                      </a:cubicBezTo>
                      <a:cubicBezTo>
                        <a:pt x="144435" y="61541"/>
                        <a:pt x="138553" y="65193"/>
                        <a:pt x="132568" y="68793"/>
                      </a:cubicBezTo>
                      <a:cubicBezTo>
                        <a:pt x="109847" y="82131"/>
                        <a:pt x="84591" y="92985"/>
                        <a:pt x="58523" y="97143"/>
                      </a:cubicBezTo>
                      <a:cubicBezTo>
                        <a:pt x="51879" y="98158"/>
                        <a:pt x="43258" y="100135"/>
                        <a:pt x="36513" y="98867"/>
                      </a:cubicBezTo>
                      <a:cubicBezTo>
                        <a:pt x="36107" y="98817"/>
                        <a:pt x="35600" y="98563"/>
                        <a:pt x="35093" y="98462"/>
                      </a:cubicBezTo>
                      <a:cubicBezTo>
                        <a:pt x="35144" y="98360"/>
                        <a:pt x="35144" y="98360"/>
                        <a:pt x="35042" y="98259"/>
                      </a:cubicBezTo>
                      <a:cubicBezTo>
                        <a:pt x="34941" y="98208"/>
                        <a:pt x="34991" y="98056"/>
                        <a:pt x="34991" y="98056"/>
                      </a:cubicBezTo>
                      <a:cubicBezTo>
                        <a:pt x="35093" y="97194"/>
                        <a:pt x="35397" y="96332"/>
                        <a:pt x="35701" y="95419"/>
                      </a:cubicBezTo>
                      <a:cubicBezTo>
                        <a:pt x="35955" y="95216"/>
                        <a:pt x="36107" y="95165"/>
                        <a:pt x="36259" y="94962"/>
                      </a:cubicBezTo>
                      <a:cubicBezTo>
                        <a:pt x="39758" y="90702"/>
                        <a:pt x="43410" y="86696"/>
                        <a:pt x="47163" y="82740"/>
                      </a:cubicBezTo>
                      <a:cubicBezTo>
                        <a:pt x="47721" y="82284"/>
                        <a:pt x="48177" y="81878"/>
                        <a:pt x="48786" y="81624"/>
                      </a:cubicBezTo>
                      <a:cubicBezTo>
                        <a:pt x="51423" y="79951"/>
                        <a:pt x="53249" y="77871"/>
                        <a:pt x="54364" y="75589"/>
                      </a:cubicBezTo>
                      <a:cubicBezTo>
                        <a:pt x="65573" y="64888"/>
                        <a:pt x="77846" y="55404"/>
                        <a:pt x="91742" y="48000"/>
                      </a:cubicBezTo>
                      <a:cubicBezTo>
                        <a:pt x="101530" y="42878"/>
                        <a:pt x="112485" y="38922"/>
                        <a:pt x="123338" y="36741"/>
                      </a:cubicBezTo>
                      <a:cubicBezTo>
                        <a:pt x="132923" y="34966"/>
                        <a:pt x="146362" y="33292"/>
                        <a:pt x="153970" y="37248"/>
                      </a:cubicBezTo>
                      <a:cubicBezTo>
                        <a:pt x="155035" y="37806"/>
                        <a:pt x="156049" y="38465"/>
                        <a:pt x="156962" y="39327"/>
                      </a:cubicBezTo>
                      <a:cubicBezTo>
                        <a:pt x="157622" y="40088"/>
                        <a:pt x="158179" y="41103"/>
                        <a:pt x="158585" y="42066"/>
                      </a:cubicBezTo>
                      <a:cubicBezTo>
                        <a:pt x="158839" y="42472"/>
                        <a:pt x="158940" y="42827"/>
                        <a:pt x="158990" y="43030"/>
                      </a:cubicBezTo>
                      <a:cubicBezTo>
                        <a:pt x="159244" y="44044"/>
                        <a:pt x="159244" y="45261"/>
                        <a:pt x="159295" y="46326"/>
                      </a:cubicBezTo>
                      <a:cubicBezTo>
                        <a:pt x="159244" y="46732"/>
                        <a:pt x="158686" y="48710"/>
                        <a:pt x="158230" y="49674"/>
                      </a:cubicBezTo>
                      <a:lnTo>
                        <a:pt x="157520" y="50992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0" name="任意多边形: 形状 239"/>
                <p:cNvSpPr/>
                <p:nvPr/>
              </p:nvSpPr>
              <p:spPr>
                <a:xfrm>
                  <a:off x="7899633" y="5145602"/>
                  <a:ext cx="131860" cy="71002"/>
                </a:xfrm>
                <a:custGeom>
                  <a:avLst/>
                  <a:gdLst>
                    <a:gd name="connsiteX0" fmla="*/ 127004 w 131860"/>
                    <a:gd name="connsiteY0" fmla="*/ 18653 h 71001"/>
                    <a:gd name="connsiteX1" fmla="*/ 126345 w 131860"/>
                    <a:gd name="connsiteY1" fmla="*/ 19972 h 71001"/>
                    <a:gd name="connsiteX2" fmla="*/ 124418 w 131860"/>
                    <a:gd name="connsiteY2" fmla="*/ 22305 h 71001"/>
                    <a:gd name="connsiteX3" fmla="*/ 119042 w 131860"/>
                    <a:gd name="connsiteY3" fmla="*/ 26514 h 71001"/>
                    <a:gd name="connsiteX4" fmla="*/ 101393 w 131860"/>
                    <a:gd name="connsiteY4" fmla="*/ 37773 h 71001"/>
                    <a:gd name="connsiteX5" fmla="*/ 27348 w 131860"/>
                    <a:gd name="connsiteY5" fmla="*/ 66123 h 71001"/>
                    <a:gd name="connsiteX6" fmla="*/ 5337 w 131860"/>
                    <a:gd name="connsiteY6" fmla="*/ 67847 h 71001"/>
                    <a:gd name="connsiteX7" fmla="*/ 3918 w 131860"/>
                    <a:gd name="connsiteY7" fmla="*/ 67442 h 71001"/>
                    <a:gd name="connsiteX8" fmla="*/ 3867 w 131860"/>
                    <a:gd name="connsiteY8" fmla="*/ 67239 h 71001"/>
                    <a:gd name="connsiteX9" fmla="*/ 3816 w 131860"/>
                    <a:gd name="connsiteY9" fmla="*/ 67036 h 71001"/>
                    <a:gd name="connsiteX10" fmla="*/ 4526 w 131860"/>
                    <a:gd name="connsiteY10" fmla="*/ 64398 h 71001"/>
                    <a:gd name="connsiteX11" fmla="*/ 5084 w 131860"/>
                    <a:gd name="connsiteY11" fmla="*/ 63942 h 71001"/>
                    <a:gd name="connsiteX12" fmla="*/ 15988 w 131860"/>
                    <a:gd name="connsiteY12" fmla="*/ 51720 h 71001"/>
                    <a:gd name="connsiteX13" fmla="*/ 17611 w 131860"/>
                    <a:gd name="connsiteY13" fmla="*/ 50604 h 71001"/>
                    <a:gd name="connsiteX14" fmla="*/ 23189 w 131860"/>
                    <a:gd name="connsiteY14" fmla="*/ 44569 h 71001"/>
                    <a:gd name="connsiteX15" fmla="*/ 60567 w 131860"/>
                    <a:gd name="connsiteY15" fmla="*/ 16980 h 71001"/>
                    <a:gd name="connsiteX16" fmla="*/ 92163 w 131860"/>
                    <a:gd name="connsiteY16" fmla="*/ 5721 h 71001"/>
                    <a:gd name="connsiteX17" fmla="*/ 122795 w 131860"/>
                    <a:gd name="connsiteY17" fmla="*/ 6228 h 71001"/>
                    <a:gd name="connsiteX18" fmla="*/ 125787 w 131860"/>
                    <a:gd name="connsiteY18" fmla="*/ 8307 h 71001"/>
                    <a:gd name="connsiteX19" fmla="*/ 127410 w 131860"/>
                    <a:gd name="connsiteY19" fmla="*/ 11046 h 71001"/>
                    <a:gd name="connsiteX20" fmla="*/ 127815 w 131860"/>
                    <a:gd name="connsiteY20" fmla="*/ 12009 h 71001"/>
                    <a:gd name="connsiteX21" fmla="*/ 128120 w 131860"/>
                    <a:gd name="connsiteY21" fmla="*/ 15306 h 71001"/>
                    <a:gd name="connsiteX22" fmla="*/ 127004 w 131860"/>
                    <a:gd name="connsiteY22" fmla="*/ 18653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31860" h="71001">
                      <a:moveTo>
                        <a:pt x="127004" y="18653"/>
                      </a:moveTo>
                      <a:lnTo>
                        <a:pt x="126345" y="19972"/>
                      </a:lnTo>
                      <a:cubicBezTo>
                        <a:pt x="125787" y="20733"/>
                        <a:pt x="125077" y="21595"/>
                        <a:pt x="124418" y="22305"/>
                      </a:cubicBezTo>
                      <a:cubicBezTo>
                        <a:pt x="122896" y="23775"/>
                        <a:pt x="121223" y="25043"/>
                        <a:pt x="119042" y="26514"/>
                      </a:cubicBezTo>
                      <a:cubicBezTo>
                        <a:pt x="113260" y="30521"/>
                        <a:pt x="107378" y="34172"/>
                        <a:pt x="101393" y="37773"/>
                      </a:cubicBezTo>
                      <a:cubicBezTo>
                        <a:pt x="78672" y="51111"/>
                        <a:pt x="53416" y="61964"/>
                        <a:pt x="27348" y="66123"/>
                      </a:cubicBezTo>
                      <a:cubicBezTo>
                        <a:pt x="20704" y="67137"/>
                        <a:pt x="12083" y="69115"/>
                        <a:pt x="5337" y="67847"/>
                      </a:cubicBezTo>
                      <a:cubicBezTo>
                        <a:pt x="4932" y="67796"/>
                        <a:pt x="4425" y="67543"/>
                        <a:pt x="3918" y="67442"/>
                      </a:cubicBezTo>
                      <a:cubicBezTo>
                        <a:pt x="3969" y="67340"/>
                        <a:pt x="3969" y="67340"/>
                        <a:pt x="3867" y="67239"/>
                      </a:cubicBezTo>
                      <a:cubicBezTo>
                        <a:pt x="3766" y="67188"/>
                        <a:pt x="3816" y="67036"/>
                        <a:pt x="3816" y="67036"/>
                      </a:cubicBezTo>
                      <a:cubicBezTo>
                        <a:pt x="3918" y="66174"/>
                        <a:pt x="4222" y="65311"/>
                        <a:pt x="4526" y="64398"/>
                      </a:cubicBezTo>
                      <a:cubicBezTo>
                        <a:pt x="4780" y="64196"/>
                        <a:pt x="4932" y="64145"/>
                        <a:pt x="5084" y="63942"/>
                      </a:cubicBezTo>
                      <a:cubicBezTo>
                        <a:pt x="8583" y="59682"/>
                        <a:pt x="12235" y="55676"/>
                        <a:pt x="15988" y="51720"/>
                      </a:cubicBezTo>
                      <a:cubicBezTo>
                        <a:pt x="16546" y="51263"/>
                        <a:pt x="17002" y="50858"/>
                        <a:pt x="17611" y="50604"/>
                      </a:cubicBezTo>
                      <a:cubicBezTo>
                        <a:pt x="20248" y="48930"/>
                        <a:pt x="22074" y="46851"/>
                        <a:pt x="23189" y="44569"/>
                      </a:cubicBezTo>
                      <a:cubicBezTo>
                        <a:pt x="34398" y="33868"/>
                        <a:pt x="46671" y="24384"/>
                        <a:pt x="60567" y="16980"/>
                      </a:cubicBezTo>
                      <a:cubicBezTo>
                        <a:pt x="70355" y="11857"/>
                        <a:pt x="81310" y="7901"/>
                        <a:pt x="92163" y="5721"/>
                      </a:cubicBezTo>
                      <a:cubicBezTo>
                        <a:pt x="101748" y="3946"/>
                        <a:pt x="115187" y="2272"/>
                        <a:pt x="122795" y="6228"/>
                      </a:cubicBezTo>
                      <a:cubicBezTo>
                        <a:pt x="123860" y="6786"/>
                        <a:pt x="124874" y="7445"/>
                        <a:pt x="125787" y="8307"/>
                      </a:cubicBezTo>
                      <a:cubicBezTo>
                        <a:pt x="126446" y="9068"/>
                        <a:pt x="127004" y="10082"/>
                        <a:pt x="127410" y="11046"/>
                      </a:cubicBezTo>
                      <a:cubicBezTo>
                        <a:pt x="127664" y="11452"/>
                        <a:pt x="127765" y="11807"/>
                        <a:pt x="127815" y="12009"/>
                      </a:cubicBezTo>
                      <a:cubicBezTo>
                        <a:pt x="128069" y="13024"/>
                        <a:pt x="128069" y="14241"/>
                        <a:pt x="128120" y="15306"/>
                      </a:cubicBezTo>
                      <a:cubicBezTo>
                        <a:pt x="128019" y="15712"/>
                        <a:pt x="127461" y="17690"/>
                        <a:pt x="127004" y="1865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1" name="任意多边形: 形状 240"/>
                <p:cNvSpPr/>
                <p:nvPr/>
              </p:nvSpPr>
              <p:spPr>
                <a:xfrm>
                  <a:off x="7872792" y="5533867"/>
                  <a:ext cx="182576" cy="111574"/>
                </a:xfrm>
                <a:custGeom>
                  <a:avLst/>
                  <a:gdLst>
                    <a:gd name="connsiteX0" fmla="*/ 178137 w 182575"/>
                    <a:gd name="connsiteY0" fmla="*/ 59593 h 111574"/>
                    <a:gd name="connsiteX1" fmla="*/ 159220 w 182575"/>
                    <a:gd name="connsiteY1" fmla="*/ 39307 h 111574"/>
                    <a:gd name="connsiteX2" fmla="*/ 71432 w 182575"/>
                    <a:gd name="connsiteY2" fmla="*/ 6342 h 111574"/>
                    <a:gd name="connsiteX3" fmla="*/ 70012 w 182575"/>
                    <a:gd name="connsiteY3" fmla="*/ 5937 h 111574"/>
                    <a:gd name="connsiteX4" fmla="*/ 46226 w 182575"/>
                    <a:gd name="connsiteY4" fmla="*/ 4060 h 111574"/>
                    <a:gd name="connsiteX5" fmla="*/ 42473 w 182575"/>
                    <a:gd name="connsiteY5" fmla="*/ 3806 h 111574"/>
                    <a:gd name="connsiteX6" fmla="*/ 36286 w 182575"/>
                    <a:gd name="connsiteY6" fmla="*/ 5379 h 111574"/>
                    <a:gd name="connsiteX7" fmla="*/ 5907 w 182575"/>
                    <a:gd name="connsiteY7" fmla="*/ 30331 h 111574"/>
                    <a:gd name="connsiteX8" fmla="*/ 37706 w 182575"/>
                    <a:gd name="connsiteY8" fmla="*/ 86777 h 111574"/>
                    <a:gd name="connsiteX9" fmla="*/ 82691 w 182575"/>
                    <a:gd name="connsiteY9" fmla="*/ 102600 h 111574"/>
                    <a:gd name="connsiteX10" fmla="*/ 130008 w 182575"/>
                    <a:gd name="connsiteY10" fmla="*/ 108077 h 111574"/>
                    <a:gd name="connsiteX11" fmla="*/ 175906 w 182575"/>
                    <a:gd name="connsiteY11" fmla="*/ 85053 h 111574"/>
                    <a:gd name="connsiteX12" fmla="*/ 178137 w 182575"/>
                    <a:gd name="connsiteY12" fmla="*/ 59593 h 111574"/>
                    <a:gd name="connsiteX13" fmla="*/ 144107 w 182575"/>
                    <a:gd name="connsiteY13" fmla="*/ 72982 h 111574"/>
                    <a:gd name="connsiteX14" fmla="*/ 129957 w 182575"/>
                    <a:gd name="connsiteY14" fmla="*/ 76685 h 111574"/>
                    <a:gd name="connsiteX15" fmla="*/ 62708 w 182575"/>
                    <a:gd name="connsiteY15" fmla="*/ 63042 h 111574"/>
                    <a:gd name="connsiteX16" fmla="*/ 48711 w 182575"/>
                    <a:gd name="connsiteY16" fmla="*/ 57514 h 111574"/>
                    <a:gd name="connsiteX17" fmla="*/ 45922 w 182575"/>
                    <a:gd name="connsiteY17" fmla="*/ 55942 h 111574"/>
                    <a:gd name="connsiteX18" fmla="*/ 43792 w 182575"/>
                    <a:gd name="connsiteY18" fmla="*/ 54573 h 111574"/>
                    <a:gd name="connsiteX19" fmla="*/ 42169 w 182575"/>
                    <a:gd name="connsiteY19" fmla="*/ 53305 h 111574"/>
                    <a:gd name="connsiteX20" fmla="*/ 39532 w 182575"/>
                    <a:gd name="connsiteY20" fmla="*/ 51073 h 111574"/>
                    <a:gd name="connsiteX21" fmla="*/ 37858 w 182575"/>
                    <a:gd name="connsiteY21" fmla="*/ 49349 h 111574"/>
                    <a:gd name="connsiteX22" fmla="*/ 37757 w 182575"/>
                    <a:gd name="connsiteY22" fmla="*/ 48994 h 111574"/>
                    <a:gd name="connsiteX23" fmla="*/ 36184 w 182575"/>
                    <a:gd name="connsiteY23" fmla="*/ 46407 h 111574"/>
                    <a:gd name="connsiteX24" fmla="*/ 35272 w 182575"/>
                    <a:gd name="connsiteY24" fmla="*/ 44024 h 111574"/>
                    <a:gd name="connsiteX25" fmla="*/ 34967 w 182575"/>
                    <a:gd name="connsiteY25" fmla="*/ 41640 h 111574"/>
                    <a:gd name="connsiteX26" fmla="*/ 35221 w 182575"/>
                    <a:gd name="connsiteY26" fmla="*/ 40575 h 111574"/>
                    <a:gd name="connsiteX27" fmla="*/ 35423 w 182575"/>
                    <a:gd name="connsiteY27" fmla="*/ 40220 h 111574"/>
                    <a:gd name="connsiteX28" fmla="*/ 37148 w 182575"/>
                    <a:gd name="connsiteY28" fmla="*/ 38242 h 111574"/>
                    <a:gd name="connsiteX29" fmla="*/ 39329 w 182575"/>
                    <a:gd name="connsiteY29" fmla="*/ 36924 h 111574"/>
                    <a:gd name="connsiteX30" fmla="*/ 43538 w 182575"/>
                    <a:gd name="connsiteY30" fmla="*/ 35453 h 111574"/>
                    <a:gd name="connsiteX31" fmla="*/ 43893 w 182575"/>
                    <a:gd name="connsiteY31" fmla="*/ 35352 h 111574"/>
                    <a:gd name="connsiteX32" fmla="*/ 44198 w 182575"/>
                    <a:gd name="connsiteY32" fmla="*/ 35352 h 111574"/>
                    <a:gd name="connsiteX33" fmla="*/ 45922 w 182575"/>
                    <a:gd name="connsiteY33" fmla="*/ 35199 h 111574"/>
                    <a:gd name="connsiteX34" fmla="*/ 63774 w 182575"/>
                    <a:gd name="connsiteY34" fmla="*/ 36670 h 111574"/>
                    <a:gd name="connsiteX35" fmla="*/ 63976 w 182575"/>
                    <a:gd name="connsiteY35" fmla="*/ 36619 h 111574"/>
                    <a:gd name="connsiteX36" fmla="*/ 65042 w 182575"/>
                    <a:gd name="connsiteY36" fmla="*/ 36873 h 111574"/>
                    <a:gd name="connsiteX37" fmla="*/ 122147 w 182575"/>
                    <a:gd name="connsiteY37" fmla="*/ 54268 h 111574"/>
                    <a:gd name="connsiteX38" fmla="*/ 139339 w 182575"/>
                    <a:gd name="connsiteY38" fmla="*/ 63651 h 111574"/>
                    <a:gd name="connsiteX39" fmla="*/ 146237 w 182575"/>
                    <a:gd name="connsiteY39" fmla="*/ 68164 h 111574"/>
                    <a:gd name="connsiteX40" fmla="*/ 148367 w 182575"/>
                    <a:gd name="connsiteY40" fmla="*/ 70142 h 111574"/>
                    <a:gd name="connsiteX41" fmla="*/ 144107 w 182575"/>
                    <a:gd name="connsiteY41" fmla="*/ 72982 h 111574"/>
                    <a:gd name="connsiteX42" fmla="*/ 149128 w 182575"/>
                    <a:gd name="connsiteY42" fmla="*/ 71004 h 111574"/>
                    <a:gd name="connsiteX43" fmla="*/ 149077 w 182575"/>
                    <a:gd name="connsiteY43" fmla="*/ 70548 h 111574"/>
                    <a:gd name="connsiteX44" fmla="*/ 149128 w 182575"/>
                    <a:gd name="connsiteY44" fmla="*/ 71004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82575" h="111574">
                      <a:moveTo>
                        <a:pt x="178137" y="59593"/>
                      </a:moveTo>
                      <a:cubicBezTo>
                        <a:pt x="174689" y="50363"/>
                        <a:pt x="167081" y="44582"/>
                        <a:pt x="159220" y="39307"/>
                      </a:cubicBezTo>
                      <a:cubicBezTo>
                        <a:pt x="132747" y="21811"/>
                        <a:pt x="102520" y="11008"/>
                        <a:pt x="71432" y="6342"/>
                      </a:cubicBezTo>
                      <a:cubicBezTo>
                        <a:pt x="70873" y="6241"/>
                        <a:pt x="70519" y="6038"/>
                        <a:pt x="70012" y="5937"/>
                      </a:cubicBezTo>
                      <a:cubicBezTo>
                        <a:pt x="62607" y="4314"/>
                        <a:pt x="54290" y="3452"/>
                        <a:pt x="46226" y="4060"/>
                      </a:cubicBezTo>
                      <a:cubicBezTo>
                        <a:pt x="45110" y="3959"/>
                        <a:pt x="43792" y="3857"/>
                        <a:pt x="42473" y="3806"/>
                      </a:cubicBezTo>
                      <a:cubicBezTo>
                        <a:pt x="40242" y="3756"/>
                        <a:pt x="38264" y="4415"/>
                        <a:pt x="36286" y="5379"/>
                      </a:cubicBezTo>
                      <a:cubicBezTo>
                        <a:pt x="22795" y="8371"/>
                        <a:pt x="10928" y="15877"/>
                        <a:pt x="5907" y="30331"/>
                      </a:cubicBezTo>
                      <a:cubicBezTo>
                        <a:pt x="-2664" y="54826"/>
                        <a:pt x="16354" y="77293"/>
                        <a:pt x="37706" y="86777"/>
                      </a:cubicBezTo>
                      <a:cubicBezTo>
                        <a:pt x="51703" y="93218"/>
                        <a:pt x="67171" y="98289"/>
                        <a:pt x="82691" y="102600"/>
                      </a:cubicBezTo>
                      <a:cubicBezTo>
                        <a:pt x="97905" y="106962"/>
                        <a:pt x="114134" y="109548"/>
                        <a:pt x="130008" y="108077"/>
                      </a:cubicBezTo>
                      <a:cubicBezTo>
                        <a:pt x="147251" y="106556"/>
                        <a:pt x="166523" y="100775"/>
                        <a:pt x="175906" y="85053"/>
                      </a:cubicBezTo>
                      <a:cubicBezTo>
                        <a:pt x="180470" y="77293"/>
                        <a:pt x="181383" y="68012"/>
                        <a:pt x="178137" y="59593"/>
                      </a:cubicBezTo>
                      <a:close/>
                      <a:moveTo>
                        <a:pt x="144107" y="72982"/>
                      </a:moveTo>
                      <a:cubicBezTo>
                        <a:pt x="139898" y="75062"/>
                        <a:pt x="134572" y="76127"/>
                        <a:pt x="129957" y="76685"/>
                      </a:cubicBezTo>
                      <a:cubicBezTo>
                        <a:pt x="106780" y="79271"/>
                        <a:pt x="84111" y="70903"/>
                        <a:pt x="62708" y="63042"/>
                      </a:cubicBezTo>
                      <a:cubicBezTo>
                        <a:pt x="56877" y="60861"/>
                        <a:pt x="54341" y="60354"/>
                        <a:pt x="48711" y="57514"/>
                      </a:cubicBezTo>
                      <a:cubicBezTo>
                        <a:pt x="47748" y="57007"/>
                        <a:pt x="46784" y="56551"/>
                        <a:pt x="45922" y="55942"/>
                      </a:cubicBezTo>
                      <a:cubicBezTo>
                        <a:pt x="45922" y="55942"/>
                        <a:pt x="44552" y="55080"/>
                        <a:pt x="43792" y="54573"/>
                      </a:cubicBezTo>
                      <a:cubicBezTo>
                        <a:pt x="43132" y="54066"/>
                        <a:pt x="42169" y="53305"/>
                        <a:pt x="42169" y="53305"/>
                      </a:cubicBezTo>
                      <a:cubicBezTo>
                        <a:pt x="41307" y="52595"/>
                        <a:pt x="40394" y="51783"/>
                        <a:pt x="39532" y="51073"/>
                      </a:cubicBezTo>
                      <a:cubicBezTo>
                        <a:pt x="39075" y="50515"/>
                        <a:pt x="38467" y="49958"/>
                        <a:pt x="37858" y="49349"/>
                      </a:cubicBezTo>
                      <a:cubicBezTo>
                        <a:pt x="37807" y="49146"/>
                        <a:pt x="37807" y="49146"/>
                        <a:pt x="37757" y="48994"/>
                      </a:cubicBezTo>
                      <a:cubicBezTo>
                        <a:pt x="37300" y="48132"/>
                        <a:pt x="36793" y="47320"/>
                        <a:pt x="36184" y="46407"/>
                      </a:cubicBezTo>
                      <a:cubicBezTo>
                        <a:pt x="36235" y="46306"/>
                        <a:pt x="35779" y="45140"/>
                        <a:pt x="35272" y="44024"/>
                      </a:cubicBezTo>
                      <a:cubicBezTo>
                        <a:pt x="35322" y="43922"/>
                        <a:pt x="35069" y="42604"/>
                        <a:pt x="34967" y="41640"/>
                      </a:cubicBezTo>
                      <a:cubicBezTo>
                        <a:pt x="35018" y="41234"/>
                        <a:pt x="35018" y="40930"/>
                        <a:pt x="35221" y="40575"/>
                      </a:cubicBezTo>
                      <a:lnTo>
                        <a:pt x="35423" y="40220"/>
                      </a:lnTo>
                      <a:cubicBezTo>
                        <a:pt x="36337" y="39307"/>
                        <a:pt x="37503" y="38141"/>
                        <a:pt x="37148" y="38242"/>
                      </a:cubicBezTo>
                      <a:cubicBezTo>
                        <a:pt x="37807" y="37837"/>
                        <a:pt x="38517" y="37279"/>
                        <a:pt x="39329" y="36924"/>
                      </a:cubicBezTo>
                      <a:cubicBezTo>
                        <a:pt x="39430" y="36974"/>
                        <a:pt x="42625" y="35707"/>
                        <a:pt x="43538" y="35453"/>
                      </a:cubicBezTo>
                      <a:cubicBezTo>
                        <a:pt x="43792" y="35250"/>
                        <a:pt x="43741" y="35402"/>
                        <a:pt x="43893" y="35352"/>
                      </a:cubicBezTo>
                      <a:cubicBezTo>
                        <a:pt x="44096" y="35301"/>
                        <a:pt x="43893" y="35352"/>
                        <a:pt x="44198" y="35352"/>
                      </a:cubicBezTo>
                      <a:cubicBezTo>
                        <a:pt x="44755" y="35149"/>
                        <a:pt x="45313" y="35149"/>
                        <a:pt x="45922" y="35199"/>
                      </a:cubicBezTo>
                      <a:cubicBezTo>
                        <a:pt x="51855" y="35352"/>
                        <a:pt x="57891" y="35808"/>
                        <a:pt x="63774" y="36670"/>
                      </a:cubicBezTo>
                      <a:cubicBezTo>
                        <a:pt x="63774" y="36670"/>
                        <a:pt x="63875" y="36721"/>
                        <a:pt x="63976" y="36619"/>
                      </a:cubicBezTo>
                      <a:cubicBezTo>
                        <a:pt x="64332" y="36822"/>
                        <a:pt x="64686" y="36670"/>
                        <a:pt x="65042" y="36873"/>
                      </a:cubicBezTo>
                      <a:cubicBezTo>
                        <a:pt x="84820" y="39611"/>
                        <a:pt x="104143" y="45545"/>
                        <a:pt x="122147" y="54268"/>
                      </a:cubicBezTo>
                      <a:cubicBezTo>
                        <a:pt x="128081" y="57108"/>
                        <a:pt x="133812" y="60303"/>
                        <a:pt x="139339" y="63651"/>
                      </a:cubicBezTo>
                      <a:cubicBezTo>
                        <a:pt x="142332" y="65477"/>
                        <a:pt x="144716" y="66947"/>
                        <a:pt x="146237" y="68164"/>
                      </a:cubicBezTo>
                      <a:cubicBezTo>
                        <a:pt x="146947" y="68824"/>
                        <a:pt x="147657" y="69483"/>
                        <a:pt x="148367" y="70142"/>
                      </a:cubicBezTo>
                      <a:cubicBezTo>
                        <a:pt x="146795" y="71157"/>
                        <a:pt x="144310" y="72881"/>
                        <a:pt x="144107" y="72982"/>
                      </a:cubicBezTo>
                      <a:close/>
                      <a:moveTo>
                        <a:pt x="149128" y="71004"/>
                      </a:moveTo>
                      <a:cubicBezTo>
                        <a:pt x="149026" y="70954"/>
                        <a:pt x="149128" y="70700"/>
                        <a:pt x="149077" y="70548"/>
                      </a:cubicBezTo>
                      <a:cubicBezTo>
                        <a:pt x="149533" y="70852"/>
                        <a:pt x="149990" y="71410"/>
                        <a:pt x="149128" y="710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2" name="任意多边形: 形状 241"/>
                <p:cNvSpPr/>
                <p:nvPr/>
              </p:nvSpPr>
              <p:spPr>
                <a:xfrm>
                  <a:off x="7903956" y="5565234"/>
                  <a:ext cx="116646" cy="45644"/>
                </a:xfrm>
                <a:custGeom>
                  <a:avLst/>
                  <a:gdLst>
                    <a:gd name="connsiteX0" fmla="*/ 117153 w 116645"/>
                    <a:gd name="connsiteY0" fmla="*/ 38623 h 45643"/>
                    <a:gd name="connsiteX1" fmla="*/ 112943 w 116645"/>
                    <a:gd name="connsiteY1" fmla="*/ 41615 h 45643"/>
                    <a:gd name="connsiteX2" fmla="*/ 98794 w 116645"/>
                    <a:gd name="connsiteY2" fmla="*/ 45317 h 45643"/>
                    <a:gd name="connsiteX3" fmla="*/ 31545 w 116645"/>
                    <a:gd name="connsiteY3" fmla="*/ 31675 h 45643"/>
                    <a:gd name="connsiteX4" fmla="*/ 17547 w 116645"/>
                    <a:gd name="connsiteY4" fmla="*/ 26147 h 45643"/>
                    <a:gd name="connsiteX5" fmla="*/ 14758 w 116645"/>
                    <a:gd name="connsiteY5" fmla="*/ 24574 h 45643"/>
                    <a:gd name="connsiteX6" fmla="*/ 12628 w 116645"/>
                    <a:gd name="connsiteY6" fmla="*/ 23205 h 45643"/>
                    <a:gd name="connsiteX7" fmla="*/ 11005 w 116645"/>
                    <a:gd name="connsiteY7" fmla="*/ 21937 h 45643"/>
                    <a:gd name="connsiteX8" fmla="*/ 8368 w 116645"/>
                    <a:gd name="connsiteY8" fmla="*/ 19706 h 45643"/>
                    <a:gd name="connsiteX9" fmla="*/ 6695 w 116645"/>
                    <a:gd name="connsiteY9" fmla="*/ 17981 h 45643"/>
                    <a:gd name="connsiteX10" fmla="*/ 6593 w 116645"/>
                    <a:gd name="connsiteY10" fmla="*/ 17626 h 45643"/>
                    <a:gd name="connsiteX11" fmla="*/ 5021 w 116645"/>
                    <a:gd name="connsiteY11" fmla="*/ 15040 h 45643"/>
                    <a:gd name="connsiteX12" fmla="*/ 4108 w 116645"/>
                    <a:gd name="connsiteY12" fmla="*/ 12656 h 45643"/>
                    <a:gd name="connsiteX13" fmla="*/ 3804 w 116645"/>
                    <a:gd name="connsiteY13" fmla="*/ 10273 h 45643"/>
                    <a:gd name="connsiteX14" fmla="*/ 4057 w 116645"/>
                    <a:gd name="connsiteY14" fmla="*/ 9207 h 45643"/>
                    <a:gd name="connsiteX15" fmla="*/ 4260 w 116645"/>
                    <a:gd name="connsiteY15" fmla="*/ 8853 h 45643"/>
                    <a:gd name="connsiteX16" fmla="*/ 5985 w 116645"/>
                    <a:gd name="connsiteY16" fmla="*/ 6875 h 45643"/>
                    <a:gd name="connsiteX17" fmla="*/ 8165 w 116645"/>
                    <a:gd name="connsiteY17" fmla="*/ 5556 h 45643"/>
                    <a:gd name="connsiteX18" fmla="*/ 12375 w 116645"/>
                    <a:gd name="connsiteY18" fmla="*/ 4085 h 45643"/>
                    <a:gd name="connsiteX19" fmla="*/ 12730 w 116645"/>
                    <a:gd name="connsiteY19" fmla="*/ 3984 h 45643"/>
                    <a:gd name="connsiteX20" fmla="*/ 13034 w 116645"/>
                    <a:gd name="connsiteY20" fmla="*/ 3984 h 45643"/>
                    <a:gd name="connsiteX21" fmla="*/ 14758 w 116645"/>
                    <a:gd name="connsiteY21" fmla="*/ 3832 h 45643"/>
                    <a:gd name="connsiteX22" fmla="*/ 32610 w 116645"/>
                    <a:gd name="connsiteY22" fmla="*/ 5303 h 45643"/>
                    <a:gd name="connsiteX23" fmla="*/ 32813 w 116645"/>
                    <a:gd name="connsiteY23" fmla="*/ 5252 h 45643"/>
                    <a:gd name="connsiteX24" fmla="*/ 33878 w 116645"/>
                    <a:gd name="connsiteY24" fmla="*/ 5505 h 45643"/>
                    <a:gd name="connsiteX25" fmla="*/ 90984 w 116645"/>
                    <a:gd name="connsiteY25" fmla="*/ 22901 h 45643"/>
                    <a:gd name="connsiteX26" fmla="*/ 108176 w 116645"/>
                    <a:gd name="connsiteY26" fmla="*/ 32283 h 45643"/>
                    <a:gd name="connsiteX27" fmla="*/ 115074 w 116645"/>
                    <a:gd name="connsiteY27" fmla="*/ 36797 h 45643"/>
                    <a:gd name="connsiteX28" fmla="*/ 117153 w 116645"/>
                    <a:gd name="connsiteY28" fmla="*/ 38623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16645" h="45643">
                      <a:moveTo>
                        <a:pt x="117153" y="38623"/>
                      </a:moveTo>
                      <a:cubicBezTo>
                        <a:pt x="115632" y="39840"/>
                        <a:pt x="113147" y="41564"/>
                        <a:pt x="112943" y="41615"/>
                      </a:cubicBezTo>
                      <a:cubicBezTo>
                        <a:pt x="108734" y="43694"/>
                        <a:pt x="103409" y="44759"/>
                        <a:pt x="98794" y="45317"/>
                      </a:cubicBezTo>
                      <a:cubicBezTo>
                        <a:pt x="75617" y="47903"/>
                        <a:pt x="52947" y="39536"/>
                        <a:pt x="31545" y="31675"/>
                      </a:cubicBezTo>
                      <a:cubicBezTo>
                        <a:pt x="25713" y="29494"/>
                        <a:pt x="23177" y="28987"/>
                        <a:pt x="17547" y="26147"/>
                      </a:cubicBezTo>
                      <a:cubicBezTo>
                        <a:pt x="16584" y="25640"/>
                        <a:pt x="15620" y="25183"/>
                        <a:pt x="14758" y="24574"/>
                      </a:cubicBezTo>
                      <a:cubicBezTo>
                        <a:pt x="14758" y="24574"/>
                        <a:pt x="13389" y="23712"/>
                        <a:pt x="12628" y="23205"/>
                      </a:cubicBezTo>
                      <a:cubicBezTo>
                        <a:pt x="11969" y="22698"/>
                        <a:pt x="11005" y="21937"/>
                        <a:pt x="11005" y="21937"/>
                      </a:cubicBezTo>
                      <a:cubicBezTo>
                        <a:pt x="10143" y="21227"/>
                        <a:pt x="9231" y="20416"/>
                        <a:pt x="8368" y="19706"/>
                      </a:cubicBezTo>
                      <a:cubicBezTo>
                        <a:pt x="7912" y="19148"/>
                        <a:pt x="7303" y="18590"/>
                        <a:pt x="6695" y="17981"/>
                      </a:cubicBezTo>
                      <a:cubicBezTo>
                        <a:pt x="6644" y="17778"/>
                        <a:pt x="6644" y="17778"/>
                        <a:pt x="6593" y="17626"/>
                      </a:cubicBezTo>
                      <a:cubicBezTo>
                        <a:pt x="6136" y="16764"/>
                        <a:pt x="5629" y="15953"/>
                        <a:pt x="5021" y="15040"/>
                      </a:cubicBezTo>
                      <a:cubicBezTo>
                        <a:pt x="5072" y="14938"/>
                        <a:pt x="4615" y="13772"/>
                        <a:pt x="4108" y="12656"/>
                      </a:cubicBezTo>
                      <a:cubicBezTo>
                        <a:pt x="4159" y="12555"/>
                        <a:pt x="3905" y="11236"/>
                        <a:pt x="3804" y="10273"/>
                      </a:cubicBezTo>
                      <a:cubicBezTo>
                        <a:pt x="3854" y="9867"/>
                        <a:pt x="3854" y="9563"/>
                        <a:pt x="4057" y="9207"/>
                      </a:cubicBezTo>
                      <a:lnTo>
                        <a:pt x="4260" y="8853"/>
                      </a:lnTo>
                      <a:cubicBezTo>
                        <a:pt x="5173" y="7940"/>
                        <a:pt x="6339" y="6773"/>
                        <a:pt x="5985" y="6875"/>
                      </a:cubicBezTo>
                      <a:cubicBezTo>
                        <a:pt x="6644" y="6469"/>
                        <a:pt x="7353" y="5911"/>
                        <a:pt x="8165" y="5556"/>
                      </a:cubicBezTo>
                      <a:cubicBezTo>
                        <a:pt x="8267" y="5607"/>
                        <a:pt x="11462" y="4339"/>
                        <a:pt x="12375" y="4085"/>
                      </a:cubicBezTo>
                      <a:cubicBezTo>
                        <a:pt x="12628" y="3882"/>
                        <a:pt x="12577" y="4035"/>
                        <a:pt x="12730" y="3984"/>
                      </a:cubicBezTo>
                      <a:cubicBezTo>
                        <a:pt x="12933" y="3933"/>
                        <a:pt x="12730" y="3984"/>
                        <a:pt x="13034" y="3984"/>
                      </a:cubicBezTo>
                      <a:cubicBezTo>
                        <a:pt x="13592" y="3781"/>
                        <a:pt x="14150" y="3781"/>
                        <a:pt x="14758" y="3832"/>
                      </a:cubicBezTo>
                      <a:cubicBezTo>
                        <a:pt x="20692" y="3984"/>
                        <a:pt x="26727" y="4440"/>
                        <a:pt x="32610" y="5303"/>
                      </a:cubicBezTo>
                      <a:cubicBezTo>
                        <a:pt x="32610" y="5303"/>
                        <a:pt x="32711" y="5353"/>
                        <a:pt x="32813" y="5252"/>
                      </a:cubicBezTo>
                      <a:cubicBezTo>
                        <a:pt x="33168" y="5455"/>
                        <a:pt x="33523" y="5303"/>
                        <a:pt x="33878" y="5505"/>
                      </a:cubicBezTo>
                      <a:cubicBezTo>
                        <a:pt x="53657" y="8244"/>
                        <a:pt x="72980" y="14178"/>
                        <a:pt x="90984" y="22901"/>
                      </a:cubicBezTo>
                      <a:cubicBezTo>
                        <a:pt x="96917" y="25741"/>
                        <a:pt x="102648" y="28936"/>
                        <a:pt x="108176" y="32283"/>
                      </a:cubicBezTo>
                      <a:cubicBezTo>
                        <a:pt x="111169" y="34109"/>
                        <a:pt x="113552" y="35580"/>
                        <a:pt x="115074" y="36797"/>
                      </a:cubicBezTo>
                      <a:cubicBezTo>
                        <a:pt x="115733" y="37304"/>
                        <a:pt x="116443" y="37963"/>
                        <a:pt x="117153" y="3862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3" name="任意多边形: 形状 242"/>
                <p:cNvSpPr/>
                <p:nvPr/>
              </p:nvSpPr>
              <p:spPr>
                <a:xfrm>
                  <a:off x="6725727" y="5503731"/>
                  <a:ext cx="157218" cy="111574"/>
                </a:xfrm>
                <a:custGeom>
                  <a:avLst/>
                  <a:gdLst>
                    <a:gd name="connsiteX0" fmla="*/ 157530 w 157217"/>
                    <a:gd name="connsiteY0" fmla="*/ 30748 h 111574"/>
                    <a:gd name="connsiteX1" fmla="*/ 121369 w 157217"/>
                    <a:gd name="connsiteY1" fmla="*/ 5085 h 111574"/>
                    <a:gd name="connsiteX2" fmla="*/ 114675 w 157217"/>
                    <a:gd name="connsiteY2" fmla="*/ 3818 h 111574"/>
                    <a:gd name="connsiteX3" fmla="*/ 35407 w 157217"/>
                    <a:gd name="connsiteY3" fmla="*/ 32117 h 111574"/>
                    <a:gd name="connsiteX4" fmla="*/ 5586 w 157217"/>
                    <a:gd name="connsiteY4" fmla="*/ 65894 h 111574"/>
                    <a:gd name="connsiteX5" fmla="*/ 8731 w 157217"/>
                    <a:gd name="connsiteY5" fmla="*/ 92215 h 111574"/>
                    <a:gd name="connsiteX6" fmla="*/ 29980 w 157217"/>
                    <a:gd name="connsiteY6" fmla="*/ 106009 h 111574"/>
                    <a:gd name="connsiteX7" fmla="*/ 71669 w 157217"/>
                    <a:gd name="connsiteY7" fmla="*/ 105959 h 111574"/>
                    <a:gd name="connsiteX8" fmla="*/ 110973 w 157217"/>
                    <a:gd name="connsiteY8" fmla="*/ 91352 h 111574"/>
                    <a:gd name="connsiteX9" fmla="*/ 142163 w 157217"/>
                    <a:gd name="connsiteY9" fmla="*/ 65335 h 111574"/>
                    <a:gd name="connsiteX10" fmla="*/ 157530 w 157217"/>
                    <a:gd name="connsiteY10" fmla="*/ 30748 h 111574"/>
                    <a:gd name="connsiteX11" fmla="*/ 124565 w 157217"/>
                    <a:gd name="connsiteY11" fmla="*/ 37036 h 111574"/>
                    <a:gd name="connsiteX12" fmla="*/ 124261 w 157217"/>
                    <a:gd name="connsiteY12" fmla="*/ 37645 h 111574"/>
                    <a:gd name="connsiteX13" fmla="*/ 121319 w 157217"/>
                    <a:gd name="connsiteY13" fmla="*/ 41702 h 111574"/>
                    <a:gd name="connsiteX14" fmla="*/ 111632 w 157217"/>
                    <a:gd name="connsiteY14" fmla="*/ 52302 h 111574"/>
                    <a:gd name="connsiteX15" fmla="*/ 108691 w 157217"/>
                    <a:gd name="connsiteY15" fmla="*/ 54888 h 111574"/>
                    <a:gd name="connsiteX16" fmla="*/ 108133 w 157217"/>
                    <a:gd name="connsiteY16" fmla="*/ 55345 h 111574"/>
                    <a:gd name="connsiteX17" fmla="*/ 100627 w 157217"/>
                    <a:gd name="connsiteY17" fmla="*/ 61025 h 111574"/>
                    <a:gd name="connsiteX18" fmla="*/ 87948 w 157217"/>
                    <a:gd name="connsiteY18" fmla="*/ 68328 h 111574"/>
                    <a:gd name="connsiteX19" fmla="*/ 85869 w 157217"/>
                    <a:gd name="connsiteY19" fmla="*/ 69241 h 111574"/>
                    <a:gd name="connsiteX20" fmla="*/ 83130 w 157217"/>
                    <a:gd name="connsiteY20" fmla="*/ 70255 h 111574"/>
                    <a:gd name="connsiteX21" fmla="*/ 74914 w 157217"/>
                    <a:gd name="connsiteY21" fmla="*/ 73197 h 111574"/>
                    <a:gd name="connsiteX22" fmla="*/ 67307 w 157217"/>
                    <a:gd name="connsiteY22" fmla="*/ 75225 h 111574"/>
                    <a:gd name="connsiteX23" fmla="*/ 65532 w 157217"/>
                    <a:gd name="connsiteY23" fmla="*/ 75529 h 111574"/>
                    <a:gd name="connsiteX24" fmla="*/ 62033 w 157217"/>
                    <a:gd name="connsiteY24" fmla="*/ 76189 h 111574"/>
                    <a:gd name="connsiteX25" fmla="*/ 46159 w 157217"/>
                    <a:gd name="connsiteY25" fmla="*/ 77051 h 111574"/>
                    <a:gd name="connsiteX26" fmla="*/ 44434 w 157217"/>
                    <a:gd name="connsiteY26" fmla="*/ 76949 h 111574"/>
                    <a:gd name="connsiteX27" fmla="*/ 44130 w 157217"/>
                    <a:gd name="connsiteY27" fmla="*/ 76949 h 111574"/>
                    <a:gd name="connsiteX28" fmla="*/ 43267 w 157217"/>
                    <a:gd name="connsiteY28" fmla="*/ 76848 h 111574"/>
                    <a:gd name="connsiteX29" fmla="*/ 41696 w 157217"/>
                    <a:gd name="connsiteY29" fmla="*/ 76645 h 111574"/>
                    <a:gd name="connsiteX30" fmla="*/ 37436 w 157217"/>
                    <a:gd name="connsiteY30" fmla="*/ 75884 h 111574"/>
                    <a:gd name="connsiteX31" fmla="*/ 36573 w 157217"/>
                    <a:gd name="connsiteY31" fmla="*/ 75783 h 111574"/>
                    <a:gd name="connsiteX32" fmla="*/ 35255 w 157217"/>
                    <a:gd name="connsiteY32" fmla="*/ 75124 h 111574"/>
                    <a:gd name="connsiteX33" fmla="*/ 35356 w 157217"/>
                    <a:gd name="connsiteY33" fmla="*/ 74870 h 111574"/>
                    <a:gd name="connsiteX34" fmla="*/ 36269 w 157217"/>
                    <a:gd name="connsiteY34" fmla="*/ 73349 h 111574"/>
                    <a:gd name="connsiteX35" fmla="*/ 40478 w 157217"/>
                    <a:gd name="connsiteY35" fmla="*/ 68581 h 111574"/>
                    <a:gd name="connsiteX36" fmla="*/ 46970 w 157217"/>
                    <a:gd name="connsiteY36" fmla="*/ 62546 h 111574"/>
                    <a:gd name="connsiteX37" fmla="*/ 47528 w 157217"/>
                    <a:gd name="connsiteY37" fmla="*/ 62090 h 111574"/>
                    <a:gd name="connsiteX38" fmla="*/ 52396 w 157217"/>
                    <a:gd name="connsiteY38" fmla="*/ 58387 h 111574"/>
                    <a:gd name="connsiteX39" fmla="*/ 67763 w 157217"/>
                    <a:gd name="connsiteY39" fmla="*/ 48701 h 111574"/>
                    <a:gd name="connsiteX40" fmla="*/ 71060 w 157217"/>
                    <a:gd name="connsiteY40" fmla="*/ 46926 h 111574"/>
                    <a:gd name="connsiteX41" fmla="*/ 71669 w 157217"/>
                    <a:gd name="connsiteY41" fmla="*/ 46621 h 111574"/>
                    <a:gd name="connsiteX42" fmla="*/ 73596 w 157217"/>
                    <a:gd name="connsiteY42" fmla="*/ 45810 h 111574"/>
                    <a:gd name="connsiteX43" fmla="*/ 82116 w 157217"/>
                    <a:gd name="connsiteY43" fmla="*/ 42311 h 111574"/>
                    <a:gd name="connsiteX44" fmla="*/ 97686 w 157217"/>
                    <a:gd name="connsiteY44" fmla="*/ 37848 h 111574"/>
                    <a:gd name="connsiteX45" fmla="*/ 119087 w 157217"/>
                    <a:gd name="connsiteY45" fmla="*/ 36428 h 111574"/>
                    <a:gd name="connsiteX46" fmla="*/ 122688 w 157217"/>
                    <a:gd name="connsiteY46" fmla="*/ 36732 h 111574"/>
                    <a:gd name="connsiteX47" fmla="*/ 124666 w 157217"/>
                    <a:gd name="connsiteY47" fmla="*/ 36986 h 111574"/>
                    <a:gd name="connsiteX48" fmla="*/ 124565 w 157217"/>
                    <a:gd name="connsiteY48" fmla="*/ 37036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57217" h="111574">
                      <a:moveTo>
                        <a:pt x="157530" y="30748"/>
                      </a:moveTo>
                      <a:cubicBezTo>
                        <a:pt x="154943" y="12338"/>
                        <a:pt x="138511" y="6201"/>
                        <a:pt x="121369" y="5085"/>
                      </a:cubicBezTo>
                      <a:cubicBezTo>
                        <a:pt x="119290" y="4173"/>
                        <a:pt x="117109" y="3716"/>
                        <a:pt x="114675" y="3818"/>
                      </a:cubicBezTo>
                      <a:cubicBezTo>
                        <a:pt x="86376" y="5491"/>
                        <a:pt x="58280" y="15229"/>
                        <a:pt x="35407" y="32117"/>
                      </a:cubicBezTo>
                      <a:cubicBezTo>
                        <a:pt x="23540" y="40840"/>
                        <a:pt x="10505" y="51541"/>
                        <a:pt x="5586" y="65894"/>
                      </a:cubicBezTo>
                      <a:cubicBezTo>
                        <a:pt x="2493" y="74718"/>
                        <a:pt x="3354" y="84404"/>
                        <a:pt x="8731" y="92215"/>
                      </a:cubicBezTo>
                      <a:cubicBezTo>
                        <a:pt x="13751" y="99518"/>
                        <a:pt x="21713" y="103676"/>
                        <a:pt x="29980" y="106009"/>
                      </a:cubicBezTo>
                      <a:cubicBezTo>
                        <a:pt x="43217" y="109813"/>
                        <a:pt x="58431" y="108444"/>
                        <a:pt x="71669" y="105959"/>
                      </a:cubicBezTo>
                      <a:cubicBezTo>
                        <a:pt x="85514" y="103169"/>
                        <a:pt x="98598" y="98351"/>
                        <a:pt x="110973" y="91352"/>
                      </a:cubicBezTo>
                      <a:cubicBezTo>
                        <a:pt x="122587" y="84608"/>
                        <a:pt x="133541" y="75682"/>
                        <a:pt x="142163" y="65335"/>
                      </a:cubicBezTo>
                      <a:cubicBezTo>
                        <a:pt x="150125" y="56004"/>
                        <a:pt x="159304" y="43680"/>
                        <a:pt x="157530" y="30748"/>
                      </a:cubicBezTo>
                      <a:close/>
                      <a:moveTo>
                        <a:pt x="124565" y="37036"/>
                      </a:moveTo>
                      <a:lnTo>
                        <a:pt x="124261" y="37645"/>
                      </a:lnTo>
                      <a:cubicBezTo>
                        <a:pt x="123297" y="38964"/>
                        <a:pt x="122333" y="40282"/>
                        <a:pt x="121319" y="41702"/>
                      </a:cubicBezTo>
                      <a:cubicBezTo>
                        <a:pt x="118276" y="45404"/>
                        <a:pt x="115132" y="48954"/>
                        <a:pt x="111632" y="52302"/>
                      </a:cubicBezTo>
                      <a:cubicBezTo>
                        <a:pt x="110618" y="53164"/>
                        <a:pt x="109705" y="54026"/>
                        <a:pt x="108691" y="54888"/>
                      </a:cubicBezTo>
                      <a:cubicBezTo>
                        <a:pt x="108589" y="55142"/>
                        <a:pt x="108336" y="55294"/>
                        <a:pt x="108133" y="55345"/>
                      </a:cubicBezTo>
                      <a:cubicBezTo>
                        <a:pt x="105648" y="57272"/>
                        <a:pt x="103214" y="59148"/>
                        <a:pt x="100627" y="61025"/>
                      </a:cubicBezTo>
                      <a:cubicBezTo>
                        <a:pt x="96620" y="63662"/>
                        <a:pt x="92360" y="66147"/>
                        <a:pt x="87948" y="68328"/>
                      </a:cubicBezTo>
                      <a:cubicBezTo>
                        <a:pt x="87238" y="68581"/>
                        <a:pt x="85919" y="69089"/>
                        <a:pt x="85869" y="69241"/>
                      </a:cubicBezTo>
                      <a:cubicBezTo>
                        <a:pt x="84905" y="69646"/>
                        <a:pt x="83992" y="69951"/>
                        <a:pt x="83130" y="70255"/>
                      </a:cubicBezTo>
                      <a:cubicBezTo>
                        <a:pt x="80493" y="71320"/>
                        <a:pt x="77754" y="72334"/>
                        <a:pt x="74914" y="73197"/>
                      </a:cubicBezTo>
                      <a:cubicBezTo>
                        <a:pt x="72480" y="73906"/>
                        <a:pt x="69893" y="74566"/>
                        <a:pt x="67307" y="75225"/>
                      </a:cubicBezTo>
                      <a:cubicBezTo>
                        <a:pt x="66952" y="75327"/>
                        <a:pt x="65989" y="75479"/>
                        <a:pt x="65532" y="75529"/>
                      </a:cubicBezTo>
                      <a:cubicBezTo>
                        <a:pt x="64315" y="75834"/>
                        <a:pt x="63199" y="75986"/>
                        <a:pt x="62033" y="76189"/>
                      </a:cubicBezTo>
                      <a:cubicBezTo>
                        <a:pt x="56758" y="76848"/>
                        <a:pt x="51483" y="77203"/>
                        <a:pt x="46159" y="77051"/>
                      </a:cubicBezTo>
                      <a:cubicBezTo>
                        <a:pt x="45956" y="77101"/>
                        <a:pt x="45144" y="77000"/>
                        <a:pt x="44434" y="76949"/>
                      </a:cubicBezTo>
                      <a:cubicBezTo>
                        <a:pt x="44333" y="76899"/>
                        <a:pt x="44231" y="77000"/>
                        <a:pt x="44130" y="76949"/>
                      </a:cubicBezTo>
                      <a:cubicBezTo>
                        <a:pt x="43724" y="76899"/>
                        <a:pt x="43267" y="76848"/>
                        <a:pt x="43267" y="76848"/>
                      </a:cubicBezTo>
                      <a:cubicBezTo>
                        <a:pt x="42659" y="76848"/>
                        <a:pt x="42152" y="76746"/>
                        <a:pt x="41696" y="76645"/>
                      </a:cubicBezTo>
                      <a:cubicBezTo>
                        <a:pt x="40275" y="76544"/>
                        <a:pt x="38804" y="76087"/>
                        <a:pt x="37436" y="75884"/>
                      </a:cubicBezTo>
                      <a:cubicBezTo>
                        <a:pt x="37030" y="75834"/>
                        <a:pt x="36827" y="75884"/>
                        <a:pt x="36573" y="75783"/>
                      </a:cubicBezTo>
                      <a:lnTo>
                        <a:pt x="35255" y="75124"/>
                      </a:lnTo>
                      <a:cubicBezTo>
                        <a:pt x="35305" y="75022"/>
                        <a:pt x="35356" y="74870"/>
                        <a:pt x="35356" y="74870"/>
                      </a:cubicBezTo>
                      <a:cubicBezTo>
                        <a:pt x="35559" y="74515"/>
                        <a:pt x="36015" y="73856"/>
                        <a:pt x="36269" y="73349"/>
                      </a:cubicBezTo>
                      <a:cubicBezTo>
                        <a:pt x="37537" y="71726"/>
                        <a:pt x="38957" y="70052"/>
                        <a:pt x="40478" y="68581"/>
                      </a:cubicBezTo>
                      <a:cubicBezTo>
                        <a:pt x="42558" y="66502"/>
                        <a:pt x="44637" y="64524"/>
                        <a:pt x="46970" y="62546"/>
                      </a:cubicBezTo>
                      <a:cubicBezTo>
                        <a:pt x="47173" y="62495"/>
                        <a:pt x="47223" y="62343"/>
                        <a:pt x="47528" y="62090"/>
                      </a:cubicBezTo>
                      <a:cubicBezTo>
                        <a:pt x="49151" y="60974"/>
                        <a:pt x="50723" y="59655"/>
                        <a:pt x="52396" y="58387"/>
                      </a:cubicBezTo>
                      <a:cubicBezTo>
                        <a:pt x="57214" y="54787"/>
                        <a:pt x="62438" y="51592"/>
                        <a:pt x="67763" y="48701"/>
                      </a:cubicBezTo>
                      <a:cubicBezTo>
                        <a:pt x="68828" y="48042"/>
                        <a:pt x="69995" y="47585"/>
                        <a:pt x="71060" y="46926"/>
                      </a:cubicBezTo>
                      <a:cubicBezTo>
                        <a:pt x="71466" y="46672"/>
                        <a:pt x="71669" y="46621"/>
                        <a:pt x="71669" y="46621"/>
                      </a:cubicBezTo>
                      <a:cubicBezTo>
                        <a:pt x="72277" y="46317"/>
                        <a:pt x="72987" y="46064"/>
                        <a:pt x="73596" y="45810"/>
                      </a:cubicBezTo>
                      <a:cubicBezTo>
                        <a:pt x="76334" y="44491"/>
                        <a:pt x="79174" y="43376"/>
                        <a:pt x="82116" y="42311"/>
                      </a:cubicBezTo>
                      <a:cubicBezTo>
                        <a:pt x="87238" y="40536"/>
                        <a:pt x="92411" y="39116"/>
                        <a:pt x="97686" y="37848"/>
                      </a:cubicBezTo>
                      <a:cubicBezTo>
                        <a:pt x="104836" y="36783"/>
                        <a:pt x="111936" y="36326"/>
                        <a:pt x="119087" y="36428"/>
                      </a:cubicBezTo>
                      <a:cubicBezTo>
                        <a:pt x="120000" y="36428"/>
                        <a:pt x="121978" y="36681"/>
                        <a:pt x="122688" y="36732"/>
                      </a:cubicBezTo>
                      <a:cubicBezTo>
                        <a:pt x="122942" y="36833"/>
                        <a:pt x="123804" y="36833"/>
                        <a:pt x="124666" y="36986"/>
                      </a:cubicBezTo>
                      <a:cubicBezTo>
                        <a:pt x="124615" y="36884"/>
                        <a:pt x="124615" y="36884"/>
                        <a:pt x="124565" y="3703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4" name="任意多边形: 形状 243"/>
                <p:cNvSpPr/>
                <p:nvPr/>
              </p:nvSpPr>
              <p:spPr>
                <a:xfrm>
                  <a:off x="6757178" y="5536341"/>
                  <a:ext cx="96359" cy="45644"/>
                </a:xfrm>
                <a:custGeom>
                  <a:avLst/>
                  <a:gdLst>
                    <a:gd name="connsiteX0" fmla="*/ 93215 w 96359"/>
                    <a:gd name="connsiteY0" fmla="*/ 4172 h 45643"/>
                    <a:gd name="connsiteX1" fmla="*/ 93114 w 96359"/>
                    <a:gd name="connsiteY1" fmla="*/ 4426 h 45643"/>
                    <a:gd name="connsiteX2" fmla="*/ 92810 w 96359"/>
                    <a:gd name="connsiteY2" fmla="*/ 5035 h 45643"/>
                    <a:gd name="connsiteX3" fmla="*/ 89868 w 96359"/>
                    <a:gd name="connsiteY3" fmla="*/ 9092 h 45643"/>
                    <a:gd name="connsiteX4" fmla="*/ 80181 w 96359"/>
                    <a:gd name="connsiteY4" fmla="*/ 19691 h 45643"/>
                    <a:gd name="connsiteX5" fmla="*/ 77240 w 96359"/>
                    <a:gd name="connsiteY5" fmla="*/ 22278 h 45643"/>
                    <a:gd name="connsiteX6" fmla="*/ 76682 w 96359"/>
                    <a:gd name="connsiteY6" fmla="*/ 22734 h 45643"/>
                    <a:gd name="connsiteX7" fmla="*/ 69176 w 96359"/>
                    <a:gd name="connsiteY7" fmla="*/ 28414 h 45643"/>
                    <a:gd name="connsiteX8" fmla="*/ 56497 w 96359"/>
                    <a:gd name="connsiteY8" fmla="*/ 35717 h 45643"/>
                    <a:gd name="connsiteX9" fmla="*/ 54418 w 96359"/>
                    <a:gd name="connsiteY9" fmla="*/ 36630 h 45643"/>
                    <a:gd name="connsiteX10" fmla="*/ 51679 w 96359"/>
                    <a:gd name="connsiteY10" fmla="*/ 37645 h 45643"/>
                    <a:gd name="connsiteX11" fmla="*/ 43463 w 96359"/>
                    <a:gd name="connsiteY11" fmla="*/ 40586 h 45643"/>
                    <a:gd name="connsiteX12" fmla="*/ 35856 w 96359"/>
                    <a:gd name="connsiteY12" fmla="*/ 42615 h 45643"/>
                    <a:gd name="connsiteX13" fmla="*/ 34081 w 96359"/>
                    <a:gd name="connsiteY13" fmla="*/ 42919 h 45643"/>
                    <a:gd name="connsiteX14" fmla="*/ 30582 w 96359"/>
                    <a:gd name="connsiteY14" fmla="*/ 43578 h 45643"/>
                    <a:gd name="connsiteX15" fmla="*/ 14708 w 96359"/>
                    <a:gd name="connsiteY15" fmla="*/ 44440 h 45643"/>
                    <a:gd name="connsiteX16" fmla="*/ 12983 w 96359"/>
                    <a:gd name="connsiteY16" fmla="*/ 44339 h 45643"/>
                    <a:gd name="connsiteX17" fmla="*/ 12679 w 96359"/>
                    <a:gd name="connsiteY17" fmla="*/ 44339 h 45643"/>
                    <a:gd name="connsiteX18" fmla="*/ 11816 w 96359"/>
                    <a:gd name="connsiteY18" fmla="*/ 44238 h 45643"/>
                    <a:gd name="connsiteX19" fmla="*/ 10245 w 96359"/>
                    <a:gd name="connsiteY19" fmla="*/ 44035 h 45643"/>
                    <a:gd name="connsiteX20" fmla="*/ 5985 w 96359"/>
                    <a:gd name="connsiteY20" fmla="*/ 43274 h 45643"/>
                    <a:gd name="connsiteX21" fmla="*/ 5122 w 96359"/>
                    <a:gd name="connsiteY21" fmla="*/ 43172 h 45643"/>
                    <a:gd name="connsiteX22" fmla="*/ 3804 w 96359"/>
                    <a:gd name="connsiteY22" fmla="*/ 42513 h 45643"/>
                    <a:gd name="connsiteX23" fmla="*/ 3905 w 96359"/>
                    <a:gd name="connsiteY23" fmla="*/ 42260 h 45643"/>
                    <a:gd name="connsiteX24" fmla="*/ 4818 w 96359"/>
                    <a:gd name="connsiteY24" fmla="*/ 40738 h 45643"/>
                    <a:gd name="connsiteX25" fmla="*/ 9028 w 96359"/>
                    <a:gd name="connsiteY25" fmla="*/ 35971 h 45643"/>
                    <a:gd name="connsiteX26" fmla="*/ 15519 w 96359"/>
                    <a:gd name="connsiteY26" fmla="*/ 29936 h 45643"/>
                    <a:gd name="connsiteX27" fmla="*/ 16077 w 96359"/>
                    <a:gd name="connsiteY27" fmla="*/ 29480 h 45643"/>
                    <a:gd name="connsiteX28" fmla="*/ 20946 w 96359"/>
                    <a:gd name="connsiteY28" fmla="*/ 25777 h 45643"/>
                    <a:gd name="connsiteX29" fmla="*/ 36312 w 96359"/>
                    <a:gd name="connsiteY29" fmla="*/ 16091 h 45643"/>
                    <a:gd name="connsiteX30" fmla="*/ 39609 w 96359"/>
                    <a:gd name="connsiteY30" fmla="*/ 14315 h 45643"/>
                    <a:gd name="connsiteX31" fmla="*/ 40218 w 96359"/>
                    <a:gd name="connsiteY31" fmla="*/ 14011 h 45643"/>
                    <a:gd name="connsiteX32" fmla="*/ 42145 w 96359"/>
                    <a:gd name="connsiteY32" fmla="*/ 13200 h 45643"/>
                    <a:gd name="connsiteX33" fmla="*/ 50665 w 96359"/>
                    <a:gd name="connsiteY33" fmla="*/ 9700 h 45643"/>
                    <a:gd name="connsiteX34" fmla="*/ 66235 w 96359"/>
                    <a:gd name="connsiteY34" fmla="*/ 5237 h 45643"/>
                    <a:gd name="connsiteX35" fmla="*/ 87636 w 96359"/>
                    <a:gd name="connsiteY35" fmla="*/ 3817 h 45643"/>
                    <a:gd name="connsiteX36" fmla="*/ 91237 w 96359"/>
                    <a:gd name="connsiteY36" fmla="*/ 4122 h 45643"/>
                    <a:gd name="connsiteX37" fmla="*/ 93215 w 96359"/>
                    <a:gd name="connsiteY37" fmla="*/ 4172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6359" h="45643">
                      <a:moveTo>
                        <a:pt x="93215" y="4172"/>
                      </a:moveTo>
                      <a:cubicBezTo>
                        <a:pt x="93164" y="4274"/>
                        <a:pt x="93164" y="4274"/>
                        <a:pt x="93114" y="4426"/>
                      </a:cubicBezTo>
                      <a:lnTo>
                        <a:pt x="92810" y="5035"/>
                      </a:lnTo>
                      <a:cubicBezTo>
                        <a:pt x="91846" y="6353"/>
                        <a:pt x="90882" y="7672"/>
                        <a:pt x="89868" y="9092"/>
                      </a:cubicBezTo>
                      <a:cubicBezTo>
                        <a:pt x="86825" y="12794"/>
                        <a:pt x="83681" y="16344"/>
                        <a:pt x="80181" y="19691"/>
                      </a:cubicBezTo>
                      <a:cubicBezTo>
                        <a:pt x="79167" y="20554"/>
                        <a:pt x="78254" y="21416"/>
                        <a:pt x="77240" y="22278"/>
                      </a:cubicBezTo>
                      <a:cubicBezTo>
                        <a:pt x="77138" y="22532"/>
                        <a:pt x="76885" y="22683"/>
                        <a:pt x="76682" y="22734"/>
                      </a:cubicBezTo>
                      <a:cubicBezTo>
                        <a:pt x="74197" y="24661"/>
                        <a:pt x="71763" y="26538"/>
                        <a:pt x="69176" y="28414"/>
                      </a:cubicBezTo>
                      <a:cubicBezTo>
                        <a:pt x="65169" y="31052"/>
                        <a:pt x="60909" y="33537"/>
                        <a:pt x="56497" y="35717"/>
                      </a:cubicBezTo>
                      <a:cubicBezTo>
                        <a:pt x="55787" y="35971"/>
                        <a:pt x="54468" y="36478"/>
                        <a:pt x="54418" y="36630"/>
                      </a:cubicBezTo>
                      <a:cubicBezTo>
                        <a:pt x="53454" y="37036"/>
                        <a:pt x="52541" y="37340"/>
                        <a:pt x="51679" y="37645"/>
                      </a:cubicBezTo>
                      <a:cubicBezTo>
                        <a:pt x="49042" y="38710"/>
                        <a:pt x="46303" y="39724"/>
                        <a:pt x="43463" y="40586"/>
                      </a:cubicBezTo>
                      <a:cubicBezTo>
                        <a:pt x="41029" y="41296"/>
                        <a:pt x="38442" y="41955"/>
                        <a:pt x="35856" y="42615"/>
                      </a:cubicBezTo>
                      <a:cubicBezTo>
                        <a:pt x="35501" y="42716"/>
                        <a:pt x="34538" y="42868"/>
                        <a:pt x="34081" y="42919"/>
                      </a:cubicBezTo>
                      <a:cubicBezTo>
                        <a:pt x="32864" y="43223"/>
                        <a:pt x="31748" y="43375"/>
                        <a:pt x="30582" y="43578"/>
                      </a:cubicBezTo>
                      <a:cubicBezTo>
                        <a:pt x="25307" y="44238"/>
                        <a:pt x="20032" y="44593"/>
                        <a:pt x="14708" y="44440"/>
                      </a:cubicBezTo>
                      <a:cubicBezTo>
                        <a:pt x="14505" y="44491"/>
                        <a:pt x="13693" y="44390"/>
                        <a:pt x="12983" y="44339"/>
                      </a:cubicBezTo>
                      <a:cubicBezTo>
                        <a:pt x="12882" y="44288"/>
                        <a:pt x="12780" y="44390"/>
                        <a:pt x="12679" y="44339"/>
                      </a:cubicBezTo>
                      <a:cubicBezTo>
                        <a:pt x="12273" y="44288"/>
                        <a:pt x="11816" y="44238"/>
                        <a:pt x="11816" y="44238"/>
                      </a:cubicBezTo>
                      <a:cubicBezTo>
                        <a:pt x="11208" y="44238"/>
                        <a:pt x="10701" y="44136"/>
                        <a:pt x="10245" y="44035"/>
                      </a:cubicBezTo>
                      <a:cubicBezTo>
                        <a:pt x="8824" y="43933"/>
                        <a:pt x="7353" y="43477"/>
                        <a:pt x="5985" y="43274"/>
                      </a:cubicBezTo>
                      <a:cubicBezTo>
                        <a:pt x="5579" y="43223"/>
                        <a:pt x="5376" y="43274"/>
                        <a:pt x="5122" y="43172"/>
                      </a:cubicBezTo>
                      <a:lnTo>
                        <a:pt x="3804" y="42513"/>
                      </a:lnTo>
                      <a:cubicBezTo>
                        <a:pt x="3854" y="42412"/>
                        <a:pt x="3905" y="42260"/>
                        <a:pt x="3905" y="42260"/>
                      </a:cubicBezTo>
                      <a:cubicBezTo>
                        <a:pt x="4108" y="41905"/>
                        <a:pt x="4565" y="41246"/>
                        <a:pt x="4818" y="40738"/>
                      </a:cubicBezTo>
                      <a:cubicBezTo>
                        <a:pt x="6086" y="39115"/>
                        <a:pt x="7506" y="37442"/>
                        <a:pt x="9028" y="35971"/>
                      </a:cubicBezTo>
                      <a:cubicBezTo>
                        <a:pt x="11107" y="33892"/>
                        <a:pt x="13186" y="31914"/>
                        <a:pt x="15519" y="29936"/>
                      </a:cubicBezTo>
                      <a:cubicBezTo>
                        <a:pt x="15722" y="29885"/>
                        <a:pt x="15772" y="29733"/>
                        <a:pt x="16077" y="29480"/>
                      </a:cubicBezTo>
                      <a:cubicBezTo>
                        <a:pt x="17700" y="28364"/>
                        <a:pt x="19272" y="27045"/>
                        <a:pt x="20946" y="25777"/>
                      </a:cubicBezTo>
                      <a:cubicBezTo>
                        <a:pt x="25763" y="22176"/>
                        <a:pt x="30987" y="18981"/>
                        <a:pt x="36312" y="16091"/>
                      </a:cubicBezTo>
                      <a:cubicBezTo>
                        <a:pt x="37377" y="15431"/>
                        <a:pt x="38544" y="14975"/>
                        <a:pt x="39609" y="14315"/>
                      </a:cubicBezTo>
                      <a:cubicBezTo>
                        <a:pt x="40015" y="14062"/>
                        <a:pt x="40218" y="14011"/>
                        <a:pt x="40218" y="14011"/>
                      </a:cubicBezTo>
                      <a:cubicBezTo>
                        <a:pt x="40826" y="13707"/>
                        <a:pt x="41536" y="13453"/>
                        <a:pt x="42145" y="13200"/>
                      </a:cubicBezTo>
                      <a:cubicBezTo>
                        <a:pt x="44883" y="11881"/>
                        <a:pt x="47723" y="10765"/>
                        <a:pt x="50665" y="9700"/>
                      </a:cubicBezTo>
                      <a:cubicBezTo>
                        <a:pt x="55787" y="7925"/>
                        <a:pt x="60960" y="6505"/>
                        <a:pt x="66235" y="5237"/>
                      </a:cubicBezTo>
                      <a:cubicBezTo>
                        <a:pt x="73385" y="4172"/>
                        <a:pt x="80485" y="3716"/>
                        <a:pt x="87636" y="3817"/>
                      </a:cubicBezTo>
                      <a:cubicBezTo>
                        <a:pt x="88549" y="3817"/>
                        <a:pt x="90527" y="4071"/>
                        <a:pt x="91237" y="4122"/>
                      </a:cubicBezTo>
                      <a:cubicBezTo>
                        <a:pt x="91491" y="4020"/>
                        <a:pt x="92403" y="4020"/>
                        <a:pt x="93215" y="417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5" name="任意多边形: 形状 244"/>
                <p:cNvSpPr/>
                <p:nvPr/>
              </p:nvSpPr>
              <p:spPr>
                <a:xfrm>
                  <a:off x="6691034" y="5158881"/>
                  <a:ext cx="177504" cy="116646"/>
                </a:xfrm>
                <a:custGeom>
                  <a:avLst/>
                  <a:gdLst>
                    <a:gd name="connsiteX0" fmla="*/ 166712 w 177504"/>
                    <a:gd name="connsiteY0" fmla="*/ 59894 h 116645"/>
                    <a:gd name="connsiteX1" fmla="*/ 128930 w 177504"/>
                    <a:gd name="connsiteY1" fmla="*/ 29667 h 116645"/>
                    <a:gd name="connsiteX2" fmla="*/ 94950 w 177504"/>
                    <a:gd name="connsiteY2" fmla="*/ 13387 h 116645"/>
                    <a:gd name="connsiteX3" fmla="*/ 90335 w 177504"/>
                    <a:gd name="connsiteY3" fmla="*/ 12424 h 116645"/>
                    <a:gd name="connsiteX4" fmla="*/ 67868 w 177504"/>
                    <a:gd name="connsiteY4" fmla="*/ 6388 h 116645"/>
                    <a:gd name="connsiteX5" fmla="*/ 5184 w 177504"/>
                    <a:gd name="connsiteY5" fmla="*/ 27283 h 116645"/>
                    <a:gd name="connsiteX6" fmla="*/ 48951 w 177504"/>
                    <a:gd name="connsiteY6" fmla="*/ 91540 h 116645"/>
                    <a:gd name="connsiteX7" fmla="*/ 133240 w 177504"/>
                    <a:gd name="connsiteY7" fmla="*/ 115731 h 116645"/>
                    <a:gd name="connsiteX8" fmla="*/ 170567 w 177504"/>
                    <a:gd name="connsiteY8" fmla="*/ 96358 h 116645"/>
                    <a:gd name="connsiteX9" fmla="*/ 166712 w 177504"/>
                    <a:gd name="connsiteY9" fmla="*/ 59894 h 116645"/>
                    <a:gd name="connsiteX10" fmla="*/ 143181 w 177504"/>
                    <a:gd name="connsiteY10" fmla="*/ 81093 h 116645"/>
                    <a:gd name="connsiteX11" fmla="*/ 141761 w 177504"/>
                    <a:gd name="connsiteY11" fmla="*/ 82157 h 116645"/>
                    <a:gd name="connsiteX12" fmla="*/ 138515 w 177504"/>
                    <a:gd name="connsiteY12" fmla="*/ 84135 h 116645"/>
                    <a:gd name="connsiteX13" fmla="*/ 138464 w 177504"/>
                    <a:gd name="connsiteY13" fmla="*/ 84237 h 116645"/>
                    <a:gd name="connsiteX14" fmla="*/ 137196 w 177504"/>
                    <a:gd name="connsiteY14" fmla="*/ 84338 h 116645"/>
                    <a:gd name="connsiteX15" fmla="*/ 131820 w 177504"/>
                    <a:gd name="connsiteY15" fmla="*/ 84642 h 116645"/>
                    <a:gd name="connsiteX16" fmla="*/ 129538 w 177504"/>
                    <a:gd name="connsiteY16" fmla="*/ 84389 h 116645"/>
                    <a:gd name="connsiteX17" fmla="*/ 127509 w 177504"/>
                    <a:gd name="connsiteY17" fmla="*/ 84288 h 116645"/>
                    <a:gd name="connsiteX18" fmla="*/ 111737 w 177504"/>
                    <a:gd name="connsiteY18" fmla="*/ 81600 h 116645"/>
                    <a:gd name="connsiteX19" fmla="*/ 93783 w 177504"/>
                    <a:gd name="connsiteY19" fmla="*/ 76782 h 116645"/>
                    <a:gd name="connsiteX20" fmla="*/ 90487 w 177504"/>
                    <a:gd name="connsiteY20" fmla="*/ 75564 h 116645"/>
                    <a:gd name="connsiteX21" fmla="*/ 88205 w 177504"/>
                    <a:gd name="connsiteY21" fmla="*/ 74702 h 116645"/>
                    <a:gd name="connsiteX22" fmla="*/ 78670 w 177504"/>
                    <a:gd name="connsiteY22" fmla="*/ 70949 h 116645"/>
                    <a:gd name="connsiteX23" fmla="*/ 61884 w 177504"/>
                    <a:gd name="connsiteY23" fmla="*/ 62835 h 116645"/>
                    <a:gd name="connsiteX24" fmla="*/ 54073 w 177504"/>
                    <a:gd name="connsiteY24" fmla="*/ 58321 h 116645"/>
                    <a:gd name="connsiteX25" fmla="*/ 51893 w 177504"/>
                    <a:gd name="connsiteY25" fmla="*/ 56952 h 116645"/>
                    <a:gd name="connsiteX26" fmla="*/ 49509 w 177504"/>
                    <a:gd name="connsiteY26" fmla="*/ 55126 h 116645"/>
                    <a:gd name="connsiteX27" fmla="*/ 43423 w 177504"/>
                    <a:gd name="connsiteY27" fmla="*/ 49953 h 116645"/>
                    <a:gd name="connsiteX28" fmla="*/ 40888 w 177504"/>
                    <a:gd name="connsiteY28" fmla="*/ 47468 h 116645"/>
                    <a:gd name="connsiteX29" fmla="*/ 39823 w 177504"/>
                    <a:gd name="connsiteY29" fmla="*/ 46352 h 116645"/>
                    <a:gd name="connsiteX30" fmla="*/ 36374 w 177504"/>
                    <a:gd name="connsiteY30" fmla="*/ 41332 h 116645"/>
                    <a:gd name="connsiteX31" fmla="*/ 36171 w 177504"/>
                    <a:gd name="connsiteY31" fmla="*/ 41078 h 116645"/>
                    <a:gd name="connsiteX32" fmla="*/ 36120 w 177504"/>
                    <a:gd name="connsiteY32" fmla="*/ 40875 h 116645"/>
                    <a:gd name="connsiteX33" fmla="*/ 35207 w 177504"/>
                    <a:gd name="connsiteY33" fmla="*/ 38187 h 116645"/>
                    <a:gd name="connsiteX34" fmla="*/ 35207 w 177504"/>
                    <a:gd name="connsiteY34" fmla="*/ 37579 h 116645"/>
                    <a:gd name="connsiteX35" fmla="*/ 35258 w 177504"/>
                    <a:gd name="connsiteY35" fmla="*/ 36260 h 116645"/>
                    <a:gd name="connsiteX36" fmla="*/ 35004 w 177504"/>
                    <a:gd name="connsiteY36" fmla="*/ 37021 h 116645"/>
                    <a:gd name="connsiteX37" fmla="*/ 35309 w 177504"/>
                    <a:gd name="connsiteY37" fmla="*/ 35804 h 116645"/>
                    <a:gd name="connsiteX38" fmla="*/ 35309 w 177504"/>
                    <a:gd name="connsiteY38" fmla="*/ 35499 h 116645"/>
                    <a:gd name="connsiteX39" fmla="*/ 42510 w 177504"/>
                    <a:gd name="connsiteY39" fmla="*/ 34586 h 116645"/>
                    <a:gd name="connsiteX40" fmla="*/ 59145 w 177504"/>
                    <a:gd name="connsiteY40" fmla="*/ 36361 h 116645"/>
                    <a:gd name="connsiteX41" fmla="*/ 126901 w 177504"/>
                    <a:gd name="connsiteY41" fmla="*/ 65117 h 116645"/>
                    <a:gd name="connsiteX42" fmla="*/ 131262 w 177504"/>
                    <a:gd name="connsiteY42" fmla="*/ 68363 h 116645"/>
                    <a:gd name="connsiteX43" fmla="*/ 137247 w 177504"/>
                    <a:gd name="connsiteY43" fmla="*/ 73485 h 116645"/>
                    <a:gd name="connsiteX44" fmla="*/ 139630 w 177504"/>
                    <a:gd name="connsiteY44" fmla="*/ 75869 h 116645"/>
                    <a:gd name="connsiteX45" fmla="*/ 140341 w 177504"/>
                    <a:gd name="connsiteY45" fmla="*/ 76528 h 116645"/>
                    <a:gd name="connsiteX46" fmla="*/ 140391 w 177504"/>
                    <a:gd name="connsiteY46" fmla="*/ 76731 h 116645"/>
                    <a:gd name="connsiteX47" fmla="*/ 143130 w 177504"/>
                    <a:gd name="connsiteY47" fmla="*/ 80788 h 116645"/>
                    <a:gd name="connsiteX48" fmla="*/ 143181 w 177504"/>
                    <a:gd name="connsiteY48" fmla="*/ 81093 h 116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77504" h="116645">
                      <a:moveTo>
                        <a:pt x="166712" y="59894"/>
                      </a:moveTo>
                      <a:cubicBezTo>
                        <a:pt x="156823" y="47012"/>
                        <a:pt x="142876" y="37731"/>
                        <a:pt x="128930" y="29667"/>
                      </a:cubicBezTo>
                      <a:cubicBezTo>
                        <a:pt x="118127" y="23378"/>
                        <a:pt x="106665" y="17597"/>
                        <a:pt x="94950" y="13387"/>
                      </a:cubicBezTo>
                      <a:cubicBezTo>
                        <a:pt x="93378" y="12880"/>
                        <a:pt x="91907" y="12627"/>
                        <a:pt x="90335" y="12424"/>
                      </a:cubicBezTo>
                      <a:cubicBezTo>
                        <a:pt x="83032" y="9939"/>
                        <a:pt x="75526" y="7859"/>
                        <a:pt x="67868" y="6388"/>
                      </a:cubicBezTo>
                      <a:cubicBezTo>
                        <a:pt x="45503" y="2230"/>
                        <a:pt x="12791" y="-407"/>
                        <a:pt x="5184" y="27283"/>
                      </a:cubicBezTo>
                      <a:cubicBezTo>
                        <a:pt x="-2931" y="56952"/>
                        <a:pt x="26434" y="79317"/>
                        <a:pt x="48951" y="91540"/>
                      </a:cubicBezTo>
                      <a:cubicBezTo>
                        <a:pt x="74207" y="105132"/>
                        <a:pt x="104333" y="115021"/>
                        <a:pt x="133240" y="115731"/>
                      </a:cubicBezTo>
                      <a:cubicBezTo>
                        <a:pt x="147745" y="116137"/>
                        <a:pt x="162808" y="109138"/>
                        <a:pt x="170567" y="96358"/>
                      </a:cubicBezTo>
                      <a:cubicBezTo>
                        <a:pt x="177718" y="84642"/>
                        <a:pt x="174777" y="70391"/>
                        <a:pt x="166712" y="59894"/>
                      </a:cubicBezTo>
                      <a:close/>
                      <a:moveTo>
                        <a:pt x="143181" y="81093"/>
                      </a:moveTo>
                      <a:cubicBezTo>
                        <a:pt x="142826" y="81498"/>
                        <a:pt x="142319" y="81853"/>
                        <a:pt x="141761" y="82157"/>
                      </a:cubicBezTo>
                      <a:cubicBezTo>
                        <a:pt x="140746" y="83020"/>
                        <a:pt x="139580" y="83476"/>
                        <a:pt x="138515" y="84135"/>
                      </a:cubicBezTo>
                      <a:cubicBezTo>
                        <a:pt x="138515" y="84135"/>
                        <a:pt x="138515" y="84135"/>
                        <a:pt x="138464" y="84237"/>
                      </a:cubicBezTo>
                      <a:cubicBezTo>
                        <a:pt x="138008" y="84288"/>
                        <a:pt x="137602" y="84440"/>
                        <a:pt x="137196" y="84338"/>
                      </a:cubicBezTo>
                      <a:cubicBezTo>
                        <a:pt x="135421" y="84642"/>
                        <a:pt x="133646" y="84490"/>
                        <a:pt x="131820" y="84642"/>
                      </a:cubicBezTo>
                      <a:cubicBezTo>
                        <a:pt x="131262" y="84541"/>
                        <a:pt x="129944" y="84440"/>
                        <a:pt x="129538" y="84389"/>
                      </a:cubicBezTo>
                      <a:cubicBezTo>
                        <a:pt x="128828" y="84338"/>
                        <a:pt x="128118" y="84288"/>
                        <a:pt x="127509" y="84288"/>
                      </a:cubicBezTo>
                      <a:cubicBezTo>
                        <a:pt x="122134" y="83679"/>
                        <a:pt x="116910" y="82716"/>
                        <a:pt x="111737" y="81600"/>
                      </a:cubicBezTo>
                      <a:cubicBezTo>
                        <a:pt x="105702" y="80230"/>
                        <a:pt x="99616" y="78506"/>
                        <a:pt x="93783" y="76782"/>
                      </a:cubicBezTo>
                      <a:cubicBezTo>
                        <a:pt x="92668" y="76376"/>
                        <a:pt x="91502" y="75919"/>
                        <a:pt x="90487" y="75564"/>
                      </a:cubicBezTo>
                      <a:cubicBezTo>
                        <a:pt x="90081" y="75514"/>
                        <a:pt x="88712" y="74956"/>
                        <a:pt x="88205" y="74702"/>
                      </a:cubicBezTo>
                      <a:cubicBezTo>
                        <a:pt x="84908" y="73485"/>
                        <a:pt x="81713" y="72369"/>
                        <a:pt x="78670" y="70949"/>
                      </a:cubicBezTo>
                      <a:cubicBezTo>
                        <a:pt x="72990" y="68566"/>
                        <a:pt x="67310" y="65827"/>
                        <a:pt x="61884" y="62835"/>
                      </a:cubicBezTo>
                      <a:cubicBezTo>
                        <a:pt x="59247" y="61516"/>
                        <a:pt x="56609" y="59894"/>
                        <a:pt x="54073" y="58321"/>
                      </a:cubicBezTo>
                      <a:cubicBezTo>
                        <a:pt x="53719" y="58118"/>
                        <a:pt x="52502" y="57256"/>
                        <a:pt x="51893" y="56952"/>
                      </a:cubicBezTo>
                      <a:cubicBezTo>
                        <a:pt x="51234" y="56495"/>
                        <a:pt x="49814" y="55431"/>
                        <a:pt x="49509" y="55126"/>
                      </a:cubicBezTo>
                      <a:cubicBezTo>
                        <a:pt x="47329" y="53453"/>
                        <a:pt x="45300" y="51830"/>
                        <a:pt x="43423" y="49953"/>
                      </a:cubicBezTo>
                      <a:cubicBezTo>
                        <a:pt x="42561" y="49243"/>
                        <a:pt x="41699" y="48330"/>
                        <a:pt x="40888" y="47468"/>
                      </a:cubicBezTo>
                      <a:cubicBezTo>
                        <a:pt x="40482" y="47113"/>
                        <a:pt x="40228" y="46707"/>
                        <a:pt x="39823" y="46352"/>
                      </a:cubicBezTo>
                      <a:cubicBezTo>
                        <a:pt x="38707" y="44729"/>
                        <a:pt x="37489" y="42954"/>
                        <a:pt x="36374" y="41332"/>
                      </a:cubicBezTo>
                      <a:cubicBezTo>
                        <a:pt x="36323" y="41129"/>
                        <a:pt x="36323" y="41129"/>
                        <a:pt x="36171" y="41078"/>
                      </a:cubicBezTo>
                      <a:cubicBezTo>
                        <a:pt x="36171" y="41078"/>
                        <a:pt x="36069" y="41027"/>
                        <a:pt x="36120" y="40875"/>
                      </a:cubicBezTo>
                      <a:cubicBezTo>
                        <a:pt x="35918" y="40013"/>
                        <a:pt x="35715" y="38998"/>
                        <a:pt x="35207" y="38187"/>
                      </a:cubicBezTo>
                      <a:cubicBezTo>
                        <a:pt x="35309" y="37934"/>
                        <a:pt x="35258" y="37781"/>
                        <a:pt x="35207" y="37579"/>
                      </a:cubicBezTo>
                      <a:cubicBezTo>
                        <a:pt x="35207" y="36970"/>
                        <a:pt x="35258" y="36564"/>
                        <a:pt x="35258" y="36260"/>
                      </a:cubicBezTo>
                      <a:cubicBezTo>
                        <a:pt x="35207" y="36361"/>
                        <a:pt x="35207" y="36666"/>
                        <a:pt x="35004" y="37021"/>
                      </a:cubicBezTo>
                      <a:cubicBezTo>
                        <a:pt x="35055" y="36615"/>
                        <a:pt x="35106" y="36158"/>
                        <a:pt x="35309" y="35804"/>
                      </a:cubicBezTo>
                      <a:cubicBezTo>
                        <a:pt x="35258" y="35601"/>
                        <a:pt x="35258" y="35601"/>
                        <a:pt x="35309" y="35499"/>
                      </a:cubicBezTo>
                      <a:cubicBezTo>
                        <a:pt x="36932" y="35246"/>
                        <a:pt x="40888" y="34536"/>
                        <a:pt x="42510" y="34586"/>
                      </a:cubicBezTo>
                      <a:cubicBezTo>
                        <a:pt x="48089" y="34536"/>
                        <a:pt x="53668" y="35398"/>
                        <a:pt x="59145" y="36361"/>
                      </a:cubicBezTo>
                      <a:cubicBezTo>
                        <a:pt x="83843" y="40672"/>
                        <a:pt x="106108" y="51525"/>
                        <a:pt x="126901" y="65117"/>
                      </a:cubicBezTo>
                      <a:cubicBezTo>
                        <a:pt x="128321" y="66131"/>
                        <a:pt x="129893" y="67196"/>
                        <a:pt x="131262" y="68363"/>
                      </a:cubicBezTo>
                      <a:cubicBezTo>
                        <a:pt x="133291" y="69986"/>
                        <a:pt x="135320" y="71609"/>
                        <a:pt x="137247" y="73485"/>
                      </a:cubicBezTo>
                      <a:cubicBezTo>
                        <a:pt x="138109" y="74195"/>
                        <a:pt x="138870" y="75057"/>
                        <a:pt x="139630" y="75869"/>
                      </a:cubicBezTo>
                      <a:cubicBezTo>
                        <a:pt x="139935" y="76173"/>
                        <a:pt x="140087" y="76427"/>
                        <a:pt x="140341" y="76528"/>
                      </a:cubicBezTo>
                      <a:lnTo>
                        <a:pt x="140391" y="76731"/>
                      </a:lnTo>
                      <a:cubicBezTo>
                        <a:pt x="141355" y="78100"/>
                        <a:pt x="142268" y="79622"/>
                        <a:pt x="143130" y="80788"/>
                      </a:cubicBezTo>
                      <a:lnTo>
                        <a:pt x="143181" y="8109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6" name="任意多边形: 形状 245"/>
                <p:cNvSpPr/>
                <p:nvPr/>
              </p:nvSpPr>
              <p:spPr>
                <a:xfrm>
                  <a:off x="6722438" y="5189712"/>
                  <a:ext cx="111574" cy="55787"/>
                </a:xfrm>
                <a:custGeom>
                  <a:avLst/>
                  <a:gdLst>
                    <a:gd name="connsiteX0" fmla="*/ 111827 w 111574"/>
                    <a:gd name="connsiteY0" fmla="*/ 50160 h 55787"/>
                    <a:gd name="connsiteX1" fmla="*/ 111777 w 111574"/>
                    <a:gd name="connsiteY1" fmla="*/ 50262 h 55787"/>
                    <a:gd name="connsiteX2" fmla="*/ 110357 w 111574"/>
                    <a:gd name="connsiteY2" fmla="*/ 51327 h 55787"/>
                    <a:gd name="connsiteX3" fmla="*/ 107111 w 111574"/>
                    <a:gd name="connsiteY3" fmla="*/ 53305 h 55787"/>
                    <a:gd name="connsiteX4" fmla="*/ 107060 w 111574"/>
                    <a:gd name="connsiteY4" fmla="*/ 53406 h 55787"/>
                    <a:gd name="connsiteX5" fmla="*/ 105792 w 111574"/>
                    <a:gd name="connsiteY5" fmla="*/ 53507 h 55787"/>
                    <a:gd name="connsiteX6" fmla="*/ 100416 w 111574"/>
                    <a:gd name="connsiteY6" fmla="*/ 53812 h 55787"/>
                    <a:gd name="connsiteX7" fmla="*/ 98134 w 111574"/>
                    <a:gd name="connsiteY7" fmla="*/ 53558 h 55787"/>
                    <a:gd name="connsiteX8" fmla="*/ 96106 w 111574"/>
                    <a:gd name="connsiteY8" fmla="*/ 53457 h 55787"/>
                    <a:gd name="connsiteX9" fmla="*/ 80333 w 111574"/>
                    <a:gd name="connsiteY9" fmla="*/ 50769 h 55787"/>
                    <a:gd name="connsiteX10" fmla="*/ 62380 w 111574"/>
                    <a:gd name="connsiteY10" fmla="*/ 45951 h 55787"/>
                    <a:gd name="connsiteX11" fmla="*/ 59084 w 111574"/>
                    <a:gd name="connsiteY11" fmla="*/ 44734 h 55787"/>
                    <a:gd name="connsiteX12" fmla="*/ 56801 w 111574"/>
                    <a:gd name="connsiteY12" fmla="*/ 43872 h 55787"/>
                    <a:gd name="connsiteX13" fmla="*/ 47267 w 111574"/>
                    <a:gd name="connsiteY13" fmla="*/ 40119 h 55787"/>
                    <a:gd name="connsiteX14" fmla="*/ 30480 w 111574"/>
                    <a:gd name="connsiteY14" fmla="*/ 32004 h 55787"/>
                    <a:gd name="connsiteX15" fmla="*/ 22670 w 111574"/>
                    <a:gd name="connsiteY15" fmla="*/ 27490 h 55787"/>
                    <a:gd name="connsiteX16" fmla="*/ 20489 w 111574"/>
                    <a:gd name="connsiteY16" fmla="*/ 26121 h 55787"/>
                    <a:gd name="connsiteX17" fmla="*/ 18105 w 111574"/>
                    <a:gd name="connsiteY17" fmla="*/ 24295 h 55787"/>
                    <a:gd name="connsiteX18" fmla="*/ 12020 w 111574"/>
                    <a:gd name="connsiteY18" fmla="*/ 19122 h 55787"/>
                    <a:gd name="connsiteX19" fmla="*/ 9484 w 111574"/>
                    <a:gd name="connsiteY19" fmla="*/ 16637 h 55787"/>
                    <a:gd name="connsiteX20" fmla="*/ 8419 w 111574"/>
                    <a:gd name="connsiteY20" fmla="*/ 15522 h 55787"/>
                    <a:gd name="connsiteX21" fmla="*/ 4970 w 111574"/>
                    <a:gd name="connsiteY21" fmla="*/ 10501 h 55787"/>
                    <a:gd name="connsiteX22" fmla="*/ 4767 w 111574"/>
                    <a:gd name="connsiteY22" fmla="*/ 10247 h 55787"/>
                    <a:gd name="connsiteX23" fmla="*/ 4716 w 111574"/>
                    <a:gd name="connsiteY23" fmla="*/ 10044 h 55787"/>
                    <a:gd name="connsiteX24" fmla="*/ 3804 w 111574"/>
                    <a:gd name="connsiteY24" fmla="*/ 7356 h 55787"/>
                    <a:gd name="connsiteX25" fmla="*/ 3804 w 111574"/>
                    <a:gd name="connsiteY25" fmla="*/ 6748 h 55787"/>
                    <a:gd name="connsiteX26" fmla="*/ 3854 w 111574"/>
                    <a:gd name="connsiteY26" fmla="*/ 5429 h 55787"/>
                    <a:gd name="connsiteX27" fmla="*/ 3905 w 111574"/>
                    <a:gd name="connsiteY27" fmla="*/ 5023 h 55787"/>
                    <a:gd name="connsiteX28" fmla="*/ 3956 w 111574"/>
                    <a:gd name="connsiteY28" fmla="*/ 4922 h 55787"/>
                    <a:gd name="connsiteX29" fmla="*/ 3905 w 111574"/>
                    <a:gd name="connsiteY29" fmla="*/ 4719 h 55787"/>
                    <a:gd name="connsiteX30" fmla="*/ 11106 w 111574"/>
                    <a:gd name="connsiteY30" fmla="*/ 3806 h 55787"/>
                    <a:gd name="connsiteX31" fmla="*/ 27741 w 111574"/>
                    <a:gd name="connsiteY31" fmla="*/ 5581 h 55787"/>
                    <a:gd name="connsiteX32" fmla="*/ 95497 w 111574"/>
                    <a:gd name="connsiteY32" fmla="*/ 34337 h 55787"/>
                    <a:gd name="connsiteX33" fmla="*/ 99858 w 111574"/>
                    <a:gd name="connsiteY33" fmla="*/ 37583 h 55787"/>
                    <a:gd name="connsiteX34" fmla="*/ 105843 w 111574"/>
                    <a:gd name="connsiteY34" fmla="*/ 42705 h 55787"/>
                    <a:gd name="connsiteX35" fmla="*/ 108227 w 111574"/>
                    <a:gd name="connsiteY35" fmla="*/ 45089 h 55787"/>
                    <a:gd name="connsiteX36" fmla="*/ 108937 w 111574"/>
                    <a:gd name="connsiteY36" fmla="*/ 45748 h 55787"/>
                    <a:gd name="connsiteX37" fmla="*/ 108988 w 111574"/>
                    <a:gd name="connsiteY37" fmla="*/ 45951 h 55787"/>
                    <a:gd name="connsiteX38" fmla="*/ 111827 w 111574"/>
                    <a:gd name="connsiteY38" fmla="*/ 50160 h 55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11574" h="55787">
                      <a:moveTo>
                        <a:pt x="111827" y="50160"/>
                      </a:moveTo>
                      <a:lnTo>
                        <a:pt x="111777" y="50262"/>
                      </a:lnTo>
                      <a:cubicBezTo>
                        <a:pt x="111422" y="50667"/>
                        <a:pt x="110915" y="51022"/>
                        <a:pt x="110357" y="51327"/>
                      </a:cubicBezTo>
                      <a:cubicBezTo>
                        <a:pt x="109342" y="52189"/>
                        <a:pt x="108176" y="52645"/>
                        <a:pt x="107111" y="53305"/>
                      </a:cubicBezTo>
                      <a:cubicBezTo>
                        <a:pt x="107111" y="53305"/>
                        <a:pt x="107111" y="53305"/>
                        <a:pt x="107060" y="53406"/>
                      </a:cubicBezTo>
                      <a:cubicBezTo>
                        <a:pt x="106604" y="53457"/>
                        <a:pt x="106198" y="53609"/>
                        <a:pt x="105792" y="53507"/>
                      </a:cubicBezTo>
                      <a:cubicBezTo>
                        <a:pt x="104017" y="53812"/>
                        <a:pt x="102243" y="53660"/>
                        <a:pt x="100416" y="53812"/>
                      </a:cubicBezTo>
                      <a:cubicBezTo>
                        <a:pt x="99858" y="53710"/>
                        <a:pt x="98540" y="53609"/>
                        <a:pt x="98134" y="53558"/>
                      </a:cubicBezTo>
                      <a:cubicBezTo>
                        <a:pt x="97424" y="53507"/>
                        <a:pt x="96714" y="53457"/>
                        <a:pt x="96106" y="53457"/>
                      </a:cubicBezTo>
                      <a:cubicBezTo>
                        <a:pt x="90730" y="52848"/>
                        <a:pt x="85506" y="51885"/>
                        <a:pt x="80333" y="50769"/>
                      </a:cubicBezTo>
                      <a:cubicBezTo>
                        <a:pt x="74298" y="49399"/>
                        <a:pt x="68212" y="47675"/>
                        <a:pt x="62380" y="45951"/>
                      </a:cubicBezTo>
                      <a:cubicBezTo>
                        <a:pt x="61264" y="45545"/>
                        <a:pt x="60098" y="45089"/>
                        <a:pt x="59084" y="44734"/>
                      </a:cubicBezTo>
                      <a:cubicBezTo>
                        <a:pt x="58678" y="44683"/>
                        <a:pt x="57308" y="44125"/>
                        <a:pt x="56801" y="43872"/>
                      </a:cubicBezTo>
                      <a:cubicBezTo>
                        <a:pt x="53504" y="42654"/>
                        <a:pt x="50309" y="41539"/>
                        <a:pt x="47267" y="40119"/>
                      </a:cubicBezTo>
                      <a:cubicBezTo>
                        <a:pt x="41586" y="37735"/>
                        <a:pt x="35906" y="34996"/>
                        <a:pt x="30480" y="32004"/>
                      </a:cubicBezTo>
                      <a:cubicBezTo>
                        <a:pt x="27843" y="30685"/>
                        <a:pt x="25205" y="29063"/>
                        <a:pt x="22670" y="27490"/>
                      </a:cubicBezTo>
                      <a:cubicBezTo>
                        <a:pt x="22315" y="27288"/>
                        <a:pt x="21098" y="26425"/>
                        <a:pt x="20489" y="26121"/>
                      </a:cubicBezTo>
                      <a:cubicBezTo>
                        <a:pt x="19830" y="25665"/>
                        <a:pt x="18410" y="24600"/>
                        <a:pt x="18105" y="24295"/>
                      </a:cubicBezTo>
                      <a:cubicBezTo>
                        <a:pt x="15925" y="22622"/>
                        <a:pt x="13896" y="20999"/>
                        <a:pt x="12020" y="19122"/>
                      </a:cubicBezTo>
                      <a:cubicBezTo>
                        <a:pt x="11157" y="18412"/>
                        <a:pt x="10295" y="17499"/>
                        <a:pt x="9484" y="16637"/>
                      </a:cubicBezTo>
                      <a:cubicBezTo>
                        <a:pt x="9078" y="16282"/>
                        <a:pt x="8824" y="15877"/>
                        <a:pt x="8419" y="15522"/>
                      </a:cubicBezTo>
                      <a:cubicBezTo>
                        <a:pt x="7303" y="13899"/>
                        <a:pt x="6086" y="12124"/>
                        <a:pt x="4970" y="10501"/>
                      </a:cubicBezTo>
                      <a:cubicBezTo>
                        <a:pt x="4919" y="10298"/>
                        <a:pt x="4919" y="10298"/>
                        <a:pt x="4767" y="10247"/>
                      </a:cubicBezTo>
                      <a:cubicBezTo>
                        <a:pt x="4767" y="10247"/>
                        <a:pt x="4665" y="10196"/>
                        <a:pt x="4716" y="10044"/>
                      </a:cubicBezTo>
                      <a:cubicBezTo>
                        <a:pt x="4514" y="9182"/>
                        <a:pt x="4311" y="8168"/>
                        <a:pt x="3804" y="7356"/>
                      </a:cubicBezTo>
                      <a:cubicBezTo>
                        <a:pt x="3905" y="7103"/>
                        <a:pt x="3854" y="6951"/>
                        <a:pt x="3804" y="6748"/>
                      </a:cubicBezTo>
                      <a:cubicBezTo>
                        <a:pt x="3804" y="6139"/>
                        <a:pt x="3854" y="5733"/>
                        <a:pt x="3854" y="5429"/>
                      </a:cubicBezTo>
                      <a:cubicBezTo>
                        <a:pt x="3905" y="5328"/>
                        <a:pt x="3854" y="5125"/>
                        <a:pt x="3905" y="5023"/>
                      </a:cubicBezTo>
                      <a:cubicBezTo>
                        <a:pt x="3905" y="5023"/>
                        <a:pt x="3905" y="5023"/>
                        <a:pt x="3956" y="4922"/>
                      </a:cubicBezTo>
                      <a:cubicBezTo>
                        <a:pt x="3905" y="4719"/>
                        <a:pt x="3905" y="4719"/>
                        <a:pt x="3905" y="4719"/>
                      </a:cubicBezTo>
                      <a:cubicBezTo>
                        <a:pt x="5528" y="4466"/>
                        <a:pt x="9484" y="3755"/>
                        <a:pt x="11106" y="3806"/>
                      </a:cubicBezTo>
                      <a:cubicBezTo>
                        <a:pt x="16686" y="3755"/>
                        <a:pt x="22264" y="4618"/>
                        <a:pt x="27741" y="5581"/>
                      </a:cubicBezTo>
                      <a:cubicBezTo>
                        <a:pt x="52440" y="9892"/>
                        <a:pt x="74704" y="20745"/>
                        <a:pt x="95497" y="34337"/>
                      </a:cubicBezTo>
                      <a:cubicBezTo>
                        <a:pt x="96917" y="35351"/>
                        <a:pt x="98489" y="36416"/>
                        <a:pt x="99858" y="37583"/>
                      </a:cubicBezTo>
                      <a:cubicBezTo>
                        <a:pt x="101887" y="39206"/>
                        <a:pt x="103916" y="40828"/>
                        <a:pt x="105843" y="42705"/>
                      </a:cubicBezTo>
                      <a:cubicBezTo>
                        <a:pt x="106706" y="43415"/>
                        <a:pt x="107466" y="44277"/>
                        <a:pt x="108227" y="45089"/>
                      </a:cubicBezTo>
                      <a:cubicBezTo>
                        <a:pt x="108531" y="45393"/>
                        <a:pt x="108683" y="45647"/>
                        <a:pt x="108937" y="45748"/>
                      </a:cubicBezTo>
                      <a:lnTo>
                        <a:pt x="108988" y="45951"/>
                      </a:lnTo>
                      <a:cubicBezTo>
                        <a:pt x="110052" y="47422"/>
                        <a:pt x="110965" y="48943"/>
                        <a:pt x="111827" y="50160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7" name="任意多边形: 形状 246"/>
                <p:cNvSpPr/>
                <p:nvPr/>
              </p:nvSpPr>
              <p:spPr>
                <a:xfrm>
                  <a:off x="6975351" y="4828913"/>
                  <a:ext cx="142003" cy="187647"/>
                </a:xfrm>
                <a:custGeom>
                  <a:avLst/>
                  <a:gdLst>
                    <a:gd name="connsiteX0" fmla="*/ 110615 w 142003"/>
                    <a:gd name="connsiteY0" fmla="*/ 153375 h 187647"/>
                    <a:gd name="connsiteX1" fmla="*/ 110716 w 142003"/>
                    <a:gd name="connsiteY1" fmla="*/ 153425 h 187647"/>
                    <a:gd name="connsiteX2" fmla="*/ 110767 w 142003"/>
                    <a:gd name="connsiteY2" fmla="*/ 153324 h 187647"/>
                    <a:gd name="connsiteX3" fmla="*/ 110615 w 142003"/>
                    <a:gd name="connsiteY3" fmla="*/ 153375 h 187647"/>
                    <a:gd name="connsiteX4" fmla="*/ 142971 w 142003"/>
                    <a:gd name="connsiteY4" fmla="*/ 149267 h 187647"/>
                    <a:gd name="connsiteX5" fmla="*/ 130090 w 142003"/>
                    <a:gd name="connsiteY5" fmla="*/ 98703 h 187647"/>
                    <a:gd name="connsiteX6" fmla="*/ 107419 w 142003"/>
                    <a:gd name="connsiteY6" fmla="*/ 56305 h 187647"/>
                    <a:gd name="connsiteX7" fmla="*/ 103312 w 142003"/>
                    <a:gd name="connsiteY7" fmla="*/ 52299 h 187647"/>
                    <a:gd name="connsiteX8" fmla="*/ 102754 w 142003"/>
                    <a:gd name="connsiteY8" fmla="*/ 51284 h 187647"/>
                    <a:gd name="connsiteX9" fmla="*/ 76230 w 142003"/>
                    <a:gd name="connsiteY9" fmla="*/ 21920 h 187647"/>
                    <a:gd name="connsiteX10" fmla="*/ 39867 w 142003"/>
                    <a:gd name="connsiteY10" fmla="*/ 3815 h 187647"/>
                    <a:gd name="connsiteX11" fmla="*/ 4518 w 142003"/>
                    <a:gd name="connsiteY11" fmla="*/ 37794 h 187647"/>
                    <a:gd name="connsiteX12" fmla="*/ 11973 w 142003"/>
                    <a:gd name="connsiteY12" fmla="*/ 84757 h 187647"/>
                    <a:gd name="connsiteX13" fmla="*/ 71006 w 142003"/>
                    <a:gd name="connsiteY13" fmla="*/ 169096 h 187647"/>
                    <a:gd name="connsiteX14" fmla="*/ 114013 w 142003"/>
                    <a:gd name="connsiteY14" fmla="*/ 184413 h 187647"/>
                    <a:gd name="connsiteX15" fmla="*/ 142971 w 142003"/>
                    <a:gd name="connsiteY15" fmla="*/ 149267 h 187647"/>
                    <a:gd name="connsiteX16" fmla="*/ 111325 w 142003"/>
                    <a:gd name="connsiteY16" fmla="*/ 152867 h 187647"/>
                    <a:gd name="connsiteX17" fmla="*/ 111223 w 142003"/>
                    <a:gd name="connsiteY17" fmla="*/ 153121 h 187647"/>
                    <a:gd name="connsiteX18" fmla="*/ 111122 w 142003"/>
                    <a:gd name="connsiteY18" fmla="*/ 153375 h 187647"/>
                    <a:gd name="connsiteX19" fmla="*/ 110767 w 142003"/>
                    <a:gd name="connsiteY19" fmla="*/ 153476 h 187647"/>
                    <a:gd name="connsiteX20" fmla="*/ 110818 w 142003"/>
                    <a:gd name="connsiteY20" fmla="*/ 153375 h 187647"/>
                    <a:gd name="connsiteX21" fmla="*/ 110615 w 142003"/>
                    <a:gd name="connsiteY21" fmla="*/ 153425 h 187647"/>
                    <a:gd name="connsiteX22" fmla="*/ 109043 w 142003"/>
                    <a:gd name="connsiteY22" fmla="*/ 153831 h 187647"/>
                    <a:gd name="connsiteX23" fmla="*/ 108079 w 142003"/>
                    <a:gd name="connsiteY23" fmla="*/ 153628 h 187647"/>
                    <a:gd name="connsiteX24" fmla="*/ 107065 w 142003"/>
                    <a:gd name="connsiteY24" fmla="*/ 153578 h 187647"/>
                    <a:gd name="connsiteX25" fmla="*/ 104884 w 142003"/>
                    <a:gd name="connsiteY25" fmla="*/ 153375 h 187647"/>
                    <a:gd name="connsiteX26" fmla="*/ 102703 w 142003"/>
                    <a:gd name="connsiteY26" fmla="*/ 153476 h 187647"/>
                    <a:gd name="connsiteX27" fmla="*/ 100066 w 142003"/>
                    <a:gd name="connsiteY27" fmla="*/ 152157 h 187647"/>
                    <a:gd name="connsiteX28" fmla="*/ 97327 w 142003"/>
                    <a:gd name="connsiteY28" fmla="*/ 150484 h 187647"/>
                    <a:gd name="connsiteX29" fmla="*/ 98291 w 142003"/>
                    <a:gd name="connsiteY29" fmla="*/ 150940 h 187647"/>
                    <a:gd name="connsiteX30" fmla="*/ 97276 w 142003"/>
                    <a:gd name="connsiteY30" fmla="*/ 150281 h 187647"/>
                    <a:gd name="connsiteX31" fmla="*/ 83938 w 142003"/>
                    <a:gd name="connsiteY31" fmla="*/ 138312 h 187647"/>
                    <a:gd name="connsiteX32" fmla="*/ 77396 w 142003"/>
                    <a:gd name="connsiteY32" fmla="*/ 131313 h 187647"/>
                    <a:gd name="connsiteX33" fmla="*/ 75976 w 142003"/>
                    <a:gd name="connsiteY33" fmla="*/ 129690 h 187647"/>
                    <a:gd name="connsiteX34" fmla="*/ 75925 w 142003"/>
                    <a:gd name="connsiteY34" fmla="*/ 129488 h 187647"/>
                    <a:gd name="connsiteX35" fmla="*/ 72223 w 142003"/>
                    <a:gd name="connsiteY35" fmla="*/ 124923 h 187647"/>
                    <a:gd name="connsiteX36" fmla="*/ 47576 w 142003"/>
                    <a:gd name="connsiteY36" fmla="*/ 87343 h 187647"/>
                    <a:gd name="connsiteX37" fmla="*/ 45141 w 142003"/>
                    <a:gd name="connsiteY37" fmla="*/ 82677 h 187647"/>
                    <a:gd name="connsiteX38" fmla="*/ 45091 w 142003"/>
                    <a:gd name="connsiteY38" fmla="*/ 82474 h 187647"/>
                    <a:gd name="connsiteX39" fmla="*/ 44025 w 142003"/>
                    <a:gd name="connsiteY39" fmla="*/ 80142 h 187647"/>
                    <a:gd name="connsiteX40" fmla="*/ 39968 w 142003"/>
                    <a:gd name="connsiteY40" fmla="*/ 69999 h 187647"/>
                    <a:gd name="connsiteX41" fmla="*/ 36925 w 142003"/>
                    <a:gd name="connsiteY41" fmla="*/ 60819 h 187647"/>
                    <a:gd name="connsiteX42" fmla="*/ 35911 w 142003"/>
                    <a:gd name="connsiteY42" fmla="*/ 56559 h 187647"/>
                    <a:gd name="connsiteX43" fmla="*/ 35911 w 142003"/>
                    <a:gd name="connsiteY43" fmla="*/ 56255 h 187647"/>
                    <a:gd name="connsiteX44" fmla="*/ 35860 w 142003"/>
                    <a:gd name="connsiteY44" fmla="*/ 56052 h 187647"/>
                    <a:gd name="connsiteX45" fmla="*/ 35911 w 142003"/>
                    <a:gd name="connsiteY45" fmla="*/ 55950 h 187647"/>
                    <a:gd name="connsiteX46" fmla="*/ 35860 w 142003"/>
                    <a:gd name="connsiteY46" fmla="*/ 55747 h 187647"/>
                    <a:gd name="connsiteX47" fmla="*/ 35809 w 142003"/>
                    <a:gd name="connsiteY47" fmla="*/ 55291 h 187647"/>
                    <a:gd name="connsiteX48" fmla="*/ 35809 w 142003"/>
                    <a:gd name="connsiteY48" fmla="*/ 54987 h 187647"/>
                    <a:gd name="connsiteX49" fmla="*/ 35607 w 142003"/>
                    <a:gd name="connsiteY49" fmla="*/ 54125 h 187647"/>
                    <a:gd name="connsiteX50" fmla="*/ 35100 w 142003"/>
                    <a:gd name="connsiteY50" fmla="*/ 45909 h 187647"/>
                    <a:gd name="connsiteX51" fmla="*/ 35049 w 142003"/>
                    <a:gd name="connsiteY51" fmla="*/ 45452 h 187647"/>
                    <a:gd name="connsiteX52" fmla="*/ 35049 w 142003"/>
                    <a:gd name="connsiteY52" fmla="*/ 45148 h 187647"/>
                    <a:gd name="connsiteX53" fmla="*/ 35758 w 142003"/>
                    <a:gd name="connsiteY53" fmla="*/ 40989 h 187647"/>
                    <a:gd name="connsiteX54" fmla="*/ 36063 w 142003"/>
                    <a:gd name="connsiteY54" fmla="*/ 40076 h 187647"/>
                    <a:gd name="connsiteX55" fmla="*/ 36317 w 142003"/>
                    <a:gd name="connsiteY55" fmla="*/ 39620 h 187647"/>
                    <a:gd name="connsiteX56" fmla="*/ 36672 w 142003"/>
                    <a:gd name="connsiteY56" fmla="*/ 38910 h 187647"/>
                    <a:gd name="connsiteX57" fmla="*/ 37229 w 142003"/>
                    <a:gd name="connsiteY57" fmla="*/ 37540 h 187647"/>
                    <a:gd name="connsiteX58" fmla="*/ 37331 w 142003"/>
                    <a:gd name="connsiteY58" fmla="*/ 37287 h 187647"/>
                    <a:gd name="connsiteX59" fmla="*/ 39512 w 142003"/>
                    <a:gd name="connsiteY59" fmla="*/ 35055 h 187647"/>
                    <a:gd name="connsiteX60" fmla="*/ 40171 w 142003"/>
                    <a:gd name="connsiteY60" fmla="*/ 34650 h 187647"/>
                    <a:gd name="connsiteX61" fmla="*/ 41287 w 142003"/>
                    <a:gd name="connsiteY61" fmla="*/ 35055 h 187647"/>
                    <a:gd name="connsiteX62" fmla="*/ 42301 w 142003"/>
                    <a:gd name="connsiteY62" fmla="*/ 35411 h 187647"/>
                    <a:gd name="connsiteX63" fmla="*/ 46308 w 142003"/>
                    <a:gd name="connsiteY63" fmla="*/ 37591 h 187647"/>
                    <a:gd name="connsiteX64" fmla="*/ 47018 w 142003"/>
                    <a:gd name="connsiteY64" fmla="*/ 37946 h 187647"/>
                    <a:gd name="connsiteX65" fmla="*/ 47322 w 142003"/>
                    <a:gd name="connsiteY65" fmla="*/ 38251 h 187647"/>
                    <a:gd name="connsiteX66" fmla="*/ 50872 w 142003"/>
                    <a:gd name="connsiteY66" fmla="*/ 41091 h 187647"/>
                    <a:gd name="connsiteX67" fmla="*/ 74860 w 142003"/>
                    <a:gd name="connsiteY67" fmla="*/ 65891 h 187647"/>
                    <a:gd name="connsiteX68" fmla="*/ 104884 w 142003"/>
                    <a:gd name="connsiteY68" fmla="*/ 130603 h 187647"/>
                    <a:gd name="connsiteX69" fmla="*/ 110818 w 142003"/>
                    <a:gd name="connsiteY69" fmla="*/ 138211 h 187647"/>
                    <a:gd name="connsiteX70" fmla="*/ 110919 w 142003"/>
                    <a:gd name="connsiteY70" fmla="*/ 139174 h 187647"/>
                    <a:gd name="connsiteX71" fmla="*/ 111021 w 142003"/>
                    <a:gd name="connsiteY71" fmla="*/ 139529 h 187647"/>
                    <a:gd name="connsiteX72" fmla="*/ 111629 w 142003"/>
                    <a:gd name="connsiteY72" fmla="*/ 143739 h 187647"/>
                    <a:gd name="connsiteX73" fmla="*/ 111882 w 142003"/>
                    <a:gd name="connsiteY73" fmla="*/ 147745 h 187647"/>
                    <a:gd name="connsiteX74" fmla="*/ 111882 w 142003"/>
                    <a:gd name="connsiteY74" fmla="*/ 149520 h 187647"/>
                    <a:gd name="connsiteX75" fmla="*/ 111375 w 142003"/>
                    <a:gd name="connsiteY75" fmla="*/ 152563 h 187647"/>
                    <a:gd name="connsiteX76" fmla="*/ 111325 w 142003"/>
                    <a:gd name="connsiteY76" fmla="*/ 152867 h 187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42003" h="187647">
                      <a:moveTo>
                        <a:pt x="110615" y="153375"/>
                      </a:moveTo>
                      <a:cubicBezTo>
                        <a:pt x="110615" y="153375"/>
                        <a:pt x="110615" y="153375"/>
                        <a:pt x="110716" y="153425"/>
                      </a:cubicBezTo>
                      <a:lnTo>
                        <a:pt x="110767" y="153324"/>
                      </a:lnTo>
                      <a:lnTo>
                        <a:pt x="110615" y="153375"/>
                      </a:lnTo>
                      <a:close/>
                      <a:moveTo>
                        <a:pt x="142971" y="149267"/>
                      </a:moveTo>
                      <a:cubicBezTo>
                        <a:pt x="143529" y="132023"/>
                        <a:pt x="136987" y="114324"/>
                        <a:pt x="130090" y="98703"/>
                      </a:cubicBezTo>
                      <a:cubicBezTo>
                        <a:pt x="123750" y="84148"/>
                        <a:pt x="116396" y="69491"/>
                        <a:pt x="107419" y="56305"/>
                      </a:cubicBezTo>
                      <a:cubicBezTo>
                        <a:pt x="106152" y="54632"/>
                        <a:pt x="104834" y="53364"/>
                        <a:pt x="103312" y="52299"/>
                      </a:cubicBezTo>
                      <a:cubicBezTo>
                        <a:pt x="103210" y="51944"/>
                        <a:pt x="102906" y="51640"/>
                        <a:pt x="102754" y="51284"/>
                      </a:cubicBezTo>
                      <a:cubicBezTo>
                        <a:pt x="94842" y="40736"/>
                        <a:pt x="86068" y="30744"/>
                        <a:pt x="76230" y="21920"/>
                      </a:cubicBezTo>
                      <a:cubicBezTo>
                        <a:pt x="65985" y="12741"/>
                        <a:pt x="54168" y="4068"/>
                        <a:pt x="39867" y="3815"/>
                      </a:cubicBezTo>
                      <a:cubicBezTo>
                        <a:pt x="21203" y="3308"/>
                        <a:pt x="7155" y="20551"/>
                        <a:pt x="4518" y="37794"/>
                      </a:cubicBezTo>
                      <a:cubicBezTo>
                        <a:pt x="2084" y="53668"/>
                        <a:pt x="6192" y="69999"/>
                        <a:pt x="11973" y="84757"/>
                      </a:cubicBezTo>
                      <a:cubicBezTo>
                        <a:pt x="24652" y="115997"/>
                        <a:pt x="45445" y="146832"/>
                        <a:pt x="71006" y="169096"/>
                      </a:cubicBezTo>
                      <a:cubicBezTo>
                        <a:pt x="83279" y="179899"/>
                        <a:pt x="97125" y="186999"/>
                        <a:pt x="114013" y="184413"/>
                      </a:cubicBezTo>
                      <a:cubicBezTo>
                        <a:pt x="132422" y="181573"/>
                        <a:pt x="142362" y="167220"/>
                        <a:pt x="142971" y="149267"/>
                      </a:cubicBezTo>
                      <a:close/>
                      <a:moveTo>
                        <a:pt x="111325" y="152867"/>
                      </a:moveTo>
                      <a:cubicBezTo>
                        <a:pt x="111274" y="152969"/>
                        <a:pt x="111223" y="153121"/>
                        <a:pt x="111223" y="153121"/>
                      </a:cubicBezTo>
                      <a:cubicBezTo>
                        <a:pt x="111173" y="153222"/>
                        <a:pt x="111173" y="153222"/>
                        <a:pt x="111122" y="153375"/>
                      </a:cubicBezTo>
                      <a:cubicBezTo>
                        <a:pt x="110868" y="153578"/>
                        <a:pt x="110767" y="153476"/>
                        <a:pt x="110767" y="153476"/>
                      </a:cubicBezTo>
                      <a:lnTo>
                        <a:pt x="110818" y="153375"/>
                      </a:lnTo>
                      <a:lnTo>
                        <a:pt x="110615" y="153425"/>
                      </a:lnTo>
                      <a:cubicBezTo>
                        <a:pt x="110158" y="153476"/>
                        <a:pt x="109600" y="153679"/>
                        <a:pt x="109043" y="153831"/>
                      </a:cubicBezTo>
                      <a:cubicBezTo>
                        <a:pt x="112745" y="152411"/>
                        <a:pt x="109651" y="153527"/>
                        <a:pt x="108079" y="153628"/>
                      </a:cubicBezTo>
                      <a:cubicBezTo>
                        <a:pt x="107775" y="153628"/>
                        <a:pt x="107319" y="153679"/>
                        <a:pt x="107065" y="153578"/>
                      </a:cubicBezTo>
                      <a:cubicBezTo>
                        <a:pt x="106456" y="153578"/>
                        <a:pt x="105341" y="153476"/>
                        <a:pt x="104884" y="153375"/>
                      </a:cubicBezTo>
                      <a:cubicBezTo>
                        <a:pt x="103159" y="153273"/>
                        <a:pt x="99001" y="151650"/>
                        <a:pt x="102703" y="153476"/>
                      </a:cubicBezTo>
                      <a:lnTo>
                        <a:pt x="100066" y="152157"/>
                      </a:lnTo>
                      <a:cubicBezTo>
                        <a:pt x="99153" y="151549"/>
                        <a:pt x="98291" y="150940"/>
                        <a:pt x="97327" y="150484"/>
                      </a:cubicBezTo>
                      <a:lnTo>
                        <a:pt x="98291" y="150940"/>
                      </a:lnTo>
                      <a:cubicBezTo>
                        <a:pt x="97936" y="150737"/>
                        <a:pt x="97632" y="150484"/>
                        <a:pt x="97276" y="150281"/>
                      </a:cubicBezTo>
                      <a:cubicBezTo>
                        <a:pt x="92509" y="146680"/>
                        <a:pt x="88097" y="142522"/>
                        <a:pt x="83938" y="138312"/>
                      </a:cubicBezTo>
                      <a:cubicBezTo>
                        <a:pt x="81808" y="136030"/>
                        <a:pt x="79526" y="133697"/>
                        <a:pt x="77396" y="131313"/>
                      </a:cubicBezTo>
                      <a:cubicBezTo>
                        <a:pt x="76940" y="130756"/>
                        <a:pt x="76432" y="130249"/>
                        <a:pt x="75976" y="129690"/>
                      </a:cubicBezTo>
                      <a:cubicBezTo>
                        <a:pt x="76027" y="129589"/>
                        <a:pt x="76027" y="129589"/>
                        <a:pt x="75925" y="129488"/>
                      </a:cubicBezTo>
                      <a:cubicBezTo>
                        <a:pt x="74708" y="127966"/>
                        <a:pt x="73542" y="126495"/>
                        <a:pt x="72223" y="124923"/>
                      </a:cubicBezTo>
                      <a:cubicBezTo>
                        <a:pt x="62942" y="113208"/>
                        <a:pt x="54574" y="100631"/>
                        <a:pt x="47576" y="87343"/>
                      </a:cubicBezTo>
                      <a:cubicBezTo>
                        <a:pt x="46713" y="85720"/>
                        <a:pt x="45851" y="84250"/>
                        <a:pt x="45141" y="82677"/>
                      </a:cubicBezTo>
                      <a:cubicBezTo>
                        <a:pt x="45091" y="82474"/>
                        <a:pt x="45091" y="82474"/>
                        <a:pt x="45091" y="82474"/>
                      </a:cubicBezTo>
                      <a:cubicBezTo>
                        <a:pt x="44735" y="81714"/>
                        <a:pt x="44380" y="80902"/>
                        <a:pt x="44025" y="80142"/>
                      </a:cubicBezTo>
                      <a:cubicBezTo>
                        <a:pt x="42555" y="76845"/>
                        <a:pt x="41236" y="73498"/>
                        <a:pt x="39968" y="69999"/>
                      </a:cubicBezTo>
                      <a:cubicBezTo>
                        <a:pt x="38751" y="67006"/>
                        <a:pt x="37736" y="63963"/>
                        <a:pt x="36925" y="60819"/>
                      </a:cubicBezTo>
                      <a:cubicBezTo>
                        <a:pt x="36621" y="59297"/>
                        <a:pt x="36266" y="57928"/>
                        <a:pt x="35911" y="56559"/>
                      </a:cubicBezTo>
                      <a:cubicBezTo>
                        <a:pt x="35961" y="56457"/>
                        <a:pt x="35911" y="56255"/>
                        <a:pt x="35911" y="56255"/>
                      </a:cubicBezTo>
                      <a:cubicBezTo>
                        <a:pt x="35860" y="56052"/>
                        <a:pt x="35860" y="56052"/>
                        <a:pt x="35860" y="56052"/>
                      </a:cubicBezTo>
                      <a:cubicBezTo>
                        <a:pt x="35911" y="55950"/>
                        <a:pt x="35911" y="55950"/>
                        <a:pt x="35911" y="55950"/>
                      </a:cubicBezTo>
                      <a:cubicBezTo>
                        <a:pt x="35860" y="55747"/>
                        <a:pt x="35860" y="55747"/>
                        <a:pt x="35860" y="55747"/>
                      </a:cubicBezTo>
                      <a:cubicBezTo>
                        <a:pt x="35809" y="55544"/>
                        <a:pt x="35809" y="55291"/>
                        <a:pt x="35809" y="55291"/>
                      </a:cubicBezTo>
                      <a:cubicBezTo>
                        <a:pt x="35758" y="55088"/>
                        <a:pt x="35809" y="54987"/>
                        <a:pt x="35809" y="54987"/>
                      </a:cubicBezTo>
                      <a:cubicBezTo>
                        <a:pt x="35708" y="54632"/>
                        <a:pt x="35708" y="54327"/>
                        <a:pt x="35607" y="54125"/>
                      </a:cubicBezTo>
                      <a:cubicBezTo>
                        <a:pt x="35201" y="51386"/>
                        <a:pt x="35100" y="48596"/>
                        <a:pt x="35100" y="45909"/>
                      </a:cubicBezTo>
                      <a:cubicBezTo>
                        <a:pt x="35100" y="45604"/>
                        <a:pt x="34998" y="45554"/>
                        <a:pt x="35049" y="45452"/>
                      </a:cubicBezTo>
                      <a:cubicBezTo>
                        <a:pt x="34998" y="45249"/>
                        <a:pt x="34998" y="45249"/>
                        <a:pt x="35049" y="45148"/>
                      </a:cubicBezTo>
                      <a:cubicBezTo>
                        <a:pt x="35302" y="43778"/>
                        <a:pt x="35404" y="42308"/>
                        <a:pt x="35758" y="40989"/>
                      </a:cubicBezTo>
                      <a:cubicBezTo>
                        <a:pt x="35809" y="40583"/>
                        <a:pt x="35961" y="40330"/>
                        <a:pt x="36063" y="40076"/>
                      </a:cubicBezTo>
                      <a:cubicBezTo>
                        <a:pt x="36114" y="39975"/>
                        <a:pt x="36368" y="39772"/>
                        <a:pt x="36317" y="39620"/>
                      </a:cubicBezTo>
                      <a:cubicBezTo>
                        <a:pt x="36570" y="39163"/>
                        <a:pt x="36672" y="38910"/>
                        <a:pt x="36672" y="38910"/>
                      </a:cubicBezTo>
                      <a:cubicBezTo>
                        <a:pt x="36773" y="38352"/>
                        <a:pt x="37026" y="37896"/>
                        <a:pt x="37229" y="37540"/>
                      </a:cubicBezTo>
                      <a:cubicBezTo>
                        <a:pt x="37280" y="37439"/>
                        <a:pt x="37280" y="37439"/>
                        <a:pt x="37331" y="37287"/>
                      </a:cubicBezTo>
                      <a:cubicBezTo>
                        <a:pt x="37939" y="36678"/>
                        <a:pt x="38751" y="35918"/>
                        <a:pt x="39512" y="35055"/>
                      </a:cubicBezTo>
                      <a:cubicBezTo>
                        <a:pt x="39714" y="35005"/>
                        <a:pt x="39867" y="34954"/>
                        <a:pt x="40171" y="34650"/>
                      </a:cubicBezTo>
                      <a:cubicBezTo>
                        <a:pt x="40171" y="34650"/>
                        <a:pt x="41033" y="35055"/>
                        <a:pt x="41287" y="35055"/>
                      </a:cubicBezTo>
                      <a:cubicBezTo>
                        <a:pt x="41591" y="35055"/>
                        <a:pt x="41946" y="35258"/>
                        <a:pt x="42301" y="35411"/>
                      </a:cubicBezTo>
                      <a:cubicBezTo>
                        <a:pt x="43670" y="35968"/>
                        <a:pt x="45040" y="36780"/>
                        <a:pt x="46308" y="37591"/>
                      </a:cubicBezTo>
                      <a:lnTo>
                        <a:pt x="47018" y="37946"/>
                      </a:lnTo>
                      <a:cubicBezTo>
                        <a:pt x="47119" y="37997"/>
                        <a:pt x="47119" y="37997"/>
                        <a:pt x="47322" y="38251"/>
                      </a:cubicBezTo>
                      <a:cubicBezTo>
                        <a:pt x="48691" y="39113"/>
                        <a:pt x="49705" y="40076"/>
                        <a:pt x="50872" y="41091"/>
                      </a:cubicBezTo>
                      <a:cubicBezTo>
                        <a:pt x="59798" y="48394"/>
                        <a:pt x="67963" y="56863"/>
                        <a:pt x="74860" y="65891"/>
                      </a:cubicBezTo>
                      <a:cubicBezTo>
                        <a:pt x="89619" y="85162"/>
                        <a:pt x="99559" y="106919"/>
                        <a:pt x="104884" y="130603"/>
                      </a:cubicBezTo>
                      <a:cubicBezTo>
                        <a:pt x="105594" y="133951"/>
                        <a:pt x="107978" y="136385"/>
                        <a:pt x="110818" y="138211"/>
                      </a:cubicBezTo>
                      <a:cubicBezTo>
                        <a:pt x="110818" y="138515"/>
                        <a:pt x="110919" y="138870"/>
                        <a:pt x="110919" y="139174"/>
                      </a:cubicBezTo>
                      <a:cubicBezTo>
                        <a:pt x="111021" y="139225"/>
                        <a:pt x="110970" y="139377"/>
                        <a:pt x="111021" y="139529"/>
                      </a:cubicBezTo>
                      <a:cubicBezTo>
                        <a:pt x="111071" y="140899"/>
                        <a:pt x="111426" y="142268"/>
                        <a:pt x="111629" y="143739"/>
                      </a:cubicBezTo>
                      <a:cubicBezTo>
                        <a:pt x="111680" y="145108"/>
                        <a:pt x="111782" y="146376"/>
                        <a:pt x="111882" y="147745"/>
                      </a:cubicBezTo>
                      <a:cubicBezTo>
                        <a:pt x="111882" y="148354"/>
                        <a:pt x="111882" y="148963"/>
                        <a:pt x="111882" y="149520"/>
                      </a:cubicBezTo>
                      <a:cubicBezTo>
                        <a:pt x="111629" y="150585"/>
                        <a:pt x="111629" y="151498"/>
                        <a:pt x="111375" y="152563"/>
                      </a:cubicBezTo>
                      <a:lnTo>
                        <a:pt x="111325" y="15286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8" name="任意多边形: 形状 247"/>
                <p:cNvSpPr/>
                <p:nvPr/>
              </p:nvSpPr>
              <p:spPr>
                <a:xfrm>
                  <a:off x="7006559" y="4859709"/>
                  <a:ext cx="81145" cy="126789"/>
                </a:xfrm>
                <a:custGeom>
                  <a:avLst/>
                  <a:gdLst>
                    <a:gd name="connsiteX0" fmla="*/ 80168 w 81144"/>
                    <a:gd name="connsiteY0" fmla="*/ 121920 h 126788"/>
                    <a:gd name="connsiteX1" fmla="*/ 80117 w 81144"/>
                    <a:gd name="connsiteY1" fmla="*/ 122021 h 126788"/>
                    <a:gd name="connsiteX2" fmla="*/ 80016 w 81144"/>
                    <a:gd name="connsiteY2" fmla="*/ 122275 h 126788"/>
                    <a:gd name="connsiteX3" fmla="*/ 79610 w 81144"/>
                    <a:gd name="connsiteY3" fmla="*/ 122529 h 126788"/>
                    <a:gd name="connsiteX4" fmla="*/ 79407 w 81144"/>
                    <a:gd name="connsiteY4" fmla="*/ 122580 h 126788"/>
                    <a:gd name="connsiteX5" fmla="*/ 77835 w 81144"/>
                    <a:gd name="connsiteY5" fmla="*/ 122985 h 126788"/>
                    <a:gd name="connsiteX6" fmla="*/ 76872 w 81144"/>
                    <a:gd name="connsiteY6" fmla="*/ 122782 h 126788"/>
                    <a:gd name="connsiteX7" fmla="*/ 75857 w 81144"/>
                    <a:gd name="connsiteY7" fmla="*/ 122732 h 126788"/>
                    <a:gd name="connsiteX8" fmla="*/ 73676 w 81144"/>
                    <a:gd name="connsiteY8" fmla="*/ 122529 h 126788"/>
                    <a:gd name="connsiteX9" fmla="*/ 71496 w 81144"/>
                    <a:gd name="connsiteY9" fmla="*/ 122630 h 126788"/>
                    <a:gd name="connsiteX10" fmla="*/ 68859 w 81144"/>
                    <a:gd name="connsiteY10" fmla="*/ 121312 h 126788"/>
                    <a:gd name="connsiteX11" fmla="*/ 66120 w 81144"/>
                    <a:gd name="connsiteY11" fmla="*/ 119638 h 126788"/>
                    <a:gd name="connsiteX12" fmla="*/ 67084 w 81144"/>
                    <a:gd name="connsiteY12" fmla="*/ 120094 h 126788"/>
                    <a:gd name="connsiteX13" fmla="*/ 66069 w 81144"/>
                    <a:gd name="connsiteY13" fmla="*/ 119435 h 126788"/>
                    <a:gd name="connsiteX14" fmla="*/ 52731 w 81144"/>
                    <a:gd name="connsiteY14" fmla="*/ 107466 h 126788"/>
                    <a:gd name="connsiteX15" fmla="*/ 46189 w 81144"/>
                    <a:gd name="connsiteY15" fmla="*/ 100467 h 126788"/>
                    <a:gd name="connsiteX16" fmla="*/ 44769 w 81144"/>
                    <a:gd name="connsiteY16" fmla="*/ 98844 h 126788"/>
                    <a:gd name="connsiteX17" fmla="*/ 44718 w 81144"/>
                    <a:gd name="connsiteY17" fmla="*/ 98642 h 126788"/>
                    <a:gd name="connsiteX18" fmla="*/ 41016 w 81144"/>
                    <a:gd name="connsiteY18" fmla="*/ 94077 h 126788"/>
                    <a:gd name="connsiteX19" fmla="*/ 16368 w 81144"/>
                    <a:gd name="connsiteY19" fmla="*/ 56497 h 126788"/>
                    <a:gd name="connsiteX20" fmla="*/ 13934 w 81144"/>
                    <a:gd name="connsiteY20" fmla="*/ 51831 h 126788"/>
                    <a:gd name="connsiteX21" fmla="*/ 13883 w 81144"/>
                    <a:gd name="connsiteY21" fmla="*/ 51628 h 126788"/>
                    <a:gd name="connsiteX22" fmla="*/ 12818 w 81144"/>
                    <a:gd name="connsiteY22" fmla="*/ 49296 h 126788"/>
                    <a:gd name="connsiteX23" fmla="*/ 8761 w 81144"/>
                    <a:gd name="connsiteY23" fmla="*/ 39153 h 126788"/>
                    <a:gd name="connsiteX24" fmla="*/ 5718 w 81144"/>
                    <a:gd name="connsiteY24" fmla="*/ 29973 h 126788"/>
                    <a:gd name="connsiteX25" fmla="*/ 4704 w 81144"/>
                    <a:gd name="connsiteY25" fmla="*/ 25713 h 126788"/>
                    <a:gd name="connsiteX26" fmla="*/ 4704 w 81144"/>
                    <a:gd name="connsiteY26" fmla="*/ 25409 h 126788"/>
                    <a:gd name="connsiteX27" fmla="*/ 4653 w 81144"/>
                    <a:gd name="connsiteY27" fmla="*/ 25206 h 126788"/>
                    <a:gd name="connsiteX28" fmla="*/ 4704 w 81144"/>
                    <a:gd name="connsiteY28" fmla="*/ 25104 h 126788"/>
                    <a:gd name="connsiteX29" fmla="*/ 4653 w 81144"/>
                    <a:gd name="connsiteY29" fmla="*/ 24901 h 126788"/>
                    <a:gd name="connsiteX30" fmla="*/ 4602 w 81144"/>
                    <a:gd name="connsiteY30" fmla="*/ 24445 h 126788"/>
                    <a:gd name="connsiteX31" fmla="*/ 4602 w 81144"/>
                    <a:gd name="connsiteY31" fmla="*/ 24141 h 126788"/>
                    <a:gd name="connsiteX32" fmla="*/ 4400 w 81144"/>
                    <a:gd name="connsiteY32" fmla="*/ 23279 h 126788"/>
                    <a:gd name="connsiteX33" fmla="*/ 3892 w 81144"/>
                    <a:gd name="connsiteY33" fmla="*/ 15063 h 126788"/>
                    <a:gd name="connsiteX34" fmla="*/ 3842 w 81144"/>
                    <a:gd name="connsiteY34" fmla="*/ 14606 h 126788"/>
                    <a:gd name="connsiteX35" fmla="*/ 3842 w 81144"/>
                    <a:gd name="connsiteY35" fmla="*/ 14302 h 126788"/>
                    <a:gd name="connsiteX36" fmla="*/ 4551 w 81144"/>
                    <a:gd name="connsiteY36" fmla="*/ 10143 h 126788"/>
                    <a:gd name="connsiteX37" fmla="*/ 4856 w 81144"/>
                    <a:gd name="connsiteY37" fmla="*/ 9230 h 126788"/>
                    <a:gd name="connsiteX38" fmla="*/ 5110 w 81144"/>
                    <a:gd name="connsiteY38" fmla="*/ 8774 h 126788"/>
                    <a:gd name="connsiteX39" fmla="*/ 5464 w 81144"/>
                    <a:gd name="connsiteY39" fmla="*/ 8064 h 126788"/>
                    <a:gd name="connsiteX40" fmla="*/ 6022 w 81144"/>
                    <a:gd name="connsiteY40" fmla="*/ 6694 h 126788"/>
                    <a:gd name="connsiteX41" fmla="*/ 6124 w 81144"/>
                    <a:gd name="connsiteY41" fmla="*/ 6441 h 126788"/>
                    <a:gd name="connsiteX42" fmla="*/ 8305 w 81144"/>
                    <a:gd name="connsiteY42" fmla="*/ 4209 h 126788"/>
                    <a:gd name="connsiteX43" fmla="*/ 8964 w 81144"/>
                    <a:gd name="connsiteY43" fmla="*/ 3804 h 126788"/>
                    <a:gd name="connsiteX44" fmla="*/ 10080 w 81144"/>
                    <a:gd name="connsiteY44" fmla="*/ 4209 h 126788"/>
                    <a:gd name="connsiteX45" fmla="*/ 11094 w 81144"/>
                    <a:gd name="connsiteY45" fmla="*/ 4565 h 126788"/>
                    <a:gd name="connsiteX46" fmla="*/ 15100 w 81144"/>
                    <a:gd name="connsiteY46" fmla="*/ 6745 h 126788"/>
                    <a:gd name="connsiteX47" fmla="*/ 15811 w 81144"/>
                    <a:gd name="connsiteY47" fmla="*/ 7100 h 126788"/>
                    <a:gd name="connsiteX48" fmla="*/ 16114 w 81144"/>
                    <a:gd name="connsiteY48" fmla="*/ 7405 h 126788"/>
                    <a:gd name="connsiteX49" fmla="*/ 19665 w 81144"/>
                    <a:gd name="connsiteY49" fmla="*/ 10245 h 126788"/>
                    <a:gd name="connsiteX50" fmla="*/ 43653 w 81144"/>
                    <a:gd name="connsiteY50" fmla="*/ 35045 h 126788"/>
                    <a:gd name="connsiteX51" fmla="*/ 73676 w 81144"/>
                    <a:gd name="connsiteY51" fmla="*/ 99758 h 126788"/>
                    <a:gd name="connsiteX52" fmla="*/ 79610 w 81144"/>
                    <a:gd name="connsiteY52" fmla="*/ 107365 h 126788"/>
                    <a:gd name="connsiteX53" fmla="*/ 79712 w 81144"/>
                    <a:gd name="connsiteY53" fmla="*/ 108328 h 126788"/>
                    <a:gd name="connsiteX54" fmla="*/ 79813 w 81144"/>
                    <a:gd name="connsiteY54" fmla="*/ 108683 h 126788"/>
                    <a:gd name="connsiteX55" fmla="*/ 80422 w 81144"/>
                    <a:gd name="connsiteY55" fmla="*/ 112893 h 126788"/>
                    <a:gd name="connsiteX56" fmla="*/ 80675 w 81144"/>
                    <a:gd name="connsiteY56" fmla="*/ 116899 h 126788"/>
                    <a:gd name="connsiteX57" fmla="*/ 80675 w 81144"/>
                    <a:gd name="connsiteY57" fmla="*/ 118674 h 126788"/>
                    <a:gd name="connsiteX58" fmla="*/ 80168 w 81144"/>
                    <a:gd name="connsiteY58" fmla="*/ 121920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81144" h="126788">
                      <a:moveTo>
                        <a:pt x="80168" y="121920"/>
                      </a:moveTo>
                      <a:lnTo>
                        <a:pt x="80117" y="122021"/>
                      </a:lnTo>
                      <a:cubicBezTo>
                        <a:pt x="80067" y="122123"/>
                        <a:pt x="80016" y="122275"/>
                        <a:pt x="80016" y="122275"/>
                      </a:cubicBezTo>
                      <a:cubicBezTo>
                        <a:pt x="79813" y="122326"/>
                        <a:pt x="79813" y="122326"/>
                        <a:pt x="79610" y="122529"/>
                      </a:cubicBezTo>
                      <a:lnTo>
                        <a:pt x="79407" y="122580"/>
                      </a:lnTo>
                      <a:cubicBezTo>
                        <a:pt x="78951" y="122630"/>
                        <a:pt x="78393" y="122833"/>
                        <a:pt x="77835" y="122985"/>
                      </a:cubicBezTo>
                      <a:cubicBezTo>
                        <a:pt x="81538" y="121565"/>
                        <a:pt x="78444" y="122681"/>
                        <a:pt x="76872" y="122782"/>
                      </a:cubicBezTo>
                      <a:cubicBezTo>
                        <a:pt x="76568" y="122782"/>
                        <a:pt x="76111" y="122833"/>
                        <a:pt x="75857" y="122732"/>
                      </a:cubicBezTo>
                      <a:cubicBezTo>
                        <a:pt x="75249" y="122732"/>
                        <a:pt x="74133" y="122630"/>
                        <a:pt x="73676" y="122529"/>
                      </a:cubicBezTo>
                      <a:cubicBezTo>
                        <a:pt x="71952" y="122427"/>
                        <a:pt x="67794" y="120804"/>
                        <a:pt x="71496" y="122630"/>
                      </a:cubicBezTo>
                      <a:lnTo>
                        <a:pt x="68859" y="121312"/>
                      </a:lnTo>
                      <a:cubicBezTo>
                        <a:pt x="67946" y="120703"/>
                        <a:pt x="67084" y="120094"/>
                        <a:pt x="66120" y="119638"/>
                      </a:cubicBezTo>
                      <a:lnTo>
                        <a:pt x="67084" y="120094"/>
                      </a:lnTo>
                      <a:cubicBezTo>
                        <a:pt x="66728" y="119891"/>
                        <a:pt x="66424" y="119638"/>
                        <a:pt x="66069" y="119435"/>
                      </a:cubicBezTo>
                      <a:cubicBezTo>
                        <a:pt x="61302" y="115834"/>
                        <a:pt x="56890" y="111676"/>
                        <a:pt x="52731" y="107466"/>
                      </a:cubicBezTo>
                      <a:cubicBezTo>
                        <a:pt x="50601" y="105184"/>
                        <a:pt x="48319" y="102851"/>
                        <a:pt x="46189" y="100467"/>
                      </a:cubicBezTo>
                      <a:cubicBezTo>
                        <a:pt x="45733" y="99910"/>
                        <a:pt x="45225" y="99403"/>
                        <a:pt x="44769" y="98844"/>
                      </a:cubicBezTo>
                      <a:cubicBezTo>
                        <a:pt x="44820" y="98743"/>
                        <a:pt x="44820" y="98743"/>
                        <a:pt x="44718" y="98642"/>
                      </a:cubicBezTo>
                      <a:cubicBezTo>
                        <a:pt x="43501" y="97120"/>
                        <a:pt x="42335" y="95650"/>
                        <a:pt x="41016" y="94077"/>
                      </a:cubicBezTo>
                      <a:cubicBezTo>
                        <a:pt x="31735" y="82362"/>
                        <a:pt x="23367" y="69785"/>
                        <a:pt x="16368" y="56497"/>
                      </a:cubicBezTo>
                      <a:cubicBezTo>
                        <a:pt x="15506" y="54874"/>
                        <a:pt x="14644" y="53404"/>
                        <a:pt x="13934" y="51831"/>
                      </a:cubicBezTo>
                      <a:cubicBezTo>
                        <a:pt x="13883" y="51628"/>
                        <a:pt x="13883" y="51628"/>
                        <a:pt x="13883" y="51628"/>
                      </a:cubicBezTo>
                      <a:cubicBezTo>
                        <a:pt x="13528" y="50868"/>
                        <a:pt x="13173" y="50056"/>
                        <a:pt x="12818" y="49296"/>
                      </a:cubicBezTo>
                      <a:cubicBezTo>
                        <a:pt x="11348" y="45999"/>
                        <a:pt x="10029" y="42652"/>
                        <a:pt x="8761" y="39153"/>
                      </a:cubicBezTo>
                      <a:cubicBezTo>
                        <a:pt x="7544" y="36160"/>
                        <a:pt x="6529" y="33117"/>
                        <a:pt x="5718" y="29973"/>
                      </a:cubicBezTo>
                      <a:cubicBezTo>
                        <a:pt x="5414" y="28452"/>
                        <a:pt x="5059" y="27082"/>
                        <a:pt x="4704" y="25713"/>
                      </a:cubicBezTo>
                      <a:cubicBezTo>
                        <a:pt x="4754" y="25612"/>
                        <a:pt x="4704" y="25409"/>
                        <a:pt x="4704" y="25409"/>
                      </a:cubicBezTo>
                      <a:cubicBezTo>
                        <a:pt x="4653" y="25206"/>
                        <a:pt x="4653" y="25206"/>
                        <a:pt x="4653" y="25206"/>
                      </a:cubicBezTo>
                      <a:cubicBezTo>
                        <a:pt x="4704" y="25104"/>
                        <a:pt x="4704" y="25104"/>
                        <a:pt x="4704" y="25104"/>
                      </a:cubicBezTo>
                      <a:cubicBezTo>
                        <a:pt x="4653" y="24901"/>
                        <a:pt x="4653" y="24901"/>
                        <a:pt x="4653" y="24901"/>
                      </a:cubicBezTo>
                      <a:cubicBezTo>
                        <a:pt x="4602" y="24698"/>
                        <a:pt x="4602" y="24445"/>
                        <a:pt x="4602" y="24445"/>
                      </a:cubicBezTo>
                      <a:cubicBezTo>
                        <a:pt x="4551" y="24242"/>
                        <a:pt x="4602" y="24141"/>
                        <a:pt x="4602" y="24141"/>
                      </a:cubicBezTo>
                      <a:cubicBezTo>
                        <a:pt x="4501" y="23786"/>
                        <a:pt x="4501" y="23481"/>
                        <a:pt x="4400" y="23279"/>
                      </a:cubicBezTo>
                      <a:cubicBezTo>
                        <a:pt x="3993" y="20540"/>
                        <a:pt x="3892" y="17750"/>
                        <a:pt x="3892" y="15063"/>
                      </a:cubicBezTo>
                      <a:cubicBezTo>
                        <a:pt x="3892" y="14758"/>
                        <a:pt x="3791" y="14708"/>
                        <a:pt x="3842" y="14606"/>
                      </a:cubicBezTo>
                      <a:cubicBezTo>
                        <a:pt x="3791" y="14403"/>
                        <a:pt x="3791" y="14403"/>
                        <a:pt x="3842" y="14302"/>
                      </a:cubicBezTo>
                      <a:cubicBezTo>
                        <a:pt x="4095" y="12933"/>
                        <a:pt x="4196" y="11462"/>
                        <a:pt x="4551" y="10143"/>
                      </a:cubicBezTo>
                      <a:cubicBezTo>
                        <a:pt x="4602" y="9738"/>
                        <a:pt x="4754" y="9484"/>
                        <a:pt x="4856" y="9230"/>
                      </a:cubicBezTo>
                      <a:cubicBezTo>
                        <a:pt x="4907" y="9129"/>
                        <a:pt x="5160" y="8926"/>
                        <a:pt x="5110" y="8774"/>
                      </a:cubicBezTo>
                      <a:cubicBezTo>
                        <a:pt x="5464" y="8368"/>
                        <a:pt x="5566" y="8115"/>
                        <a:pt x="5464" y="8064"/>
                      </a:cubicBezTo>
                      <a:cubicBezTo>
                        <a:pt x="5566" y="7506"/>
                        <a:pt x="5819" y="7050"/>
                        <a:pt x="6022" y="6694"/>
                      </a:cubicBezTo>
                      <a:cubicBezTo>
                        <a:pt x="6073" y="6593"/>
                        <a:pt x="6073" y="6593"/>
                        <a:pt x="6124" y="6441"/>
                      </a:cubicBezTo>
                      <a:cubicBezTo>
                        <a:pt x="6732" y="5832"/>
                        <a:pt x="7544" y="5072"/>
                        <a:pt x="8305" y="4209"/>
                      </a:cubicBezTo>
                      <a:cubicBezTo>
                        <a:pt x="8507" y="4159"/>
                        <a:pt x="8659" y="4108"/>
                        <a:pt x="8964" y="3804"/>
                      </a:cubicBezTo>
                      <a:cubicBezTo>
                        <a:pt x="8964" y="3804"/>
                        <a:pt x="9826" y="4209"/>
                        <a:pt x="10080" y="4209"/>
                      </a:cubicBezTo>
                      <a:cubicBezTo>
                        <a:pt x="10384" y="4209"/>
                        <a:pt x="10739" y="4412"/>
                        <a:pt x="11094" y="4565"/>
                      </a:cubicBezTo>
                      <a:cubicBezTo>
                        <a:pt x="12463" y="5122"/>
                        <a:pt x="13833" y="5934"/>
                        <a:pt x="15100" y="6745"/>
                      </a:cubicBezTo>
                      <a:lnTo>
                        <a:pt x="15811" y="7100"/>
                      </a:lnTo>
                      <a:cubicBezTo>
                        <a:pt x="15912" y="7151"/>
                        <a:pt x="15912" y="7151"/>
                        <a:pt x="16114" y="7405"/>
                      </a:cubicBezTo>
                      <a:cubicBezTo>
                        <a:pt x="17484" y="8267"/>
                        <a:pt x="18498" y="9230"/>
                        <a:pt x="19665" y="10245"/>
                      </a:cubicBezTo>
                      <a:cubicBezTo>
                        <a:pt x="28591" y="17548"/>
                        <a:pt x="36756" y="26017"/>
                        <a:pt x="43653" y="35045"/>
                      </a:cubicBezTo>
                      <a:cubicBezTo>
                        <a:pt x="58412" y="54316"/>
                        <a:pt x="68352" y="76073"/>
                        <a:pt x="73676" y="99758"/>
                      </a:cubicBezTo>
                      <a:cubicBezTo>
                        <a:pt x="74387" y="103105"/>
                        <a:pt x="76771" y="105539"/>
                        <a:pt x="79610" y="107365"/>
                      </a:cubicBezTo>
                      <a:cubicBezTo>
                        <a:pt x="79610" y="107669"/>
                        <a:pt x="79712" y="108024"/>
                        <a:pt x="79712" y="108328"/>
                      </a:cubicBezTo>
                      <a:cubicBezTo>
                        <a:pt x="79813" y="108379"/>
                        <a:pt x="79763" y="108531"/>
                        <a:pt x="79813" y="108683"/>
                      </a:cubicBezTo>
                      <a:cubicBezTo>
                        <a:pt x="79864" y="110053"/>
                        <a:pt x="80219" y="111422"/>
                        <a:pt x="80422" y="112893"/>
                      </a:cubicBezTo>
                      <a:cubicBezTo>
                        <a:pt x="80473" y="114262"/>
                        <a:pt x="80574" y="115530"/>
                        <a:pt x="80675" y="116899"/>
                      </a:cubicBezTo>
                      <a:cubicBezTo>
                        <a:pt x="80675" y="117508"/>
                        <a:pt x="80675" y="118117"/>
                        <a:pt x="80675" y="118674"/>
                      </a:cubicBezTo>
                      <a:cubicBezTo>
                        <a:pt x="80422" y="119942"/>
                        <a:pt x="80422" y="120855"/>
                        <a:pt x="80168" y="121920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9" name="任意多边形: 形状 248"/>
                <p:cNvSpPr/>
                <p:nvPr/>
              </p:nvSpPr>
              <p:spPr>
                <a:xfrm>
                  <a:off x="7568151" y="5542439"/>
                  <a:ext cx="106502" cy="91288"/>
                </a:xfrm>
                <a:custGeom>
                  <a:avLst/>
                  <a:gdLst>
                    <a:gd name="connsiteX0" fmla="*/ 104593 w 106502"/>
                    <a:gd name="connsiteY0" fmla="*/ 59136 h 91287"/>
                    <a:gd name="connsiteX1" fmla="*/ 44191 w 106502"/>
                    <a:gd name="connsiteY1" fmla="*/ 86015 h 91287"/>
                    <a:gd name="connsiteX2" fmla="*/ 4937 w 106502"/>
                    <a:gd name="connsiteY2" fmla="*/ 32815 h 91287"/>
                    <a:gd name="connsiteX3" fmla="*/ 65340 w 106502"/>
                    <a:gd name="connsiteY3" fmla="*/ 5936 h 91287"/>
                    <a:gd name="connsiteX4" fmla="*/ 104593 w 106502"/>
                    <a:gd name="connsiteY4" fmla="*/ 59136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502" h="91287">
                      <a:moveTo>
                        <a:pt x="104593" y="59136"/>
                      </a:moveTo>
                      <a:cubicBezTo>
                        <a:pt x="98761" y="81248"/>
                        <a:pt x="71679" y="93318"/>
                        <a:pt x="44191" y="86015"/>
                      </a:cubicBezTo>
                      <a:cubicBezTo>
                        <a:pt x="16653" y="78763"/>
                        <a:pt x="-946" y="54927"/>
                        <a:pt x="4937" y="32815"/>
                      </a:cubicBezTo>
                      <a:cubicBezTo>
                        <a:pt x="10770" y="10703"/>
                        <a:pt x="37852" y="-1367"/>
                        <a:pt x="65340" y="5936"/>
                      </a:cubicBezTo>
                      <a:cubicBezTo>
                        <a:pt x="92827" y="13188"/>
                        <a:pt x="110426" y="37024"/>
                        <a:pt x="104593" y="5913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0" name="任意多边形: 形状 249"/>
                <p:cNvSpPr/>
                <p:nvPr/>
              </p:nvSpPr>
              <p:spPr>
                <a:xfrm>
                  <a:off x="7133348" y="5473019"/>
                  <a:ext cx="106502" cy="86216"/>
                </a:xfrm>
                <a:custGeom>
                  <a:avLst/>
                  <a:gdLst>
                    <a:gd name="connsiteX0" fmla="*/ 106337 w 106502"/>
                    <a:gd name="connsiteY0" fmla="*/ 52179 h 86216"/>
                    <a:gd name="connsiteX1" fmla="*/ 49789 w 106502"/>
                    <a:gd name="connsiteY1" fmla="*/ 86513 h 86216"/>
                    <a:gd name="connsiteX2" fmla="*/ 4094 w 106502"/>
                    <a:gd name="connsiteY2" fmla="*/ 38688 h 86216"/>
                    <a:gd name="connsiteX3" fmla="*/ 60642 w 106502"/>
                    <a:gd name="connsiteY3" fmla="*/ 4354 h 86216"/>
                    <a:gd name="connsiteX4" fmla="*/ 106337 w 106502"/>
                    <a:gd name="connsiteY4" fmla="*/ 52179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502" h="86216">
                      <a:moveTo>
                        <a:pt x="106337" y="52179"/>
                      </a:moveTo>
                      <a:cubicBezTo>
                        <a:pt x="103345" y="74848"/>
                        <a:pt x="78038" y="90215"/>
                        <a:pt x="49789" y="86513"/>
                      </a:cubicBezTo>
                      <a:cubicBezTo>
                        <a:pt x="21541" y="82760"/>
                        <a:pt x="1102" y="61358"/>
                        <a:pt x="4094" y="38688"/>
                      </a:cubicBezTo>
                      <a:cubicBezTo>
                        <a:pt x="7086" y="16019"/>
                        <a:pt x="32394" y="652"/>
                        <a:pt x="60642" y="4354"/>
                      </a:cubicBezTo>
                      <a:cubicBezTo>
                        <a:pt x="88840" y="8107"/>
                        <a:pt x="109329" y="29509"/>
                        <a:pt x="106337" y="52179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1" name="任意多边形: 形状 250"/>
                <p:cNvSpPr/>
                <p:nvPr/>
              </p:nvSpPr>
              <p:spPr>
                <a:xfrm>
                  <a:off x="9987019" y="2210753"/>
                  <a:ext cx="177504" cy="152146"/>
                </a:xfrm>
                <a:custGeom>
                  <a:avLst/>
                  <a:gdLst>
                    <a:gd name="connsiteX0" fmla="*/ 174993 w 177504"/>
                    <a:gd name="connsiteY0" fmla="*/ 78898 h 152146"/>
                    <a:gd name="connsiteX1" fmla="*/ 162922 w 177504"/>
                    <a:gd name="connsiteY1" fmla="*/ 111610 h 152146"/>
                    <a:gd name="connsiteX2" fmla="*/ 63926 w 177504"/>
                    <a:gd name="connsiteY2" fmla="*/ 146248 h 152146"/>
                    <a:gd name="connsiteX3" fmla="*/ 32888 w 177504"/>
                    <a:gd name="connsiteY3" fmla="*/ 130526 h 152146"/>
                    <a:gd name="connsiteX4" fmla="*/ 8696 w 177504"/>
                    <a:gd name="connsiteY4" fmla="*/ 67436 h 152146"/>
                    <a:gd name="connsiteX5" fmla="*/ 83350 w 177504"/>
                    <a:gd name="connsiteY5" fmla="*/ 52982 h 152146"/>
                    <a:gd name="connsiteX6" fmla="*/ 100543 w 177504"/>
                    <a:gd name="connsiteY6" fmla="*/ 18040 h 152146"/>
                    <a:gd name="connsiteX7" fmla="*/ 154453 w 177504"/>
                    <a:gd name="connsiteY7" fmla="*/ 14287 h 152146"/>
                    <a:gd name="connsiteX8" fmla="*/ 174993 w 177504"/>
                    <a:gd name="connsiteY8" fmla="*/ 78898 h 152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7504" h="152146">
                      <a:moveTo>
                        <a:pt x="174993" y="78898"/>
                      </a:moveTo>
                      <a:cubicBezTo>
                        <a:pt x="173370" y="90613"/>
                        <a:pt x="169262" y="101974"/>
                        <a:pt x="162922" y="111610"/>
                      </a:cubicBezTo>
                      <a:cubicBezTo>
                        <a:pt x="141774" y="143459"/>
                        <a:pt x="100238" y="157406"/>
                        <a:pt x="63926" y="146248"/>
                      </a:cubicBezTo>
                      <a:cubicBezTo>
                        <a:pt x="54138" y="143307"/>
                        <a:pt x="42929" y="137880"/>
                        <a:pt x="32888" y="130526"/>
                      </a:cubicBezTo>
                      <a:cubicBezTo>
                        <a:pt x="11537" y="115160"/>
                        <a:pt x="-4743" y="91526"/>
                        <a:pt x="8696" y="67436"/>
                      </a:cubicBezTo>
                      <a:cubicBezTo>
                        <a:pt x="27461" y="38224"/>
                        <a:pt x="61238" y="73928"/>
                        <a:pt x="83350" y="52982"/>
                      </a:cubicBezTo>
                      <a:cubicBezTo>
                        <a:pt x="89081" y="41166"/>
                        <a:pt x="92022" y="28386"/>
                        <a:pt x="100543" y="18040"/>
                      </a:cubicBezTo>
                      <a:cubicBezTo>
                        <a:pt x="114793" y="441"/>
                        <a:pt x="137920" y="-877"/>
                        <a:pt x="154453" y="14287"/>
                      </a:cubicBezTo>
                      <a:cubicBezTo>
                        <a:pt x="172051" y="30516"/>
                        <a:pt x="178391" y="55468"/>
                        <a:pt x="174993" y="7889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2" name="任意多边形: 形状 251"/>
                <p:cNvSpPr/>
                <p:nvPr/>
              </p:nvSpPr>
              <p:spPr>
                <a:xfrm>
                  <a:off x="9343605" y="1763306"/>
                  <a:ext cx="1648253" cy="1024453"/>
                </a:xfrm>
                <a:custGeom>
                  <a:avLst/>
                  <a:gdLst>
                    <a:gd name="connsiteX0" fmla="*/ 1623109 w 1648252"/>
                    <a:gd name="connsiteY0" fmla="*/ 133605 h 1024452"/>
                    <a:gd name="connsiteX1" fmla="*/ 1498248 w 1648252"/>
                    <a:gd name="connsiteY1" fmla="*/ 103784 h 1024452"/>
                    <a:gd name="connsiteX2" fmla="*/ 1323127 w 1648252"/>
                    <a:gd name="connsiteY2" fmla="*/ 135380 h 1024452"/>
                    <a:gd name="connsiteX3" fmla="*/ 1236961 w 1648252"/>
                    <a:gd name="connsiteY3" fmla="*/ 162868 h 1024452"/>
                    <a:gd name="connsiteX4" fmla="*/ 1231788 w 1648252"/>
                    <a:gd name="connsiteY4" fmla="*/ 166418 h 1024452"/>
                    <a:gd name="connsiteX5" fmla="*/ 1112759 w 1648252"/>
                    <a:gd name="connsiteY5" fmla="*/ 74876 h 1024452"/>
                    <a:gd name="connsiteX6" fmla="*/ 801569 w 1648252"/>
                    <a:gd name="connsiteY6" fmla="*/ 4788 h 1024452"/>
                    <a:gd name="connsiteX7" fmla="*/ 440627 w 1648252"/>
                    <a:gd name="connsiteY7" fmla="*/ 140147 h 1024452"/>
                    <a:gd name="connsiteX8" fmla="*/ 379971 w 1648252"/>
                    <a:gd name="connsiteY8" fmla="*/ 193297 h 1024452"/>
                    <a:gd name="connsiteX9" fmla="*/ 378297 w 1648252"/>
                    <a:gd name="connsiteY9" fmla="*/ 194920 h 1024452"/>
                    <a:gd name="connsiteX10" fmla="*/ 279200 w 1648252"/>
                    <a:gd name="connsiteY10" fmla="*/ 345697 h 1024452"/>
                    <a:gd name="connsiteX11" fmla="*/ 253741 w 1648252"/>
                    <a:gd name="connsiteY11" fmla="*/ 503574 h 1024452"/>
                    <a:gd name="connsiteX12" fmla="*/ 257544 w 1648252"/>
                    <a:gd name="connsiteY12" fmla="*/ 580763 h 1024452"/>
                    <a:gd name="connsiteX13" fmla="*/ 109810 w 1648252"/>
                    <a:gd name="connsiteY13" fmla="*/ 714094 h 1024452"/>
                    <a:gd name="connsiteX14" fmla="*/ 40330 w 1648252"/>
                    <a:gd name="connsiteY14" fmla="*/ 806041 h 1024452"/>
                    <a:gd name="connsiteX15" fmla="*/ 4575 w 1648252"/>
                    <a:gd name="connsiteY15" fmla="*/ 898293 h 1024452"/>
                    <a:gd name="connsiteX16" fmla="*/ 33889 w 1648252"/>
                    <a:gd name="connsiteY16" fmla="*/ 984611 h 1024452"/>
                    <a:gd name="connsiteX17" fmla="*/ 148151 w 1648252"/>
                    <a:gd name="connsiteY17" fmla="*/ 1023814 h 1024452"/>
                    <a:gd name="connsiteX18" fmla="*/ 306738 w 1648252"/>
                    <a:gd name="connsiteY18" fmla="*/ 1003933 h 1024452"/>
                    <a:gd name="connsiteX19" fmla="*/ 468673 w 1648252"/>
                    <a:gd name="connsiteY19" fmla="*/ 956768 h 1024452"/>
                    <a:gd name="connsiteX20" fmla="*/ 480895 w 1648252"/>
                    <a:gd name="connsiteY20" fmla="*/ 952356 h 1024452"/>
                    <a:gd name="connsiteX21" fmla="*/ 610625 w 1648252"/>
                    <a:gd name="connsiteY21" fmla="*/ 992979 h 1024452"/>
                    <a:gd name="connsiteX22" fmla="*/ 919229 w 1648252"/>
                    <a:gd name="connsiteY22" fmla="*/ 985828 h 1024452"/>
                    <a:gd name="connsiteX23" fmla="*/ 1190911 w 1648252"/>
                    <a:gd name="connsiteY23" fmla="*/ 843774 h 1024452"/>
                    <a:gd name="connsiteX24" fmla="*/ 1349296 w 1648252"/>
                    <a:gd name="connsiteY24" fmla="*/ 576808 h 1024452"/>
                    <a:gd name="connsiteX25" fmla="*/ 1355787 w 1648252"/>
                    <a:gd name="connsiteY25" fmla="*/ 542777 h 1024452"/>
                    <a:gd name="connsiteX26" fmla="*/ 1591919 w 1648252"/>
                    <a:gd name="connsiteY26" fmla="*/ 325309 h 1024452"/>
                    <a:gd name="connsiteX27" fmla="*/ 1623109 w 1648252"/>
                    <a:gd name="connsiteY27" fmla="*/ 133605 h 1024452"/>
                    <a:gd name="connsiteX28" fmla="*/ 281380 w 1648252"/>
                    <a:gd name="connsiteY28" fmla="*/ 430189 h 1024452"/>
                    <a:gd name="connsiteX29" fmla="*/ 342898 w 1648252"/>
                    <a:gd name="connsiteY29" fmla="*/ 274340 h 1024452"/>
                    <a:gd name="connsiteX30" fmla="*/ 395490 w 1648252"/>
                    <a:gd name="connsiteY30" fmla="*/ 209120 h 1024452"/>
                    <a:gd name="connsiteX31" fmla="*/ 713426 w 1648252"/>
                    <a:gd name="connsiteY31" fmla="*/ 39223 h 1024452"/>
                    <a:gd name="connsiteX32" fmla="*/ 1039222 w 1648252"/>
                    <a:gd name="connsiteY32" fmla="*/ 64480 h 1024452"/>
                    <a:gd name="connsiteX33" fmla="*/ 1261761 w 1648252"/>
                    <a:gd name="connsiteY33" fmla="*/ 237217 h 1024452"/>
                    <a:gd name="connsiteX34" fmla="*/ 1329974 w 1648252"/>
                    <a:gd name="connsiteY34" fmla="*/ 394485 h 1024452"/>
                    <a:gd name="connsiteX35" fmla="*/ 1064833 w 1648252"/>
                    <a:gd name="connsiteY35" fmla="*/ 557130 h 1024452"/>
                    <a:gd name="connsiteX36" fmla="*/ 623558 w 1648252"/>
                    <a:gd name="connsiteY36" fmla="*/ 760955 h 1024452"/>
                    <a:gd name="connsiteX37" fmla="*/ 451226 w 1648252"/>
                    <a:gd name="connsiteY37" fmla="*/ 823741 h 1024452"/>
                    <a:gd name="connsiteX38" fmla="*/ 385043 w 1648252"/>
                    <a:gd name="connsiteY38" fmla="*/ 847527 h 1024452"/>
                    <a:gd name="connsiteX39" fmla="*/ 279910 w 1648252"/>
                    <a:gd name="connsiteY39" fmla="*/ 578380 h 1024452"/>
                    <a:gd name="connsiteX40" fmla="*/ 281380 w 1648252"/>
                    <a:gd name="connsiteY40" fmla="*/ 430189 h 1024452"/>
                    <a:gd name="connsiteX41" fmla="*/ 1303703 w 1648252"/>
                    <a:gd name="connsiteY41" fmla="*/ 262067 h 1024452"/>
                    <a:gd name="connsiteX42" fmla="*/ 1307455 w 1648252"/>
                    <a:gd name="connsiteY42" fmla="*/ 260850 h 1024452"/>
                    <a:gd name="connsiteX43" fmla="*/ 1378154 w 1648252"/>
                    <a:gd name="connsiteY43" fmla="*/ 235594 h 1024452"/>
                    <a:gd name="connsiteX44" fmla="*/ 1454329 w 1648252"/>
                    <a:gd name="connsiteY44" fmla="*/ 230066 h 1024452"/>
                    <a:gd name="connsiteX45" fmla="*/ 1442714 w 1648252"/>
                    <a:gd name="connsiteY45" fmla="*/ 295894 h 1024452"/>
                    <a:gd name="connsiteX46" fmla="*/ 1389159 w 1648252"/>
                    <a:gd name="connsiteY46" fmla="*/ 349044 h 1024452"/>
                    <a:gd name="connsiteX47" fmla="*/ 1349651 w 1648252"/>
                    <a:gd name="connsiteY47" fmla="*/ 379981 h 1024452"/>
                    <a:gd name="connsiteX48" fmla="*/ 1315114 w 1648252"/>
                    <a:gd name="connsiteY48" fmla="*/ 283266 h 1024452"/>
                    <a:gd name="connsiteX49" fmla="*/ 1303703 w 1648252"/>
                    <a:gd name="connsiteY49" fmla="*/ 262067 h 1024452"/>
                    <a:gd name="connsiteX50" fmla="*/ 331436 w 1648252"/>
                    <a:gd name="connsiteY50" fmla="*/ 809642 h 1024452"/>
                    <a:gd name="connsiteX51" fmla="*/ 362423 w 1648252"/>
                    <a:gd name="connsiteY51" fmla="*/ 855033 h 1024452"/>
                    <a:gd name="connsiteX52" fmla="*/ 312165 w 1648252"/>
                    <a:gd name="connsiteY52" fmla="*/ 869740 h 1024452"/>
                    <a:gd name="connsiteX53" fmla="*/ 241214 w 1648252"/>
                    <a:gd name="connsiteY53" fmla="*/ 882825 h 1024452"/>
                    <a:gd name="connsiteX54" fmla="*/ 188977 w 1648252"/>
                    <a:gd name="connsiteY54" fmla="*/ 877550 h 1024452"/>
                    <a:gd name="connsiteX55" fmla="*/ 181217 w 1648252"/>
                    <a:gd name="connsiteY55" fmla="*/ 819025 h 1024452"/>
                    <a:gd name="connsiteX56" fmla="*/ 248263 w 1648252"/>
                    <a:gd name="connsiteY56" fmla="*/ 730983 h 1024452"/>
                    <a:gd name="connsiteX57" fmla="*/ 283916 w 1648252"/>
                    <a:gd name="connsiteY57" fmla="*/ 703850 h 1024452"/>
                    <a:gd name="connsiteX58" fmla="*/ 331436 w 1648252"/>
                    <a:gd name="connsiteY58" fmla="*/ 809642 h 1024452"/>
                    <a:gd name="connsiteX59" fmla="*/ 1223167 w 1648252"/>
                    <a:gd name="connsiteY59" fmla="*/ 778706 h 1024452"/>
                    <a:gd name="connsiteX60" fmla="*/ 983029 w 1648252"/>
                    <a:gd name="connsiteY60" fmla="*/ 942770 h 1024452"/>
                    <a:gd name="connsiteX61" fmla="*/ 690299 w 1648252"/>
                    <a:gd name="connsiteY61" fmla="*/ 982176 h 1024452"/>
                    <a:gd name="connsiteX62" fmla="*/ 527148 w 1648252"/>
                    <a:gd name="connsiteY62" fmla="*/ 947842 h 1024452"/>
                    <a:gd name="connsiteX63" fmla="*/ 511122 w 1648252"/>
                    <a:gd name="connsiteY63" fmla="*/ 941452 h 1024452"/>
                    <a:gd name="connsiteX64" fmla="*/ 795230 w 1648252"/>
                    <a:gd name="connsiteY64" fmla="*/ 825415 h 1024452"/>
                    <a:gd name="connsiteX65" fmla="*/ 1104341 w 1648252"/>
                    <a:gd name="connsiteY65" fmla="*/ 683919 h 1024452"/>
                    <a:gd name="connsiteX66" fmla="*/ 1330076 w 1648252"/>
                    <a:gd name="connsiteY66" fmla="*/ 559615 h 1024452"/>
                    <a:gd name="connsiteX67" fmla="*/ 1223167 w 1648252"/>
                    <a:gd name="connsiteY67" fmla="*/ 778706 h 1024452"/>
                    <a:gd name="connsiteX68" fmla="*/ 1593238 w 1648252"/>
                    <a:gd name="connsiteY68" fmla="*/ 285041 h 1024452"/>
                    <a:gd name="connsiteX69" fmla="*/ 1501391 w 1648252"/>
                    <a:gd name="connsiteY69" fmla="*/ 395550 h 1024452"/>
                    <a:gd name="connsiteX70" fmla="*/ 1392658 w 1648252"/>
                    <a:gd name="connsiteY70" fmla="*/ 489374 h 1024452"/>
                    <a:gd name="connsiteX71" fmla="*/ 1358882 w 1648252"/>
                    <a:gd name="connsiteY71" fmla="*/ 513717 h 1024452"/>
                    <a:gd name="connsiteX72" fmla="*/ 1334944 w 1648252"/>
                    <a:gd name="connsiteY72" fmla="*/ 529997 h 1024452"/>
                    <a:gd name="connsiteX73" fmla="*/ 1144050 w 1648252"/>
                    <a:gd name="connsiteY73" fmla="*/ 639187 h 1024452"/>
                    <a:gd name="connsiteX74" fmla="*/ 549665 w 1648252"/>
                    <a:gd name="connsiteY74" fmla="*/ 902249 h 1024452"/>
                    <a:gd name="connsiteX75" fmla="*/ 482467 w 1648252"/>
                    <a:gd name="connsiteY75" fmla="*/ 927759 h 1024452"/>
                    <a:gd name="connsiteX76" fmla="*/ 454219 w 1648252"/>
                    <a:gd name="connsiteY76" fmla="*/ 937902 h 1024452"/>
                    <a:gd name="connsiteX77" fmla="*/ 237765 w 1648252"/>
                    <a:gd name="connsiteY77" fmla="*/ 994348 h 1024452"/>
                    <a:gd name="connsiteX78" fmla="*/ 103674 w 1648252"/>
                    <a:gd name="connsiteY78" fmla="*/ 995667 h 1024452"/>
                    <a:gd name="connsiteX79" fmla="*/ 27854 w 1648252"/>
                    <a:gd name="connsiteY79" fmla="*/ 931410 h 1024452"/>
                    <a:gd name="connsiteX80" fmla="*/ 40939 w 1648252"/>
                    <a:gd name="connsiteY80" fmla="*/ 852750 h 1024452"/>
                    <a:gd name="connsiteX81" fmla="*/ 96167 w 1648252"/>
                    <a:gd name="connsiteY81" fmla="*/ 764860 h 1024452"/>
                    <a:gd name="connsiteX82" fmla="*/ 245068 w 1648252"/>
                    <a:gd name="connsiteY82" fmla="*/ 617532 h 1024452"/>
                    <a:gd name="connsiteX83" fmla="*/ 260841 w 1648252"/>
                    <a:gd name="connsiteY83" fmla="*/ 605664 h 1024452"/>
                    <a:gd name="connsiteX84" fmla="*/ 277171 w 1648252"/>
                    <a:gd name="connsiteY84" fmla="*/ 681535 h 1024452"/>
                    <a:gd name="connsiteX85" fmla="*/ 191665 w 1648252"/>
                    <a:gd name="connsiteY85" fmla="*/ 759738 h 1024452"/>
                    <a:gd name="connsiteX86" fmla="*/ 160829 w 1648252"/>
                    <a:gd name="connsiteY86" fmla="*/ 809541 h 1024452"/>
                    <a:gd name="connsiteX87" fmla="*/ 151143 w 1648252"/>
                    <a:gd name="connsiteY87" fmla="*/ 865632 h 1024452"/>
                    <a:gd name="connsiteX88" fmla="*/ 254146 w 1648252"/>
                    <a:gd name="connsiteY88" fmla="*/ 903922 h 1024452"/>
                    <a:gd name="connsiteX89" fmla="*/ 377943 w 1648252"/>
                    <a:gd name="connsiteY89" fmla="*/ 873594 h 1024452"/>
                    <a:gd name="connsiteX90" fmla="*/ 400917 w 1648252"/>
                    <a:gd name="connsiteY90" fmla="*/ 865683 h 1024452"/>
                    <a:gd name="connsiteX91" fmla="*/ 410603 w 1648252"/>
                    <a:gd name="connsiteY91" fmla="*/ 862285 h 1024452"/>
                    <a:gd name="connsiteX92" fmla="*/ 558084 w 1648252"/>
                    <a:gd name="connsiteY92" fmla="*/ 809338 h 1024452"/>
                    <a:gd name="connsiteX93" fmla="*/ 1037599 w 1648252"/>
                    <a:gd name="connsiteY93" fmla="*/ 596840 h 1024452"/>
                    <a:gd name="connsiteX94" fmla="*/ 1334284 w 1648252"/>
                    <a:gd name="connsiteY94" fmla="*/ 418930 h 1024452"/>
                    <a:gd name="connsiteX95" fmla="*/ 1354418 w 1648252"/>
                    <a:gd name="connsiteY95" fmla="*/ 404223 h 1024452"/>
                    <a:gd name="connsiteX96" fmla="*/ 1396461 w 1648252"/>
                    <a:gd name="connsiteY96" fmla="*/ 371714 h 1024452"/>
                    <a:gd name="connsiteX97" fmla="*/ 1454176 w 1648252"/>
                    <a:gd name="connsiteY97" fmla="*/ 316992 h 1024452"/>
                    <a:gd name="connsiteX98" fmla="*/ 1488257 w 1648252"/>
                    <a:gd name="connsiteY98" fmla="*/ 235949 h 1024452"/>
                    <a:gd name="connsiteX99" fmla="*/ 1420856 w 1648252"/>
                    <a:gd name="connsiteY99" fmla="*/ 205519 h 1024452"/>
                    <a:gd name="connsiteX100" fmla="*/ 1332104 w 1648252"/>
                    <a:gd name="connsiteY100" fmla="*/ 226313 h 1024452"/>
                    <a:gd name="connsiteX101" fmla="*/ 1299342 w 1648252"/>
                    <a:gd name="connsiteY101" fmla="*/ 239955 h 1024452"/>
                    <a:gd name="connsiteX102" fmla="*/ 1293813 w 1648252"/>
                    <a:gd name="connsiteY102" fmla="*/ 245787 h 1024452"/>
                    <a:gd name="connsiteX103" fmla="*/ 1246901 w 1648252"/>
                    <a:gd name="connsiteY103" fmla="*/ 183002 h 1024452"/>
                    <a:gd name="connsiteX104" fmla="*/ 1411422 w 1648252"/>
                    <a:gd name="connsiteY104" fmla="*/ 136191 h 1024452"/>
                    <a:gd name="connsiteX105" fmla="*/ 1572242 w 1648252"/>
                    <a:gd name="connsiteY105" fmla="*/ 132388 h 1024452"/>
                    <a:gd name="connsiteX106" fmla="*/ 1626304 w 1648252"/>
                    <a:gd name="connsiteY106" fmla="*/ 189189 h 1024452"/>
                    <a:gd name="connsiteX107" fmla="*/ 1593238 w 1648252"/>
                    <a:gd name="connsiteY107" fmla="*/ 285041 h 1024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648252" h="1024452">
                      <a:moveTo>
                        <a:pt x="1623109" y="133605"/>
                      </a:moveTo>
                      <a:cubicBezTo>
                        <a:pt x="1590448" y="104393"/>
                        <a:pt x="1539682" y="102618"/>
                        <a:pt x="1498248" y="103784"/>
                      </a:cubicBezTo>
                      <a:cubicBezTo>
                        <a:pt x="1438759" y="105356"/>
                        <a:pt x="1380080" y="118745"/>
                        <a:pt x="1323127" y="135380"/>
                      </a:cubicBezTo>
                      <a:cubicBezTo>
                        <a:pt x="1294219" y="143849"/>
                        <a:pt x="1265564" y="153384"/>
                        <a:pt x="1236961" y="162868"/>
                      </a:cubicBezTo>
                      <a:cubicBezTo>
                        <a:pt x="1234629" y="163679"/>
                        <a:pt x="1232904" y="164896"/>
                        <a:pt x="1231788" y="166418"/>
                      </a:cubicBezTo>
                      <a:cubicBezTo>
                        <a:pt x="1196997" y="130359"/>
                        <a:pt x="1156678" y="99625"/>
                        <a:pt x="1112759" y="74876"/>
                      </a:cubicBezTo>
                      <a:cubicBezTo>
                        <a:pt x="1018631" y="21980"/>
                        <a:pt x="909086" y="-1450"/>
                        <a:pt x="801569" y="4788"/>
                      </a:cubicBezTo>
                      <a:cubicBezTo>
                        <a:pt x="672296" y="12192"/>
                        <a:pt x="543681" y="62147"/>
                        <a:pt x="440627" y="140147"/>
                      </a:cubicBezTo>
                      <a:cubicBezTo>
                        <a:pt x="419124" y="156325"/>
                        <a:pt x="398888" y="174076"/>
                        <a:pt x="379971" y="193297"/>
                      </a:cubicBezTo>
                      <a:cubicBezTo>
                        <a:pt x="379312" y="193652"/>
                        <a:pt x="378805" y="194261"/>
                        <a:pt x="378297" y="194920"/>
                      </a:cubicBezTo>
                      <a:cubicBezTo>
                        <a:pt x="338486" y="240361"/>
                        <a:pt x="300805" y="288541"/>
                        <a:pt x="279200" y="345697"/>
                      </a:cubicBezTo>
                      <a:cubicBezTo>
                        <a:pt x="260131" y="395753"/>
                        <a:pt x="254349" y="450323"/>
                        <a:pt x="253741" y="503574"/>
                      </a:cubicBezTo>
                      <a:cubicBezTo>
                        <a:pt x="253537" y="529135"/>
                        <a:pt x="254755" y="555051"/>
                        <a:pt x="257544" y="580763"/>
                      </a:cubicBezTo>
                      <a:cubicBezTo>
                        <a:pt x="202873" y="617735"/>
                        <a:pt x="153628" y="665002"/>
                        <a:pt x="109810" y="714094"/>
                      </a:cubicBezTo>
                      <a:cubicBezTo>
                        <a:pt x="84047" y="742698"/>
                        <a:pt x="60312" y="773127"/>
                        <a:pt x="40330" y="806041"/>
                      </a:cubicBezTo>
                      <a:cubicBezTo>
                        <a:pt x="23492" y="833986"/>
                        <a:pt x="8379" y="865379"/>
                        <a:pt x="4575" y="898293"/>
                      </a:cubicBezTo>
                      <a:cubicBezTo>
                        <a:pt x="924" y="930599"/>
                        <a:pt x="10154" y="961535"/>
                        <a:pt x="33889" y="984611"/>
                      </a:cubicBezTo>
                      <a:cubicBezTo>
                        <a:pt x="63557" y="1013468"/>
                        <a:pt x="108238" y="1022394"/>
                        <a:pt x="148151" y="1023814"/>
                      </a:cubicBezTo>
                      <a:cubicBezTo>
                        <a:pt x="201098" y="1025639"/>
                        <a:pt x="255211" y="1015598"/>
                        <a:pt x="306738" y="1003933"/>
                      </a:cubicBezTo>
                      <a:cubicBezTo>
                        <a:pt x="361562" y="991711"/>
                        <a:pt x="415574" y="975482"/>
                        <a:pt x="468673" y="956768"/>
                      </a:cubicBezTo>
                      <a:cubicBezTo>
                        <a:pt x="472780" y="955348"/>
                        <a:pt x="476889" y="953877"/>
                        <a:pt x="480895" y="952356"/>
                      </a:cubicBezTo>
                      <a:cubicBezTo>
                        <a:pt x="521670" y="972287"/>
                        <a:pt x="566148" y="984408"/>
                        <a:pt x="610625" y="992979"/>
                      </a:cubicBezTo>
                      <a:cubicBezTo>
                        <a:pt x="713273" y="1012910"/>
                        <a:pt x="817849" y="1011084"/>
                        <a:pt x="919229" y="985828"/>
                      </a:cubicBezTo>
                      <a:cubicBezTo>
                        <a:pt x="1019139" y="960926"/>
                        <a:pt x="1114584" y="913203"/>
                        <a:pt x="1190911" y="843774"/>
                      </a:cubicBezTo>
                      <a:cubicBezTo>
                        <a:pt x="1269065" y="772721"/>
                        <a:pt x="1325764" y="679963"/>
                        <a:pt x="1349296" y="576808"/>
                      </a:cubicBezTo>
                      <a:cubicBezTo>
                        <a:pt x="1351984" y="565549"/>
                        <a:pt x="1354013" y="554188"/>
                        <a:pt x="1355787" y="542777"/>
                      </a:cubicBezTo>
                      <a:cubicBezTo>
                        <a:pt x="1444996" y="482527"/>
                        <a:pt x="1526497" y="412236"/>
                        <a:pt x="1591919" y="325309"/>
                      </a:cubicBezTo>
                      <a:cubicBezTo>
                        <a:pt x="1628586" y="276521"/>
                        <a:pt x="1682244" y="186552"/>
                        <a:pt x="1623109" y="133605"/>
                      </a:cubicBezTo>
                      <a:close/>
                      <a:moveTo>
                        <a:pt x="281380" y="430189"/>
                      </a:moveTo>
                      <a:cubicBezTo>
                        <a:pt x="289292" y="373286"/>
                        <a:pt x="309629" y="321455"/>
                        <a:pt x="342898" y="274340"/>
                      </a:cubicBezTo>
                      <a:cubicBezTo>
                        <a:pt x="358975" y="251569"/>
                        <a:pt x="377030" y="230218"/>
                        <a:pt x="395490" y="209120"/>
                      </a:cubicBezTo>
                      <a:cubicBezTo>
                        <a:pt x="480084" y="123208"/>
                        <a:pt x="596019" y="64226"/>
                        <a:pt x="713426" y="39223"/>
                      </a:cubicBezTo>
                      <a:cubicBezTo>
                        <a:pt x="821906" y="16199"/>
                        <a:pt x="935965" y="23400"/>
                        <a:pt x="1039222" y="64480"/>
                      </a:cubicBezTo>
                      <a:cubicBezTo>
                        <a:pt x="1127669" y="99778"/>
                        <a:pt x="1206786" y="158912"/>
                        <a:pt x="1261761" y="237217"/>
                      </a:cubicBezTo>
                      <a:cubicBezTo>
                        <a:pt x="1294980" y="284534"/>
                        <a:pt x="1318360" y="338242"/>
                        <a:pt x="1329974" y="394485"/>
                      </a:cubicBezTo>
                      <a:cubicBezTo>
                        <a:pt x="1246141" y="455496"/>
                        <a:pt x="1155614" y="507936"/>
                        <a:pt x="1064833" y="557130"/>
                      </a:cubicBezTo>
                      <a:cubicBezTo>
                        <a:pt x="922424" y="634471"/>
                        <a:pt x="774690" y="702480"/>
                        <a:pt x="623558" y="760955"/>
                      </a:cubicBezTo>
                      <a:cubicBezTo>
                        <a:pt x="566553" y="783017"/>
                        <a:pt x="508535" y="802288"/>
                        <a:pt x="451226" y="823741"/>
                      </a:cubicBezTo>
                      <a:cubicBezTo>
                        <a:pt x="429267" y="831957"/>
                        <a:pt x="407256" y="839970"/>
                        <a:pt x="385043" y="847527"/>
                      </a:cubicBezTo>
                      <a:cubicBezTo>
                        <a:pt x="323271" y="771859"/>
                        <a:pt x="290712" y="674485"/>
                        <a:pt x="279910" y="578380"/>
                      </a:cubicBezTo>
                      <a:cubicBezTo>
                        <a:pt x="274381" y="529186"/>
                        <a:pt x="274381" y="479282"/>
                        <a:pt x="281380" y="430189"/>
                      </a:cubicBezTo>
                      <a:close/>
                      <a:moveTo>
                        <a:pt x="1303703" y="262067"/>
                      </a:moveTo>
                      <a:cubicBezTo>
                        <a:pt x="1304869" y="261966"/>
                        <a:pt x="1306137" y="261560"/>
                        <a:pt x="1307455" y="260850"/>
                      </a:cubicBezTo>
                      <a:cubicBezTo>
                        <a:pt x="1329720" y="249642"/>
                        <a:pt x="1354064" y="241781"/>
                        <a:pt x="1378154" y="235594"/>
                      </a:cubicBezTo>
                      <a:cubicBezTo>
                        <a:pt x="1401127" y="229711"/>
                        <a:pt x="1430948" y="222306"/>
                        <a:pt x="1454329" y="230066"/>
                      </a:cubicBezTo>
                      <a:cubicBezTo>
                        <a:pt x="1487445" y="241071"/>
                        <a:pt x="1454480" y="281390"/>
                        <a:pt x="1442714" y="295894"/>
                      </a:cubicBezTo>
                      <a:cubicBezTo>
                        <a:pt x="1426535" y="315876"/>
                        <a:pt x="1409039" y="332866"/>
                        <a:pt x="1389159" y="349044"/>
                      </a:cubicBezTo>
                      <a:cubicBezTo>
                        <a:pt x="1376175" y="359593"/>
                        <a:pt x="1363041" y="369888"/>
                        <a:pt x="1349651" y="379981"/>
                      </a:cubicBezTo>
                      <a:cubicBezTo>
                        <a:pt x="1342095" y="346661"/>
                        <a:pt x="1330633" y="314101"/>
                        <a:pt x="1315114" y="283266"/>
                      </a:cubicBezTo>
                      <a:cubicBezTo>
                        <a:pt x="1311462" y="276014"/>
                        <a:pt x="1307709" y="268914"/>
                        <a:pt x="1303703" y="262067"/>
                      </a:cubicBezTo>
                      <a:close/>
                      <a:moveTo>
                        <a:pt x="331436" y="809642"/>
                      </a:moveTo>
                      <a:cubicBezTo>
                        <a:pt x="340819" y="825364"/>
                        <a:pt x="351165" y="840579"/>
                        <a:pt x="362423" y="855033"/>
                      </a:cubicBezTo>
                      <a:cubicBezTo>
                        <a:pt x="345789" y="860459"/>
                        <a:pt x="329104" y="865480"/>
                        <a:pt x="312165" y="869740"/>
                      </a:cubicBezTo>
                      <a:cubicBezTo>
                        <a:pt x="288937" y="875775"/>
                        <a:pt x="265304" y="880847"/>
                        <a:pt x="241214" y="882825"/>
                      </a:cubicBezTo>
                      <a:cubicBezTo>
                        <a:pt x="224224" y="884295"/>
                        <a:pt x="204901" y="884853"/>
                        <a:pt x="188977" y="877550"/>
                      </a:cubicBezTo>
                      <a:cubicBezTo>
                        <a:pt x="165090" y="866494"/>
                        <a:pt x="170922" y="839818"/>
                        <a:pt x="181217" y="819025"/>
                      </a:cubicBezTo>
                      <a:cubicBezTo>
                        <a:pt x="197497" y="785907"/>
                        <a:pt x="220572" y="755529"/>
                        <a:pt x="248263" y="730983"/>
                      </a:cubicBezTo>
                      <a:cubicBezTo>
                        <a:pt x="259471" y="720992"/>
                        <a:pt x="271339" y="711964"/>
                        <a:pt x="283916" y="703850"/>
                      </a:cubicBezTo>
                      <a:cubicBezTo>
                        <a:pt x="296037" y="740771"/>
                        <a:pt x="311759" y="776424"/>
                        <a:pt x="331436" y="809642"/>
                      </a:cubicBezTo>
                      <a:close/>
                      <a:moveTo>
                        <a:pt x="1223167" y="778706"/>
                      </a:moveTo>
                      <a:cubicBezTo>
                        <a:pt x="1159417" y="853613"/>
                        <a:pt x="1074875" y="908791"/>
                        <a:pt x="983029" y="942770"/>
                      </a:cubicBezTo>
                      <a:cubicBezTo>
                        <a:pt x="890067" y="977155"/>
                        <a:pt x="789042" y="990899"/>
                        <a:pt x="690299" y="982176"/>
                      </a:cubicBezTo>
                      <a:cubicBezTo>
                        <a:pt x="635324" y="977257"/>
                        <a:pt x="578928" y="966809"/>
                        <a:pt x="527148" y="947842"/>
                      </a:cubicBezTo>
                      <a:cubicBezTo>
                        <a:pt x="521772" y="945813"/>
                        <a:pt x="516345" y="943734"/>
                        <a:pt x="511122" y="941452"/>
                      </a:cubicBezTo>
                      <a:cubicBezTo>
                        <a:pt x="606974" y="906052"/>
                        <a:pt x="701406" y="866038"/>
                        <a:pt x="795230" y="825415"/>
                      </a:cubicBezTo>
                      <a:cubicBezTo>
                        <a:pt x="899146" y="780481"/>
                        <a:pt x="1002402" y="733468"/>
                        <a:pt x="1104341" y="683919"/>
                      </a:cubicBezTo>
                      <a:cubicBezTo>
                        <a:pt x="1181225" y="646491"/>
                        <a:pt x="1257705" y="606172"/>
                        <a:pt x="1330076" y="559615"/>
                      </a:cubicBezTo>
                      <a:cubicBezTo>
                        <a:pt x="1314303" y="640050"/>
                        <a:pt x="1276367" y="716021"/>
                        <a:pt x="1223167" y="778706"/>
                      </a:cubicBezTo>
                      <a:close/>
                      <a:moveTo>
                        <a:pt x="1593238" y="285041"/>
                      </a:moveTo>
                      <a:cubicBezTo>
                        <a:pt x="1567778" y="325157"/>
                        <a:pt x="1534763" y="361774"/>
                        <a:pt x="1501391" y="395550"/>
                      </a:cubicBezTo>
                      <a:cubicBezTo>
                        <a:pt x="1467768" y="429530"/>
                        <a:pt x="1431151" y="460669"/>
                        <a:pt x="1392658" y="489374"/>
                      </a:cubicBezTo>
                      <a:cubicBezTo>
                        <a:pt x="1381551" y="497641"/>
                        <a:pt x="1370293" y="505806"/>
                        <a:pt x="1358882" y="513717"/>
                      </a:cubicBezTo>
                      <a:cubicBezTo>
                        <a:pt x="1351021" y="519195"/>
                        <a:pt x="1342956" y="524621"/>
                        <a:pt x="1334944" y="529997"/>
                      </a:cubicBezTo>
                      <a:cubicBezTo>
                        <a:pt x="1273882" y="570468"/>
                        <a:pt x="1209474" y="606121"/>
                        <a:pt x="1144050" y="639187"/>
                      </a:cubicBezTo>
                      <a:cubicBezTo>
                        <a:pt x="950926" y="736967"/>
                        <a:pt x="751208" y="823285"/>
                        <a:pt x="549665" y="902249"/>
                      </a:cubicBezTo>
                      <a:cubicBezTo>
                        <a:pt x="527452" y="911073"/>
                        <a:pt x="505035" y="919593"/>
                        <a:pt x="482467" y="927759"/>
                      </a:cubicBezTo>
                      <a:cubicBezTo>
                        <a:pt x="473034" y="931258"/>
                        <a:pt x="463652" y="934605"/>
                        <a:pt x="454219" y="937902"/>
                      </a:cubicBezTo>
                      <a:cubicBezTo>
                        <a:pt x="383674" y="962600"/>
                        <a:pt x="311810" y="983241"/>
                        <a:pt x="237765" y="994348"/>
                      </a:cubicBezTo>
                      <a:cubicBezTo>
                        <a:pt x="193694" y="1000941"/>
                        <a:pt x="147593" y="1006114"/>
                        <a:pt x="103674" y="995667"/>
                      </a:cubicBezTo>
                      <a:cubicBezTo>
                        <a:pt x="69998" y="987704"/>
                        <a:pt x="36120" y="967469"/>
                        <a:pt x="27854" y="931410"/>
                      </a:cubicBezTo>
                      <a:cubicBezTo>
                        <a:pt x="21717" y="904987"/>
                        <a:pt x="30288" y="876840"/>
                        <a:pt x="40939" y="852750"/>
                      </a:cubicBezTo>
                      <a:cubicBezTo>
                        <a:pt x="54935" y="821003"/>
                        <a:pt x="74715" y="792095"/>
                        <a:pt x="96167" y="764860"/>
                      </a:cubicBezTo>
                      <a:cubicBezTo>
                        <a:pt x="139225" y="710088"/>
                        <a:pt x="190092" y="660234"/>
                        <a:pt x="245068" y="617532"/>
                      </a:cubicBezTo>
                      <a:cubicBezTo>
                        <a:pt x="250190" y="613373"/>
                        <a:pt x="255515" y="609519"/>
                        <a:pt x="260841" y="605664"/>
                      </a:cubicBezTo>
                      <a:cubicBezTo>
                        <a:pt x="264695" y="631327"/>
                        <a:pt x="270020" y="656634"/>
                        <a:pt x="277171" y="681535"/>
                      </a:cubicBezTo>
                      <a:cubicBezTo>
                        <a:pt x="244206" y="702125"/>
                        <a:pt x="214994" y="728650"/>
                        <a:pt x="191665" y="759738"/>
                      </a:cubicBezTo>
                      <a:cubicBezTo>
                        <a:pt x="179898" y="775308"/>
                        <a:pt x="169502" y="792044"/>
                        <a:pt x="160829" y="809541"/>
                      </a:cubicBezTo>
                      <a:cubicBezTo>
                        <a:pt x="152411" y="826784"/>
                        <a:pt x="145869" y="846512"/>
                        <a:pt x="151143" y="865632"/>
                      </a:cubicBezTo>
                      <a:cubicBezTo>
                        <a:pt x="163163" y="908842"/>
                        <a:pt x="218493" y="908284"/>
                        <a:pt x="254146" y="903922"/>
                      </a:cubicBezTo>
                      <a:cubicBezTo>
                        <a:pt x="296240" y="898851"/>
                        <a:pt x="337573" y="886983"/>
                        <a:pt x="377943" y="873594"/>
                      </a:cubicBezTo>
                      <a:cubicBezTo>
                        <a:pt x="385702" y="870957"/>
                        <a:pt x="393360" y="868422"/>
                        <a:pt x="400917" y="865683"/>
                      </a:cubicBezTo>
                      <a:cubicBezTo>
                        <a:pt x="404214" y="864618"/>
                        <a:pt x="407358" y="863350"/>
                        <a:pt x="410603" y="862285"/>
                      </a:cubicBezTo>
                      <a:cubicBezTo>
                        <a:pt x="459848" y="844991"/>
                        <a:pt x="508991" y="827088"/>
                        <a:pt x="558084" y="809338"/>
                      </a:cubicBezTo>
                      <a:cubicBezTo>
                        <a:pt x="722605" y="749899"/>
                        <a:pt x="882916" y="678391"/>
                        <a:pt x="1037599" y="596840"/>
                      </a:cubicBezTo>
                      <a:cubicBezTo>
                        <a:pt x="1139182" y="543335"/>
                        <a:pt x="1240613" y="486128"/>
                        <a:pt x="1334284" y="418930"/>
                      </a:cubicBezTo>
                      <a:cubicBezTo>
                        <a:pt x="1341080" y="414061"/>
                        <a:pt x="1347826" y="409091"/>
                        <a:pt x="1354418" y="404223"/>
                      </a:cubicBezTo>
                      <a:cubicBezTo>
                        <a:pt x="1368771" y="393623"/>
                        <a:pt x="1382667" y="382821"/>
                        <a:pt x="1396461" y="371714"/>
                      </a:cubicBezTo>
                      <a:cubicBezTo>
                        <a:pt x="1417458" y="355029"/>
                        <a:pt x="1436932" y="337583"/>
                        <a:pt x="1454176" y="316992"/>
                      </a:cubicBezTo>
                      <a:cubicBezTo>
                        <a:pt x="1472890" y="294627"/>
                        <a:pt x="1497588" y="267646"/>
                        <a:pt x="1488257" y="235949"/>
                      </a:cubicBezTo>
                      <a:cubicBezTo>
                        <a:pt x="1479635" y="206483"/>
                        <a:pt x="1446821" y="203694"/>
                        <a:pt x="1420856" y="205519"/>
                      </a:cubicBezTo>
                      <a:cubicBezTo>
                        <a:pt x="1390731" y="207751"/>
                        <a:pt x="1360454" y="216170"/>
                        <a:pt x="1332104" y="226313"/>
                      </a:cubicBezTo>
                      <a:cubicBezTo>
                        <a:pt x="1320896" y="230319"/>
                        <a:pt x="1309940" y="234630"/>
                        <a:pt x="1299342" y="239955"/>
                      </a:cubicBezTo>
                      <a:cubicBezTo>
                        <a:pt x="1296654" y="241375"/>
                        <a:pt x="1294827" y="243353"/>
                        <a:pt x="1293813" y="245787"/>
                      </a:cubicBezTo>
                      <a:cubicBezTo>
                        <a:pt x="1280070" y="223574"/>
                        <a:pt x="1264347" y="202578"/>
                        <a:pt x="1246901" y="183002"/>
                      </a:cubicBezTo>
                      <a:cubicBezTo>
                        <a:pt x="1301015" y="165049"/>
                        <a:pt x="1355433" y="147095"/>
                        <a:pt x="1411422" y="136191"/>
                      </a:cubicBezTo>
                      <a:cubicBezTo>
                        <a:pt x="1462798" y="126200"/>
                        <a:pt x="1520867" y="118695"/>
                        <a:pt x="1572242" y="132388"/>
                      </a:cubicBezTo>
                      <a:cubicBezTo>
                        <a:pt x="1600693" y="140046"/>
                        <a:pt x="1624326" y="158100"/>
                        <a:pt x="1626304" y="189189"/>
                      </a:cubicBezTo>
                      <a:cubicBezTo>
                        <a:pt x="1628637" y="223067"/>
                        <a:pt x="1610734" y="257401"/>
                        <a:pt x="1593238" y="2850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3" name="任意多边形: 形状 252"/>
                <p:cNvSpPr/>
                <p:nvPr/>
              </p:nvSpPr>
              <p:spPr>
                <a:xfrm>
                  <a:off x="9615835" y="1785779"/>
                  <a:ext cx="1059953" cy="826662"/>
                </a:xfrm>
                <a:custGeom>
                  <a:avLst/>
                  <a:gdLst>
                    <a:gd name="connsiteX0" fmla="*/ 1041160 w 1059953"/>
                    <a:gd name="connsiteY0" fmla="*/ 313588 h 826662"/>
                    <a:gd name="connsiteX1" fmla="*/ 1029089 w 1059953"/>
                    <a:gd name="connsiteY1" fmla="*/ 284172 h 826662"/>
                    <a:gd name="connsiteX2" fmla="*/ 989582 w 1059953"/>
                    <a:gd name="connsiteY2" fmla="*/ 214794 h 826662"/>
                    <a:gd name="connsiteX3" fmla="*/ 859649 w 1059953"/>
                    <a:gd name="connsiteY3" fmla="*/ 90287 h 826662"/>
                    <a:gd name="connsiteX4" fmla="*/ 807107 w 1059953"/>
                    <a:gd name="connsiteY4" fmla="*/ 60112 h 826662"/>
                    <a:gd name="connsiteX5" fmla="*/ 766992 w 1059953"/>
                    <a:gd name="connsiteY5" fmla="*/ 42057 h 826662"/>
                    <a:gd name="connsiteX6" fmla="*/ 746249 w 1059953"/>
                    <a:gd name="connsiteY6" fmla="*/ 34247 h 826662"/>
                    <a:gd name="connsiteX7" fmla="*/ 746148 w 1059953"/>
                    <a:gd name="connsiteY7" fmla="*/ 34247 h 826662"/>
                    <a:gd name="connsiteX8" fmla="*/ 694621 w 1059953"/>
                    <a:gd name="connsiteY8" fmla="*/ 19184 h 826662"/>
                    <a:gd name="connsiteX9" fmla="*/ 606223 w 1059953"/>
                    <a:gd name="connsiteY9" fmla="*/ 5440 h 826662"/>
                    <a:gd name="connsiteX10" fmla="*/ 559464 w 1059953"/>
                    <a:gd name="connsiteY10" fmla="*/ 3817 h 826662"/>
                    <a:gd name="connsiteX11" fmla="*/ 441196 w 1059953"/>
                    <a:gd name="connsiteY11" fmla="*/ 16750 h 826662"/>
                    <a:gd name="connsiteX12" fmla="*/ 123260 w 1059953"/>
                    <a:gd name="connsiteY12" fmla="*/ 186647 h 826662"/>
                    <a:gd name="connsiteX13" fmla="*/ 81775 w 1059953"/>
                    <a:gd name="connsiteY13" fmla="*/ 236753 h 826662"/>
                    <a:gd name="connsiteX14" fmla="*/ 70668 w 1059953"/>
                    <a:gd name="connsiteY14" fmla="*/ 251867 h 826662"/>
                    <a:gd name="connsiteX15" fmla="*/ 58446 w 1059953"/>
                    <a:gd name="connsiteY15" fmla="*/ 270429 h 826662"/>
                    <a:gd name="connsiteX16" fmla="*/ 21424 w 1059953"/>
                    <a:gd name="connsiteY16" fmla="*/ 351928 h 826662"/>
                    <a:gd name="connsiteX17" fmla="*/ 9911 w 1059953"/>
                    <a:gd name="connsiteY17" fmla="*/ 403100 h 826662"/>
                    <a:gd name="connsiteX18" fmla="*/ 9201 w 1059953"/>
                    <a:gd name="connsiteY18" fmla="*/ 407715 h 826662"/>
                    <a:gd name="connsiteX19" fmla="*/ 3876 w 1059953"/>
                    <a:gd name="connsiteY19" fmla="*/ 475573 h 826662"/>
                    <a:gd name="connsiteX20" fmla="*/ 5753 w 1059953"/>
                    <a:gd name="connsiteY20" fmla="*/ 533997 h 826662"/>
                    <a:gd name="connsiteX21" fmla="*/ 7781 w 1059953"/>
                    <a:gd name="connsiteY21" fmla="*/ 555957 h 826662"/>
                    <a:gd name="connsiteX22" fmla="*/ 55048 w 1059953"/>
                    <a:gd name="connsiteY22" fmla="*/ 731331 h 826662"/>
                    <a:gd name="connsiteX23" fmla="*/ 68893 w 1059953"/>
                    <a:gd name="connsiteY23" fmla="*/ 758869 h 826662"/>
                    <a:gd name="connsiteX24" fmla="*/ 112915 w 1059953"/>
                    <a:gd name="connsiteY24" fmla="*/ 825104 h 826662"/>
                    <a:gd name="connsiteX25" fmla="*/ 179098 w 1059953"/>
                    <a:gd name="connsiteY25" fmla="*/ 801318 h 826662"/>
                    <a:gd name="connsiteX26" fmla="*/ 351429 w 1059953"/>
                    <a:gd name="connsiteY26" fmla="*/ 738532 h 826662"/>
                    <a:gd name="connsiteX27" fmla="*/ 792705 w 1059953"/>
                    <a:gd name="connsiteY27" fmla="*/ 534707 h 826662"/>
                    <a:gd name="connsiteX28" fmla="*/ 1057846 w 1059953"/>
                    <a:gd name="connsiteY28" fmla="*/ 372062 h 826662"/>
                    <a:gd name="connsiteX29" fmla="*/ 1041160 w 1059953"/>
                    <a:gd name="connsiteY29" fmla="*/ 313588 h 826662"/>
                    <a:gd name="connsiteX30" fmla="*/ 263894 w 1059953"/>
                    <a:gd name="connsiteY30" fmla="*/ 557783 h 826662"/>
                    <a:gd name="connsiteX31" fmla="*/ 262068 w 1059953"/>
                    <a:gd name="connsiteY31" fmla="*/ 554942 h 826662"/>
                    <a:gd name="connsiteX32" fmla="*/ 260090 w 1059953"/>
                    <a:gd name="connsiteY32" fmla="*/ 552255 h 826662"/>
                    <a:gd name="connsiteX33" fmla="*/ 258722 w 1059953"/>
                    <a:gd name="connsiteY33" fmla="*/ 550733 h 826662"/>
                    <a:gd name="connsiteX34" fmla="*/ 254410 w 1059953"/>
                    <a:gd name="connsiteY34" fmla="*/ 546777 h 826662"/>
                    <a:gd name="connsiteX35" fmla="*/ 252433 w 1059953"/>
                    <a:gd name="connsiteY35" fmla="*/ 545307 h 826662"/>
                    <a:gd name="connsiteX36" fmla="*/ 252331 w 1059953"/>
                    <a:gd name="connsiteY36" fmla="*/ 545205 h 826662"/>
                    <a:gd name="connsiteX37" fmla="*/ 251418 w 1059953"/>
                    <a:gd name="connsiteY37" fmla="*/ 544698 h 826662"/>
                    <a:gd name="connsiteX38" fmla="*/ 245992 w 1059953"/>
                    <a:gd name="connsiteY38" fmla="*/ 542111 h 826662"/>
                    <a:gd name="connsiteX39" fmla="*/ 245586 w 1059953"/>
                    <a:gd name="connsiteY39" fmla="*/ 542061 h 826662"/>
                    <a:gd name="connsiteX40" fmla="*/ 245282 w 1059953"/>
                    <a:gd name="connsiteY40" fmla="*/ 542010 h 826662"/>
                    <a:gd name="connsiteX41" fmla="*/ 242644 w 1059953"/>
                    <a:gd name="connsiteY41" fmla="*/ 541401 h 826662"/>
                    <a:gd name="connsiteX42" fmla="*/ 239703 w 1059953"/>
                    <a:gd name="connsiteY42" fmla="*/ 541097 h 826662"/>
                    <a:gd name="connsiteX43" fmla="*/ 239145 w 1059953"/>
                    <a:gd name="connsiteY43" fmla="*/ 541046 h 826662"/>
                    <a:gd name="connsiteX44" fmla="*/ 235900 w 1059953"/>
                    <a:gd name="connsiteY44" fmla="*/ 541351 h 826662"/>
                    <a:gd name="connsiteX45" fmla="*/ 235240 w 1059953"/>
                    <a:gd name="connsiteY45" fmla="*/ 541503 h 826662"/>
                    <a:gd name="connsiteX46" fmla="*/ 234581 w 1059953"/>
                    <a:gd name="connsiteY46" fmla="*/ 541554 h 826662"/>
                    <a:gd name="connsiteX47" fmla="*/ 234378 w 1059953"/>
                    <a:gd name="connsiteY47" fmla="*/ 541554 h 826662"/>
                    <a:gd name="connsiteX48" fmla="*/ 230473 w 1059953"/>
                    <a:gd name="connsiteY48" fmla="*/ 543278 h 826662"/>
                    <a:gd name="connsiteX49" fmla="*/ 229357 w 1059953"/>
                    <a:gd name="connsiteY49" fmla="*/ 543937 h 826662"/>
                    <a:gd name="connsiteX50" fmla="*/ 226821 w 1059953"/>
                    <a:gd name="connsiteY50" fmla="*/ 545814 h 826662"/>
                    <a:gd name="connsiteX51" fmla="*/ 225908 w 1059953"/>
                    <a:gd name="connsiteY51" fmla="*/ 546473 h 826662"/>
                    <a:gd name="connsiteX52" fmla="*/ 225452 w 1059953"/>
                    <a:gd name="connsiteY52" fmla="*/ 546980 h 826662"/>
                    <a:gd name="connsiteX53" fmla="*/ 223829 w 1059953"/>
                    <a:gd name="connsiteY53" fmla="*/ 549059 h 826662"/>
                    <a:gd name="connsiteX54" fmla="*/ 222764 w 1059953"/>
                    <a:gd name="connsiteY54" fmla="*/ 550885 h 826662"/>
                    <a:gd name="connsiteX55" fmla="*/ 221496 w 1059953"/>
                    <a:gd name="connsiteY55" fmla="*/ 553877 h 826662"/>
                    <a:gd name="connsiteX56" fmla="*/ 221394 w 1059953"/>
                    <a:gd name="connsiteY56" fmla="*/ 554080 h 826662"/>
                    <a:gd name="connsiteX57" fmla="*/ 221394 w 1059953"/>
                    <a:gd name="connsiteY57" fmla="*/ 554182 h 826662"/>
                    <a:gd name="connsiteX58" fmla="*/ 221040 w 1059953"/>
                    <a:gd name="connsiteY58" fmla="*/ 555551 h 826662"/>
                    <a:gd name="connsiteX59" fmla="*/ 220431 w 1059953"/>
                    <a:gd name="connsiteY59" fmla="*/ 559152 h 826662"/>
                    <a:gd name="connsiteX60" fmla="*/ 220330 w 1059953"/>
                    <a:gd name="connsiteY60" fmla="*/ 560978 h 826662"/>
                    <a:gd name="connsiteX61" fmla="*/ 220279 w 1059953"/>
                    <a:gd name="connsiteY61" fmla="*/ 561383 h 826662"/>
                    <a:gd name="connsiteX62" fmla="*/ 220177 w 1059953"/>
                    <a:gd name="connsiteY62" fmla="*/ 563615 h 826662"/>
                    <a:gd name="connsiteX63" fmla="*/ 220837 w 1059953"/>
                    <a:gd name="connsiteY63" fmla="*/ 570664 h 826662"/>
                    <a:gd name="connsiteX64" fmla="*/ 221445 w 1059953"/>
                    <a:gd name="connsiteY64" fmla="*/ 573961 h 826662"/>
                    <a:gd name="connsiteX65" fmla="*/ 221851 w 1059953"/>
                    <a:gd name="connsiteY65" fmla="*/ 576141 h 826662"/>
                    <a:gd name="connsiteX66" fmla="*/ 222155 w 1059953"/>
                    <a:gd name="connsiteY66" fmla="*/ 577054 h 826662"/>
                    <a:gd name="connsiteX67" fmla="*/ 222612 w 1059953"/>
                    <a:gd name="connsiteY67" fmla="*/ 578931 h 826662"/>
                    <a:gd name="connsiteX68" fmla="*/ 223474 w 1059953"/>
                    <a:gd name="connsiteY68" fmla="*/ 582126 h 826662"/>
                    <a:gd name="connsiteX69" fmla="*/ 225401 w 1059953"/>
                    <a:gd name="connsiteY69" fmla="*/ 588313 h 826662"/>
                    <a:gd name="connsiteX70" fmla="*/ 218960 w 1059953"/>
                    <a:gd name="connsiteY70" fmla="*/ 602716 h 826662"/>
                    <a:gd name="connsiteX71" fmla="*/ 204506 w 1059953"/>
                    <a:gd name="connsiteY71" fmla="*/ 596276 h 826662"/>
                    <a:gd name="connsiteX72" fmla="*/ 198370 w 1059953"/>
                    <a:gd name="connsiteY72" fmla="*/ 556109 h 826662"/>
                    <a:gd name="connsiteX73" fmla="*/ 217185 w 1059953"/>
                    <a:gd name="connsiteY73" fmla="*/ 525274 h 826662"/>
                    <a:gd name="connsiteX74" fmla="*/ 249238 w 1059953"/>
                    <a:gd name="connsiteY74" fmla="*/ 519898 h 826662"/>
                    <a:gd name="connsiteX75" fmla="*/ 290013 w 1059953"/>
                    <a:gd name="connsiteY75" fmla="*/ 568686 h 826662"/>
                    <a:gd name="connsiteX76" fmla="*/ 279971 w 1059953"/>
                    <a:gd name="connsiteY76" fmla="*/ 580909 h 826662"/>
                    <a:gd name="connsiteX77" fmla="*/ 267748 w 1059953"/>
                    <a:gd name="connsiteY77" fmla="*/ 570766 h 826662"/>
                    <a:gd name="connsiteX78" fmla="*/ 267292 w 1059953"/>
                    <a:gd name="connsiteY78" fmla="*/ 566962 h 826662"/>
                    <a:gd name="connsiteX79" fmla="*/ 267241 w 1059953"/>
                    <a:gd name="connsiteY79" fmla="*/ 566201 h 826662"/>
                    <a:gd name="connsiteX80" fmla="*/ 267089 w 1059953"/>
                    <a:gd name="connsiteY80" fmla="*/ 565643 h 826662"/>
                    <a:gd name="connsiteX81" fmla="*/ 264553 w 1059953"/>
                    <a:gd name="connsiteY81" fmla="*/ 558949 h 826662"/>
                    <a:gd name="connsiteX82" fmla="*/ 264402 w 1059953"/>
                    <a:gd name="connsiteY82" fmla="*/ 558594 h 826662"/>
                    <a:gd name="connsiteX83" fmla="*/ 264046 w 1059953"/>
                    <a:gd name="connsiteY83" fmla="*/ 558036 h 826662"/>
                    <a:gd name="connsiteX84" fmla="*/ 264046 w 1059953"/>
                    <a:gd name="connsiteY84" fmla="*/ 557935 h 826662"/>
                    <a:gd name="connsiteX85" fmla="*/ 263894 w 1059953"/>
                    <a:gd name="connsiteY85" fmla="*/ 557783 h 826662"/>
                    <a:gd name="connsiteX86" fmla="*/ 753248 w 1059953"/>
                    <a:gd name="connsiteY86" fmla="*/ 375815 h 826662"/>
                    <a:gd name="connsiteX87" fmla="*/ 752944 w 1059953"/>
                    <a:gd name="connsiteY87" fmla="*/ 374497 h 826662"/>
                    <a:gd name="connsiteX88" fmla="*/ 751828 w 1059953"/>
                    <a:gd name="connsiteY88" fmla="*/ 370642 h 826662"/>
                    <a:gd name="connsiteX89" fmla="*/ 749292 w 1059953"/>
                    <a:gd name="connsiteY89" fmla="*/ 364151 h 826662"/>
                    <a:gd name="connsiteX90" fmla="*/ 748328 w 1059953"/>
                    <a:gd name="connsiteY90" fmla="*/ 362122 h 826662"/>
                    <a:gd name="connsiteX91" fmla="*/ 747974 w 1059953"/>
                    <a:gd name="connsiteY91" fmla="*/ 361564 h 826662"/>
                    <a:gd name="connsiteX92" fmla="*/ 747416 w 1059953"/>
                    <a:gd name="connsiteY92" fmla="*/ 360651 h 826662"/>
                    <a:gd name="connsiteX93" fmla="*/ 746858 w 1059953"/>
                    <a:gd name="connsiteY93" fmla="*/ 359536 h 826662"/>
                    <a:gd name="connsiteX94" fmla="*/ 742800 w 1059953"/>
                    <a:gd name="connsiteY94" fmla="*/ 354058 h 826662"/>
                    <a:gd name="connsiteX95" fmla="*/ 742800 w 1059953"/>
                    <a:gd name="connsiteY95" fmla="*/ 353957 h 826662"/>
                    <a:gd name="connsiteX96" fmla="*/ 742040 w 1059953"/>
                    <a:gd name="connsiteY96" fmla="*/ 353247 h 826662"/>
                    <a:gd name="connsiteX97" fmla="*/ 739859 w 1059953"/>
                    <a:gd name="connsiteY97" fmla="*/ 351320 h 826662"/>
                    <a:gd name="connsiteX98" fmla="*/ 739149 w 1059953"/>
                    <a:gd name="connsiteY98" fmla="*/ 350711 h 826662"/>
                    <a:gd name="connsiteX99" fmla="*/ 738946 w 1059953"/>
                    <a:gd name="connsiteY99" fmla="*/ 350610 h 826662"/>
                    <a:gd name="connsiteX100" fmla="*/ 738642 w 1059953"/>
                    <a:gd name="connsiteY100" fmla="*/ 350356 h 826662"/>
                    <a:gd name="connsiteX101" fmla="*/ 737424 w 1059953"/>
                    <a:gd name="connsiteY101" fmla="*/ 349595 h 826662"/>
                    <a:gd name="connsiteX102" fmla="*/ 735193 w 1059953"/>
                    <a:gd name="connsiteY102" fmla="*/ 348632 h 826662"/>
                    <a:gd name="connsiteX103" fmla="*/ 734889 w 1059953"/>
                    <a:gd name="connsiteY103" fmla="*/ 348581 h 826662"/>
                    <a:gd name="connsiteX104" fmla="*/ 734078 w 1059953"/>
                    <a:gd name="connsiteY104" fmla="*/ 348378 h 826662"/>
                    <a:gd name="connsiteX105" fmla="*/ 731744 w 1059953"/>
                    <a:gd name="connsiteY105" fmla="*/ 348023 h 826662"/>
                    <a:gd name="connsiteX106" fmla="*/ 731237 w 1059953"/>
                    <a:gd name="connsiteY106" fmla="*/ 347973 h 826662"/>
                    <a:gd name="connsiteX107" fmla="*/ 728194 w 1059953"/>
                    <a:gd name="connsiteY107" fmla="*/ 348327 h 826662"/>
                    <a:gd name="connsiteX108" fmla="*/ 727789 w 1059953"/>
                    <a:gd name="connsiteY108" fmla="*/ 348378 h 826662"/>
                    <a:gd name="connsiteX109" fmla="*/ 727130 w 1059953"/>
                    <a:gd name="connsiteY109" fmla="*/ 348632 h 826662"/>
                    <a:gd name="connsiteX110" fmla="*/ 724238 w 1059953"/>
                    <a:gd name="connsiteY110" fmla="*/ 349697 h 826662"/>
                    <a:gd name="connsiteX111" fmla="*/ 722464 w 1059953"/>
                    <a:gd name="connsiteY111" fmla="*/ 350508 h 826662"/>
                    <a:gd name="connsiteX112" fmla="*/ 719624 w 1059953"/>
                    <a:gd name="connsiteY112" fmla="*/ 352334 h 826662"/>
                    <a:gd name="connsiteX113" fmla="*/ 717443 w 1059953"/>
                    <a:gd name="connsiteY113" fmla="*/ 353957 h 826662"/>
                    <a:gd name="connsiteX114" fmla="*/ 717341 w 1059953"/>
                    <a:gd name="connsiteY114" fmla="*/ 354058 h 826662"/>
                    <a:gd name="connsiteX115" fmla="*/ 713893 w 1059953"/>
                    <a:gd name="connsiteY115" fmla="*/ 358116 h 826662"/>
                    <a:gd name="connsiteX116" fmla="*/ 713031 w 1059953"/>
                    <a:gd name="connsiteY116" fmla="*/ 359333 h 826662"/>
                    <a:gd name="connsiteX117" fmla="*/ 711458 w 1059953"/>
                    <a:gd name="connsiteY117" fmla="*/ 362376 h 826662"/>
                    <a:gd name="connsiteX118" fmla="*/ 710393 w 1059953"/>
                    <a:gd name="connsiteY118" fmla="*/ 365165 h 826662"/>
                    <a:gd name="connsiteX119" fmla="*/ 710292 w 1059953"/>
                    <a:gd name="connsiteY119" fmla="*/ 365267 h 826662"/>
                    <a:gd name="connsiteX120" fmla="*/ 710140 w 1059953"/>
                    <a:gd name="connsiteY120" fmla="*/ 365774 h 826662"/>
                    <a:gd name="connsiteX121" fmla="*/ 710038 w 1059953"/>
                    <a:gd name="connsiteY121" fmla="*/ 365875 h 826662"/>
                    <a:gd name="connsiteX122" fmla="*/ 710038 w 1059953"/>
                    <a:gd name="connsiteY122" fmla="*/ 365977 h 826662"/>
                    <a:gd name="connsiteX123" fmla="*/ 710038 w 1059953"/>
                    <a:gd name="connsiteY123" fmla="*/ 366078 h 826662"/>
                    <a:gd name="connsiteX124" fmla="*/ 708669 w 1059953"/>
                    <a:gd name="connsiteY124" fmla="*/ 372975 h 826662"/>
                    <a:gd name="connsiteX125" fmla="*/ 708364 w 1059953"/>
                    <a:gd name="connsiteY125" fmla="*/ 375967 h 826662"/>
                    <a:gd name="connsiteX126" fmla="*/ 708364 w 1059953"/>
                    <a:gd name="connsiteY126" fmla="*/ 376069 h 826662"/>
                    <a:gd name="connsiteX127" fmla="*/ 708314 w 1059953"/>
                    <a:gd name="connsiteY127" fmla="*/ 376475 h 826662"/>
                    <a:gd name="connsiteX128" fmla="*/ 708314 w 1059953"/>
                    <a:gd name="connsiteY128" fmla="*/ 376576 h 826662"/>
                    <a:gd name="connsiteX129" fmla="*/ 708213 w 1059953"/>
                    <a:gd name="connsiteY129" fmla="*/ 376779 h 826662"/>
                    <a:gd name="connsiteX130" fmla="*/ 708213 w 1059953"/>
                    <a:gd name="connsiteY130" fmla="*/ 376880 h 826662"/>
                    <a:gd name="connsiteX131" fmla="*/ 708213 w 1059953"/>
                    <a:gd name="connsiteY131" fmla="*/ 376982 h 826662"/>
                    <a:gd name="connsiteX132" fmla="*/ 709430 w 1059953"/>
                    <a:gd name="connsiteY132" fmla="*/ 390269 h 826662"/>
                    <a:gd name="connsiteX133" fmla="*/ 709683 w 1059953"/>
                    <a:gd name="connsiteY133" fmla="*/ 391689 h 826662"/>
                    <a:gd name="connsiteX134" fmla="*/ 709835 w 1059953"/>
                    <a:gd name="connsiteY134" fmla="*/ 392349 h 826662"/>
                    <a:gd name="connsiteX135" fmla="*/ 709835 w 1059953"/>
                    <a:gd name="connsiteY135" fmla="*/ 392450 h 826662"/>
                    <a:gd name="connsiteX136" fmla="*/ 709937 w 1059953"/>
                    <a:gd name="connsiteY136" fmla="*/ 392551 h 826662"/>
                    <a:gd name="connsiteX137" fmla="*/ 709937 w 1059953"/>
                    <a:gd name="connsiteY137" fmla="*/ 392653 h 826662"/>
                    <a:gd name="connsiteX138" fmla="*/ 710546 w 1059953"/>
                    <a:gd name="connsiteY138" fmla="*/ 395087 h 826662"/>
                    <a:gd name="connsiteX139" fmla="*/ 712422 w 1059953"/>
                    <a:gd name="connsiteY139" fmla="*/ 400869 h 826662"/>
                    <a:gd name="connsiteX140" fmla="*/ 705879 w 1059953"/>
                    <a:gd name="connsiteY140" fmla="*/ 415272 h 826662"/>
                    <a:gd name="connsiteX141" fmla="*/ 691476 w 1059953"/>
                    <a:gd name="connsiteY141" fmla="*/ 408831 h 826662"/>
                    <a:gd name="connsiteX142" fmla="*/ 686405 w 1059953"/>
                    <a:gd name="connsiteY142" fmla="*/ 369983 h 826662"/>
                    <a:gd name="connsiteX143" fmla="*/ 700605 w 1059953"/>
                    <a:gd name="connsiteY143" fmla="*/ 339199 h 826662"/>
                    <a:gd name="connsiteX144" fmla="*/ 735599 w 1059953"/>
                    <a:gd name="connsiteY144" fmla="*/ 326013 h 826662"/>
                    <a:gd name="connsiteX145" fmla="*/ 775461 w 1059953"/>
                    <a:gd name="connsiteY145" fmla="*/ 374345 h 826662"/>
                    <a:gd name="connsiteX146" fmla="*/ 765419 w 1059953"/>
                    <a:gd name="connsiteY146" fmla="*/ 386567 h 826662"/>
                    <a:gd name="connsiteX147" fmla="*/ 753197 w 1059953"/>
                    <a:gd name="connsiteY147" fmla="*/ 376424 h 826662"/>
                    <a:gd name="connsiteX148" fmla="*/ 753147 w 1059953"/>
                    <a:gd name="connsiteY148" fmla="*/ 376018 h 826662"/>
                    <a:gd name="connsiteX149" fmla="*/ 753248 w 1059953"/>
                    <a:gd name="connsiteY149" fmla="*/ 375815 h 826662"/>
                    <a:gd name="connsiteX150" fmla="*/ 525637 w 1059953"/>
                    <a:gd name="connsiteY150" fmla="*/ 439311 h 826662"/>
                    <a:gd name="connsiteX151" fmla="*/ 534106 w 1059953"/>
                    <a:gd name="connsiteY151" fmla="*/ 536583 h 826662"/>
                    <a:gd name="connsiteX152" fmla="*/ 435109 w 1059953"/>
                    <a:gd name="connsiteY152" fmla="*/ 571222 h 826662"/>
                    <a:gd name="connsiteX153" fmla="*/ 379880 w 1059953"/>
                    <a:gd name="connsiteY153" fmla="*/ 492461 h 826662"/>
                    <a:gd name="connsiteX154" fmla="*/ 454534 w 1059953"/>
                    <a:gd name="connsiteY154" fmla="*/ 478007 h 826662"/>
                    <a:gd name="connsiteX155" fmla="*/ 471727 w 1059953"/>
                    <a:gd name="connsiteY155" fmla="*/ 443064 h 826662"/>
                    <a:gd name="connsiteX156" fmla="*/ 525637 w 1059953"/>
                    <a:gd name="connsiteY156" fmla="*/ 439311 h 826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059953" h="826662">
                      <a:moveTo>
                        <a:pt x="1041160" y="313588"/>
                      </a:moveTo>
                      <a:cubicBezTo>
                        <a:pt x="1037559" y="303597"/>
                        <a:pt x="1033553" y="293758"/>
                        <a:pt x="1029089" y="284172"/>
                      </a:cubicBezTo>
                      <a:cubicBezTo>
                        <a:pt x="1018186" y="259930"/>
                        <a:pt x="1004999" y="236703"/>
                        <a:pt x="989582" y="214794"/>
                      </a:cubicBezTo>
                      <a:cubicBezTo>
                        <a:pt x="954690" y="165143"/>
                        <a:pt x="910162" y="123252"/>
                        <a:pt x="859649" y="90287"/>
                      </a:cubicBezTo>
                      <a:cubicBezTo>
                        <a:pt x="842811" y="79130"/>
                        <a:pt x="825213" y="69139"/>
                        <a:pt x="807107" y="60112"/>
                      </a:cubicBezTo>
                      <a:cubicBezTo>
                        <a:pt x="793973" y="53519"/>
                        <a:pt x="780583" y="47534"/>
                        <a:pt x="766992" y="42057"/>
                      </a:cubicBezTo>
                      <a:cubicBezTo>
                        <a:pt x="760095" y="39318"/>
                        <a:pt x="753197" y="36681"/>
                        <a:pt x="746249" y="34247"/>
                      </a:cubicBezTo>
                      <a:lnTo>
                        <a:pt x="746148" y="34247"/>
                      </a:lnTo>
                      <a:cubicBezTo>
                        <a:pt x="729208" y="28313"/>
                        <a:pt x="711966" y="23343"/>
                        <a:pt x="694621" y="19184"/>
                      </a:cubicBezTo>
                      <a:cubicBezTo>
                        <a:pt x="665561" y="12135"/>
                        <a:pt x="636044" y="7570"/>
                        <a:pt x="606223" y="5440"/>
                      </a:cubicBezTo>
                      <a:cubicBezTo>
                        <a:pt x="590705" y="4172"/>
                        <a:pt x="575135" y="3716"/>
                        <a:pt x="559464" y="3817"/>
                      </a:cubicBezTo>
                      <a:cubicBezTo>
                        <a:pt x="519906" y="4122"/>
                        <a:pt x="480145" y="8483"/>
                        <a:pt x="441196" y="16750"/>
                      </a:cubicBezTo>
                      <a:cubicBezTo>
                        <a:pt x="323738" y="41753"/>
                        <a:pt x="207854" y="100735"/>
                        <a:pt x="123260" y="186647"/>
                      </a:cubicBezTo>
                      <a:cubicBezTo>
                        <a:pt x="108908" y="203028"/>
                        <a:pt x="94809" y="219561"/>
                        <a:pt x="81775" y="236753"/>
                      </a:cubicBezTo>
                      <a:cubicBezTo>
                        <a:pt x="78022" y="241724"/>
                        <a:pt x="74219" y="246795"/>
                        <a:pt x="70668" y="251867"/>
                      </a:cubicBezTo>
                      <a:cubicBezTo>
                        <a:pt x="66307" y="257953"/>
                        <a:pt x="62300" y="264191"/>
                        <a:pt x="58446" y="270429"/>
                      </a:cubicBezTo>
                      <a:cubicBezTo>
                        <a:pt x="42420" y="296192"/>
                        <a:pt x="30147" y="323376"/>
                        <a:pt x="21424" y="351928"/>
                      </a:cubicBezTo>
                      <a:cubicBezTo>
                        <a:pt x="16301" y="368512"/>
                        <a:pt x="12498" y="385603"/>
                        <a:pt x="9911" y="403100"/>
                      </a:cubicBezTo>
                      <a:cubicBezTo>
                        <a:pt x="9556" y="404571"/>
                        <a:pt x="9404" y="406143"/>
                        <a:pt x="9201" y="407715"/>
                      </a:cubicBezTo>
                      <a:cubicBezTo>
                        <a:pt x="6006" y="430182"/>
                        <a:pt x="4231" y="452903"/>
                        <a:pt x="3876" y="475573"/>
                      </a:cubicBezTo>
                      <a:cubicBezTo>
                        <a:pt x="3572" y="495047"/>
                        <a:pt x="4231" y="514573"/>
                        <a:pt x="5753" y="533997"/>
                      </a:cubicBezTo>
                      <a:cubicBezTo>
                        <a:pt x="6260" y="541351"/>
                        <a:pt x="7021" y="548603"/>
                        <a:pt x="7781" y="555957"/>
                      </a:cubicBezTo>
                      <a:cubicBezTo>
                        <a:pt x="14526" y="615750"/>
                        <a:pt x="29639" y="676102"/>
                        <a:pt x="55048" y="731331"/>
                      </a:cubicBezTo>
                      <a:cubicBezTo>
                        <a:pt x="59308" y="740663"/>
                        <a:pt x="63923" y="749893"/>
                        <a:pt x="68893" y="758869"/>
                      </a:cubicBezTo>
                      <a:cubicBezTo>
                        <a:pt x="81471" y="782249"/>
                        <a:pt x="96077" y="804513"/>
                        <a:pt x="112915" y="825104"/>
                      </a:cubicBezTo>
                      <a:cubicBezTo>
                        <a:pt x="135128" y="817547"/>
                        <a:pt x="157138" y="809534"/>
                        <a:pt x="179098" y="801318"/>
                      </a:cubicBezTo>
                      <a:cubicBezTo>
                        <a:pt x="236356" y="779916"/>
                        <a:pt x="294374" y="760644"/>
                        <a:pt x="351429" y="738532"/>
                      </a:cubicBezTo>
                      <a:cubicBezTo>
                        <a:pt x="502561" y="680057"/>
                        <a:pt x="650296" y="612048"/>
                        <a:pt x="792705" y="534707"/>
                      </a:cubicBezTo>
                      <a:cubicBezTo>
                        <a:pt x="883485" y="485513"/>
                        <a:pt x="974013" y="433022"/>
                        <a:pt x="1057846" y="372062"/>
                      </a:cubicBezTo>
                      <a:cubicBezTo>
                        <a:pt x="1053687" y="352081"/>
                        <a:pt x="1048107" y="332555"/>
                        <a:pt x="1041160" y="313588"/>
                      </a:cubicBezTo>
                      <a:close/>
                      <a:moveTo>
                        <a:pt x="263894" y="557783"/>
                      </a:moveTo>
                      <a:cubicBezTo>
                        <a:pt x="263336" y="556768"/>
                        <a:pt x="262778" y="555957"/>
                        <a:pt x="262068" y="554942"/>
                      </a:cubicBezTo>
                      <a:cubicBezTo>
                        <a:pt x="261409" y="554029"/>
                        <a:pt x="260750" y="553117"/>
                        <a:pt x="260090" y="552255"/>
                      </a:cubicBezTo>
                      <a:cubicBezTo>
                        <a:pt x="259685" y="551798"/>
                        <a:pt x="259025" y="550987"/>
                        <a:pt x="258722" y="550733"/>
                      </a:cubicBezTo>
                      <a:cubicBezTo>
                        <a:pt x="257352" y="549313"/>
                        <a:pt x="255983" y="547994"/>
                        <a:pt x="254410" y="546777"/>
                      </a:cubicBezTo>
                      <a:cubicBezTo>
                        <a:pt x="253701" y="546270"/>
                        <a:pt x="253092" y="545864"/>
                        <a:pt x="252433" y="545307"/>
                      </a:cubicBezTo>
                      <a:cubicBezTo>
                        <a:pt x="252331" y="545307"/>
                        <a:pt x="252331" y="545307"/>
                        <a:pt x="252331" y="545205"/>
                      </a:cubicBezTo>
                      <a:cubicBezTo>
                        <a:pt x="252027" y="545053"/>
                        <a:pt x="251723" y="544901"/>
                        <a:pt x="251418" y="544698"/>
                      </a:cubicBezTo>
                      <a:cubicBezTo>
                        <a:pt x="249592" y="543734"/>
                        <a:pt x="247767" y="542923"/>
                        <a:pt x="245992" y="542111"/>
                      </a:cubicBezTo>
                      <a:cubicBezTo>
                        <a:pt x="245789" y="542111"/>
                        <a:pt x="245687" y="542061"/>
                        <a:pt x="245586" y="542061"/>
                      </a:cubicBezTo>
                      <a:cubicBezTo>
                        <a:pt x="245484" y="541959"/>
                        <a:pt x="245484" y="541959"/>
                        <a:pt x="245282" y="542010"/>
                      </a:cubicBezTo>
                      <a:cubicBezTo>
                        <a:pt x="244419" y="541807"/>
                        <a:pt x="243608" y="541604"/>
                        <a:pt x="242644" y="541401"/>
                      </a:cubicBezTo>
                      <a:cubicBezTo>
                        <a:pt x="241681" y="541300"/>
                        <a:pt x="240717" y="541198"/>
                        <a:pt x="239703" y="541097"/>
                      </a:cubicBezTo>
                      <a:cubicBezTo>
                        <a:pt x="239399" y="541046"/>
                        <a:pt x="239196" y="541046"/>
                        <a:pt x="239145" y="541046"/>
                      </a:cubicBezTo>
                      <a:lnTo>
                        <a:pt x="235900" y="541351"/>
                      </a:lnTo>
                      <a:cubicBezTo>
                        <a:pt x="235696" y="541452"/>
                        <a:pt x="235443" y="541503"/>
                        <a:pt x="235240" y="541503"/>
                      </a:cubicBezTo>
                      <a:lnTo>
                        <a:pt x="234581" y="541554"/>
                      </a:lnTo>
                      <a:cubicBezTo>
                        <a:pt x="234479" y="541554"/>
                        <a:pt x="234378" y="541554"/>
                        <a:pt x="234378" y="541554"/>
                      </a:cubicBezTo>
                      <a:cubicBezTo>
                        <a:pt x="233059" y="541858"/>
                        <a:pt x="231437" y="542872"/>
                        <a:pt x="230473" y="543278"/>
                      </a:cubicBezTo>
                      <a:cubicBezTo>
                        <a:pt x="230219" y="543481"/>
                        <a:pt x="229763" y="543734"/>
                        <a:pt x="229357" y="543937"/>
                      </a:cubicBezTo>
                      <a:cubicBezTo>
                        <a:pt x="228545" y="544495"/>
                        <a:pt x="227633" y="545154"/>
                        <a:pt x="226821" y="545814"/>
                      </a:cubicBezTo>
                      <a:cubicBezTo>
                        <a:pt x="226466" y="546016"/>
                        <a:pt x="226111" y="546372"/>
                        <a:pt x="225908" y="546473"/>
                      </a:cubicBezTo>
                      <a:cubicBezTo>
                        <a:pt x="225807" y="546676"/>
                        <a:pt x="225655" y="546777"/>
                        <a:pt x="225452" y="546980"/>
                      </a:cubicBezTo>
                      <a:cubicBezTo>
                        <a:pt x="224843" y="547639"/>
                        <a:pt x="224336" y="548349"/>
                        <a:pt x="223829" y="549059"/>
                      </a:cubicBezTo>
                      <a:cubicBezTo>
                        <a:pt x="223829" y="549059"/>
                        <a:pt x="223018" y="550479"/>
                        <a:pt x="222764" y="550885"/>
                      </a:cubicBezTo>
                      <a:cubicBezTo>
                        <a:pt x="222257" y="551900"/>
                        <a:pt x="221902" y="552914"/>
                        <a:pt x="221496" y="553877"/>
                      </a:cubicBezTo>
                      <a:cubicBezTo>
                        <a:pt x="221496" y="553979"/>
                        <a:pt x="221394" y="553979"/>
                        <a:pt x="221394" y="554080"/>
                      </a:cubicBezTo>
                      <a:cubicBezTo>
                        <a:pt x="221394" y="554080"/>
                        <a:pt x="221394" y="554080"/>
                        <a:pt x="221394" y="554182"/>
                      </a:cubicBezTo>
                      <a:cubicBezTo>
                        <a:pt x="221243" y="554689"/>
                        <a:pt x="221090" y="555095"/>
                        <a:pt x="221040" y="555551"/>
                      </a:cubicBezTo>
                      <a:cubicBezTo>
                        <a:pt x="220786" y="556718"/>
                        <a:pt x="220583" y="557884"/>
                        <a:pt x="220431" y="559152"/>
                      </a:cubicBezTo>
                      <a:cubicBezTo>
                        <a:pt x="220380" y="559710"/>
                        <a:pt x="220279" y="560420"/>
                        <a:pt x="220330" y="560978"/>
                      </a:cubicBezTo>
                      <a:cubicBezTo>
                        <a:pt x="220330" y="561079"/>
                        <a:pt x="220330" y="561180"/>
                        <a:pt x="220279" y="561383"/>
                      </a:cubicBezTo>
                      <a:cubicBezTo>
                        <a:pt x="220228" y="561941"/>
                        <a:pt x="220279" y="563209"/>
                        <a:pt x="220177" y="563615"/>
                      </a:cubicBezTo>
                      <a:cubicBezTo>
                        <a:pt x="220279" y="565897"/>
                        <a:pt x="220533" y="568281"/>
                        <a:pt x="220837" y="570664"/>
                      </a:cubicBezTo>
                      <a:cubicBezTo>
                        <a:pt x="221040" y="571780"/>
                        <a:pt x="221243" y="572845"/>
                        <a:pt x="221445" y="573961"/>
                      </a:cubicBezTo>
                      <a:cubicBezTo>
                        <a:pt x="221496" y="574265"/>
                        <a:pt x="221801" y="575584"/>
                        <a:pt x="221851" y="576141"/>
                      </a:cubicBezTo>
                      <a:cubicBezTo>
                        <a:pt x="222004" y="576497"/>
                        <a:pt x="222004" y="577004"/>
                        <a:pt x="222155" y="577054"/>
                      </a:cubicBezTo>
                      <a:cubicBezTo>
                        <a:pt x="222308" y="577714"/>
                        <a:pt x="222460" y="578272"/>
                        <a:pt x="222612" y="578931"/>
                      </a:cubicBezTo>
                      <a:cubicBezTo>
                        <a:pt x="222916" y="579945"/>
                        <a:pt x="223221" y="581112"/>
                        <a:pt x="223474" y="582126"/>
                      </a:cubicBezTo>
                      <a:cubicBezTo>
                        <a:pt x="224032" y="584205"/>
                        <a:pt x="224742" y="586234"/>
                        <a:pt x="225401" y="588313"/>
                      </a:cubicBezTo>
                      <a:cubicBezTo>
                        <a:pt x="227328" y="594298"/>
                        <a:pt x="224691" y="600231"/>
                        <a:pt x="218960" y="602716"/>
                      </a:cubicBezTo>
                      <a:cubicBezTo>
                        <a:pt x="213585" y="605049"/>
                        <a:pt x="206332" y="601753"/>
                        <a:pt x="204506" y="596276"/>
                      </a:cubicBezTo>
                      <a:cubicBezTo>
                        <a:pt x="200297" y="583292"/>
                        <a:pt x="196950" y="569802"/>
                        <a:pt x="198370" y="556109"/>
                      </a:cubicBezTo>
                      <a:cubicBezTo>
                        <a:pt x="199739" y="543633"/>
                        <a:pt x="206434" y="531867"/>
                        <a:pt x="217185" y="525274"/>
                      </a:cubicBezTo>
                      <a:cubicBezTo>
                        <a:pt x="226669" y="519289"/>
                        <a:pt x="238283" y="517058"/>
                        <a:pt x="249238" y="519898"/>
                      </a:cubicBezTo>
                      <a:cubicBezTo>
                        <a:pt x="271350" y="525629"/>
                        <a:pt x="288187" y="545966"/>
                        <a:pt x="290013" y="568686"/>
                      </a:cubicBezTo>
                      <a:cubicBezTo>
                        <a:pt x="290520" y="574924"/>
                        <a:pt x="285956" y="580047"/>
                        <a:pt x="279971" y="580909"/>
                      </a:cubicBezTo>
                      <a:cubicBezTo>
                        <a:pt x="273987" y="581669"/>
                        <a:pt x="268306" y="576598"/>
                        <a:pt x="267748" y="570766"/>
                      </a:cubicBezTo>
                      <a:cubicBezTo>
                        <a:pt x="267647" y="569549"/>
                        <a:pt x="267495" y="568179"/>
                        <a:pt x="267292" y="566962"/>
                      </a:cubicBezTo>
                      <a:lnTo>
                        <a:pt x="267241" y="566201"/>
                      </a:lnTo>
                      <a:cubicBezTo>
                        <a:pt x="267140" y="565998"/>
                        <a:pt x="267089" y="565846"/>
                        <a:pt x="267089" y="565643"/>
                      </a:cubicBezTo>
                      <a:cubicBezTo>
                        <a:pt x="266380" y="563412"/>
                        <a:pt x="265619" y="561079"/>
                        <a:pt x="264553" y="558949"/>
                      </a:cubicBezTo>
                      <a:cubicBezTo>
                        <a:pt x="264553" y="558746"/>
                        <a:pt x="264452" y="558695"/>
                        <a:pt x="264402" y="558594"/>
                      </a:cubicBezTo>
                      <a:cubicBezTo>
                        <a:pt x="264300" y="558492"/>
                        <a:pt x="264249" y="558239"/>
                        <a:pt x="264046" y="558036"/>
                      </a:cubicBezTo>
                      <a:lnTo>
                        <a:pt x="264046" y="557935"/>
                      </a:lnTo>
                      <a:cubicBezTo>
                        <a:pt x="263996" y="557985"/>
                        <a:pt x="263894" y="557884"/>
                        <a:pt x="263894" y="557783"/>
                      </a:cubicBezTo>
                      <a:close/>
                      <a:moveTo>
                        <a:pt x="753248" y="375815"/>
                      </a:moveTo>
                      <a:cubicBezTo>
                        <a:pt x="753197" y="375359"/>
                        <a:pt x="753096" y="374953"/>
                        <a:pt x="752944" y="374497"/>
                      </a:cubicBezTo>
                      <a:cubicBezTo>
                        <a:pt x="752639" y="373178"/>
                        <a:pt x="752233" y="371961"/>
                        <a:pt x="751828" y="370642"/>
                      </a:cubicBezTo>
                      <a:cubicBezTo>
                        <a:pt x="751016" y="368411"/>
                        <a:pt x="750154" y="366281"/>
                        <a:pt x="749292" y="364151"/>
                      </a:cubicBezTo>
                      <a:cubicBezTo>
                        <a:pt x="748937" y="363390"/>
                        <a:pt x="748582" y="362781"/>
                        <a:pt x="748328" y="362122"/>
                      </a:cubicBezTo>
                      <a:cubicBezTo>
                        <a:pt x="748227" y="362021"/>
                        <a:pt x="748126" y="361869"/>
                        <a:pt x="747974" y="361564"/>
                      </a:cubicBezTo>
                      <a:cubicBezTo>
                        <a:pt x="747771" y="361209"/>
                        <a:pt x="747517" y="360651"/>
                        <a:pt x="747416" y="360651"/>
                      </a:cubicBezTo>
                      <a:cubicBezTo>
                        <a:pt x="747263" y="360296"/>
                        <a:pt x="747060" y="359891"/>
                        <a:pt x="746858" y="359536"/>
                      </a:cubicBezTo>
                      <a:cubicBezTo>
                        <a:pt x="745641" y="357609"/>
                        <a:pt x="744221" y="355833"/>
                        <a:pt x="742800" y="354058"/>
                      </a:cubicBezTo>
                      <a:cubicBezTo>
                        <a:pt x="742800" y="353957"/>
                        <a:pt x="742800" y="353957"/>
                        <a:pt x="742800" y="353957"/>
                      </a:cubicBezTo>
                      <a:cubicBezTo>
                        <a:pt x="742496" y="353805"/>
                        <a:pt x="742293" y="353501"/>
                        <a:pt x="742040" y="353247"/>
                      </a:cubicBezTo>
                      <a:cubicBezTo>
                        <a:pt x="741330" y="352638"/>
                        <a:pt x="740569" y="351928"/>
                        <a:pt x="739859" y="351320"/>
                      </a:cubicBezTo>
                      <a:cubicBezTo>
                        <a:pt x="739656" y="351168"/>
                        <a:pt x="739352" y="350965"/>
                        <a:pt x="739149" y="350711"/>
                      </a:cubicBezTo>
                      <a:cubicBezTo>
                        <a:pt x="739048" y="350711"/>
                        <a:pt x="738946" y="350711"/>
                        <a:pt x="738946" y="350610"/>
                      </a:cubicBezTo>
                      <a:cubicBezTo>
                        <a:pt x="738845" y="350508"/>
                        <a:pt x="738743" y="350458"/>
                        <a:pt x="738642" y="350356"/>
                      </a:cubicBezTo>
                      <a:cubicBezTo>
                        <a:pt x="738236" y="350103"/>
                        <a:pt x="737830" y="349849"/>
                        <a:pt x="737424" y="349595"/>
                      </a:cubicBezTo>
                      <a:cubicBezTo>
                        <a:pt x="736715" y="349291"/>
                        <a:pt x="736005" y="348936"/>
                        <a:pt x="735193" y="348632"/>
                      </a:cubicBezTo>
                      <a:cubicBezTo>
                        <a:pt x="735092" y="348632"/>
                        <a:pt x="734990" y="348530"/>
                        <a:pt x="734889" y="348581"/>
                      </a:cubicBezTo>
                      <a:cubicBezTo>
                        <a:pt x="734585" y="348429"/>
                        <a:pt x="734179" y="348378"/>
                        <a:pt x="734078" y="348378"/>
                      </a:cubicBezTo>
                      <a:cubicBezTo>
                        <a:pt x="733266" y="348175"/>
                        <a:pt x="732404" y="348125"/>
                        <a:pt x="731744" y="348023"/>
                      </a:cubicBezTo>
                      <a:cubicBezTo>
                        <a:pt x="731542" y="348023"/>
                        <a:pt x="731237" y="347973"/>
                        <a:pt x="731237" y="347973"/>
                      </a:cubicBezTo>
                      <a:cubicBezTo>
                        <a:pt x="730172" y="348074"/>
                        <a:pt x="729158" y="348175"/>
                        <a:pt x="728194" y="348327"/>
                      </a:cubicBezTo>
                      <a:cubicBezTo>
                        <a:pt x="727991" y="348327"/>
                        <a:pt x="727991" y="348327"/>
                        <a:pt x="727789" y="348378"/>
                      </a:cubicBezTo>
                      <a:cubicBezTo>
                        <a:pt x="727484" y="348429"/>
                        <a:pt x="727231" y="348530"/>
                        <a:pt x="727130" y="348632"/>
                      </a:cubicBezTo>
                      <a:cubicBezTo>
                        <a:pt x="726115" y="348936"/>
                        <a:pt x="725152" y="349291"/>
                        <a:pt x="724238" y="349697"/>
                      </a:cubicBezTo>
                      <a:cubicBezTo>
                        <a:pt x="723782" y="349849"/>
                        <a:pt x="722768" y="350407"/>
                        <a:pt x="722464" y="350508"/>
                      </a:cubicBezTo>
                      <a:cubicBezTo>
                        <a:pt x="721449" y="351066"/>
                        <a:pt x="720536" y="351675"/>
                        <a:pt x="719624" y="352334"/>
                      </a:cubicBezTo>
                      <a:cubicBezTo>
                        <a:pt x="719268" y="352537"/>
                        <a:pt x="717899" y="353754"/>
                        <a:pt x="717443" y="353957"/>
                      </a:cubicBezTo>
                      <a:cubicBezTo>
                        <a:pt x="717443" y="354058"/>
                        <a:pt x="717341" y="354058"/>
                        <a:pt x="717341" y="354058"/>
                      </a:cubicBezTo>
                      <a:cubicBezTo>
                        <a:pt x="716124" y="355326"/>
                        <a:pt x="714856" y="356594"/>
                        <a:pt x="713893" y="358116"/>
                      </a:cubicBezTo>
                      <a:cubicBezTo>
                        <a:pt x="713791" y="358217"/>
                        <a:pt x="713284" y="358927"/>
                        <a:pt x="713031" y="359333"/>
                      </a:cubicBezTo>
                      <a:cubicBezTo>
                        <a:pt x="712524" y="360347"/>
                        <a:pt x="711966" y="361361"/>
                        <a:pt x="711458" y="362376"/>
                      </a:cubicBezTo>
                      <a:cubicBezTo>
                        <a:pt x="711053" y="363289"/>
                        <a:pt x="710647" y="364201"/>
                        <a:pt x="710393" y="365165"/>
                      </a:cubicBezTo>
                      <a:cubicBezTo>
                        <a:pt x="710292" y="365165"/>
                        <a:pt x="710292" y="365267"/>
                        <a:pt x="710292" y="365267"/>
                      </a:cubicBezTo>
                      <a:cubicBezTo>
                        <a:pt x="710190" y="365469"/>
                        <a:pt x="710241" y="365571"/>
                        <a:pt x="710140" y="365774"/>
                      </a:cubicBezTo>
                      <a:cubicBezTo>
                        <a:pt x="710140" y="365774"/>
                        <a:pt x="710140" y="365875"/>
                        <a:pt x="710038" y="365875"/>
                      </a:cubicBezTo>
                      <a:cubicBezTo>
                        <a:pt x="710038" y="365977"/>
                        <a:pt x="710038" y="365977"/>
                        <a:pt x="710038" y="365977"/>
                      </a:cubicBezTo>
                      <a:lnTo>
                        <a:pt x="710038" y="366078"/>
                      </a:lnTo>
                      <a:cubicBezTo>
                        <a:pt x="709481" y="368360"/>
                        <a:pt x="708922" y="370592"/>
                        <a:pt x="708669" y="372975"/>
                      </a:cubicBezTo>
                      <a:cubicBezTo>
                        <a:pt x="708466" y="373939"/>
                        <a:pt x="708364" y="375004"/>
                        <a:pt x="708364" y="375967"/>
                      </a:cubicBezTo>
                      <a:cubicBezTo>
                        <a:pt x="708364" y="375967"/>
                        <a:pt x="708364" y="375967"/>
                        <a:pt x="708364" y="376069"/>
                      </a:cubicBezTo>
                      <a:cubicBezTo>
                        <a:pt x="708364" y="376069"/>
                        <a:pt x="708263" y="376272"/>
                        <a:pt x="708314" y="376475"/>
                      </a:cubicBezTo>
                      <a:lnTo>
                        <a:pt x="708314" y="376576"/>
                      </a:lnTo>
                      <a:cubicBezTo>
                        <a:pt x="708314" y="376576"/>
                        <a:pt x="708213" y="376678"/>
                        <a:pt x="708213" y="376779"/>
                      </a:cubicBezTo>
                      <a:lnTo>
                        <a:pt x="708213" y="376880"/>
                      </a:lnTo>
                      <a:cubicBezTo>
                        <a:pt x="708213" y="376982"/>
                        <a:pt x="708213" y="376982"/>
                        <a:pt x="708213" y="376982"/>
                      </a:cubicBezTo>
                      <a:cubicBezTo>
                        <a:pt x="708364" y="381495"/>
                        <a:pt x="708669" y="385908"/>
                        <a:pt x="709430" y="390269"/>
                      </a:cubicBezTo>
                      <a:cubicBezTo>
                        <a:pt x="709481" y="390574"/>
                        <a:pt x="709632" y="391233"/>
                        <a:pt x="709683" y="391689"/>
                      </a:cubicBezTo>
                      <a:cubicBezTo>
                        <a:pt x="709683" y="391892"/>
                        <a:pt x="709835" y="392146"/>
                        <a:pt x="709835" y="392349"/>
                      </a:cubicBezTo>
                      <a:lnTo>
                        <a:pt x="709835" y="392450"/>
                      </a:lnTo>
                      <a:cubicBezTo>
                        <a:pt x="709937" y="392450"/>
                        <a:pt x="709937" y="392551"/>
                        <a:pt x="709937" y="392551"/>
                      </a:cubicBezTo>
                      <a:cubicBezTo>
                        <a:pt x="709937" y="392653"/>
                        <a:pt x="709937" y="392653"/>
                        <a:pt x="709937" y="392653"/>
                      </a:cubicBezTo>
                      <a:cubicBezTo>
                        <a:pt x="710089" y="393515"/>
                        <a:pt x="710393" y="394276"/>
                        <a:pt x="710546" y="395087"/>
                      </a:cubicBezTo>
                      <a:cubicBezTo>
                        <a:pt x="711103" y="397065"/>
                        <a:pt x="711661" y="399043"/>
                        <a:pt x="712422" y="400869"/>
                      </a:cubicBezTo>
                      <a:cubicBezTo>
                        <a:pt x="714501" y="406752"/>
                        <a:pt x="711509" y="412888"/>
                        <a:pt x="705879" y="415272"/>
                      </a:cubicBezTo>
                      <a:cubicBezTo>
                        <a:pt x="700402" y="417706"/>
                        <a:pt x="693556" y="414308"/>
                        <a:pt x="691476" y="408831"/>
                      </a:cubicBezTo>
                      <a:cubicBezTo>
                        <a:pt x="686963" y="396457"/>
                        <a:pt x="684934" y="383118"/>
                        <a:pt x="686405" y="369983"/>
                      </a:cubicBezTo>
                      <a:cubicBezTo>
                        <a:pt x="687774" y="358673"/>
                        <a:pt x="692491" y="347263"/>
                        <a:pt x="700605" y="339199"/>
                      </a:cubicBezTo>
                      <a:cubicBezTo>
                        <a:pt x="709683" y="330070"/>
                        <a:pt x="722565" y="324542"/>
                        <a:pt x="735599" y="326013"/>
                      </a:cubicBezTo>
                      <a:cubicBezTo>
                        <a:pt x="759080" y="328751"/>
                        <a:pt x="771151" y="353906"/>
                        <a:pt x="775461" y="374345"/>
                      </a:cubicBezTo>
                      <a:cubicBezTo>
                        <a:pt x="776780" y="380481"/>
                        <a:pt x="770846" y="385756"/>
                        <a:pt x="765419" y="386567"/>
                      </a:cubicBezTo>
                      <a:cubicBezTo>
                        <a:pt x="758928" y="387480"/>
                        <a:pt x="754415" y="382104"/>
                        <a:pt x="753197" y="376424"/>
                      </a:cubicBezTo>
                      <a:lnTo>
                        <a:pt x="753147" y="376018"/>
                      </a:lnTo>
                      <a:cubicBezTo>
                        <a:pt x="753349" y="375917"/>
                        <a:pt x="753349" y="375917"/>
                        <a:pt x="753248" y="375815"/>
                      </a:cubicBezTo>
                      <a:close/>
                      <a:moveTo>
                        <a:pt x="525637" y="439311"/>
                      </a:moveTo>
                      <a:cubicBezTo>
                        <a:pt x="552060" y="463553"/>
                        <a:pt x="553226" y="507777"/>
                        <a:pt x="534106" y="536583"/>
                      </a:cubicBezTo>
                      <a:cubicBezTo>
                        <a:pt x="512958" y="568433"/>
                        <a:pt x="471422" y="582380"/>
                        <a:pt x="435109" y="571222"/>
                      </a:cubicBezTo>
                      <a:cubicBezTo>
                        <a:pt x="404478" y="562144"/>
                        <a:pt x="360152" y="527911"/>
                        <a:pt x="379880" y="492461"/>
                      </a:cubicBezTo>
                      <a:cubicBezTo>
                        <a:pt x="398645" y="463249"/>
                        <a:pt x="432422" y="498953"/>
                        <a:pt x="454534" y="478007"/>
                      </a:cubicBezTo>
                      <a:cubicBezTo>
                        <a:pt x="460265" y="466190"/>
                        <a:pt x="463206" y="453410"/>
                        <a:pt x="471727" y="443064"/>
                      </a:cubicBezTo>
                      <a:cubicBezTo>
                        <a:pt x="485977" y="425466"/>
                        <a:pt x="509104" y="424198"/>
                        <a:pt x="525637" y="43931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4" name="任意多边形: 形状 253"/>
                <p:cNvSpPr/>
                <p:nvPr/>
              </p:nvSpPr>
              <p:spPr>
                <a:xfrm>
                  <a:off x="9850872" y="2319066"/>
                  <a:ext cx="821591" cy="431082"/>
                </a:xfrm>
                <a:custGeom>
                  <a:avLst/>
                  <a:gdLst>
                    <a:gd name="connsiteX0" fmla="*/ 822858 w 821590"/>
                    <a:gd name="connsiteY0" fmla="*/ 3804 h 431081"/>
                    <a:gd name="connsiteX1" fmla="*/ 815251 w 821590"/>
                    <a:gd name="connsiteY1" fmla="*/ 36110 h 431081"/>
                    <a:gd name="connsiteX2" fmla="*/ 770419 w 821590"/>
                    <a:gd name="connsiteY2" fmla="*/ 144641 h 431081"/>
                    <a:gd name="connsiteX3" fmla="*/ 715849 w 821590"/>
                    <a:gd name="connsiteY3" fmla="*/ 222945 h 431081"/>
                    <a:gd name="connsiteX4" fmla="*/ 475711 w 821590"/>
                    <a:gd name="connsiteY4" fmla="*/ 387010 h 431081"/>
                    <a:gd name="connsiteX5" fmla="*/ 182981 w 821590"/>
                    <a:gd name="connsiteY5" fmla="*/ 426416 h 431081"/>
                    <a:gd name="connsiteX6" fmla="*/ 157776 w 821590"/>
                    <a:gd name="connsiteY6" fmla="*/ 423728 h 431081"/>
                    <a:gd name="connsiteX7" fmla="*/ 19830 w 821590"/>
                    <a:gd name="connsiteY7" fmla="*/ 392031 h 431081"/>
                    <a:gd name="connsiteX8" fmla="*/ 15418 w 821590"/>
                    <a:gd name="connsiteY8" fmla="*/ 390306 h 431081"/>
                    <a:gd name="connsiteX9" fmla="*/ 3804 w 821590"/>
                    <a:gd name="connsiteY9" fmla="*/ 385590 h 431081"/>
                    <a:gd name="connsiteX10" fmla="*/ 287912 w 821590"/>
                    <a:gd name="connsiteY10" fmla="*/ 269553 h 431081"/>
                    <a:gd name="connsiteX11" fmla="*/ 597023 w 821590"/>
                    <a:gd name="connsiteY11" fmla="*/ 128057 h 431081"/>
                    <a:gd name="connsiteX12" fmla="*/ 822858 w 821590"/>
                    <a:gd name="connsiteY12" fmla="*/ 3804 h 431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21590" h="431081">
                      <a:moveTo>
                        <a:pt x="822858" y="3804"/>
                      </a:moveTo>
                      <a:cubicBezTo>
                        <a:pt x="820678" y="14708"/>
                        <a:pt x="818243" y="25409"/>
                        <a:pt x="815251" y="36110"/>
                      </a:cubicBezTo>
                      <a:cubicBezTo>
                        <a:pt x="804906" y="73994"/>
                        <a:pt x="789691" y="110458"/>
                        <a:pt x="770419" y="144641"/>
                      </a:cubicBezTo>
                      <a:cubicBezTo>
                        <a:pt x="754697" y="172433"/>
                        <a:pt x="736440" y="198653"/>
                        <a:pt x="715849" y="222945"/>
                      </a:cubicBezTo>
                      <a:cubicBezTo>
                        <a:pt x="652099" y="297852"/>
                        <a:pt x="567557" y="353031"/>
                        <a:pt x="475711" y="387010"/>
                      </a:cubicBezTo>
                      <a:cubicBezTo>
                        <a:pt x="382750" y="421395"/>
                        <a:pt x="281725" y="435139"/>
                        <a:pt x="182981" y="426416"/>
                      </a:cubicBezTo>
                      <a:cubicBezTo>
                        <a:pt x="174614" y="425655"/>
                        <a:pt x="166245" y="424793"/>
                        <a:pt x="157776" y="423728"/>
                      </a:cubicBezTo>
                      <a:cubicBezTo>
                        <a:pt x="110915" y="418048"/>
                        <a:pt x="63749" y="408107"/>
                        <a:pt x="19830" y="392031"/>
                      </a:cubicBezTo>
                      <a:cubicBezTo>
                        <a:pt x="18359" y="391473"/>
                        <a:pt x="16939" y="390966"/>
                        <a:pt x="15418" y="390306"/>
                      </a:cubicBezTo>
                      <a:cubicBezTo>
                        <a:pt x="11513" y="388836"/>
                        <a:pt x="7607" y="387263"/>
                        <a:pt x="3804" y="385590"/>
                      </a:cubicBezTo>
                      <a:cubicBezTo>
                        <a:pt x="99656" y="350190"/>
                        <a:pt x="194088" y="310176"/>
                        <a:pt x="287912" y="269553"/>
                      </a:cubicBezTo>
                      <a:cubicBezTo>
                        <a:pt x="391828" y="224619"/>
                        <a:pt x="495084" y="177606"/>
                        <a:pt x="597023" y="128057"/>
                      </a:cubicBezTo>
                      <a:cubicBezTo>
                        <a:pt x="674009" y="90679"/>
                        <a:pt x="750488" y="50310"/>
                        <a:pt x="822858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5" name="任意多边形: 形状 254"/>
                <p:cNvSpPr/>
                <p:nvPr/>
              </p:nvSpPr>
              <p:spPr>
                <a:xfrm>
                  <a:off x="9365652" y="1884432"/>
                  <a:ext cx="1607681" cy="882449"/>
                </a:xfrm>
                <a:custGeom>
                  <a:avLst/>
                  <a:gdLst>
                    <a:gd name="connsiteX0" fmla="*/ 1604410 w 1607680"/>
                    <a:gd name="connsiteY0" fmla="*/ 68114 h 882449"/>
                    <a:gd name="connsiteX1" fmla="*/ 1571242 w 1607680"/>
                    <a:gd name="connsiteY1" fmla="*/ 163915 h 882449"/>
                    <a:gd name="connsiteX2" fmla="*/ 1479395 w 1607680"/>
                    <a:gd name="connsiteY2" fmla="*/ 274424 h 882449"/>
                    <a:gd name="connsiteX3" fmla="*/ 1370662 w 1607680"/>
                    <a:gd name="connsiteY3" fmla="*/ 368248 h 882449"/>
                    <a:gd name="connsiteX4" fmla="*/ 1336886 w 1607680"/>
                    <a:gd name="connsiteY4" fmla="*/ 392591 h 882449"/>
                    <a:gd name="connsiteX5" fmla="*/ 1312948 w 1607680"/>
                    <a:gd name="connsiteY5" fmla="*/ 408871 h 882449"/>
                    <a:gd name="connsiteX6" fmla="*/ 1122054 w 1607680"/>
                    <a:gd name="connsiteY6" fmla="*/ 518061 h 882449"/>
                    <a:gd name="connsiteX7" fmla="*/ 527669 w 1607680"/>
                    <a:gd name="connsiteY7" fmla="*/ 781123 h 882449"/>
                    <a:gd name="connsiteX8" fmla="*/ 460471 w 1607680"/>
                    <a:gd name="connsiteY8" fmla="*/ 806632 h 882449"/>
                    <a:gd name="connsiteX9" fmla="*/ 432223 w 1607680"/>
                    <a:gd name="connsiteY9" fmla="*/ 816776 h 882449"/>
                    <a:gd name="connsiteX10" fmla="*/ 215769 w 1607680"/>
                    <a:gd name="connsiteY10" fmla="*/ 873222 h 882449"/>
                    <a:gd name="connsiteX11" fmla="*/ 81678 w 1607680"/>
                    <a:gd name="connsiteY11" fmla="*/ 874541 h 882449"/>
                    <a:gd name="connsiteX12" fmla="*/ 5857 w 1607680"/>
                    <a:gd name="connsiteY12" fmla="*/ 810284 h 882449"/>
                    <a:gd name="connsiteX13" fmla="*/ 18942 w 1607680"/>
                    <a:gd name="connsiteY13" fmla="*/ 731624 h 882449"/>
                    <a:gd name="connsiteX14" fmla="*/ 74171 w 1607680"/>
                    <a:gd name="connsiteY14" fmla="*/ 643734 h 882449"/>
                    <a:gd name="connsiteX15" fmla="*/ 223072 w 1607680"/>
                    <a:gd name="connsiteY15" fmla="*/ 496406 h 882449"/>
                    <a:gd name="connsiteX16" fmla="*/ 238845 w 1607680"/>
                    <a:gd name="connsiteY16" fmla="*/ 484538 h 882449"/>
                    <a:gd name="connsiteX17" fmla="*/ 255175 w 1607680"/>
                    <a:gd name="connsiteY17" fmla="*/ 560409 h 882449"/>
                    <a:gd name="connsiteX18" fmla="*/ 169669 w 1607680"/>
                    <a:gd name="connsiteY18" fmla="*/ 638612 h 882449"/>
                    <a:gd name="connsiteX19" fmla="*/ 138833 w 1607680"/>
                    <a:gd name="connsiteY19" fmla="*/ 688415 h 882449"/>
                    <a:gd name="connsiteX20" fmla="*/ 129147 w 1607680"/>
                    <a:gd name="connsiteY20" fmla="*/ 744506 h 882449"/>
                    <a:gd name="connsiteX21" fmla="*/ 232150 w 1607680"/>
                    <a:gd name="connsiteY21" fmla="*/ 782796 h 882449"/>
                    <a:gd name="connsiteX22" fmla="*/ 355947 w 1607680"/>
                    <a:gd name="connsiteY22" fmla="*/ 752468 h 882449"/>
                    <a:gd name="connsiteX23" fmla="*/ 378921 w 1607680"/>
                    <a:gd name="connsiteY23" fmla="*/ 744557 h 882449"/>
                    <a:gd name="connsiteX24" fmla="*/ 388607 w 1607680"/>
                    <a:gd name="connsiteY24" fmla="*/ 741159 h 882449"/>
                    <a:gd name="connsiteX25" fmla="*/ 536088 w 1607680"/>
                    <a:gd name="connsiteY25" fmla="*/ 688212 h 882449"/>
                    <a:gd name="connsiteX26" fmla="*/ 1015602 w 1607680"/>
                    <a:gd name="connsiteY26" fmla="*/ 475714 h 882449"/>
                    <a:gd name="connsiteX27" fmla="*/ 1312288 w 1607680"/>
                    <a:gd name="connsiteY27" fmla="*/ 297804 h 882449"/>
                    <a:gd name="connsiteX28" fmla="*/ 1332422 w 1607680"/>
                    <a:gd name="connsiteY28" fmla="*/ 283097 h 882449"/>
                    <a:gd name="connsiteX29" fmla="*/ 1374465 w 1607680"/>
                    <a:gd name="connsiteY29" fmla="*/ 250588 h 882449"/>
                    <a:gd name="connsiteX30" fmla="*/ 1432180 w 1607680"/>
                    <a:gd name="connsiteY30" fmla="*/ 195866 h 882449"/>
                    <a:gd name="connsiteX31" fmla="*/ 1466261 w 1607680"/>
                    <a:gd name="connsiteY31" fmla="*/ 114823 h 882449"/>
                    <a:gd name="connsiteX32" fmla="*/ 1398860 w 1607680"/>
                    <a:gd name="connsiteY32" fmla="*/ 84393 h 882449"/>
                    <a:gd name="connsiteX33" fmla="*/ 1310108 w 1607680"/>
                    <a:gd name="connsiteY33" fmla="*/ 105187 h 882449"/>
                    <a:gd name="connsiteX34" fmla="*/ 1277346 w 1607680"/>
                    <a:gd name="connsiteY34" fmla="*/ 118829 h 882449"/>
                    <a:gd name="connsiteX35" fmla="*/ 1271817 w 1607680"/>
                    <a:gd name="connsiteY35" fmla="*/ 124661 h 882449"/>
                    <a:gd name="connsiteX36" fmla="*/ 1224905 w 1607680"/>
                    <a:gd name="connsiteY36" fmla="*/ 61876 h 882449"/>
                    <a:gd name="connsiteX37" fmla="*/ 1389426 w 1607680"/>
                    <a:gd name="connsiteY37" fmla="*/ 15065 h 882449"/>
                    <a:gd name="connsiteX38" fmla="*/ 1550245 w 1607680"/>
                    <a:gd name="connsiteY38" fmla="*/ 11262 h 882449"/>
                    <a:gd name="connsiteX39" fmla="*/ 1604410 w 1607680"/>
                    <a:gd name="connsiteY39" fmla="*/ 68114 h 882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607680" h="882449">
                      <a:moveTo>
                        <a:pt x="1604410" y="68114"/>
                      </a:moveTo>
                      <a:cubicBezTo>
                        <a:pt x="1606590" y="101941"/>
                        <a:pt x="1588687" y="136275"/>
                        <a:pt x="1571242" y="163915"/>
                      </a:cubicBezTo>
                      <a:cubicBezTo>
                        <a:pt x="1545782" y="204031"/>
                        <a:pt x="1512766" y="240648"/>
                        <a:pt x="1479395" y="274424"/>
                      </a:cubicBezTo>
                      <a:cubicBezTo>
                        <a:pt x="1445772" y="308404"/>
                        <a:pt x="1409155" y="339543"/>
                        <a:pt x="1370662" y="368248"/>
                      </a:cubicBezTo>
                      <a:cubicBezTo>
                        <a:pt x="1359555" y="376514"/>
                        <a:pt x="1348297" y="384680"/>
                        <a:pt x="1336886" y="392591"/>
                      </a:cubicBezTo>
                      <a:cubicBezTo>
                        <a:pt x="1329024" y="398069"/>
                        <a:pt x="1320960" y="403495"/>
                        <a:pt x="1312948" y="408871"/>
                      </a:cubicBezTo>
                      <a:cubicBezTo>
                        <a:pt x="1251886" y="449342"/>
                        <a:pt x="1187478" y="484995"/>
                        <a:pt x="1122054" y="518061"/>
                      </a:cubicBezTo>
                      <a:cubicBezTo>
                        <a:pt x="928930" y="615841"/>
                        <a:pt x="729212" y="702159"/>
                        <a:pt x="527669" y="781123"/>
                      </a:cubicBezTo>
                      <a:cubicBezTo>
                        <a:pt x="505456" y="789947"/>
                        <a:pt x="483039" y="798467"/>
                        <a:pt x="460471" y="806632"/>
                      </a:cubicBezTo>
                      <a:cubicBezTo>
                        <a:pt x="451038" y="810132"/>
                        <a:pt x="441656" y="813479"/>
                        <a:pt x="432223" y="816776"/>
                      </a:cubicBezTo>
                      <a:cubicBezTo>
                        <a:pt x="361677" y="841474"/>
                        <a:pt x="289813" y="862115"/>
                        <a:pt x="215769" y="873222"/>
                      </a:cubicBezTo>
                      <a:cubicBezTo>
                        <a:pt x="171697" y="879815"/>
                        <a:pt x="125597" y="884988"/>
                        <a:pt x="81678" y="874541"/>
                      </a:cubicBezTo>
                      <a:cubicBezTo>
                        <a:pt x="48002" y="866578"/>
                        <a:pt x="14124" y="846343"/>
                        <a:pt x="5857" y="810284"/>
                      </a:cubicBezTo>
                      <a:cubicBezTo>
                        <a:pt x="-279" y="783861"/>
                        <a:pt x="8292" y="755714"/>
                        <a:pt x="18942" y="731624"/>
                      </a:cubicBezTo>
                      <a:cubicBezTo>
                        <a:pt x="32939" y="699876"/>
                        <a:pt x="52719" y="670969"/>
                        <a:pt x="74171" y="643734"/>
                      </a:cubicBezTo>
                      <a:cubicBezTo>
                        <a:pt x="117228" y="588962"/>
                        <a:pt x="168096" y="539108"/>
                        <a:pt x="223072" y="496406"/>
                      </a:cubicBezTo>
                      <a:cubicBezTo>
                        <a:pt x="228194" y="492247"/>
                        <a:pt x="233519" y="488393"/>
                        <a:pt x="238845" y="484538"/>
                      </a:cubicBezTo>
                      <a:cubicBezTo>
                        <a:pt x="242699" y="510201"/>
                        <a:pt x="248024" y="535508"/>
                        <a:pt x="255175" y="560409"/>
                      </a:cubicBezTo>
                      <a:cubicBezTo>
                        <a:pt x="222210" y="580999"/>
                        <a:pt x="192998" y="607523"/>
                        <a:pt x="169669" y="638612"/>
                      </a:cubicBezTo>
                      <a:cubicBezTo>
                        <a:pt x="157902" y="654182"/>
                        <a:pt x="147506" y="670918"/>
                        <a:pt x="138833" y="688415"/>
                      </a:cubicBezTo>
                      <a:cubicBezTo>
                        <a:pt x="130415" y="705658"/>
                        <a:pt x="123873" y="725386"/>
                        <a:pt x="129147" y="744506"/>
                      </a:cubicBezTo>
                      <a:cubicBezTo>
                        <a:pt x="141167" y="787716"/>
                        <a:pt x="196497" y="787158"/>
                        <a:pt x="232150" y="782796"/>
                      </a:cubicBezTo>
                      <a:cubicBezTo>
                        <a:pt x="274244" y="777725"/>
                        <a:pt x="315577" y="765857"/>
                        <a:pt x="355947" y="752468"/>
                      </a:cubicBezTo>
                      <a:cubicBezTo>
                        <a:pt x="363706" y="749831"/>
                        <a:pt x="371364" y="747295"/>
                        <a:pt x="378921" y="744557"/>
                      </a:cubicBezTo>
                      <a:cubicBezTo>
                        <a:pt x="382217" y="743492"/>
                        <a:pt x="385361" y="742224"/>
                        <a:pt x="388607" y="741159"/>
                      </a:cubicBezTo>
                      <a:cubicBezTo>
                        <a:pt x="437852" y="723865"/>
                        <a:pt x="486995" y="705962"/>
                        <a:pt x="536088" y="688212"/>
                      </a:cubicBezTo>
                      <a:cubicBezTo>
                        <a:pt x="700609" y="628773"/>
                        <a:pt x="860920" y="557265"/>
                        <a:pt x="1015602" y="475714"/>
                      </a:cubicBezTo>
                      <a:cubicBezTo>
                        <a:pt x="1117186" y="422209"/>
                        <a:pt x="1218617" y="365002"/>
                        <a:pt x="1312288" y="297804"/>
                      </a:cubicBezTo>
                      <a:cubicBezTo>
                        <a:pt x="1319084" y="292935"/>
                        <a:pt x="1325829" y="287965"/>
                        <a:pt x="1332422" y="283097"/>
                      </a:cubicBezTo>
                      <a:cubicBezTo>
                        <a:pt x="1346775" y="272497"/>
                        <a:pt x="1360671" y="261695"/>
                        <a:pt x="1374465" y="250588"/>
                      </a:cubicBezTo>
                      <a:cubicBezTo>
                        <a:pt x="1395462" y="233903"/>
                        <a:pt x="1414936" y="216456"/>
                        <a:pt x="1432180" y="195866"/>
                      </a:cubicBezTo>
                      <a:cubicBezTo>
                        <a:pt x="1450894" y="173500"/>
                        <a:pt x="1475592" y="146520"/>
                        <a:pt x="1466261" y="114823"/>
                      </a:cubicBezTo>
                      <a:cubicBezTo>
                        <a:pt x="1457639" y="85357"/>
                        <a:pt x="1424825" y="82568"/>
                        <a:pt x="1398860" y="84393"/>
                      </a:cubicBezTo>
                      <a:cubicBezTo>
                        <a:pt x="1368735" y="86625"/>
                        <a:pt x="1338458" y="95044"/>
                        <a:pt x="1310108" y="105187"/>
                      </a:cubicBezTo>
                      <a:cubicBezTo>
                        <a:pt x="1298900" y="109193"/>
                        <a:pt x="1287944" y="113504"/>
                        <a:pt x="1277346" y="118829"/>
                      </a:cubicBezTo>
                      <a:cubicBezTo>
                        <a:pt x="1274658" y="120249"/>
                        <a:pt x="1272831" y="122227"/>
                        <a:pt x="1271817" y="124661"/>
                      </a:cubicBezTo>
                      <a:cubicBezTo>
                        <a:pt x="1258074" y="102448"/>
                        <a:pt x="1242351" y="81452"/>
                        <a:pt x="1224905" y="61876"/>
                      </a:cubicBezTo>
                      <a:cubicBezTo>
                        <a:pt x="1279018" y="43922"/>
                        <a:pt x="1333436" y="25969"/>
                        <a:pt x="1389426" y="15065"/>
                      </a:cubicBezTo>
                      <a:cubicBezTo>
                        <a:pt x="1440802" y="5074"/>
                        <a:pt x="1498870" y="-2432"/>
                        <a:pt x="1550245" y="11262"/>
                      </a:cubicBezTo>
                      <a:cubicBezTo>
                        <a:pt x="1578798" y="18970"/>
                        <a:pt x="1602431" y="36974"/>
                        <a:pt x="1604410" y="68114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6" name="任意多边形: 形状 255"/>
                <p:cNvSpPr/>
                <p:nvPr/>
              </p:nvSpPr>
              <p:spPr>
                <a:xfrm>
                  <a:off x="10298166" y="2107753"/>
                  <a:ext cx="96359" cy="96359"/>
                </a:xfrm>
                <a:custGeom>
                  <a:avLst/>
                  <a:gdLst>
                    <a:gd name="connsiteX0" fmla="*/ 53471 w 96359"/>
                    <a:gd name="connsiteY0" fmla="*/ 4040 h 96359"/>
                    <a:gd name="connsiteX1" fmla="*/ 18477 w 96359"/>
                    <a:gd name="connsiteY1" fmla="*/ 17226 h 96359"/>
                    <a:gd name="connsiteX2" fmla="*/ 4277 w 96359"/>
                    <a:gd name="connsiteY2" fmla="*/ 48010 h 96359"/>
                    <a:gd name="connsiteX3" fmla="*/ 9349 w 96359"/>
                    <a:gd name="connsiteY3" fmla="*/ 86858 h 96359"/>
                    <a:gd name="connsiteX4" fmla="*/ 23752 w 96359"/>
                    <a:gd name="connsiteY4" fmla="*/ 93299 h 96359"/>
                    <a:gd name="connsiteX5" fmla="*/ 30294 w 96359"/>
                    <a:gd name="connsiteY5" fmla="*/ 78896 h 96359"/>
                    <a:gd name="connsiteX6" fmla="*/ 28418 w 96359"/>
                    <a:gd name="connsiteY6" fmla="*/ 73114 h 96359"/>
                    <a:gd name="connsiteX7" fmla="*/ 27809 w 96359"/>
                    <a:gd name="connsiteY7" fmla="*/ 70680 h 96359"/>
                    <a:gd name="connsiteX8" fmla="*/ 27809 w 96359"/>
                    <a:gd name="connsiteY8" fmla="*/ 70578 h 96359"/>
                    <a:gd name="connsiteX9" fmla="*/ 27708 w 96359"/>
                    <a:gd name="connsiteY9" fmla="*/ 70477 h 96359"/>
                    <a:gd name="connsiteX10" fmla="*/ 27708 w 96359"/>
                    <a:gd name="connsiteY10" fmla="*/ 70376 h 96359"/>
                    <a:gd name="connsiteX11" fmla="*/ 27555 w 96359"/>
                    <a:gd name="connsiteY11" fmla="*/ 69716 h 96359"/>
                    <a:gd name="connsiteX12" fmla="*/ 27302 w 96359"/>
                    <a:gd name="connsiteY12" fmla="*/ 68296 h 96359"/>
                    <a:gd name="connsiteX13" fmla="*/ 26085 w 96359"/>
                    <a:gd name="connsiteY13" fmla="*/ 55009 h 96359"/>
                    <a:gd name="connsiteX14" fmla="*/ 26085 w 96359"/>
                    <a:gd name="connsiteY14" fmla="*/ 54907 h 96359"/>
                    <a:gd name="connsiteX15" fmla="*/ 26085 w 96359"/>
                    <a:gd name="connsiteY15" fmla="*/ 54806 h 96359"/>
                    <a:gd name="connsiteX16" fmla="*/ 26186 w 96359"/>
                    <a:gd name="connsiteY16" fmla="*/ 54603 h 96359"/>
                    <a:gd name="connsiteX17" fmla="*/ 26186 w 96359"/>
                    <a:gd name="connsiteY17" fmla="*/ 54502 h 96359"/>
                    <a:gd name="connsiteX18" fmla="*/ 26237 w 96359"/>
                    <a:gd name="connsiteY18" fmla="*/ 54096 h 96359"/>
                    <a:gd name="connsiteX19" fmla="*/ 26237 w 96359"/>
                    <a:gd name="connsiteY19" fmla="*/ 53994 h 96359"/>
                    <a:gd name="connsiteX20" fmla="*/ 26541 w 96359"/>
                    <a:gd name="connsiteY20" fmla="*/ 51002 h 96359"/>
                    <a:gd name="connsiteX21" fmla="*/ 27910 w 96359"/>
                    <a:gd name="connsiteY21" fmla="*/ 44105 h 96359"/>
                    <a:gd name="connsiteX22" fmla="*/ 27910 w 96359"/>
                    <a:gd name="connsiteY22" fmla="*/ 44003 h 96359"/>
                    <a:gd name="connsiteX23" fmla="*/ 27910 w 96359"/>
                    <a:gd name="connsiteY23" fmla="*/ 43902 h 96359"/>
                    <a:gd name="connsiteX24" fmla="*/ 28012 w 96359"/>
                    <a:gd name="connsiteY24" fmla="*/ 43800 h 96359"/>
                    <a:gd name="connsiteX25" fmla="*/ 28164 w 96359"/>
                    <a:gd name="connsiteY25" fmla="*/ 43293 h 96359"/>
                    <a:gd name="connsiteX26" fmla="*/ 28266 w 96359"/>
                    <a:gd name="connsiteY26" fmla="*/ 43192 h 96359"/>
                    <a:gd name="connsiteX27" fmla="*/ 29330 w 96359"/>
                    <a:gd name="connsiteY27" fmla="*/ 40403 h 96359"/>
                    <a:gd name="connsiteX28" fmla="*/ 30903 w 96359"/>
                    <a:gd name="connsiteY28" fmla="*/ 37360 h 96359"/>
                    <a:gd name="connsiteX29" fmla="*/ 31765 w 96359"/>
                    <a:gd name="connsiteY29" fmla="*/ 36143 h 96359"/>
                    <a:gd name="connsiteX30" fmla="*/ 35214 w 96359"/>
                    <a:gd name="connsiteY30" fmla="*/ 32085 h 96359"/>
                    <a:gd name="connsiteX31" fmla="*/ 35315 w 96359"/>
                    <a:gd name="connsiteY31" fmla="*/ 31984 h 96359"/>
                    <a:gd name="connsiteX32" fmla="*/ 37495 w 96359"/>
                    <a:gd name="connsiteY32" fmla="*/ 30361 h 96359"/>
                    <a:gd name="connsiteX33" fmla="*/ 40336 w 96359"/>
                    <a:gd name="connsiteY33" fmla="*/ 28535 h 96359"/>
                    <a:gd name="connsiteX34" fmla="*/ 42111 w 96359"/>
                    <a:gd name="connsiteY34" fmla="*/ 27724 h 96359"/>
                    <a:gd name="connsiteX35" fmla="*/ 45001 w 96359"/>
                    <a:gd name="connsiteY35" fmla="*/ 26659 h 96359"/>
                    <a:gd name="connsiteX36" fmla="*/ 45661 w 96359"/>
                    <a:gd name="connsiteY36" fmla="*/ 26405 h 96359"/>
                    <a:gd name="connsiteX37" fmla="*/ 46067 w 96359"/>
                    <a:gd name="connsiteY37" fmla="*/ 26354 h 96359"/>
                    <a:gd name="connsiteX38" fmla="*/ 49110 w 96359"/>
                    <a:gd name="connsiteY38" fmla="*/ 25999 h 96359"/>
                    <a:gd name="connsiteX39" fmla="*/ 49617 w 96359"/>
                    <a:gd name="connsiteY39" fmla="*/ 26050 h 96359"/>
                    <a:gd name="connsiteX40" fmla="*/ 51949 w 96359"/>
                    <a:gd name="connsiteY40" fmla="*/ 26405 h 96359"/>
                    <a:gd name="connsiteX41" fmla="*/ 52761 w 96359"/>
                    <a:gd name="connsiteY41" fmla="*/ 26608 h 96359"/>
                    <a:gd name="connsiteX42" fmla="*/ 53065 w 96359"/>
                    <a:gd name="connsiteY42" fmla="*/ 26659 h 96359"/>
                    <a:gd name="connsiteX43" fmla="*/ 55297 w 96359"/>
                    <a:gd name="connsiteY43" fmla="*/ 27622 h 96359"/>
                    <a:gd name="connsiteX44" fmla="*/ 56514 w 96359"/>
                    <a:gd name="connsiteY44" fmla="*/ 28383 h 96359"/>
                    <a:gd name="connsiteX45" fmla="*/ 56818 w 96359"/>
                    <a:gd name="connsiteY45" fmla="*/ 28637 h 96359"/>
                    <a:gd name="connsiteX46" fmla="*/ 57021 w 96359"/>
                    <a:gd name="connsiteY46" fmla="*/ 28738 h 96359"/>
                    <a:gd name="connsiteX47" fmla="*/ 57731 w 96359"/>
                    <a:gd name="connsiteY47" fmla="*/ 29347 h 96359"/>
                    <a:gd name="connsiteX48" fmla="*/ 59912 w 96359"/>
                    <a:gd name="connsiteY48" fmla="*/ 31274 h 96359"/>
                    <a:gd name="connsiteX49" fmla="*/ 60673 w 96359"/>
                    <a:gd name="connsiteY49" fmla="*/ 31984 h 96359"/>
                    <a:gd name="connsiteX50" fmla="*/ 60673 w 96359"/>
                    <a:gd name="connsiteY50" fmla="*/ 32085 h 96359"/>
                    <a:gd name="connsiteX51" fmla="*/ 64730 w 96359"/>
                    <a:gd name="connsiteY51" fmla="*/ 37563 h 96359"/>
                    <a:gd name="connsiteX52" fmla="*/ 65287 w 96359"/>
                    <a:gd name="connsiteY52" fmla="*/ 38678 h 96359"/>
                    <a:gd name="connsiteX53" fmla="*/ 65846 w 96359"/>
                    <a:gd name="connsiteY53" fmla="*/ 39591 h 96359"/>
                    <a:gd name="connsiteX54" fmla="*/ 66201 w 96359"/>
                    <a:gd name="connsiteY54" fmla="*/ 40149 h 96359"/>
                    <a:gd name="connsiteX55" fmla="*/ 67164 w 96359"/>
                    <a:gd name="connsiteY55" fmla="*/ 42178 h 96359"/>
                    <a:gd name="connsiteX56" fmla="*/ 69700 w 96359"/>
                    <a:gd name="connsiteY56" fmla="*/ 48669 h 96359"/>
                    <a:gd name="connsiteX57" fmla="*/ 70816 w 96359"/>
                    <a:gd name="connsiteY57" fmla="*/ 52524 h 96359"/>
                    <a:gd name="connsiteX58" fmla="*/ 71120 w 96359"/>
                    <a:gd name="connsiteY58" fmla="*/ 53842 h 96359"/>
                    <a:gd name="connsiteX59" fmla="*/ 71221 w 96359"/>
                    <a:gd name="connsiteY59" fmla="*/ 54045 h 96359"/>
                    <a:gd name="connsiteX60" fmla="*/ 71272 w 96359"/>
                    <a:gd name="connsiteY60" fmla="*/ 54451 h 96359"/>
                    <a:gd name="connsiteX61" fmla="*/ 83495 w 96359"/>
                    <a:gd name="connsiteY61" fmla="*/ 64594 h 96359"/>
                    <a:gd name="connsiteX62" fmla="*/ 93536 w 96359"/>
                    <a:gd name="connsiteY62" fmla="*/ 52371 h 96359"/>
                    <a:gd name="connsiteX63" fmla="*/ 53471 w 96359"/>
                    <a:gd name="connsiteY63" fmla="*/ 4040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96359" h="96359">
                      <a:moveTo>
                        <a:pt x="53471" y="4040"/>
                      </a:moveTo>
                      <a:cubicBezTo>
                        <a:pt x="40437" y="2569"/>
                        <a:pt x="27555" y="8097"/>
                        <a:pt x="18477" y="17226"/>
                      </a:cubicBezTo>
                      <a:cubicBezTo>
                        <a:pt x="10363" y="25289"/>
                        <a:pt x="5646" y="36700"/>
                        <a:pt x="4277" y="48010"/>
                      </a:cubicBezTo>
                      <a:cubicBezTo>
                        <a:pt x="2806" y="61145"/>
                        <a:pt x="4835" y="74433"/>
                        <a:pt x="9349" y="86858"/>
                      </a:cubicBezTo>
                      <a:cubicBezTo>
                        <a:pt x="11377" y="92335"/>
                        <a:pt x="18275" y="95784"/>
                        <a:pt x="23752" y="93299"/>
                      </a:cubicBezTo>
                      <a:cubicBezTo>
                        <a:pt x="29432" y="90966"/>
                        <a:pt x="32424" y="84779"/>
                        <a:pt x="30294" y="78896"/>
                      </a:cubicBezTo>
                      <a:cubicBezTo>
                        <a:pt x="29533" y="77019"/>
                        <a:pt x="28976" y="75092"/>
                        <a:pt x="28418" y="73114"/>
                      </a:cubicBezTo>
                      <a:cubicBezTo>
                        <a:pt x="28266" y="72252"/>
                        <a:pt x="27961" y="71491"/>
                        <a:pt x="27809" y="70680"/>
                      </a:cubicBezTo>
                      <a:cubicBezTo>
                        <a:pt x="27809" y="70680"/>
                        <a:pt x="27809" y="70680"/>
                        <a:pt x="27809" y="70578"/>
                      </a:cubicBezTo>
                      <a:cubicBezTo>
                        <a:pt x="27809" y="70578"/>
                        <a:pt x="27809" y="70477"/>
                        <a:pt x="27708" y="70477"/>
                      </a:cubicBezTo>
                      <a:lnTo>
                        <a:pt x="27708" y="70376"/>
                      </a:lnTo>
                      <a:cubicBezTo>
                        <a:pt x="27708" y="70173"/>
                        <a:pt x="27555" y="69919"/>
                        <a:pt x="27555" y="69716"/>
                      </a:cubicBezTo>
                      <a:cubicBezTo>
                        <a:pt x="27505" y="69260"/>
                        <a:pt x="27352" y="68600"/>
                        <a:pt x="27302" y="68296"/>
                      </a:cubicBezTo>
                      <a:cubicBezTo>
                        <a:pt x="26491" y="63935"/>
                        <a:pt x="26186" y="59522"/>
                        <a:pt x="26085" y="55009"/>
                      </a:cubicBezTo>
                      <a:cubicBezTo>
                        <a:pt x="26085" y="55009"/>
                        <a:pt x="26085" y="55009"/>
                        <a:pt x="26085" y="54907"/>
                      </a:cubicBezTo>
                      <a:lnTo>
                        <a:pt x="26085" y="54806"/>
                      </a:lnTo>
                      <a:cubicBezTo>
                        <a:pt x="26085" y="54704"/>
                        <a:pt x="26186" y="54603"/>
                        <a:pt x="26186" y="54603"/>
                      </a:cubicBezTo>
                      <a:lnTo>
                        <a:pt x="26186" y="54502"/>
                      </a:lnTo>
                      <a:cubicBezTo>
                        <a:pt x="26186" y="54299"/>
                        <a:pt x="26237" y="54096"/>
                        <a:pt x="26237" y="54096"/>
                      </a:cubicBezTo>
                      <a:cubicBezTo>
                        <a:pt x="26237" y="53994"/>
                        <a:pt x="26237" y="53994"/>
                        <a:pt x="26237" y="53994"/>
                      </a:cubicBezTo>
                      <a:cubicBezTo>
                        <a:pt x="26237" y="53031"/>
                        <a:pt x="26338" y="51966"/>
                        <a:pt x="26541" y="51002"/>
                      </a:cubicBezTo>
                      <a:cubicBezTo>
                        <a:pt x="26795" y="48669"/>
                        <a:pt x="27352" y="46387"/>
                        <a:pt x="27910" y="44105"/>
                      </a:cubicBezTo>
                      <a:lnTo>
                        <a:pt x="27910" y="44003"/>
                      </a:lnTo>
                      <a:cubicBezTo>
                        <a:pt x="27910" y="44003"/>
                        <a:pt x="27910" y="44003"/>
                        <a:pt x="27910" y="43902"/>
                      </a:cubicBezTo>
                      <a:cubicBezTo>
                        <a:pt x="28012" y="43902"/>
                        <a:pt x="28012" y="43800"/>
                        <a:pt x="28012" y="43800"/>
                      </a:cubicBezTo>
                      <a:cubicBezTo>
                        <a:pt x="28113" y="43598"/>
                        <a:pt x="28062" y="43496"/>
                        <a:pt x="28164" y="43293"/>
                      </a:cubicBezTo>
                      <a:cubicBezTo>
                        <a:pt x="28164" y="43293"/>
                        <a:pt x="28164" y="43192"/>
                        <a:pt x="28266" y="43192"/>
                      </a:cubicBezTo>
                      <a:cubicBezTo>
                        <a:pt x="28570" y="42178"/>
                        <a:pt x="28976" y="41315"/>
                        <a:pt x="29330" y="40403"/>
                      </a:cubicBezTo>
                      <a:cubicBezTo>
                        <a:pt x="29837" y="39388"/>
                        <a:pt x="30395" y="38374"/>
                        <a:pt x="30903" y="37360"/>
                      </a:cubicBezTo>
                      <a:cubicBezTo>
                        <a:pt x="31156" y="36954"/>
                        <a:pt x="31663" y="36244"/>
                        <a:pt x="31765" y="36143"/>
                      </a:cubicBezTo>
                      <a:cubicBezTo>
                        <a:pt x="32779" y="34621"/>
                        <a:pt x="33996" y="33353"/>
                        <a:pt x="35214" y="32085"/>
                      </a:cubicBezTo>
                      <a:cubicBezTo>
                        <a:pt x="35214" y="32085"/>
                        <a:pt x="35315" y="32085"/>
                        <a:pt x="35315" y="31984"/>
                      </a:cubicBezTo>
                      <a:cubicBezTo>
                        <a:pt x="35771" y="31730"/>
                        <a:pt x="37090" y="30564"/>
                        <a:pt x="37495" y="30361"/>
                      </a:cubicBezTo>
                      <a:cubicBezTo>
                        <a:pt x="38409" y="29702"/>
                        <a:pt x="39321" y="29144"/>
                        <a:pt x="40336" y="28535"/>
                      </a:cubicBezTo>
                      <a:cubicBezTo>
                        <a:pt x="40589" y="28434"/>
                        <a:pt x="41604" y="27825"/>
                        <a:pt x="42111" y="27724"/>
                      </a:cubicBezTo>
                      <a:cubicBezTo>
                        <a:pt x="43024" y="27369"/>
                        <a:pt x="43987" y="26963"/>
                        <a:pt x="45001" y="26659"/>
                      </a:cubicBezTo>
                      <a:cubicBezTo>
                        <a:pt x="45103" y="26557"/>
                        <a:pt x="45357" y="26456"/>
                        <a:pt x="45661" y="26405"/>
                      </a:cubicBezTo>
                      <a:cubicBezTo>
                        <a:pt x="45864" y="26405"/>
                        <a:pt x="45864" y="26405"/>
                        <a:pt x="46067" y="26354"/>
                      </a:cubicBezTo>
                      <a:cubicBezTo>
                        <a:pt x="47030" y="26152"/>
                        <a:pt x="48045" y="26050"/>
                        <a:pt x="49110" y="25999"/>
                      </a:cubicBezTo>
                      <a:cubicBezTo>
                        <a:pt x="49110" y="25999"/>
                        <a:pt x="49414" y="26050"/>
                        <a:pt x="49617" y="26050"/>
                      </a:cubicBezTo>
                      <a:cubicBezTo>
                        <a:pt x="50327" y="26202"/>
                        <a:pt x="51189" y="26202"/>
                        <a:pt x="51949" y="26405"/>
                      </a:cubicBezTo>
                      <a:cubicBezTo>
                        <a:pt x="52051" y="26405"/>
                        <a:pt x="52457" y="26456"/>
                        <a:pt x="52761" y="26608"/>
                      </a:cubicBezTo>
                      <a:cubicBezTo>
                        <a:pt x="52862" y="26608"/>
                        <a:pt x="52964" y="26709"/>
                        <a:pt x="53065" y="26659"/>
                      </a:cubicBezTo>
                      <a:cubicBezTo>
                        <a:pt x="53876" y="26963"/>
                        <a:pt x="54587" y="27267"/>
                        <a:pt x="55297" y="27622"/>
                      </a:cubicBezTo>
                      <a:cubicBezTo>
                        <a:pt x="55703" y="27876"/>
                        <a:pt x="56108" y="28129"/>
                        <a:pt x="56514" y="28383"/>
                      </a:cubicBezTo>
                      <a:cubicBezTo>
                        <a:pt x="56615" y="28484"/>
                        <a:pt x="56717" y="28535"/>
                        <a:pt x="56818" y="28637"/>
                      </a:cubicBezTo>
                      <a:cubicBezTo>
                        <a:pt x="56818" y="28738"/>
                        <a:pt x="57021" y="28789"/>
                        <a:pt x="57021" y="28738"/>
                      </a:cubicBezTo>
                      <a:cubicBezTo>
                        <a:pt x="57224" y="28992"/>
                        <a:pt x="57528" y="29194"/>
                        <a:pt x="57731" y="29347"/>
                      </a:cubicBezTo>
                      <a:cubicBezTo>
                        <a:pt x="58441" y="29955"/>
                        <a:pt x="59202" y="30665"/>
                        <a:pt x="59912" y="31274"/>
                      </a:cubicBezTo>
                      <a:cubicBezTo>
                        <a:pt x="60115" y="31527"/>
                        <a:pt x="60368" y="31832"/>
                        <a:pt x="60673" y="31984"/>
                      </a:cubicBezTo>
                      <a:cubicBezTo>
                        <a:pt x="60673" y="31984"/>
                        <a:pt x="60673" y="31984"/>
                        <a:pt x="60673" y="32085"/>
                      </a:cubicBezTo>
                      <a:cubicBezTo>
                        <a:pt x="62092" y="33860"/>
                        <a:pt x="63513" y="35686"/>
                        <a:pt x="64730" y="37563"/>
                      </a:cubicBezTo>
                      <a:cubicBezTo>
                        <a:pt x="64933" y="37917"/>
                        <a:pt x="65187" y="38273"/>
                        <a:pt x="65287" y="38678"/>
                      </a:cubicBezTo>
                      <a:cubicBezTo>
                        <a:pt x="65389" y="38678"/>
                        <a:pt x="65643" y="39236"/>
                        <a:pt x="65846" y="39591"/>
                      </a:cubicBezTo>
                      <a:cubicBezTo>
                        <a:pt x="65947" y="39845"/>
                        <a:pt x="66099" y="40048"/>
                        <a:pt x="66201" y="40149"/>
                      </a:cubicBezTo>
                      <a:cubicBezTo>
                        <a:pt x="66454" y="40808"/>
                        <a:pt x="66809" y="41417"/>
                        <a:pt x="67164" y="42178"/>
                      </a:cubicBezTo>
                      <a:cubicBezTo>
                        <a:pt x="68026" y="44308"/>
                        <a:pt x="68889" y="46438"/>
                        <a:pt x="69700" y="48669"/>
                      </a:cubicBezTo>
                      <a:cubicBezTo>
                        <a:pt x="70106" y="49988"/>
                        <a:pt x="70511" y="51205"/>
                        <a:pt x="70816" y="52524"/>
                      </a:cubicBezTo>
                      <a:cubicBezTo>
                        <a:pt x="70968" y="52980"/>
                        <a:pt x="71069" y="53386"/>
                        <a:pt x="71120" y="53842"/>
                      </a:cubicBezTo>
                      <a:cubicBezTo>
                        <a:pt x="71221" y="53944"/>
                        <a:pt x="71221" y="53944"/>
                        <a:pt x="71221" y="54045"/>
                      </a:cubicBezTo>
                      <a:lnTo>
                        <a:pt x="71272" y="54451"/>
                      </a:lnTo>
                      <a:cubicBezTo>
                        <a:pt x="72489" y="60131"/>
                        <a:pt x="77003" y="65456"/>
                        <a:pt x="83495" y="64594"/>
                      </a:cubicBezTo>
                      <a:cubicBezTo>
                        <a:pt x="88922" y="63782"/>
                        <a:pt x="94855" y="58508"/>
                        <a:pt x="93536" y="52371"/>
                      </a:cubicBezTo>
                      <a:cubicBezTo>
                        <a:pt x="89022" y="31933"/>
                        <a:pt x="76952" y="6727"/>
                        <a:pt x="53471" y="404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7" name="任意多边形: 形状 256"/>
                <p:cNvSpPr/>
                <p:nvPr/>
              </p:nvSpPr>
              <p:spPr>
                <a:xfrm>
                  <a:off x="9810022" y="2300803"/>
                  <a:ext cx="96359" cy="91288"/>
                </a:xfrm>
                <a:custGeom>
                  <a:avLst/>
                  <a:gdLst>
                    <a:gd name="connsiteX0" fmla="*/ 55000 w 96359"/>
                    <a:gd name="connsiteY0" fmla="*/ 5027 h 91287"/>
                    <a:gd name="connsiteX1" fmla="*/ 22947 w 96359"/>
                    <a:gd name="connsiteY1" fmla="*/ 10403 h 91287"/>
                    <a:gd name="connsiteX2" fmla="*/ 4132 w 96359"/>
                    <a:gd name="connsiteY2" fmla="*/ 41238 h 91287"/>
                    <a:gd name="connsiteX3" fmla="*/ 10268 w 96359"/>
                    <a:gd name="connsiteY3" fmla="*/ 81405 h 91287"/>
                    <a:gd name="connsiteX4" fmla="*/ 24722 w 96359"/>
                    <a:gd name="connsiteY4" fmla="*/ 87845 h 91287"/>
                    <a:gd name="connsiteX5" fmla="*/ 31163 w 96359"/>
                    <a:gd name="connsiteY5" fmla="*/ 73442 h 91287"/>
                    <a:gd name="connsiteX6" fmla="*/ 29236 w 96359"/>
                    <a:gd name="connsiteY6" fmla="*/ 67255 h 91287"/>
                    <a:gd name="connsiteX7" fmla="*/ 28374 w 96359"/>
                    <a:gd name="connsiteY7" fmla="*/ 64060 h 91287"/>
                    <a:gd name="connsiteX8" fmla="*/ 27917 w 96359"/>
                    <a:gd name="connsiteY8" fmla="*/ 62183 h 91287"/>
                    <a:gd name="connsiteX9" fmla="*/ 27613 w 96359"/>
                    <a:gd name="connsiteY9" fmla="*/ 61271 h 91287"/>
                    <a:gd name="connsiteX10" fmla="*/ 27207 w 96359"/>
                    <a:gd name="connsiteY10" fmla="*/ 59090 h 91287"/>
                    <a:gd name="connsiteX11" fmla="*/ 26599 w 96359"/>
                    <a:gd name="connsiteY11" fmla="*/ 55793 h 91287"/>
                    <a:gd name="connsiteX12" fmla="*/ 25939 w 96359"/>
                    <a:gd name="connsiteY12" fmla="*/ 48744 h 91287"/>
                    <a:gd name="connsiteX13" fmla="*/ 26041 w 96359"/>
                    <a:gd name="connsiteY13" fmla="*/ 46512 h 91287"/>
                    <a:gd name="connsiteX14" fmla="*/ 26092 w 96359"/>
                    <a:gd name="connsiteY14" fmla="*/ 46107 h 91287"/>
                    <a:gd name="connsiteX15" fmla="*/ 26193 w 96359"/>
                    <a:gd name="connsiteY15" fmla="*/ 44281 h 91287"/>
                    <a:gd name="connsiteX16" fmla="*/ 26802 w 96359"/>
                    <a:gd name="connsiteY16" fmla="*/ 40680 h 91287"/>
                    <a:gd name="connsiteX17" fmla="*/ 27157 w 96359"/>
                    <a:gd name="connsiteY17" fmla="*/ 39311 h 91287"/>
                    <a:gd name="connsiteX18" fmla="*/ 27157 w 96359"/>
                    <a:gd name="connsiteY18" fmla="*/ 39209 h 91287"/>
                    <a:gd name="connsiteX19" fmla="*/ 27258 w 96359"/>
                    <a:gd name="connsiteY19" fmla="*/ 39006 h 91287"/>
                    <a:gd name="connsiteX20" fmla="*/ 28526 w 96359"/>
                    <a:gd name="connsiteY20" fmla="*/ 36014 h 91287"/>
                    <a:gd name="connsiteX21" fmla="*/ 29591 w 96359"/>
                    <a:gd name="connsiteY21" fmla="*/ 34189 h 91287"/>
                    <a:gd name="connsiteX22" fmla="*/ 31214 w 96359"/>
                    <a:gd name="connsiteY22" fmla="*/ 32109 h 91287"/>
                    <a:gd name="connsiteX23" fmla="*/ 31670 w 96359"/>
                    <a:gd name="connsiteY23" fmla="*/ 31602 h 91287"/>
                    <a:gd name="connsiteX24" fmla="*/ 32583 w 96359"/>
                    <a:gd name="connsiteY24" fmla="*/ 30943 h 91287"/>
                    <a:gd name="connsiteX25" fmla="*/ 35119 w 96359"/>
                    <a:gd name="connsiteY25" fmla="*/ 29066 h 91287"/>
                    <a:gd name="connsiteX26" fmla="*/ 36235 w 96359"/>
                    <a:gd name="connsiteY26" fmla="*/ 28407 h 91287"/>
                    <a:gd name="connsiteX27" fmla="*/ 40140 w 96359"/>
                    <a:gd name="connsiteY27" fmla="*/ 26683 h 91287"/>
                    <a:gd name="connsiteX28" fmla="*/ 41002 w 96359"/>
                    <a:gd name="connsiteY28" fmla="*/ 26429 h 91287"/>
                    <a:gd name="connsiteX29" fmla="*/ 41509 w 96359"/>
                    <a:gd name="connsiteY29" fmla="*/ 26480 h 91287"/>
                    <a:gd name="connsiteX30" fmla="*/ 40394 w 96359"/>
                    <a:gd name="connsiteY30" fmla="*/ 26683 h 91287"/>
                    <a:gd name="connsiteX31" fmla="*/ 41053 w 96359"/>
                    <a:gd name="connsiteY31" fmla="*/ 26632 h 91287"/>
                    <a:gd name="connsiteX32" fmla="*/ 41712 w 96359"/>
                    <a:gd name="connsiteY32" fmla="*/ 26480 h 91287"/>
                    <a:gd name="connsiteX33" fmla="*/ 44958 w 96359"/>
                    <a:gd name="connsiteY33" fmla="*/ 26175 h 91287"/>
                    <a:gd name="connsiteX34" fmla="*/ 45516 w 96359"/>
                    <a:gd name="connsiteY34" fmla="*/ 26226 h 91287"/>
                    <a:gd name="connsiteX35" fmla="*/ 48457 w 96359"/>
                    <a:gd name="connsiteY35" fmla="*/ 26530 h 91287"/>
                    <a:gd name="connsiteX36" fmla="*/ 51095 w 96359"/>
                    <a:gd name="connsiteY36" fmla="*/ 27139 h 91287"/>
                    <a:gd name="connsiteX37" fmla="*/ 51399 w 96359"/>
                    <a:gd name="connsiteY37" fmla="*/ 27190 h 91287"/>
                    <a:gd name="connsiteX38" fmla="*/ 51805 w 96359"/>
                    <a:gd name="connsiteY38" fmla="*/ 27241 h 91287"/>
                    <a:gd name="connsiteX39" fmla="*/ 57231 w 96359"/>
                    <a:gd name="connsiteY39" fmla="*/ 29827 h 91287"/>
                    <a:gd name="connsiteX40" fmla="*/ 58144 w 96359"/>
                    <a:gd name="connsiteY40" fmla="*/ 30334 h 91287"/>
                    <a:gd name="connsiteX41" fmla="*/ 58246 w 96359"/>
                    <a:gd name="connsiteY41" fmla="*/ 30436 h 91287"/>
                    <a:gd name="connsiteX42" fmla="*/ 60223 w 96359"/>
                    <a:gd name="connsiteY42" fmla="*/ 31906 h 91287"/>
                    <a:gd name="connsiteX43" fmla="*/ 64534 w 96359"/>
                    <a:gd name="connsiteY43" fmla="*/ 35862 h 91287"/>
                    <a:gd name="connsiteX44" fmla="*/ 65903 w 96359"/>
                    <a:gd name="connsiteY44" fmla="*/ 37384 h 91287"/>
                    <a:gd name="connsiteX45" fmla="*/ 67881 w 96359"/>
                    <a:gd name="connsiteY45" fmla="*/ 40072 h 91287"/>
                    <a:gd name="connsiteX46" fmla="*/ 69707 w 96359"/>
                    <a:gd name="connsiteY46" fmla="*/ 42912 h 91287"/>
                    <a:gd name="connsiteX47" fmla="*/ 69808 w 96359"/>
                    <a:gd name="connsiteY47" fmla="*/ 43165 h 91287"/>
                    <a:gd name="connsiteX48" fmla="*/ 69808 w 96359"/>
                    <a:gd name="connsiteY48" fmla="*/ 43267 h 91287"/>
                    <a:gd name="connsiteX49" fmla="*/ 70164 w 96359"/>
                    <a:gd name="connsiteY49" fmla="*/ 43824 h 91287"/>
                    <a:gd name="connsiteX50" fmla="*/ 70315 w 96359"/>
                    <a:gd name="connsiteY50" fmla="*/ 44179 h 91287"/>
                    <a:gd name="connsiteX51" fmla="*/ 72851 w 96359"/>
                    <a:gd name="connsiteY51" fmla="*/ 50874 h 91287"/>
                    <a:gd name="connsiteX52" fmla="*/ 73003 w 96359"/>
                    <a:gd name="connsiteY52" fmla="*/ 51432 h 91287"/>
                    <a:gd name="connsiteX53" fmla="*/ 73054 w 96359"/>
                    <a:gd name="connsiteY53" fmla="*/ 52192 h 91287"/>
                    <a:gd name="connsiteX54" fmla="*/ 73510 w 96359"/>
                    <a:gd name="connsiteY54" fmla="*/ 55996 h 91287"/>
                    <a:gd name="connsiteX55" fmla="*/ 85733 w 96359"/>
                    <a:gd name="connsiteY55" fmla="*/ 66139 h 91287"/>
                    <a:gd name="connsiteX56" fmla="*/ 95775 w 96359"/>
                    <a:gd name="connsiteY56" fmla="*/ 53917 h 91287"/>
                    <a:gd name="connsiteX57" fmla="*/ 55000 w 96359"/>
                    <a:gd name="connsiteY57" fmla="*/ 5027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96359" h="91287">
                      <a:moveTo>
                        <a:pt x="55000" y="5027"/>
                      </a:moveTo>
                      <a:cubicBezTo>
                        <a:pt x="44045" y="2187"/>
                        <a:pt x="32380" y="4419"/>
                        <a:pt x="22947" y="10403"/>
                      </a:cubicBezTo>
                      <a:cubicBezTo>
                        <a:pt x="12196" y="16996"/>
                        <a:pt x="5501" y="28813"/>
                        <a:pt x="4132" y="41238"/>
                      </a:cubicBezTo>
                      <a:cubicBezTo>
                        <a:pt x="2712" y="54931"/>
                        <a:pt x="6110" y="68421"/>
                        <a:pt x="10268" y="81405"/>
                      </a:cubicBezTo>
                      <a:cubicBezTo>
                        <a:pt x="12145" y="86933"/>
                        <a:pt x="19397" y="90178"/>
                        <a:pt x="24722" y="87845"/>
                      </a:cubicBezTo>
                      <a:cubicBezTo>
                        <a:pt x="30453" y="85360"/>
                        <a:pt x="33090" y="79477"/>
                        <a:pt x="31163" y="73442"/>
                      </a:cubicBezTo>
                      <a:cubicBezTo>
                        <a:pt x="30504" y="71363"/>
                        <a:pt x="29794" y="69334"/>
                        <a:pt x="29236" y="67255"/>
                      </a:cubicBezTo>
                      <a:cubicBezTo>
                        <a:pt x="28932" y="66241"/>
                        <a:pt x="28627" y="65074"/>
                        <a:pt x="28374" y="64060"/>
                      </a:cubicBezTo>
                      <a:cubicBezTo>
                        <a:pt x="28222" y="63401"/>
                        <a:pt x="28070" y="62843"/>
                        <a:pt x="27917" y="62183"/>
                      </a:cubicBezTo>
                      <a:cubicBezTo>
                        <a:pt x="27816" y="62082"/>
                        <a:pt x="27766" y="61626"/>
                        <a:pt x="27613" y="61271"/>
                      </a:cubicBezTo>
                      <a:cubicBezTo>
                        <a:pt x="27563" y="60713"/>
                        <a:pt x="27258" y="59394"/>
                        <a:pt x="27207" y="59090"/>
                      </a:cubicBezTo>
                      <a:cubicBezTo>
                        <a:pt x="27005" y="57974"/>
                        <a:pt x="26802" y="56909"/>
                        <a:pt x="26599" y="55793"/>
                      </a:cubicBezTo>
                      <a:cubicBezTo>
                        <a:pt x="26295" y="53410"/>
                        <a:pt x="26041" y="51026"/>
                        <a:pt x="25939" y="48744"/>
                      </a:cubicBezTo>
                      <a:cubicBezTo>
                        <a:pt x="25990" y="48338"/>
                        <a:pt x="25990" y="47121"/>
                        <a:pt x="26041" y="46512"/>
                      </a:cubicBezTo>
                      <a:cubicBezTo>
                        <a:pt x="26142" y="46309"/>
                        <a:pt x="26092" y="46208"/>
                        <a:pt x="26092" y="46107"/>
                      </a:cubicBezTo>
                      <a:cubicBezTo>
                        <a:pt x="26041" y="45549"/>
                        <a:pt x="26142" y="44839"/>
                        <a:pt x="26193" y="44281"/>
                      </a:cubicBezTo>
                      <a:cubicBezTo>
                        <a:pt x="26345" y="43013"/>
                        <a:pt x="26548" y="41847"/>
                        <a:pt x="26802" y="40680"/>
                      </a:cubicBezTo>
                      <a:cubicBezTo>
                        <a:pt x="26852" y="40173"/>
                        <a:pt x="27005" y="39818"/>
                        <a:pt x="27157" y="39311"/>
                      </a:cubicBezTo>
                      <a:cubicBezTo>
                        <a:pt x="27157" y="39209"/>
                        <a:pt x="27157" y="39209"/>
                        <a:pt x="27157" y="39209"/>
                      </a:cubicBezTo>
                      <a:cubicBezTo>
                        <a:pt x="27157" y="39108"/>
                        <a:pt x="27258" y="39108"/>
                        <a:pt x="27258" y="39006"/>
                      </a:cubicBezTo>
                      <a:cubicBezTo>
                        <a:pt x="27664" y="37992"/>
                        <a:pt x="28019" y="37029"/>
                        <a:pt x="28526" y="36014"/>
                      </a:cubicBezTo>
                      <a:cubicBezTo>
                        <a:pt x="28780" y="35609"/>
                        <a:pt x="29591" y="34189"/>
                        <a:pt x="29591" y="34189"/>
                      </a:cubicBezTo>
                      <a:cubicBezTo>
                        <a:pt x="30098" y="33478"/>
                        <a:pt x="30605" y="32769"/>
                        <a:pt x="31214" y="32109"/>
                      </a:cubicBezTo>
                      <a:cubicBezTo>
                        <a:pt x="31366" y="31906"/>
                        <a:pt x="31569" y="31805"/>
                        <a:pt x="31670" y="31602"/>
                      </a:cubicBezTo>
                      <a:cubicBezTo>
                        <a:pt x="31873" y="31501"/>
                        <a:pt x="32229" y="31146"/>
                        <a:pt x="32583" y="30943"/>
                      </a:cubicBezTo>
                      <a:cubicBezTo>
                        <a:pt x="33395" y="30283"/>
                        <a:pt x="34307" y="29624"/>
                        <a:pt x="35119" y="29066"/>
                      </a:cubicBezTo>
                      <a:cubicBezTo>
                        <a:pt x="35474" y="28863"/>
                        <a:pt x="35931" y="28610"/>
                        <a:pt x="36235" y="28407"/>
                      </a:cubicBezTo>
                      <a:cubicBezTo>
                        <a:pt x="37148" y="28052"/>
                        <a:pt x="38821" y="26987"/>
                        <a:pt x="40140" y="26683"/>
                      </a:cubicBezTo>
                      <a:cubicBezTo>
                        <a:pt x="40394" y="26480"/>
                        <a:pt x="40698" y="26429"/>
                        <a:pt x="41002" y="26429"/>
                      </a:cubicBezTo>
                      <a:cubicBezTo>
                        <a:pt x="41205" y="26429"/>
                        <a:pt x="41408" y="26378"/>
                        <a:pt x="41509" y="26480"/>
                      </a:cubicBezTo>
                      <a:cubicBezTo>
                        <a:pt x="41205" y="26530"/>
                        <a:pt x="40647" y="26632"/>
                        <a:pt x="40394" y="26683"/>
                      </a:cubicBezTo>
                      <a:lnTo>
                        <a:pt x="41053" y="26632"/>
                      </a:lnTo>
                      <a:cubicBezTo>
                        <a:pt x="41255" y="26632"/>
                        <a:pt x="41509" y="26581"/>
                        <a:pt x="41712" y="26480"/>
                      </a:cubicBezTo>
                      <a:lnTo>
                        <a:pt x="44958" y="26175"/>
                      </a:lnTo>
                      <a:cubicBezTo>
                        <a:pt x="45059" y="26175"/>
                        <a:pt x="45262" y="26125"/>
                        <a:pt x="45516" y="26226"/>
                      </a:cubicBezTo>
                      <a:cubicBezTo>
                        <a:pt x="46479" y="26328"/>
                        <a:pt x="47443" y="26429"/>
                        <a:pt x="48457" y="26530"/>
                      </a:cubicBezTo>
                      <a:cubicBezTo>
                        <a:pt x="49421" y="26733"/>
                        <a:pt x="50232" y="26936"/>
                        <a:pt x="51095" y="27139"/>
                      </a:cubicBezTo>
                      <a:cubicBezTo>
                        <a:pt x="51297" y="27139"/>
                        <a:pt x="51297" y="27139"/>
                        <a:pt x="51399" y="27190"/>
                      </a:cubicBezTo>
                      <a:cubicBezTo>
                        <a:pt x="51500" y="27190"/>
                        <a:pt x="51602" y="27291"/>
                        <a:pt x="51805" y="27241"/>
                      </a:cubicBezTo>
                      <a:cubicBezTo>
                        <a:pt x="53630" y="28052"/>
                        <a:pt x="55405" y="28813"/>
                        <a:pt x="57231" y="29827"/>
                      </a:cubicBezTo>
                      <a:cubicBezTo>
                        <a:pt x="57536" y="29979"/>
                        <a:pt x="57839" y="30131"/>
                        <a:pt x="58144" y="30334"/>
                      </a:cubicBezTo>
                      <a:cubicBezTo>
                        <a:pt x="58144" y="30436"/>
                        <a:pt x="58144" y="30436"/>
                        <a:pt x="58246" y="30436"/>
                      </a:cubicBezTo>
                      <a:cubicBezTo>
                        <a:pt x="58854" y="30943"/>
                        <a:pt x="59514" y="31399"/>
                        <a:pt x="60223" y="31906"/>
                      </a:cubicBezTo>
                      <a:cubicBezTo>
                        <a:pt x="61795" y="33124"/>
                        <a:pt x="63165" y="34442"/>
                        <a:pt x="64534" y="35862"/>
                      </a:cubicBezTo>
                      <a:cubicBezTo>
                        <a:pt x="64838" y="36116"/>
                        <a:pt x="65498" y="36927"/>
                        <a:pt x="65903" y="37384"/>
                      </a:cubicBezTo>
                      <a:cubicBezTo>
                        <a:pt x="66562" y="38296"/>
                        <a:pt x="67222" y="39209"/>
                        <a:pt x="67881" y="40072"/>
                      </a:cubicBezTo>
                      <a:cubicBezTo>
                        <a:pt x="68540" y="41086"/>
                        <a:pt x="69098" y="41897"/>
                        <a:pt x="69707" y="42912"/>
                      </a:cubicBezTo>
                      <a:cubicBezTo>
                        <a:pt x="69707" y="43013"/>
                        <a:pt x="69808" y="43115"/>
                        <a:pt x="69808" y="43165"/>
                      </a:cubicBezTo>
                      <a:lnTo>
                        <a:pt x="69808" y="43267"/>
                      </a:lnTo>
                      <a:cubicBezTo>
                        <a:pt x="70011" y="43419"/>
                        <a:pt x="70062" y="43723"/>
                        <a:pt x="70164" y="43824"/>
                      </a:cubicBezTo>
                      <a:cubicBezTo>
                        <a:pt x="70164" y="43926"/>
                        <a:pt x="70265" y="44027"/>
                        <a:pt x="70315" y="44179"/>
                      </a:cubicBezTo>
                      <a:cubicBezTo>
                        <a:pt x="71381" y="46309"/>
                        <a:pt x="72192" y="48642"/>
                        <a:pt x="72851" y="50874"/>
                      </a:cubicBezTo>
                      <a:cubicBezTo>
                        <a:pt x="72851" y="51077"/>
                        <a:pt x="72902" y="51280"/>
                        <a:pt x="73003" y="51432"/>
                      </a:cubicBezTo>
                      <a:lnTo>
                        <a:pt x="73054" y="52192"/>
                      </a:lnTo>
                      <a:cubicBezTo>
                        <a:pt x="73257" y="53410"/>
                        <a:pt x="73409" y="54779"/>
                        <a:pt x="73510" y="55996"/>
                      </a:cubicBezTo>
                      <a:cubicBezTo>
                        <a:pt x="74069" y="61828"/>
                        <a:pt x="79749" y="66900"/>
                        <a:pt x="85733" y="66139"/>
                      </a:cubicBezTo>
                      <a:cubicBezTo>
                        <a:pt x="91718" y="65277"/>
                        <a:pt x="96282" y="60155"/>
                        <a:pt x="95775" y="53917"/>
                      </a:cubicBezTo>
                      <a:cubicBezTo>
                        <a:pt x="93949" y="31095"/>
                        <a:pt x="77112" y="10758"/>
                        <a:pt x="55000" y="50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8" name="任意多边形: 形状 257"/>
                <p:cNvSpPr/>
                <p:nvPr/>
              </p:nvSpPr>
              <p:spPr>
                <a:xfrm>
                  <a:off x="9558952" y="2226544"/>
                  <a:ext cx="35501" cy="35501"/>
                </a:xfrm>
                <a:custGeom>
                  <a:avLst/>
                  <a:gdLst>
                    <a:gd name="connsiteX0" fmla="*/ 33931 w 35500"/>
                    <a:gd name="connsiteY0" fmla="*/ 13102 h 35500"/>
                    <a:gd name="connsiteX1" fmla="*/ 29671 w 35500"/>
                    <a:gd name="connsiteY1" fmla="*/ 7118 h 35500"/>
                    <a:gd name="connsiteX2" fmla="*/ 26577 w 35500"/>
                    <a:gd name="connsiteY2" fmla="*/ 5140 h 35500"/>
                    <a:gd name="connsiteX3" fmla="*/ 19172 w 35500"/>
                    <a:gd name="connsiteY3" fmla="*/ 3872 h 35500"/>
                    <a:gd name="connsiteX4" fmla="*/ 16891 w 35500"/>
                    <a:gd name="connsiteY4" fmla="*/ 4075 h 35500"/>
                    <a:gd name="connsiteX5" fmla="*/ 11464 w 35500"/>
                    <a:gd name="connsiteY5" fmla="*/ 5799 h 35500"/>
                    <a:gd name="connsiteX6" fmla="*/ 7153 w 35500"/>
                    <a:gd name="connsiteY6" fmla="*/ 9197 h 35500"/>
                    <a:gd name="connsiteX7" fmla="*/ 4617 w 35500"/>
                    <a:gd name="connsiteY7" fmla="*/ 14066 h 35500"/>
                    <a:gd name="connsiteX8" fmla="*/ 3907 w 35500"/>
                    <a:gd name="connsiteY8" fmla="*/ 19695 h 35500"/>
                    <a:gd name="connsiteX9" fmla="*/ 4769 w 35500"/>
                    <a:gd name="connsiteY9" fmla="*/ 23448 h 35500"/>
                    <a:gd name="connsiteX10" fmla="*/ 9029 w 35500"/>
                    <a:gd name="connsiteY10" fmla="*/ 29433 h 35500"/>
                    <a:gd name="connsiteX11" fmla="*/ 12123 w 35500"/>
                    <a:gd name="connsiteY11" fmla="*/ 31411 h 35500"/>
                    <a:gd name="connsiteX12" fmla="*/ 19528 w 35500"/>
                    <a:gd name="connsiteY12" fmla="*/ 32679 h 35500"/>
                    <a:gd name="connsiteX13" fmla="*/ 21810 w 35500"/>
                    <a:gd name="connsiteY13" fmla="*/ 32476 h 35500"/>
                    <a:gd name="connsiteX14" fmla="*/ 27236 w 35500"/>
                    <a:gd name="connsiteY14" fmla="*/ 30751 h 35500"/>
                    <a:gd name="connsiteX15" fmla="*/ 31547 w 35500"/>
                    <a:gd name="connsiteY15" fmla="*/ 27354 h 35500"/>
                    <a:gd name="connsiteX16" fmla="*/ 34083 w 35500"/>
                    <a:gd name="connsiteY16" fmla="*/ 22485 h 35500"/>
                    <a:gd name="connsiteX17" fmla="*/ 34793 w 35500"/>
                    <a:gd name="connsiteY17" fmla="*/ 16855 h 35500"/>
                    <a:gd name="connsiteX18" fmla="*/ 33931 w 35500"/>
                    <a:gd name="connsiteY18" fmla="*/ 13102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500" h="35500">
                      <a:moveTo>
                        <a:pt x="33931" y="13102"/>
                      </a:moveTo>
                      <a:cubicBezTo>
                        <a:pt x="33018" y="10719"/>
                        <a:pt x="31598" y="8741"/>
                        <a:pt x="29671" y="7118"/>
                      </a:cubicBezTo>
                      <a:lnTo>
                        <a:pt x="26577" y="5140"/>
                      </a:lnTo>
                      <a:cubicBezTo>
                        <a:pt x="24244" y="4075"/>
                        <a:pt x="21759" y="3619"/>
                        <a:pt x="19172" y="3872"/>
                      </a:cubicBezTo>
                      <a:lnTo>
                        <a:pt x="16891" y="4075"/>
                      </a:lnTo>
                      <a:cubicBezTo>
                        <a:pt x="14913" y="4176"/>
                        <a:pt x="13087" y="4785"/>
                        <a:pt x="11464" y="5799"/>
                      </a:cubicBezTo>
                      <a:cubicBezTo>
                        <a:pt x="9739" y="6560"/>
                        <a:pt x="8319" y="7676"/>
                        <a:pt x="7153" y="9197"/>
                      </a:cubicBezTo>
                      <a:cubicBezTo>
                        <a:pt x="5885" y="10617"/>
                        <a:pt x="5023" y="12240"/>
                        <a:pt x="4617" y="14066"/>
                      </a:cubicBezTo>
                      <a:cubicBezTo>
                        <a:pt x="3856" y="15841"/>
                        <a:pt x="3654" y="17717"/>
                        <a:pt x="3907" y="19695"/>
                      </a:cubicBezTo>
                      <a:cubicBezTo>
                        <a:pt x="4212" y="20963"/>
                        <a:pt x="4465" y="22180"/>
                        <a:pt x="4769" y="23448"/>
                      </a:cubicBezTo>
                      <a:cubicBezTo>
                        <a:pt x="5682" y="25832"/>
                        <a:pt x="7102" y="27810"/>
                        <a:pt x="9029" y="29433"/>
                      </a:cubicBezTo>
                      <a:lnTo>
                        <a:pt x="12123" y="31411"/>
                      </a:lnTo>
                      <a:cubicBezTo>
                        <a:pt x="14456" y="32476"/>
                        <a:pt x="16941" y="32932"/>
                        <a:pt x="19528" y="32679"/>
                      </a:cubicBezTo>
                      <a:lnTo>
                        <a:pt x="21810" y="32476"/>
                      </a:lnTo>
                      <a:cubicBezTo>
                        <a:pt x="23788" y="32374"/>
                        <a:pt x="25613" y="31766"/>
                        <a:pt x="27236" y="30751"/>
                      </a:cubicBezTo>
                      <a:cubicBezTo>
                        <a:pt x="28961" y="29991"/>
                        <a:pt x="30381" y="28875"/>
                        <a:pt x="31547" y="27354"/>
                      </a:cubicBezTo>
                      <a:cubicBezTo>
                        <a:pt x="32815" y="25933"/>
                        <a:pt x="33677" y="24311"/>
                        <a:pt x="34083" y="22485"/>
                      </a:cubicBezTo>
                      <a:cubicBezTo>
                        <a:pt x="34843" y="20710"/>
                        <a:pt x="35046" y="18833"/>
                        <a:pt x="34793" y="16855"/>
                      </a:cubicBezTo>
                      <a:cubicBezTo>
                        <a:pt x="34489" y="15587"/>
                        <a:pt x="34235" y="14320"/>
                        <a:pt x="33931" y="131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9" name="任意多边形: 形状 258"/>
                <p:cNvSpPr/>
                <p:nvPr/>
              </p:nvSpPr>
              <p:spPr>
                <a:xfrm>
                  <a:off x="9621892" y="1801211"/>
                  <a:ext cx="740446" cy="390509"/>
                </a:xfrm>
                <a:custGeom>
                  <a:avLst/>
                  <a:gdLst>
                    <a:gd name="connsiteX0" fmla="*/ 740091 w 740445"/>
                    <a:gd name="connsiteY0" fmla="*/ 18815 h 390509"/>
                    <a:gd name="connsiteX1" fmla="*/ 608231 w 740445"/>
                    <a:gd name="connsiteY1" fmla="*/ 126789 h 390509"/>
                    <a:gd name="connsiteX2" fmla="*/ 461815 w 740445"/>
                    <a:gd name="connsiteY2" fmla="*/ 208035 h 390509"/>
                    <a:gd name="connsiteX3" fmla="*/ 301656 w 740445"/>
                    <a:gd name="connsiteY3" fmla="*/ 287709 h 390509"/>
                    <a:gd name="connsiteX4" fmla="*/ 3804 w 740445"/>
                    <a:gd name="connsiteY4" fmla="*/ 387720 h 390509"/>
                    <a:gd name="connsiteX5" fmla="*/ 15316 w 740445"/>
                    <a:gd name="connsiteY5" fmla="*/ 336548 h 390509"/>
                    <a:gd name="connsiteX6" fmla="*/ 140381 w 740445"/>
                    <a:gd name="connsiteY6" fmla="*/ 301402 h 390509"/>
                    <a:gd name="connsiteX7" fmla="*/ 458671 w 740445"/>
                    <a:gd name="connsiteY7" fmla="*/ 155950 h 390509"/>
                    <a:gd name="connsiteX8" fmla="*/ 688564 w 740445"/>
                    <a:gd name="connsiteY8" fmla="*/ 3804 h 390509"/>
                    <a:gd name="connsiteX9" fmla="*/ 740091 w 740445"/>
                    <a:gd name="connsiteY9" fmla="*/ 18815 h 39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40445" h="390509">
                      <a:moveTo>
                        <a:pt x="740091" y="18815"/>
                      </a:moveTo>
                      <a:cubicBezTo>
                        <a:pt x="702156" y="61467"/>
                        <a:pt x="656461" y="96562"/>
                        <a:pt x="608231" y="126789"/>
                      </a:cubicBezTo>
                      <a:cubicBezTo>
                        <a:pt x="560964" y="156356"/>
                        <a:pt x="511263" y="182069"/>
                        <a:pt x="461815" y="208035"/>
                      </a:cubicBezTo>
                      <a:cubicBezTo>
                        <a:pt x="409071" y="235776"/>
                        <a:pt x="355921" y="262909"/>
                        <a:pt x="301656" y="287709"/>
                      </a:cubicBezTo>
                      <a:cubicBezTo>
                        <a:pt x="206209" y="331476"/>
                        <a:pt x="106959" y="367890"/>
                        <a:pt x="3804" y="387720"/>
                      </a:cubicBezTo>
                      <a:cubicBezTo>
                        <a:pt x="6441" y="370223"/>
                        <a:pt x="10194" y="353132"/>
                        <a:pt x="15316" y="336548"/>
                      </a:cubicBezTo>
                      <a:cubicBezTo>
                        <a:pt x="57663" y="327622"/>
                        <a:pt x="99301" y="315602"/>
                        <a:pt x="140381" y="301402"/>
                      </a:cubicBezTo>
                      <a:cubicBezTo>
                        <a:pt x="250839" y="263264"/>
                        <a:pt x="355414" y="210368"/>
                        <a:pt x="458671" y="155950"/>
                      </a:cubicBezTo>
                      <a:cubicBezTo>
                        <a:pt x="539664" y="113146"/>
                        <a:pt x="623648" y="69277"/>
                        <a:pt x="688564" y="3804"/>
                      </a:cubicBezTo>
                      <a:cubicBezTo>
                        <a:pt x="705909" y="7912"/>
                        <a:pt x="723152" y="12882"/>
                        <a:pt x="740091" y="18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0" name="任意多边形: 形状 259"/>
                <p:cNvSpPr/>
                <p:nvPr/>
              </p:nvSpPr>
              <p:spPr>
                <a:xfrm>
                  <a:off x="9670478" y="1785781"/>
                  <a:ext cx="552799" cy="273864"/>
                </a:xfrm>
                <a:custGeom>
                  <a:avLst/>
                  <a:gdLst>
                    <a:gd name="connsiteX0" fmla="*/ 551632 w 552798"/>
                    <a:gd name="connsiteY0" fmla="*/ 5439 h 273863"/>
                    <a:gd name="connsiteX1" fmla="*/ 456338 w 552798"/>
                    <a:gd name="connsiteY1" fmla="*/ 72586 h 273863"/>
                    <a:gd name="connsiteX2" fmla="*/ 3804 w 552798"/>
                    <a:gd name="connsiteY2" fmla="*/ 270428 h 273863"/>
                    <a:gd name="connsiteX3" fmla="*/ 16026 w 552798"/>
                    <a:gd name="connsiteY3" fmla="*/ 251866 h 273863"/>
                    <a:gd name="connsiteX4" fmla="*/ 27133 w 552798"/>
                    <a:gd name="connsiteY4" fmla="*/ 236752 h 273863"/>
                    <a:gd name="connsiteX5" fmla="*/ 122173 w 552798"/>
                    <a:gd name="connsiteY5" fmla="*/ 211243 h 273863"/>
                    <a:gd name="connsiteX6" fmla="*/ 504821 w 552798"/>
                    <a:gd name="connsiteY6" fmla="*/ 3816 h 273863"/>
                    <a:gd name="connsiteX7" fmla="*/ 551632 w 552798"/>
                    <a:gd name="connsiteY7" fmla="*/ 5439 h 27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52798" h="273863">
                      <a:moveTo>
                        <a:pt x="551632" y="5439"/>
                      </a:moveTo>
                      <a:cubicBezTo>
                        <a:pt x="520341" y="28413"/>
                        <a:pt x="488593" y="50880"/>
                        <a:pt x="456338" y="72586"/>
                      </a:cubicBezTo>
                      <a:cubicBezTo>
                        <a:pt x="318645" y="164584"/>
                        <a:pt x="168121" y="242027"/>
                        <a:pt x="3804" y="270428"/>
                      </a:cubicBezTo>
                      <a:cubicBezTo>
                        <a:pt x="7657" y="264190"/>
                        <a:pt x="11715" y="257952"/>
                        <a:pt x="16026" y="251866"/>
                      </a:cubicBezTo>
                      <a:cubicBezTo>
                        <a:pt x="19627" y="246794"/>
                        <a:pt x="23380" y="241723"/>
                        <a:pt x="27133" y="236752"/>
                      </a:cubicBezTo>
                      <a:cubicBezTo>
                        <a:pt x="59286" y="230109"/>
                        <a:pt x="90933" y="221589"/>
                        <a:pt x="122173" y="211243"/>
                      </a:cubicBezTo>
                      <a:cubicBezTo>
                        <a:pt x="260880" y="165497"/>
                        <a:pt x="386502" y="88765"/>
                        <a:pt x="504821" y="3816"/>
                      </a:cubicBezTo>
                      <a:cubicBezTo>
                        <a:pt x="520543" y="3715"/>
                        <a:pt x="536062" y="4222"/>
                        <a:pt x="551632" y="54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1" name="任意多边形: 形状 260"/>
                <p:cNvSpPr/>
                <p:nvPr/>
              </p:nvSpPr>
              <p:spPr>
                <a:xfrm>
                  <a:off x="9615734" y="1842037"/>
                  <a:ext cx="862163" cy="476725"/>
                </a:xfrm>
                <a:custGeom>
                  <a:avLst/>
                  <a:gdLst>
                    <a:gd name="connsiteX0" fmla="*/ 859751 w 862163"/>
                    <a:gd name="connsiteY0" fmla="*/ 33979 h 476725"/>
                    <a:gd name="connsiteX1" fmla="*/ 704662 w 862163"/>
                    <a:gd name="connsiteY1" fmla="*/ 153617 h 476725"/>
                    <a:gd name="connsiteX2" fmla="*/ 465133 w 862163"/>
                    <a:gd name="connsiteY2" fmla="*/ 302822 h 476725"/>
                    <a:gd name="connsiteX3" fmla="*/ 5753 w 862163"/>
                    <a:gd name="connsiteY3" fmla="*/ 477689 h 476725"/>
                    <a:gd name="connsiteX4" fmla="*/ 3876 w 862163"/>
                    <a:gd name="connsiteY4" fmla="*/ 419265 h 476725"/>
                    <a:gd name="connsiteX5" fmla="*/ 428922 w 862163"/>
                    <a:gd name="connsiteY5" fmla="*/ 257128 h 476725"/>
                    <a:gd name="connsiteX6" fmla="*/ 664141 w 862163"/>
                    <a:gd name="connsiteY6" fmla="*/ 111625 h 476725"/>
                    <a:gd name="connsiteX7" fmla="*/ 807209 w 862163"/>
                    <a:gd name="connsiteY7" fmla="*/ 3804 h 476725"/>
                    <a:gd name="connsiteX8" fmla="*/ 859751 w 862163"/>
                    <a:gd name="connsiteY8" fmla="*/ 33979 h 47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2163" h="476725">
                      <a:moveTo>
                        <a:pt x="859751" y="33979"/>
                      </a:moveTo>
                      <a:cubicBezTo>
                        <a:pt x="811317" y="77696"/>
                        <a:pt x="758624" y="116341"/>
                        <a:pt x="704662" y="153617"/>
                      </a:cubicBezTo>
                      <a:cubicBezTo>
                        <a:pt x="627068" y="207274"/>
                        <a:pt x="548865" y="259156"/>
                        <a:pt x="465133" y="302822"/>
                      </a:cubicBezTo>
                      <a:cubicBezTo>
                        <a:pt x="323282" y="376816"/>
                        <a:pt x="165557" y="444217"/>
                        <a:pt x="5753" y="477689"/>
                      </a:cubicBezTo>
                      <a:cubicBezTo>
                        <a:pt x="4231" y="458265"/>
                        <a:pt x="3572" y="438790"/>
                        <a:pt x="3876" y="419265"/>
                      </a:cubicBezTo>
                      <a:cubicBezTo>
                        <a:pt x="151458" y="386858"/>
                        <a:pt x="297062" y="324224"/>
                        <a:pt x="428922" y="257128"/>
                      </a:cubicBezTo>
                      <a:cubicBezTo>
                        <a:pt x="511437" y="215034"/>
                        <a:pt x="588118" y="164065"/>
                        <a:pt x="664141" y="111625"/>
                      </a:cubicBezTo>
                      <a:cubicBezTo>
                        <a:pt x="713487" y="77645"/>
                        <a:pt x="762073" y="42855"/>
                        <a:pt x="807209" y="3804"/>
                      </a:cubicBezTo>
                      <a:cubicBezTo>
                        <a:pt x="825315" y="12831"/>
                        <a:pt x="842913" y="22873"/>
                        <a:pt x="859751" y="339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2" name="任意多边形: 形状 261"/>
                <p:cNvSpPr/>
                <p:nvPr/>
              </p:nvSpPr>
              <p:spPr>
                <a:xfrm>
                  <a:off x="9862537" y="2351372"/>
                  <a:ext cx="806376" cy="390509"/>
                </a:xfrm>
                <a:custGeom>
                  <a:avLst/>
                  <a:gdLst>
                    <a:gd name="connsiteX0" fmla="*/ 803637 w 806376"/>
                    <a:gd name="connsiteY0" fmla="*/ 3804 h 390509"/>
                    <a:gd name="connsiteX1" fmla="*/ 758805 w 806376"/>
                    <a:gd name="connsiteY1" fmla="*/ 112335 h 390509"/>
                    <a:gd name="connsiteX2" fmla="*/ 507763 w 806376"/>
                    <a:gd name="connsiteY2" fmla="*/ 255859 h 390509"/>
                    <a:gd name="connsiteX3" fmla="*/ 146162 w 806376"/>
                    <a:gd name="connsiteY3" fmla="*/ 391473 h 390509"/>
                    <a:gd name="connsiteX4" fmla="*/ 8216 w 806376"/>
                    <a:gd name="connsiteY4" fmla="*/ 359775 h 390509"/>
                    <a:gd name="connsiteX5" fmla="*/ 3804 w 806376"/>
                    <a:gd name="connsiteY5" fmla="*/ 358051 h 390509"/>
                    <a:gd name="connsiteX6" fmla="*/ 472922 w 806376"/>
                    <a:gd name="connsiteY6" fmla="*/ 208796 h 390509"/>
                    <a:gd name="connsiteX7" fmla="*/ 803637 w 806376"/>
                    <a:gd name="connsiteY7" fmla="*/ 3804 h 39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06376" h="390509">
                      <a:moveTo>
                        <a:pt x="803637" y="3804"/>
                      </a:moveTo>
                      <a:cubicBezTo>
                        <a:pt x="793292" y="41688"/>
                        <a:pt x="778077" y="78152"/>
                        <a:pt x="758805" y="112335"/>
                      </a:cubicBezTo>
                      <a:cubicBezTo>
                        <a:pt x="680551" y="168172"/>
                        <a:pt x="595146" y="214374"/>
                        <a:pt x="507763" y="255859"/>
                      </a:cubicBezTo>
                      <a:cubicBezTo>
                        <a:pt x="389393" y="311951"/>
                        <a:pt x="270972" y="361652"/>
                        <a:pt x="146162" y="391473"/>
                      </a:cubicBezTo>
                      <a:cubicBezTo>
                        <a:pt x="99301" y="385793"/>
                        <a:pt x="52135" y="375852"/>
                        <a:pt x="8216" y="359775"/>
                      </a:cubicBezTo>
                      <a:cubicBezTo>
                        <a:pt x="6745" y="359218"/>
                        <a:pt x="5325" y="358710"/>
                        <a:pt x="3804" y="358051"/>
                      </a:cubicBezTo>
                      <a:cubicBezTo>
                        <a:pt x="170404" y="339743"/>
                        <a:pt x="320927" y="279899"/>
                        <a:pt x="472922" y="208796"/>
                      </a:cubicBezTo>
                      <a:cubicBezTo>
                        <a:pt x="591038" y="153566"/>
                        <a:pt x="706212" y="89868"/>
                        <a:pt x="803637" y="38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3" name="任意多边形: 形状 262"/>
                <p:cNvSpPr/>
                <p:nvPr/>
              </p:nvSpPr>
              <p:spPr>
                <a:xfrm>
                  <a:off x="9667029" y="2066148"/>
                  <a:ext cx="988952" cy="481797"/>
                </a:xfrm>
                <a:custGeom>
                  <a:avLst/>
                  <a:gdLst>
                    <a:gd name="connsiteX0" fmla="*/ 989966 w 988951"/>
                    <a:gd name="connsiteY0" fmla="*/ 33219 h 481797"/>
                    <a:gd name="connsiteX1" fmla="*/ 978200 w 988951"/>
                    <a:gd name="connsiteY1" fmla="*/ 44528 h 481797"/>
                    <a:gd name="connsiteX2" fmla="*/ 873067 w 988951"/>
                    <a:gd name="connsiteY2" fmla="*/ 125014 h 481797"/>
                    <a:gd name="connsiteX3" fmla="*/ 658997 w 988951"/>
                    <a:gd name="connsiteY3" fmla="*/ 256722 h 481797"/>
                    <a:gd name="connsiteX4" fmla="*/ 554726 w 988951"/>
                    <a:gd name="connsiteY4" fmla="*/ 317682 h 481797"/>
                    <a:gd name="connsiteX5" fmla="*/ 440109 w 988951"/>
                    <a:gd name="connsiteY5" fmla="*/ 364492 h 481797"/>
                    <a:gd name="connsiteX6" fmla="*/ 17649 w 988951"/>
                    <a:gd name="connsiteY6" fmla="*/ 478501 h 481797"/>
                    <a:gd name="connsiteX7" fmla="*/ 3804 w 988951"/>
                    <a:gd name="connsiteY7" fmla="*/ 450962 h 481797"/>
                    <a:gd name="connsiteX8" fmla="*/ 226749 w 988951"/>
                    <a:gd name="connsiteY8" fmla="*/ 406332 h 481797"/>
                    <a:gd name="connsiteX9" fmla="*/ 458062 w 988951"/>
                    <a:gd name="connsiteY9" fmla="*/ 327267 h 481797"/>
                    <a:gd name="connsiteX10" fmla="*/ 568622 w 988951"/>
                    <a:gd name="connsiteY10" fmla="*/ 277870 h 481797"/>
                    <a:gd name="connsiteX11" fmla="*/ 670611 w 988951"/>
                    <a:gd name="connsiteY11" fmla="*/ 216048 h 481797"/>
                    <a:gd name="connsiteX12" fmla="*/ 879102 w 988951"/>
                    <a:gd name="connsiteY12" fmla="*/ 86723 h 481797"/>
                    <a:gd name="connsiteX13" fmla="*/ 977946 w 988951"/>
                    <a:gd name="connsiteY13" fmla="*/ 3804 h 481797"/>
                    <a:gd name="connsiteX14" fmla="*/ 989966 w 988951"/>
                    <a:gd name="connsiteY14" fmla="*/ 33219 h 481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88951" h="481797">
                      <a:moveTo>
                        <a:pt x="989966" y="33219"/>
                      </a:moveTo>
                      <a:cubicBezTo>
                        <a:pt x="986061" y="37073"/>
                        <a:pt x="982207" y="40775"/>
                        <a:pt x="978200" y="44528"/>
                      </a:cubicBezTo>
                      <a:cubicBezTo>
                        <a:pt x="945743" y="74907"/>
                        <a:pt x="910545" y="101127"/>
                        <a:pt x="873067" y="125014"/>
                      </a:cubicBezTo>
                      <a:cubicBezTo>
                        <a:pt x="802471" y="170049"/>
                        <a:pt x="730353" y="212954"/>
                        <a:pt x="658997" y="256722"/>
                      </a:cubicBezTo>
                      <a:cubicBezTo>
                        <a:pt x="624714" y="277819"/>
                        <a:pt x="590734" y="299475"/>
                        <a:pt x="554726" y="317682"/>
                      </a:cubicBezTo>
                      <a:cubicBezTo>
                        <a:pt x="517805" y="336345"/>
                        <a:pt x="478856" y="350393"/>
                        <a:pt x="440109" y="364492"/>
                      </a:cubicBezTo>
                      <a:cubicBezTo>
                        <a:pt x="303228" y="414244"/>
                        <a:pt x="163152" y="463590"/>
                        <a:pt x="17649" y="478501"/>
                      </a:cubicBezTo>
                      <a:cubicBezTo>
                        <a:pt x="12679" y="469524"/>
                        <a:pt x="8064" y="460294"/>
                        <a:pt x="3804" y="450962"/>
                      </a:cubicBezTo>
                      <a:cubicBezTo>
                        <a:pt x="79471" y="444115"/>
                        <a:pt x="153871" y="427734"/>
                        <a:pt x="226749" y="406332"/>
                      </a:cubicBezTo>
                      <a:cubicBezTo>
                        <a:pt x="304851" y="383358"/>
                        <a:pt x="381685" y="355566"/>
                        <a:pt x="458062" y="327267"/>
                      </a:cubicBezTo>
                      <a:cubicBezTo>
                        <a:pt x="496048" y="313219"/>
                        <a:pt x="533375" y="297801"/>
                        <a:pt x="568622" y="277870"/>
                      </a:cubicBezTo>
                      <a:cubicBezTo>
                        <a:pt x="603210" y="258294"/>
                        <a:pt x="636783" y="236841"/>
                        <a:pt x="670611" y="216048"/>
                      </a:cubicBezTo>
                      <a:cubicBezTo>
                        <a:pt x="740142" y="173244"/>
                        <a:pt x="811397" y="132317"/>
                        <a:pt x="879102" y="86723"/>
                      </a:cubicBezTo>
                      <a:cubicBezTo>
                        <a:pt x="915364" y="62329"/>
                        <a:pt x="947619" y="34182"/>
                        <a:pt x="977946" y="3804"/>
                      </a:cubicBezTo>
                      <a:cubicBezTo>
                        <a:pt x="982308" y="13389"/>
                        <a:pt x="986315" y="23228"/>
                        <a:pt x="989966" y="332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4" name="任意多边形: 形状 263"/>
                <p:cNvSpPr/>
                <p:nvPr/>
              </p:nvSpPr>
              <p:spPr>
                <a:xfrm>
                  <a:off x="10016103" y="2274222"/>
                  <a:ext cx="147075" cy="86216"/>
                </a:xfrm>
                <a:custGeom>
                  <a:avLst/>
                  <a:gdLst>
                    <a:gd name="connsiteX0" fmla="*/ 145909 w 147074"/>
                    <a:gd name="connsiteY0" fmla="*/ 15429 h 86216"/>
                    <a:gd name="connsiteX1" fmla="*/ 133838 w 147074"/>
                    <a:gd name="connsiteY1" fmla="*/ 48141 h 86216"/>
                    <a:gd name="connsiteX2" fmla="*/ 34842 w 147074"/>
                    <a:gd name="connsiteY2" fmla="*/ 82779 h 86216"/>
                    <a:gd name="connsiteX3" fmla="*/ 3804 w 147074"/>
                    <a:gd name="connsiteY3" fmla="*/ 67057 h 86216"/>
                    <a:gd name="connsiteX4" fmla="*/ 66742 w 147074"/>
                    <a:gd name="connsiteY4" fmla="*/ 9445 h 86216"/>
                    <a:gd name="connsiteX5" fmla="*/ 145909 w 147074"/>
                    <a:gd name="connsiteY5" fmla="*/ 15429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7074" h="86216">
                      <a:moveTo>
                        <a:pt x="145909" y="15429"/>
                      </a:moveTo>
                      <a:cubicBezTo>
                        <a:pt x="144286" y="27144"/>
                        <a:pt x="140178" y="38504"/>
                        <a:pt x="133838" y="48141"/>
                      </a:cubicBezTo>
                      <a:cubicBezTo>
                        <a:pt x="112690" y="79990"/>
                        <a:pt x="71154" y="93937"/>
                        <a:pt x="34842" y="82779"/>
                      </a:cubicBezTo>
                      <a:cubicBezTo>
                        <a:pt x="25054" y="79838"/>
                        <a:pt x="13845" y="74411"/>
                        <a:pt x="3804" y="67057"/>
                      </a:cubicBezTo>
                      <a:cubicBezTo>
                        <a:pt x="7607" y="46974"/>
                        <a:pt x="21859" y="21718"/>
                        <a:pt x="66742" y="9445"/>
                      </a:cubicBezTo>
                      <a:cubicBezTo>
                        <a:pt x="107517" y="-1713"/>
                        <a:pt x="131809" y="5489"/>
                        <a:pt x="145909" y="1542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5" name="任意多边形: 形状 264"/>
                <p:cNvSpPr/>
                <p:nvPr/>
              </p:nvSpPr>
              <p:spPr>
                <a:xfrm>
                  <a:off x="9323581" y="2133336"/>
                  <a:ext cx="344865" cy="289078"/>
                </a:xfrm>
                <a:custGeom>
                  <a:avLst/>
                  <a:gdLst>
                    <a:gd name="connsiteX0" fmla="*/ 338630 w 344865"/>
                    <a:gd name="connsiteY0" fmla="*/ 66803 h 289078"/>
                    <a:gd name="connsiteX1" fmla="*/ 285835 w 344865"/>
                    <a:gd name="connsiteY1" fmla="*/ 25571 h 289078"/>
                    <a:gd name="connsiteX2" fmla="*/ 231670 w 344865"/>
                    <a:gd name="connsiteY2" fmla="*/ 41090 h 289078"/>
                    <a:gd name="connsiteX3" fmla="*/ 197083 w 344865"/>
                    <a:gd name="connsiteY3" fmla="*/ 13957 h 289078"/>
                    <a:gd name="connsiteX4" fmla="*/ 159604 w 344865"/>
                    <a:gd name="connsiteY4" fmla="*/ 28513 h 289078"/>
                    <a:gd name="connsiteX5" fmla="*/ 70750 w 344865"/>
                    <a:gd name="connsiteY5" fmla="*/ 17051 h 289078"/>
                    <a:gd name="connsiteX6" fmla="*/ 44328 w 344865"/>
                    <a:gd name="connsiteY6" fmla="*/ 63659 h 289078"/>
                    <a:gd name="connsiteX7" fmla="*/ 51833 w 344865"/>
                    <a:gd name="connsiteY7" fmla="*/ 99869 h 289078"/>
                    <a:gd name="connsiteX8" fmla="*/ 4161 w 344865"/>
                    <a:gd name="connsiteY8" fmla="*/ 147745 h 289078"/>
                    <a:gd name="connsiteX9" fmla="*/ 40068 w 344865"/>
                    <a:gd name="connsiteY9" fmla="*/ 201351 h 289078"/>
                    <a:gd name="connsiteX10" fmla="*/ 27743 w 344865"/>
                    <a:gd name="connsiteY10" fmla="*/ 241720 h 289078"/>
                    <a:gd name="connsiteX11" fmla="*/ 72728 w 344865"/>
                    <a:gd name="connsiteY11" fmla="*/ 286198 h 289078"/>
                    <a:gd name="connsiteX12" fmla="*/ 169544 w 344865"/>
                    <a:gd name="connsiteY12" fmla="*/ 226912 h 289078"/>
                    <a:gd name="connsiteX13" fmla="*/ 236742 w 344865"/>
                    <a:gd name="connsiteY13" fmla="*/ 229498 h 289078"/>
                    <a:gd name="connsiteX14" fmla="*/ 269808 w 344865"/>
                    <a:gd name="connsiteY14" fmla="*/ 163314 h 289078"/>
                    <a:gd name="connsiteX15" fmla="*/ 338630 w 344865"/>
                    <a:gd name="connsiteY15" fmla="*/ 66803 h 289078"/>
                    <a:gd name="connsiteX16" fmla="*/ 258093 w 344865"/>
                    <a:gd name="connsiteY16" fmla="*/ 141355 h 289078"/>
                    <a:gd name="connsiteX17" fmla="*/ 248051 w 344865"/>
                    <a:gd name="connsiteY17" fmla="*/ 153577 h 289078"/>
                    <a:gd name="connsiteX18" fmla="*/ 229997 w 344865"/>
                    <a:gd name="connsiteY18" fmla="*/ 206017 h 289078"/>
                    <a:gd name="connsiteX19" fmla="*/ 178673 w 344865"/>
                    <a:gd name="connsiteY19" fmla="*/ 203075 h 289078"/>
                    <a:gd name="connsiteX20" fmla="*/ 158082 w 344865"/>
                    <a:gd name="connsiteY20" fmla="*/ 202315 h 289078"/>
                    <a:gd name="connsiteX21" fmla="*/ 90174 w 344865"/>
                    <a:gd name="connsiteY21" fmla="*/ 264593 h 289078"/>
                    <a:gd name="connsiteX22" fmla="*/ 50971 w 344865"/>
                    <a:gd name="connsiteY22" fmla="*/ 242735 h 289078"/>
                    <a:gd name="connsiteX23" fmla="*/ 72424 w 344865"/>
                    <a:gd name="connsiteY23" fmla="*/ 198714 h 289078"/>
                    <a:gd name="connsiteX24" fmla="*/ 61926 w 344865"/>
                    <a:gd name="connsiteY24" fmla="*/ 179188 h 289078"/>
                    <a:gd name="connsiteX25" fmla="*/ 27186 w 344865"/>
                    <a:gd name="connsiteY25" fmla="*/ 146375 h 289078"/>
                    <a:gd name="connsiteX26" fmla="*/ 70750 w 344865"/>
                    <a:gd name="connsiteY26" fmla="*/ 122488 h 289078"/>
                    <a:gd name="connsiteX27" fmla="*/ 76430 w 344865"/>
                    <a:gd name="connsiteY27" fmla="*/ 123198 h 289078"/>
                    <a:gd name="connsiteX28" fmla="*/ 85407 w 344865"/>
                    <a:gd name="connsiteY28" fmla="*/ 113765 h 289078"/>
                    <a:gd name="connsiteX29" fmla="*/ 82110 w 344865"/>
                    <a:gd name="connsiteY29" fmla="*/ 103166 h 289078"/>
                    <a:gd name="connsiteX30" fmla="*/ 83885 w 344865"/>
                    <a:gd name="connsiteY30" fmla="*/ 35156 h 289078"/>
                    <a:gd name="connsiteX31" fmla="*/ 149258 w 344865"/>
                    <a:gd name="connsiteY31" fmla="*/ 56355 h 289078"/>
                    <a:gd name="connsiteX32" fmla="*/ 170761 w 344865"/>
                    <a:gd name="connsiteY32" fmla="*/ 54377 h 289078"/>
                    <a:gd name="connsiteX33" fmla="*/ 195206 w 344865"/>
                    <a:gd name="connsiteY33" fmla="*/ 36221 h 289078"/>
                    <a:gd name="connsiteX34" fmla="*/ 213109 w 344865"/>
                    <a:gd name="connsiteY34" fmla="*/ 62086 h 289078"/>
                    <a:gd name="connsiteX35" fmla="*/ 232837 w 344865"/>
                    <a:gd name="connsiteY35" fmla="*/ 68172 h 289078"/>
                    <a:gd name="connsiteX36" fmla="*/ 318800 w 344865"/>
                    <a:gd name="connsiteY36" fmla="*/ 77402 h 289078"/>
                    <a:gd name="connsiteX37" fmla="*/ 258093 w 344865"/>
                    <a:gd name="connsiteY37" fmla="*/ 141355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44865" h="289078">
                      <a:moveTo>
                        <a:pt x="338630" y="66803"/>
                      </a:moveTo>
                      <a:cubicBezTo>
                        <a:pt x="330616" y="43829"/>
                        <a:pt x="310228" y="27448"/>
                        <a:pt x="285835" y="25571"/>
                      </a:cubicBezTo>
                      <a:cubicBezTo>
                        <a:pt x="266157" y="24151"/>
                        <a:pt x="247646" y="30491"/>
                        <a:pt x="231670" y="41090"/>
                      </a:cubicBezTo>
                      <a:cubicBezTo>
                        <a:pt x="225990" y="26788"/>
                        <a:pt x="213514" y="15884"/>
                        <a:pt x="197083" y="13957"/>
                      </a:cubicBezTo>
                      <a:cubicBezTo>
                        <a:pt x="181665" y="12132"/>
                        <a:pt x="168580" y="18167"/>
                        <a:pt x="159604" y="28513"/>
                      </a:cubicBezTo>
                      <a:cubicBezTo>
                        <a:pt x="139114" y="1988"/>
                        <a:pt x="99151" y="-5264"/>
                        <a:pt x="70750" y="17051"/>
                      </a:cubicBezTo>
                      <a:cubicBezTo>
                        <a:pt x="56398" y="28310"/>
                        <a:pt x="46102" y="45249"/>
                        <a:pt x="44328" y="63659"/>
                      </a:cubicBezTo>
                      <a:cubicBezTo>
                        <a:pt x="43060" y="76895"/>
                        <a:pt x="45899" y="89067"/>
                        <a:pt x="51833" y="99869"/>
                      </a:cubicBezTo>
                      <a:cubicBezTo>
                        <a:pt x="28047" y="104129"/>
                        <a:pt x="7103" y="122438"/>
                        <a:pt x="4161" y="147745"/>
                      </a:cubicBezTo>
                      <a:cubicBezTo>
                        <a:pt x="1118" y="173153"/>
                        <a:pt x="17904" y="195012"/>
                        <a:pt x="40068" y="201351"/>
                      </a:cubicBezTo>
                      <a:cubicBezTo>
                        <a:pt x="31344" y="213066"/>
                        <a:pt x="25512" y="226303"/>
                        <a:pt x="27743" y="241720"/>
                      </a:cubicBezTo>
                      <a:cubicBezTo>
                        <a:pt x="30989" y="264137"/>
                        <a:pt x="50971" y="282039"/>
                        <a:pt x="72728" y="286198"/>
                      </a:cubicBezTo>
                      <a:cubicBezTo>
                        <a:pt x="115684" y="294414"/>
                        <a:pt x="148193" y="260790"/>
                        <a:pt x="169544" y="226912"/>
                      </a:cubicBezTo>
                      <a:cubicBezTo>
                        <a:pt x="187446" y="243090"/>
                        <a:pt x="215594" y="244205"/>
                        <a:pt x="236742" y="229498"/>
                      </a:cubicBezTo>
                      <a:cubicBezTo>
                        <a:pt x="257992" y="214689"/>
                        <a:pt x="267932" y="188621"/>
                        <a:pt x="269808" y="163314"/>
                      </a:cubicBezTo>
                      <a:cubicBezTo>
                        <a:pt x="316872" y="159004"/>
                        <a:pt x="355619" y="115033"/>
                        <a:pt x="338630" y="66803"/>
                      </a:cubicBezTo>
                      <a:close/>
                      <a:moveTo>
                        <a:pt x="258093" y="141355"/>
                      </a:moveTo>
                      <a:cubicBezTo>
                        <a:pt x="251805" y="141152"/>
                        <a:pt x="247950" y="148100"/>
                        <a:pt x="248051" y="153577"/>
                      </a:cubicBezTo>
                      <a:cubicBezTo>
                        <a:pt x="248407" y="171936"/>
                        <a:pt x="243284" y="192476"/>
                        <a:pt x="229997" y="206017"/>
                      </a:cubicBezTo>
                      <a:cubicBezTo>
                        <a:pt x="216253" y="220014"/>
                        <a:pt x="188613" y="223919"/>
                        <a:pt x="178673" y="203075"/>
                      </a:cubicBezTo>
                      <a:cubicBezTo>
                        <a:pt x="174464" y="194200"/>
                        <a:pt x="162850" y="193541"/>
                        <a:pt x="158082" y="202315"/>
                      </a:cubicBezTo>
                      <a:cubicBezTo>
                        <a:pt x="144034" y="228281"/>
                        <a:pt x="122530" y="261195"/>
                        <a:pt x="90174" y="264593"/>
                      </a:cubicBezTo>
                      <a:cubicBezTo>
                        <a:pt x="74250" y="266267"/>
                        <a:pt x="56398" y="258964"/>
                        <a:pt x="50971" y="242735"/>
                      </a:cubicBezTo>
                      <a:cubicBezTo>
                        <a:pt x="45189" y="225238"/>
                        <a:pt x="60709" y="209567"/>
                        <a:pt x="72424" y="198714"/>
                      </a:cubicBezTo>
                      <a:cubicBezTo>
                        <a:pt x="81096" y="190701"/>
                        <a:pt x="74808" y="174421"/>
                        <a:pt x="61926" y="179188"/>
                      </a:cubicBezTo>
                      <a:cubicBezTo>
                        <a:pt x="41336" y="186897"/>
                        <a:pt x="21607" y="167118"/>
                        <a:pt x="27186" y="146375"/>
                      </a:cubicBezTo>
                      <a:cubicBezTo>
                        <a:pt x="32460" y="127306"/>
                        <a:pt x="52645" y="118685"/>
                        <a:pt x="70750" y="122488"/>
                      </a:cubicBezTo>
                      <a:cubicBezTo>
                        <a:pt x="72677" y="123351"/>
                        <a:pt x="74605" y="123553"/>
                        <a:pt x="76430" y="123198"/>
                      </a:cubicBezTo>
                      <a:cubicBezTo>
                        <a:pt x="81705" y="122894"/>
                        <a:pt x="84849" y="118634"/>
                        <a:pt x="85407" y="113765"/>
                      </a:cubicBezTo>
                      <a:cubicBezTo>
                        <a:pt x="86117" y="110215"/>
                        <a:pt x="85407" y="106361"/>
                        <a:pt x="82110" y="103166"/>
                      </a:cubicBezTo>
                      <a:cubicBezTo>
                        <a:pt x="61926" y="83843"/>
                        <a:pt x="61368" y="53160"/>
                        <a:pt x="83885" y="35156"/>
                      </a:cubicBezTo>
                      <a:cubicBezTo>
                        <a:pt x="107570" y="16392"/>
                        <a:pt x="140535" y="28056"/>
                        <a:pt x="149258" y="56355"/>
                      </a:cubicBezTo>
                      <a:cubicBezTo>
                        <a:pt x="152706" y="67614"/>
                        <a:pt x="168327" y="64318"/>
                        <a:pt x="170761" y="54377"/>
                      </a:cubicBezTo>
                      <a:cubicBezTo>
                        <a:pt x="173550" y="42764"/>
                        <a:pt x="182780" y="34294"/>
                        <a:pt x="195206" y="36221"/>
                      </a:cubicBezTo>
                      <a:cubicBezTo>
                        <a:pt x="208494" y="38250"/>
                        <a:pt x="213413" y="49864"/>
                        <a:pt x="213109" y="62086"/>
                      </a:cubicBezTo>
                      <a:cubicBezTo>
                        <a:pt x="212753" y="72990"/>
                        <a:pt x="226751" y="73802"/>
                        <a:pt x="232837" y="68172"/>
                      </a:cubicBezTo>
                      <a:cubicBezTo>
                        <a:pt x="257840" y="44640"/>
                        <a:pt x="307084" y="35714"/>
                        <a:pt x="318800" y="77402"/>
                      </a:cubicBezTo>
                      <a:cubicBezTo>
                        <a:pt x="329298" y="115540"/>
                        <a:pt x="292833" y="142268"/>
                        <a:pt x="258093" y="14135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6" name="任意多边形: 形状 265"/>
                <p:cNvSpPr/>
                <p:nvPr/>
              </p:nvSpPr>
              <p:spPr>
                <a:xfrm>
                  <a:off x="9346005" y="2155556"/>
                  <a:ext cx="299221" cy="243434"/>
                </a:xfrm>
                <a:custGeom>
                  <a:avLst/>
                  <a:gdLst>
                    <a:gd name="connsiteX0" fmla="*/ 235669 w 299221"/>
                    <a:gd name="connsiteY0" fmla="*/ 119134 h 243434"/>
                    <a:gd name="connsiteX1" fmla="*/ 225627 w 299221"/>
                    <a:gd name="connsiteY1" fmla="*/ 131357 h 243434"/>
                    <a:gd name="connsiteX2" fmla="*/ 207573 w 299221"/>
                    <a:gd name="connsiteY2" fmla="*/ 183797 h 243434"/>
                    <a:gd name="connsiteX3" fmla="*/ 156249 w 299221"/>
                    <a:gd name="connsiteY3" fmla="*/ 180855 h 243434"/>
                    <a:gd name="connsiteX4" fmla="*/ 135658 w 299221"/>
                    <a:gd name="connsiteY4" fmla="*/ 180094 h 243434"/>
                    <a:gd name="connsiteX5" fmla="*/ 67750 w 299221"/>
                    <a:gd name="connsiteY5" fmla="*/ 242373 h 243434"/>
                    <a:gd name="connsiteX6" fmla="*/ 28547 w 299221"/>
                    <a:gd name="connsiteY6" fmla="*/ 220515 h 243434"/>
                    <a:gd name="connsiteX7" fmla="*/ 49999 w 299221"/>
                    <a:gd name="connsiteY7" fmla="*/ 176494 h 243434"/>
                    <a:gd name="connsiteX8" fmla="*/ 39502 w 299221"/>
                    <a:gd name="connsiteY8" fmla="*/ 156968 h 243434"/>
                    <a:gd name="connsiteX9" fmla="*/ 4762 w 299221"/>
                    <a:gd name="connsiteY9" fmla="*/ 124155 h 243434"/>
                    <a:gd name="connsiteX10" fmla="*/ 48326 w 299221"/>
                    <a:gd name="connsiteY10" fmla="*/ 100268 h 243434"/>
                    <a:gd name="connsiteX11" fmla="*/ 54006 w 299221"/>
                    <a:gd name="connsiteY11" fmla="*/ 100978 h 243434"/>
                    <a:gd name="connsiteX12" fmla="*/ 62983 w 299221"/>
                    <a:gd name="connsiteY12" fmla="*/ 91545 h 243434"/>
                    <a:gd name="connsiteX13" fmla="*/ 59686 w 299221"/>
                    <a:gd name="connsiteY13" fmla="*/ 80946 h 243434"/>
                    <a:gd name="connsiteX14" fmla="*/ 61461 w 299221"/>
                    <a:gd name="connsiteY14" fmla="*/ 12936 h 243434"/>
                    <a:gd name="connsiteX15" fmla="*/ 126833 w 299221"/>
                    <a:gd name="connsiteY15" fmla="*/ 34135 h 243434"/>
                    <a:gd name="connsiteX16" fmla="*/ 148337 w 299221"/>
                    <a:gd name="connsiteY16" fmla="*/ 32157 h 243434"/>
                    <a:gd name="connsiteX17" fmla="*/ 172782 w 299221"/>
                    <a:gd name="connsiteY17" fmla="*/ 14001 h 243434"/>
                    <a:gd name="connsiteX18" fmla="*/ 190685 w 299221"/>
                    <a:gd name="connsiteY18" fmla="*/ 39866 h 243434"/>
                    <a:gd name="connsiteX19" fmla="*/ 210412 w 299221"/>
                    <a:gd name="connsiteY19" fmla="*/ 45952 h 243434"/>
                    <a:gd name="connsiteX20" fmla="*/ 296376 w 299221"/>
                    <a:gd name="connsiteY20" fmla="*/ 55182 h 243434"/>
                    <a:gd name="connsiteX21" fmla="*/ 235669 w 299221"/>
                    <a:gd name="connsiteY21" fmla="*/ 119134 h 24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9221" h="243434">
                      <a:moveTo>
                        <a:pt x="235669" y="119134"/>
                      </a:moveTo>
                      <a:cubicBezTo>
                        <a:pt x="229381" y="118932"/>
                        <a:pt x="225526" y="125880"/>
                        <a:pt x="225627" y="131357"/>
                      </a:cubicBezTo>
                      <a:cubicBezTo>
                        <a:pt x="225982" y="149716"/>
                        <a:pt x="220860" y="170256"/>
                        <a:pt x="207573" y="183797"/>
                      </a:cubicBezTo>
                      <a:cubicBezTo>
                        <a:pt x="193829" y="197794"/>
                        <a:pt x="166189" y="201699"/>
                        <a:pt x="156249" y="180855"/>
                      </a:cubicBezTo>
                      <a:cubicBezTo>
                        <a:pt x="152040" y="171980"/>
                        <a:pt x="140426" y="171321"/>
                        <a:pt x="135658" y="180094"/>
                      </a:cubicBezTo>
                      <a:cubicBezTo>
                        <a:pt x="121610" y="206061"/>
                        <a:pt x="100106" y="238975"/>
                        <a:pt x="67750" y="242373"/>
                      </a:cubicBezTo>
                      <a:cubicBezTo>
                        <a:pt x="51826" y="244047"/>
                        <a:pt x="33974" y="236744"/>
                        <a:pt x="28547" y="220515"/>
                      </a:cubicBezTo>
                      <a:cubicBezTo>
                        <a:pt x="22765" y="203018"/>
                        <a:pt x="38284" y="187347"/>
                        <a:pt x="49999" y="176494"/>
                      </a:cubicBezTo>
                      <a:cubicBezTo>
                        <a:pt x="58672" y="168481"/>
                        <a:pt x="52384" y="152201"/>
                        <a:pt x="39502" y="156968"/>
                      </a:cubicBezTo>
                      <a:cubicBezTo>
                        <a:pt x="18911" y="164677"/>
                        <a:pt x="-817" y="144898"/>
                        <a:pt x="4762" y="124155"/>
                      </a:cubicBezTo>
                      <a:cubicBezTo>
                        <a:pt x="10036" y="105086"/>
                        <a:pt x="30221" y="96465"/>
                        <a:pt x="48326" y="100268"/>
                      </a:cubicBezTo>
                      <a:cubicBezTo>
                        <a:pt x="50253" y="101130"/>
                        <a:pt x="52180" y="101333"/>
                        <a:pt x="54006" y="100978"/>
                      </a:cubicBezTo>
                      <a:cubicBezTo>
                        <a:pt x="59281" y="100674"/>
                        <a:pt x="62425" y="96414"/>
                        <a:pt x="62983" y="91545"/>
                      </a:cubicBezTo>
                      <a:cubicBezTo>
                        <a:pt x="63693" y="87995"/>
                        <a:pt x="62983" y="84141"/>
                        <a:pt x="59686" y="80946"/>
                      </a:cubicBezTo>
                      <a:cubicBezTo>
                        <a:pt x="39502" y="61623"/>
                        <a:pt x="38944" y="30940"/>
                        <a:pt x="61461" y="12936"/>
                      </a:cubicBezTo>
                      <a:cubicBezTo>
                        <a:pt x="85146" y="-5828"/>
                        <a:pt x="118111" y="5836"/>
                        <a:pt x="126833" y="34135"/>
                      </a:cubicBezTo>
                      <a:cubicBezTo>
                        <a:pt x="130282" y="45394"/>
                        <a:pt x="145903" y="42098"/>
                        <a:pt x="148337" y="32157"/>
                      </a:cubicBezTo>
                      <a:cubicBezTo>
                        <a:pt x="151126" y="20543"/>
                        <a:pt x="160356" y="12074"/>
                        <a:pt x="172782" y="14001"/>
                      </a:cubicBezTo>
                      <a:cubicBezTo>
                        <a:pt x="186069" y="16030"/>
                        <a:pt x="190989" y="27644"/>
                        <a:pt x="190685" y="39866"/>
                      </a:cubicBezTo>
                      <a:cubicBezTo>
                        <a:pt x="190329" y="50770"/>
                        <a:pt x="204327" y="51581"/>
                        <a:pt x="210412" y="45952"/>
                      </a:cubicBezTo>
                      <a:cubicBezTo>
                        <a:pt x="235415" y="22420"/>
                        <a:pt x="284660" y="13494"/>
                        <a:pt x="296376" y="55182"/>
                      </a:cubicBezTo>
                      <a:cubicBezTo>
                        <a:pt x="306873" y="93320"/>
                        <a:pt x="270409" y="120047"/>
                        <a:pt x="235669" y="1191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7" name="任意多边形: 形状 266"/>
                <p:cNvSpPr/>
                <p:nvPr/>
              </p:nvSpPr>
              <p:spPr>
                <a:xfrm>
                  <a:off x="10472462" y="2354069"/>
                  <a:ext cx="319507" cy="319507"/>
                </a:xfrm>
                <a:custGeom>
                  <a:avLst/>
                  <a:gdLst>
                    <a:gd name="connsiteX0" fmla="*/ 312793 w 319507"/>
                    <a:gd name="connsiteY0" fmla="*/ 78955 h 319507"/>
                    <a:gd name="connsiteX1" fmla="*/ 252897 w 319507"/>
                    <a:gd name="connsiteY1" fmla="*/ 50301 h 319507"/>
                    <a:gd name="connsiteX2" fmla="*/ 171499 w 319507"/>
                    <a:gd name="connsiteY2" fmla="*/ 8257 h 319507"/>
                    <a:gd name="connsiteX3" fmla="*/ 128797 w 319507"/>
                    <a:gd name="connsiteY3" fmla="*/ 92800 h 319507"/>
                    <a:gd name="connsiteX4" fmla="*/ 61953 w 319507"/>
                    <a:gd name="connsiteY4" fmla="*/ 112528 h 319507"/>
                    <a:gd name="connsiteX5" fmla="*/ 54752 w 319507"/>
                    <a:gd name="connsiteY5" fmla="*/ 174655 h 319507"/>
                    <a:gd name="connsiteX6" fmla="*/ 6014 w 319507"/>
                    <a:gd name="connsiteY6" fmla="*/ 265791 h 319507"/>
                    <a:gd name="connsiteX7" fmla="*/ 51354 w 319507"/>
                    <a:gd name="connsiteY7" fmla="*/ 306972 h 319507"/>
                    <a:gd name="connsiteX8" fmla="*/ 101359 w 319507"/>
                    <a:gd name="connsiteY8" fmla="*/ 287193 h 319507"/>
                    <a:gd name="connsiteX9" fmla="*/ 175810 w 319507"/>
                    <a:gd name="connsiteY9" fmla="*/ 312804 h 319507"/>
                    <a:gd name="connsiteX10" fmla="*/ 215418 w 319507"/>
                    <a:gd name="connsiteY10" fmla="*/ 243780 h 319507"/>
                    <a:gd name="connsiteX11" fmla="*/ 273437 w 319507"/>
                    <a:gd name="connsiteY11" fmla="*/ 217256 h 319507"/>
                    <a:gd name="connsiteX12" fmla="*/ 277494 w 319507"/>
                    <a:gd name="connsiteY12" fmla="*/ 146052 h 319507"/>
                    <a:gd name="connsiteX13" fmla="*/ 312793 w 319507"/>
                    <a:gd name="connsiteY13" fmla="*/ 78955 h 319507"/>
                    <a:gd name="connsiteX14" fmla="*/ 261417 w 319507"/>
                    <a:gd name="connsiteY14" fmla="*/ 127490 h 319507"/>
                    <a:gd name="connsiteX15" fmla="*/ 255940 w 319507"/>
                    <a:gd name="connsiteY15" fmla="*/ 129822 h 319507"/>
                    <a:gd name="connsiteX16" fmla="*/ 251934 w 319507"/>
                    <a:gd name="connsiteY16" fmla="*/ 142552 h 319507"/>
                    <a:gd name="connsiteX17" fmla="*/ 257969 w 319507"/>
                    <a:gd name="connsiteY17" fmla="*/ 198086 h 319507"/>
                    <a:gd name="connsiteX18" fmla="*/ 209738 w 319507"/>
                    <a:gd name="connsiteY18" fmla="*/ 217408 h 319507"/>
                    <a:gd name="connsiteX19" fmla="*/ 192140 w 319507"/>
                    <a:gd name="connsiteY19" fmla="*/ 230036 h 319507"/>
                    <a:gd name="connsiteX20" fmla="*/ 172006 w 319507"/>
                    <a:gd name="connsiteY20" fmla="*/ 289120 h 319507"/>
                    <a:gd name="connsiteX21" fmla="*/ 119059 w 319507"/>
                    <a:gd name="connsiteY21" fmla="*/ 267059 h 319507"/>
                    <a:gd name="connsiteX22" fmla="*/ 99432 w 319507"/>
                    <a:gd name="connsiteY22" fmla="*/ 257981 h 319507"/>
                    <a:gd name="connsiteX23" fmla="*/ 52064 w 319507"/>
                    <a:gd name="connsiteY23" fmla="*/ 284454 h 319507"/>
                    <a:gd name="connsiteX24" fmla="*/ 26149 w 319507"/>
                    <a:gd name="connsiteY24" fmla="*/ 251387 h 319507"/>
                    <a:gd name="connsiteX25" fmla="*/ 79805 w 319507"/>
                    <a:gd name="connsiteY25" fmla="*/ 187232 h 319507"/>
                    <a:gd name="connsiteX26" fmla="*/ 80566 w 319507"/>
                    <a:gd name="connsiteY26" fmla="*/ 166642 h 319507"/>
                    <a:gd name="connsiteX27" fmla="*/ 85130 w 319507"/>
                    <a:gd name="connsiteY27" fmla="*/ 122773 h 319507"/>
                    <a:gd name="connsiteX28" fmla="*/ 141931 w 319507"/>
                    <a:gd name="connsiteY28" fmla="*/ 115825 h 319507"/>
                    <a:gd name="connsiteX29" fmla="*/ 154307 w 319507"/>
                    <a:gd name="connsiteY29" fmla="*/ 100915 h 319507"/>
                    <a:gd name="connsiteX30" fmla="*/ 174693 w 319507"/>
                    <a:gd name="connsiteY30" fmla="*/ 31384 h 319507"/>
                    <a:gd name="connsiteX31" fmla="*/ 231343 w 319507"/>
                    <a:gd name="connsiteY31" fmla="*/ 66682 h 319507"/>
                    <a:gd name="connsiteX32" fmla="*/ 248840 w 319507"/>
                    <a:gd name="connsiteY32" fmla="*/ 77687 h 319507"/>
                    <a:gd name="connsiteX33" fmla="*/ 291694 w 319507"/>
                    <a:gd name="connsiteY33" fmla="*/ 86816 h 319507"/>
                    <a:gd name="connsiteX34" fmla="*/ 261417 w 319507"/>
                    <a:gd name="connsiteY34" fmla="*/ 127490 h 319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19507" h="319507">
                      <a:moveTo>
                        <a:pt x="312793" y="78955"/>
                      </a:moveTo>
                      <a:cubicBezTo>
                        <a:pt x="303258" y="54409"/>
                        <a:pt x="276124" y="43251"/>
                        <a:pt x="252897" y="50301"/>
                      </a:cubicBezTo>
                      <a:cubicBezTo>
                        <a:pt x="245746" y="15916"/>
                        <a:pt x="206390" y="-6095"/>
                        <a:pt x="171499" y="8257"/>
                      </a:cubicBezTo>
                      <a:cubicBezTo>
                        <a:pt x="138483" y="21849"/>
                        <a:pt x="122559" y="59176"/>
                        <a:pt x="128797" y="92800"/>
                      </a:cubicBezTo>
                      <a:cubicBezTo>
                        <a:pt x="104859" y="92141"/>
                        <a:pt x="79551" y="95539"/>
                        <a:pt x="61953" y="112528"/>
                      </a:cubicBezTo>
                      <a:cubicBezTo>
                        <a:pt x="45167" y="128656"/>
                        <a:pt x="41160" y="157057"/>
                        <a:pt x="54752" y="174655"/>
                      </a:cubicBezTo>
                      <a:cubicBezTo>
                        <a:pt x="22396" y="193268"/>
                        <a:pt x="-4179" y="226943"/>
                        <a:pt x="6014" y="265791"/>
                      </a:cubicBezTo>
                      <a:cubicBezTo>
                        <a:pt x="11390" y="286381"/>
                        <a:pt x="29749" y="304436"/>
                        <a:pt x="51354" y="306972"/>
                      </a:cubicBezTo>
                      <a:cubicBezTo>
                        <a:pt x="70930" y="309203"/>
                        <a:pt x="87260" y="299567"/>
                        <a:pt x="101359" y="287193"/>
                      </a:cubicBezTo>
                      <a:cubicBezTo>
                        <a:pt x="113074" y="313920"/>
                        <a:pt x="147003" y="327258"/>
                        <a:pt x="175810" y="312804"/>
                      </a:cubicBezTo>
                      <a:cubicBezTo>
                        <a:pt x="201776" y="299871"/>
                        <a:pt x="214962" y="271877"/>
                        <a:pt x="215418" y="243780"/>
                      </a:cubicBezTo>
                      <a:cubicBezTo>
                        <a:pt x="237429" y="248547"/>
                        <a:pt x="261113" y="237796"/>
                        <a:pt x="273437" y="217256"/>
                      </a:cubicBezTo>
                      <a:cubicBezTo>
                        <a:pt x="286217" y="195956"/>
                        <a:pt x="285507" y="169127"/>
                        <a:pt x="277494" y="146052"/>
                      </a:cubicBezTo>
                      <a:cubicBezTo>
                        <a:pt x="303613" y="135756"/>
                        <a:pt x="323544" y="106646"/>
                        <a:pt x="312793" y="78955"/>
                      </a:cubicBezTo>
                      <a:close/>
                      <a:moveTo>
                        <a:pt x="261417" y="127490"/>
                      </a:moveTo>
                      <a:cubicBezTo>
                        <a:pt x="259135" y="127693"/>
                        <a:pt x="257360" y="128656"/>
                        <a:pt x="255940" y="129822"/>
                      </a:cubicBezTo>
                      <a:cubicBezTo>
                        <a:pt x="251731" y="132156"/>
                        <a:pt x="249195" y="136923"/>
                        <a:pt x="251934" y="142552"/>
                      </a:cubicBezTo>
                      <a:cubicBezTo>
                        <a:pt x="260149" y="159491"/>
                        <a:pt x="264359" y="179828"/>
                        <a:pt x="257969" y="198086"/>
                      </a:cubicBezTo>
                      <a:cubicBezTo>
                        <a:pt x="251274" y="217205"/>
                        <a:pt x="228046" y="231507"/>
                        <a:pt x="209738" y="217408"/>
                      </a:cubicBezTo>
                      <a:cubicBezTo>
                        <a:pt x="200203" y="210105"/>
                        <a:pt x="189706" y="219538"/>
                        <a:pt x="192140" y="230036"/>
                      </a:cubicBezTo>
                      <a:cubicBezTo>
                        <a:pt x="197060" y="250779"/>
                        <a:pt x="189402" y="276137"/>
                        <a:pt x="172006" y="289120"/>
                      </a:cubicBezTo>
                      <a:cubicBezTo>
                        <a:pt x="153190" y="303117"/>
                        <a:pt x="117284" y="295459"/>
                        <a:pt x="119059" y="267059"/>
                      </a:cubicBezTo>
                      <a:cubicBezTo>
                        <a:pt x="119769" y="256104"/>
                        <a:pt x="107495" y="249460"/>
                        <a:pt x="99432" y="257981"/>
                      </a:cubicBezTo>
                      <a:cubicBezTo>
                        <a:pt x="87768" y="270355"/>
                        <a:pt x="71133" y="288359"/>
                        <a:pt x="52064" y="284454"/>
                      </a:cubicBezTo>
                      <a:cubicBezTo>
                        <a:pt x="36747" y="281360"/>
                        <a:pt x="26858" y="266349"/>
                        <a:pt x="26149" y="251387"/>
                      </a:cubicBezTo>
                      <a:cubicBezTo>
                        <a:pt x="24627" y="220400"/>
                        <a:pt x="53788" y="197376"/>
                        <a:pt x="79805" y="187232"/>
                      </a:cubicBezTo>
                      <a:cubicBezTo>
                        <a:pt x="88377" y="183936"/>
                        <a:pt x="89897" y="170192"/>
                        <a:pt x="80566" y="166642"/>
                      </a:cubicBezTo>
                      <a:cubicBezTo>
                        <a:pt x="58606" y="158172"/>
                        <a:pt x="69662" y="131445"/>
                        <a:pt x="85130" y="122773"/>
                      </a:cubicBezTo>
                      <a:cubicBezTo>
                        <a:pt x="101867" y="113391"/>
                        <a:pt x="123421" y="114101"/>
                        <a:pt x="141931" y="115825"/>
                      </a:cubicBezTo>
                      <a:cubicBezTo>
                        <a:pt x="149894" y="116535"/>
                        <a:pt x="157907" y="109232"/>
                        <a:pt x="154307" y="100915"/>
                      </a:cubicBezTo>
                      <a:cubicBezTo>
                        <a:pt x="144062" y="76723"/>
                        <a:pt x="150857" y="45077"/>
                        <a:pt x="174693" y="31384"/>
                      </a:cubicBezTo>
                      <a:cubicBezTo>
                        <a:pt x="200153" y="16879"/>
                        <a:pt x="236364" y="35390"/>
                        <a:pt x="231343" y="66682"/>
                      </a:cubicBezTo>
                      <a:cubicBezTo>
                        <a:pt x="229974" y="75557"/>
                        <a:pt x="241080" y="84280"/>
                        <a:pt x="248840" y="77687"/>
                      </a:cubicBezTo>
                      <a:cubicBezTo>
                        <a:pt x="262685" y="65921"/>
                        <a:pt x="284493" y="68660"/>
                        <a:pt x="291694" y="86816"/>
                      </a:cubicBezTo>
                      <a:cubicBezTo>
                        <a:pt x="299251" y="105428"/>
                        <a:pt x="279269" y="125410"/>
                        <a:pt x="261417" y="12749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8" name="任意多边形: 形状 267"/>
                <p:cNvSpPr/>
                <p:nvPr/>
              </p:nvSpPr>
              <p:spPr>
                <a:xfrm>
                  <a:off x="10494750" y="2376630"/>
                  <a:ext cx="273864" cy="273864"/>
                </a:xfrm>
                <a:custGeom>
                  <a:avLst/>
                  <a:gdLst>
                    <a:gd name="connsiteX0" fmla="*/ 239129 w 273863"/>
                    <a:gd name="connsiteY0" fmla="*/ 104928 h 273863"/>
                    <a:gd name="connsiteX1" fmla="*/ 233652 w 273863"/>
                    <a:gd name="connsiteY1" fmla="*/ 107261 h 273863"/>
                    <a:gd name="connsiteX2" fmla="*/ 229646 w 273863"/>
                    <a:gd name="connsiteY2" fmla="*/ 119991 h 273863"/>
                    <a:gd name="connsiteX3" fmla="*/ 235681 w 273863"/>
                    <a:gd name="connsiteY3" fmla="*/ 175524 h 273863"/>
                    <a:gd name="connsiteX4" fmla="*/ 187451 w 273863"/>
                    <a:gd name="connsiteY4" fmla="*/ 194847 h 273863"/>
                    <a:gd name="connsiteX5" fmla="*/ 169852 w 273863"/>
                    <a:gd name="connsiteY5" fmla="*/ 207475 h 273863"/>
                    <a:gd name="connsiteX6" fmla="*/ 149719 w 273863"/>
                    <a:gd name="connsiteY6" fmla="*/ 266558 h 273863"/>
                    <a:gd name="connsiteX7" fmla="*/ 96771 w 273863"/>
                    <a:gd name="connsiteY7" fmla="*/ 244497 h 273863"/>
                    <a:gd name="connsiteX8" fmla="*/ 77144 w 273863"/>
                    <a:gd name="connsiteY8" fmla="*/ 235419 h 273863"/>
                    <a:gd name="connsiteX9" fmla="*/ 29776 w 273863"/>
                    <a:gd name="connsiteY9" fmla="*/ 261893 h 273863"/>
                    <a:gd name="connsiteX10" fmla="*/ 3861 w 273863"/>
                    <a:gd name="connsiteY10" fmla="*/ 228826 h 273863"/>
                    <a:gd name="connsiteX11" fmla="*/ 57517 w 273863"/>
                    <a:gd name="connsiteY11" fmla="*/ 164671 h 273863"/>
                    <a:gd name="connsiteX12" fmla="*/ 58278 w 273863"/>
                    <a:gd name="connsiteY12" fmla="*/ 144081 h 273863"/>
                    <a:gd name="connsiteX13" fmla="*/ 62842 w 273863"/>
                    <a:gd name="connsiteY13" fmla="*/ 100212 h 273863"/>
                    <a:gd name="connsiteX14" fmla="*/ 119643 w 273863"/>
                    <a:gd name="connsiteY14" fmla="*/ 93264 h 273863"/>
                    <a:gd name="connsiteX15" fmla="*/ 132019 w 273863"/>
                    <a:gd name="connsiteY15" fmla="*/ 78353 h 273863"/>
                    <a:gd name="connsiteX16" fmla="*/ 152405 w 273863"/>
                    <a:gd name="connsiteY16" fmla="*/ 8822 h 273863"/>
                    <a:gd name="connsiteX17" fmla="*/ 209055 w 273863"/>
                    <a:gd name="connsiteY17" fmla="*/ 44120 h 273863"/>
                    <a:gd name="connsiteX18" fmla="*/ 226552 w 273863"/>
                    <a:gd name="connsiteY18" fmla="*/ 55126 h 273863"/>
                    <a:gd name="connsiteX19" fmla="*/ 269406 w 273863"/>
                    <a:gd name="connsiteY19" fmla="*/ 64255 h 273863"/>
                    <a:gd name="connsiteX20" fmla="*/ 239129 w 273863"/>
                    <a:gd name="connsiteY20" fmla="*/ 104928 h 27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73863" h="273863">
                      <a:moveTo>
                        <a:pt x="239129" y="104928"/>
                      </a:moveTo>
                      <a:cubicBezTo>
                        <a:pt x="236847" y="105131"/>
                        <a:pt x="235072" y="106095"/>
                        <a:pt x="233652" y="107261"/>
                      </a:cubicBezTo>
                      <a:cubicBezTo>
                        <a:pt x="229443" y="109594"/>
                        <a:pt x="226907" y="114361"/>
                        <a:pt x="229646" y="119991"/>
                      </a:cubicBezTo>
                      <a:cubicBezTo>
                        <a:pt x="237861" y="136930"/>
                        <a:pt x="242071" y="157267"/>
                        <a:pt x="235681" y="175524"/>
                      </a:cubicBezTo>
                      <a:cubicBezTo>
                        <a:pt x="228986" y="194644"/>
                        <a:pt x="205758" y="208946"/>
                        <a:pt x="187451" y="194847"/>
                      </a:cubicBezTo>
                      <a:cubicBezTo>
                        <a:pt x="177915" y="187544"/>
                        <a:pt x="167418" y="196977"/>
                        <a:pt x="169852" y="207475"/>
                      </a:cubicBezTo>
                      <a:cubicBezTo>
                        <a:pt x="174772" y="228218"/>
                        <a:pt x="167114" y="253575"/>
                        <a:pt x="149719" y="266558"/>
                      </a:cubicBezTo>
                      <a:cubicBezTo>
                        <a:pt x="130902" y="280556"/>
                        <a:pt x="94996" y="272898"/>
                        <a:pt x="96771" y="244497"/>
                      </a:cubicBezTo>
                      <a:cubicBezTo>
                        <a:pt x="97481" y="233543"/>
                        <a:pt x="85207" y="226899"/>
                        <a:pt x="77144" y="235419"/>
                      </a:cubicBezTo>
                      <a:cubicBezTo>
                        <a:pt x="65480" y="247794"/>
                        <a:pt x="48845" y="265798"/>
                        <a:pt x="29776" y="261893"/>
                      </a:cubicBezTo>
                      <a:cubicBezTo>
                        <a:pt x="14460" y="258799"/>
                        <a:pt x="4570" y="243787"/>
                        <a:pt x="3861" y="228826"/>
                      </a:cubicBezTo>
                      <a:cubicBezTo>
                        <a:pt x="2339" y="197839"/>
                        <a:pt x="31500" y="174814"/>
                        <a:pt x="57517" y="164671"/>
                      </a:cubicBezTo>
                      <a:cubicBezTo>
                        <a:pt x="66089" y="161375"/>
                        <a:pt x="67609" y="147631"/>
                        <a:pt x="58278" y="144081"/>
                      </a:cubicBezTo>
                      <a:cubicBezTo>
                        <a:pt x="36318" y="135611"/>
                        <a:pt x="47374" y="108884"/>
                        <a:pt x="62842" y="100212"/>
                      </a:cubicBezTo>
                      <a:cubicBezTo>
                        <a:pt x="79579" y="90829"/>
                        <a:pt x="101133" y="91539"/>
                        <a:pt x="119643" y="93264"/>
                      </a:cubicBezTo>
                      <a:cubicBezTo>
                        <a:pt x="127606" y="93974"/>
                        <a:pt x="135619" y="86671"/>
                        <a:pt x="132019" y="78353"/>
                      </a:cubicBezTo>
                      <a:cubicBezTo>
                        <a:pt x="121774" y="54162"/>
                        <a:pt x="128569" y="22516"/>
                        <a:pt x="152405" y="8822"/>
                      </a:cubicBezTo>
                      <a:cubicBezTo>
                        <a:pt x="177865" y="-5682"/>
                        <a:pt x="214076" y="12829"/>
                        <a:pt x="209055" y="44120"/>
                      </a:cubicBezTo>
                      <a:cubicBezTo>
                        <a:pt x="207686" y="52996"/>
                        <a:pt x="218792" y="61719"/>
                        <a:pt x="226552" y="55126"/>
                      </a:cubicBezTo>
                      <a:cubicBezTo>
                        <a:pt x="240397" y="43360"/>
                        <a:pt x="262205" y="46098"/>
                        <a:pt x="269406" y="64255"/>
                      </a:cubicBezTo>
                      <a:cubicBezTo>
                        <a:pt x="276963" y="82867"/>
                        <a:pt x="256981" y="102849"/>
                        <a:pt x="239129" y="1049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9" name="任意多边形: 形状 268"/>
                <p:cNvSpPr/>
                <p:nvPr/>
              </p:nvSpPr>
              <p:spPr>
                <a:xfrm>
                  <a:off x="10592230" y="1732584"/>
                  <a:ext cx="55787" cy="55787"/>
                </a:xfrm>
                <a:custGeom>
                  <a:avLst/>
                  <a:gdLst>
                    <a:gd name="connsiteX0" fmla="*/ 27285 w 55787"/>
                    <a:gd name="connsiteY0" fmla="*/ 3914 h 55787"/>
                    <a:gd name="connsiteX1" fmla="*/ 9535 w 55787"/>
                    <a:gd name="connsiteY1" fmla="*/ 13347 h 55787"/>
                    <a:gd name="connsiteX2" fmla="*/ 3805 w 55787"/>
                    <a:gd name="connsiteY2" fmla="*/ 30641 h 55787"/>
                    <a:gd name="connsiteX3" fmla="*/ 5326 w 55787"/>
                    <a:gd name="connsiteY3" fmla="*/ 38553 h 55787"/>
                    <a:gd name="connsiteX4" fmla="*/ 9029 w 55787"/>
                    <a:gd name="connsiteY4" fmla="*/ 45348 h 55787"/>
                    <a:gd name="connsiteX5" fmla="*/ 24750 w 55787"/>
                    <a:gd name="connsiteY5" fmla="*/ 54934 h 55787"/>
                    <a:gd name="connsiteX6" fmla="*/ 34183 w 55787"/>
                    <a:gd name="connsiteY6" fmla="*/ 54883 h 55787"/>
                    <a:gd name="connsiteX7" fmla="*/ 42297 w 55787"/>
                    <a:gd name="connsiteY7" fmla="*/ 51891 h 55787"/>
                    <a:gd name="connsiteX8" fmla="*/ 47622 w 55787"/>
                    <a:gd name="connsiteY8" fmla="*/ 47580 h 55787"/>
                    <a:gd name="connsiteX9" fmla="*/ 54419 w 55787"/>
                    <a:gd name="connsiteY9" fmla="*/ 25164 h 55787"/>
                    <a:gd name="connsiteX10" fmla="*/ 49296 w 55787"/>
                    <a:gd name="connsiteY10" fmla="*/ 13651 h 55787"/>
                    <a:gd name="connsiteX11" fmla="*/ 39812 w 55787"/>
                    <a:gd name="connsiteY11" fmla="*/ 6855 h 55787"/>
                    <a:gd name="connsiteX12" fmla="*/ 28300 w 55787"/>
                    <a:gd name="connsiteY12" fmla="*/ 5385 h 55787"/>
                    <a:gd name="connsiteX13" fmla="*/ 17599 w 55787"/>
                    <a:gd name="connsiteY13" fmla="*/ 9949 h 55787"/>
                    <a:gd name="connsiteX14" fmla="*/ 10246 w 55787"/>
                    <a:gd name="connsiteY14" fmla="*/ 25924 h 55787"/>
                    <a:gd name="connsiteX15" fmla="*/ 17548 w 55787"/>
                    <a:gd name="connsiteY15" fmla="*/ 40683 h 55787"/>
                    <a:gd name="connsiteX16" fmla="*/ 35705 w 55787"/>
                    <a:gd name="connsiteY16" fmla="*/ 43472 h 55787"/>
                    <a:gd name="connsiteX17" fmla="*/ 44022 w 55787"/>
                    <a:gd name="connsiteY17" fmla="*/ 35256 h 55787"/>
                    <a:gd name="connsiteX18" fmla="*/ 45188 w 55787"/>
                    <a:gd name="connsiteY18" fmla="*/ 28207 h 55787"/>
                    <a:gd name="connsiteX19" fmla="*/ 42551 w 55787"/>
                    <a:gd name="connsiteY19" fmla="*/ 21056 h 55787"/>
                    <a:gd name="connsiteX20" fmla="*/ 35451 w 55787"/>
                    <a:gd name="connsiteY20" fmla="*/ 16542 h 55787"/>
                    <a:gd name="connsiteX21" fmla="*/ 26981 w 55787"/>
                    <a:gd name="connsiteY21" fmla="*/ 18469 h 55787"/>
                    <a:gd name="connsiteX22" fmla="*/ 22468 w 55787"/>
                    <a:gd name="connsiteY22" fmla="*/ 25569 h 55787"/>
                    <a:gd name="connsiteX23" fmla="*/ 24396 w 55787"/>
                    <a:gd name="connsiteY23" fmla="*/ 34039 h 55787"/>
                    <a:gd name="connsiteX24" fmla="*/ 24597 w 55787"/>
                    <a:gd name="connsiteY24" fmla="*/ 34394 h 55787"/>
                    <a:gd name="connsiteX25" fmla="*/ 23228 w 55787"/>
                    <a:gd name="connsiteY25" fmla="*/ 31858 h 55787"/>
                    <a:gd name="connsiteX26" fmla="*/ 23583 w 55787"/>
                    <a:gd name="connsiteY26" fmla="*/ 32872 h 55787"/>
                    <a:gd name="connsiteX27" fmla="*/ 22925 w 55787"/>
                    <a:gd name="connsiteY27" fmla="*/ 29931 h 55787"/>
                    <a:gd name="connsiteX28" fmla="*/ 22975 w 55787"/>
                    <a:gd name="connsiteY28" fmla="*/ 30590 h 55787"/>
                    <a:gd name="connsiteX29" fmla="*/ 23077 w 55787"/>
                    <a:gd name="connsiteY29" fmla="*/ 27598 h 55787"/>
                    <a:gd name="connsiteX30" fmla="*/ 22925 w 55787"/>
                    <a:gd name="connsiteY30" fmla="*/ 28562 h 55787"/>
                    <a:gd name="connsiteX31" fmla="*/ 23786 w 55787"/>
                    <a:gd name="connsiteY31" fmla="*/ 25823 h 55787"/>
                    <a:gd name="connsiteX32" fmla="*/ 23380 w 55787"/>
                    <a:gd name="connsiteY32" fmla="*/ 26685 h 55787"/>
                    <a:gd name="connsiteX33" fmla="*/ 24902 w 55787"/>
                    <a:gd name="connsiteY33" fmla="*/ 24251 h 55787"/>
                    <a:gd name="connsiteX34" fmla="*/ 24243 w 55787"/>
                    <a:gd name="connsiteY34" fmla="*/ 25011 h 55787"/>
                    <a:gd name="connsiteX35" fmla="*/ 26322 w 55787"/>
                    <a:gd name="connsiteY35" fmla="*/ 23084 h 55787"/>
                    <a:gd name="connsiteX36" fmla="*/ 25207 w 55787"/>
                    <a:gd name="connsiteY36" fmla="*/ 23896 h 55787"/>
                    <a:gd name="connsiteX37" fmla="*/ 27742 w 55787"/>
                    <a:gd name="connsiteY37" fmla="*/ 22526 h 55787"/>
                    <a:gd name="connsiteX38" fmla="*/ 26424 w 55787"/>
                    <a:gd name="connsiteY38" fmla="*/ 23084 h 55787"/>
                    <a:gd name="connsiteX39" fmla="*/ 29366 w 55787"/>
                    <a:gd name="connsiteY39" fmla="*/ 22425 h 55787"/>
                    <a:gd name="connsiteX40" fmla="*/ 27996 w 55787"/>
                    <a:gd name="connsiteY40" fmla="*/ 22577 h 55787"/>
                    <a:gd name="connsiteX41" fmla="*/ 30988 w 55787"/>
                    <a:gd name="connsiteY41" fmla="*/ 22679 h 55787"/>
                    <a:gd name="connsiteX42" fmla="*/ 28858 w 55787"/>
                    <a:gd name="connsiteY42" fmla="*/ 22273 h 55787"/>
                    <a:gd name="connsiteX43" fmla="*/ 31597 w 55787"/>
                    <a:gd name="connsiteY43" fmla="*/ 23135 h 55787"/>
                    <a:gd name="connsiteX44" fmla="*/ 29974 w 55787"/>
                    <a:gd name="connsiteY44" fmla="*/ 22324 h 55787"/>
                    <a:gd name="connsiteX45" fmla="*/ 32408 w 55787"/>
                    <a:gd name="connsiteY45" fmla="*/ 23845 h 55787"/>
                    <a:gd name="connsiteX46" fmla="*/ 30988 w 55787"/>
                    <a:gd name="connsiteY46" fmla="*/ 22679 h 55787"/>
                    <a:gd name="connsiteX47" fmla="*/ 32915 w 55787"/>
                    <a:gd name="connsiteY47" fmla="*/ 24758 h 55787"/>
                    <a:gd name="connsiteX48" fmla="*/ 31394 w 55787"/>
                    <a:gd name="connsiteY48" fmla="*/ 22628 h 55787"/>
                    <a:gd name="connsiteX49" fmla="*/ 32763 w 55787"/>
                    <a:gd name="connsiteY49" fmla="*/ 25164 h 55787"/>
                    <a:gd name="connsiteX50" fmla="*/ 32003 w 55787"/>
                    <a:gd name="connsiteY50" fmla="*/ 23084 h 55787"/>
                    <a:gd name="connsiteX51" fmla="*/ 32662 w 55787"/>
                    <a:gd name="connsiteY51" fmla="*/ 26026 h 55787"/>
                    <a:gd name="connsiteX52" fmla="*/ 32459 w 55787"/>
                    <a:gd name="connsiteY52" fmla="*/ 23794 h 55787"/>
                    <a:gd name="connsiteX53" fmla="*/ 32357 w 55787"/>
                    <a:gd name="connsiteY53" fmla="*/ 26787 h 55787"/>
                    <a:gd name="connsiteX54" fmla="*/ 32763 w 55787"/>
                    <a:gd name="connsiteY54" fmla="*/ 24707 h 55787"/>
                    <a:gd name="connsiteX55" fmla="*/ 31901 w 55787"/>
                    <a:gd name="connsiteY55" fmla="*/ 27446 h 55787"/>
                    <a:gd name="connsiteX56" fmla="*/ 32966 w 55787"/>
                    <a:gd name="connsiteY56" fmla="*/ 25214 h 55787"/>
                    <a:gd name="connsiteX57" fmla="*/ 31444 w 55787"/>
                    <a:gd name="connsiteY57" fmla="*/ 27649 h 55787"/>
                    <a:gd name="connsiteX58" fmla="*/ 32712 w 55787"/>
                    <a:gd name="connsiteY58" fmla="*/ 26076 h 55787"/>
                    <a:gd name="connsiteX59" fmla="*/ 30633 w 55787"/>
                    <a:gd name="connsiteY59" fmla="*/ 28004 h 55787"/>
                    <a:gd name="connsiteX60" fmla="*/ 32662 w 55787"/>
                    <a:gd name="connsiteY60" fmla="*/ 26533 h 55787"/>
                    <a:gd name="connsiteX61" fmla="*/ 30126 w 55787"/>
                    <a:gd name="connsiteY61" fmla="*/ 27902 h 55787"/>
                    <a:gd name="connsiteX62" fmla="*/ 32509 w 55787"/>
                    <a:gd name="connsiteY62" fmla="*/ 26989 h 55787"/>
                    <a:gd name="connsiteX63" fmla="*/ 29567 w 55787"/>
                    <a:gd name="connsiteY63" fmla="*/ 27649 h 55787"/>
                    <a:gd name="connsiteX64" fmla="*/ 32712 w 55787"/>
                    <a:gd name="connsiteY64" fmla="*/ 27344 h 55787"/>
                    <a:gd name="connsiteX65" fmla="*/ 29720 w 55787"/>
                    <a:gd name="connsiteY65" fmla="*/ 27243 h 55787"/>
                    <a:gd name="connsiteX66" fmla="*/ 33169 w 55787"/>
                    <a:gd name="connsiteY66" fmla="*/ 27851 h 55787"/>
                    <a:gd name="connsiteX67" fmla="*/ 30430 w 55787"/>
                    <a:gd name="connsiteY67" fmla="*/ 26989 h 55787"/>
                    <a:gd name="connsiteX68" fmla="*/ 33371 w 55787"/>
                    <a:gd name="connsiteY68" fmla="*/ 28359 h 55787"/>
                    <a:gd name="connsiteX69" fmla="*/ 30937 w 55787"/>
                    <a:gd name="connsiteY69" fmla="*/ 26837 h 55787"/>
                    <a:gd name="connsiteX70" fmla="*/ 33017 w 55787"/>
                    <a:gd name="connsiteY70" fmla="*/ 28562 h 55787"/>
                    <a:gd name="connsiteX71" fmla="*/ 31089 w 55787"/>
                    <a:gd name="connsiteY71" fmla="*/ 26482 h 55787"/>
                    <a:gd name="connsiteX72" fmla="*/ 32865 w 55787"/>
                    <a:gd name="connsiteY72" fmla="*/ 28967 h 55787"/>
                    <a:gd name="connsiteX73" fmla="*/ 31495 w 55787"/>
                    <a:gd name="connsiteY73" fmla="*/ 26431 h 55787"/>
                    <a:gd name="connsiteX74" fmla="*/ 32915 w 55787"/>
                    <a:gd name="connsiteY74" fmla="*/ 30083 h 55787"/>
                    <a:gd name="connsiteX75" fmla="*/ 32255 w 55787"/>
                    <a:gd name="connsiteY75" fmla="*/ 27142 h 55787"/>
                    <a:gd name="connsiteX76" fmla="*/ 32611 w 55787"/>
                    <a:gd name="connsiteY76" fmla="*/ 30793 h 55787"/>
                    <a:gd name="connsiteX77" fmla="*/ 32712 w 55787"/>
                    <a:gd name="connsiteY77" fmla="*/ 27801 h 55787"/>
                    <a:gd name="connsiteX78" fmla="*/ 32052 w 55787"/>
                    <a:gd name="connsiteY78" fmla="*/ 31807 h 55787"/>
                    <a:gd name="connsiteX79" fmla="*/ 32915 w 55787"/>
                    <a:gd name="connsiteY79" fmla="*/ 29069 h 55787"/>
                    <a:gd name="connsiteX80" fmla="*/ 31038 w 55787"/>
                    <a:gd name="connsiteY80" fmla="*/ 33075 h 55787"/>
                    <a:gd name="connsiteX81" fmla="*/ 32560 w 55787"/>
                    <a:gd name="connsiteY81" fmla="*/ 30641 h 55787"/>
                    <a:gd name="connsiteX82" fmla="*/ 30227 w 55787"/>
                    <a:gd name="connsiteY82" fmla="*/ 33481 h 55787"/>
                    <a:gd name="connsiteX83" fmla="*/ 32306 w 55787"/>
                    <a:gd name="connsiteY83" fmla="*/ 31554 h 55787"/>
                    <a:gd name="connsiteX84" fmla="*/ 29315 w 55787"/>
                    <a:gd name="connsiteY84" fmla="*/ 33684 h 55787"/>
                    <a:gd name="connsiteX85" fmla="*/ 31851 w 55787"/>
                    <a:gd name="connsiteY85" fmla="*/ 32314 h 55787"/>
                    <a:gd name="connsiteX86" fmla="*/ 29821 w 55787"/>
                    <a:gd name="connsiteY86" fmla="*/ 33126 h 55787"/>
                    <a:gd name="connsiteX87" fmla="*/ 32763 w 55787"/>
                    <a:gd name="connsiteY87" fmla="*/ 32467 h 55787"/>
                    <a:gd name="connsiteX88" fmla="*/ 27590 w 55787"/>
                    <a:gd name="connsiteY88" fmla="*/ 32974 h 55787"/>
                    <a:gd name="connsiteX89" fmla="*/ 30583 w 55787"/>
                    <a:gd name="connsiteY89" fmla="*/ 33075 h 55787"/>
                    <a:gd name="connsiteX90" fmla="*/ 26627 w 55787"/>
                    <a:gd name="connsiteY90" fmla="*/ 32365 h 55787"/>
                    <a:gd name="connsiteX91" fmla="*/ 29366 w 55787"/>
                    <a:gd name="connsiteY91" fmla="*/ 33227 h 55787"/>
                    <a:gd name="connsiteX92" fmla="*/ 26221 w 55787"/>
                    <a:gd name="connsiteY92" fmla="*/ 31757 h 55787"/>
                    <a:gd name="connsiteX93" fmla="*/ 28655 w 55787"/>
                    <a:gd name="connsiteY93" fmla="*/ 33278 h 55787"/>
                    <a:gd name="connsiteX94" fmla="*/ 25916 w 55787"/>
                    <a:gd name="connsiteY94" fmla="*/ 31047 h 55787"/>
                    <a:gd name="connsiteX95" fmla="*/ 27844 w 55787"/>
                    <a:gd name="connsiteY95" fmla="*/ 33126 h 55787"/>
                    <a:gd name="connsiteX96" fmla="*/ 25713 w 55787"/>
                    <a:gd name="connsiteY96" fmla="*/ 30134 h 55787"/>
                    <a:gd name="connsiteX97" fmla="*/ 27082 w 55787"/>
                    <a:gd name="connsiteY97" fmla="*/ 32670 h 55787"/>
                    <a:gd name="connsiteX98" fmla="*/ 25713 w 55787"/>
                    <a:gd name="connsiteY98" fmla="*/ 29018 h 55787"/>
                    <a:gd name="connsiteX99" fmla="*/ 26373 w 55787"/>
                    <a:gd name="connsiteY99" fmla="*/ 31959 h 55787"/>
                    <a:gd name="connsiteX100" fmla="*/ 25967 w 55787"/>
                    <a:gd name="connsiteY100" fmla="*/ 27851 h 55787"/>
                    <a:gd name="connsiteX101" fmla="*/ 25865 w 55787"/>
                    <a:gd name="connsiteY101" fmla="*/ 30844 h 55787"/>
                    <a:gd name="connsiteX102" fmla="*/ 26576 w 55787"/>
                    <a:gd name="connsiteY102" fmla="*/ 26989 h 55787"/>
                    <a:gd name="connsiteX103" fmla="*/ 25713 w 55787"/>
                    <a:gd name="connsiteY103" fmla="*/ 29728 h 55787"/>
                    <a:gd name="connsiteX104" fmla="*/ 27235 w 55787"/>
                    <a:gd name="connsiteY104" fmla="*/ 26533 h 55787"/>
                    <a:gd name="connsiteX105" fmla="*/ 25713 w 55787"/>
                    <a:gd name="connsiteY105" fmla="*/ 28967 h 55787"/>
                    <a:gd name="connsiteX106" fmla="*/ 27895 w 55787"/>
                    <a:gd name="connsiteY106" fmla="*/ 26330 h 55787"/>
                    <a:gd name="connsiteX107" fmla="*/ 25815 w 55787"/>
                    <a:gd name="connsiteY107" fmla="*/ 28257 h 55787"/>
                    <a:gd name="connsiteX108" fmla="*/ 29061 w 55787"/>
                    <a:gd name="connsiteY108" fmla="*/ 25975 h 55787"/>
                    <a:gd name="connsiteX109" fmla="*/ 26525 w 55787"/>
                    <a:gd name="connsiteY109" fmla="*/ 27344 h 55787"/>
                    <a:gd name="connsiteX110" fmla="*/ 30988 w 55787"/>
                    <a:gd name="connsiteY110" fmla="*/ 25671 h 55787"/>
                    <a:gd name="connsiteX111" fmla="*/ 28047 w 55787"/>
                    <a:gd name="connsiteY111" fmla="*/ 26330 h 55787"/>
                    <a:gd name="connsiteX112" fmla="*/ 29366 w 55787"/>
                    <a:gd name="connsiteY112" fmla="*/ 26076 h 55787"/>
                    <a:gd name="connsiteX113" fmla="*/ 36922 w 55787"/>
                    <a:gd name="connsiteY113" fmla="*/ 22070 h 55787"/>
                    <a:gd name="connsiteX114" fmla="*/ 39458 w 55787"/>
                    <a:gd name="connsiteY114" fmla="*/ 13905 h 55787"/>
                    <a:gd name="connsiteX115" fmla="*/ 35451 w 55787"/>
                    <a:gd name="connsiteY115" fmla="*/ 6348 h 55787"/>
                    <a:gd name="connsiteX116" fmla="*/ 27285 w 55787"/>
                    <a:gd name="connsiteY116" fmla="*/ 3914 h 55787"/>
                    <a:gd name="connsiteX117" fmla="*/ 27285 w 55787"/>
                    <a:gd name="connsiteY117" fmla="*/ 3914 h 55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55787" h="55787">
                      <a:moveTo>
                        <a:pt x="27285" y="3914"/>
                      </a:moveTo>
                      <a:cubicBezTo>
                        <a:pt x="20440" y="5131"/>
                        <a:pt x="14049" y="7920"/>
                        <a:pt x="9535" y="13347"/>
                      </a:cubicBezTo>
                      <a:cubicBezTo>
                        <a:pt x="5427" y="18317"/>
                        <a:pt x="3754" y="24302"/>
                        <a:pt x="3805" y="30641"/>
                      </a:cubicBezTo>
                      <a:cubicBezTo>
                        <a:pt x="3805" y="33278"/>
                        <a:pt x="4463" y="36067"/>
                        <a:pt x="5326" y="38553"/>
                      </a:cubicBezTo>
                      <a:cubicBezTo>
                        <a:pt x="6188" y="40936"/>
                        <a:pt x="7456" y="43370"/>
                        <a:pt x="9029" y="45348"/>
                      </a:cubicBezTo>
                      <a:cubicBezTo>
                        <a:pt x="12934" y="50369"/>
                        <a:pt x="18461" y="53869"/>
                        <a:pt x="24750" y="54934"/>
                      </a:cubicBezTo>
                      <a:cubicBezTo>
                        <a:pt x="27793" y="55441"/>
                        <a:pt x="31140" y="55491"/>
                        <a:pt x="34183" y="54883"/>
                      </a:cubicBezTo>
                      <a:cubicBezTo>
                        <a:pt x="37429" y="54224"/>
                        <a:pt x="39458" y="53463"/>
                        <a:pt x="42297" y="51891"/>
                      </a:cubicBezTo>
                      <a:cubicBezTo>
                        <a:pt x="44326" y="50775"/>
                        <a:pt x="45999" y="49203"/>
                        <a:pt x="47622" y="47580"/>
                      </a:cubicBezTo>
                      <a:cubicBezTo>
                        <a:pt x="53100" y="42001"/>
                        <a:pt x="55991" y="32872"/>
                        <a:pt x="54419" y="25164"/>
                      </a:cubicBezTo>
                      <a:cubicBezTo>
                        <a:pt x="53557" y="21056"/>
                        <a:pt x="52137" y="16897"/>
                        <a:pt x="49296" y="13651"/>
                      </a:cubicBezTo>
                      <a:cubicBezTo>
                        <a:pt x="46710" y="10710"/>
                        <a:pt x="43616" y="8123"/>
                        <a:pt x="39812" y="6855"/>
                      </a:cubicBezTo>
                      <a:cubicBezTo>
                        <a:pt x="36110" y="5587"/>
                        <a:pt x="32255" y="4776"/>
                        <a:pt x="28300" y="5385"/>
                      </a:cubicBezTo>
                      <a:cubicBezTo>
                        <a:pt x="24396" y="5993"/>
                        <a:pt x="20592" y="7312"/>
                        <a:pt x="17599" y="9949"/>
                      </a:cubicBezTo>
                      <a:cubicBezTo>
                        <a:pt x="12782" y="14158"/>
                        <a:pt x="10246" y="19534"/>
                        <a:pt x="10246" y="25924"/>
                      </a:cubicBezTo>
                      <a:cubicBezTo>
                        <a:pt x="10195" y="31452"/>
                        <a:pt x="13237" y="37285"/>
                        <a:pt x="17548" y="40683"/>
                      </a:cubicBezTo>
                      <a:cubicBezTo>
                        <a:pt x="22468" y="44588"/>
                        <a:pt x="29821" y="46363"/>
                        <a:pt x="35705" y="43472"/>
                      </a:cubicBezTo>
                      <a:cubicBezTo>
                        <a:pt x="39356" y="41697"/>
                        <a:pt x="42449" y="39110"/>
                        <a:pt x="44022" y="35256"/>
                      </a:cubicBezTo>
                      <a:cubicBezTo>
                        <a:pt x="44934" y="33025"/>
                        <a:pt x="45391" y="30692"/>
                        <a:pt x="45188" y="28207"/>
                      </a:cubicBezTo>
                      <a:cubicBezTo>
                        <a:pt x="44934" y="25366"/>
                        <a:pt x="43971" y="23490"/>
                        <a:pt x="42551" y="21056"/>
                      </a:cubicBezTo>
                      <a:cubicBezTo>
                        <a:pt x="41181" y="18773"/>
                        <a:pt x="37936" y="16998"/>
                        <a:pt x="35451" y="16542"/>
                      </a:cubicBezTo>
                      <a:cubicBezTo>
                        <a:pt x="32712" y="16035"/>
                        <a:pt x="29213" y="16694"/>
                        <a:pt x="26981" y="18469"/>
                      </a:cubicBezTo>
                      <a:cubicBezTo>
                        <a:pt x="24750" y="20244"/>
                        <a:pt x="22874" y="22679"/>
                        <a:pt x="22468" y="25569"/>
                      </a:cubicBezTo>
                      <a:cubicBezTo>
                        <a:pt x="22062" y="28714"/>
                        <a:pt x="22772" y="31300"/>
                        <a:pt x="24396" y="34039"/>
                      </a:cubicBezTo>
                      <a:cubicBezTo>
                        <a:pt x="24445" y="34140"/>
                        <a:pt x="24547" y="34242"/>
                        <a:pt x="24597" y="34394"/>
                      </a:cubicBezTo>
                      <a:cubicBezTo>
                        <a:pt x="24142" y="33532"/>
                        <a:pt x="23685" y="32670"/>
                        <a:pt x="23228" y="31858"/>
                      </a:cubicBezTo>
                      <a:cubicBezTo>
                        <a:pt x="23380" y="32213"/>
                        <a:pt x="23482" y="32517"/>
                        <a:pt x="23583" y="32872"/>
                      </a:cubicBezTo>
                      <a:cubicBezTo>
                        <a:pt x="23380" y="31909"/>
                        <a:pt x="23128" y="30945"/>
                        <a:pt x="22925" y="29931"/>
                      </a:cubicBezTo>
                      <a:cubicBezTo>
                        <a:pt x="22975" y="30134"/>
                        <a:pt x="22975" y="30387"/>
                        <a:pt x="22975" y="30590"/>
                      </a:cubicBezTo>
                      <a:cubicBezTo>
                        <a:pt x="23026" y="29576"/>
                        <a:pt x="23077" y="28612"/>
                        <a:pt x="23077" y="27598"/>
                      </a:cubicBezTo>
                      <a:cubicBezTo>
                        <a:pt x="23026" y="27953"/>
                        <a:pt x="22975" y="28207"/>
                        <a:pt x="22925" y="28562"/>
                      </a:cubicBezTo>
                      <a:cubicBezTo>
                        <a:pt x="23228" y="27649"/>
                        <a:pt x="23482" y="26736"/>
                        <a:pt x="23786" y="25823"/>
                      </a:cubicBezTo>
                      <a:cubicBezTo>
                        <a:pt x="23685" y="26127"/>
                        <a:pt x="23533" y="26431"/>
                        <a:pt x="23380" y="26685"/>
                      </a:cubicBezTo>
                      <a:cubicBezTo>
                        <a:pt x="23888" y="25874"/>
                        <a:pt x="24396" y="25062"/>
                        <a:pt x="24902" y="24251"/>
                      </a:cubicBezTo>
                      <a:cubicBezTo>
                        <a:pt x="24699" y="24555"/>
                        <a:pt x="24496" y="24758"/>
                        <a:pt x="24243" y="25011"/>
                      </a:cubicBezTo>
                      <a:cubicBezTo>
                        <a:pt x="24953" y="24352"/>
                        <a:pt x="25613" y="23693"/>
                        <a:pt x="26322" y="23084"/>
                      </a:cubicBezTo>
                      <a:cubicBezTo>
                        <a:pt x="25967" y="23389"/>
                        <a:pt x="25613" y="23693"/>
                        <a:pt x="25207" y="23896"/>
                      </a:cubicBezTo>
                      <a:cubicBezTo>
                        <a:pt x="26068" y="23439"/>
                        <a:pt x="26931" y="22983"/>
                        <a:pt x="27742" y="22526"/>
                      </a:cubicBezTo>
                      <a:cubicBezTo>
                        <a:pt x="27336" y="22729"/>
                        <a:pt x="26881" y="22932"/>
                        <a:pt x="26424" y="23084"/>
                      </a:cubicBezTo>
                      <a:cubicBezTo>
                        <a:pt x="27387" y="22881"/>
                        <a:pt x="28350" y="22628"/>
                        <a:pt x="29366" y="22425"/>
                      </a:cubicBezTo>
                      <a:cubicBezTo>
                        <a:pt x="28909" y="22526"/>
                        <a:pt x="28452" y="22577"/>
                        <a:pt x="27996" y="22577"/>
                      </a:cubicBezTo>
                      <a:cubicBezTo>
                        <a:pt x="29010" y="22628"/>
                        <a:pt x="29974" y="22679"/>
                        <a:pt x="30988" y="22679"/>
                      </a:cubicBezTo>
                      <a:cubicBezTo>
                        <a:pt x="30278" y="22628"/>
                        <a:pt x="29567" y="22526"/>
                        <a:pt x="28858" y="22273"/>
                      </a:cubicBezTo>
                      <a:cubicBezTo>
                        <a:pt x="29770" y="22577"/>
                        <a:pt x="30684" y="22831"/>
                        <a:pt x="31597" y="23135"/>
                      </a:cubicBezTo>
                      <a:cubicBezTo>
                        <a:pt x="31038" y="22932"/>
                        <a:pt x="30481" y="22679"/>
                        <a:pt x="29974" y="22324"/>
                      </a:cubicBezTo>
                      <a:cubicBezTo>
                        <a:pt x="30785" y="22831"/>
                        <a:pt x="31597" y="23338"/>
                        <a:pt x="32408" y="23845"/>
                      </a:cubicBezTo>
                      <a:cubicBezTo>
                        <a:pt x="31901" y="23490"/>
                        <a:pt x="31444" y="23084"/>
                        <a:pt x="30988" y="22679"/>
                      </a:cubicBezTo>
                      <a:cubicBezTo>
                        <a:pt x="31648" y="23389"/>
                        <a:pt x="32306" y="24048"/>
                        <a:pt x="32915" y="24758"/>
                      </a:cubicBezTo>
                      <a:cubicBezTo>
                        <a:pt x="32306" y="24099"/>
                        <a:pt x="31800" y="23439"/>
                        <a:pt x="31394" y="22628"/>
                      </a:cubicBezTo>
                      <a:cubicBezTo>
                        <a:pt x="31851" y="23490"/>
                        <a:pt x="32306" y="24352"/>
                        <a:pt x="32763" y="25164"/>
                      </a:cubicBezTo>
                      <a:cubicBezTo>
                        <a:pt x="32408" y="24504"/>
                        <a:pt x="32154" y="23794"/>
                        <a:pt x="32003" y="23084"/>
                      </a:cubicBezTo>
                      <a:cubicBezTo>
                        <a:pt x="32205" y="24048"/>
                        <a:pt x="32459" y="25011"/>
                        <a:pt x="32662" y="26026"/>
                      </a:cubicBezTo>
                      <a:cubicBezTo>
                        <a:pt x="32509" y="25265"/>
                        <a:pt x="32459" y="24555"/>
                        <a:pt x="32459" y="23794"/>
                      </a:cubicBezTo>
                      <a:cubicBezTo>
                        <a:pt x="32408" y="24809"/>
                        <a:pt x="32357" y="25772"/>
                        <a:pt x="32357" y="26787"/>
                      </a:cubicBezTo>
                      <a:cubicBezTo>
                        <a:pt x="32408" y="26076"/>
                        <a:pt x="32560" y="25417"/>
                        <a:pt x="32763" y="24707"/>
                      </a:cubicBezTo>
                      <a:cubicBezTo>
                        <a:pt x="32459" y="25620"/>
                        <a:pt x="32205" y="26533"/>
                        <a:pt x="31901" y="27446"/>
                      </a:cubicBezTo>
                      <a:cubicBezTo>
                        <a:pt x="32154" y="26634"/>
                        <a:pt x="32509" y="25924"/>
                        <a:pt x="32966" y="25214"/>
                      </a:cubicBezTo>
                      <a:cubicBezTo>
                        <a:pt x="32459" y="26026"/>
                        <a:pt x="31952" y="26837"/>
                        <a:pt x="31444" y="27649"/>
                      </a:cubicBezTo>
                      <a:cubicBezTo>
                        <a:pt x="31851" y="27091"/>
                        <a:pt x="32255" y="26584"/>
                        <a:pt x="32712" y="26076"/>
                      </a:cubicBezTo>
                      <a:cubicBezTo>
                        <a:pt x="32003" y="26736"/>
                        <a:pt x="31343" y="27395"/>
                        <a:pt x="30633" y="28004"/>
                      </a:cubicBezTo>
                      <a:cubicBezTo>
                        <a:pt x="31241" y="27446"/>
                        <a:pt x="31952" y="26939"/>
                        <a:pt x="32662" y="26533"/>
                      </a:cubicBezTo>
                      <a:cubicBezTo>
                        <a:pt x="31800" y="26989"/>
                        <a:pt x="30937" y="27446"/>
                        <a:pt x="30126" y="27902"/>
                      </a:cubicBezTo>
                      <a:cubicBezTo>
                        <a:pt x="30886" y="27496"/>
                        <a:pt x="31648" y="27243"/>
                        <a:pt x="32509" y="26989"/>
                      </a:cubicBezTo>
                      <a:cubicBezTo>
                        <a:pt x="31546" y="27192"/>
                        <a:pt x="30583" y="27446"/>
                        <a:pt x="29567" y="27649"/>
                      </a:cubicBezTo>
                      <a:cubicBezTo>
                        <a:pt x="30583" y="27395"/>
                        <a:pt x="31648" y="27294"/>
                        <a:pt x="32712" y="27344"/>
                      </a:cubicBezTo>
                      <a:cubicBezTo>
                        <a:pt x="31698" y="27294"/>
                        <a:pt x="30735" y="27243"/>
                        <a:pt x="29720" y="27243"/>
                      </a:cubicBezTo>
                      <a:cubicBezTo>
                        <a:pt x="30886" y="27294"/>
                        <a:pt x="32052" y="27496"/>
                        <a:pt x="33169" y="27851"/>
                      </a:cubicBezTo>
                      <a:cubicBezTo>
                        <a:pt x="32255" y="27547"/>
                        <a:pt x="31343" y="27294"/>
                        <a:pt x="30430" y="26989"/>
                      </a:cubicBezTo>
                      <a:cubicBezTo>
                        <a:pt x="31444" y="27344"/>
                        <a:pt x="32459" y="27801"/>
                        <a:pt x="33371" y="28359"/>
                      </a:cubicBezTo>
                      <a:cubicBezTo>
                        <a:pt x="32560" y="27851"/>
                        <a:pt x="31749" y="27344"/>
                        <a:pt x="30937" y="26837"/>
                      </a:cubicBezTo>
                      <a:cubicBezTo>
                        <a:pt x="31698" y="27344"/>
                        <a:pt x="32357" y="27902"/>
                        <a:pt x="33017" y="28562"/>
                      </a:cubicBezTo>
                      <a:cubicBezTo>
                        <a:pt x="32357" y="27851"/>
                        <a:pt x="31698" y="27192"/>
                        <a:pt x="31089" y="26482"/>
                      </a:cubicBezTo>
                      <a:cubicBezTo>
                        <a:pt x="31800" y="27243"/>
                        <a:pt x="32357" y="28054"/>
                        <a:pt x="32865" y="28967"/>
                      </a:cubicBezTo>
                      <a:cubicBezTo>
                        <a:pt x="32408" y="28105"/>
                        <a:pt x="31952" y="27243"/>
                        <a:pt x="31495" y="26431"/>
                      </a:cubicBezTo>
                      <a:cubicBezTo>
                        <a:pt x="32103" y="27598"/>
                        <a:pt x="32611" y="28815"/>
                        <a:pt x="32915" y="30083"/>
                      </a:cubicBezTo>
                      <a:cubicBezTo>
                        <a:pt x="32712" y="29119"/>
                        <a:pt x="32459" y="28156"/>
                        <a:pt x="32255" y="27142"/>
                      </a:cubicBezTo>
                      <a:cubicBezTo>
                        <a:pt x="32509" y="28359"/>
                        <a:pt x="32611" y="29525"/>
                        <a:pt x="32611" y="30793"/>
                      </a:cubicBezTo>
                      <a:cubicBezTo>
                        <a:pt x="32662" y="29779"/>
                        <a:pt x="32712" y="28815"/>
                        <a:pt x="32712" y="27801"/>
                      </a:cubicBezTo>
                      <a:cubicBezTo>
                        <a:pt x="32662" y="29170"/>
                        <a:pt x="32408" y="30489"/>
                        <a:pt x="32052" y="31807"/>
                      </a:cubicBezTo>
                      <a:cubicBezTo>
                        <a:pt x="32357" y="30894"/>
                        <a:pt x="32611" y="29982"/>
                        <a:pt x="32915" y="29069"/>
                      </a:cubicBezTo>
                      <a:cubicBezTo>
                        <a:pt x="32459" y="30489"/>
                        <a:pt x="31851" y="31807"/>
                        <a:pt x="31038" y="33075"/>
                      </a:cubicBezTo>
                      <a:cubicBezTo>
                        <a:pt x="31546" y="32264"/>
                        <a:pt x="32052" y="31452"/>
                        <a:pt x="32560" y="30641"/>
                      </a:cubicBezTo>
                      <a:cubicBezTo>
                        <a:pt x="31901" y="31655"/>
                        <a:pt x="31089" y="32619"/>
                        <a:pt x="30227" y="33481"/>
                      </a:cubicBezTo>
                      <a:cubicBezTo>
                        <a:pt x="30937" y="32822"/>
                        <a:pt x="31597" y="32162"/>
                        <a:pt x="32306" y="31554"/>
                      </a:cubicBezTo>
                      <a:cubicBezTo>
                        <a:pt x="31394" y="32365"/>
                        <a:pt x="30430" y="33075"/>
                        <a:pt x="29315" y="33684"/>
                      </a:cubicBezTo>
                      <a:cubicBezTo>
                        <a:pt x="30177" y="33227"/>
                        <a:pt x="31038" y="32771"/>
                        <a:pt x="31851" y="32314"/>
                      </a:cubicBezTo>
                      <a:cubicBezTo>
                        <a:pt x="31191" y="32619"/>
                        <a:pt x="30532" y="32974"/>
                        <a:pt x="29821" y="33126"/>
                      </a:cubicBezTo>
                      <a:cubicBezTo>
                        <a:pt x="30785" y="32923"/>
                        <a:pt x="31749" y="32670"/>
                        <a:pt x="32763" y="32467"/>
                      </a:cubicBezTo>
                      <a:cubicBezTo>
                        <a:pt x="31038" y="32822"/>
                        <a:pt x="29315" y="33025"/>
                        <a:pt x="27590" y="32974"/>
                      </a:cubicBezTo>
                      <a:cubicBezTo>
                        <a:pt x="28604" y="33025"/>
                        <a:pt x="29567" y="33075"/>
                        <a:pt x="30583" y="33075"/>
                      </a:cubicBezTo>
                      <a:cubicBezTo>
                        <a:pt x="29213" y="33025"/>
                        <a:pt x="27945" y="32771"/>
                        <a:pt x="26627" y="32365"/>
                      </a:cubicBezTo>
                      <a:cubicBezTo>
                        <a:pt x="27539" y="32670"/>
                        <a:pt x="28452" y="32923"/>
                        <a:pt x="29366" y="33227"/>
                      </a:cubicBezTo>
                      <a:cubicBezTo>
                        <a:pt x="28249" y="32872"/>
                        <a:pt x="27235" y="32365"/>
                        <a:pt x="26221" y="31757"/>
                      </a:cubicBezTo>
                      <a:cubicBezTo>
                        <a:pt x="27032" y="32264"/>
                        <a:pt x="27844" y="32771"/>
                        <a:pt x="28655" y="33278"/>
                      </a:cubicBezTo>
                      <a:cubicBezTo>
                        <a:pt x="27641" y="32619"/>
                        <a:pt x="26779" y="31909"/>
                        <a:pt x="25916" y="31047"/>
                      </a:cubicBezTo>
                      <a:cubicBezTo>
                        <a:pt x="26576" y="31757"/>
                        <a:pt x="27235" y="32416"/>
                        <a:pt x="27844" y="33126"/>
                      </a:cubicBezTo>
                      <a:cubicBezTo>
                        <a:pt x="26981" y="32213"/>
                        <a:pt x="26271" y="31199"/>
                        <a:pt x="25713" y="30134"/>
                      </a:cubicBezTo>
                      <a:cubicBezTo>
                        <a:pt x="26170" y="30996"/>
                        <a:pt x="26627" y="31858"/>
                        <a:pt x="27082" y="32670"/>
                      </a:cubicBezTo>
                      <a:cubicBezTo>
                        <a:pt x="26474" y="31503"/>
                        <a:pt x="26018" y="30286"/>
                        <a:pt x="25713" y="29018"/>
                      </a:cubicBezTo>
                      <a:cubicBezTo>
                        <a:pt x="25916" y="29982"/>
                        <a:pt x="26170" y="30945"/>
                        <a:pt x="26373" y="31959"/>
                      </a:cubicBezTo>
                      <a:cubicBezTo>
                        <a:pt x="26068" y="30590"/>
                        <a:pt x="25916" y="29221"/>
                        <a:pt x="25967" y="27851"/>
                      </a:cubicBezTo>
                      <a:cubicBezTo>
                        <a:pt x="25916" y="28866"/>
                        <a:pt x="25865" y="29829"/>
                        <a:pt x="25865" y="30844"/>
                      </a:cubicBezTo>
                      <a:cubicBezTo>
                        <a:pt x="25916" y="29525"/>
                        <a:pt x="26170" y="28257"/>
                        <a:pt x="26576" y="26989"/>
                      </a:cubicBezTo>
                      <a:cubicBezTo>
                        <a:pt x="26271" y="27902"/>
                        <a:pt x="26018" y="28815"/>
                        <a:pt x="25713" y="29728"/>
                      </a:cubicBezTo>
                      <a:cubicBezTo>
                        <a:pt x="26068" y="28612"/>
                        <a:pt x="26576" y="27547"/>
                        <a:pt x="27235" y="26533"/>
                      </a:cubicBezTo>
                      <a:cubicBezTo>
                        <a:pt x="26728" y="27344"/>
                        <a:pt x="26221" y="28156"/>
                        <a:pt x="25713" y="28967"/>
                      </a:cubicBezTo>
                      <a:cubicBezTo>
                        <a:pt x="26322" y="28004"/>
                        <a:pt x="27082" y="27142"/>
                        <a:pt x="27895" y="26330"/>
                      </a:cubicBezTo>
                      <a:cubicBezTo>
                        <a:pt x="27184" y="26989"/>
                        <a:pt x="26525" y="27649"/>
                        <a:pt x="25815" y="28257"/>
                      </a:cubicBezTo>
                      <a:cubicBezTo>
                        <a:pt x="26779" y="27344"/>
                        <a:pt x="27895" y="26584"/>
                        <a:pt x="29061" y="25975"/>
                      </a:cubicBezTo>
                      <a:cubicBezTo>
                        <a:pt x="28199" y="26431"/>
                        <a:pt x="27336" y="26888"/>
                        <a:pt x="26525" y="27344"/>
                      </a:cubicBezTo>
                      <a:cubicBezTo>
                        <a:pt x="27945" y="26584"/>
                        <a:pt x="29467" y="26076"/>
                        <a:pt x="30988" y="25671"/>
                      </a:cubicBezTo>
                      <a:cubicBezTo>
                        <a:pt x="30024" y="25874"/>
                        <a:pt x="29061" y="26127"/>
                        <a:pt x="28047" y="26330"/>
                      </a:cubicBezTo>
                      <a:cubicBezTo>
                        <a:pt x="28452" y="26229"/>
                        <a:pt x="28909" y="26127"/>
                        <a:pt x="29366" y="26076"/>
                      </a:cubicBezTo>
                      <a:cubicBezTo>
                        <a:pt x="32357" y="25519"/>
                        <a:pt x="34944" y="24454"/>
                        <a:pt x="36922" y="22070"/>
                      </a:cubicBezTo>
                      <a:cubicBezTo>
                        <a:pt x="38646" y="19940"/>
                        <a:pt x="39812" y="16643"/>
                        <a:pt x="39458" y="13905"/>
                      </a:cubicBezTo>
                      <a:cubicBezTo>
                        <a:pt x="39052" y="11065"/>
                        <a:pt x="37835" y="8123"/>
                        <a:pt x="35451" y="6348"/>
                      </a:cubicBezTo>
                      <a:cubicBezTo>
                        <a:pt x="33220" y="4725"/>
                        <a:pt x="30177" y="3407"/>
                        <a:pt x="27285" y="3914"/>
                      </a:cubicBezTo>
                      <a:lnTo>
                        <a:pt x="27285" y="3914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0" name="任意多边形: 形状 269"/>
                <p:cNvSpPr/>
                <p:nvPr/>
              </p:nvSpPr>
              <p:spPr>
                <a:xfrm>
                  <a:off x="10729923" y="1751700"/>
                  <a:ext cx="76073" cy="81145"/>
                </a:xfrm>
                <a:custGeom>
                  <a:avLst/>
                  <a:gdLst>
                    <a:gd name="connsiteX0" fmla="*/ 33625 w 76073"/>
                    <a:gd name="connsiteY0" fmla="*/ 9598 h 81144"/>
                    <a:gd name="connsiteX1" fmla="*/ 16331 w 76073"/>
                    <a:gd name="connsiteY1" fmla="*/ 17357 h 81144"/>
                    <a:gd name="connsiteX2" fmla="*/ 6188 w 76073"/>
                    <a:gd name="connsiteY2" fmla="*/ 31557 h 81144"/>
                    <a:gd name="connsiteX3" fmla="*/ 10296 w 76073"/>
                    <a:gd name="connsiteY3" fmla="*/ 65435 h 81144"/>
                    <a:gd name="connsiteX4" fmla="*/ 48942 w 76073"/>
                    <a:gd name="connsiteY4" fmla="*/ 77455 h 81144"/>
                    <a:gd name="connsiteX5" fmla="*/ 67605 w 76073"/>
                    <a:gd name="connsiteY5" fmla="*/ 62342 h 81144"/>
                    <a:gd name="connsiteX6" fmla="*/ 72676 w 76073"/>
                    <a:gd name="connsiteY6" fmla="*/ 39418 h 81144"/>
                    <a:gd name="connsiteX7" fmla="*/ 65981 w 76073"/>
                    <a:gd name="connsiteY7" fmla="*/ 16951 h 81144"/>
                    <a:gd name="connsiteX8" fmla="*/ 47471 w 76073"/>
                    <a:gd name="connsiteY8" fmla="*/ 4424 h 81144"/>
                    <a:gd name="connsiteX9" fmla="*/ 17244 w 76073"/>
                    <a:gd name="connsiteY9" fmla="*/ 17408 h 81144"/>
                    <a:gd name="connsiteX10" fmla="*/ 15215 w 76073"/>
                    <a:gd name="connsiteY10" fmla="*/ 53162 h 81144"/>
                    <a:gd name="connsiteX11" fmla="*/ 21099 w 76073"/>
                    <a:gd name="connsiteY11" fmla="*/ 60161 h 81144"/>
                    <a:gd name="connsiteX12" fmla="*/ 32966 w 76073"/>
                    <a:gd name="connsiteY12" fmla="*/ 66094 h 81144"/>
                    <a:gd name="connsiteX13" fmla="*/ 54113 w 76073"/>
                    <a:gd name="connsiteY13" fmla="*/ 61530 h 81144"/>
                    <a:gd name="connsiteX14" fmla="*/ 63344 w 76073"/>
                    <a:gd name="connsiteY14" fmla="*/ 41193 h 81144"/>
                    <a:gd name="connsiteX15" fmla="*/ 61822 w 76073"/>
                    <a:gd name="connsiteY15" fmla="*/ 28920 h 81144"/>
                    <a:gd name="connsiteX16" fmla="*/ 62127 w 76073"/>
                    <a:gd name="connsiteY16" fmla="*/ 30340 h 81144"/>
                    <a:gd name="connsiteX17" fmla="*/ 61316 w 76073"/>
                    <a:gd name="connsiteY17" fmla="*/ 26841 h 81144"/>
                    <a:gd name="connsiteX18" fmla="*/ 60656 w 76073"/>
                    <a:gd name="connsiteY18" fmla="*/ 24812 h 81144"/>
                    <a:gd name="connsiteX19" fmla="*/ 55889 w 76073"/>
                    <a:gd name="connsiteY19" fmla="*/ 17763 h 81144"/>
                    <a:gd name="connsiteX20" fmla="*/ 31698 w 76073"/>
                    <a:gd name="connsiteY20" fmla="*/ 22175 h 81144"/>
                    <a:gd name="connsiteX21" fmla="*/ 25714 w 76073"/>
                    <a:gd name="connsiteY21" fmla="*/ 40432 h 81144"/>
                    <a:gd name="connsiteX22" fmla="*/ 25409 w 76073"/>
                    <a:gd name="connsiteY22" fmla="*/ 49358 h 81144"/>
                    <a:gd name="connsiteX23" fmla="*/ 37581 w 76073"/>
                    <a:gd name="connsiteY23" fmla="*/ 59451 h 81144"/>
                    <a:gd name="connsiteX24" fmla="*/ 47674 w 76073"/>
                    <a:gd name="connsiteY24" fmla="*/ 47279 h 81144"/>
                    <a:gd name="connsiteX25" fmla="*/ 47674 w 76073"/>
                    <a:gd name="connsiteY25" fmla="*/ 44895 h 81144"/>
                    <a:gd name="connsiteX26" fmla="*/ 47623 w 76073"/>
                    <a:gd name="connsiteY26" fmla="*/ 46062 h 81144"/>
                    <a:gd name="connsiteX27" fmla="*/ 47725 w 76073"/>
                    <a:gd name="connsiteY27" fmla="*/ 44591 h 81144"/>
                    <a:gd name="connsiteX28" fmla="*/ 48688 w 76073"/>
                    <a:gd name="connsiteY28" fmla="*/ 38353 h 81144"/>
                    <a:gd name="connsiteX29" fmla="*/ 49093 w 76073"/>
                    <a:gd name="connsiteY29" fmla="*/ 36832 h 81144"/>
                    <a:gd name="connsiteX30" fmla="*/ 48739 w 76073"/>
                    <a:gd name="connsiteY30" fmla="*/ 37846 h 81144"/>
                    <a:gd name="connsiteX31" fmla="*/ 49803 w 76073"/>
                    <a:gd name="connsiteY31" fmla="*/ 35310 h 81144"/>
                    <a:gd name="connsiteX32" fmla="*/ 49194 w 76073"/>
                    <a:gd name="connsiteY32" fmla="*/ 36071 h 81144"/>
                    <a:gd name="connsiteX33" fmla="*/ 50006 w 76073"/>
                    <a:gd name="connsiteY33" fmla="*/ 35006 h 81144"/>
                    <a:gd name="connsiteX34" fmla="*/ 49143 w 76073"/>
                    <a:gd name="connsiteY34" fmla="*/ 35767 h 81144"/>
                    <a:gd name="connsiteX35" fmla="*/ 47977 w 76073"/>
                    <a:gd name="connsiteY35" fmla="*/ 36223 h 81144"/>
                    <a:gd name="connsiteX36" fmla="*/ 49143 w 76073"/>
                    <a:gd name="connsiteY36" fmla="*/ 35767 h 81144"/>
                    <a:gd name="connsiteX37" fmla="*/ 41284 w 76073"/>
                    <a:gd name="connsiteY37" fmla="*/ 34600 h 81144"/>
                    <a:gd name="connsiteX38" fmla="*/ 40066 w 76073"/>
                    <a:gd name="connsiteY38" fmla="*/ 33282 h 81144"/>
                    <a:gd name="connsiteX39" fmla="*/ 39559 w 76073"/>
                    <a:gd name="connsiteY39" fmla="*/ 32217 h 81144"/>
                    <a:gd name="connsiteX40" fmla="*/ 40217 w 76073"/>
                    <a:gd name="connsiteY40" fmla="*/ 33890 h 81144"/>
                    <a:gd name="connsiteX41" fmla="*/ 39965 w 76073"/>
                    <a:gd name="connsiteY41" fmla="*/ 32724 h 81144"/>
                    <a:gd name="connsiteX42" fmla="*/ 40928 w 76073"/>
                    <a:gd name="connsiteY42" fmla="*/ 36832 h 81144"/>
                    <a:gd name="connsiteX43" fmla="*/ 40827 w 76073"/>
                    <a:gd name="connsiteY43" fmla="*/ 36375 h 81144"/>
                    <a:gd name="connsiteX44" fmla="*/ 41131 w 76073"/>
                    <a:gd name="connsiteY44" fmla="*/ 38810 h 81144"/>
                    <a:gd name="connsiteX45" fmla="*/ 41233 w 76073"/>
                    <a:gd name="connsiteY45" fmla="*/ 40585 h 81144"/>
                    <a:gd name="connsiteX46" fmla="*/ 41334 w 76073"/>
                    <a:gd name="connsiteY46" fmla="*/ 39317 h 81144"/>
                    <a:gd name="connsiteX47" fmla="*/ 40877 w 76073"/>
                    <a:gd name="connsiteY47" fmla="*/ 42613 h 81144"/>
                    <a:gd name="connsiteX48" fmla="*/ 41182 w 76073"/>
                    <a:gd name="connsiteY48" fmla="*/ 41903 h 81144"/>
                    <a:gd name="connsiteX49" fmla="*/ 40624 w 76073"/>
                    <a:gd name="connsiteY49" fmla="*/ 43323 h 81144"/>
                    <a:gd name="connsiteX50" fmla="*/ 40167 w 76073"/>
                    <a:gd name="connsiteY50" fmla="*/ 44236 h 81144"/>
                    <a:gd name="connsiteX51" fmla="*/ 40370 w 76073"/>
                    <a:gd name="connsiteY51" fmla="*/ 43881 h 81144"/>
                    <a:gd name="connsiteX52" fmla="*/ 39406 w 76073"/>
                    <a:gd name="connsiteY52" fmla="*/ 44946 h 81144"/>
                    <a:gd name="connsiteX53" fmla="*/ 40066 w 76073"/>
                    <a:gd name="connsiteY53" fmla="*/ 44236 h 81144"/>
                    <a:gd name="connsiteX54" fmla="*/ 38899 w 76073"/>
                    <a:gd name="connsiteY54" fmla="*/ 44997 h 81144"/>
                    <a:gd name="connsiteX55" fmla="*/ 40167 w 76073"/>
                    <a:gd name="connsiteY55" fmla="*/ 44236 h 81144"/>
                    <a:gd name="connsiteX56" fmla="*/ 38799 w 76073"/>
                    <a:gd name="connsiteY56" fmla="*/ 44693 h 81144"/>
                    <a:gd name="connsiteX57" fmla="*/ 39711 w 76073"/>
                    <a:gd name="connsiteY57" fmla="*/ 44388 h 81144"/>
                    <a:gd name="connsiteX58" fmla="*/ 38088 w 76073"/>
                    <a:gd name="connsiteY58" fmla="*/ 44439 h 81144"/>
                    <a:gd name="connsiteX59" fmla="*/ 39356 w 76073"/>
                    <a:gd name="connsiteY59" fmla="*/ 44439 h 81144"/>
                    <a:gd name="connsiteX60" fmla="*/ 38189 w 76073"/>
                    <a:gd name="connsiteY60" fmla="*/ 44236 h 81144"/>
                    <a:gd name="connsiteX61" fmla="*/ 36972 w 76073"/>
                    <a:gd name="connsiteY61" fmla="*/ 43983 h 81144"/>
                    <a:gd name="connsiteX62" fmla="*/ 37175 w 76073"/>
                    <a:gd name="connsiteY62" fmla="*/ 44033 h 81144"/>
                    <a:gd name="connsiteX63" fmla="*/ 37328 w 76073"/>
                    <a:gd name="connsiteY63" fmla="*/ 44388 h 81144"/>
                    <a:gd name="connsiteX64" fmla="*/ 36060 w 76073"/>
                    <a:gd name="connsiteY64" fmla="*/ 43374 h 81144"/>
                    <a:gd name="connsiteX65" fmla="*/ 34893 w 76073"/>
                    <a:gd name="connsiteY65" fmla="*/ 42309 h 81144"/>
                    <a:gd name="connsiteX66" fmla="*/ 35654 w 76073"/>
                    <a:gd name="connsiteY66" fmla="*/ 43120 h 81144"/>
                    <a:gd name="connsiteX67" fmla="*/ 33827 w 76073"/>
                    <a:gd name="connsiteY67" fmla="*/ 40635 h 81144"/>
                    <a:gd name="connsiteX68" fmla="*/ 34335 w 76073"/>
                    <a:gd name="connsiteY68" fmla="*/ 41548 h 81144"/>
                    <a:gd name="connsiteX69" fmla="*/ 33778 w 76073"/>
                    <a:gd name="connsiteY69" fmla="*/ 40280 h 81144"/>
                    <a:gd name="connsiteX70" fmla="*/ 33067 w 76073"/>
                    <a:gd name="connsiteY70" fmla="*/ 38150 h 81144"/>
                    <a:gd name="connsiteX71" fmla="*/ 33372 w 76073"/>
                    <a:gd name="connsiteY71" fmla="*/ 39317 h 81144"/>
                    <a:gd name="connsiteX72" fmla="*/ 33219 w 76073"/>
                    <a:gd name="connsiteY72" fmla="*/ 37998 h 81144"/>
                    <a:gd name="connsiteX73" fmla="*/ 33118 w 76073"/>
                    <a:gd name="connsiteY73" fmla="*/ 36680 h 81144"/>
                    <a:gd name="connsiteX74" fmla="*/ 33016 w 76073"/>
                    <a:gd name="connsiteY74" fmla="*/ 37694 h 81144"/>
                    <a:gd name="connsiteX75" fmla="*/ 33929 w 76073"/>
                    <a:gd name="connsiteY75" fmla="*/ 32724 h 81144"/>
                    <a:gd name="connsiteX76" fmla="*/ 33625 w 76073"/>
                    <a:gd name="connsiteY76" fmla="*/ 33789 h 81144"/>
                    <a:gd name="connsiteX77" fmla="*/ 33980 w 76073"/>
                    <a:gd name="connsiteY77" fmla="*/ 32977 h 81144"/>
                    <a:gd name="connsiteX78" fmla="*/ 35349 w 76073"/>
                    <a:gd name="connsiteY78" fmla="*/ 30188 h 81144"/>
                    <a:gd name="connsiteX79" fmla="*/ 34741 w 76073"/>
                    <a:gd name="connsiteY79" fmla="*/ 31101 h 81144"/>
                    <a:gd name="connsiteX80" fmla="*/ 35501 w 76073"/>
                    <a:gd name="connsiteY80" fmla="*/ 30036 h 81144"/>
                    <a:gd name="connsiteX81" fmla="*/ 36921 w 76073"/>
                    <a:gd name="connsiteY81" fmla="*/ 28362 h 81144"/>
                    <a:gd name="connsiteX82" fmla="*/ 37834 w 76073"/>
                    <a:gd name="connsiteY82" fmla="*/ 27449 h 81144"/>
                    <a:gd name="connsiteX83" fmla="*/ 37023 w 76073"/>
                    <a:gd name="connsiteY83" fmla="*/ 28261 h 81144"/>
                    <a:gd name="connsiteX84" fmla="*/ 39102 w 76073"/>
                    <a:gd name="connsiteY84" fmla="*/ 26739 h 81144"/>
                    <a:gd name="connsiteX85" fmla="*/ 38037 w 76073"/>
                    <a:gd name="connsiteY85" fmla="*/ 27246 h 81144"/>
                    <a:gd name="connsiteX86" fmla="*/ 39203 w 76073"/>
                    <a:gd name="connsiteY86" fmla="*/ 26689 h 81144"/>
                    <a:gd name="connsiteX87" fmla="*/ 41587 w 76073"/>
                    <a:gd name="connsiteY87" fmla="*/ 25826 h 81144"/>
                    <a:gd name="connsiteX88" fmla="*/ 39914 w 76073"/>
                    <a:gd name="connsiteY88" fmla="*/ 26232 h 81144"/>
                    <a:gd name="connsiteX89" fmla="*/ 41182 w 76073"/>
                    <a:gd name="connsiteY89" fmla="*/ 26029 h 81144"/>
                    <a:gd name="connsiteX90" fmla="*/ 42450 w 76073"/>
                    <a:gd name="connsiteY90" fmla="*/ 25928 h 81144"/>
                    <a:gd name="connsiteX91" fmla="*/ 41638 w 76073"/>
                    <a:gd name="connsiteY91" fmla="*/ 25877 h 81144"/>
                    <a:gd name="connsiteX92" fmla="*/ 44072 w 76073"/>
                    <a:gd name="connsiteY92" fmla="*/ 26334 h 81144"/>
                    <a:gd name="connsiteX93" fmla="*/ 42906 w 76073"/>
                    <a:gd name="connsiteY93" fmla="*/ 25928 h 81144"/>
                    <a:gd name="connsiteX94" fmla="*/ 44275 w 76073"/>
                    <a:gd name="connsiteY94" fmla="*/ 26486 h 81144"/>
                    <a:gd name="connsiteX95" fmla="*/ 45644 w 76073"/>
                    <a:gd name="connsiteY95" fmla="*/ 27145 h 81144"/>
                    <a:gd name="connsiteX96" fmla="*/ 45036 w 76073"/>
                    <a:gd name="connsiteY96" fmla="*/ 26739 h 81144"/>
                    <a:gd name="connsiteX97" fmla="*/ 46406 w 76073"/>
                    <a:gd name="connsiteY97" fmla="*/ 27703 h 81144"/>
                    <a:gd name="connsiteX98" fmla="*/ 46203 w 76073"/>
                    <a:gd name="connsiteY98" fmla="*/ 27348 h 81144"/>
                    <a:gd name="connsiteX99" fmla="*/ 48383 w 76073"/>
                    <a:gd name="connsiteY99" fmla="*/ 30594 h 81144"/>
                    <a:gd name="connsiteX100" fmla="*/ 47623 w 76073"/>
                    <a:gd name="connsiteY100" fmla="*/ 29174 h 81144"/>
                    <a:gd name="connsiteX101" fmla="*/ 48180 w 76073"/>
                    <a:gd name="connsiteY101" fmla="*/ 30340 h 81144"/>
                    <a:gd name="connsiteX102" fmla="*/ 48942 w 76073"/>
                    <a:gd name="connsiteY102" fmla="*/ 32166 h 81144"/>
                    <a:gd name="connsiteX103" fmla="*/ 49956 w 76073"/>
                    <a:gd name="connsiteY103" fmla="*/ 35361 h 81144"/>
                    <a:gd name="connsiteX104" fmla="*/ 49600 w 76073"/>
                    <a:gd name="connsiteY104" fmla="*/ 33738 h 81144"/>
                    <a:gd name="connsiteX105" fmla="*/ 49854 w 76073"/>
                    <a:gd name="connsiteY105" fmla="*/ 35057 h 81144"/>
                    <a:gd name="connsiteX106" fmla="*/ 50260 w 76073"/>
                    <a:gd name="connsiteY106" fmla="*/ 37745 h 81144"/>
                    <a:gd name="connsiteX107" fmla="*/ 50462 w 76073"/>
                    <a:gd name="connsiteY107" fmla="*/ 41143 h 81144"/>
                    <a:gd name="connsiteX108" fmla="*/ 50513 w 76073"/>
                    <a:gd name="connsiteY108" fmla="*/ 40889 h 81144"/>
                    <a:gd name="connsiteX109" fmla="*/ 50361 w 76073"/>
                    <a:gd name="connsiteY109" fmla="*/ 42917 h 81144"/>
                    <a:gd name="connsiteX110" fmla="*/ 49702 w 76073"/>
                    <a:gd name="connsiteY110" fmla="*/ 46924 h 81144"/>
                    <a:gd name="connsiteX111" fmla="*/ 49397 w 76073"/>
                    <a:gd name="connsiteY111" fmla="*/ 48192 h 81144"/>
                    <a:gd name="connsiteX112" fmla="*/ 49042 w 76073"/>
                    <a:gd name="connsiteY112" fmla="*/ 49460 h 81144"/>
                    <a:gd name="connsiteX113" fmla="*/ 49296 w 76073"/>
                    <a:gd name="connsiteY113" fmla="*/ 48547 h 81144"/>
                    <a:gd name="connsiteX114" fmla="*/ 47725 w 76073"/>
                    <a:gd name="connsiteY114" fmla="*/ 51996 h 81144"/>
                    <a:gd name="connsiteX115" fmla="*/ 47825 w 76073"/>
                    <a:gd name="connsiteY115" fmla="*/ 51641 h 81144"/>
                    <a:gd name="connsiteX116" fmla="*/ 47014 w 76073"/>
                    <a:gd name="connsiteY116" fmla="*/ 52604 h 81144"/>
                    <a:gd name="connsiteX117" fmla="*/ 45746 w 76073"/>
                    <a:gd name="connsiteY117" fmla="*/ 53974 h 81144"/>
                    <a:gd name="connsiteX118" fmla="*/ 45949 w 76073"/>
                    <a:gd name="connsiteY118" fmla="*/ 53669 h 81144"/>
                    <a:gd name="connsiteX119" fmla="*/ 44427 w 76073"/>
                    <a:gd name="connsiteY119" fmla="*/ 54734 h 81144"/>
                    <a:gd name="connsiteX120" fmla="*/ 44275 w 76073"/>
                    <a:gd name="connsiteY120" fmla="*/ 54886 h 81144"/>
                    <a:gd name="connsiteX121" fmla="*/ 41385 w 76073"/>
                    <a:gd name="connsiteY121" fmla="*/ 56053 h 81144"/>
                    <a:gd name="connsiteX122" fmla="*/ 39610 w 76073"/>
                    <a:gd name="connsiteY122" fmla="*/ 56611 h 81144"/>
                    <a:gd name="connsiteX123" fmla="*/ 40066 w 76073"/>
                    <a:gd name="connsiteY123" fmla="*/ 56459 h 81144"/>
                    <a:gd name="connsiteX124" fmla="*/ 36668 w 76073"/>
                    <a:gd name="connsiteY124" fmla="*/ 56712 h 81144"/>
                    <a:gd name="connsiteX125" fmla="*/ 37480 w 76073"/>
                    <a:gd name="connsiteY125" fmla="*/ 56712 h 81144"/>
                    <a:gd name="connsiteX126" fmla="*/ 34995 w 76073"/>
                    <a:gd name="connsiteY126" fmla="*/ 56357 h 81144"/>
                    <a:gd name="connsiteX127" fmla="*/ 35451 w 76073"/>
                    <a:gd name="connsiteY127" fmla="*/ 56560 h 81144"/>
                    <a:gd name="connsiteX128" fmla="*/ 33980 w 76073"/>
                    <a:gd name="connsiteY128" fmla="*/ 56002 h 81144"/>
                    <a:gd name="connsiteX129" fmla="*/ 31647 w 76073"/>
                    <a:gd name="connsiteY129" fmla="*/ 54886 h 81144"/>
                    <a:gd name="connsiteX130" fmla="*/ 32358 w 76073"/>
                    <a:gd name="connsiteY130" fmla="*/ 55394 h 81144"/>
                    <a:gd name="connsiteX131" fmla="*/ 31191 w 76073"/>
                    <a:gd name="connsiteY131" fmla="*/ 54531 h 81144"/>
                    <a:gd name="connsiteX132" fmla="*/ 28857 w 76073"/>
                    <a:gd name="connsiteY132" fmla="*/ 52503 h 81144"/>
                    <a:gd name="connsiteX133" fmla="*/ 29720 w 76073"/>
                    <a:gd name="connsiteY133" fmla="*/ 53416 h 81144"/>
                    <a:gd name="connsiteX134" fmla="*/ 28605 w 76073"/>
                    <a:gd name="connsiteY134" fmla="*/ 51996 h 81144"/>
                    <a:gd name="connsiteX135" fmla="*/ 27843 w 76073"/>
                    <a:gd name="connsiteY135" fmla="*/ 50880 h 81144"/>
                    <a:gd name="connsiteX136" fmla="*/ 28097 w 76073"/>
                    <a:gd name="connsiteY136" fmla="*/ 51488 h 81144"/>
                    <a:gd name="connsiteX137" fmla="*/ 27032 w 76073"/>
                    <a:gd name="connsiteY137" fmla="*/ 49054 h 81144"/>
                    <a:gd name="connsiteX138" fmla="*/ 26575 w 76073"/>
                    <a:gd name="connsiteY138" fmla="*/ 47786 h 81144"/>
                    <a:gd name="connsiteX139" fmla="*/ 26677 w 76073"/>
                    <a:gd name="connsiteY139" fmla="*/ 48547 h 81144"/>
                    <a:gd name="connsiteX140" fmla="*/ 26120 w 76073"/>
                    <a:gd name="connsiteY140" fmla="*/ 42816 h 81144"/>
                    <a:gd name="connsiteX141" fmla="*/ 26069 w 76073"/>
                    <a:gd name="connsiteY141" fmla="*/ 44033 h 81144"/>
                    <a:gd name="connsiteX142" fmla="*/ 26220 w 76073"/>
                    <a:gd name="connsiteY142" fmla="*/ 42715 h 81144"/>
                    <a:gd name="connsiteX143" fmla="*/ 26829 w 76073"/>
                    <a:gd name="connsiteY143" fmla="*/ 39672 h 81144"/>
                    <a:gd name="connsiteX144" fmla="*/ 26474 w 76073"/>
                    <a:gd name="connsiteY144" fmla="*/ 40737 h 81144"/>
                    <a:gd name="connsiteX145" fmla="*/ 27134 w 76073"/>
                    <a:gd name="connsiteY145" fmla="*/ 39063 h 81144"/>
                    <a:gd name="connsiteX146" fmla="*/ 28300 w 76073"/>
                    <a:gd name="connsiteY146" fmla="*/ 36680 h 81144"/>
                    <a:gd name="connsiteX147" fmla="*/ 27691 w 76073"/>
                    <a:gd name="connsiteY147" fmla="*/ 37542 h 81144"/>
                    <a:gd name="connsiteX148" fmla="*/ 28756 w 76073"/>
                    <a:gd name="connsiteY148" fmla="*/ 36071 h 81144"/>
                    <a:gd name="connsiteX149" fmla="*/ 30531 w 76073"/>
                    <a:gd name="connsiteY149" fmla="*/ 34042 h 81144"/>
                    <a:gd name="connsiteX150" fmla="*/ 29771 w 76073"/>
                    <a:gd name="connsiteY150" fmla="*/ 34752 h 81144"/>
                    <a:gd name="connsiteX151" fmla="*/ 31242 w 76073"/>
                    <a:gd name="connsiteY151" fmla="*/ 33586 h 81144"/>
                    <a:gd name="connsiteX152" fmla="*/ 33625 w 76073"/>
                    <a:gd name="connsiteY152" fmla="*/ 32064 h 81144"/>
                    <a:gd name="connsiteX153" fmla="*/ 34640 w 76073"/>
                    <a:gd name="connsiteY153" fmla="*/ 31811 h 81144"/>
                    <a:gd name="connsiteX154" fmla="*/ 36110 w 76073"/>
                    <a:gd name="connsiteY154" fmla="*/ 31354 h 81144"/>
                    <a:gd name="connsiteX155" fmla="*/ 35755 w 76073"/>
                    <a:gd name="connsiteY155" fmla="*/ 31405 h 81144"/>
                    <a:gd name="connsiteX156" fmla="*/ 43312 w 76073"/>
                    <a:gd name="connsiteY156" fmla="*/ 27399 h 81144"/>
                    <a:gd name="connsiteX157" fmla="*/ 45847 w 76073"/>
                    <a:gd name="connsiteY157" fmla="*/ 19233 h 81144"/>
                    <a:gd name="connsiteX158" fmla="*/ 33625 w 76073"/>
                    <a:gd name="connsiteY158" fmla="*/ 9598 h 81144"/>
                    <a:gd name="connsiteX159" fmla="*/ 33625 w 76073"/>
                    <a:gd name="connsiteY159" fmla="*/ 9598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76073" h="81144">
                      <a:moveTo>
                        <a:pt x="33625" y="9598"/>
                      </a:moveTo>
                      <a:cubicBezTo>
                        <a:pt x="27337" y="10815"/>
                        <a:pt x="21199" y="13046"/>
                        <a:pt x="16331" y="17357"/>
                      </a:cubicBezTo>
                      <a:cubicBezTo>
                        <a:pt x="11919" y="21262"/>
                        <a:pt x="8217" y="25979"/>
                        <a:pt x="6188" y="31557"/>
                      </a:cubicBezTo>
                      <a:cubicBezTo>
                        <a:pt x="2130" y="42765"/>
                        <a:pt x="3095" y="55647"/>
                        <a:pt x="10296" y="65435"/>
                      </a:cubicBezTo>
                      <a:cubicBezTo>
                        <a:pt x="19171" y="77505"/>
                        <a:pt x="34792" y="82070"/>
                        <a:pt x="48942" y="77455"/>
                      </a:cubicBezTo>
                      <a:cubicBezTo>
                        <a:pt x="56852" y="74868"/>
                        <a:pt x="63242" y="69340"/>
                        <a:pt x="67605" y="62342"/>
                      </a:cubicBezTo>
                      <a:cubicBezTo>
                        <a:pt x="71713" y="55749"/>
                        <a:pt x="72778" y="47076"/>
                        <a:pt x="72676" y="39418"/>
                      </a:cubicBezTo>
                      <a:cubicBezTo>
                        <a:pt x="72524" y="31506"/>
                        <a:pt x="70140" y="23696"/>
                        <a:pt x="65981" y="16951"/>
                      </a:cubicBezTo>
                      <a:cubicBezTo>
                        <a:pt x="61924" y="10358"/>
                        <a:pt x="54926" y="6149"/>
                        <a:pt x="47471" y="4424"/>
                      </a:cubicBezTo>
                      <a:cubicBezTo>
                        <a:pt x="35958" y="1787"/>
                        <a:pt x="23635" y="7822"/>
                        <a:pt x="17244" y="17408"/>
                      </a:cubicBezTo>
                      <a:cubicBezTo>
                        <a:pt x="9940" y="28312"/>
                        <a:pt x="8470" y="41599"/>
                        <a:pt x="15215" y="53162"/>
                      </a:cubicBezTo>
                      <a:cubicBezTo>
                        <a:pt x="16737" y="55799"/>
                        <a:pt x="18866" y="58132"/>
                        <a:pt x="21099" y="60161"/>
                      </a:cubicBezTo>
                      <a:cubicBezTo>
                        <a:pt x="24496" y="63254"/>
                        <a:pt x="28503" y="64928"/>
                        <a:pt x="32966" y="66094"/>
                      </a:cubicBezTo>
                      <a:cubicBezTo>
                        <a:pt x="40066" y="67920"/>
                        <a:pt x="48586" y="66450"/>
                        <a:pt x="54113" y="61530"/>
                      </a:cubicBezTo>
                      <a:cubicBezTo>
                        <a:pt x="60099" y="56205"/>
                        <a:pt x="62989" y="49156"/>
                        <a:pt x="63344" y="41193"/>
                      </a:cubicBezTo>
                      <a:cubicBezTo>
                        <a:pt x="63496" y="37035"/>
                        <a:pt x="63090" y="32927"/>
                        <a:pt x="61822" y="28920"/>
                      </a:cubicBezTo>
                      <a:cubicBezTo>
                        <a:pt x="61772" y="28717"/>
                        <a:pt x="62431" y="31557"/>
                        <a:pt x="62127" y="30340"/>
                      </a:cubicBezTo>
                      <a:cubicBezTo>
                        <a:pt x="61873" y="29174"/>
                        <a:pt x="61620" y="28007"/>
                        <a:pt x="61316" y="26841"/>
                      </a:cubicBezTo>
                      <a:cubicBezTo>
                        <a:pt x="61113" y="26181"/>
                        <a:pt x="60961" y="25471"/>
                        <a:pt x="60656" y="24812"/>
                      </a:cubicBezTo>
                      <a:cubicBezTo>
                        <a:pt x="59540" y="22124"/>
                        <a:pt x="58019" y="19741"/>
                        <a:pt x="55889" y="17763"/>
                      </a:cubicBezTo>
                      <a:cubicBezTo>
                        <a:pt x="48434" y="10815"/>
                        <a:pt x="36871" y="14365"/>
                        <a:pt x="31698" y="22175"/>
                      </a:cubicBezTo>
                      <a:cubicBezTo>
                        <a:pt x="28097" y="27601"/>
                        <a:pt x="26271" y="33941"/>
                        <a:pt x="25714" y="40432"/>
                      </a:cubicBezTo>
                      <a:cubicBezTo>
                        <a:pt x="25460" y="43374"/>
                        <a:pt x="25307" y="46417"/>
                        <a:pt x="25409" y="49358"/>
                      </a:cubicBezTo>
                      <a:cubicBezTo>
                        <a:pt x="25561" y="55191"/>
                        <a:pt x="31850" y="60211"/>
                        <a:pt x="37581" y="59451"/>
                      </a:cubicBezTo>
                      <a:cubicBezTo>
                        <a:pt x="43921" y="58589"/>
                        <a:pt x="47825" y="53568"/>
                        <a:pt x="47674" y="47279"/>
                      </a:cubicBezTo>
                      <a:cubicBezTo>
                        <a:pt x="47674" y="46468"/>
                        <a:pt x="47674" y="45707"/>
                        <a:pt x="47674" y="44895"/>
                      </a:cubicBezTo>
                      <a:cubicBezTo>
                        <a:pt x="47674" y="42968"/>
                        <a:pt x="47471" y="48040"/>
                        <a:pt x="47623" y="46062"/>
                      </a:cubicBezTo>
                      <a:cubicBezTo>
                        <a:pt x="47674" y="45555"/>
                        <a:pt x="47674" y="45098"/>
                        <a:pt x="47725" y="44591"/>
                      </a:cubicBezTo>
                      <a:cubicBezTo>
                        <a:pt x="47926" y="42512"/>
                        <a:pt x="48180" y="40432"/>
                        <a:pt x="48688" y="38353"/>
                      </a:cubicBezTo>
                      <a:cubicBezTo>
                        <a:pt x="48789" y="37846"/>
                        <a:pt x="48942" y="37339"/>
                        <a:pt x="49093" y="36832"/>
                      </a:cubicBezTo>
                      <a:cubicBezTo>
                        <a:pt x="49550" y="34904"/>
                        <a:pt x="48231" y="39114"/>
                        <a:pt x="48739" y="37846"/>
                      </a:cubicBezTo>
                      <a:cubicBezTo>
                        <a:pt x="49093" y="36984"/>
                        <a:pt x="49397" y="36122"/>
                        <a:pt x="49803" y="35310"/>
                      </a:cubicBezTo>
                      <a:cubicBezTo>
                        <a:pt x="50513" y="33941"/>
                        <a:pt x="50817" y="34702"/>
                        <a:pt x="49194" y="36071"/>
                      </a:cubicBezTo>
                      <a:cubicBezTo>
                        <a:pt x="49499" y="35817"/>
                        <a:pt x="49803" y="35310"/>
                        <a:pt x="50006" y="35006"/>
                      </a:cubicBezTo>
                      <a:cubicBezTo>
                        <a:pt x="50564" y="34245"/>
                        <a:pt x="52035" y="33434"/>
                        <a:pt x="49143" y="35767"/>
                      </a:cubicBezTo>
                      <a:cubicBezTo>
                        <a:pt x="50310" y="34803"/>
                        <a:pt x="50057" y="36071"/>
                        <a:pt x="47977" y="36223"/>
                      </a:cubicBezTo>
                      <a:cubicBezTo>
                        <a:pt x="48180" y="36223"/>
                        <a:pt x="48992" y="35919"/>
                        <a:pt x="49143" y="35767"/>
                      </a:cubicBezTo>
                      <a:cubicBezTo>
                        <a:pt x="46963" y="37237"/>
                        <a:pt x="43109" y="36122"/>
                        <a:pt x="41284" y="34600"/>
                      </a:cubicBezTo>
                      <a:cubicBezTo>
                        <a:pt x="40877" y="34144"/>
                        <a:pt x="40471" y="33738"/>
                        <a:pt x="40066" y="33282"/>
                      </a:cubicBezTo>
                      <a:cubicBezTo>
                        <a:pt x="40725" y="34245"/>
                        <a:pt x="40522" y="33840"/>
                        <a:pt x="39559" y="32217"/>
                      </a:cubicBezTo>
                      <a:cubicBezTo>
                        <a:pt x="39610" y="32673"/>
                        <a:pt x="40016" y="33434"/>
                        <a:pt x="40217" y="33890"/>
                      </a:cubicBezTo>
                      <a:cubicBezTo>
                        <a:pt x="40471" y="34549"/>
                        <a:pt x="40827" y="36172"/>
                        <a:pt x="39965" y="32724"/>
                      </a:cubicBezTo>
                      <a:cubicBezTo>
                        <a:pt x="40319" y="34093"/>
                        <a:pt x="40573" y="35462"/>
                        <a:pt x="40928" y="36832"/>
                      </a:cubicBezTo>
                      <a:cubicBezTo>
                        <a:pt x="41536" y="39114"/>
                        <a:pt x="40522" y="34093"/>
                        <a:pt x="40827" y="36375"/>
                      </a:cubicBezTo>
                      <a:cubicBezTo>
                        <a:pt x="40928" y="37187"/>
                        <a:pt x="41080" y="37998"/>
                        <a:pt x="41131" y="38810"/>
                      </a:cubicBezTo>
                      <a:cubicBezTo>
                        <a:pt x="41182" y="39418"/>
                        <a:pt x="41182" y="39976"/>
                        <a:pt x="41233" y="40585"/>
                      </a:cubicBezTo>
                      <a:cubicBezTo>
                        <a:pt x="41284" y="41497"/>
                        <a:pt x="40827" y="42157"/>
                        <a:pt x="41334" y="39317"/>
                      </a:cubicBezTo>
                      <a:cubicBezTo>
                        <a:pt x="41131" y="40432"/>
                        <a:pt x="41131" y="41548"/>
                        <a:pt x="40877" y="42613"/>
                      </a:cubicBezTo>
                      <a:cubicBezTo>
                        <a:pt x="40624" y="43729"/>
                        <a:pt x="39863" y="44642"/>
                        <a:pt x="41182" y="41903"/>
                      </a:cubicBezTo>
                      <a:cubicBezTo>
                        <a:pt x="40979" y="42360"/>
                        <a:pt x="40827" y="42867"/>
                        <a:pt x="40624" y="43323"/>
                      </a:cubicBezTo>
                      <a:cubicBezTo>
                        <a:pt x="40471" y="43628"/>
                        <a:pt x="40319" y="43932"/>
                        <a:pt x="40167" y="44236"/>
                      </a:cubicBezTo>
                      <a:cubicBezTo>
                        <a:pt x="39406" y="45910"/>
                        <a:pt x="41993" y="41751"/>
                        <a:pt x="40370" y="43881"/>
                      </a:cubicBezTo>
                      <a:cubicBezTo>
                        <a:pt x="40066" y="44236"/>
                        <a:pt x="39711" y="44591"/>
                        <a:pt x="39406" y="44946"/>
                      </a:cubicBezTo>
                      <a:cubicBezTo>
                        <a:pt x="40979" y="42765"/>
                        <a:pt x="41080" y="43475"/>
                        <a:pt x="40066" y="44236"/>
                      </a:cubicBezTo>
                      <a:cubicBezTo>
                        <a:pt x="39711" y="44540"/>
                        <a:pt x="39254" y="44743"/>
                        <a:pt x="38899" y="44997"/>
                      </a:cubicBezTo>
                      <a:cubicBezTo>
                        <a:pt x="41435" y="43120"/>
                        <a:pt x="40979" y="43983"/>
                        <a:pt x="40167" y="44236"/>
                      </a:cubicBezTo>
                      <a:cubicBezTo>
                        <a:pt x="39711" y="44388"/>
                        <a:pt x="39203" y="44540"/>
                        <a:pt x="38799" y="44693"/>
                      </a:cubicBezTo>
                      <a:cubicBezTo>
                        <a:pt x="41485" y="43526"/>
                        <a:pt x="41030" y="44236"/>
                        <a:pt x="39711" y="44388"/>
                      </a:cubicBezTo>
                      <a:cubicBezTo>
                        <a:pt x="39203" y="44439"/>
                        <a:pt x="38595" y="44388"/>
                        <a:pt x="38088" y="44439"/>
                      </a:cubicBezTo>
                      <a:cubicBezTo>
                        <a:pt x="40167" y="44540"/>
                        <a:pt x="40573" y="44540"/>
                        <a:pt x="39356" y="44439"/>
                      </a:cubicBezTo>
                      <a:cubicBezTo>
                        <a:pt x="38950" y="44388"/>
                        <a:pt x="38545" y="44338"/>
                        <a:pt x="38189" y="44236"/>
                      </a:cubicBezTo>
                      <a:cubicBezTo>
                        <a:pt x="37783" y="44135"/>
                        <a:pt x="37378" y="44033"/>
                        <a:pt x="36972" y="43983"/>
                      </a:cubicBezTo>
                      <a:cubicBezTo>
                        <a:pt x="34792" y="43577"/>
                        <a:pt x="39153" y="45250"/>
                        <a:pt x="37175" y="44033"/>
                      </a:cubicBezTo>
                      <a:cubicBezTo>
                        <a:pt x="35046" y="42715"/>
                        <a:pt x="39051" y="45656"/>
                        <a:pt x="37328" y="44388"/>
                      </a:cubicBezTo>
                      <a:cubicBezTo>
                        <a:pt x="36921" y="44084"/>
                        <a:pt x="36465" y="43729"/>
                        <a:pt x="36060" y="43374"/>
                      </a:cubicBezTo>
                      <a:cubicBezTo>
                        <a:pt x="35654" y="43019"/>
                        <a:pt x="35298" y="42664"/>
                        <a:pt x="34893" y="42309"/>
                      </a:cubicBezTo>
                      <a:cubicBezTo>
                        <a:pt x="33473" y="40990"/>
                        <a:pt x="36414" y="44236"/>
                        <a:pt x="35654" y="43120"/>
                      </a:cubicBezTo>
                      <a:cubicBezTo>
                        <a:pt x="35046" y="42258"/>
                        <a:pt x="34386" y="41497"/>
                        <a:pt x="33827" y="40635"/>
                      </a:cubicBezTo>
                      <a:cubicBezTo>
                        <a:pt x="32762" y="39012"/>
                        <a:pt x="34995" y="43323"/>
                        <a:pt x="34335" y="41548"/>
                      </a:cubicBezTo>
                      <a:cubicBezTo>
                        <a:pt x="34183" y="41143"/>
                        <a:pt x="33980" y="40737"/>
                        <a:pt x="33778" y="40280"/>
                      </a:cubicBezTo>
                      <a:cubicBezTo>
                        <a:pt x="33524" y="39570"/>
                        <a:pt x="33372" y="38860"/>
                        <a:pt x="33067" y="38150"/>
                      </a:cubicBezTo>
                      <a:cubicBezTo>
                        <a:pt x="34284" y="41244"/>
                        <a:pt x="33524" y="40483"/>
                        <a:pt x="33372" y="39317"/>
                      </a:cubicBezTo>
                      <a:cubicBezTo>
                        <a:pt x="33321" y="38860"/>
                        <a:pt x="33270" y="38455"/>
                        <a:pt x="33219" y="37998"/>
                      </a:cubicBezTo>
                      <a:cubicBezTo>
                        <a:pt x="33169" y="37542"/>
                        <a:pt x="33169" y="37136"/>
                        <a:pt x="33118" y="36680"/>
                      </a:cubicBezTo>
                      <a:cubicBezTo>
                        <a:pt x="32966" y="34245"/>
                        <a:pt x="32915" y="38607"/>
                        <a:pt x="33016" y="37694"/>
                      </a:cubicBezTo>
                      <a:cubicBezTo>
                        <a:pt x="33219" y="36020"/>
                        <a:pt x="33676" y="34397"/>
                        <a:pt x="33929" y="32724"/>
                      </a:cubicBezTo>
                      <a:cubicBezTo>
                        <a:pt x="33473" y="35817"/>
                        <a:pt x="33169" y="34854"/>
                        <a:pt x="33625" y="33789"/>
                      </a:cubicBezTo>
                      <a:cubicBezTo>
                        <a:pt x="33727" y="33535"/>
                        <a:pt x="33827" y="33231"/>
                        <a:pt x="33980" y="32977"/>
                      </a:cubicBezTo>
                      <a:cubicBezTo>
                        <a:pt x="34386" y="32014"/>
                        <a:pt x="34893" y="31152"/>
                        <a:pt x="35349" y="30188"/>
                      </a:cubicBezTo>
                      <a:cubicBezTo>
                        <a:pt x="36212" y="28514"/>
                        <a:pt x="33625" y="32572"/>
                        <a:pt x="34741" y="31101"/>
                      </a:cubicBezTo>
                      <a:cubicBezTo>
                        <a:pt x="34995" y="30746"/>
                        <a:pt x="35247" y="30391"/>
                        <a:pt x="35501" y="30036"/>
                      </a:cubicBezTo>
                      <a:cubicBezTo>
                        <a:pt x="35958" y="29478"/>
                        <a:pt x="36414" y="28920"/>
                        <a:pt x="36921" y="28362"/>
                      </a:cubicBezTo>
                      <a:cubicBezTo>
                        <a:pt x="37226" y="28058"/>
                        <a:pt x="37581" y="27754"/>
                        <a:pt x="37834" y="27449"/>
                      </a:cubicBezTo>
                      <a:cubicBezTo>
                        <a:pt x="35958" y="29884"/>
                        <a:pt x="36110" y="28920"/>
                        <a:pt x="37023" y="28261"/>
                      </a:cubicBezTo>
                      <a:cubicBezTo>
                        <a:pt x="37732" y="27754"/>
                        <a:pt x="38392" y="27246"/>
                        <a:pt x="39102" y="26739"/>
                      </a:cubicBezTo>
                      <a:cubicBezTo>
                        <a:pt x="40016" y="26080"/>
                        <a:pt x="41030" y="26181"/>
                        <a:pt x="38037" y="27246"/>
                      </a:cubicBezTo>
                      <a:cubicBezTo>
                        <a:pt x="38443" y="27094"/>
                        <a:pt x="38799" y="26841"/>
                        <a:pt x="39203" y="26689"/>
                      </a:cubicBezTo>
                      <a:cubicBezTo>
                        <a:pt x="39965" y="26334"/>
                        <a:pt x="40776" y="26131"/>
                        <a:pt x="41587" y="25826"/>
                      </a:cubicBezTo>
                      <a:cubicBezTo>
                        <a:pt x="43109" y="25269"/>
                        <a:pt x="39762" y="26384"/>
                        <a:pt x="39914" y="26232"/>
                      </a:cubicBezTo>
                      <a:cubicBezTo>
                        <a:pt x="40066" y="26080"/>
                        <a:pt x="40979" y="26080"/>
                        <a:pt x="41182" y="26029"/>
                      </a:cubicBezTo>
                      <a:cubicBezTo>
                        <a:pt x="41587" y="25979"/>
                        <a:pt x="42044" y="25979"/>
                        <a:pt x="42450" y="25928"/>
                      </a:cubicBezTo>
                      <a:cubicBezTo>
                        <a:pt x="45036" y="25725"/>
                        <a:pt x="39914" y="25522"/>
                        <a:pt x="41638" y="25877"/>
                      </a:cubicBezTo>
                      <a:cubicBezTo>
                        <a:pt x="42450" y="26029"/>
                        <a:pt x="43261" y="26131"/>
                        <a:pt x="44072" y="26334"/>
                      </a:cubicBezTo>
                      <a:cubicBezTo>
                        <a:pt x="45087" y="26536"/>
                        <a:pt x="45594" y="27246"/>
                        <a:pt x="42906" y="25928"/>
                      </a:cubicBezTo>
                      <a:cubicBezTo>
                        <a:pt x="43362" y="26131"/>
                        <a:pt x="43819" y="26283"/>
                        <a:pt x="44275" y="26486"/>
                      </a:cubicBezTo>
                      <a:cubicBezTo>
                        <a:pt x="44732" y="26689"/>
                        <a:pt x="45189" y="26942"/>
                        <a:pt x="45644" y="27145"/>
                      </a:cubicBezTo>
                      <a:cubicBezTo>
                        <a:pt x="46608" y="27652"/>
                        <a:pt x="47318" y="28666"/>
                        <a:pt x="45036" y="26739"/>
                      </a:cubicBezTo>
                      <a:cubicBezTo>
                        <a:pt x="45441" y="27094"/>
                        <a:pt x="45949" y="27449"/>
                        <a:pt x="46406" y="27703"/>
                      </a:cubicBezTo>
                      <a:cubicBezTo>
                        <a:pt x="47977" y="28717"/>
                        <a:pt x="44935" y="25573"/>
                        <a:pt x="46203" y="27348"/>
                      </a:cubicBezTo>
                      <a:cubicBezTo>
                        <a:pt x="46862" y="28261"/>
                        <a:pt x="47572" y="29833"/>
                        <a:pt x="48383" y="30594"/>
                      </a:cubicBezTo>
                      <a:cubicBezTo>
                        <a:pt x="48129" y="30137"/>
                        <a:pt x="47876" y="29681"/>
                        <a:pt x="47623" y="29174"/>
                      </a:cubicBezTo>
                      <a:cubicBezTo>
                        <a:pt x="47825" y="29579"/>
                        <a:pt x="48028" y="29985"/>
                        <a:pt x="48180" y="30340"/>
                      </a:cubicBezTo>
                      <a:cubicBezTo>
                        <a:pt x="48434" y="30949"/>
                        <a:pt x="48688" y="31557"/>
                        <a:pt x="48942" y="32166"/>
                      </a:cubicBezTo>
                      <a:cubicBezTo>
                        <a:pt x="49296" y="33129"/>
                        <a:pt x="49397" y="34549"/>
                        <a:pt x="49956" y="35361"/>
                      </a:cubicBezTo>
                      <a:cubicBezTo>
                        <a:pt x="49854" y="34803"/>
                        <a:pt x="49702" y="34296"/>
                        <a:pt x="49600" y="33738"/>
                      </a:cubicBezTo>
                      <a:cubicBezTo>
                        <a:pt x="49702" y="34195"/>
                        <a:pt x="49803" y="34600"/>
                        <a:pt x="49854" y="35057"/>
                      </a:cubicBezTo>
                      <a:cubicBezTo>
                        <a:pt x="50006" y="35969"/>
                        <a:pt x="50159" y="36832"/>
                        <a:pt x="50260" y="37745"/>
                      </a:cubicBezTo>
                      <a:cubicBezTo>
                        <a:pt x="50361" y="38860"/>
                        <a:pt x="50462" y="40027"/>
                        <a:pt x="50462" y="41143"/>
                      </a:cubicBezTo>
                      <a:cubicBezTo>
                        <a:pt x="50462" y="42360"/>
                        <a:pt x="49854" y="43577"/>
                        <a:pt x="50513" y="40889"/>
                      </a:cubicBezTo>
                      <a:cubicBezTo>
                        <a:pt x="50361" y="41497"/>
                        <a:pt x="50411" y="42309"/>
                        <a:pt x="50361" y="42917"/>
                      </a:cubicBezTo>
                      <a:cubicBezTo>
                        <a:pt x="50210" y="44236"/>
                        <a:pt x="50006" y="45606"/>
                        <a:pt x="49702" y="46924"/>
                      </a:cubicBezTo>
                      <a:cubicBezTo>
                        <a:pt x="49600" y="47380"/>
                        <a:pt x="49499" y="47786"/>
                        <a:pt x="49397" y="48192"/>
                      </a:cubicBezTo>
                      <a:cubicBezTo>
                        <a:pt x="49296" y="48598"/>
                        <a:pt x="49194" y="49054"/>
                        <a:pt x="49042" y="49460"/>
                      </a:cubicBezTo>
                      <a:cubicBezTo>
                        <a:pt x="49600" y="47736"/>
                        <a:pt x="49702" y="47431"/>
                        <a:pt x="49296" y="48547"/>
                      </a:cubicBezTo>
                      <a:cubicBezTo>
                        <a:pt x="48840" y="49663"/>
                        <a:pt x="48079" y="50880"/>
                        <a:pt x="47725" y="51996"/>
                      </a:cubicBezTo>
                      <a:cubicBezTo>
                        <a:pt x="48434" y="49713"/>
                        <a:pt x="48637" y="50576"/>
                        <a:pt x="47825" y="51641"/>
                      </a:cubicBezTo>
                      <a:cubicBezTo>
                        <a:pt x="47572" y="51945"/>
                        <a:pt x="47318" y="52300"/>
                        <a:pt x="47014" y="52604"/>
                      </a:cubicBezTo>
                      <a:cubicBezTo>
                        <a:pt x="46608" y="53061"/>
                        <a:pt x="46050" y="53466"/>
                        <a:pt x="45746" y="53974"/>
                      </a:cubicBezTo>
                      <a:cubicBezTo>
                        <a:pt x="47318" y="51793"/>
                        <a:pt x="46862" y="52959"/>
                        <a:pt x="45949" y="53669"/>
                      </a:cubicBezTo>
                      <a:cubicBezTo>
                        <a:pt x="45441" y="54075"/>
                        <a:pt x="44935" y="54430"/>
                        <a:pt x="44427" y="54734"/>
                      </a:cubicBezTo>
                      <a:cubicBezTo>
                        <a:pt x="41891" y="56408"/>
                        <a:pt x="46000" y="54075"/>
                        <a:pt x="44275" y="54886"/>
                      </a:cubicBezTo>
                      <a:cubicBezTo>
                        <a:pt x="43312" y="55343"/>
                        <a:pt x="42399" y="55749"/>
                        <a:pt x="41385" y="56053"/>
                      </a:cubicBezTo>
                      <a:cubicBezTo>
                        <a:pt x="40827" y="56256"/>
                        <a:pt x="40117" y="56357"/>
                        <a:pt x="39610" y="56611"/>
                      </a:cubicBezTo>
                      <a:cubicBezTo>
                        <a:pt x="42145" y="55444"/>
                        <a:pt x="41334" y="56256"/>
                        <a:pt x="40066" y="56459"/>
                      </a:cubicBezTo>
                      <a:cubicBezTo>
                        <a:pt x="38950" y="56611"/>
                        <a:pt x="37783" y="56661"/>
                        <a:pt x="36668" y="56712"/>
                      </a:cubicBezTo>
                      <a:cubicBezTo>
                        <a:pt x="35146" y="56763"/>
                        <a:pt x="39711" y="57067"/>
                        <a:pt x="37480" y="56712"/>
                      </a:cubicBezTo>
                      <a:cubicBezTo>
                        <a:pt x="36668" y="56611"/>
                        <a:pt x="35857" y="56509"/>
                        <a:pt x="34995" y="56357"/>
                      </a:cubicBezTo>
                      <a:cubicBezTo>
                        <a:pt x="33878" y="56104"/>
                        <a:pt x="32762" y="55241"/>
                        <a:pt x="35451" y="56560"/>
                      </a:cubicBezTo>
                      <a:cubicBezTo>
                        <a:pt x="34995" y="56306"/>
                        <a:pt x="34436" y="56205"/>
                        <a:pt x="33980" y="56002"/>
                      </a:cubicBezTo>
                      <a:cubicBezTo>
                        <a:pt x="33169" y="55647"/>
                        <a:pt x="32408" y="55292"/>
                        <a:pt x="31647" y="54886"/>
                      </a:cubicBezTo>
                      <a:cubicBezTo>
                        <a:pt x="30785" y="54430"/>
                        <a:pt x="29669" y="53365"/>
                        <a:pt x="32358" y="55394"/>
                      </a:cubicBezTo>
                      <a:cubicBezTo>
                        <a:pt x="31951" y="55089"/>
                        <a:pt x="31545" y="54836"/>
                        <a:pt x="31191" y="54531"/>
                      </a:cubicBezTo>
                      <a:cubicBezTo>
                        <a:pt x="30379" y="53923"/>
                        <a:pt x="29669" y="53162"/>
                        <a:pt x="28857" y="52503"/>
                      </a:cubicBezTo>
                      <a:cubicBezTo>
                        <a:pt x="27843" y="51641"/>
                        <a:pt x="30836" y="54886"/>
                        <a:pt x="29720" y="53416"/>
                      </a:cubicBezTo>
                      <a:cubicBezTo>
                        <a:pt x="29365" y="52908"/>
                        <a:pt x="28959" y="52503"/>
                        <a:pt x="28605" y="51996"/>
                      </a:cubicBezTo>
                      <a:cubicBezTo>
                        <a:pt x="28351" y="51641"/>
                        <a:pt x="28097" y="51235"/>
                        <a:pt x="27843" y="50880"/>
                      </a:cubicBezTo>
                      <a:cubicBezTo>
                        <a:pt x="27134" y="49764"/>
                        <a:pt x="27134" y="48446"/>
                        <a:pt x="28097" y="51488"/>
                      </a:cubicBezTo>
                      <a:cubicBezTo>
                        <a:pt x="27843" y="50677"/>
                        <a:pt x="27337" y="49866"/>
                        <a:pt x="27032" y="49054"/>
                      </a:cubicBezTo>
                      <a:cubicBezTo>
                        <a:pt x="26880" y="48648"/>
                        <a:pt x="26728" y="48243"/>
                        <a:pt x="26575" y="47786"/>
                      </a:cubicBezTo>
                      <a:cubicBezTo>
                        <a:pt x="26220" y="46569"/>
                        <a:pt x="26372" y="44946"/>
                        <a:pt x="26677" y="48547"/>
                      </a:cubicBezTo>
                      <a:cubicBezTo>
                        <a:pt x="26525" y="46671"/>
                        <a:pt x="26372" y="44693"/>
                        <a:pt x="26120" y="42816"/>
                      </a:cubicBezTo>
                      <a:cubicBezTo>
                        <a:pt x="26525" y="46011"/>
                        <a:pt x="25967" y="45250"/>
                        <a:pt x="26069" y="44033"/>
                      </a:cubicBezTo>
                      <a:cubicBezTo>
                        <a:pt x="26120" y="43577"/>
                        <a:pt x="26170" y="43171"/>
                        <a:pt x="26220" y="42715"/>
                      </a:cubicBezTo>
                      <a:cubicBezTo>
                        <a:pt x="26372" y="41700"/>
                        <a:pt x="26626" y="40686"/>
                        <a:pt x="26829" y="39672"/>
                      </a:cubicBezTo>
                      <a:cubicBezTo>
                        <a:pt x="27134" y="38455"/>
                        <a:pt x="27894" y="38201"/>
                        <a:pt x="26474" y="40737"/>
                      </a:cubicBezTo>
                      <a:cubicBezTo>
                        <a:pt x="26728" y="40230"/>
                        <a:pt x="26880" y="39621"/>
                        <a:pt x="27134" y="39063"/>
                      </a:cubicBezTo>
                      <a:cubicBezTo>
                        <a:pt x="27488" y="38252"/>
                        <a:pt x="27894" y="37440"/>
                        <a:pt x="28300" y="36680"/>
                      </a:cubicBezTo>
                      <a:cubicBezTo>
                        <a:pt x="28857" y="35564"/>
                        <a:pt x="29669" y="35564"/>
                        <a:pt x="27691" y="37542"/>
                      </a:cubicBezTo>
                      <a:cubicBezTo>
                        <a:pt x="28097" y="37136"/>
                        <a:pt x="28402" y="36527"/>
                        <a:pt x="28756" y="36071"/>
                      </a:cubicBezTo>
                      <a:cubicBezTo>
                        <a:pt x="29314" y="35361"/>
                        <a:pt x="29974" y="34702"/>
                        <a:pt x="30531" y="34042"/>
                      </a:cubicBezTo>
                      <a:cubicBezTo>
                        <a:pt x="31748" y="32622"/>
                        <a:pt x="28300" y="35919"/>
                        <a:pt x="29771" y="34752"/>
                      </a:cubicBezTo>
                      <a:cubicBezTo>
                        <a:pt x="30227" y="34347"/>
                        <a:pt x="30734" y="33941"/>
                        <a:pt x="31242" y="33586"/>
                      </a:cubicBezTo>
                      <a:cubicBezTo>
                        <a:pt x="32002" y="33028"/>
                        <a:pt x="32864" y="32572"/>
                        <a:pt x="33625" y="32064"/>
                      </a:cubicBezTo>
                      <a:cubicBezTo>
                        <a:pt x="30227" y="34245"/>
                        <a:pt x="33473" y="32217"/>
                        <a:pt x="34640" y="31811"/>
                      </a:cubicBezTo>
                      <a:cubicBezTo>
                        <a:pt x="35095" y="31659"/>
                        <a:pt x="35603" y="31456"/>
                        <a:pt x="36110" y="31354"/>
                      </a:cubicBezTo>
                      <a:cubicBezTo>
                        <a:pt x="38899" y="30543"/>
                        <a:pt x="33827" y="31811"/>
                        <a:pt x="35755" y="31405"/>
                      </a:cubicBezTo>
                      <a:cubicBezTo>
                        <a:pt x="38748" y="30797"/>
                        <a:pt x="41284" y="29833"/>
                        <a:pt x="43312" y="27399"/>
                      </a:cubicBezTo>
                      <a:cubicBezTo>
                        <a:pt x="45036" y="25269"/>
                        <a:pt x="46203" y="21972"/>
                        <a:pt x="45847" y="19233"/>
                      </a:cubicBezTo>
                      <a:cubicBezTo>
                        <a:pt x="45036" y="14162"/>
                        <a:pt x="39813" y="8380"/>
                        <a:pt x="33625" y="9598"/>
                      </a:cubicBezTo>
                      <a:lnTo>
                        <a:pt x="33625" y="9598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1" name="任意多边形: 形状 270"/>
                <p:cNvSpPr/>
                <p:nvPr/>
              </p:nvSpPr>
              <p:spPr>
                <a:xfrm>
                  <a:off x="9682682" y="2797456"/>
                  <a:ext cx="60859" cy="65930"/>
                </a:xfrm>
                <a:custGeom>
                  <a:avLst/>
                  <a:gdLst>
                    <a:gd name="connsiteX0" fmla="*/ 22788 w 60858"/>
                    <a:gd name="connsiteY0" fmla="*/ 5386 h 65930"/>
                    <a:gd name="connsiteX1" fmla="*/ 7371 w 60858"/>
                    <a:gd name="connsiteY1" fmla="*/ 18673 h 65930"/>
                    <a:gd name="connsiteX2" fmla="*/ 3872 w 60858"/>
                    <a:gd name="connsiteY2" fmla="*/ 34953 h 65930"/>
                    <a:gd name="connsiteX3" fmla="*/ 9653 w 60858"/>
                    <a:gd name="connsiteY3" fmla="*/ 50522 h 65930"/>
                    <a:gd name="connsiteX4" fmla="*/ 25730 w 60858"/>
                    <a:gd name="connsiteY4" fmla="*/ 61173 h 65930"/>
                    <a:gd name="connsiteX5" fmla="*/ 43937 w 60858"/>
                    <a:gd name="connsiteY5" fmla="*/ 59905 h 65930"/>
                    <a:gd name="connsiteX6" fmla="*/ 57275 w 60858"/>
                    <a:gd name="connsiteY6" fmla="*/ 43574 h 65930"/>
                    <a:gd name="connsiteX7" fmla="*/ 50682 w 60858"/>
                    <a:gd name="connsiteY7" fmla="*/ 12689 h 65930"/>
                    <a:gd name="connsiteX8" fmla="*/ 37648 w 60858"/>
                    <a:gd name="connsiteY8" fmla="*/ 4371 h 65930"/>
                    <a:gd name="connsiteX9" fmla="*/ 22434 w 60858"/>
                    <a:gd name="connsiteY9" fmla="*/ 6856 h 65930"/>
                    <a:gd name="connsiteX10" fmla="*/ 14421 w 60858"/>
                    <a:gd name="connsiteY10" fmla="*/ 16289 h 65930"/>
                    <a:gd name="connsiteX11" fmla="*/ 13862 w 60858"/>
                    <a:gd name="connsiteY11" fmla="*/ 32975 h 65930"/>
                    <a:gd name="connsiteX12" fmla="*/ 13203 w 60858"/>
                    <a:gd name="connsiteY12" fmla="*/ 30033 h 65930"/>
                    <a:gd name="connsiteX13" fmla="*/ 21724 w 60858"/>
                    <a:gd name="connsiteY13" fmla="*/ 46871 h 65930"/>
                    <a:gd name="connsiteX14" fmla="*/ 45864 w 60858"/>
                    <a:gd name="connsiteY14" fmla="*/ 45907 h 65930"/>
                    <a:gd name="connsiteX15" fmla="*/ 41554 w 60858"/>
                    <a:gd name="connsiteY15" fmla="*/ 21310 h 65930"/>
                    <a:gd name="connsiteX16" fmla="*/ 26947 w 60858"/>
                    <a:gd name="connsiteY16" fmla="*/ 22680 h 65930"/>
                    <a:gd name="connsiteX17" fmla="*/ 20710 w 60858"/>
                    <a:gd name="connsiteY17" fmla="*/ 35460 h 65930"/>
                    <a:gd name="connsiteX18" fmla="*/ 24716 w 60858"/>
                    <a:gd name="connsiteY18" fmla="*/ 43016 h 65930"/>
                    <a:gd name="connsiteX19" fmla="*/ 32881 w 60858"/>
                    <a:gd name="connsiteY19" fmla="*/ 45552 h 65930"/>
                    <a:gd name="connsiteX20" fmla="*/ 40437 w 60858"/>
                    <a:gd name="connsiteY20" fmla="*/ 41546 h 65930"/>
                    <a:gd name="connsiteX21" fmla="*/ 42973 w 60858"/>
                    <a:gd name="connsiteY21" fmla="*/ 33380 h 65930"/>
                    <a:gd name="connsiteX22" fmla="*/ 42973 w 60858"/>
                    <a:gd name="connsiteY22" fmla="*/ 33025 h 65930"/>
                    <a:gd name="connsiteX23" fmla="*/ 42872 w 60858"/>
                    <a:gd name="connsiteY23" fmla="*/ 36018 h 65930"/>
                    <a:gd name="connsiteX24" fmla="*/ 43024 w 60858"/>
                    <a:gd name="connsiteY24" fmla="*/ 35358 h 65930"/>
                    <a:gd name="connsiteX25" fmla="*/ 42162 w 60858"/>
                    <a:gd name="connsiteY25" fmla="*/ 38097 h 65930"/>
                    <a:gd name="connsiteX26" fmla="*/ 42466 w 60858"/>
                    <a:gd name="connsiteY26" fmla="*/ 37539 h 65930"/>
                    <a:gd name="connsiteX27" fmla="*/ 40945 w 60858"/>
                    <a:gd name="connsiteY27" fmla="*/ 39974 h 65930"/>
                    <a:gd name="connsiteX28" fmla="*/ 41350 w 60858"/>
                    <a:gd name="connsiteY28" fmla="*/ 39466 h 65930"/>
                    <a:gd name="connsiteX29" fmla="*/ 39271 w 60858"/>
                    <a:gd name="connsiteY29" fmla="*/ 41394 h 65930"/>
                    <a:gd name="connsiteX30" fmla="*/ 40083 w 60858"/>
                    <a:gd name="connsiteY30" fmla="*/ 40785 h 65930"/>
                    <a:gd name="connsiteX31" fmla="*/ 37547 w 60858"/>
                    <a:gd name="connsiteY31" fmla="*/ 42154 h 65930"/>
                    <a:gd name="connsiteX32" fmla="*/ 38511 w 60858"/>
                    <a:gd name="connsiteY32" fmla="*/ 41748 h 65930"/>
                    <a:gd name="connsiteX33" fmla="*/ 35569 w 60858"/>
                    <a:gd name="connsiteY33" fmla="*/ 42408 h 65930"/>
                    <a:gd name="connsiteX34" fmla="*/ 36989 w 60858"/>
                    <a:gd name="connsiteY34" fmla="*/ 42256 h 65930"/>
                    <a:gd name="connsiteX35" fmla="*/ 33997 w 60858"/>
                    <a:gd name="connsiteY35" fmla="*/ 42154 h 65930"/>
                    <a:gd name="connsiteX36" fmla="*/ 35011 w 60858"/>
                    <a:gd name="connsiteY36" fmla="*/ 42357 h 65930"/>
                    <a:gd name="connsiteX37" fmla="*/ 32272 w 60858"/>
                    <a:gd name="connsiteY37" fmla="*/ 41495 h 65930"/>
                    <a:gd name="connsiteX38" fmla="*/ 32881 w 60858"/>
                    <a:gd name="connsiteY38" fmla="*/ 41799 h 65930"/>
                    <a:gd name="connsiteX39" fmla="*/ 30447 w 60858"/>
                    <a:gd name="connsiteY39" fmla="*/ 40278 h 65930"/>
                    <a:gd name="connsiteX40" fmla="*/ 31004 w 60858"/>
                    <a:gd name="connsiteY40" fmla="*/ 40683 h 65930"/>
                    <a:gd name="connsiteX41" fmla="*/ 29077 w 60858"/>
                    <a:gd name="connsiteY41" fmla="*/ 38604 h 65930"/>
                    <a:gd name="connsiteX42" fmla="*/ 29585 w 60858"/>
                    <a:gd name="connsiteY42" fmla="*/ 39213 h 65930"/>
                    <a:gd name="connsiteX43" fmla="*/ 28215 w 60858"/>
                    <a:gd name="connsiteY43" fmla="*/ 36677 h 65930"/>
                    <a:gd name="connsiteX44" fmla="*/ 28672 w 60858"/>
                    <a:gd name="connsiteY44" fmla="*/ 37894 h 65930"/>
                    <a:gd name="connsiteX45" fmla="*/ 28012 w 60858"/>
                    <a:gd name="connsiteY45" fmla="*/ 34953 h 65930"/>
                    <a:gd name="connsiteX46" fmla="*/ 28114 w 60858"/>
                    <a:gd name="connsiteY46" fmla="*/ 35815 h 65930"/>
                    <a:gd name="connsiteX47" fmla="*/ 28215 w 60858"/>
                    <a:gd name="connsiteY47" fmla="*/ 32823 h 65930"/>
                    <a:gd name="connsiteX48" fmla="*/ 27911 w 60858"/>
                    <a:gd name="connsiteY48" fmla="*/ 34547 h 65930"/>
                    <a:gd name="connsiteX49" fmla="*/ 28773 w 60858"/>
                    <a:gd name="connsiteY49" fmla="*/ 31808 h 65930"/>
                    <a:gd name="connsiteX50" fmla="*/ 28165 w 60858"/>
                    <a:gd name="connsiteY50" fmla="*/ 33025 h 65930"/>
                    <a:gd name="connsiteX51" fmla="*/ 29686 w 60858"/>
                    <a:gd name="connsiteY51" fmla="*/ 30591 h 65930"/>
                    <a:gd name="connsiteX52" fmla="*/ 28824 w 60858"/>
                    <a:gd name="connsiteY52" fmla="*/ 31605 h 65930"/>
                    <a:gd name="connsiteX53" fmla="*/ 30903 w 60858"/>
                    <a:gd name="connsiteY53" fmla="*/ 29678 h 65930"/>
                    <a:gd name="connsiteX54" fmla="*/ 29787 w 60858"/>
                    <a:gd name="connsiteY54" fmla="*/ 30439 h 65930"/>
                    <a:gd name="connsiteX55" fmla="*/ 32323 w 60858"/>
                    <a:gd name="connsiteY55" fmla="*/ 29070 h 65930"/>
                    <a:gd name="connsiteX56" fmla="*/ 31004 w 60858"/>
                    <a:gd name="connsiteY56" fmla="*/ 29475 h 65930"/>
                    <a:gd name="connsiteX57" fmla="*/ 33946 w 60858"/>
                    <a:gd name="connsiteY57" fmla="*/ 28816 h 65930"/>
                    <a:gd name="connsiteX58" fmla="*/ 32272 w 60858"/>
                    <a:gd name="connsiteY58" fmla="*/ 28968 h 65930"/>
                    <a:gd name="connsiteX59" fmla="*/ 35265 w 60858"/>
                    <a:gd name="connsiteY59" fmla="*/ 29070 h 65930"/>
                    <a:gd name="connsiteX60" fmla="*/ 33692 w 60858"/>
                    <a:gd name="connsiteY60" fmla="*/ 28816 h 65930"/>
                    <a:gd name="connsiteX61" fmla="*/ 36431 w 60858"/>
                    <a:gd name="connsiteY61" fmla="*/ 29678 h 65930"/>
                    <a:gd name="connsiteX62" fmla="*/ 34656 w 60858"/>
                    <a:gd name="connsiteY62" fmla="*/ 28867 h 65930"/>
                    <a:gd name="connsiteX63" fmla="*/ 37091 w 60858"/>
                    <a:gd name="connsiteY63" fmla="*/ 30388 h 65930"/>
                    <a:gd name="connsiteX64" fmla="*/ 35214 w 60858"/>
                    <a:gd name="connsiteY64" fmla="*/ 28816 h 65930"/>
                    <a:gd name="connsiteX65" fmla="*/ 37141 w 60858"/>
                    <a:gd name="connsiteY65" fmla="*/ 30895 h 65930"/>
                    <a:gd name="connsiteX66" fmla="*/ 35214 w 60858"/>
                    <a:gd name="connsiteY66" fmla="*/ 28106 h 65930"/>
                    <a:gd name="connsiteX67" fmla="*/ 36584 w 60858"/>
                    <a:gd name="connsiteY67" fmla="*/ 30642 h 65930"/>
                    <a:gd name="connsiteX68" fmla="*/ 35214 w 60858"/>
                    <a:gd name="connsiteY68" fmla="*/ 27041 h 65930"/>
                    <a:gd name="connsiteX69" fmla="*/ 35873 w 60858"/>
                    <a:gd name="connsiteY69" fmla="*/ 29983 h 65930"/>
                    <a:gd name="connsiteX70" fmla="*/ 34707 w 60858"/>
                    <a:gd name="connsiteY70" fmla="*/ 24556 h 65930"/>
                    <a:gd name="connsiteX71" fmla="*/ 35366 w 60858"/>
                    <a:gd name="connsiteY71" fmla="*/ 27497 h 65930"/>
                    <a:gd name="connsiteX72" fmla="*/ 35011 w 60858"/>
                    <a:gd name="connsiteY72" fmla="*/ 23643 h 65930"/>
                    <a:gd name="connsiteX73" fmla="*/ 34909 w 60858"/>
                    <a:gd name="connsiteY73" fmla="*/ 26635 h 65930"/>
                    <a:gd name="connsiteX74" fmla="*/ 35467 w 60858"/>
                    <a:gd name="connsiteY74" fmla="*/ 23592 h 65930"/>
                    <a:gd name="connsiteX75" fmla="*/ 34606 w 60858"/>
                    <a:gd name="connsiteY75" fmla="*/ 26331 h 65930"/>
                    <a:gd name="connsiteX76" fmla="*/ 35823 w 60858"/>
                    <a:gd name="connsiteY76" fmla="*/ 23745 h 65930"/>
                    <a:gd name="connsiteX77" fmla="*/ 34301 w 60858"/>
                    <a:gd name="connsiteY77" fmla="*/ 26179 h 65930"/>
                    <a:gd name="connsiteX78" fmla="*/ 35823 w 60858"/>
                    <a:gd name="connsiteY78" fmla="*/ 24404 h 65930"/>
                    <a:gd name="connsiteX79" fmla="*/ 33743 w 60858"/>
                    <a:gd name="connsiteY79" fmla="*/ 26331 h 65930"/>
                    <a:gd name="connsiteX80" fmla="*/ 35620 w 60858"/>
                    <a:gd name="connsiteY80" fmla="*/ 25012 h 65930"/>
                    <a:gd name="connsiteX81" fmla="*/ 33084 w 60858"/>
                    <a:gd name="connsiteY81" fmla="*/ 26382 h 65930"/>
                    <a:gd name="connsiteX82" fmla="*/ 35265 w 60858"/>
                    <a:gd name="connsiteY82" fmla="*/ 25621 h 65930"/>
                    <a:gd name="connsiteX83" fmla="*/ 32323 w 60858"/>
                    <a:gd name="connsiteY83" fmla="*/ 26280 h 65930"/>
                    <a:gd name="connsiteX84" fmla="*/ 34301 w 60858"/>
                    <a:gd name="connsiteY84" fmla="*/ 26077 h 65930"/>
                    <a:gd name="connsiteX85" fmla="*/ 31309 w 60858"/>
                    <a:gd name="connsiteY85" fmla="*/ 25976 h 65930"/>
                    <a:gd name="connsiteX86" fmla="*/ 34301 w 60858"/>
                    <a:gd name="connsiteY86" fmla="*/ 26534 h 65930"/>
                    <a:gd name="connsiteX87" fmla="*/ 31562 w 60858"/>
                    <a:gd name="connsiteY87" fmla="*/ 25672 h 65930"/>
                    <a:gd name="connsiteX88" fmla="*/ 34250 w 60858"/>
                    <a:gd name="connsiteY88" fmla="*/ 26940 h 65930"/>
                    <a:gd name="connsiteX89" fmla="*/ 31816 w 60858"/>
                    <a:gd name="connsiteY89" fmla="*/ 25418 h 65930"/>
                    <a:gd name="connsiteX90" fmla="*/ 34149 w 60858"/>
                    <a:gd name="connsiteY90" fmla="*/ 27345 h 65930"/>
                    <a:gd name="connsiteX91" fmla="*/ 32221 w 60858"/>
                    <a:gd name="connsiteY91" fmla="*/ 25266 h 65930"/>
                    <a:gd name="connsiteX92" fmla="*/ 35366 w 60858"/>
                    <a:gd name="connsiteY92" fmla="*/ 29678 h 65930"/>
                    <a:gd name="connsiteX93" fmla="*/ 33997 w 60858"/>
                    <a:gd name="connsiteY93" fmla="*/ 27143 h 65930"/>
                    <a:gd name="connsiteX94" fmla="*/ 36330 w 60858"/>
                    <a:gd name="connsiteY94" fmla="*/ 33482 h 65930"/>
                    <a:gd name="connsiteX95" fmla="*/ 35670 w 60858"/>
                    <a:gd name="connsiteY95" fmla="*/ 30540 h 65930"/>
                    <a:gd name="connsiteX96" fmla="*/ 36279 w 60858"/>
                    <a:gd name="connsiteY96" fmla="*/ 37286 h 65930"/>
                    <a:gd name="connsiteX97" fmla="*/ 36380 w 60858"/>
                    <a:gd name="connsiteY97" fmla="*/ 34293 h 65930"/>
                    <a:gd name="connsiteX98" fmla="*/ 35467 w 60858"/>
                    <a:gd name="connsiteY98" fmla="*/ 39669 h 65930"/>
                    <a:gd name="connsiteX99" fmla="*/ 36330 w 60858"/>
                    <a:gd name="connsiteY99" fmla="*/ 36931 h 65930"/>
                    <a:gd name="connsiteX100" fmla="*/ 34707 w 60858"/>
                    <a:gd name="connsiteY100" fmla="*/ 40481 h 65930"/>
                    <a:gd name="connsiteX101" fmla="*/ 36228 w 60858"/>
                    <a:gd name="connsiteY101" fmla="*/ 38046 h 65930"/>
                    <a:gd name="connsiteX102" fmla="*/ 34199 w 60858"/>
                    <a:gd name="connsiteY102" fmla="*/ 40481 h 65930"/>
                    <a:gd name="connsiteX103" fmla="*/ 36279 w 60858"/>
                    <a:gd name="connsiteY103" fmla="*/ 38554 h 65930"/>
                    <a:gd name="connsiteX104" fmla="*/ 33946 w 60858"/>
                    <a:gd name="connsiteY104" fmla="*/ 40278 h 65930"/>
                    <a:gd name="connsiteX105" fmla="*/ 36482 w 60858"/>
                    <a:gd name="connsiteY105" fmla="*/ 38908 h 65930"/>
                    <a:gd name="connsiteX106" fmla="*/ 33287 w 60858"/>
                    <a:gd name="connsiteY106" fmla="*/ 40126 h 65930"/>
                    <a:gd name="connsiteX107" fmla="*/ 36228 w 60858"/>
                    <a:gd name="connsiteY107" fmla="*/ 39466 h 65930"/>
                    <a:gd name="connsiteX108" fmla="*/ 31512 w 60858"/>
                    <a:gd name="connsiteY108" fmla="*/ 39872 h 65930"/>
                    <a:gd name="connsiteX109" fmla="*/ 34504 w 60858"/>
                    <a:gd name="connsiteY109" fmla="*/ 39974 h 65930"/>
                    <a:gd name="connsiteX110" fmla="*/ 29280 w 60858"/>
                    <a:gd name="connsiteY110" fmla="*/ 39061 h 65930"/>
                    <a:gd name="connsiteX111" fmla="*/ 32019 w 60858"/>
                    <a:gd name="connsiteY111" fmla="*/ 39923 h 65930"/>
                    <a:gd name="connsiteX112" fmla="*/ 28215 w 60858"/>
                    <a:gd name="connsiteY112" fmla="*/ 38148 h 65930"/>
                    <a:gd name="connsiteX113" fmla="*/ 30650 w 60858"/>
                    <a:gd name="connsiteY113" fmla="*/ 39669 h 65930"/>
                    <a:gd name="connsiteX114" fmla="*/ 27049 w 60858"/>
                    <a:gd name="connsiteY114" fmla="*/ 36677 h 65930"/>
                    <a:gd name="connsiteX115" fmla="*/ 28976 w 60858"/>
                    <a:gd name="connsiteY115" fmla="*/ 38756 h 65930"/>
                    <a:gd name="connsiteX116" fmla="*/ 26339 w 60858"/>
                    <a:gd name="connsiteY116" fmla="*/ 35003 h 65930"/>
                    <a:gd name="connsiteX117" fmla="*/ 27708 w 60858"/>
                    <a:gd name="connsiteY117" fmla="*/ 37539 h 65930"/>
                    <a:gd name="connsiteX118" fmla="*/ 25984 w 60858"/>
                    <a:gd name="connsiteY118" fmla="*/ 32975 h 65930"/>
                    <a:gd name="connsiteX119" fmla="*/ 26643 w 60858"/>
                    <a:gd name="connsiteY119" fmla="*/ 35916 h 65930"/>
                    <a:gd name="connsiteX120" fmla="*/ 26136 w 60858"/>
                    <a:gd name="connsiteY120" fmla="*/ 30743 h 65930"/>
                    <a:gd name="connsiteX121" fmla="*/ 26034 w 60858"/>
                    <a:gd name="connsiteY121" fmla="*/ 33735 h 65930"/>
                    <a:gd name="connsiteX122" fmla="*/ 26897 w 60858"/>
                    <a:gd name="connsiteY122" fmla="*/ 28917 h 65930"/>
                    <a:gd name="connsiteX123" fmla="*/ 26034 w 60858"/>
                    <a:gd name="connsiteY123" fmla="*/ 31656 h 65930"/>
                    <a:gd name="connsiteX124" fmla="*/ 27860 w 60858"/>
                    <a:gd name="connsiteY124" fmla="*/ 27751 h 65930"/>
                    <a:gd name="connsiteX125" fmla="*/ 26339 w 60858"/>
                    <a:gd name="connsiteY125" fmla="*/ 30185 h 65930"/>
                    <a:gd name="connsiteX126" fmla="*/ 29229 w 60858"/>
                    <a:gd name="connsiteY126" fmla="*/ 26737 h 65930"/>
                    <a:gd name="connsiteX127" fmla="*/ 27150 w 60858"/>
                    <a:gd name="connsiteY127" fmla="*/ 28664 h 65930"/>
                    <a:gd name="connsiteX128" fmla="*/ 31106 w 60858"/>
                    <a:gd name="connsiteY128" fmla="*/ 25875 h 65930"/>
                    <a:gd name="connsiteX129" fmla="*/ 28570 w 60858"/>
                    <a:gd name="connsiteY129" fmla="*/ 27244 h 65930"/>
                    <a:gd name="connsiteX130" fmla="*/ 30802 w 60858"/>
                    <a:gd name="connsiteY130" fmla="*/ 26230 h 65930"/>
                    <a:gd name="connsiteX131" fmla="*/ 37293 w 60858"/>
                    <a:gd name="connsiteY131" fmla="*/ 11826 h 65930"/>
                    <a:gd name="connsiteX132" fmla="*/ 22788 w 60858"/>
                    <a:gd name="connsiteY132" fmla="*/ 5386 h 65930"/>
                    <a:gd name="connsiteX133" fmla="*/ 22788 w 60858"/>
                    <a:gd name="connsiteY133" fmla="*/ 5386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60858" h="65930">
                      <a:moveTo>
                        <a:pt x="22788" y="5386"/>
                      </a:moveTo>
                      <a:cubicBezTo>
                        <a:pt x="16145" y="8073"/>
                        <a:pt x="11023" y="12536"/>
                        <a:pt x="7371" y="18673"/>
                      </a:cubicBezTo>
                      <a:cubicBezTo>
                        <a:pt x="4531" y="23491"/>
                        <a:pt x="3517" y="29425"/>
                        <a:pt x="3872" y="34953"/>
                      </a:cubicBezTo>
                      <a:cubicBezTo>
                        <a:pt x="4227" y="40430"/>
                        <a:pt x="6357" y="46110"/>
                        <a:pt x="9653" y="50522"/>
                      </a:cubicBezTo>
                      <a:cubicBezTo>
                        <a:pt x="13762" y="55898"/>
                        <a:pt x="19239" y="59347"/>
                        <a:pt x="25730" y="61173"/>
                      </a:cubicBezTo>
                      <a:cubicBezTo>
                        <a:pt x="31410" y="62796"/>
                        <a:pt x="38561" y="62542"/>
                        <a:pt x="43937" y="59905"/>
                      </a:cubicBezTo>
                      <a:cubicBezTo>
                        <a:pt x="50885" y="56507"/>
                        <a:pt x="55094" y="50928"/>
                        <a:pt x="57275" y="43574"/>
                      </a:cubicBezTo>
                      <a:cubicBezTo>
                        <a:pt x="60267" y="33533"/>
                        <a:pt x="57478" y="20651"/>
                        <a:pt x="50682" y="12689"/>
                      </a:cubicBezTo>
                      <a:cubicBezTo>
                        <a:pt x="47132" y="8530"/>
                        <a:pt x="42973" y="5791"/>
                        <a:pt x="37648" y="4371"/>
                      </a:cubicBezTo>
                      <a:cubicBezTo>
                        <a:pt x="32374" y="3002"/>
                        <a:pt x="27049" y="4219"/>
                        <a:pt x="22434" y="6856"/>
                      </a:cubicBezTo>
                      <a:cubicBezTo>
                        <a:pt x="18883" y="8885"/>
                        <a:pt x="15942" y="12536"/>
                        <a:pt x="14421" y="16289"/>
                      </a:cubicBezTo>
                      <a:cubicBezTo>
                        <a:pt x="12189" y="21868"/>
                        <a:pt x="12443" y="27244"/>
                        <a:pt x="13862" y="32975"/>
                      </a:cubicBezTo>
                      <a:cubicBezTo>
                        <a:pt x="13660" y="32011"/>
                        <a:pt x="13406" y="31048"/>
                        <a:pt x="13203" y="30033"/>
                      </a:cubicBezTo>
                      <a:cubicBezTo>
                        <a:pt x="13913" y="36423"/>
                        <a:pt x="16804" y="42661"/>
                        <a:pt x="21724" y="46871"/>
                      </a:cubicBezTo>
                      <a:cubicBezTo>
                        <a:pt x="28773" y="52855"/>
                        <a:pt x="39423" y="52703"/>
                        <a:pt x="45864" y="45907"/>
                      </a:cubicBezTo>
                      <a:cubicBezTo>
                        <a:pt x="52812" y="38604"/>
                        <a:pt x="51139" y="25469"/>
                        <a:pt x="41554" y="21310"/>
                      </a:cubicBezTo>
                      <a:cubicBezTo>
                        <a:pt x="36887" y="19282"/>
                        <a:pt x="31157" y="19789"/>
                        <a:pt x="26947" y="22680"/>
                      </a:cubicBezTo>
                      <a:cubicBezTo>
                        <a:pt x="22484" y="25773"/>
                        <a:pt x="20659" y="30185"/>
                        <a:pt x="20710" y="35460"/>
                      </a:cubicBezTo>
                      <a:cubicBezTo>
                        <a:pt x="20710" y="38148"/>
                        <a:pt x="22687" y="41343"/>
                        <a:pt x="24716" y="43016"/>
                      </a:cubicBezTo>
                      <a:cubicBezTo>
                        <a:pt x="26846" y="44741"/>
                        <a:pt x="30143" y="45907"/>
                        <a:pt x="32881" y="45552"/>
                      </a:cubicBezTo>
                      <a:cubicBezTo>
                        <a:pt x="35721" y="45146"/>
                        <a:pt x="38662" y="43929"/>
                        <a:pt x="40437" y="41546"/>
                      </a:cubicBezTo>
                      <a:cubicBezTo>
                        <a:pt x="42314" y="39061"/>
                        <a:pt x="42973" y="36474"/>
                        <a:pt x="42973" y="33380"/>
                      </a:cubicBezTo>
                      <a:cubicBezTo>
                        <a:pt x="42973" y="33279"/>
                        <a:pt x="42973" y="33127"/>
                        <a:pt x="42973" y="33025"/>
                      </a:cubicBezTo>
                      <a:cubicBezTo>
                        <a:pt x="42923" y="34040"/>
                        <a:pt x="42872" y="35003"/>
                        <a:pt x="42872" y="36018"/>
                      </a:cubicBezTo>
                      <a:cubicBezTo>
                        <a:pt x="42872" y="35815"/>
                        <a:pt x="42923" y="35561"/>
                        <a:pt x="43024" y="35358"/>
                      </a:cubicBezTo>
                      <a:cubicBezTo>
                        <a:pt x="42720" y="36271"/>
                        <a:pt x="42466" y="37184"/>
                        <a:pt x="42162" y="38097"/>
                      </a:cubicBezTo>
                      <a:cubicBezTo>
                        <a:pt x="42213" y="37894"/>
                        <a:pt x="42314" y="37691"/>
                        <a:pt x="42466" y="37539"/>
                      </a:cubicBezTo>
                      <a:cubicBezTo>
                        <a:pt x="41959" y="38351"/>
                        <a:pt x="41452" y="39162"/>
                        <a:pt x="40945" y="39974"/>
                      </a:cubicBezTo>
                      <a:cubicBezTo>
                        <a:pt x="41046" y="39771"/>
                        <a:pt x="41198" y="39618"/>
                        <a:pt x="41350" y="39466"/>
                      </a:cubicBezTo>
                      <a:cubicBezTo>
                        <a:pt x="40640" y="40126"/>
                        <a:pt x="39981" y="40785"/>
                        <a:pt x="39271" y="41394"/>
                      </a:cubicBezTo>
                      <a:cubicBezTo>
                        <a:pt x="39525" y="41140"/>
                        <a:pt x="39779" y="40988"/>
                        <a:pt x="40083" y="40785"/>
                      </a:cubicBezTo>
                      <a:cubicBezTo>
                        <a:pt x="39220" y="41241"/>
                        <a:pt x="38358" y="41698"/>
                        <a:pt x="37547" y="42154"/>
                      </a:cubicBezTo>
                      <a:cubicBezTo>
                        <a:pt x="37851" y="42002"/>
                        <a:pt x="38155" y="41901"/>
                        <a:pt x="38511" y="41748"/>
                      </a:cubicBezTo>
                      <a:cubicBezTo>
                        <a:pt x="37547" y="41951"/>
                        <a:pt x="36584" y="42205"/>
                        <a:pt x="35569" y="42408"/>
                      </a:cubicBezTo>
                      <a:cubicBezTo>
                        <a:pt x="36025" y="42306"/>
                        <a:pt x="36482" y="42256"/>
                        <a:pt x="36989" y="42256"/>
                      </a:cubicBezTo>
                      <a:cubicBezTo>
                        <a:pt x="35975" y="42205"/>
                        <a:pt x="35011" y="42154"/>
                        <a:pt x="33997" y="42154"/>
                      </a:cubicBezTo>
                      <a:cubicBezTo>
                        <a:pt x="34352" y="42205"/>
                        <a:pt x="34656" y="42256"/>
                        <a:pt x="35011" y="42357"/>
                      </a:cubicBezTo>
                      <a:cubicBezTo>
                        <a:pt x="34098" y="42053"/>
                        <a:pt x="33185" y="41799"/>
                        <a:pt x="32272" y="41495"/>
                      </a:cubicBezTo>
                      <a:cubicBezTo>
                        <a:pt x="32475" y="41546"/>
                        <a:pt x="32678" y="41647"/>
                        <a:pt x="32881" y="41799"/>
                      </a:cubicBezTo>
                      <a:cubicBezTo>
                        <a:pt x="32070" y="41292"/>
                        <a:pt x="31258" y="40785"/>
                        <a:pt x="30447" y="40278"/>
                      </a:cubicBezTo>
                      <a:cubicBezTo>
                        <a:pt x="30650" y="40379"/>
                        <a:pt x="30802" y="40531"/>
                        <a:pt x="31004" y="40683"/>
                      </a:cubicBezTo>
                      <a:cubicBezTo>
                        <a:pt x="30345" y="39974"/>
                        <a:pt x="29686" y="39314"/>
                        <a:pt x="29077" y="38604"/>
                      </a:cubicBezTo>
                      <a:cubicBezTo>
                        <a:pt x="29280" y="38807"/>
                        <a:pt x="29432" y="39010"/>
                        <a:pt x="29585" y="39213"/>
                      </a:cubicBezTo>
                      <a:cubicBezTo>
                        <a:pt x="29128" y="38351"/>
                        <a:pt x="28672" y="37488"/>
                        <a:pt x="28215" y="36677"/>
                      </a:cubicBezTo>
                      <a:cubicBezTo>
                        <a:pt x="28418" y="37083"/>
                        <a:pt x="28570" y="37438"/>
                        <a:pt x="28672" y="37894"/>
                      </a:cubicBezTo>
                      <a:cubicBezTo>
                        <a:pt x="28469" y="36931"/>
                        <a:pt x="28215" y="35967"/>
                        <a:pt x="28012" y="34953"/>
                      </a:cubicBezTo>
                      <a:cubicBezTo>
                        <a:pt x="28063" y="35257"/>
                        <a:pt x="28114" y="35511"/>
                        <a:pt x="28114" y="35815"/>
                      </a:cubicBezTo>
                      <a:cubicBezTo>
                        <a:pt x="28165" y="34800"/>
                        <a:pt x="28215" y="33837"/>
                        <a:pt x="28215" y="32823"/>
                      </a:cubicBezTo>
                      <a:cubicBezTo>
                        <a:pt x="28165" y="33431"/>
                        <a:pt x="28063" y="33989"/>
                        <a:pt x="27911" y="34547"/>
                      </a:cubicBezTo>
                      <a:cubicBezTo>
                        <a:pt x="28215" y="33634"/>
                        <a:pt x="28469" y="32721"/>
                        <a:pt x="28773" y="31808"/>
                      </a:cubicBezTo>
                      <a:cubicBezTo>
                        <a:pt x="28621" y="32214"/>
                        <a:pt x="28418" y="32620"/>
                        <a:pt x="28165" y="33025"/>
                      </a:cubicBezTo>
                      <a:cubicBezTo>
                        <a:pt x="28672" y="32214"/>
                        <a:pt x="29179" y="31403"/>
                        <a:pt x="29686" y="30591"/>
                      </a:cubicBezTo>
                      <a:cubicBezTo>
                        <a:pt x="29432" y="30946"/>
                        <a:pt x="29128" y="31301"/>
                        <a:pt x="28824" y="31605"/>
                      </a:cubicBezTo>
                      <a:cubicBezTo>
                        <a:pt x="29534" y="30946"/>
                        <a:pt x="30193" y="30287"/>
                        <a:pt x="30903" y="29678"/>
                      </a:cubicBezTo>
                      <a:cubicBezTo>
                        <a:pt x="30548" y="29983"/>
                        <a:pt x="30193" y="30236"/>
                        <a:pt x="29787" y="30439"/>
                      </a:cubicBezTo>
                      <a:cubicBezTo>
                        <a:pt x="30650" y="29983"/>
                        <a:pt x="31512" y="29526"/>
                        <a:pt x="32323" y="29070"/>
                      </a:cubicBezTo>
                      <a:cubicBezTo>
                        <a:pt x="31867" y="29272"/>
                        <a:pt x="31461" y="29374"/>
                        <a:pt x="31004" y="29475"/>
                      </a:cubicBezTo>
                      <a:cubicBezTo>
                        <a:pt x="31968" y="29272"/>
                        <a:pt x="32932" y="29019"/>
                        <a:pt x="33946" y="28816"/>
                      </a:cubicBezTo>
                      <a:cubicBezTo>
                        <a:pt x="33388" y="28917"/>
                        <a:pt x="32830" y="28968"/>
                        <a:pt x="32272" y="28968"/>
                      </a:cubicBezTo>
                      <a:cubicBezTo>
                        <a:pt x="33287" y="29019"/>
                        <a:pt x="34250" y="29070"/>
                        <a:pt x="35265" y="29070"/>
                      </a:cubicBezTo>
                      <a:cubicBezTo>
                        <a:pt x="34707" y="29019"/>
                        <a:pt x="34199" y="28917"/>
                        <a:pt x="33692" y="28816"/>
                      </a:cubicBezTo>
                      <a:cubicBezTo>
                        <a:pt x="34606" y="29120"/>
                        <a:pt x="35518" y="29374"/>
                        <a:pt x="36431" y="29678"/>
                      </a:cubicBezTo>
                      <a:cubicBezTo>
                        <a:pt x="35772" y="29475"/>
                        <a:pt x="35214" y="29171"/>
                        <a:pt x="34656" y="28867"/>
                      </a:cubicBezTo>
                      <a:cubicBezTo>
                        <a:pt x="35467" y="29374"/>
                        <a:pt x="36279" y="29881"/>
                        <a:pt x="37091" y="30388"/>
                      </a:cubicBezTo>
                      <a:cubicBezTo>
                        <a:pt x="36380" y="29932"/>
                        <a:pt x="35823" y="29425"/>
                        <a:pt x="35214" y="28816"/>
                      </a:cubicBezTo>
                      <a:cubicBezTo>
                        <a:pt x="35873" y="29526"/>
                        <a:pt x="36533" y="30185"/>
                        <a:pt x="37141" y="30895"/>
                      </a:cubicBezTo>
                      <a:cubicBezTo>
                        <a:pt x="36380" y="30033"/>
                        <a:pt x="35772" y="29120"/>
                        <a:pt x="35214" y="28106"/>
                      </a:cubicBezTo>
                      <a:cubicBezTo>
                        <a:pt x="35670" y="28968"/>
                        <a:pt x="36127" y="29830"/>
                        <a:pt x="36584" y="30642"/>
                      </a:cubicBezTo>
                      <a:cubicBezTo>
                        <a:pt x="35975" y="29475"/>
                        <a:pt x="35569" y="28309"/>
                        <a:pt x="35214" y="27041"/>
                      </a:cubicBezTo>
                      <a:cubicBezTo>
                        <a:pt x="35417" y="28005"/>
                        <a:pt x="35670" y="28968"/>
                        <a:pt x="35873" y="29983"/>
                      </a:cubicBezTo>
                      <a:cubicBezTo>
                        <a:pt x="35467" y="28157"/>
                        <a:pt x="35163" y="26331"/>
                        <a:pt x="34707" y="24556"/>
                      </a:cubicBezTo>
                      <a:cubicBezTo>
                        <a:pt x="34909" y="25520"/>
                        <a:pt x="35163" y="26483"/>
                        <a:pt x="35366" y="27497"/>
                      </a:cubicBezTo>
                      <a:cubicBezTo>
                        <a:pt x="35113" y="26230"/>
                        <a:pt x="34960" y="24962"/>
                        <a:pt x="35011" y="23643"/>
                      </a:cubicBezTo>
                      <a:cubicBezTo>
                        <a:pt x="34960" y="24657"/>
                        <a:pt x="34909" y="25621"/>
                        <a:pt x="34909" y="26635"/>
                      </a:cubicBezTo>
                      <a:cubicBezTo>
                        <a:pt x="34960" y="25621"/>
                        <a:pt x="35163" y="24607"/>
                        <a:pt x="35467" y="23592"/>
                      </a:cubicBezTo>
                      <a:cubicBezTo>
                        <a:pt x="35163" y="24505"/>
                        <a:pt x="34909" y="25418"/>
                        <a:pt x="34606" y="26331"/>
                      </a:cubicBezTo>
                      <a:cubicBezTo>
                        <a:pt x="34909" y="25418"/>
                        <a:pt x="35316" y="24556"/>
                        <a:pt x="35823" y="23745"/>
                      </a:cubicBezTo>
                      <a:cubicBezTo>
                        <a:pt x="35316" y="24556"/>
                        <a:pt x="34808" y="25367"/>
                        <a:pt x="34301" y="26179"/>
                      </a:cubicBezTo>
                      <a:cubicBezTo>
                        <a:pt x="34757" y="25520"/>
                        <a:pt x="35265" y="24962"/>
                        <a:pt x="35823" y="24404"/>
                      </a:cubicBezTo>
                      <a:cubicBezTo>
                        <a:pt x="35113" y="25063"/>
                        <a:pt x="34453" y="25723"/>
                        <a:pt x="33743" y="26331"/>
                      </a:cubicBezTo>
                      <a:cubicBezTo>
                        <a:pt x="34352" y="25824"/>
                        <a:pt x="34960" y="25367"/>
                        <a:pt x="35620" y="25012"/>
                      </a:cubicBezTo>
                      <a:cubicBezTo>
                        <a:pt x="34757" y="25469"/>
                        <a:pt x="33895" y="25925"/>
                        <a:pt x="33084" y="26382"/>
                      </a:cubicBezTo>
                      <a:cubicBezTo>
                        <a:pt x="33794" y="26027"/>
                        <a:pt x="34504" y="25773"/>
                        <a:pt x="35265" y="25621"/>
                      </a:cubicBezTo>
                      <a:cubicBezTo>
                        <a:pt x="34301" y="25824"/>
                        <a:pt x="33338" y="26077"/>
                        <a:pt x="32323" y="26280"/>
                      </a:cubicBezTo>
                      <a:cubicBezTo>
                        <a:pt x="32982" y="26179"/>
                        <a:pt x="33642" y="26077"/>
                        <a:pt x="34301" y="26077"/>
                      </a:cubicBezTo>
                      <a:cubicBezTo>
                        <a:pt x="33287" y="26027"/>
                        <a:pt x="32323" y="25976"/>
                        <a:pt x="31309" y="25976"/>
                      </a:cubicBezTo>
                      <a:cubicBezTo>
                        <a:pt x="32323" y="26027"/>
                        <a:pt x="33338" y="26179"/>
                        <a:pt x="34301" y="26534"/>
                      </a:cubicBezTo>
                      <a:cubicBezTo>
                        <a:pt x="33388" y="26230"/>
                        <a:pt x="32475" y="25976"/>
                        <a:pt x="31562" y="25672"/>
                      </a:cubicBezTo>
                      <a:cubicBezTo>
                        <a:pt x="32526" y="26027"/>
                        <a:pt x="33388" y="26432"/>
                        <a:pt x="34250" y="26940"/>
                      </a:cubicBezTo>
                      <a:cubicBezTo>
                        <a:pt x="33439" y="26432"/>
                        <a:pt x="32628" y="25925"/>
                        <a:pt x="31816" y="25418"/>
                      </a:cubicBezTo>
                      <a:cubicBezTo>
                        <a:pt x="32678" y="25976"/>
                        <a:pt x="33439" y="26585"/>
                        <a:pt x="34149" y="27345"/>
                      </a:cubicBezTo>
                      <a:cubicBezTo>
                        <a:pt x="33489" y="26635"/>
                        <a:pt x="32830" y="25976"/>
                        <a:pt x="32221" y="25266"/>
                      </a:cubicBezTo>
                      <a:cubicBezTo>
                        <a:pt x="33489" y="26585"/>
                        <a:pt x="34504" y="28106"/>
                        <a:pt x="35366" y="29678"/>
                      </a:cubicBezTo>
                      <a:cubicBezTo>
                        <a:pt x="34909" y="28816"/>
                        <a:pt x="34453" y="27954"/>
                        <a:pt x="33997" y="27143"/>
                      </a:cubicBezTo>
                      <a:cubicBezTo>
                        <a:pt x="35062" y="29171"/>
                        <a:pt x="35823" y="31301"/>
                        <a:pt x="36330" y="33482"/>
                      </a:cubicBezTo>
                      <a:cubicBezTo>
                        <a:pt x="36127" y="32518"/>
                        <a:pt x="35873" y="31555"/>
                        <a:pt x="35670" y="30540"/>
                      </a:cubicBezTo>
                      <a:cubicBezTo>
                        <a:pt x="36127" y="32772"/>
                        <a:pt x="36380" y="35003"/>
                        <a:pt x="36279" y="37286"/>
                      </a:cubicBezTo>
                      <a:cubicBezTo>
                        <a:pt x="36330" y="36271"/>
                        <a:pt x="36380" y="35308"/>
                        <a:pt x="36380" y="34293"/>
                      </a:cubicBezTo>
                      <a:cubicBezTo>
                        <a:pt x="36279" y="36119"/>
                        <a:pt x="35975" y="37894"/>
                        <a:pt x="35467" y="39669"/>
                      </a:cubicBezTo>
                      <a:cubicBezTo>
                        <a:pt x="35772" y="38756"/>
                        <a:pt x="36025" y="37843"/>
                        <a:pt x="36330" y="36931"/>
                      </a:cubicBezTo>
                      <a:cubicBezTo>
                        <a:pt x="35924" y="38148"/>
                        <a:pt x="35366" y="39365"/>
                        <a:pt x="34707" y="40481"/>
                      </a:cubicBezTo>
                      <a:cubicBezTo>
                        <a:pt x="35214" y="39669"/>
                        <a:pt x="35721" y="38858"/>
                        <a:pt x="36228" y="38046"/>
                      </a:cubicBezTo>
                      <a:cubicBezTo>
                        <a:pt x="35670" y="38959"/>
                        <a:pt x="34960" y="39771"/>
                        <a:pt x="34199" y="40481"/>
                      </a:cubicBezTo>
                      <a:cubicBezTo>
                        <a:pt x="34909" y="39821"/>
                        <a:pt x="35569" y="39162"/>
                        <a:pt x="36279" y="38554"/>
                      </a:cubicBezTo>
                      <a:cubicBezTo>
                        <a:pt x="35569" y="39213"/>
                        <a:pt x="34808" y="39771"/>
                        <a:pt x="33946" y="40278"/>
                      </a:cubicBezTo>
                      <a:cubicBezTo>
                        <a:pt x="34808" y="39821"/>
                        <a:pt x="35670" y="39365"/>
                        <a:pt x="36482" y="38908"/>
                      </a:cubicBezTo>
                      <a:cubicBezTo>
                        <a:pt x="35467" y="39466"/>
                        <a:pt x="34402" y="39872"/>
                        <a:pt x="33287" y="40126"/>
                      </a:cubicBezTo>
                      <a:cubicBezTo>
                        <a:pt x="34250" y="39923"/>
                        <a:pt x="35214" y="39669"/>
                        <a:pt x="36228" y="39466"/>
                      </a:cubicBezTo>
                      <a:cubicBezTo>
                        <a:pt x="34656" y="39821"/>
                        <a:pt x="33135" y="39923"/>
                        <a:pt x="31512" y="39872"/>
                      </a:cubicBezTo>
                      <a:cubicBezTo>
                        <a:pt x="32526" y="39923"/>
                        <a:pt x="33489" y="39974"/>
                        <a:pt x="34504" y="39974"/>
                      </a:cubicBezTo>
                      <a:cubicBezTo>
                        <a:pt x="32729" y="39872"/>
                        <a:pt x="31004" y="39568"/>
                        <a:pt x="29280" y="39061"/>
                      </a:cubicBezTo>
                      <a:cubicBezTo>
                        <a:pt x="30193" y="39365"/>
                        <a:pt x="31106" y="39618"/>
                        <a:pt x="32019" y="39923"/>
                      </a:cubicBezTo>
                      <a:cubicBezTo>
                        <a:pt x="30700" y="39466"/>
                        <a:pt x="29432" y="38908"/>
                        <a:pt x="28215" y="38148"/>
                      </a:cubicBezTo>
                      <a:cubicBezTo>
                        <a:pt x="29026" y="38655"/>
                        <a:pt x="29838" y="39162"/>
                        <a:pt x="30650" y="39669"/>
                      </a:cubicBezTo>
                      <a:cubicBezTo>
                        <a:pt x="29331" y="38807"/>
                        <a:pt x="28114" y="37843"/>
                        <a:pt x="27049" y="36677"/>
                      </a:cubicBezTo>
                      <a:cubicBezTo>
                        <a:pt x="27708" y="37387"/>
                        <a:pt x="28368" y="38046"/>
                        <a:pt x="28976" y="38756"/>
                      </a:cubicBezTo>
                      <a:cubicBezTo>
                        <a:pt x="27961" y="37641"/>
                        <a:pt x="27049" y="36373"/>
                        <a:pt x="26339" y="35003"/>
                      </a:cubicBezTo>
                      <a:cubicBezTo>
                        <a:pt x="26795" y="35866"/>
                        <a:pt x="27251" y="36728"/>
                        <a:pt x="27708" y="37539"/>
                      </a:cubicBezTo>
                      <a:cubicBezTo>
                        <a:pt x="26947" y="36068"/>
                        <a:pt x="26390" y="34598"/>
                        <a:pt x="25984" y="32975"/>
                      </a:cubicBezTo>
                      <a:cubicBezTo>
                        <a:pt x="26187" y="33938"/>
                        <a:pt x="26440" y="34902"/>
                        <a:pt x="26643" y="35916"/>
                      </a:cubicBezTo>
                      <a:cubicBezTo>
                        <a:pt x="26237" y="34192"/>
                        <a:pt x="26085" y="32518"/>
                        <a:pt x="26136" y="30743"/>
                      </a:cubicBezTo>
                      <a:cubicBezTo>
                        <a:pt x="26085" y="31758"/>
                        <a:pt x="26034" y="32721"/>
                        <a:pt x="26034" y="33735"/>
                      </a:cubicBezTo>
                      <a:cubicBezTo>
                        <a:pt x="26136" y="32113"/>
                        <a:pt x="26390" y="30490"/>
                        <a:pt x="26897" y="28917"/>
                      </a:cubicBezTo>
                      <a:cubicBezTo>
                        <a:pt x="26592" y="29830"/>
                        <a:pt x="26339" y="30743"/>
                        <a:pt x="26034" y="31656"/>
                      </a:cubicBezTo>
                      <a:cubicBezTo>
                        <a:pt x="26491" y="30287"/>
                        <a:pt x="27100" y="28968"/>
                        <a:pt x="27860" y="27751"/>
                      </a:cubicBezTo>
                      <a:cubicBezTo>
                        <a:pt x="27353" y="28563"/>
                        <a:pt x="26846" y="29374"/>
                        <a:pt x="26339" y="30185"/>
                      </a:cubicBezTo>
                      <a:cubicBezTo>
                        <a:pt x="27150" y="28917"/>
                        <a:pt x="28114" y="27751"/>
                        <a:pt x="29229" y="26737"/>
                      </a:cubicBezTo>
                      <a:cubicBezTo>
                        <a:pt x="28519" y="27396"/>
                        <a:pt x="27860" y="28055"/>
                        <a:pt x="27150" y="28664"/>
                      </a:cubicBezTo>
                      <a:cubicBezTo>
                        <a:pt x="28368" y="27548"/>
                        <a:pt x="29686" y="26635"/>
                        <a:pt x="31106" y="25875"/>
                      </a:cubicBezTo>
                      <a:cubicBezTo>
                        <a:pt x="30244" y="26331"/>
                        <a:pt x="29382" y="26787"/>
                        <a:pt x="28570" y="27244"/>
                      </a:cubicBezTo>
                      <a:cubicBezTo>
                        <a:pt x="29280" y="26889"/>
                        <a:pt x="30041" y="26534"/>
                        <a:pt x="30802" y="26230"/>
                      </a:cubicBezTo>
                      <a:cubicBezTo>
                        <a:pt x="36228" y="24049"/>
                        <a:pt x="39728" y="17456"/>
                        <a:pt x="37293" y="11826"/>
                      </a:cubicBezTo>
                      <a:cubicBezTo>
                        <a:pt x="34808" y="6451"/>
                        <a:pt x="28570" y="3053"/>
                        <a:pt x="22788" y="5386"/>
                      </a:cubicBezTo>
                      <a:lnTo>
                        <a:pt x="22788" y="5386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2" name="任意多边形: 形状 271"/>
                <p:cNvSpPr/>
                <p:nvPr/>
              </p:nvSpPr>
              <p:spPr>
                <a:xfrm>
                  <a:off x="9868401" y="2804983"/>
                  <a:ext cx="65930" cy="76073"/>
                </a:xfrm>
                <a:custGeom>
                  <a:avLst/>
                  <a:gdLst>
                    <a:gd name="connsiteX0" fmla="*/ 38208 w 65930"/>
                    <a:gd name="connsiteY0" fmla="*/ 4349 h 76073"/>
                    <a:gd name="connsiteX1" fmla="*/ 11633 w 65930"/>
                    <a:gd name="connsiteY1" fmla="*/ 14188 h 76073"/>
                    <a:gd name="connsiteX2" fmla="*/ 3823 w 65930"/>
                    <a:gd name="connsiteY2" fmla="*/ 40763 h 76073"/>
                    <a:gd name="connsiteX3" fmla="*/ 14930 w 65930"/>
                    <a:gd name="connsiteY3" fmla="*/ 66222 h 76073"/>
                    <a:gd name="connsiteX4" fmla="*/ 39374 w 65930"/>
                    <a:gd name="connsiteY4" fmla="*/ 75148 h 76073"/>
                    <a:gd name="connsiteX5" fmla="*/ 61334 w 65930"/>
                    <a:gd name="connsiteY5" fmla="*/ 59781 h 76073"/>
                    <a:gd name="connsiteX6" fmla="*/ 64630 w 65930"/>
                    <a:gd name="connsiteY6" fmla="*/ 46342 h 76073"/>
                    <a:gd name="connsiteX7" fmla="*/ 64276 w 65930"/>
                    <a:gd name="connsiteY7" fmla="*/ 38988 h 76073"/>
                    <a:gd name="connsiteX8" fmla="*/ 63262 w 65930"/>
                    <a:gd name="connsiteY8" fmla="*/ 30924 h 76073"/>
                    <a:gd name="connsiteX9" fmla="*/ 53575 w 65930"/>
                    <a:gd name="connsiteY9" fmla="*/ 11653 h 76073"/>
                    <a:gd name="connsiteX10" fmla="*/ 36737 w 65930"/>
                    <a:gd name="connsiteY10" fmla="*/ 6074 h 76073"/>
                    <a:gd name="connsiteX11" fmla="*/ 21218 w 65930"/>
                    <a:gd name="connsiteY11" fmla="*/ 14848 h 76073"/>
                    <a:gd name="connsiteX12" fmla="*/ 16197 w 65930"/>
                    <a:gd name="connsiteY12" fmla="*/ 34525 h 76073"/>
                    <a:gd name="connsiteX13" fmla="*/ 37599 w 65930"/>
                    <a:gd name="connsiteY13" fmla="*/ 64447 h 76073"/>
                    <a:gd name="connsiteX14" fmla="*/ 57480 w 65930"/>
                    <a:gd name="connsiteY14" fmla="*/ 51109 h 76073"/>
                    <a:gd name="connsiteX15" fmla="*/ 51851 w 65930"/>
                    <a:gd name="connsiteY15" fmla="*/ 29910 h 76073"/>
                    <a:gd name="connsiteX16" fmla="*/ 47184 w 65930"/>
                    <a:gd name="connsiteY16" fmla="*/ 23824 h 76073"/>
                    <a:gd name="connsiteX17" fmla="*/ 38562 w 65930"/>
                    <a:gd name="connsiteY17" fmla="*/ 19260 h 76073"/>
                    <a:gd name="connsiteX18" fmla="*/ 29485 w 65930"/>
                    <a:gd name="connsiteY18" fmla="*/ 23165 h 76073"/>
                    <a:gd name="connsiteX19" fmla="*/ 24566 w 65930"/>
                    <a:gd name="connsiteY19" fmla="*/ 32091 h 76073"/>
                    <a:gd name="connsiteX20" fmla="*/ 22486 w 65930"/>
                    <a:gd name="connsiteY20" fmla="*/ 44516 h 76073"/>
                    <a:gd name="connsiteX21" fmla="*/ 26493 w 65930"/>
                    <a:gd name="connsiteY21" fmla="*/ 52073 h 76073"/>
                    <a:gd name="connsiteX22" fmla="*/ 34658 w 65930"/>
                    <a:gd name="connsiteY22" fmla="*/ 54609 h 76073"/>
                    <a:gd name="connsiteX23" fmla="*/ 42214 w 65930"/>
                    <a:gd name="connsiteY23" fmla="*/ 50602 h 76073"/>
                    <a:gd name="connsiteX24" fmla="*/ 44750 w 65930"/>
                    <a:gd name="connsiteY24" fmla="*/ 42437 h 76073"/>
                    <a:gd name="connsiteX25" fmla="*/ 44750 w 65930"/>
                    <a:gd name="connsiteY25" fmla="*/ 41828 h 76073"/>
                    <a:gd name="connsiteX26" fmla="*/ 44649 w 65930"/>
                    <a:gd name="connsiteY26" fmla="*/ 44820 h 76073"/>
                    <a:gd name="connsiteX27" fmla="*/ 45663 w 65930"/>
                    <a:gd name="connsiteY27" fmla="*/ 38988 h 76073"/>
                    <a:gd name="connsiteX28" fmla="*/ 44801 w 65930"/>
                    <a:gd name="connsiteY28" fmla="*/ 41727 h 76073"/>
                    <a:gd name="connsiteX29" fmla="*/ 46120 w 65930"/>
                    <a:gd name="connsiteY29" fmla="*/ 38430 h 76073"/>
                    <a:gd name="connsiteX30" fmla="*/ 46981 w 65930"/>
                    <a:gd name="connsiteY30" fmla="*/ 36858 h 76073"/>
                    <a:gd name="connsiteX31" fmla="*/ 46069 w 65930"/>
                    <a:gd name="connsiteY31" fmla="*/ 38278 h 76073"/>
                    <a:gd name="connsiteX32" fmla="*/ 46779 w 65930"/>
                    <a:gd name="connsiteY32" fmla="*/ 37315 h 76073"/>
                    <a:gd name="connsiteX33" fmla="*/ 29079 w 65930"/>
                    <a:gd name="connsiteY33" fmla="*/ 36706 h 76073"/>
                    <a:gd name="connsiteX34" fmla="*/ 34810 w 65930"/>
                    <a:gd name="connsiteY34" fmla="*/ 44567 h 76073"/>
                    <a:gd name="connsiteX35" fmla="*/ 33441 w 65930"/>
                    <a:gd name="connsiteY35" fmla="*/ 42031 h 76073"/>
                    <a:gd name="connsiteX36" fmla="*/ 35774 w 65930"/>
                    <a:gd name="connsiteY36" fmla="*/ 47965 h 76073"/>
                    <a:gd name="connsiteX37" fmla="*/ 35114 w 65930"/>
                    <a:gd name="connsiteY37" fmla="*/ 45023 h 76073"/>
                    <a:gd name="connsiteX38" fmla="*/ 35520 w 65930"/>
                    <a:gd name="connsiteY38" fmla="*/ 48928 h 76073"/>
                    <a:gd name="connsiteX39" fmla="*/ 35621 w 65930"/>
                    <a:gd name="connsiteY39" fmla="*/ 45936 h 76073"/>
                    <a:gd name="connsiteX40" fmla="*/ 35063 w 65930"/>
                    <a:gd name="connsiteY40" fmla="*/ 49233 h 76073"/>
                    <a:gd name="connsiteX41" fmla="*/ 37447 w 65930"/>
                    <a:gd name="connsiteY41" fmla="*/ 44060 h 76073"/>
                    <a:gd name="connsiteX42" fmla="*/ 37650 w 65930"/>
                    <a:gd name="connsiteY42" fmla="*/ 44110 h 76073"/>
                    <a:gd name="connsiteX43" fmla="*/ 37650 w 65930"/>
                    <a:gd name="connsiteY43" fmla="*/ 43857 h 76073"/>
                    <a:gd name="connsiteX44" fmla="*/ 40186 w 65930"/>
                    <a:gd name="connsiteY44" fmla="*/ 42487 h 76073"/>
                    <a:gd name="connsiteX45" fmla="*/ 38969 w 65930"/>
                    <a:gd name="connsiteY45" fmla="*/ 42893 h 76073"/>
                    <a:gd name="connsiteX46" fmla="*/ 41910 w 65930"/>
                    <a:gd name="connsiteY46" fmla="*/ 42234 h 76073"/>
                    <a:gd name="connsiteX47" fmla="*/ 40135 w 65930"/>
                    <a:gd name="connsiteY47" fmla="*/ 42386 h 76073"/>
                    <a:gd name="connsiteX48" fmla="*/ 43127 w 65930"/>
                    <a:gd name="connsiteY48" fmla="*/ 42487 h 76073"/>
                    <a:gd name="connsiteX49" fmla="*/ 40794 w 65930"/>
                    <a:gd name="connsiteY49" fmla="*/ 42082 h 76073"/>
                    <a:gd name="connsiteX50" fmla="*/ 43533 w 65930"/>
                    <a:gd name="connsiteY50" fmla="*/ 42944 h 76073"/>
                    <a:gd name="connsiteX51" fmla="*/ 42164 w 65930"/>
                    <a:gd name="connsiteY51" fmla="*/ 42437 h 76073"/>
                    <a:gd name="connsiteX52" fmla="*/ 42113 w 65930"/>
                    <a:gd name="connsiteY52" fmla="*/ 42538 h 76073"/>
                    <a:gd name="connsiteX53" fmla="*/ 42164 w 65930"/>
                    <a:gd name="connsiteY53" fmla="*/ 42487 h 76073"/>
                    <a:gd name="connsiteX54" fmla="*/ 41048 w 65930"/>
                    <a:gd name="connsiteY54" fmla="*/ 41422 h 76073"/>
                    <a:gd name="connsiteX55" fmla="*/ 41808 w 65930"/>
                    <a:gd name="connsiteY55" fmla="*/ 42183 h 76073"/>
                    <a:gd name="connsiteX56" fmla="*/ 41048 w 65930"/>
                    <a:gd name="connsiteY56" fmla="*/ 41169 h 76073"/>
                    <a:gd name="connsiteX57" fmla="*/ 39425 w 65930"/>
                    <a:gd name="connsiteY57" fmla="*/ 38532 h 76073"/>
                    <a:gd name="connsiteX58" fmla="*/ 40794 w 65930"/>
                    <a:gd name="connsiteY58" fmla="*/ 41067 h 76073"/>
                    <a:gd name="connsiteX59" fmla="*/ 38411 w 65930"/>
                    <a:gd name="connsiteY59" fmla="*/ 34627 h 76073"/>
                    <a:gd name="connsiteX60" fmla="*/ 39070 w 65930"/>
                    <a:gd name="connsiteY60" fmla="*/ 37568 h 76073"/>
                    <a:gd name="connsiteX61" fmla="*/ 38360 w 65930"/>
                    <a:gd name="connsiteY61" fmla="*/ 30214 h 76073"/>
                    <a:gd name="connsiteX62" fmla="*/ 38259 w 65930"/>
                    <a:gd name="connsiteY62" fmla="*/ 33207 h 76073"/>
                    <a:gd name="connsiteX63" fmla="*/ 39273 w 65930"/>
                    <a:gd name="connsiteY63" fmla="*/ 27070 h 76073"/>
                    <a:gd name="connsiteX64" fmla="*/ 38411 w 65930"/>
                    <a:gd name="connsiteY64" fmla="*/ 29809 h 76073"/>
                    <a:gd name="connsiteX65" fmla="*/ 39222 w 65930"/>
                    <a:gd name="connsiteY65" fmla="*/ 27729 h 76073"/>
                    <a:gd name="connsiteX66" fmla="*/ 39019 w 65930"/>
                    <a:gd name="connsiteY66" fmla="*/ 27932 h 76073"/>
                    <a:gd name="connsiteX67" fmla="*/ 39019 w 65930"/>
                    <a:gd name="connsiteY67" fmla="*/ 28034 h 76073"/>
                    <a:gd name="connsiteX68" fmla="*/ 39577 w 65930"/>
                    <a:gd name="connsiteY68" fmla="*/ 27374 h 76073"/>
                    <a:gd name="connsiteX69" fmla="*/ 38360 w 65930"/>
                    <a:gd name="connsiteY69" fmla="*/ 28490 h 76073"/>
                    <a:gd name="connsiteX70" fmla="*/ 39983 w 65930"/>
                    <a:gd name="connsiteY70" fmla="*/ 27374 h 76073"/>
                    <a:gd name="connsiteX71" fmla="*/ 37447 w 65930"/>
                    <a:gd name="connsiteY71" fmla="*/ 28744 h 76073"/>
                    <a:gd name="connsiteX72" fmla="*/ 39983 w 65930"/>
                    <a:gd name="connsiteY72" fmla="*/ 27780 h 76073"/>
                    <a:gd name="connsiteX73" fmla="*/ 37041 w 65930"/>
                    <a:gd name="connsiteY73" fmla="*/ 28439 h 76073"/>
                    <a:gd name="connsiteX74" fmla="*/ 40135 w 65930"/>
                    <a:gd name="connsiteY74" fmla="*/ 28186 h 76073"/>
                    <a:gd name="connsiteX75" fmla="*/ 37143 w 65930"/>
                    <a:gd name="connsiteY75" fmla="*/ 28084 h 76073"/>
                    <a:gd name="connsiteX76" fmla="*/ 39830 w 65930"/>
                    <a:gd name="connsiteY76" fmla="*/ 28541 h 76073"/>
                    <a:gd name="connsiteX77" fmla="*/ 37092 w 65930"/>
                    <a:gd name="connsiteY77" fmla="*/ 27679 h 76073"/>
                    <a:gd name="connsiteX78" fmla="*/ 39323 w 65930"/>
                    <a:gd name="connsiteY78" fmla="*/ 28591 h 76073"/>
                    <a:gd name="connsiteX79" fmla="*/ 38157 w 65930"/>
                    <a:gd name="connsiteY79" fmla="*/ 27831 h 76073"/>
                    <a:gd name="connsiteX80" fmla="*/ 39172 w 65930"/>
                    <a:gd name="connsiteY80" fmla="*/ 28591 h 76073"/>
                    <a:gd name="connsiteX81" fmla="*/ 39932 w 65930"/>
                    <a:gd name="connsiteY81" fmla="*/ 29301 h 76073"/>
                    <a:gd name="connsiteX82" fmla="*/ 39121 w 65930"/>
                    <a:gd name="connsiteY82" fmla="*/ 28541 h 76073"/>
                    <a:gd name="connsiteX83" fmla="*/ 40642 w 65930"/>
                    <a:gd name="connsiteY83" fmla="*/ 31026 h 76073"/>
                    <a:gd name="connsiteX84" fmla="*/ 39273 w 65930"/>
                    <a:gd name="connsiteY84" fmla="*/ 28490 h 76073"/>
                    <a:gd name="connsiteX85" fmla="*/ 41403 w 65930"/>
                    <a:gd name="connsiteY85" fmla="*/ 34525 h 76073"/>
                    <a:gd name="connsiteX86" fmla="*/ 40744 w 65930"/>
                    <a:gd name="connsiteY86" fmla="*/ 31584 h 76073"/>
                    <a:gd name="connsiteX87" fmla="*/ 41961 w 65930"/>
                    <a:gd name="connsiteY87" fmla="*/ 40459 h 76073"/>
                    <a:gd name="connsiteX88" fmla="*/ 42468 w 65930"/>
                    <a:gd name="connsiteY88" fmla="*/ 46748 h 76073"/>
                    <a:gd name="connsiteX89" fmla="*/ 42569 w 65930"/>
                    <a:gd name="connsiteY89" fmla="*/ 43755 h 76073"/>
                    <a:gd name="connsiteX90" fmla="*/ 41606 w 65930"/>
                    <a:gd name="connsiteY90" fmla="*/ 49638 h 76073"/>
                    <a:gd name="connsiteX91" fmla="*/ 42468 w 65930"/>
                    <a:gd name="connsiteY91" fmla="*/ 46900 h 76073"/>
                    <a:gd name="connsiteX92" fmla="*/ 41149 w 65930"/>
                    <a:gd name="connsiteY92" fmla="*/ 50095 h 76073"/>
                    <a:gd name="connsiteX93" fmla="*/ 40744 w 65930"/>
                    <a:gd name="connsiteY93" fmla="*/ 50855 h 76073"/>
                    <a:gd name="connsiteX94" fmla="*/ 41707 w 65930"/>
                    <a:gd name="connsiteY94" fmla="*/ 49334 h 76073"/>
                    <a:gd name="connsiteX95" fmla="*/ 40693 w 65930"/>
                    <a:gd name="connsiteY95" fmla="*/ 50703 h 76073"/>
                    <a:gd name="connsiteX96" fmla="*/ 39679 w 65930"/>
                    <a:gd name="connsiteY96" fmla="*/ 51819 h 76073"/>
                    <a:gd name="connsiteX97" fmla="*/ 40440 w 65930"/>
                    <a:gd name="connsiteY97" fmla="*/ 51109 h 76073"/>
                    <a:gd name="connsiteX98" fmla="*/ 37751 w 65930"/>
                    <a:gd name="connsiteY98" fmla="*/ 52935 h 76073"/>
                    <a:gd name="connsiteX99" fmla="*/ 40287 w 65930"/>
                    <a:gd name="connsiteY99" fmla="*/ 51566 h 76073"/>
                    <a:gd name="connsiteX100" fmla="*/ 36077 w 65930"/>
                    <a:gd name="connsiteY100" fmla="*/ 53189 h 76073"/>
                    <a:gd name="connsiteX101" fmla="*/ 39019 w 65930"/>
                    <a:gd name="connsiteY101" fmla="*/ 52529 h 76073"/>
                    <a:gd name="connsiteX102" fmla="*/ 34506 w 65930"/>
                    <a:gd name="connsiteY102" fmla="*/ 52935 h 76073"/>
                    <a:gd name="connsiteX103" fmla="*/ 37498 w 65930"/>
                    <a:gd name="connsiteY103" fmla="*/ 53036 h 76073"/>
                    <a:gd name="connsiteX104" fmla="*/ 32832 w 65930"/>
                    <a:gd name="connsiteY104" fmla="*/ 52225 h 76073"/>
                    <a:gd name="connsiteX105" fmla="*/ 35570 w 65930"/>
                    <a:gd name="connsiteY105" fmla="*/ 53087 h 76073"/>
                    <a:gd name="connsiteX106" fmla="*/ 32122 w 65930"/>
                    <a:gd name="connsiteY106" fmla="*/ 51616 h 76073"/>
                    <a:gd name="connsiteX107" fmla="*/ 32629 w 65930"/>
                    <a:gd name="connsiteY107" fmla="*/ 51971 h 76073"/>
                    <a:gd name="connsiteX108" fmla="*/ 30905 w 65930"/>
                    <a:gd name="connsiteY108" fmla="*/ 50653 h 76073"/>
                    <a:gd name="connsiteX109" fmla="*/ 29434 w 65930"/>
                    <a:gd name="connsiteY109" fmla="*/ 49283 h 76073"/>
                    <a:gd name="connsiteX110" fmla="*/ 30397 w 65930"/>
                    <a:gd name="connsiteY110" fmla="*/ 50298 h 76073"/>
                    <a:gd name="connsiteX111" fmla="*/ 29687 w 65930"/>
                    <a:gd name="connsiteY111" fmla="*/ 49486 h 76073"/>
                    <a:gd name="connsiteX112" fmla="*/ 27000 w 65930"/>
                    <a:gd name="connsiteY112" fmla="*/ 45480 h 76073"/>
                    <a:gd name="connsiteX113" fmla="*/ 28369 w 65930"/>
                    <a:gd name="connsiteY113" fmla="*/ 48015 h 76073"/>
                    <a:gd name="connsiteX114" fmla="*/ 26137 w 65930"/>
                    <a:gd name="connsiteY114" fmla="*/ 41879 h 76073"/>
                    <a:gd name="connsiteX115" fmla="*/ 26797 w 65930"/>
                    <a:gd name="connsiteY115" fmla="*/ 44820 h 76073"/>
                    <a:gd name="connsiteX116" fmla="*/ 26087 w 65930"/>
                    <a:gd name="connsiteY116" fmla="*/ 36300 h 76073"/>
                    <a:gd name="connsiteX117" fmla="*/ 25985 w 65930"/>
                    <a:gd name="connsiteY117" fmla="*/ 39292 h 76073"/>
                    <a:gd name="connsiteX118" fmla="*/ 27507 w 65930"/>
                    <a:gd name="connsiteY118" fmla="*/ 30772 h 76073"/>
                    <a:gd name="connsiteX119" fmla="*/ 26644 w 65930"/>
                    <a:gd name="connsiteY119" fmla="*/ 33511 h 76073"/>
                    <a:gd name="connsiteX120" fmla="*/ 28065 w 65930"/>
                    <a:gd name="connsiteY120" fmla="*/ 29961 h 76073"/>
                    <a:gd name="connsiteX121" fmla="*/ 28927 w 65930"/>
                    <a:gd name="connsiteY121" fmla="*/ 28287 h 76073"/>
                    <a:gd name="connsiteX122" fmla="*/ 28673 w 65930"/>
                    <a:gd name="connsiteY122" fmla="*/ 28693 h 76073"/>
                    <a:gd name="connsiteX123" fmla="*/ 29789 w 65930"/>
                    <a:gd name="connsiteY123" fmla="*/ 27273 h 76073"/>
                    <a:gd name="connsiteX124" fmla="*/ 30397 w 65930"/>
                    <a:gd name="connsiteY124" fmla="*/ 26613 h 76073"/>
                    <a:gd name="connsiteX125" fmla="*/ 29180 w 65930"/>
                    <a:gd name="connsiteY125" fmla="*/ 27729 h 76073"/>
                    <a:gd name="connsiteX126" fmla="*/ 32173 w 65930"/>
                    <a:gd name="connsiteY126" fmla="*/ 25650 h 76073"/>
                    <a:gd name="connsiteX127" fmla="*/ 29637 w 65930"/>
                    <a:gd name="connsiteY127" fmla="*/ 27019 h 76073"/>
                    <a:gd name="connsiteX128" fmla="*/ 33238 w 65930"/>
                    <a:gd name="connsiteY128" fmla="*/ 25701 h 76073"/>
                    <a:gd name="connsiteX129" fmla="*/ 30296 w 65930"/>
                    <a:gd name="connsiteY129" fmla="*/ 26360 h 76073"/>
                    <a:gd name="connsiteX130" fmla="*/ 34455 w 65930"/>
                    <a:gd name="connsiteY130" fmla="*/ 26056 h 76073"/>
                    <a:gd name="connsiteX131" fmla="*/ 31463 w 65930"/>
                    <a:gd name="connsiteY131" fmla="*/ 25954 h 76073"/>
                    <a:gd name="connsiteX132" fmla="*/ 34353 w 65930"/>
                    <a:gd name="connsiteY132" fmla="*/ 26360 h 76073"/>
                    <a:gd name="connsiteX133" fmla="*/ 47337 w 65930"/>
                    <a:gd name="connsiteY133" fmla="*/ 17333 h 76073"/>
                    <a:gd name="connsiteX134" fmla="*/ 38208 w 65930"/>
                    <a:gd name="connsiteY134" fmla="*/ 4349 h 76073"/>
                    <a:gd name="connsiteX135" fmla="*/ 38208 w 65930"/>
                    <a:gd name="connsiteY135" fmla="*/ 4349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</a:cxnLst>
                  <a:rect l="l" t="t" r="r" b="b"/>
                  <a:pathLst>
                    <a:path w="65930" h="76073">
                      <a:moveTo>
                        <a:pt x="38208" y="4349"/>
                      </a:moveTo>
                      <a:cubicBezTo>
                        <a:pt x="28217" y="2321"/>
                        <a:pt x="17820" y="6023"/>
                        <a:pt x="11633" y="14188"/>
                      </a:cubicBezTo>
                      <a:cubicBezTo>
                        <a:pt x="5851" y="21846"/>
                        <a:pt x="3569" y="31279"/>
                        <a:pt x="3823" y="40763"/>
                      </a:cubicBezTo>
                      <a:cubicBezTo>
                        <a:pt x="4026" y="50602"/>
                        <a:pt x="8184" y="59224"/>
                        <a:pt x="14930" y="66222"/>
                      </a:cubicBezTo>
                      <a:cubicBezTo>
                        <a:pt x="21066" y="72612"/>
                        <a:pt x="30550" y="76213"/>
                        <a:pt x="39374" y="75148"/>
                      </a:cubicBezTo>
                      <a:cubicBezTo>
                        <a:pt x="48909" y="73982"/>
                        <a:pt x="56821" y="68200"/>
                        <a:pt x="61334" y="59781"/>
                      </a:cubicBezTo>
                      <a:cubicBezTo>
                        <a:pt x="63565" y="55623"/>
                        <a:pt x="64428" y="50957"/>
                        <a:pt x="64630" y="46342"/>
                      </a:cubicBezTo>
                      <a:cubicBezTo>
                        <a:pt x="64732" y="43857"/>
                        <a:pt x="64681" y="41473"/>
                        <a:pt x="64276" y="38988"/>
                      </a:cubicBezTo>
                      <a:cubicBezTo>
                        <a:pt x="63819" y="36300"/>
                        <a:pt x="63718" y="33612"/>
                        <a:pt x="63262" y="30924"/>
                      </a:cubicBezTo>
                      <a:cubicBezTo>
                        <a:pt x="61943" y="23621"/>
                        <a:pt x="59255" y="16623"/>
                        <a:pt x="53575" y="11653"/>
                      </a:cubicBezTo>
                      <a:cubicBezTo>
                        <a:pt x="49010" y="7646"/>
                        <a:pt x="42772" y="5668"/>
                        <a:pt x="36737" y="6074"/>
                      </a:cubicBezTo>
                      <a:cubicBezTo>
                        <a:pt x="30753" y="6479"/>
                        <a:pt x="24616" y="9827"/>
                        <a:pt x="21218" y="14848"/>
                      </a:cubicBezTo>
                      <a:cubicBezTo>
                        <a:pt x="17262" y="20731"/>
                        <a:pt x="15944" y="27476"/>
                        <a:pt x="16197" y="34525"/>
                      </a:cubicBezTo>
                      <a:cubicBezTo>
                        <a:pt x="16654" y="47153"/>
                        <a:pt x="24413" y="61658"/>
                        <a:pt x="37599" y="64447"/>
                      </a:cubicBezTo>
                      <a:cubicBezTo>
                        <a:pt x="46779" y="66375"/>
                        <a:pt x="56313" y="60846"/>
                        <a:pt x="57480" y="51109"/>
                      </a:cubicBezTo>
                      <a:cubicBezTo>
                        <a:pt x="58392" y="43400"/>
                        <a:pt x="55857" y="36351"/>
                        <a:pt x="51851" y="29910"/>
                      </a:cubicBezTo>
                      <a:cubicBezTo>
                        <a:pt x="50481" y="27729"/>
                        <a:pt x="48909" y="25701"/>
                        <a:pt x="47184" y="23824"/>
                      </a:cubicBezTo>
                      <a:cubicBezTo>
                        <a:pt x="44750" y="21136"/>
                        <a:pt x="42316" y="19412"/>
                        <a:pt x="38562" y="19260"/>
                      </a:cubicBezTo>
                      <a:cubicBezTo>
                        <a:pt x="35216" y="19108"/>
                        <a:pt x="31614" y="20376"/>
                        <a:pt x="29485" y="23165"/>
                      </a:cubicBezTo>
                      <a:cubicBezTo>
                        <a:pt x="27456" y="25904"/>
                        <a:pt x="25630" y="28845"/>
                        <a:pt x="24566" y="32091"/>
                      </a:cubicBezTo>
                      <a:cubicBezTo>
                        <a:pt x="23095" y="36402"/>
                        <a:pt x="22588" y="40002"/>
                        <a:pt x="22486" y="44516"/>
                      </a:cubicBezTo>
                      <a:cubicBezTo>
                        <a:pt x="22435" y="47204"/>
                        <a:pt x="24515" y="50450"/>
                        <a:pt x="26493" y="52073"/>
                      </a:cubicBezTo>
                      <a:cubicBezTo>
                        <a:pt x="28622" y="53797"/>
                        <a:pt x="31919" y="54964"/>
                        <a:pt x="34658" y="54609"/>
                      </a:cubicBezTo>
                      <a:cubicBezTo>
                        <a:pt x="37498" y="54203"/>
                        <a:pt x="40440" y="52986"/>
                        <a:pt x="42214" y="50602"/>
                      </a:cubicBezTo>
                      <a:cubicBezTo>
                        <a:pt x="44142" y="48117"/>
                        <a:pt x="44649" y="45581"/>
                        <a:pt x="44750" y="42437"/>
                      </a:cubicBezTo>
                      <a:cubicBezTo>
                        <a:pt x="44750" y="42234"/>
                        <a:pt x="44750" y="42031"/>
                        <a:pt x="44750" y="41828"/>
                      </a:cubicBezTo>
                      <a:cubicBezTo>
                        <a:pt x="44699" y="42843"/>
                        <a:pt x="44649" y="43806"/>
                        <a:pt x="44649" y="44820"/>
                      </a:cubicBezTo>
                      <a:cubicBezTo>
                        <a:pt x="44750" y="42843"/>
                        <a:pt x="45054" y="40915"/>
                        <a:pt x="45663" y="38988"/>
                      </a:cubicBezTo>
                      <a:cubicBezTo>
                        <a:pt x="45359" y="39901"/>
                        <a:pt x="45105" y="40814"/>
                        <a:pt x="44801" y="41727"/>
                      </a:cubicBezTo>
                      <a:cubicBezTo>
                        <a:pt x="45156" y="40611"/>
                        <a:pt x="45612" y="39495"/>
                        <a:pt x="46120" y="38430"/>
                      </a:cubicBezTo>
                      <a:cubicBezTo>
                        <a:pt x="46373" y="37923"/>
                        <a:pt x="46627" y="37264"/>
                        <a:pt x="46981" y="36858"/>
                      </a:cubicBezTo>
                      <a:cubicBezTo>
                        <a:pt x="46677" y="37315"/>
                        <a:pt x="46373" y="37822"/>
                        <a:pt x="46069" y="38278"/>
                      </a:cubicBezTo>
                      <a:cubicBezTo>
                        <a:pt x="46271" y="37974"/>
                        <a:pt x="46525" y="37619"/>
                        <a:pt x="46779" y="37315"/>
                      </a:cubicBezTo>
                      <a:cubicBezTo>
                        <a:pt x="40896" y="37112"/>
                        <a:pt x="35013" y="36909"/>
                        <a:pt x="29079" y="36706"/>
                      </a:cubicBezTo>
                      <a:cubicBezTo>
                        <a:pt x="31260" y="39140"/>
                        <a:pt x="33238" y="41727"/>
                        <a:pt x="34810" y="44567"/>
                      </a:cubicBezTo>
                      <a:cubicBezTo>
                        <a:pt x="34353" y="43705"/>
                        <a:pt x="33897" y="42843"/>
                        <a:pt x="33441" y="42031"/>
                      </a:cubicBezTo>
                      <a:cubicBezTo>
                        <a:pt x="34455" y="43907"/>
                        <a:pt x="35266" y="45885"/>
                        <a:pt x="35774" y="47965"/>
                      </a:cubicBezTo>
                      <a:cubicBezTo>
                        <a:pt x="35570" y="47001"/>
                        <a:pt x="35317" y="46038"/>
                        <a:pt x="35114" y="45023"/>
                      </a:cubicBezTo>
                      <a:cubicBezTo>
                        <a:pt x="35368" y="46291"/>
                        <a:pt x="35520" y="47559"/>
                        <a:pt x="35520" y="48928"/>
                      </a:cubicBezTo>
                      <a:cubicBezTo>
                        <a:pt x="35570" y="47914"/>
                        <a:pt x="35621" y="46950"/>
                        <a:pt x="35621" y="45936"/>
                      </a:cubicBezTo>
                      <a:cubicBezTo>
                        <a:pt x="35570" y="47052"/>
                        <a:pt x="35368" y="48117"/>
                        <a:pt x="35063" y="49233"/>
                      </a:cubicBezTo>
                      <a:cubicBezTo>
                        <a:pt x="35875" y="47508"/>
                        <a:pt x="36686" y="45784"/>
                        <a:pt x="37447" y="44060"/>
                      </a:cubicBezTo>
                      <a:cubicBezTo>
                        <a:pt x="37143" y="44516"/>
                        <a:pt x="36179" y="45480"/>
                        <a:pt x="37650" y="44110"/>
                      </a:cubicBezTo>
                      <a:cubicBezTo>
                        <a:pt x="39070" y="42792"/>
                        <a:pt x="38157" y="43603"/>
                        <a:pt x="37650" y="43857"/>
                      </a:cubicBezTo>
                      <a:cubicBezTo>
                        <a:pt x="38512" y="43400"/>
                        <a:pt x="39374" y="42944"/>
                        <a:pt x="40186" y="42487"/>
                      </a:cubicBezTo>
                      <a:cubicBezTo>
                        <a:pt x="39780" y="42690"/>
                        <a:pt x="39425" y="42792"/>
                        <a:pt x="38969" y="42893"/>
                      </a:cubicBezTo>
                      <a:cubicBezTo>
                        <a:pt x="39932" y="42690"/>
                        <a:pt x="40896" y="42437"/>
                        <a:pt x="41910" y="42234"/>
                      </a:cubicBezTo>
                      <a:cubicBezTo>
                        <a:pt x="41301" y="42335"/>
                        <a:pt x="40744" y="42386"/>
                        <a:pt x="40135" y="42386"/>
                      </a:cubicBezTo>
                      <a:cubicBezTo>
                        <a:pt x="41149" y="42437"/>
                        <a:pt x="42113" y="42487"/>
                        <a:pt x="43127" y="42487"/>
                      </a:cubicBezTo>
                      <a:cubicBezTo>
                        <a:pt x="42316" y="42437"/>
                        <a:pt x="41555" y="42285"/>
                        <a:pt x="40794" y="42082"/>
                      </a:cubicBezTo>
                      <a:cubicBezTo>
                        <a:pt x="41707" y="42386"/>
                        <a:pt x="42620" y="42640"/>
                        <a:pt x="43533" y="42944"/>
                      </a:cubicBezTo>
                      <a:cubicBezTo>
                        <a:pt x="43076" y="42792"/>
                        <a:pt x="42620" y="42640"/>
                        <a:pt x="42164" y="42437"/>
                      </a:cubicBezTo>
                      <a:cubicBezTo>
                        <a:pt x="41707" y="42234"/>
                        <a:pt x="40389" y="41422"/>
                        <a:pt x="42113" y="42538"/>
                      </a:cubicBezTo>
                      <a:cubicBezTo>
                        <a:pt x="43837" y="43654"/>
                        <a:pt x="42569" y="42792"/>
                        <a:pt x="42164" y="42487"/>
                      </a:cubicBezTo>
                      <a:cubicBezTo>
                        <a:pt x="41808" y="42183"/>
                        <a:pt x="41454" y="41676"/>
                        <a:pt x="41048" y="41422"/>
                      </a:cubicBezTo>
                      <a:cubicBezTo>
                        <a:pt x="41454" y="41676"/>
                        <a:pt x="42975" y="43603"/>
                        <a:pt x="41808" y="42183"/>
                      </a:cubicBezTo>
                      <a:cubicBezTo>
                        <a:pt x="41555" y="41828"/>
                        <a:pt x="41301" y="41524"/>
                        <a:pt x="41048" y="41169"/>
                      </a:cubicBezTo>
                      <a:cubicBezTo>
                        <a:pt x="40440" y="40307"/>
                        <a:pt x="39932" y="39444"/>
                        <a:pt x="39425" y="38532"/>
                      </a:cubicBezTo>
                      <a:cubicBezTo>
                        <a:pt x="39881" y="39394"/>
                        <a:pt x="40338" y="40256"/>
                        <a:pt x="40794" y="41067"/>
                      </a:cubicBezTo>
                      <a:cubicBezTo>
                        <a:pt x="39729" y="39039"/>
                        <a:pt x="38969" y="36909"/>
                        <a:pt x="38411" y="34627"/>
                      </a:cubicBezTo>
                      <a:cubicBezTo>
                        <a:pt x="38613" y="35590"/>
                        <a:pt x="38867" y="36554"/>
                        <a:pt x="39070" y="37568"/>
                      </a:cubicBezTo>
                      <a:cubicBezTo>
                        <a:pt x="38512" y="35134"/>
                        <a:pt x="38309" y="32699"/>
                        <a:pt x="38360" y="30214"/>
                      </a:cubicBezTo>
                      <a:cubicBezTo>
                        <a:pt x="38309" y="31229"/>
                        <a:pt x="38259" y="32192"/>
                        <a:pt x="38259" y="33207"/>
                      </a:cubicBezTo>
                      <a:cubicBezTo>
                        <a:pt x="38360" y="31127"/>
                        <a:pt x="38715" y="29099"/>
                        <a:pt x="39273" y="27070"/>
                      </a:cubicBezTo>
                      <a:cubicBezTo>
                        <a:pt x="38969" y="27983"/>
                        <a:pt x="38715" y="28896"/>
                        <a:pt x="38411" y="29809"/>
                      </a:cubicBezTo>
                      <a:cubicBezTo>
                        <a:pt x="38664" y="29099"/>
                        <a:pt x="38969" y="28439"/>
                        <a:pt x="39222" y="27729"/>
                      </a:cubicBezTo>
                      <a:cubicBezTo>
                        <a:pt x="39374" y="27324"/>
                        <a:pt x="40084" y="26259"/>
                        <a:pt x="39019" y="27932"/>
                      </a:cubicBezTo>
                      <a:cubicBezTo>
                        <a:pt x="37904" y="29707"/>
                        <a:pt x="38715" y="28389"/>
                        <a:pt x="39019" y="28034"/>
                      </a:cubicBezTo>
                      <a:cubicBezTo>
                        <a:pt x="39172" y="27831"/>
                        <a:pt x="39374" y="27628"/>
                        <a:pt x="39577" y="27374"/>
                      </a:cubicBezTo>
                      <a:cubicBezTo>
                        <a:pt x="40389" y="26309"/>
                        <a:pt x="38512" y="28439"/>
                        <a:pt x="38360" y="28490"/>
                      </a:cubicBezTo>
                      <a:cubicBezTo>
                        <a:pt x="38816" y="28389"/>
                        <a:pt x="39526" y="27628"/>
                        <a:pt x="39983" y="27374"/>
                      </a:cubicBezTo>
                      <a:cubicBezTo>
                        <a:pt x="39121" y="27831"/>
                        <a:pt x="38259" y="28287"/>
                        <a:pt x="37447" y="28744"/>
                      </a:cubicBezTo>
                      <a:cubicBezTo>
                        <a:pt x="38259" y="28338"/>
                        <a:pt x="39070" y="27983"/>
                        <a:pt x="39983" y="27780"/>
                      </a:cubicBezTo>
                      <a:cubicBezTo>
                        <a:pt x="39019" y="27983"/>
                        <a:pt x="38055" y="28236"/>
                        <a:pt x="37041" y="28439"/>
                      </a:cubicBezTo>
                      <a:cubicBezTo>
                        <a:pt x="38055" y="28236"/>
                        <a:pt x="39070" y="28135"/>
                        <a:pt x="40135" y="28186"/>
                      </a:cubicBezTo>
                      <a:cubicBezTo>
                        <a:pt x="39121" y="28135"/>
                        <a:pt x="38157" y="28084"/>
                        <a:pt x="37143" y="28084"/>
                      </a:cubicBezTo>
                      <a:cubicBezTo>
                        <a:pt x="38055" y="28135"/>
                        <a:pt x="38969" y="28287"/>
                        <a:pt x="39830" y="28541"/>
                      </a:cubicBezTo>
                      <a:cubicBezTo>
                        <a:pt x="38918" y="28236"/>
                        <a:pt x="38005" y="27983"/>
                        <a:pt x="37092" y="27679"/>
                      </a:cubicBezTo>
                      <a:cubicBezTo>
                        <a:pt x="37853" y="27932"/>
                        <a:pt x="38613" y="28236"/>
                        <a:pt x="39323" y="28591"/>
                      </a:cubicBezTo>
                      <a:cubicBezTo>
                        <a:pt x="40794" y="29251"/>
                        <a:pt x="37194" y="27019"/>
                        <a:pt x="38157" y="27831"/>
                      </a:cubicBezTo>
                      <a:cubicBezTo>
                        <a:pt x="38462" y="28084"/>
                        <a:pt x="38816" y="28338"/>
                        <a:pt x="39172" y="28591"/>
                      </a:cubicBezTo>
                      <a:cubicBezTo>
                        <a:pt x="39425" y="28845"/>
                        <a:pt x="39679" y="29099"/>
                        <a:pt x="39932" y="29301"/>
                      </a:cubicBezTo>
                      <a:cubicBezTo>
                        <a:pt x="37599" y="27374"/>
                        <a:pt x="38462" y="27628"/>
                        <a:pt x="39121" y="28541"/>
                      </a:cubicBezTo>
                      <a:cubicBezTo>
                        <a:pt x="39729" y="29301"/>
                        <a:pt x="40186" y="30164"/>
                        <a:pt x="40642" y="31026"/>
                      </a:cubicBezTo>
                      <a:cubicBezTo>
                        <a:pt x="40186" y="30164"/>
                        <a:pt x="39729" y="29301"/>
                        <a:pt x="39273" y="28490"/>
                      </a:cubicBezTo>
                      <a:cubicBezTo>
                        <a:pt x="40236" y="30417"/>
                        <a:pt x="40896" y="32446"/>
                        <a:pt x="41403" y="34525"/>
                      </a:cubicBezTo>
                      <a:cubicBezTo>
                        <a:pt x="41200" y="33562"/>
                        <a:pt x="40947" y="32598"/>
                        <a:pt x="40744" y="31584"/>
                      </a:cubicBezTo>
                      <a:cubicBezTo>
                        <a:pt x="41352" y="34525"/>
                        <a:pt x="41504" y="37517"/>
                        <a:pt x="41961" y="40459"/>
                      </a:cubicBezTo>
                      <a:cubicBezTo>
                        <a:pt x="42265" y="42589"/>
                        <a:pt x="42518" y="44618"/>
                        <a:pt x="42468" y="46748"/>
                      </a:cubicBezTo>
                      <a:cubicBezTo>
                        <a:pt x="42518" y="45733"/>
                        <a:pt x="42569" y="44770"/>
                        <a:pt x="42569" y="43755"/>
                      </a:cubicBezTo>
                      <a:cubicBezTo>
                        <a:pt x="42468" y="45733"/>
                        <a:pt x="42164" y="47711"/>
                        <a:pt x="41606" y="49638"/>
                      </a:cubicBezTo>
                      <a:cubicBezTo>
                        <a:pt x="41910" y="48726"/>
                        <a:pt x="42164" y="47813"/>
                        <a:pt x="42468" y="46900"/>
                      </a:cubicBezTo>
                      <a:cubicBezTo>
                        <a:pt x="42113" y="48015"/>
                        <a:pt x="41707" y="49081"/>
                        <a:pt x="41149" y="50095"/>
                      </a:cubicBezTo>
                      <a:cubicBezTo>
                        <a:pt x="40997" y="50348"/>
                        <a:pt x="40845" y="50602"/>
                        <a:pt x="40744" y="50855"/>
                      </a:cubicBezTo>
                      <a:cubicBezTo>
                        <a:pt x="40135" y="52022"/>
                        <a:pt x="41808" y="49283"/>
                        <a:pt x="41707" y="49334"/>
                      </a:cubicBezTo>
                      <a:cubicBezTo>
                        <a:pt x="41301" y="49689"/>
                        <a:pt x="41048" y="50298"/>
                        <a:pt x="40693" y="50703"/>
                      </a:cubicBezTo>
                      <a:cubicBezTo>
                        <a:pt x="40389" y="51109"/>
                        <a:pt x="40033" y="51464"/>
                        <a:pt x="39679" y="51819"/>
                      </a:cubicBezTo>
                      <a:cubicBezTo>
                        <a:pt x="38411" y="53189"/>
                        <a:pt x="42113" y="49790"/>
                        <a:pt x="40440" y="51109"/>
                      </a:cubicBezTo>
                      <a:cubicBezTo>
                        <a:pt x="39577" y="51768"/>
                        <a:pt x="38715" y="52377"/>
                        <a:pt x="37751" y="52935"/>
                      </a:cubicBezTo>
                      <a:cubicBezTo>
                        <a:pt x="38613" y="52478"/>
                        <a:pt x="39476" y="52022"/>
                        <a:pt x="40287" y="51566"/>
                      </a:cubicBezTo>
                      <a:cubicBezTo>
                        <a:pt x="38969" y="52276"/>
                        <a:pt x="37548" y="52833"/>
                        <a:pt x="36077" y="53189"/>
                      </a:cubicBezTo>
                      <a:cubicBezTo>
                        <a:pt x="37041" y="52986"/>
                        <a:pt x="38005" y="52732"/>
                        <a:pt x="39019" y="52529"/>
                      </a:cubicBezTo>
                      <a:cubicBezTo>
                        <a:pt x="37498" y="52884"/>
                        <a:pt x="36027" y="52986"/>
                        <a:pt x="34506" y="52935"/>
                      </a:cubicBezTo>
                      <a:cubicBezTo>
                        <a:pt x="35520" y="52986"/>
                        <a:pt x="36484" y="53036"/>
                        <a:pt x="37498" y="53036"/>
                      </a:cubicBezTo>
                      <a:cubicBezTo>
                        <a:pt x="35926" y="52935"/>
                        <a:pt x="34353" y="52681"/>
                        <a:pt x="32832" y="52225"/>
                      </a:cubicBezTo>
                      <a:cubicBezTo>
                        <a:pt x="33745" y="52529"/>
                        <a:pt x="34658" y="52783"/>
                        <a:pt x="35570" y="53087"/>
                      </a:cubicBezTo>
                      <a:cubicBezTo>
                        <a:pt x="34353" y="52681"/>
                        <a:pt x="33238" y="52225"/>
                        <a:pt x="32122" y="51616"/>
                      </a:cubicBezTo>
                      <a:cubicBezTo>
                        <a:pt x="29840" y="50348"/>
                        <a:pt x="34252" y="53138"/>
                        <a:pt x="32629" y="51971"/>
                      </a:cubicBezTo>
                      <a:cubicBezTo>
                        <a:pt x="32071" y="51566"/>
                        <a:pt x="31463" y="51109"/>
                        <a:pt x="30905" y="50653"/>
                      </a:cubicBezTo>
                      <a:cubicBezTo>
                        <a:pt x="30397" y="50196"/>
                        <a:pt x="29890" y="49740"/>
                        <a:pt x="29434" y="49283"/>
                      </a:cubicBezTo>
                      <a:cubicBezTo>
                        <a:pt x="28268" y="48168"/>
                        <a:pt x="31158" y="51261"/>
                        <a:pt x="30397" y="50298"/>
                      </a:cubicBezTo>
                      <a:cubicBezTo>
                        <a:pt x="30195" y="49993"/>
                        <a:pt x="29941" y="49740"/>
                        <a:pt x="29687" y="49486"/>
                      </a:cubicBezTo>
                      <a:cubicBezTo>
                        <a:pt x="28673" y="48218"/>
                        <a:pt x="27761" y="46900"/>
                        <a:pt x="27000" y="45480"/>
                      </a:cubicBezTo>
                      <a:cubicBezTo>
                        <a:pt x="27456" y="46342"/>
                        <a:pt x="27912" y="47204"/>
                        <a:pt x="28369" y="48015"/>
                      </a:cubicBezTo>
                      <a:cubicBezTo>
                        <a:pt x="27355" y="46088"/>
                        <a:pt x="26594" y="44009"/>
                        <a:pt x="26137" y="41879"/>
                      </a:cubicBezTo>
                      <a:cubicBezTo>
                        <a:pt x="26341" y="42843"/>
                        <a:pt x="26594" y="43806"/>
                        <a:pt x="26797" y="44820"/>
                      </a:cubicBezTo>
                      <a:cubicBezTo>
                        <a:pt x="26188" y="42031"/>
                        <a:pt x="25985" y="39140"/>
                        <a:pt x="26087" y="36300"/>
                      </a:cubicBezTo>
                      <a:cubicBezTo>
                        <a:pt x="26036" y="37315"/>
                        <a:pt x="25985" y="38278"/>
                        <a:pt x="25985" y="39292"/>
                      </a:cubicBezTo>
                      <a:cubicBezTo>
                        <a:pt x="26137" y="36402"/>
                        <a:pt x="26644" y="33511"/>
                        <a:pt x="27507" y="30772"/>
                      </a:cubicBezTo>
                      <a:cubicBezTo>
                        <a:pt x="27202" y="31685"/>
                        <a:pt x="26949" y="32598"/>
                        <a:pt x="26644" y="33511"/>
                      </a:cubicBezTo>
                      <a:cubicBezTo>
                        <a:pt x="27051" y="32294"/>
                        <a:pt x="27507" y="31076"/>
                        <a:pt x="28065" y="29961"/>
                      </a:cubicBezTo>
                      <a:cubicBezTo>
                        <a:pt x="28318" y="29403"/>
                        <a:pt x="28622" y="28845"/>
                        <a:pt x="28927" y="28287"/>
                      </a:cubicBezTo>
                      <a:cubicBezTo>
                        <a:pt x="30093" y="26259"/>
                        <a:pt x="27152" y="30823"/>
                        <a:pt x="28673" y="28693"/>
                      </a:cubicBezTo>
                      <a:cubicBezTo>
                        <a:pt x="29029" y="28186"/>
                        <a:pt x="29383" y="27729"/>
                        <a:pt x="29789" y="27273"/>
                      </a:cubicBezTo>
                      <a:cubicBezTo>
                        <a:pt x="29992" y="27070"/>
                        <a:pt x="30195" y="26816"/>
                        <a:pt x="30397" y="26613"/>
                      </a:cubicBezTo>
                      <a:cubicBezTo>
                        <a:pt x="31412" y="25498"/>
                        <a:pt x="28268" y="28490"/>
                        <a:pt x="29180" y="27729"/>
                      </a:cubicBezTo>
                      <a:cubicBezTo>
                        <a:pt x="30144" y="26969"/>
                        <a:pt x="31057" y="26208"/>
                        <a:pt x="32173" y="25650"/>
                      </a:cubicBezTo>
                      <a:cubicBezTo>
                        <a:pt x="31311" y="26106"/>
                        <a:pt x="30448" y="26563"/>
                        <a:pt x="29637" y="27019"/>
                      </a:cubicBezTo>
                      <a:cubicBezTo>
                        <a:pt x="30803" y="26411"/>
                        <a:pt x="31970" y="25954"/>
                        <a:pt x="33238" y="25701"/>
                      </a:cubicBezTo>
                      <a:cubicBezTo>
                        <a:pt x="32274" y="25904"/>
                        <a:pt x="31311" y="26157"/>
                        <a:pt x="30296" y="26360"/>
                      </a:cubicBezTo>
                      <a:cubicBezTo>
                        <a:pt x="31665" y="26056"/>
                        <a:pt x="33035" y="25954"/>
                        <a:pt x="34455" y="26056"/>
                      </a:cubicBezTo>
                      <a:cubicBezTo>
                        <a:pt x="33441" y="26005"/>
                        <a:pt x="32477" y="25954"/>
                        <a:pt x="31463" y="25954"/>
                      </a:cubicBezTo>
                      <a:cubicBezTo>
                        <a:pt x="32426" y="26005"/>
                        <a:pt x="33390" y="26157"/>
                        <a:pt x="34353" y="26360"/>
                      </a:cubicBezTo>
                      <a:cubicBezTo>
                        <a:pt x="40084" y="27526"/>
                        <a:pt x="46525" y="23216"/>
                        <a:pt x="47337" y="17333"/>
                      </a:cubicBezTo>
                      <a:cubicBezTo>
                        <a:pt x="48097" y="11145"/>
                        <a:pt x="44344" y="5567"/>
                        <a:pt x="38208" y="4349"/>
                      </a:cubicBezTo>
                      <a:lnTo>
                        <a:pt x="38208" y="4349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3" name="任意多边形: 形状 272"/>
                <p:cNvSpPr/>
                <p:nvPr/>
              </p:nvSpPr>
              <p:spPr>
                <a:xfrm>
                  <a:off x="8234773" y="4102831"/>
                  <a:ext cx="5072" cy="5072"/>
                </a:xfrm>
                <a:custGeom>
                  <a:avLst/>
                  <a:gdLst>
                    <a:gd name="connsiteX0" fmla="*/ 4768 w 5071"/>
                    <a:gd name="connsiteY0" fmla="*/ 3804 h 5071"/>
                    <a:gd name="connsiteX1" fmla="*/ 3804 w 5071"/>
                    <a:gd name="connsiteY1" fmla="*/ 4412 h 5071"/>
                    <a:gd name="connsiteX2" fmla="*/ 4108 w 5071"/>
                    <a:gd name="connsiteY2" fmla="*/ 4159 h 5071"/>
                    <a:gd name="connsiteX3" fmla="*/ 4514 w 5071"/>
                    <a:gd name="connsiteY3" fmla="*/ 3905 h 5071"/>
                    <a:gd name="connsiteX4" fmla="*/ 4768 w 5071"/>
                    <a:gd name="connsiteY4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4768" y="3804"/>
                      </a:moveTo>
                      <a:cubicBezTo>
                        <a:pt x="4970" y="3804"/>
                        <a:pt x="4717" y="4159"/>
                        <a:pt x="3804" y="4412"/>
                      </a:cubicBezTo>
                      <a:cubicBezTo>
                        <a:pt x="3854" y="4311"/>
                        <a:pt x="3956" y="4260"/>
                        <a:pt x="4108" y="4159"/>
                      </a:cubicBezTo>
                      <a:cubicBezTo>
                        <a:pt x="4261" y="4007"/>
                        <a:pt x="4361" y="3956"/>
                        <a:pt x="4514" y="3905"/>
                      </a:cubicBezTo>
                      <a:cubicBezTo>
                        <a:pt x="4666" y="3854"/>
                        <a:pt x="4768" y="3804"/>
                        <a:pt x="4768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4" name="任意多边形: 形状 273"/>
                <p:cNvSpPr/>
                <p:nvPr/>
              </p:nvSpPr>
              <p:spPr>
                <a:xfrm>
                  <a:off x="7805107" y="3940244"/>
                  <a:ext cx="912879" cy="674516"/>
                </a:xfrm>
                <a:custGeom>
                  <a:avLst/>
                  <a:gdLst>
                    <a:gd name="connsiteX0" fmla="*/ 898327 w 912878"/>
                    <a:gd name="connsiteY0" fmla="*/ 88897 h 674515"/>
                    <a:gd name="connsiteX1" fmla="*/ 764489 w 912878"/>
                    <a:gd name="connsiteY1" fmla="*/ 39653 h 674515"/>
                    <a:gd name="connsiteX2" fmla="*/ 762207 w 912878"/>
                    <a:gd name="connsiteY2" fmla="*/ 41326 h 674515"/>
                    <a:gd name="connsiteX3" fmla="*/ 711339 w 912878"/>
                    <a:gd name="connsiteY3" fmla="*/ 79768 h 674515"/>
                    <a:gd name="connsiteX4" fmla="*/ 694248 w 912878"/>
                    <a:gd name="connsiteY4" fmla="*/ 113494 h 674515"/>
                    <a:gd name="connsiteX5" fmla="*/ 469071 w 912878"/>
                    <a:gd name="connsiteY5" fmla="*/ 139309 h 674515"/>
                    <a:gd name="connsiteX6" fmla="*/ 383261 w 912878"/>
                    <a:gd name="connsiteY6" fmla="*/ 24590 h 674515"/>
                    <a:gd name="connsiteX7" fmla="*/ 257334 w 912878"/>
                    <a:gd name="connsiteY7" fmla="*/ 7448 h 674515"/>
                    <a:gd name="connsiteX8" fmla="*/ 79272 w 912878"/>
                    <a:gd name="connsiteY8" fmla="*/ 141743 h 674515"/>
                    <a:gd name="connsiteX9" fmla="*/ 121011 w 912878"/>
                    <a:gd name="connsiteY9" fmla="*/ 343185 h 674515"/>
                    <a:gd name="connsiteX10" fmla="*/ 125373 w 912878"/>
                    <a:gd name="connsiteY10" fmla="*/ 347496 h 674515"/>
                    <a:gd name="connsiteX11" fmla="*/ 96972 w 912878"/>
                    <a:gd name="connsiteY11" fmla="*/ 470277 h 674515"/>
                    <a:gd name="connsiteX12" fmla="*/ 12581 w 912878"/>
                    <a:gd name="connsiteY12" fmla="*/ 529361 h 674515"/>
                    <a:gd name="connsiteX13" fmla="*/ 35860 w 912878"/>
                    <a:gd name="connsiteY13" fmla="*/ 643826 h 674515"/>
                    <a:gd name="connsiteX14" fmla="*/ 49046 w 912878"/>
                    <a:gd name="connsiteY14" fmla="*/ 654628 h 674515"/>
                    <a:gd name="connsiteX15" fmla="*/ 49147 w 912878"/>
                    <a:gd name="connsiteY15" fmla="*/ 654679 h 674515"/>
                    <a:gd name="connsiteX16" fmla="*/ 79475 w 912878"/>
                    <a:gd name="connsiteY16" fmla="*/ 668981 h 674515"/>
                    <a:gd name="connsiteX17" fmla="*/ 125220 w 912878"/>
                    <a:gd name="connsiteY17" fmla="*/ 670097 h 674515"/>
                    <a:gd name="connsiteX18" fmla="*/ 195766 w 912878"/>
                    <a:gd name="connsiteY18" fmla="*/ 613244 h 674515"/>
                    <a:gd name="connsiteX19" fmla="*/ 171930 w 912878"/>
                    <a:gd name="connsiteY19" fmla="*/ 497360 h 674515"/>
                    <a:gd name="connsiteX20" fmla="*/ 180145 w 912878"/>
                    <a:gd name="connsiteY20" fmla="*/ 464344 h 674515"/>
                    <a:gd name="connsiteX21" fmla="*/ 197541 w 912878"/>
                    <a:gd name="connsiteY21" fmla="*/ 393342 h 674515"/>
                    <a:gd name="connsiteX22" fmla="*/ 332495 w 912878"/>
                    <a:gd name="connsiteY22" fmla="*/ 397805 h 674515"/>
                    <a:gd name="connsiteX23" fmla="*/ 432100 w 912878"/>
                    <a:gd name="connsiteY23" fmla="*/ 335831 h 674515"/>
                    <a:gd name="connsiteX24" fmla="*/ 478403 w 912878"/>
                    <a:gd name="connsiteY24" fmla="*/ 228466 h 674515"/>
                    <a:gd name="connsiteX25" fmla="*/ 710274 w 912878"/>
                    <a:gd name="connsiteY25" fmla="*/ 203616 h 674515"/>
                    <a:gd name="connsiteX26" fmla="*/ 789745 w 912878"/>
                    <a:gd name="connsiteY26" fmla="*/ 248600 h 674515"/>
                    <a:gd name="connsiteX27" fmla="*/ 898327 w 912878"/>
                    <a:gd name="connsiteY27" fmla="*/ 88897 h 674515"/>
                    <a:gd name="connsiteX28" fmla="*/ 178371 w 912878"/>
                    <a:gd name="connsiteY28" fmla="*/ 597320 h 674515"/>
                    <a:gd name="connsiteX29" fmla="*/ 129481 w 912878"/>
                    <a:gd name="connsiteY29" fmla="*/ 645855 h 674515"/>
                    <a:gd name="connsiteX30" fmla="*/ 28658 w 912878"/>
                    <a:gd name="connsiteY30" fmla="*/ 549292 h 674515"/>
                    <a:gd name="connsiteX31" fmla="*/ 91495 w 912878"/>
                    <a:gd name="connsiteY31" fmla="*/ 493759 h 674515"/>
                    <a:gd name="connsiteX32" fmla="*/ 82011 w 912878"/>
                    <a:gd name="connsiteY32" fmla="*/ 534991 h 674515"/>
                    <a:gd name="connsiteX33" fmla="*/ 80946 w 912878"/>
                    <a:gd name="connsiteY33" fmla="*/ 537679 h 674515"/>
                    <a:gd name="connsiteX34" fmla="*/ 101486 w 912878"/>
                    <a:gd name="connsiteY34" fmla="*/ 583728 h 674515"/>
                    <a:gd name="connsiteX35" fmla="*/ 146572 w 912878"/>
                    <a:gd name="connsiteY35" fmla="*/ 572875 h 674515"/>
                    <a:gd name="connsiteX36" fmla="*/ 160316 w 912878"/>
                    <a:gd name="connsiteY36" fmla="*/ 540011 h 674515"/>
                    <a:gd name="connsiteX37" fmla="*/ 165235 w 912878"/>
                    <a:gd name="connsiteY37" fmla="*/ 523022 h 674515"/>
                    <a:gd name="connsiteX38" fmla="*/ 178371 w 912878"/>
                    <a:gd name="connsiteY38" fmla="*/ 597320 h 674515"/>
                    <a:gd name="connsiteX39" fmla="*/ 158744 w 912878"/>
                    <a:gd name="connsiteY39" fmla="*/ 458867 h 674515"/>
                    <a:gd name="connsiteX40" fmla="*/ 149158 w 912878"/>
                    <a:gd name="connsiteY40" fmla="*/ 497360 h 674515"/>
                    <a:gd name="connsiteX41" fmla="*/ 148448 w 912878"/>
                    <a:gd name="connsiteY41" fmla="*/ 500149 h 674515"/>
                    <a:gd name="connsiteX42" fmla="*/ 138356 w 912878"/>
                    <a:gd name="connsiteY42" fmla="*/ 536411 h 674515"/>
                    <a:gd name="connsiteX43" fmla="*/ 138153 w 912878"/>
                    <a:gd name="connsiteY43" fmla="*/ 537628 h 674515"/>
                    <a:gd name="connsiteX44" fmla="*/ 136987 w 912878"/>
                    <a:gd name="connsiteY44" fmla="*/ 543359 h 674515"/>
                    <a:gd name="connsiteX45" fmla="*/ 136733 w 912878"/>
                    <a:gd name="connsiteY45" fmla="*/ 544272 h 674515"/>
                    <a:gd name="connsiteX46" fmla="*/ 136581 w 912878"/>
                    <a:gd name="connsiteY46" fmla="*/ 544880 h 674515"/>
                    <a:gd name="connsiteX47" fmla="*/ 135465 w 912878"/>
                    <a:gd name="connsiteY47" fmla="*/ 548126 h 674515"/>
                    <a:gd name="connsiteX48" fmla="*/ 133031 w 912878"/>
                    <a:gd name="connsiteY48" fmla="*/ 553553 h 674515"/>
                    <a:gd name="connsiteX49" fmla="*/ 133081 w 912878"/>
                    <a:gd name="connsiteY49" fmla="*/ 553654 h 674515"/>
                    <a:gd name="connsiteX50" fmla="*/ 132574 w 912878"/>
                    <a:gd name="connsiteY50" fmla="*/ 554465 h 674515"/>
                    <a:gd name="connsiteX51" fmla="*/ 132473 w 912878"/>
                    <a:gd name="connsiteY51" fmla="*/ 554719 h 674515"/>
                    <a:gd name="connsiteX52" fmla="*/ 132422 w 912878"/>
                    <a:gd name="connsiteY52" fmla="*/ 554617 h 674515"/>
                    <a:gd name="connsiteX53" fmla="*/ 131103 w 912878"/>
                    <a:gd name="connsiteY53" fmla="*/ 556697 h 674515"/>
                    <a:gd name="connsiteX54" fmla="*/ 128162 w 912878"/>
                    <a:gd name="connsiteY54" fmla="*/ 560297 h 674515"/>
                    <a:gd name="connsiteX55" fmla="*/ 127908 w 912878"/>
                    <a:gd name="connsiteY55" fmla="*/ 560501 h 674515"/>
                    <a:gd name="connsiteX56" fmla="*/ 125829 w 912878"/>
                    <a:gd name="connsiteY56" fmla="*/ 562174 h 674515"/>
                    <a:gd name="connsiteX57" fmla="*/ 124257 w 912878"/>
                    <a:gd name="connsiteY57" fmla="*/ 563341 h 674515"/>
                    <a:gd name="connsiteX58" fmla="*/ 120555 w 912878"/>
                    <a:gd name="connsiteY58" fmla="*/ 564862 h 674515"/>
                    <a:gd name="connsiteX59" fmla="*/ 119185 w 912878"/>
                    <a:gd name="connsiteY59" fmla="*/ 565116 h 674515"/>
                    <a:gd name="connsiteX60" fmla="*/ 117207 w 912878"/>
                    <a:gd name="connsiteY60" fmla="*/ 565319 h 674515"/>
                    <a:gd name="connsiteX61" fmla="*/ 113809 w 912878"/>
                    <a:gd name="connsiteY61" fmla="*/ 564862 h 674515"/>
                    <a:gd name="connsiteX62" fmla="*/ 112085 w 912878"/>
                    <a:gd name="connsiteY62" fmla="*/ 564203 h 674515"/>
                    <a:gd name="connsiteX63" fmla="*/ 110716 w 912878"/>
                    <a:gd name="connsiteY63" fmla="*/ 563645 h 674515"/>
                    <a:gd name="connsiteX64" fmla="*/ 107825 w 912878"/>
                    <a:gd name="connsiteY64" fmla="*/ 561413 h 674515"/>
                    <a:gd name="connsiteX65" fmla="*/ 106659 w 912878"/>
                    <a:gd name="connsiteY65" fmla="*/ 560145 h 674515"/>
                    <a:gd name="connsiteX66" fmla="*/ 105492 w 912878"/>
                    <a:gd name="connsiteY66" fmla="*/ 558573 h 674515"/>
                    <a:gd name="connsiteX67" fmla="*/ 105239 w 912878"/>
                    <a:gd name="connsiteY67" fmla="*/ 558269 h 674515"/>
                    <a:gd name="connsiteX68" fmla="*/ 103464 w 912878"/>
                    <a:gd name="connsiteY68" fmla="*/ 554161 h 674515"/>
                    <a:gd name="connsiteX69" fmla="*/ 103261 w 912878"/>
                    <a:gd name="connsiteY69" fmla="*/ 553400 h 674515"/>
                    <a:gd name="connsiteX70" fmla="*/ 103159 w 912878"/>
                    <a:gd name="connsiteY70" fmla="*/ 553147 h 674515"/>
                    <a:gd name="connsiteX71" fmla="*/ 103007 w 912878"/>
                    <a:gd name="connsiteY71" fmla="*/ 552589 h 674515"/>
                    <a:gd name="connsiteX72" fmla="*/ 103007 w 912878"/>
                    <a:gd name="connsiteY72" fmla="*/ 552285 h 674515"/>
                    <a:gd name="connsiteX73" fmla="*/ 102804 w 912878"/>
                    <a:gd name="connsiteY73" fmla="*/ 551220 h 674515"/>
                    <a:gd name="connsiteX74" fmla="*/ 102449 w 912878"/>
                    <a:gd name="connsiteY74" fmla="*/ 545793 h 674515"/>
                    <a:gd name="connsiteX75" fmla="*/ 102500 w 912878"/>
                    <a:gd name="connsiteY75" fmla="*/ 544627 h 674515"/>
                    <a:gd name="connsiteX76" fmla="*/ 102906 w 912878"/>
                    <a:gd name="connsiteY76" fmla="*/ 541583 h 674515"/>
                    <a:gd name="connsiteX77" fmla="*/ 103818 w 912878"/>
                    <a:gd name="connsiteY77" fmla="*/ 539048 h 674515"/>
                    <a:gd name="connsiteX78" fmla="*/ 144138 w 912878"/>
                    <a:gd name="connsiteY78" fmla="*/ 364282 h 674515"/>
                    <a:gd name="connsiteX79" fmla="*/ 176849 w 912878"/>
                    <a:gd name="connsiteY79" fmla="*/ 384670 h 674515"/>
                    <a:gd name="connsiteX80" fmla="*/ 158744 w 912878"/>
                    <a:gd name="connsiteY80" fmla="*/ 458867 h 674515"/>
                    <a:gd name="connsiteX81" fmla="*/ 350955 w 912878"/>
                    <a:gd name="connsiteY81" fmla="*/ 367731 h 674515"/>
                    <a:gd name="connsiteX82" fmla="*/ 161533 w 912878"/>
                    <a:gd name="connsiteY82" fmla="*/ 349727 h 674515"/>
                    <a:gd name="connsiteX83" fmla="*/ 146977 w 912878"/>
                    <a:gd name="connsiteY83" fmla="*/ 337657 h 674515"/>
                    <a:gd name="connsiteX84" fmla="*/ 144645 w 912878"/>
                    <a:gd name="connsiteY84" fmla="*/ 335527 h 674515"/>
                    <a:gd name="connsiteX85" fmla="*/ 92814 w 912878"/>
                    <a:gd name="connsiteY85" fmla="*/ 175114 h 674515"/>
                    <a:gd name="connsiteX86" fmla="*/ 226854 w 912878"/>
                    <a:gd name="connsiteY86" fmla="*/ 37319 h 674515"/>
                    <a:gd name="connsiteX87" fmla="*/ 353643 w 912878"/>
                    <a:gd name="connsiteY87" fmla="*/ 35697 h 674515"/>
                    <a:gd name="connsiteX88" fmla="*/ 415668 w 912878"/>
                    <a:gd name="connsiteY88" fmla="*/ 79971 h 674515"/>
                    <a:gd name="connsiteX89" fmla="*/ 446300 w 912878"/>
                    <a:gd name="connsiteY89" fmla="*/ 140982 h 674515"/>
                    <a:gd name="connsiteX90" fmla="*/ 444678 w 912878"/>
                    <a:gd name="connsiteY90" fmla="*/ 140830 h 674515"/>
                    <a:gd name="connsiteX91" fmla="*/ 402431 w 912878"/>
                    <a:gd name="connsiteY91" fmla="*/ 170651 h 674515"/>
                    <a:gd name="connsiteX92" fmla="*/ 412372 w 912878"/>
                    <a:gd name="connsiteY92" fmla="*/ 217765 h 674515"/>
                    <a:gd name="connsiteX93" fmla="*/ 440620 w 912878"/>
                    <a:gd name="connsiteY93" fmla="*/ 229785 h 674515"/>
                    <a:gd name="connsiteX94" fmla="*/ 441533 w 912878"/>
                    <a:gd name="connsiteY94" fmla="*/ 229734 h 674515"/>
                    <a:gd name="connsiteX95" fmla="*/ 443460 w 912878"/>
                    <a:gd name="connsiteY95" fmla="*/ 229886 h 674515"/>
                    <a:gd name="connsiteX96" fmla="*/ 455936 w 912878"/>
                    <a:gd name="connsiteY96" fmla="*/ 229379 h 674515"/>
                    <a:gd name="connsiteX97" fmla="*/ 350955 w 912878"/>
                    <a:gd name="connsiteY97" fmla="*/ 367731 h 674515"/>
                    <a:gd name="connsiteX98" fmla="*/ 689836 w 912878"/>
                    <a:gd name="connsiteY98" fmla="*/ 150263 h 674515"/>
                    <a:gd name="connsiteX99" fmla="*/ 698204 w 912878"/>
                    <a:gd name="connsiteY99" fmla="*/ 183177 h 674515"/>
                    <a:gd name="connsiteX100" fmla="*/ 443156 w 912878"/>
                    <a:gd name="connsiteY100" fmla="*/ 207724 h 674515"/>
                    <a:gd name="connsiteX101" fmla="*/ 437881 w 912878"/>
                    <a:gd name="connsiteY101" fmla="*/ 206912 h 674515"/>
                    <a:gd name="connsiteX102" fmla="*/ 437527 w 912878"/>
                    <a:gd name="connsiteY102" fmla="*/ 206861 h 674515"/>
                    <a:gd name="connsiteX103" fmla="*/ 437425 w 912878"/>
                    <a:gd name="connsiteY103" fmla="*/ 206811 h 674515"/>
                    <a:gd name="connsiteX104" fmla="*/ 434737 w 912878"/>
                    <a:gd name="connsiteY104" fmla="*/ 205847 h 674515"/>
                    <a:gd name="connsiteX105" fmla="*/ 432252 w 912878"/>
                    <a:gd name="connsiteY105" fmla="*/ 204782 h 674515"/>
                    <a:gd name="connsiteX106" fmla="*/ 430781 w 912878"/>
                    <a:gd name="connsiteY106" fmla="*/ 203920 h 674515"/>
                    <a:gd name="connsiteX107" fmla="*/ 430223 w 912878"/>
                    <a:gd name="connsiteY107" fmla="*/ 203514 h 674515"/>
                    <a:gd name="connsiteX108" fmla="*/ 427992 w 912878"/>
                    <a:gd name="connsiteY108" fmla="*/ 201841 h 674515"/>
                    <a:gd name="connsiteX109" fmla="*/ 427485 w 912878"/>
                    <a:gd name="connsiteY109" fmla="*/ 201435 h 674515"/>
                    <a:gd name="connsiteX110" fmla="*/ 427130 w 912878"/>
                    <a:gd name="connsiteY110" fmla="*/ 201283 h 674515"/>
                    <a:gd name="connsiteX111" fmla="*/ 426724 w 912878"/>
                    <a:gd name="connsiteY111" fmla="*/ 200725 h 674515"/>
                    <a:gd name="connsiteX112" fmla="*/ 426572 w 912878"/>
                    <a:gd name="connsiteY112" fmla="*/ 200573 h 674515"/>
                    <a:gd name="connsiteX113" fmla="*/ 426419 w 912878"/>
                    <a:gd name="connsiteY113" fmla="*/ 200421 h 674515"/>
                    <a:gd name="connsiteX114" fmla="*/ 423884 w 912878"/>
                    <a:gd name="connsiteY114" fmla="*/ 197023 h 674515"/>
                    <a:gd name="connsiteX115" fmla="*/ 423022 w 912878"/>
                    <a:gd name="connsiteY115" fmla="*/ 195197 h 674515"/>
                    <a:gd name="connsiteX116" fmla="*/ 422363 w 912878"/>
                    <a:gd name="connsiteY116" fmla="*/ 193371 h 674515"/>
                    <a:gd name="connsiteX117" fmla="*/ 422210 w 912878"/>
                    <a:gd name="connsiteY117" fmla="*/ 193016 h 674515"/>
                    <a:gd name="connsiteX118" fmla="*/ 422007 w 912878"/>
                    <a:gd name="connsiteY118" fmla="*/ 192256 h 674515"/>
                    <a:gd name="connsiteX119" fmla="*/ 422109 w 912878"/>
                    <a:gd name="connsiteY119" fmla="*/ 192002 h 674515"/>
                    <a:gd name="connsiteX120" fmla="*/ 421551 w 912878"/>
                    <a:gd name="connsiteY120" fmla="*/ 189415 h 674515"/>
                    <a:gd name="connsiteX121" fmla="*/ 421348 w 912878"/>
                    <a:gd name="connsiteY121" fmla="*/ 187133 h 674515"/>
                    <a:gd name="connsiteX122" fmla="*/ 421805 w 912878"/>
                    <a:gd name="connsiteY122" fmla="*/ 183228 h 674515"/>
                    <a:gd name="connsiteX123" fmla="*/ 422160 w 912878"/>
                    <a:gd name="connsiteY123" fmla="*/ 181098 h 674515"/>
                    <a:gd name="connsiteX124" fmla="*/ 422210 w 912878"/>
                    <a:gd name="connsiteY124" fmla="*/ 180997 h 674515"/>
                    <a:gd name="connsiteX125" fmla="*/ 423884 w 912878"/>
                    <a:gd name="connsiteY125" fmla="*/ 176990 h 674515"/>
                    <a:gd name="connsiteX126" fmla="*/ 424695 w 912878"/>
                    <a:gd name="connsiteY126" fmla="*/ 175418 h 674515"/>
                    <a:gd name="connsiteX127" fmla="*/ 425101 w 912878"/>
                    <a:gd name="connsiteY127" fmla="*/ 174860 h 674515"/>
                    <a:gd name="connsiteX128" fmla="*/ 427637 w 912878"/>
                    <a:gd name="connsiteY128" fmla="*/ 171564 h 674515"/>
                    <a:gd name="connsiteX129" fmla="*/ 428093 w 912878"/>
                    <a:gd name="connsiteY129" fmla="*/ 170955 h 674515"/>
                    <a:gd name="connsiteX130" fmla="*/ 429513 w 912878"/>
                    <a:gd name="connsiteY130" fmla="*/ 169636 h 674515"/>
                    <a:gd name="connsiteX131" fmla="*/ 433418 w 912878"/>
                    <a:gd name="connsiteY131" fmla="*/ 166898 h 674515"/>
                    <a:gd name="connsiteX132" fmla="*/ 433723 w 912878"/>
                    <a:gd name="connsiteY132" fmla="*/ 166644 h 674515"/>
                    <a:gd name="connsiteX133" fmla="*/ 433875 w 912878"/>
                    <a:gd name="connsiteY133" fmla="*/ 166492 h 674515"/>
                    <a:gd name="connsiteX134" fmla="*/ 434128 w 912878"/>
                    <a:gd name="connsiteY134" fmla="*/ 166390 h 674515"/>
                    <a:gd name="connsiteX135" fmla="*/ 434382 w 912878"/>
                    <a:gd name="connsiteY135" fmla="*/ 166289 h 674515"/>
                    <a:gd name="connsiteX136" fmla="*/ 437019 w 912878"/>
                    <a:gd name="connsiteY136" fmla="*/ 165123 h 674515"/>
                    <a:gd name="connsiteX137" fmla="*/ 439859 w 912878"/>
                    <a:gd name="connsiteY137" fmla="*/ 164058 h 674515"/>
                    <a:gd name="connsiteX138" fmla="*/ 440620 w 912878"/>
                    <a:gd name="connsiteY138" fmla="*/ 163855 h 674515"/>
                    <a:gd name="connsiteX139" fmla="*/ 445945 w 912878"/>
                    <a:gd name="connsiteY139" fmla="*/ 162993 h 674515"/>
                    <a:gd name="connsiteX140" fmla="*/ 450814 w 912878"/>
                    <a:gd name="connsiteY140" fmla="*/ 163550 h 674515"/>
                    <a:gd name="connsiteX141" fmla="*/ 689938 w 912878"/>
                    <a:gd name="connsiteY141" fmla="*/ 136265 h 674515"/>
                    <a:gd name="connsiteX142" fmla="*/ 689836 w 912878"/>
                    <a:gd name="connsiteY142" fmla="*/ 150263 h 674515"/>
                    <a:gd name="connsiteX143" fmla="*/ 875505 w 912878"/>
                    <a:gd name="connsiteY143" fmla="*/ 181554 h 674515"/>
                    <a:gd name="connsiteX144" fmla="*/ 806482 w 912878"/>
                    <a:gd name="connsiteY144" fmla="*/ 226539 h 674515"/>
                    <a:gd name="connsiteX145" fmla="*/ 715447 w 912878"/>
                    <a:gd name="connsiteY145" fmla="*/ 166695 h 674515"/>
                    <a:gd name="connsiteX146" fmla="*/ 725032 w 912878"/>
                    <a:gd name="connsiteY146" fmla="*/ 98787 h 674515"/>
                    <a:gd name="connsiteX147" fmla="*/ 780515 w 912878"/>
                    <a:gd name="connsiteY147" fmla="*/ 57504 h 674515"/>
                    <a:gd name="connsiteX148" fmla="*/ 872462 w 912878"/>
                    <a:gd name="connsiteY148" fmla="*/ 88694 h 674515"/>
                    <a:gd name="connsiteX149" fmla="*/ 875505 w 912878"/>
                    <a:gd name="connsiteY149" fmla="*/ 181554 h 674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</a:cxnLst>
                  <a:rect l="l" t="t" r="r" b="b"/>
                  <a:pathLst>
                    <a:path w="912878" h="674515">
                      <a:moveTo>
                        <a:pt x="898327" y="88897"/>
                      </a:moveTo>
                      <a:cubicBezTo>
                        <a:pt x="874592" y="42188"/>
                        <a:pt x="813277" y="18656"/>
                        <a:pt x="764489" y="39653"/>
                      </a:cubicBezTo>
                      <a:cubicBezTo>
                        <a:pt x="763526" y="40058"/>
                        <a:pt x="762967" y="40718"/>
                        <a:pt x="762207" y="41326"/>
                      </a:cubicBezTo>
                      <a:cubicBezTo>
                        <a:pt x="742479" y="50353"/>
                        <a:pt x="724931" y="61612"/>
                        <a:pt x="711339" y="79768"/>
                      </a:cubicBezTo>
                      <a:cubicBezTo>
                        <a:pt x="703630" y="89962"/>
                        <a:pt x="697849" y="101424"/>
                        <a:pt x="694248" y="113494"/>
                      </a:cubicBezTo>
                      <a:cubicBezTo>
                        <a:pt x="619240" y="122014"/>
                        <a:pt x="544131" y="131194"/>
                        <a:pt x="469071" y="139309"/>
                      </a:cubicBezTo>
                      <a:cubicBezTo>
                        <a:pt x="454009" y="91534"/>
                        <a:pt x="428245" y="49694"/>
                        <a:pt x="383261" y="24590"/>
                      </a:cubicBezTo>
                      <a:cubicBezTo>
                        <a:pt x="345478" y="3492"/>
                        <a:pt x="299225" y="-159"/>
                        <a:pt x="257334" y="7448"/>
                      </a:cubicBezTo>
                      <a:cubicBezTo>
                        <a:pt x="179588" y="21395"/>
                        <a:pt x="107673" y="64909"/>
                        <a:pt x="79272" y="141743"/>
                      </a:cubicBezTo>
                      <a:cubicBezTo>
                        <a:pt x="53813" y="210919"/>
                        <a:pt x="70701" y="289528"/>
                        <a:pt x="121011" y="343185"/>
                      </a:cubicBezTo>
                      <a:cubicBezTo>
                        <a:pt x="122330" y="344706"/>
                        <a:pt x="123851" y="346025"/>
                        <a:pt x="125373" y="347496"/>
                      </a:cubicBezTo>
                      <a:cubicBezTo>
                        <a:pt x="115889" y="388423"/>
                        <a:pt x="106354" y="429401"/>
                        <a:pt x="96972" y="470277"/>
                      </a:cubicBezTo>
                      <a:cubicBezTo>
                        <a:pt x="61015" y="473168"/>
                        <a:pt x="28101" y="497005"/>
                        <a:pt x="12581" y="529361"/>
                      </a:cubicBezTo>
                      <a:cubicBezTo>
                        <a:pt x="-5778" y="567854"/>
                        <a:pt x="5938" y="614766"/>
                        <a:pt x="35860" y="643826"/>
                      </a:cubicBezTo>
                      <a:cubicBezTo>
                        <a:pt x="40120" y="647934"/>
                        <a:pt x="44532" y="651383"/>
                        <a:pt x="49046" y="654628"/>
                      </a:cubicBezTo>
                      <a:cubicBezTo>
                        <a:pt x="49046" y="654628"/>
                        <a:pt x="49097" y="654730"/>
                        <a:pt x="49147" y="654679"/>
                      </a:cubicBezTo>
                      <a:cubicBezTo>
                        <a:pt x="58174" y="661069"/>
                        <a:pt x="67963" y="665836"/>
                        <a:pt x="79475" y="668981"/>
                      </a:cubicBezTo>
                      <a:cubicBezTo>
                        <a:pt x="94385" y="673089"/>
                        <a:pt x="110158" y="673596"/>
                        <a:pt x="125220" y="670097"/>
                      </a:cubicBezTo>
                      <a:cubicBezTo>
                        <a:pt x="156056" y="662996"/>
                        <a:pt x="182326" y="642000"/>
                        <a:pt x="195766" y="613244"/>
                      </a:cubicBezTo>
                      <a:cubicBezTo>
                        <a:pt x="214632" y="573230"/>
                        <a:pt x="203170" y="527028"/>
                        <a:pt x="171930" y="497360"/>
                      </a:cubicBezTo>
                      <a:cubicBezTo>
                        <a:pt x="174719" y="486304"/>
                        <a:pt x="177356" y="475349"/>
                        <a:pt x="180145" y="464344"/>
                      </a:cubicBezTo>
                      <a:cubicBezTo>
                        <a:pt x="186130" y="440711"/>
                        <a:pt x="191911" y="417077"/>
                        <a:pt x="197541" y="393342"/>
                      </a:cubicBezTo>
                      <a:cubicBezTo>
                        <a:pt x="240142" y="408861"/>
                        <a:pt x="287764" y="410484"/>
                        <a:pt x="332495" y="397805"/>
                      </a:cubicBezTo>
                      <a:cubicBezTo>
                        <a:pt x="370683" y="387054"/>
                        <a:pt x="405728" y="365550"/>
                        <a:pt x="432100" y="335831"/>
                      </a:cubicBezTo>
                      <a:cubicBezTo>
                        <a:pt x="458928" y="305604"/>
                        <a:pt x="473636" y="268126"/>
                        <a:pt x="478403" y="228466"/>
                      </a:cubicBezTo>
                      <a:cubicBezTo>
                        <a:pt x="556150" y="224815"/>
                        <a:pt x="633440" y="216295"/>
                        <a:pt x="710274" y="203616"/>
                      </a:cubicBezTo>
                      <a:cubicBezTo>
                        <a:pt x="729090" y="228618"/>
                        <a:pt x="758657" y="246065"/>
                        <a:pt x="789745" y="248600"/>
                      </a:cubicBezTo>
                      <a:cubicBezTo>
                        <a:pt x="872412" y="255498"/>
                        <a:pt x="936415" y="164007"/>
                        <a:pt x="898327" y="88897"/>
                      </a:cubicBezTo>
                      <a:close/>
                      <a:moveTo>
                        <a:pt x="178371" y="597320"/>
                      </a:moveTo>
                      <a:cubicBezTo>
                        <a:pt x="170155" y="619990"/>
                        <a:pt x="152150" y="637689"/>
                        <a:pt x="129481" y="645855"/>
                      </a:cubicBezTo>
                      <a:cubicBezTo>
                        <a:pt x="72426" y="666496"/>
                        <a:pt x="11212" y="607615"/>
                        <a:pt x="28658" y="549292"/>
                      </a:cubicBezTo>
                      <a:cubicBezTo>
                        <a:pt x="37331" y="520334"/>
                        <a:pt x="62637" y="499338"/>
                        <a:pt x="91495" y="493759"/>
                      </a:cubicBezTo>
                      <a:cubicBezTo>
                        <a:pt x="88351" y="507452"/>
                        <a:pt x="85155" y="521247"/>
                        <a:pt x="82011" y="534991"/>
                      </a:cubicBezTo>
                      <a:cubicBezTo>
                        <a:pt x="81554" y="535903"/>
                        <a:pt x="81149" y="536664"/>
                        <a:pt x="80946" y="537679"/>
                      </a:cubicBezTo>
                      <a:cubicBezTo>
                        <a:pt x="78207" y="555936"/>
                        <a:pt x="84648" y="574853"/>
                        <a:pt x="101486" y="583728"/>
                      </a:cubicBezTo>
                      <a:cubicBezTo>
                        <a:pt x="117207" y="591893"/>
                        <a:pt x="135465" y="585554"/>
                        <a:pt x="146572" y="572875"/>
                      </a:cubicBezTo>
                      <a:cubicBezTo>
                        <a:pt x="154432" y="563848"/>
                        <a:pt x="158338" y="551727"/>
                        <a:pt x="160316" y="540011"/>
                      </a:cubicBezTo>
                      <a:cubicBezTo>
                        <a:pt x="162040" y="534433"/>
                        <a:pt x="163612" y="528753"/>
                        <a:pt x="165235" y="523022"/>
                      </a:cubicBezTo>
                      <a:cubicBezTo>
                        <a:pt x="181616" y="543866"/>
                        <a:pt x="187804" y="571506"/>
                        <a:pt x="178371" y="597320"/>
                      </a:cubicBezTo>
                      <a:close/>
                      <a:moveTo>
                        <a:pt x="158744" y="458867"/>
                      </a:moveTo>
                      <a:cubicBezTo>
                        <a:pt x="155498" y="471545"/>
                        <a:pt x="152455" y="484478"/>
                        <a:pt x="149158" y="497360"/>
                      </a:cubicBezTo>
                      <a:cubicBezTo>
                        <a:pt x="148803" y="498222"/>
                        <a:pt x="148550" y="499135"/>
                        <a:pt x="148448" y="500149"/>
                      </a:cubicBezTo>
                      <a:cubicBezTo>
                        <a:pt x="145405" y="512321"/>
                        <a:pt x="142109" y="524442"/>
                        <a:pt x="138356" y="536411"/>
                      </a:cubicBezTo>
                      <a:cubicBezTo>
                        <a:pt x="138204" y="536766"/>
                        <a:pt x="138254" y="537171"/>
                        <a:pt x="138153" y="537628"/>
                      </a:cubicBezTo>
                      <a:cubicBezTo>
                        <a:pt x="137798" y="539504"/>
                        <a:pt x="137494" y="541533"/>
                        <a:pt x="136987" y="543359"/>
                      </a:cubicBezTo>
                      <a:cubicBezTo>
                        <a:pt x="136987" y="543561"/>
                        <a:pt x="136834" y="543967"/>
                        <a:pt x="136733" y="544272"/>
                      </a:cubicBezTo>
                      <a:cubicBezTo>
                        <a:pt x="136682" y="544627"/>
                        <a:pt x="136581" y="544880"/>
                        <a:pt x="136581" y="544880"/>
                      </a:cubicBezTo>
                      <a:cubicBezTo>
                        <a:pt x="136226" y="545945"/>
                        <a:pt x="135820" y="547061"/>
                        <a:pt x="135465" y="548126"/>
                      </a:cubicBezTo>
                      <a:cubicBezTo>
                        <a:pt x="134755" y="549952"/>
                        <a:pt x="133995" y="551828"/>
                        <a:pt x="133031" y="553553"/>
                      </a:cubicBezTo>
                      <a:lnTo>
                        <a:pt x="133081" y="553654"/>
                      </a:lnTo>
                      <a:cubicBezTo>
                        <a:pt x="132929" y="553806"/>
                        <a:pt x="132727" y="554110"/>
                        <a:pt x="132574" y="554465"/>
                      </a:cubicBezTo>
                      <a:cubicBezTo>
                        <a:pt x="132473" y="554516"/>
                        <a:pt x="132524" y="554567"/>
                        <a:pt x="132473" y="554719"/>
                      </a:cubicBezTo>
                      <a:cubicBezTo>
                        <a:pt x="132473" y="554719"/>
                        <a:pt x="132473" y="554719"/>
                        <a:pt x="132422" y="554617"/>
                      </a:cubicBezTo>
                      <a:lnTo>
                        <a:pt x="131103" y="556697"/>
                      </a:lnTo>
                      <a:cubicBezTo>
                        <a:pt x="130140" y="557914"/>
                        <a:pt x="129075" y="559080"/>
                        <a:pt x="128162" y="560297"/>
                      </a:cubicBezTo>
                      <a:cubicBezTo>
                        <a:pt x="128061" y="560348"/>
                        <a:pt x="128010" y="560348"/>
                        <a:pt x="127908" y="560501"/>
                      </a:cubicBezTo>
                      <a:cubicBezTo>
                        <a:pt x="127198" y="561109"/>
                        <a:pt x="126539" y="561667"/>
                        <a:pt x="125829" y="562174"/>
                      </a:cubicBezTo>
                      <a:cubicBezTo>
                        <a:pt x="125373" y="562580"/>
                        <a:pt x="124815" y="562935"/>
                        <a:pt x="124257" y="563341"/>
                      </a:cubicBezTo>
                      <a:lnTo>
                        <a:pt x="120555" y="564862"/>
                      </a:lnTo>
                      <a:cubicBezTo>
                        <a:pt x="120099" y="564964"/>
                        <a:pt x="119591" y="565065"/>
                        <a:pt x="119185" y="565116"/>
                      </a:cubicBezTo>
                      <a:cubicBezTo>
                        <a:pt x="118475" y="565217"/>
                        <a:pt x="117816" y="565268"/>
                        <a:pt x="117207" y="565319"/>
                      </a:cubicBezTo>
                      <a:cubicBezTo>
                        <a:pt x="116041" y="565166"/>
                        <a:pt x="114976" y="565116"/>
                        <a:pt x="113809" y="564862"/>
                      </a:cubicBezTo>
                      <a:cubicBezTo>
                        <a:pt x="113201" y="564710"/>
                        <a:pt x="112643" y="564507"/>
                        <a:pt x="112085" y="564203"/>
                      </a:cubicBezTo>
                      <a:cubicBezTo>
                        <a:pt x="111629" y="564101"/>
                        <a:pt x="111223" y="563848"/>
                        <a:pt x="110716" y="563645"/>
                      </a:cubicBezTo>
                      <a:cubicBezTo>
                        <a:pt x="109803" y="562884"/>
                        <a:pt x="108788" y="562174"/>
                        <a:pt x="107825" y="561413"/>
                      </a:cubicBezTo>
                      <a:cubicBezTo>
                        <a:pt x="107420" y="560957"/>
                        <a:pt x="107014" y="560501"/>
                        <a:pt x="106659" y="560145"/>
                      </a:cubicBezTo>
                      <a:cubicBezTo>
                        <a:pt x="106253" y="559588"/>
                        <a:pt x="105898" y="559080"/>
                        <a:pt x="105492" y="558573"/>
                      </a:cubicBezTo>
                      <a:cubicBezTo>
                        <a:pt x="105442" y="558472"/>
                        <a:pt x="105391" y="558320"/>
                        <a:pt x="105239" y="558269"/>
                      </a:cubicBezTo>
                      <a:cubicBezTo>
                        <a:pt x="104681" y="556849"/>
                        <a:pt x="103920" y="555581"/>
                        <a:pt x="103464" y="554161"/>
                      </a:cubicBezTo>
                      <a:cubicBezTo>
                        <a:pt x="103413" y="554009"/>
                        <a:pt x="103362" y="553705"/>
                        <a:pt x="103261" y="553400"/>
                      </a:cubicBezTo>
                      <a:lnTo>
                        <a:pt x="103159" y="553147"/>
                      </a:lnTo>
                      <a:cubicBezTo>
                        <a:pt x="103159" y="552944"/>
                        <a:pt x="103108" y="552741"/>
                        <a:pt x="103007" y="552589"/>
                      </a:cubicBezTo>
                      <a:cubicBezTo>
                        <a:pt x="102906" y="552335"/>
                        <a:pt x="103007" y="552285"/>
                        <a:pt x="103007" y="552285"/>
                      </a:cubicBezTo>
                      <a:cubicBezTo>
                        <a:pt x="102957" y="551879"/>
                        <a:pt x="102804" y="551524"/>
                        <a:pt x="102804" y="551220"/>
                      </a:cubicBezTo>
                      <a:cubicBezTo>
                        <a:pt x="102551" y="549343"/>
                        <a:pt x="102652" y="547568"/>
                        <a:pt x="102449" y="545793"/>
                      </a:cubicBezTo>
                      <a:cubicBezTo>
                        <a:pt x="102500" y="545387"/>
                        <a:pt x="102551" y="545032"/>
                        <a:pt x="102500" y="544627"/>
                      </a:cubicBezTo>
                      <a:cubicBezTo>
                        <a:pt x="102601" y="543561"/>
                        <a:pt x="102804" y="542547"/>
                        <a:pt x="102906" y="541583"/>
                      </a:cubicBezTo>
                      <a:cubicBezTo>
                        <a:pt x="103311" y="540823"/>
                        <a:pt x="103565" y="539961"/>
                        <a:pt x="103818" y="539048"/>
                      </a:cubicBezTo>
                      <a:cubicBezTo>
                        <a:pt x="117157" y="480725"/>
                        <a:pt x="130546" y="422504"/>
                        <a:pt x="144138" y="364282"/>
                      </a:cubicBezTo>
                      <a:cubicBezTo>
                        <a:pt x="154432" y="372245"/>
                        <a:pt x="165336" y="378990"/>
                        <a:pt x="176849" y="384670"/>
                      </a:cubicBezTo>
                      <a:cubicBezTo>
                        <a:pt x="171067" y="409419"/>
                        <a:pt x="165032" y="434168"/>
                        <a:pt x="158744" y="458867"/>
                      </a:cubicBezTo>
                      <a:close/>
                      <a:moveTo>
                        <a:pt x="350955" y="367731"/>
                      </a:moveTo>
                      <a:cubicBezTo>
                        <a:pt x="289945" y="394306"/>
                        <a:pt x="215900" y="389640"/>
                        <a:pt x="161533" y="349727"/>
                      </a:cubicBezTo>
                      <a:cubicBezTo>
                        <a:pt x="156461" y="345923"/>
                        <a:pt x="151593" y="341815"/>
                        <a:pt x="146977" y="337657"/>
                      </a:cubicBezTo>
                      <a:cubicBezTo>
                        <a:pt x="146318" y="336795"/>
                        <a:pt x="145608" y="336034"/>
                        <a:pt x="144645" y="335527"/>
                      </a:cubicBezTo>
                      <a:cubicBezTo>
                        <a:pt x="101840" y="294802"/>
                        <a:pt x="81149" y="233842"/>
                        <a:pt x="92814" y="175114"/>
                      </a:cubicBezTo>
                      <a:cubicBezTo>
                        <a:pt x="106354" y="106800"/>
                        <a:pt x="161380" y="56338"/>
                        <a:pt x="226854" y="37319"/>
                      </a:cubicBezTo>
                      <a:cubicBezTo>
                        <a:pt x="268644" y="25199"/>
                        <a:pt x="311955" y="20837"/>
                        <a:pt x="353643" y="35697"/>
                      </a:cubicBezTo>
                      <a:cubicBezTo>
                        <a:pt x="377834" y="44318"/>
                        <a:pt x="399541" y="59786"/>
                        <a:pt x="415668" y="79971"/>
                      </a:cubicBezTo>
                      <a:cubicBezTo>
                        <a:pt x="429564" y="97468"/>
                        <a:pt x="439149" y="119327"/>
                        <a:pt x="446300" y="140982"/>
                      </a:cubicBezTo>
                      <a:cubicBezTo>
                        <a:pt x="445793" y="140982"/>
                        <a:pt x="445286" y="140779"/>
                        <a:pt x="444678" y="140830"/>
                      </a:cubicBezTo>
                      <a:cubicBezTo>
                        <a:pt x="426369" y="142453"/>
                        <a:pt x="409328" y="153255"/>
                        <a:pt x="402431" y="170651"/>
                      </a:cubicBezTo>
                      <a:cubicBezTo>
                        <a:pt x="395939" y="187032"/>
                        <a:pt x="399541" y="205593"/>
                        <a:pt x="412372" y="217765"/>
                      </a:cubicBezTo>
                      <a:cubicBezTo>
                        <a:pt x="419979" y="224967"/>
                        <a:pt x="430375" y="228720"/>
                        <a:pt x="440620" y="229785"/>
                      </a:cubicBezTo>
                      <a:cubicBezTo>
                        <a:pt x="440975" y="229836"/>
                        <a:pt x="441229" y="229734"/>
                        <a:pt x="441533" y="229734"/>
                      </a:cubicBezTo>
                      <a:cubicBezTo>
                        <a:pt x="442192" y="229785"/>
                        <a:pt x="442750" y="229937"/>
                        <a:pt x="443460" y="229886"/>
                      </a:cubicBezTo>
                      <a:cubicBezTo>
                        <a:pt x="447670" y="229836"/>
                        <a:pt x="451777" y="229582"/>
                        <a:pt x="455936" y="229379"/>
                      </a:cubicBezTo>
                      <a:cubicBezTo>
                        <a:pt x="446807" y="291049"/>
                        <a:pt x="409430" y="342221"/>
                        <a:pt x="350955" y="367731"/>
                      </a:cubicBezTo>
                      <a:close/>
                      <a:moveTo>
                        <a:pt x="689836" y="150263"/>
                      </a:moveTo>
                      <a:cubicBezTo>
                        <a:pt x="690546" y="161725"/>
                        <a:pt x="693538" y="172781"/>
                        <a:pt x="698204" y="183177"/>
                      </a:cubicBezTo>
                      <a:cubicBezTo>
                        <a:pt x="613712" y="196617"/>
                        <a:pt x="528713" y="205188"/>
                        <a:pt x="443156" y="207724"/>
                      </a:cubicBezTo>
                      <a:cubicBezTo>
                        <a:pt x="441432" y="207521"/>
                        <a:pt x="439656" y="207216"/>
                        <a:pt x="437881" y="206912"/>
                      </a:cubicBezTo>
                      <a:cubicBezTo>
                        <a:pt x="437628" y="206811"/>
                        <a:pt x="437628" y="206811"/>
                        <a:pt x="437527" y="206861"/>
                      </a:cubicBezTo>
                      <a:cubicBezTo>
                        <a:pt x="437425" y="206811"/>
                        <a:pt x="437425" y="206811"/>
                        <a:pt x="437425" y="206811"/>
                      </a:cubicBezTo>
                      <a:cubicBezTo>
                        <a:pt x="436563" y="206456"/>
                        <a:pt x="435650" y="206202"/>
                        <a:pt x="434737" y="205847"/>
                      </a:cubicBezTo>
                      <a:cubicBezTo>
                        <a:pt x="433875" y="205593"/>
                        <a:pt x="433013" y="205188"/>
                        <a:pt x="432252" y="204782"/>
                      </a:cubicBezTo>
                      <a:cubicBezTo>
                        <a:pt x="431948" y="204579"/>
                        <a:pt x="431035" y="204123"/>
                        <a:pt x="430781" y="203920"/>
                      </a:cubicBezTo>
                      <a:cubicBezTo>
                        <a:pt x="430528" y="203818"/>
                        <a:pt x="430223" y="203616"/>
                        <a:pt x="430223" y="203514"/>
                      </a:cubicBezTo>
                      <a:cubicBezTo>
                        <a:pt x="429412" y="203007"/>
                        <a:pt x="428651" y="202500"/>
                        <a:pt x="427992" y="201841"/>
                      </a:cubicBezTo>
                      <a:cubicBezTo>
                        <a:pt x="427890" y="201790"/>
                        <a:pt x="427687" y="201536"/>
                        <a:pt x="427485" y="201435"/>
                      </a:cubicBezTo>
                      <a:cubicBezTo>
                        <a:pt x="427536" y="201587"/>
                        <a:pt x="427485" y="201739"/>
                        <a:pt x="427130" y="201283"/>
                      </a:cubicBezTo>
                      <a:cubicBezTo>
                        <a:pt x="427079" y="201131"/>
                        <a:pt x="426876" y="200877"/>
                        <a:pt x="426724" y="200725"/>
                      </a:cubicBezTo>
                      <a:cubicBezTo>
                        <a:pt x="426673" y="200623"/>
                        <a:pt x="426623" y="200674"/>
                        <a:pt x="426572" y="200573"/>
                      </a:cubicBezTo>
                      <a:cubicBezTo>
                        <a:pt x="426521" y="200471"/>
                        <a:pt x="426521" y="200421"/>
                        <a:pt x="426419" y="200421"/>
                      </a:cubicBezTo>
                      <a:cubicBezTo>
                        <a:pt x="425558" y="199305"/>
                        <a:pt x="424797" y="198189"/>
                        <a:pt x="423884" y="197023"/>
                      </a:cubicBezTo>
                      <a:cubicBezTo>
                        <a:pt x="423631" y="196414"/>
                        <a:pt x="423275" y="195805"/>
                        <a:pt x="423022" y="195197"/>
                      </a:cubicBezTo>
                      <a:cubicBezTo>
                        <a:pt x="422819" y="194690"/>
                        <a:pt x="422565" y="194030"/>
                        <a:pt x="422363" y="193371"/>
                      </a:cubicBezTo>
                      <a:lnTo>
                        <a:pt x="422210" y="193016"/>
                      </a:lnTo>
                      <a:cubicBezTo>
                        <a:pt x="422160" y="192864"/>
                        <a:pt x="422109" y="192560"/>
                        <a:pt x="422007" y="192256"/>
                      </a:cubicBezTo>
                      <a:cubicBezTo>
                        <a:pt x="421653" y="191393"/>
                        <a:pt x="421906" y="191545"/>
                        <a:pt x="422109" y="192002"/>
                      </a:cubicBezTo>
                      <a:cubicBezTo>
                        <a:pt x="421906" y="191038"/>
                        <a:pt x="421551" y="189973"/>
                        <a:pt x="421551" y="189415"/>
                      </a:cubicBezTo>
                      <a:cubicBezTo>
                        <a:pt x="421449" y="188655"/>
                        <a:pt x="421449" y="187894"/>
                        <a:pt x="421348" y="187133"/>
                      </a:cubicBezTo>
                      <a:cubicBezTo>
                        <a:pt x="421551" y="185815"/>
                        <a:pt x="421602" y="184547"/>
                        <a:pt x="421805" y="183228"/>
                      </a:cubicBezTo>
                      <a:cubicBezTo>
                        <a:pt x="421957" y="182569"/>
                        <a:pt x="422058" y="181859"/>
                        <a:pt x="422160" y="181098"/>
                      </a:cubicBezTo>
                      <a:cubicBezTo>
                        <a:pt x="422261" y="181047"/>
                        <a:pt x="422261" y="181047"/>
                        <a:pt x="422210" y="180997"/>
                      </a:cubicBezTo>
                      <a:cubicBezTo>
                        <a:pt x="422768" y="179627"/>
                        <a:pt x="423275" y="178309"/>
                        <a:pt x="423884" y="176990"/>
                      </a:cubicBezTo>
                      <a:cubicBezTo>
                        <a:pt x="424138" y="176584"/>
                        <a:pt x="424492" y="175925"/>
                        <a:pt x="424695" y="175418"/>
                      </a:cubicBezTo>
                      <a:cubicBezTo>
                        <a:pt x="424848" y="175266"/>
                        <a:pt x="424949" y="175012"/>
                        <a:pt x="425101" y="174860"/>
                      </a:cubicBezTo>
                      <a:cubicBezTo>
                        <a:pt x="425963" y="173693"/>
                        <a:pt x="426724" y="172527"/>
                        <a:pt x="427637" y="171564"/>
                      </a:cubicBezTo>
                      <a:cubicBezTo>
                        <a:pt x="427890" y="171360"/>
                        <a:pt x="427992" y="171107"/>
                        <a:pt x="428093" y="170955"/>
                      </a:cubicBezTo>
                      <a:cubicBezTo>
                        <a:pt x="428651" y="170549"/>
                        <a:pt x="429057" y="170042"/>
                        <a:pt x="429513" y="169636"/>
                      </a:cubicBezTo>
                      <a:cubicBezTo>
                        <a:pt x="430731" y="168622"/>
                        <a:pt x="432049" y="167760"/>
                        <a:pt x="433418" y="166898"/>
                      </a:cubicBezTo>
                      <a:cubicBezTo>
                        <a:pt x="433469" y="166796"/>
                        <a:pt x="433571" y="166745"/>
                        <a:pt x="433723" y="166644"/>
                      </a:cubicBezTo>
                      <a:cubicBezTo>
                        <a:pt x="433824" y="166594"/>
                        <a:pt x="433875" y="166492"/>
                        <a:pt x="433875" y="166492"/>
                      </a:cubicBezTo>
                      <a:lnTo>
                        <a:pt x="434128" y="166390"/>
                      </a:lnTo>
                      <a:cubicBezTo>
                        <a:pt x="434281" y="166340"/>
                        <a:pt x="434382" y="166289"/>
                        <a:pt x="434382" y="166289"/>
                      </a:cubicBezTo>
                      <a:cubicBezTo>
                        <a:pt x="435244" y="165833"/>
                        <a:pt x="436106" y="165478"/>
                        <a:pt x="437019" y="165123"/>
                      </a:cubicBezTo>
                      <a:cubicBezTo>
                        <a:pt x="437983" y="164717"/>
                        <a:pt x="438896" y="164463"/>
                        <a:pt x="439859" y="164058"/>
                      </a:cubicBezTo>
                      <a:cubicBezTo>
                        <a:pt x="440164" y="164058"/>
                        <a:pt x="440417" y="163905"/>
                        <a:pt x="440620" y="163855"/>
                      </a:cubicBezTo>
                      <a:cubicBezTo>
                        <a:pt x="442446" y="163500"/>
                        <a:pt x="444170" y="163195"/>
                        <a:pt x="445945" y="162993"/>
                      </a:cubicBezTo>
                      <a:cubicBezTo>
                        <a:pt x="447416" y="163550"/>
                        <a:pt x="449039" y="163804"/>
                        <a:pt x="450814" y="163550"/>
                      </a:cubicBezTo>
                      <a:cubicBezTo>
                        <a:pt x="530640" y="155132"/>
                        <a:pt x="610263" y="145242"/>
                        <a:pt x="689938" y="136265"/>
                      </a:cubicBezTo>
                      <a:cubicBezTo>
                        <a:pt x="689684" y="140931"/>
                        <a:pt x="689582" y="145648"/>
                        <a:pt x="689836" y="150263"/>
                      </a:cubicBezTo>
                      <a:close/>
                      <a:moveTo>
                        <a:pt x="875505" y="181554"/>
                      </a:moveTo>
                      <a:cubicBezTo>
                        <a:pt x="861204" y="206303"/>
                        <a:pt x="835034" y="223750"/>
                        <a:pt x="806482" y="226539"/>
                      </a:cubicBezTo>
                      <a:cubicBezTo>
                        <a:pt x="767532" y="230241"/>
                        <a:pt x="727466" y="203768"/>
                        <a:pt x="715447" y="166695"/>
                      </a:cubicBezTo>
                      <a:cubicBezTo>
                        <a:pt x="707992" y="144076"/>
                        <a:pt x="712353" y="118667"/>
                        <a:pt x="725032" y="98787"/>
                      </a:cubicBezTo>
                      <a:cubicBezTo>
                        <a:pt x="738675" y="77689"/>
                        <a:pt x="758048" y="66836"/>
                        <a:pt x="780515" y="57504"/>
                      </a:cubicBezTo>
                      <a:cubicBezTo>
                        <a:pt x="813277" y="47564"/>
                        <a:pt x="852734" y="60953"/>
                        <a:pt x="872462" y="88694"/>
                      </a:cubicBezTo>
                      <a:cubicBezTo>
                        <a:pt x="891582" y="115421"/>
                        <a:pt x="891734" y="153458"/>
                        <a:pt x="875505" y="18155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5" name="任意多边形: 形状 274"/>
                <p:cNvSpPr/>
                <p:nvPr/>
              </p:nvSpPr>
              <p:spPr>
                <a:xfrm>
                  <a:off x="7826936" y="4430199"/>
                  <a:ext cx="162290" cy="162290"/>
                </a:xfrm>
                <a:custGeom>
                  <a:avLst/>
                  <a:gdLst>
                    <a:gd name="connsiteX0" fmla="*/ 156542 w 162289"/>
                    <a:gd name="connsiteY0" fmla="*/ 107365 h 162289"/>
                    <a:gd name="connsiteX1" fmla="*/ 107652 w 162289"/>
                    <a:gd name="connsiteY1" fmla="*/ 155900 h 162289"/>
                    <a:gd name="connsiteX2" fmla="*/ 6830 w 162289"/>
                    <a:gd name="connsiteY2" fmla="*/ 59337 h 162289"/>
                    <a:gd name="connsiteX3" fmla="*/ 69667 w 162289"/>
                    <a:gd name="connsiteY3" fmla="*/ 3804 h 162289"/>
                    <a:gd name="connsiteX4" fmla="*/ 60183 w 162289"/>
                    <a:gd name="connsiteY4" fmla="*/ 45035 h 162289"/>
                    <a:gd name="connsiteX5" fmla="*/ 59117 w 162289"/>
                    <a:gd name="connsiteY5" fmla="*/ 47723 h 162289"/>
                    <a:gd name="connsiteX6" fmla="*/ 79657 w 162289"/>
                    <a:gd name="connsiteY6" fmla="*/ 93773 h 162289"/>
                    <a:gd name="connsiteX7" fmla="*/ 124743 w 162289"/>
                    <a:gd name="connsiteY7" fmla="*/ 82920 h 162289"/>
                    <a:gd name="connsiteX8" fmla="*/ 138487 w 162289"/>
                    <a:gd name="connsiteY8" fmla="*/ 50056 h 162289"/>
                    <a:gd name="connsiteX9" fmla="*/ 143406 w 162289"/>
                    <a:gd name="connsiteY9" fmla="*/ 33067 h 162289"/>
                    <a:gd name="connsiteX10" fmla="*/ 156542 w 162289"/>
                    <a:gd name="connsiteY10" fmla="*/ 107365 h 16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2289" h="162289">
                      <a:moveTo>
                        <a:pt x="156542" y="107365"/>
                      </a:moveTo>
                      <a:cubicBezTo>
                        <a:pt x="148326" y="130035"/>
                        <a:pt x="130322" y="147734"/>
                        <a:pt x="107652" y="155900"/>
                      </a:cubicBezTo>
                      <a:cubicBezTo>
                        <a:pt x="50597" y="176541"/>
                        <a:pt x="-10616" y="117660"/>
                        <a:pt x="6830" y="59337"/>
                      </a:cubicBezTo>
                      <a:cubicBezTo>
                        <a:pt x="15502" y="30379"/>
                        <a:pt x="40809" y="9383"/>
                        <a:pt x="69667" y="3804"/>
                      </a:cubicBezTo>
                      <a:cubicBezTo>
                        <a:pt x="66522" y="17497"/>
                        <a:pt x="63327" y="31292"/>
                        <a:pt x="60183" y="45035"/>
                      </a:cubicBezTo>
                      <a:cubicBezTo>
                        <a:pt x="59726" y="45948"/>
                        <a:pt x="59320" y="46709"/>
                        <a:pt x="59117" y="47723"/>
                      </a:cubicBezTo>
                      <a:cubicBezTo>
                        <a:pt x="56379" y="65981"/>
                        <a:pt x="62819" y="84898"/>
                        <a:pt x="79657" y="93773"/>
                      </a:cubicBezTo>
                      <a:cubicBezTo>
                        <a:pt x="95379" y="101938"/>
                        <a:pt x="113636" y="95599"/>
                        <a:pt x="124743" y="82920"/>
                      </a:cubicBezTo>
                      <a:cubicBezTo>
                        <a:pt x="132604" y="73892"/>
                        <a:pt x="136509" y="61771"/>
                        <a:pt x="138487" y="50056"/>
                      </a:cubicBezTo>
                      <a:cubicBezTo>
                        <a:pt x="140211" y="44478"/>
                        <a:pt x="141784" y="38797"/>
                        <a:pt x="143406" y="33067"/>
                      </a:cubicBezTo>
                      <a:cubicBezTo>
                        <a:pt x="159788" y="53911"/>
                        <a:pt x="165975" y="81551"/>
                        <a:pt x="156542" y="10736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6" name="任意多边形: 形状 275"/>
                <p:cNvSpPr/>
                <p:nvPr/>
              </p:nvSpPr>
              <p:spPr>
                <a:xfrm>
                  <a:off x="7903804" y="4300672"/>
                  <a:ext cx="81145" cy="207933"/>
                </a:xfrm>
                <a:custGeom>
                  <a:avLst/>
                  <a:gdLst>
                    <a:gd name="connsiteX0" fmla="*/ 78203 w 81144"/>
                    <a:gd name="connsiteY0" fmla="*/ 24191 h 207933"/>
                    <a:gd name="connsiteX1" fmla="*/ 60098 w 81144"/>
                    <a:gd name="connsiteY1" fmla="*/ 98388 h 207933"/>
                    <a:gd name="connsiteX2" fmla="*/ 50513 w 81144"/>
                    <a:gd name="connsiteY2" fmla="*/ 136881 h 207933"/>
                    <a:gd name="connsiteX3" fmla="*/ 49803 w 81144"/>
                    <a:gd name="connsiteY3" fmla="*/ 139670 h 207933"/>
                    <a:gd name="connsiteX4" fmla="*/ 39711 w 81144"/>
                    <a:gd name="connsiteY4" fmla="*/ 175932 h 207933"/>
                    <a:gd name="connsiteX5" fmla="*/ 39508 w 81144"/>
                    <a:gd name="connsiteY5" fmla="*/ 177149 h 207933"/>
                    <a:gd name="connsiteX6" fmla="*/ 38341 w 81144"/>
                    <a:gd name="connsiteY6" fmla="*/ 182880 h 207933"/>
                    <a:gd name="connsiteX7" fmla="*/ 38087 w 81144"/>
                    <a:gd name="connsiteY7" fmla="*/ 183793 h 207933"/>
                    <a:gd name="connsiteX8" fmla="*/ 37935 w 81144"/>
                    <a:gd name="connsiteY8" fmla="*/ 184401 h 207933"/>
                    <a:gd name="connsiteX9" fmla="*/ 36819 w 81144"/>
                    <a:gd name="connsiteY9" fmla="*/ 187647 h 207933"/>
                    <a:gd name="connsiteX10" fmla="*/ 34385 w 81144"/>
                    <a:gd name="connsiteY10" fmla="*/ 193074 h 207933"/>
                    <a:gd name="connsiteX11" fmla="*/ 33777 w 81144"/>
                    <a:gd name="connsiteY11" fmla="*/ 194139 h 207933"/>
                    <a:gd name="connsiteX12" fmla="*/ 32458 w 81144"/>
                    <a:gd name="connsiteY12" fmla="*/ 196218 h 207933"/>
                    <a:gd name="connsiteX13" fmla="*/ 29517 w 81144"/>
                    <a:gd name="connsiteY13" fmla="*/ 199819 h 207933"/>
                    <a:gd name="connsiteX14" fmla="*/ 29263 w 81144"/>
                    <a:gd name="connsiteY14" fmla="*/ 200022 h 207933"/>
                    <a:gd name="connsiteX15" fmla="*/ 27183 w 81144"/>
                    <a:gd name="connsiteY15" fmla="*/ 201696 h 207933"/>
                    <a:gd name="connsiteX16" fmla="*/ 25612 w 81144"/>
                    <a:gd name="connsiteY16" fmla="*/ 202862 h 207933"/>
                    <a:gd name="connsiteX17" fmla="*/ 21909 w 81144"/>
                    <a:gd name="connsiteY17" fmla="*/ 204383 h 207933"/>
                    <a:gd name="connsiteX18" fmla="*/ 20540 w 81144"/>
                    <a:gd name="connsiteY18" fmla="*/ 204637 h 207933"/>
                    <a:gd name="connsiteX19" fmla="*/ 18562 w 81144"/>
                    <a:gd name="connsiteY19" fmla="*/ 204840 h 207933"/>
                    <a:gd name="connsiteX20" fmla="*/ 15164 w 81144"/>
                    <a:gd name="connsiteY20" fmla="*/ 204383 h 207933"/>
                    <a:gd name="connsiteX21" fmla="*/ 13440 w 81144"/>
                    <a:gd name="connsiteY21" fmla="*/ 203724 h 207933"/>
                    <a:gd name="connsiteX22" fmla="*/ 12070 w 81144"/>
                    <a:gd name="connsiteY22" fmla="*/ 203166 h 207933"/>
                    <a:gd name="connsiteX23" fmla="*/ 9180 w 81144"/>
                    <a:gd name="connsiteY23" fmla="*/ 200935 h 207933"/>
                    <a:gd name="connsiteX24" fmla="*/ 8013 w 81144"/>
                    <a:gd name="connsiteY24" fmla="*/ 199667 h 207933"/>
                    <a:gd name="connsiteX25" fmla="*/ 6847 w 81144"/>
                    <a:gd name="connsiteY25" fmla="*/ 198095 h 207933"/>
                    <a:gd name="connsiteX26" fmla="*/ 6593 w 81144"/>
                    <a:gd name="connsiteY26" fmla="*/ 197790 h 207933"/>
                    <a:gd name="connsiteX27" fmla="*/ 4818 w 81144"/>
                    <a:gd name="connsiteY27" fmla="*/ 193682 h 207933"/>
                    <a:gd name="connsiteX28" fmla="*/ 4615 w 81144"/>
                    <a:gd name="connsiteY28" fmla="*/ 192922 h 207933"/>
                    <a:gd name="connsiteX29" fmla="*/ 4514 w 81144"/>
                    <a:gd name="connsiteY29" fmla="*/ 192668 h 207933"/>
                    <a:gd name="connsiteX30" fmla="*/ 4361 w 81144"/>
                    <a:gd name="connsiteY30" fmla="*/ 192110 h 207933"/>
                    <a:gd name="connsiteX31" fmla="*/ 4361 w 81144"/>
                    <a:gd name="connsiteY31" fmla="*/ 191806 h 207933"/>
                    <a:gd name="connsiteX32" fmla="*/ 4159 w 81144"/>
                    <a:gd name="connsiteY32" fmla="*/ 190741 h 207933"/>
                    <a:gd name="connsiteX33" fmla="*/ 3804 w 81144"/>
                    <a:gd name="connsiteY33" fmla="*/ 185314 h 207933"/>
                    <a:gd name="connsiteX34" fmla="*/ 3854 w 81144"/>
                    <a:gd name="connsiteY34" fmla="*/ 184148 h 207933"/>
                    <a:gd name="connsiteX35" fmla="*/ 4261 w 81144"/>
                    <a:gd name="connsiteY35" fmla="*/ 181105 h 207933"/>
                    <a:gd name="connsiteX36" fmla="*/ 5173 w 81144"/>
                    <a:gd name="connsiteY36" fmla="*/ 178569 h 207933"/>
                    <a:gd name="connsiteX37" fmla="*/ 45492 w 81144"/>
                    <a:gd name="connsiteY37" fmla="*/ 3804 h 207933"/>
                    <a:gd name="connsiteX38" fmla="*/ 78203 w 81144"/>
                    <a:gd name="connsiteY38" fmla="*/ 24191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1144" h="207933">
                      <a:moveTo>
                        <a:pt x="78203" y="24191"/>
                      </a:moveTo>
                      <a:cubicBezTo>
                        <a:pt x="72371" y="48991"/>
                        <a:pt x="66336" y="73740"/>
                        <a:pt x="60098" y="98388"/>
                      </a:cubicBezTo>
                      <a:cubicBezTo>
                        <a:pt x="56852" y="111067"/>
                        <a:pt x="53809" y="123999"/>
                        <a:pt x="50513" y="136881"/>
                      </a:cubicBezTo>
                      <a:cubicBezTo>
                        <a:pt x="50158" y="137743"/>
                        <a:pt x="49904" y="138656"/>
                        <a:pt x="49803" y="139670"/>
                      </a:cubicBezTo>
                      <a:cubicBezTo>
                        <a:pt x="46760" y="151842"/>
                        <a:pt x="43464" y="163963"/>
                        <a:pt x="39711" y="175932"/>
                      </a:cubicBezTo>
                      <a:cubicBezTo>
                        <a:pt x="39558" y="176287"/>
                        <a:pt x="39609" y="176693"/>
                        <a:pt x="39508" y="177149"/>
                      </a:cubicBezTo>
                      <a:cubicBezTo>
                        <a:pt x="39153" y="179026"/>
                        <a:pt x="38848" y="181054"/>
                        <a:pt x="38341" y="182880"/>
                      </a:cubicBezTo>
                      <a:cubicBezTo>
                        <a:pt x="38341" y="183083"/>
                        <a:pt x="38189" y="183489"/>
                        <a:pt x="38087" y="183793"/>
                      </a:cubicBezTo>
                      <a:cubicBezTo>
                        <a:pt x="38037" y="184148"/>
                        <a:pt x="37935" y="184401"/>
                        <a:pt x="37935" y="184401"/>
                      </a:cubicBezTo>
                      <a:cubicBezTo>
                        <a:pt x="37580" y="185467"/>
                        <a:pt x="37175" y="186582"/>
                        <a:pt x="36819" y="187647"/>
                      </a:cubicBezTo>
                      <a:cubicBezTo>
                        <a:pt x="36109" y="189473"/>
                        <a:pt x="35349" y="191349"/>
                        <a:pt x="34385" y="193074"/>
                      </a:cubicBezTo>
                      <a:cubicBezTo>
                        <a:pt x="34385" y="192871"/>
                        <a:pt x="33980" y="193327"/>
                        <a:pt x="33777" y="194139"/>
                      </a:cubicBezTo>
                      <a:lnTo>
                        <a:pt x="32458" y="196218"/>
                      </a:lnTo>
                      <a:cubicBezTo>
                        <a:pt x="31495" y="197435"/>
                        <a:pt x="30429" y="198602"/>
                        <a:pt x="29517" y="199819"/>
                      </a:cubicBezTo>
                      <a:cubicBezTo>
                        <a:pt x="29415" y="199870"/>
                        <a:pt x="29364" y="199870"/>
                        <a:pt x="29263" y="200022"/>
                      </a:cubicBezTo>
                      <a:cubicBezTo>
                        <a:pt x="28553" y="200630"/>
                        <a:pt x="27894" y="201188"/>
                        <a:pt x="27183" y="201696"/>
                      </a:cubicBezTo>
                      <a:cubicBezTo>
                        <a:pt x="26727" y="202101"/>
                        <a:pt x="26169" y="202456"/>
                        <a:pt x="25612" y="202862"/>
                      </a:cubicBezTo>
                      <a:lnTo>
                        <a:pt x="21909" y="204383"/>
                      </a:lnTo>
                      <a:cubicBezTo>
                        <a:pt x="21453" y="204485"/>
                        <a:pt x="20946" y="204586"/>
                        <a:pt x="20540" y="204637"/>
                      </a:cubicBezTo>
                      <a:cubicBezTo>
                        <a:pt x="19830" y="204738"/>
                        <a:pt x="19171" y="204789"/>
                        <a:pt x="18562" y="204840"/>
                      </a:cubicBezTo>
                      <a:cubicBezTo>
                        <a:pt x="17396" y="204688"/>
                        <a:pt x="16331" y="204637"/>
                        <a:pt x="15164" y="204383"/>
                      </a:cubicBezTo>
                      <a:cubicBezTo>
                        <a:pt x="14555" y="204231"/>
                        <a:pt x="13998" y="204028"/>
                        <a:pt x="13440" y="203724"/>
                      </a:cubicBezTo>
                      <a:cubicBezTo>
                        <a:pt x="12983" y="203623"/>
                        <a:pt x="12577" y="203369"/>
                        <a:pt x="12070" y="203166"/>
                      </a:cubicBezTo>
                      <a:cubicBezTo>
                        <a:pt x="11158" y="202405"/>
                        <a:pt x="10143" y="201696"/>
                        <a:pt x="9180" y="200935"/>
                      </a:cubicBezTo>
                      <a:cubicBezTo>
                        <a:pt x="8774" y="200478"/>
                        <a:pt x="8368" y="200022"/>
                        <a:pt x="8013" y="199667"/>
                      </a:cubicBezTo>
                      <a:cubicBezTo>
                        <a:pt x="7607" y="199109"/>
                        <a:pt x="7253" y="198602"/>
                        <a:pt x="6847" y="198095"/>
                      </a:cubicBezTo>
                      <a:cubicBezTo>
                        <a:pt x="6796" y="197993"/>
                        <a:pt x="6746" y="197841"/>
                        <a:pt x="6593" y="197790"/>
                      </a:cubicBezTo>
                      <a:cubicBezTo>
                        <a:pt x="6035" y="196370"/>
                        <a:pt x="5275" y="195102"/>
                        <a:pt x="4818" y="193682"/>
                      </a:cubicBezTo>
                      <a:cubicBezTo>
                        <a:pt x="4768" y="193530"/>
                        <a:pt x="4717" y="193226"/>
                        <a:pt x="4615" y="192922"/>
                      </a:cubicBezTo>
                      <a:lnTo>
                        <a:pt x="4514" y="192668"/>
                      </a:lnTo>
                      <a:cubicBezTo>
                        <a:pt x="4514" y="192465"/>
                        <a:pt x="4463" y="192262"/>
                        <a:pt x="4361" y="192110"/>
                      </a:cubicBezTo>
                      <a:cubicBezTo>
                        <a:pt x="4261" y="191857"/>
                        <a:pt x="4361" y="191806"/>
                        <a:pt x="4361" y="191806"/>
                      </a:cubicBezTo>
                      <a:cubicBezTo>
                        <a:pt x="4311" y="191400"/>
                        <a:pt x="4159" y="191045"/>
                        <a:pt x="4159" y="190741"/>
                      </a:cubicBezTo>
                      <a:cubicBezTo>
                        <a:pt x="3905" y="188864"/>
                        <a:pt x="4007" y="187089"/>
                        <a:pt x="3804" y="185314"/>
                      </a:cubicBezTo>
                      <a:cubicBezTo>
                        <a:pt x="3854" y="184909"/>
                        <a:pt x="3905" y="184554"/>
                        <a:pt x="3854" y="184148"/>
                      </a:cubicBezTo>
                      <a:cubicBezTo>
                        <a:pt x="3956" y="183083"/>
                        <a:pt x="4159" y="182069"/>
                        <a:pt x="4261" y="181105"/>
                      </a:cubicBezTo>
                      <a:cubicBezTo>
                        <a:pt x="4666" y="180344"/>
                        <a:pt x="4920" y="179482"/>
                        <a:pt x="5173" y="178569"/>
                      </a:cubicBezTo>
                      <a:cubicBezTo>
                        <a:pt x="18511" y="120247"/>
                        <a:pt x="31900" y="62025"/>
                        <a:pt x="45492" y="3804"/>
                      </a:cubicBezTo>
                      <a:cubicBezTo>
                        <a:pt x="55736" y="11766"/>
                        <a:pt x="66691" y="18511"/>
                        <a:pt x="78203" y="241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7" name="任意多边形: 形状 276"/>
                <p:cNvSpPr/>
                <p:nvPr/>
              </p:nvSpPr>
              <p:spPr>
                <a:xfrm>
                  <a:off x="7890901" y="3962759"/>
                  <a:ext cx="370223" cy="365151"/>
                </a:xfrm>
                <a:custGeom>
                  <a:avLst/>
                  <a:gdLst>
                    <a:gd name="connsiteX0" fmla="*/ 329875 w 370222"/>
                    <a:gd name="connsiteY0" fmla="*/ 57507 h 365151"/>
                    <a:gd name="connsiteX1" fmla="*/ 267850 w 370222"/>
                    <a:gd name="connsiteY1" fmla="*/ 13232 h 365151"/>
                    <a:gd name="connsiteX2" fmla="*/ 141061 w 370222"/>
                    <a:gd name="connsiteY2" fmla="*/ 14855 h 365151"/>
                    <a:gd name="connsiteX3" fmla="*/ 7020 w 370222"/>
                    <a:gd name="connsiteY3" fmla="*/ 152649 h 365151"/>
                    <a:gd name="connsiteX4" fmla="*/ 58851 w 370222"/>
                    <a:gd name="connsiteY4" fmla="*/ 313062 h 365151"/>
                    <a:gd name="connsiteX5" fmla="*/ 61184 w 370222"/>
                    <a:gd name="connsiteY5" fmla="*/ 315193 h 365151"/>
                    <a:gd name="connsiteX6" fmla="*/ 75739 w 370222"/>
                    <a:gd name="connsiteY6" fmla="*/ 327263 h 365151"/>
                    <a:gd name="connsiteX7" fmla="*/ 265162 w 370222"/>
                    <a:gd name="connsiteY7" fmla="*/ 345267 h 365151"/>
                    <a:gd name="connsiteX8" fmla="*/ 370143 w 370222"/>
                    <a:gd name="connsiteY8" fmla="*/ 206915 h 365151"/>
                    <a:gd name="connsiteX9" fmla="*/ 357667 w 370222"/>
                    <a:gd name="connsiteY9" fmla="*/ 207422 h 365151"/>
                    <a:gd name="connsiteX10" fmla="*/ 355740 w 370222"/>
                    <a:gd name="connsiteY10" fmla="*/ 207270 h 365151"/>
                    <a:gd name="connsiteX11" fmla="*/ 354827 w 370222"/>
                    <a:gd name="connsiteY11" fmla="*/ 207321 h 365151"/>
                    <a:gd name="connsiteX12" fmla="*/ 326579 w 370222"/>
                    <a:gd name="connsiteY12" fmla="*/ 195301 h 365151"/>
                    <a:gd name="connsiteX13" fmla="*/ 316638 w 370222"/>
                    <a:gd name="connsiteY13" fmla="*/ 148187 h 365151"/>
                    <a:gd name="connsiteX14" fmla="*/ 358884 w 370222"/>
                    <a:gd name="connsiteY14" fmla="*/ 118366 h 365151"/>
                    <a:gd name="connsiteX15" fmla="*/ 360507 w 370222"/>
                    <a:gd name="connsiteY15" fmla="*/ 118518 h 365151"/>
                    <a:gd name="connsiteX16" fmla="*/ 329875 w 370222"/>
                    <a:gd name="connsiteY16" fmla="*/ 57507 h 365151"/>
                    <a:gd name="connsiteX17" fmla="*/ 95062 w 370222"/>
                    <a:gd name="connsiteY17" fmla="*/ 197025 h 365151"/>
                    <a:gd name="connsiteX18" fmla="*/ 93034 w 370222"/>
                    <a:gd name="connsiteY18" fmla="*/ 192816 h 365151"/>
                    <a:gd name="connsiteX19" fmla="*/ 91969 w 370222"/>
                    <a:gd name="connsiteY19" fmla="*/ 190990 h 365151"/>
                    <a:gd name="connsiteX20" fmla="*/ 87861 w 370222"/>
                    <a:gd name="connsiteY20" fmla="*/ 184955 h 365151"/>
                    <a:gd name="connsiteX21" fmla="*/ 85528 w 370222"/>
                    <a:gd name="connsiteY21" fmla="*/ 182014 h 365151"/>
                    <a:gd name="connsiteX22" fmla="*/ 84513 w 370222"/>
                    <a:gd name="connsiteY22" fmla="*/ 181101 h 365151"/>
                    <a:gd name="connsiteX23" fmla="*/ 79949 w 370222"/>
                    <a:gd name="connsiteY23" fmla="*/ 177297 h 365151"/>
                    <a:gd name="connsiteX24" fmla="*/ 78681 w 370222"/>
                    <a:gd name="connsiteY24" fmla="*/ 176486 h 365151"/>
                    <a:gd name="connsiteX25" fmla="*/ 77261 w 370222"/>
                    <a:gd name="connsiteY25" fmla="*/ 175725 h 365151"/>
                    <a:gd name="connsiteX26" fmla="*/ 73559 w 370222"/>
                    <a:gd name="connsiteY26" fmla="*/ 174254 h 365151"/>
                    <a:gd name="connsiteX27" fmla="*/ 73356 w 370222"/>
                    <a:gd name="connsiteY27" fmla="*/ 174254 h 365151"/>
                    <a:gd name="connsiteX28" fmla="*/ 73102 w 370222"/>
                    <a:gd name="connsiteY28" fmla="*/ 174153 h 365151"/>
                    <a:gd name="connsiteX29" fmla="*/ 71023 w 370222"/>
                    <a:gd name="connsiteY29" fmla="*/ 173849 h 365151"/>
                    <a:gd name="connsiteX30" fmla="*/ 70617 w 370222"/>
                    <a:gd name="connsiteY30" fmla="*/ 173798 h 365151"/>
                    <a:gd name="connsiteX31" fmla="*/ 69349 w 370222"/>
                    <a:gd name="connsiteY31" fmla="*/ 173696 h 365151"/>
                    <a:gd name="connsiteX32" fmla="*/ 67118 w 370222"/>
                    <a:gd name="connsiteY32" fmla="*/ 174102 h 365151"/>
                    <a:gd name="connsiteX33" fmla="*/ 64328 w 370222"/>
                    <a:gd name="connsiteY33" fmla="*/ 175117 h 365151"/>
                    <a:gd name="connsiteX34" fmla="*/ 62858 w 370222"/>
                    <a:gd name="connsiteY34" fmla="*/ 176232 h 365151"/>
                    <a:gd name="connsiteX35" fmla="*/ 62554 w 370222"/>
                    <a:gd name="connsiteY35" fmla="*/ 176536 h 365151"/>
                    <a:gd name="connsiteX36" fmla="*/ 61996 w 370222"/>
                    <a:gd name="connsiteY36" fmla="*/ 176942 h 365151"/>
                    <a:gd name="connsiteX37" fmla="*/ 61691 w 370222"/>
                    <a:gd name="connsiteY37" fmla="*/ 177246 h 365151"/>
                    <a:gd name="connsiteX38" fmla="*/ 60221 w 370222"/>
                    <a:gd name="connsiteY38" fmla="*/ 179174 h 365151"/>
                    <a:gd name="connsiteX39" fmla="*/ 58750 w 370222"/>
                    <a:gd name="connsiteY39" fmla="*/ 182673 h 365151"/>
                    <a:gd name="connsiteX40" fmla="*/ 58750 w 370222"/>
                    <a:gd name="connsiteY40" fmla="*/ 182166 h 365151"/>
                    <a:gd name="connsiteX41" fmla="*/ 58496 w 370222"/>
                    <a:gd name="connsiteY41" fmla="*/ 183079 h 365151"/>
                    <a:gd name="connsiteX42" fmla="*/ 58040 w 370222"/>
                    <a:gd name="connsiteY42" fmla="*/ 185513 h 365151"/>
                    <a:gd name="connsiteX43" fmla="*/ 57787 w 370222"/>
                    <a:gd name="connsiteY43" fmla="*/ 189114 h 365151"/>
                    <a:gd name="connsiteX44" fmla="*/ 57837 w 370222"/>
                    <a:gd name="connsiteY44" fmla="*/ 189215 h 365151"/>
                    <a:gd name="connsiteX45" fmla="*/ 57736 w 370222"/>
                    <a:gd name="connsiteY45" fmla="*/ 190179 h 365151"/>
                    <a:gd name="connsiteX46" fmla="*/ 57736 w 370222"/>
                    <a:gd name="connsiteY46" fmla="*/ 190382 h 365151"/>
                    <a:gd name="connsiteX47" fmla="*/ 57787 w 370222"/>
                    <a:gd name="connsiteY47" fmla="*/ 191498 h 365151"/>
                    <a:gd name="connsiteX48" fmla="*/ 58141 w 370222"/>
                    <a:gd name="connsiteY48" fmla="*/ 194338 h 365151"/>
                    <a:gd name="connsiteX49" fmla="*/ 59206 w 370222"/>
                    <a:gd name="connsiteY49" fmla="*/ 200170 h 365151"/>
                    <a:gd name="connsiteX50" fmla="*/ 59257 w 370222"/>
                    <a:gd name="connsiteY50" fmla="*/ 200271 h 365151"/>
                    <a:gd name="connsiteX51" fmla="*/ 59713 w 370222"/>
                    <a:gd name="connsiteY51" fmla="*/ 201945 h 365151"/>
                    <a:gd name="connsiteX52" fmla="*/ 60931 w 370222"/>
                    <a:gd name="connsiteY52" fmla="*/ 205394 h 365151"/>
                    <a:gd name="connsiteX53" fmla="*/ 64024 w 370222"/>
                    <a:gd name="connsiteY53" fmla="*/ 212494 h 365151"/>
                    <a:gd name="connsiteX54" fmla="*/ 57887 w 370222"/>
                    <a:gd name="connsiteY54" fmla="*/ 226998 h 365151"/>
                    <a:gd name="connsiteX55" fmla="*/ 43434 w 370222"/>
                    <a:gd name="connsiteY55" fmla="*/ 220963 h 365151"/>
                    <a:gd name="connsiteX56" fmla="*/ 35877 w 370222"/>
                    <a:gd name="connsiteY56" fmla="*/ 184245 h 365151"/>
                    <a:gd name="connsiteX57" fmla="*/ 70110 w 370222"/>
                    <a:gd name="connsiteY57" fmla="*/ 151534 h 365151"/>
                    <a:gd name="connsiteX58" fmla="*/ 115652 w 370222"/>
                    <a:gd name="connsiteY58" fmla="*/ 188556 h 365151"/>
                    <a:gd name="connsiteX59" fmla="*/ 109516 w 370222"/>
                    <a:gd name="connsiteY59" fmla="*/ 203060 h 365151"/>
                    <a:gd name="connsiteX60" fmla="*/ 95062 w 370222"/>
                    <a:gd name="connsiteY60" fmla="*/ 197025 h 365151"/>
                    <a:gd name="connsiteX61" fmla="*/ 197660 w 370222"/>
                    <a:gd name="connsiteY61" fmla="*/ 249668 h 365151"/>
                    <a:gd name="connsiteX62" fmla="*/ 159725 w 370222"/>
                    <a:gd name="connsiteY62" fmla="*/ 272135 h 365151"/>
                    <a:gd name="connsiteX63" fmla="*/ 137359 w 370222"/>
                    <a:gd name="connsiteY63" fmla="*/ 259456 h 365151"/>
                    <a:gd name="connsiteX64" fmla="*/ 126252 w 370222"/>
                    <a:gd name="connsiteY64" fmla="*/ 232881 h 365151"/>
                    <a:gd name="connsiteX65" fmla="*/ 135989 w 370222"/>
                    <a:gd name="connsiteY65" fmla="*/ 220405 h 365151"/>
                    <a:gd name="connsiteX66" fmla="*/ 148364 w 370222"/>
                    <a:gd name="connsiteY66" fmla="*/ 230193 h 365151"/>
                    <a:gd name="connsiteX67" fmla="*/ 149024 w 370222"/>
                    <a:gd name="connsiteY67" fmla="*/ 234048 h 365151"/>
                    <a:gd name="connsiteX68" fmla="*/ 149226 w 370222"/>
                    <a:gd name="connsiteY68" fmla="*/ 235011 h 365151"/>
                    <a:gd name="connsiteX69" fmla="*/ 151407 w 370222"/>
                    <a:gd name="connsiteY69" fmla="*/ 240844 h 365151"/>
                    <a:gd name="connsiteX70" fmla="*/ 151813 w 370222"/>
                    <a:gd name="connsiteY70" fmla="*/ 241604 h 365151"/>
                    <a:gd name="connsiteX71" fmla="*/ 152117 w 370222"/>
                    <a:gd name="connsiteY71" fmla="*/ 242111 h 365151"/>
                    <a:gd name="connsiteX72" fmla="*/ 152370 w 370222"/>
                    <a:gd name="connsiteY72" fmla="*/ 242517 h 365151"/>
                    <a:gd name="connsiteX73" fmla="*/ 152574 w 370222"/>
                    <a:gd name="connsiteY73" fmla="*/ 242720 h 365151"/>
                    <a:gd name="connsiteX74" fmla="*/ 152878 w 370222"/>
                    <a:gd name="connsiteY74" fmla="*/ 243227 h 365151"/>
                    <a:gd name="connsiteX75" fmla="*/ 154450 w 370222"/>
                    <a:gd name="connsiteY75" fmla="*/ 245256 h 365151"/>
                    <a:gd name="connsiteX76" fmla="*/ 155008 w 370222"/>
                    <a:gd name="connsiteY76" fmla="*/ 245864 h 365151"/>
                    <a:gd name="connsiteX77" fmla="*/ 157950 w 370222"/>
                    <a:gd name="connsiteY77" fmla="*/ 248248 h 365151"/>
                    <a:gd name="connsiteX78" fmla="*/ 158355 w 370222"/>
                    <a:gd name="connsiteY78" fmla="*/ 248502 h 365151"/>
                    <a:gd name="connsiteX79" fmla="*/ 159420 w 370222"/>
                    <a:gd name="connsiteY79" fmla="*/ 249110 h 365151"/>
                    <a:gd name="connsiteX80" fmla="*/ 161398 w 370222"/>
                    <a:gd name="connsiteY80" fmla="*/ 249922 h 365151"/>
                    <a:gd name="connsiteX81" fmla="*/ 161499 w 370222"/>
                    <a:gd name="connsiteY81" fmla="*/ 249972 h 365151"/>
                    <a:gd name="connsiteX82" fmla="*/ 164492 w 370222"/>
                    <a:gd name="connsiteY82" fmla="*/ 250480 h 365151"/>
                    <a:gd name="connsiteX83" fmla="*/ 165202 w 370222"/>
                    <a:gd name="connsiteY83" fmla="*/ 250480 h 365151"/>
                    <a:gd name="connsiteX84" fmla="*/ 166115 w 370222"/>
                    <a:gd name="connsiteY84" fmla="*/ 250429 h 365151"/>
                    <a:gd name="connsiteX85" fmla="*/ 167839 w 370222"/>
                    <a:gd name="connsiteY85" fmla="*/ 250125 h 365151"/>
                    <a:gd name="connsiteX86" fmla="*/ 170780 w 370222"/>
                    <a:gd name="connsiteY86" fmla="*/ 249212 h 365151"/>
                    <a:gd name="connsiteX87" fmla="*/ 171643 w 370222"/>
                    <a:gd name="connsiteY87" fmla="*/ 248755 h 365151"/>
                    <a:gd name="connsiteX88" fmla="*/ 171795 w 370222"/>
                    <a:gd name="connsiteY88" fmla="*/ 248704 h 365151"/>
                    <a:gd name="connsiteX89" fmla="*/ 171896 w 370222"/>
                    <a:gd name="connsiteY89" fmla="*/ 248654 h 365151"/>
                    <a:gd name="connsiteX90" fmla="*/ 173468 w 370222"/>
                    <a:gd name="connsiteY90" fmla="*/ 247386 h 365151"/>
                    <a:gd name="connsiteX91" fmla="*/ 173722 w 370222"/>
                    <a:gd name="connsiteY91" fmla="*/ 247183 h 365151"/>
                    <a:gd name="connsiteX92" fmla="*/ 173773 w 370222"/>
                    <a:gd name="connsiteY92" fmla="*/ 247082 h 365151"/>
                    <a:gd name="connsiteX93" fmla="*/ 174128 w 370222"/>
                    <a:gd name="connsiteY93" fmla="*/ 246727 h 365151"/>
                    <a:gd name="connsiteX94" fmla="*/ 174432 w 370222"/>
                    <a:gd name="connsiteY94" fmla="*/ 246422 h 365151"/>
                    <a:gd name="connsiteX95" fmla="*/ 174584 w 370222"/>
                    <a:gd name="connsiteY95" fmla="*/ 246270 h 365151"/>
                    <a:gd name="connsiteX96" fmla="*/ 175041 w 370222"/>
                    <a:gd name="connsiteY96" fmla="*/ 245662 h 365151"/>
                    <a:gd name="connsiteX97" fmla="*/ 175243 w 370222"/>
                    <a:gd name="connsiteY97" fmla="*/ 245357 h 365151"/>
                    <a:gd name="connsiteX98" fmla="*/ 175599 w 370222"/>
                    <a:gd name="connsiteY98" fmla="*/ 244901 h 365151"/>
                    <a:gd name="connsiteX99" fmla="*/ 175750 w 370222"/>
                    <a:gd name="connsiteY99" fmla="*/ 244546 h 365151"/>
                    <a:gd name="connsiteX100" fmla="*/ 176359 w 370222"/>
                    <a:gd name="connsiteY100" fmla="*/ 243278 h 365151"/>
                    <a:gd name="connsiteX101" fmla="*/ 176816 w 370222"/>
                    <a:gd name="connsiteY101" fmla="*/ 242162 h 365151"/>
                    <a:gd name="connsiteX102" fmla="*/ 176917 w 370222"/>
                    <a:gd name="connsiteY102" fmla="*/ 241909 h 365151"/>
                    <a:gd name="connsiteX103" fmla="*/ 176968 w 370222"/>
                    <a:gd name="connsiteY103" fmla="*/ 241807 h 365151"/>
                    <a:gd name="connsiteX104" fmla="*/ 177018 w 370222"/>
                    <a:gd name="connsiteY104" fmla="*/ 241452 h 365151"/>
                    <a:gd name="connsiteX105" fmla="*/ 177069 w 370222"/>
                    <a:gd name="connsiteY105" fmla="*/ 241351 h 365151"/>
                    <a:gd name="connsiteX106" fmla="*/ 177018 w 370222"/>
                    <a:gd name="connsiteY106" fmla="*/ 241249 h 365151"/>
                    <a:gd name="connsiteX107" fmla="*/ 177069 w 370222"/>
                    <a:gd name="connsiteY107" fmla="*/ 240894 h 365151"/>
                    <a:gd name="connsiteX108" fmla="*/ 177526 w 370222"/>
                    <a:gd name="connsiteY108" fmla="*/ 236989 h 365151"/>
                    <a:gd name="connsiteX109" fmla="*/ 177577 w 370222"/>
                    <a:gd name="connsiteY109" fmla="*/ 236127 h 365151"/>
                    <a:gd name="connsiteX110" fmla="*/ 177526 w 370222"/>
                    <a:gd name="connsiteY110" fmla="*/ 236026 h 365151"/>
                    <a:gd name="connsiteX111" fmla="*/ 177526 w 370222"/>
                    <a:gd name="connsiteY111" fmla="*/ 235721 h 365151"/>
                    <a:gd name="connsiteX112" fmla="*/ 177424 w 370222"/>
                    <a:gd name="connsiteY112" fmla="*/ 233896 h 365151"/>
                    <a:gd name="connsiteX113" fmla="*/ 176562 w 370222"/>
                    <a:gd name="connsiteY113" fmla="*/ 229078 h 365151"/>
                    <a:gd name="connsiteX114" fmla="*/ 176106 w 370222"/>
                    <a:gd name="connsiteY114" fmla="*/ 227201 h 365151"/>
                    <a:gd name="connsiteX115" fmla="*/ 174990 w 370222"/>
                    <a:gd name="connsiteY115" fmla="*/ 223752 h 365151"/>
                    <a:gd name="connsiteX116" fmla="*/ 180974 w 370222"/>
                    <a:gd name="connsiteY116" fmla="*/ 209197 h 365151"/>
                    <a:gd name="connsiteX117" fmla="*/ 195479 w 370222"/>
                    <a:gd name="connsiteY117" fmla="*/ 215334 h 365151"/>
                    <a:gd name="connsiteX118" fmla="*/ 197660 w 370222"/>
                    <a:gd name="connsiteY118" fmla="*/ 249668 h 365151"/>
                    <a:gd name="connsiteX119" fmla="*/ 257707 w 370222"/>
                    <a:gd name="connsiteY119" fmla="*/ 142861 h 365151"/>
                    <a:gd name="connsiteX120" fmla="*/ 251723 w 370222"/>
                    <a:gd name="connsiteY120" fmla="*/ 157417 h 365151"/>
                    <a:gd name="connsiteX121" fmla="*/ 237167 w 370222"/>
                    <a:gd name="connsiteY121" fmla="*/ 151331 h 365151"/>
                    <a:gd name="connsiteX122" fmla="*/ 234175 w 370222"/>
                    <a:gd name="connsiteY122" fmla="*/ 143774 h 365151"/>
                    <a:gd name="connsiteX123" fmla="*/ 232552 w 370222"/>
                    <a:gd name="connsiteY123" fmla="*/ 140630 h 365151"/>
                    <a:gd name="connsiteX124" fmla="*/ 231893 w 370222"/>
                    <a:gd name="connsiteY124" fmla="*/ 139565 h 365151"/>
                    <a:gd name="connsiteX125" fmla="*/ 227937 w 370222"/>
                    <a:gd name="connsiteY125" fmla="*/ 134493 h 365151"/>
                    <a:gd name="connsiteX126" fmla="*/ 227379 w 370222"/>
                    <a:gd name="connsiteY126" fmla="*/ 133885 h 365151"/>
                    <a:gd name="connsiteX127" fmla="*/ 225705 w 370222"/>
                    <a:gd name="connsiteY127" fmla="*/ 132313 h 365151"/>
                    <a:gd name="connsiteX128" fmla="*/ 223524 w 370222"/>
                    <a:gd name="connsiteY128" fmla="*/ 130740 h 365151"/>
                    <a:gd name="connsiteX129" fmla="*/ 223372 w 370222"/>
                    <a:gd name="connsiteY129" fmla="*/ 130588 h 365151"/>
                    <a:gd name="connsiteX130" fmla="*/ 222612 w 370222"/>
                    <a:gd name="connsiteY130" fmla="*/ 130182 h 365151"/>
                    <a:gd name="connsiteX131" fmla="*/ 222510 w 370222"/>
                    <a:gd name="connsiteY131" fmla="*/ 130132 h 365151"/>
                    <a:gd name="connsiteX132" fmla="*/ 222257 w 370222"/>
                    <a:gd name="connsiteY132" fmla="*/ 130030 h 365151"/>
                    <a:gd name="connsiteX133" fmla="*/ 220989 w 370222"/>
                    <a:gd name="connsiteY133" fmla="*/ 129523 h 365151"/>
                    <a:gd name="connsiteX134" fmla="*/ 220634 w 370222"/>
                    <a:gd name="connsiteY134" fmla="*/ 129371 h 365151"/>
                    <a:gd name="connsiteX135" fmla="*/ 219873 w 370222"/>
                    <a:gd name="connsiteY135" fmla="*/ 129067 h 365151"/>
                    <a:gd name="connsiteX136" fmla="*/ 219772 w 370222"/>
                    <a:gd name="connsiteY136" fmla="*/ 129016 h 365151"/>
                    <a:gd name="connsiteX137" fmla="*/ 219670 w 370222"/>
                    <a:gd name="connsiteY137" fmla="*/ 128965 h 365151"/>
                    <a:gd name="connsiteX138" fmla="*/ 218605 w 370222"/>
                    <a:gd name="connsiteY138" fmla="*/ 128864 h 365151"/>
                    <a:gd name="connsiteX139" fmla="*/ 217185 w 370222"/>
                    <a:gd name="connsiteY139" fmla="*/ 128712 h 365151"/>
                    <a:gd name="connsiteX140" fmla="*/ 215613 w 370222"/>
                    <a:gd name="connsiteY140" fmla="*/ 128864 h 365151"/>
                    <a:gd name="connsiteX141" fmla="*/ 215461 w 370222"/>
                    <a:gd name="connsiteY141" fmla="*/ 128914 h 365151"/>
                    <a:gd name="connsiteX142" fmla="*/ 215359 w 370222"/>
                    <a:gd name="connsiteY142" fmla="*/ 128965 h 365151"/>
                    <a:gd name="connsiteX143" fmla="*/ 213178 w 370222"/>
                    <a:gd name="connsiteY143" fmla="*/ 129726 h 365151"/>
                    <a:gd name="connsiteX144" fmla="*/ 212063 w 370222"/>
                    <a:gd name="connsiteY144" fmla="*/ 130487 h 365151"/>
                    <a:gd name="connsiteX145" fmla="*/ 211353 w 370222"/>
                    <a:gd name="connsiteY145" fmla="*/ 131095 h 365151"/>
                    <a:gd name="connsiteX146" fmla="*/ 210034 w 370222"/>
                    <a:gd name="connsiteY146" fmla="*/ 132870 h 365151"/>
                    <a:gd name="connsiteX147" fmla="*/ 209831 w 370222"/>
                    <a:gd name="connsiteY147" fmla="*/ 133175 h 365151"/>
                    <a:gd name="connsiteX148" fmla="*/ 208868 w 370222"/>
                    <a:gd name="connsiteY148" fmla="*/ 135305 h 365151"/>
                    <a:gd name="connsiteX149" fmla="*/ 208665 w 370222"/>
                    <a:gd name="connsiteY149" fmla="*/ 136015 h 365151"/>
                    <a:gd name="connsiteX150" fmla="*/ 208564 w 370222"/>
                    <a:gd name="connsiteY150" fmla="*/ 136268 h 365151"/>
                    <a:gd name="connsiteX151" fmla="*/ 208614 w 370222"/>
                    <a:gd name="connsiteY151" fmla="*/ 136370 h 365151"/>
                    <a:gd name="connsiteX152" fmla="*/ 208462 w 370222"/>
                    <a:gd name="connsiteY152" fmla="*/ 136725 h 365151"/>
                    <a:gd name="connsiteX153" fmla="*/ 208462 w 370222"/>
                    <a:gd name="connsiteY153" fmla="*/ 136928 h 365151"/>
                    <a:gd name="connsiteX154" fmla="*/ 208310 w 370222"/>
                    <a:gd name="connsiteY154" fmla="*/ 138044 h 365151"/>
                    <a:gd name="connsiteX155" fmla="*/ 208056 w 370222"/>
                    <a:gd name="connsiteY155" fmla="*/ 140934 h 365151"/>
                    <a:gd name="connsiteX156" fmla="*/ 208107 w 370222"/>
                    <a:gd name="connsiteY156" fmla="*/ 141036 h 365151"/>
                    <a:gd name="connsiteX157" fmla="*/ 208006 w 370222"/>
                    <a:gd name="connsiteY157" fmla="*/ 141796 h 365151"/>
                    <a:gd name="connsiteX158" fmla="*/ 208006 w 370222"/>
                    <a:gd name="connsiteY158" fmla="*/ 143014 h 365151"/>
                    <a:gd name="connsiteX159" fmla="*/ 208411 w 370222"/>
                    <a:gd name="connsiteY159" fmla="*/ 145955 h 365151"/>
                    <a:gd name="connsiteX160" fmla="*/ 208766 w 370222"/>
                    <a:gd name="connsiteY160" fmla="*/ 148389 h 365151"/>
                    <a:gd name="connsiteX161" fmla="*/ 209274 w 370222"/>
                    <a:gd name="connsiteY161" fmla="*/ 150367 h 365151"/>
                    <a:gd name="connsiteX162" fmla="*/ 213990 w 370222"/>
                    <a:gd name="connsiteY162" fmla="*/ 162133 h 365151"/>
                    <a:gd name="connsiteX163" fmla="*/ 207955 w 370222"/>
                    <a:gd name="connsiteY163" fmla="*/ 176587 h 365151"/>
                    <a:gd name="connsiteX164" fmla="*/ 193400 w 370222"/>
                    <a:gd name="connsiteY164" fmla="*/ 170603 h 365151"/>
                    <a:gd name="connsiteX165" fmla="*/ 186046 w 370222"/>
                    <a:gd name="connsiteY165" fmla="*/ 136674 h 365151"/>
                    <a:gd name="connsiteX166" fmla="*/ 197254 w 370222"/>
                    <a:gd name="connsiteY166" fmla="*/ 114004 h 365151"/>
                    <a:gd name="connsiteX167" fmla="*/ 219518 w 370222"/>
                    <a:gd name="connsiteY167" fmla="*/ 106600 h 365151"/>
                    <a:gd name="connsiteX168" fmla="*/ 257707 w 370222"/>
                    <a:gd name="connsiteY168" fmla="*/ 142861 h 36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</a:cxnLst>
                  <a:rect l="l" t="t" r="r" b="b"/>
                  <a:pathLst>
                    <a:path w="370222" h="365151">
                      <a:moveTo>
                        <a:pt x="329875" y="57507"/>
                      </a:moveTo>
                      <a:cubicBezTo>
                        <a:pt x="313747" y="37322"/>
                        <a:pt x="292041" y="21854"/>
                        <a:pt x="267850" y="13232"/>
                      </a:cubicBezTo>
                      <a:cubicBezTo>
                        <a:pt x="226162" y="-1627"/>
                        <a:pt x="182850" y="2734"/>
                        <a:pt x="141061" y="14855"/>
                      </a:cubicBezTo>
                      <a:cubicBezTo>
                        <a:pt x="75587" y="33874"/>
                        <a:pt x="20561" y="84336"/>
                        <a:pt x="7020" y="152649"/>
                      </a:cubicBezTo>
                      <a:cubicBezTo>
                        <a:pt x="-4644" y="211429"/>
                        <a:pt x="16047" y="272389"/>
                        <a:pt x="58851" y="313062"/>
                      </a:cubicBezTo>
                      <a:cubicBezTo>
                        <a:pt x="59815" y="313620"/>
                        <a:pt x="60525" y="314330"/>
                        <a:pt x="61184" y="315193"/>
                      </a:cubicBezTo>
                      <a:cubicBezTo>
                        <a:pt x="65799" y="319402"/>
                        <a:pt x="70668" y="323459"/>
                        <a:pt x="75739" y="327263"/>
                      </a:cubicBezTo>
                      <a:cubicBezTo>
                        <a:pt x="130106" y="367176"/>
                        <a:pt x="204151" y="371842"/>
                        <a:pt x="265162" y="345267"/>
                      </a:cubicBezTo>
                      <a:cubicBezTo>
                        <a:pt x="323586" y="319706"/>
                        <a:pt x="361014" y="268534"/>
                        <a:pt x="370143" y="206915"/>
                      </a:cubicBezTo>
                      <a:cubicBezTo>
                        <a:pt x="365984" y="207067"/>
                        <a:pt x="361826" y="207321"/>
                        <a:pt x="357667" y="207422"/>
                      </a:cubicBezTo>
                      <a:cubicBezTo>
                        <a:pt x="356957" y="207523"/>
                        <a:pt x="356399" y="207321"/>
                        <a:pt x="355740" y="207270"/>
                      </a:cubicBezTo>
                      <a:cubicBezTo>
                        <a:pt x="355435" y="207270"/>
                        <a:pt x="355182" y="207422"/>
                        <a:pt x="354827" y="207321"/>
                      </a:cubicBezTo>
                      <a:cubicBezTo>
                        <a:pt x="344582" y="206256"/>
                        <a:pt x="334186" y="202503"/>
                        <a:pt x="326579" y="195301"/>
                      </a:cubicBezTo>
                      <a:cubicBezTo>
                        <a:pt x="313747" y="183129"/>
                        <a:pt x="310146" y="164568"/>
                        <a:pt x="316638" y="148187"/>
                      </a:cubicBezTo>
                      <a:cubicBezTo>
                        <a:pt x="323535" y="130791"/>
                        <a:pt x="340576" y="119989"/>
                        <a:pt x="358884" y="118366"/>
                      </a:cubicBezTo>
                      <a:cubicBezTo>
                        <a:pt x="359493" y="118315"/>
                        <a:pt x="360000" y="118518"/>
                        <a:pt x="360507" y="118518"/>
                      </a:cubicBezTo>
                      <a:cubicBezTo>
                        <a:pt x="353356" y="96862"/>
                        <a:pt x="343771" y="75004"/>
                        <a:pt x="329875" y="57507"/>
                      </a:cubicBezTo>
                      <a:close/>
                      <a:moveTo>
                        <a:pt x="95062" y="197025"/>
                      </a:moveTo>
                      <a:cubicBezTo>
                        <a:pt x="94403" y="195656"/>
                        <a:pt x="93693" y="194185"/>
                        <a:pt x="93034" y="192816"/>
                      </a:cubicBezTo>
                      <a:cubicBezTo>
                        <a:pt x="92678" y="192258"/>
                        <a:pt x="92323" y="191548"/>
                        <a:pt x="91969" y="190990"/>
                      </a:cubicBezTo>
                      <a:cubicBezTo>
                        <a:pt x="90650" y="188860"/>
                        <a:pt x="89331" y="186832"/>
                        <a:pt x="87861" y="184955"/>
                      </a:cubicBezTo>
                      <a:cubicBezTo>
                        <a:pt x="87100" y="183890"/>
                        <a:pt x="86339" y="182977"/>
                        <a:pt x="85528" y="182014"/>
                      </a:cubicBezTo>
                      <a:cubicBezTo>
                        <a:pt x="85223" y="181709"/>
                        <a:pt x="84868" y="181354"/>
                        <a:pt x="84513" y="181101"/>
                      </a:cubicBezTo>
                      <a:cubicBezTo>
                        <a:pt x="83043" y="179731"/>
                        <a:pt x="81572" y="178464"/>
                        <a:pt x="79949" y="177297"/>
                      </a:cubicBezTo>
                      <a:cubicBezTo>
                        <a:pt x="79645" y="177094"/>
                        <a:pt x="79087" y="176739"/>
                        <a:pt x="78681" y="176486"/>
                      </a:cubicBezTo>
                      <a:cubicBezTo>
                        <a:pt x="78275" y="176232"/>
                        <a:pt x="77717" y="175928"/>
                        <a:pt x="77261" y="175725"/>
                      </a:cubicBezTo>
                      <a:cubicBezTo>
                        <a:pt x="76196" y="175117"/>
                        <a:pt x="74827" y="174761"/>
                        <a:pt x="73559" y="174254"/>
                      </a:cubicBezTo>
                      <a:cubicBezTo>
                        <a:pt x="73457" y="174305"/>
                        <a:pt x="73457" y="174305"/>
                        <a:pt x="73356" y="174254"/>
                      </a:cubicBezTo>
                      <a:cubicBezTo>
                        <a:pt x="73305" y="174153"/>
                        <a:pt x="73254" y="174203"/>
                        <a:pt x="73102" y="174153"/>
                      </a:cubicBezTo>
                      <a:cubicBezTo>
                        <a:pt x="72443" y="174001"/>
                        <a:pt x="71683" y="173899"/>
                        <a:pt x="71023" y="173849"/>
                      </a:cubicBezTo>
                      <a:cubicBezTo>
                        <a:pt x="70922" y="173798"/>
                        <a:pt x="70668" y="173798"/>
                        <a:pt x="70617" y="173798"/>
                      </a:cubicBezTo>
                      <a:cubicBezTo>
                        <a:pt x="70212" y="173747"/>
                        <a:pt x="69755" y="173747"/>
                        <a:pt x="69349" y="173696"/>
                      </a:cubicBezTo>
                      <a:cubicBezTo>
                        <a:pt x="68588" y="173798"/>
                        <a:pt x="67879" y="173899"/>
                        <a:pt x="67118" y="174102"/>
                      </a:cubicBezTo>
                      <a:cubicBezTo>
                        <a:pt x="66205" y="174356"/>
                        <a:pt x="65242" y="174761"/>
                        <a:pt x="64328" y="175117"/>
                      </a:cubicBezTo>
                      <a:cubicBezTo>
                        <a:pt x="63771" y="175522"/>
                        <a:pt x="63314" y="175877"/>
                        <a:pt x="62858" y="176232"/>
                      </a:cubicBezTo>
                      <a:cubicBezTo>
                        <a:pt x="62757" y="176283"/>
                        <a:pt x="62604" y="176435"/>
                        <a:pt x="62554" y="176536"/>
                      </a:cubicBezTo>
                      <a:cubicBezTo>
                        <a:pt x="62350" y="176587"/>
                        <a:pt x="62148" y="176790"/>
                        <a:pt x="61996" y="176942"/>
                      </a:cubicBezTo>
                      <a:cubicBezTo>
                        <a:pt x="61945" y="177044"/>
                        <a:pt x="61742" y="177145"/>
                        <a:pt x="61691" y="177246"/>
                      </a:cubicBezTo>
                      <a:cubicBezTo>
                        <a:pt x="61235" y="177855"/>
                        <a:pt x="60677" y="178514"/>
                        <a:pt x="60221" y="179174"/>
                      </a:cubicBezTo>
                      <a:cubicBezTo>
                        <a:pt x="59663" y="180340"/>
                        <a:pt x="59206" y="181456"/>
                        <a:pt x="58750" y="182673"/>
                      </a:cubicBezTo>
                      <a:cubicBezTo>
                        <a:pt x="58750" y="182470"/>
                        <a:pt x="58750" y="182470"/>
                        <a:pt x="58750" y="182166"/>
                      </a:cubicBezTo>
                      <a:cubicBezTo>
                        <a:pt x="58750" y="182470"/>
                        <a:pt x="58598" y="182825"/>
                        <a:pt x="58496" y="183079"/>
                      </a:cubicBezTo>
                      <a:cubicBezTo>
                        <a:pt x="58395" y="183839"/>
                        <a:pt x="58243" y="184752"/>
                        <a:pt x="58040" y="185513"/>
                      </a:cubicBezTo>
                      <a:cubicBezTo>
                        <a:pt x="57887" y="186629"/>
                        <a:pt x="57887" y="187947"/>
                        <a:pt x="57787" y="189114"/>
                      </a:cubicBezTo>
                      <a:cubicBezTo>
                        <a:pt x="57787" y="189114"/>
                        <a:pt x="57787" y="189114"/>
                        <a:pt x="57837" y="189215"/>
                      </a:cubicBezTo>
                      <a:cubicBezTo>
                        <a:pt x="57887" y="189368"/>
                        <a:pt x="57938" y="189672"/>
                        <a:pt x="57736" y="190179"/>
                      </a:cubicBezTo>
                      <a:cubicBezTo>
                        <a:pt x="57787" y="190280"/>
                        <a:pt x="57736" y="190382"/>
                        <a:pt x="57736" y="190382"/>
                      </a:cubicBezTo>
                      <a:cubicBezTo>
                        <a:pt x="57787" y="190787"/>
                        <a:pt x="57837" y="191092"/>
                        <a:pt x="57787" y="191498"/>
                      </a:cubicBezTo>
                      <a:cubicBezTo>
                        <a:pt x="57837" y="192410"/>
                        <a:pt x="57938" y="193374"/>
                        <a:pt x="58141" y="194338"/>
                      </a:cubicBezTo>
                      <a:cubicBezTo>
                        <a:pt x="58344" y="196316"/>
                        <a:pt x="58801" y="198192"/>
                        <a:pt x="59206" y="200170"/>
                      </a:cubicBezTo>
                      <a:cubicBezTo>
                        <a:pt x="59206" y="200170"/>
                        <a:pt x="59206" y="200170"/>
                        <a:pt x="59257" y="200271"/>
                      </a:cubicBezTo>
                      <a:cubicBezTo>
                        <a:pt x="59409" y="200829"/>
                        <a:pt x="59612" y="201387"/>
                        <a:pt x="59713" y="201945"/>
                      </a:cubicBezTo>
                      <a:cubicBezTo>
                        <a:pt x="60119" y="203111"/>
                        <a:pt x="60525" y="204176"/>
                        <a:pt x="60931" y="205394"/>
                      </a:cubicBezTo>
                      <a:cubicBezTo>
                        <a:pt x="61894" y="207777"/>
                        <a:pt x="62908" y="210161"/>
                        <a:pt x="64024" y="212494"/>
                      </a:cubicBezTo>
                      <a:cubicBezTo>
                        <a:pt x="66712" y="218072"/>
                        <a:pt x="63111" y="224615"/>
                        <a:pt x="57887" y="226998"/>
                      </a:cubicBezTo>
                      <a:cubicBezTo>
                        <a:pt x="52258" y="229636"/>
                        <a:pt x="46020" y="226187"/>
                        <a:pt x="43434" y="220963"/>
                      </a:cubicBezTo>
                      <a:cubicBezTo>
                        <a:pt x="37957" y="209603"/>
                        <a:pt x="34558" y="196823"/>
                        <a:pt x="35877" y="184245"/>
                      </a:cubicBezTo>
                      <a:cubicBezTo>
                        <a:pt x="37804" y="166343"/>
                        <a:pt x="51599" y="151381"/>
                        <a:pt x="70110" y="151534"/>
                      </a:cubicBezTo>
                      <a:cubicBezTo>
                        <a:pt x="91867" y="151787"/>
                        <a:pt x="107284" y="170197"/>
                        <a:pt x="115652" y="188556"/>
                      </a:cubicBezTo>
                      <a:cubicBezTo>
                        <a:pt x="118188" y="194236"/>
                        <a:pt x="114791" y="200575"/>
                        <a:pt x="109516" y="203060"/>
                      </a:cubicBezTo>
                      <a:cubicBezTo>
                        <a:pt x="103938" y="205647"/>
                        <a:pt x="97395" y="202249"/>
                        <a:pt x="95062" y="197025"/>
                      </a:cubicBezTo>
                      <a:close/>
                      <a:moveTo>
                        <a:pt x="197660" y="249668"/>
                      </a:moveTo>
                      <a:cubicBezTo>
                        <a:pt x="192639" y="265339"/>
                        <a:pt x="175852" y="274925"/>
                        <a:pt x="159725" y="272135"/>
                      </a:cubicBezTo>
                      <a:cubicBezTo>
                        <a:pt x="150900" y="270715"/>
                        <a:pt x="143293" y="266100"/>
                        <a:pt x="137359" y="259456"/>
                      </a:cubicBezTo>
                      <a:cubicBezTo>
                        <a:pt x="130867" y="252204"/>
                        <a:pt x="127520" y="242315"/>
                        <a:pt x="126252" y="232881"/>
                      </a:cubicBezTo>
                      <a:cubicBezTo>
                        <a:pt x="125492" y="226694"/>
                        <a:pt x="130157" y="221470"/>
                        <a:pt x="135989" y="220405"/>
                      </a:cubicBezTo>
                      <a:cubicBezTo>
                        <a:pt x="141873" y="219442"/>
                        <a:pt x="147654" y="224412"/>
                        <a:pt x="148364" y="230193"/>
                      </a:cubicBezTo>
                      <a:cubicBezTo>
                        <a:pt x="148465" y="231461"/>
                        <a:pt x="148668" y="232729"/>
                        <a:pt x="149024" y="234048"/>
                      </a:cubicBezTo>
                      <a:cubicBezTo>
                        <a:pt x="149024" y="234352"/>
                        <a:pt x="149175" y="234606"/>
                        <a:pt x="149226" y="235011"/>
                      </a:cubicBezTo>
                      <a:cubicBezTo>
                        <a:pt x="149835" y="236939"/>
                        <a:pt x="150545" y="238916"/>
                        <a:pt x="151407" y="240844"/>
                      </a:cubicBezTo>
                      <a:cubicBezTo>
                        <a:pt x="151458" y="240996"/>
                        <a:pt x="151610" y="241351"/>
                        <a:pt x="151813" y="241604"/>
                      </a:cubicBezTo>
                      <a:cubicBezTo>
                        <a:pt x="151863" y="241756"/>
                        <a:pt x="152066" y="241909"/>
                        <a:pt x="152117" y="242111"/>
                      </a:cubicBezTo>
                      <a:cubicBezTo>
                        <a:pt x="152168" y="242264"/>
                        <a:pt x="152269" y="242467"/>
                        <a:pt x="152370" y="242517"/>
                      </a:cubicBezTo>
                      <a:cubicBezTo>
                        <a:pt x="152421" y="242669"/>
                        <a:pt x="152574" y="242720"/>
                        <a:pt x="152574" y="242720"/>
                      </a:cubicBezTo>
                      <a:cubicBezTo>
                        <a:pt x="152624" y="242872"/>
                        <a:pt x="152726" y="243075"/>
                        <a:pt x="152878" y="243227"/>
                      </a:cubicBezTo>
                      <a:cubicBezTo>
                        <a:pt x="153385" y="243937"/>
                        <a:pt x="153841" y="244596"/>
                        <a:pt x="154450" y="245256"/>
                      </a:cubicBezTo>
                      <a:cubicBezTo>
                        <a:pt x="154653" y="245510"/>
                        <a:pt x="154855" y="245712"/>
                        <a:pt x="155008" y="245864"/>
                      </a:cubicBezTo>
                      <a:cubicBezTo>
                        <a:pt x="155972" y="246727"/>
                        <a:pt x="156833" y="247589"/>
                        <a:pt x="157950" y="248248"/>
                      </a:cubicBezTo>
                      <a:cubicBezTo>
                        <a:pt x="158101" y="248400"/>
                        <a:pt x="158254" y="248451"/>
                        <a:pt x="158355" y="248502"/>
                      </a:cubicBezTo>
                      <a:cubicBezTo>
                        <a:pt x="158659" y="248704"/>
                        <a:pt x="159065" y="248958"/>
                        <a:pt x="159420" y="249110"/>
                      </a:cubicBezTo>
                      <a:cubicBezTo>
                        <a:pt x="160029" y="249364"/>
                        <a:pt x="160688" y="249618"/>
                        <a:pt x="161398" y="249922"/>
                      </a:cubicBezTo>
                      <a:cubicBezTo>
                        <a:pt x="161499" y="249871"/>
                        <a:pt x="161499" y="249871"/>
                        <a:pt x="161499" y="249972"/>
                      </a:cubicBezTo>
                      <a:cubicBezTo>
                        <a:pt x="162514" y="250175"/>
                        <a:pt x="163528" y="250378"/>
                        <a:pt x="164492" y="250480"/>
                      </a:cubicBezTo>
                      <a:cubicBezTo>
                        <a:pt x="164695" y="250480"/>
                        <a:pt x="164999" y="250480"/>
                        <a:pt x="165202" y="250480"/>
                      </a:cubicBezTo>
                      <a:cubicBezTo>
                        <a:pt x="165506" y="250480"/>
                        <a:pt x="165810" y="250429"/>
                        <a:pt x="166115" y="250429"/>
                      </a:cubicBezTo>
                      <a:cubicBezTo>
                        <a:pt x="166723" y="250378"/>
                        <a:pt x="167281" y="250277"/>
                        <a:pt x="167839" y="250125"/>
                      </a:cubicBezTo>
                      <a:cubicBezTo>
                        <a:pt x="168244" y="250074"/>
                        <a:pt x="169868" y="249567"/>
                        <a:pt x="170780" y="249212"/>
                      </a:cubicBezTo>
                      <a:cubicBezTo>
                        <a:pt x="170932" y="249161"/>
                        <a:pt x="171287" y="248907"/>
                        <a:pt x="171643" y="248755"/>
                      </a:cubicBezTo>
                      <a:cubicBezTo>
                        <a:pt x="171744" y="248704"/>
                        <a:pt x="171744" y="248704"/>
                        <a:pt x="171795" y="248704"/>
                      </a:cubicBezTo>
                      <a:lnTo>
                        <a:pt x="171896" y="248654"/>
                      </a:lnTo>
                      <a:cubicBezTo>
                        <a:pt x="172454" y="248248"/>
                        <a:pt x="172910" y="247842"/>
                        <a:pt x="173468" y="247386"/>
                      </a:cubicBezTo>
                      <a:cubicBezTo>
                        <a:pt x="173570" y="247335"/>
                        <a:pt x="173621" y="247234"/>
                        <a:pt x="173722" y="247183"/>
                      </a:cubicBezTo>
                      <a:cubicBezTo>
                        <a:pt x="173722" y="247183"/>
                        <a:pt x="173823" y="247132"/>
                        <a:pt x="173773" y="247082"/>
                      </a:cubicBezTo>
                      <a:cubicBezTo>
                        <a:pt x="173925" y="246930"/>
                        <a:pt x="174077" y="246778"/>
                        <a:pt x="174128" y="246727"/>
                      </a:cubicBezTo>
                      <a:cubicBezTo>
                        <a:pt x="174280" y="246574"/>
                        <a:pt x="174331" y="246422"/>
                        <a:pt x="174432" y="246422"/>
                      </a:cubicBezTo>
                      <a:cubicBezTo>
                        <a:pt x="174482" y="246321"/>
                        <a:pt x="174584" y="246270"/>
                        <a:pt x="174584" y="246270"/>
                      </a:cubicBezTo>
                      <a:cubicBezTo>
                        <a:pt x="174787" y="245966"/>
                        <a:pt x="174939" y="245814"/>
                        <a:pt x="175041" y="245662"/>
                      </a:cubicBezTo>
                      <a:cubicBezTo>
                        <a:pt x="175142" y="245611"/>
                        <a:pt x="175091" y="245560"/>
                        <a:pt x="175243" y="245357"/>
                      </a:cubicBezTo>
                      <a:cubicBezTo>
                        <a:pt x="175395" y="245205"/>
                        <a:pt x="175446" y="245053"/>
                        <a:pt x="175599" y="244901"/>
                      </a:cubicBezTo>
                      <a:cubicBezTo>
                        <a:pt x="175649" y="244800"/>
                        <a:pt x="175700" y="244647"/>
                        <a:pt x="175750" y="244546"/>
                      </a:cubicBezTo>
                      <a:cubicBezTo>
                        <a:pt x="176004" y="244140"/>
                        <a:pt x="176258" y="243734"/>
                        <a:pt x="176359" y="243278"/>
                      </a:cubicBezTo>
                      <a:cubicBezTo>
                        <a:pt x="176511" y="242923"/>
                        <a:pt x="176663" y="242517"/>
                        <a:pt x="176816" y="242162"/>
                      </a:cubicBezTo>
                      <a:cubicBezTo>
                        <a:pt x="176968" y="242010"/>
                        <a:pt x="176968" y="242010"/>
                        <a:pt x="176917" y="241909"/>
                      </a:cubicBezTo>
                      <a:lnTo>
                        <a:pt x="176968" y="241807"/>
                      </a:lnTo>
                      <a:cubicBezTo>
                        <a:pt x="176917" y="241706"/>
                        <a:pt x="176968" y="241604"/>
                        <a:pt x="177018" y="241452"/>
                      </a:cubicBezTo>
                      <a:cubicBezTo>
                        <a:pt x="177018" y="241452"/>
                        <a:pt x="176968" y="241351"/>
                        <a:pt x="177069" y="241351"/>
                      </a:cubicBezTo>
                      <a:cubicBezTo>
                        <a:pt x="177018" y="241249"/>
                        <a:pt x="177018" y="241249"/>
                        <a:pt x="177018" y="241249"/>
                      </a:cubicBezTo>
                      <a:cubicBezTo>
                        <a:pt x="177069" y="241148"/>
                        <a:pt x="177018" y="241047"/>
                        <a:pt x="177069" y="240894"/>
                      </a:cubicBezTo>
                      <a:cubicBezTo>
                        <a:pt x="177323" y="239525"/>
                        <a:pt x="177424" y="238257"/>
                        <a:pt x="177526" y="236989"/>
                      </a:cubicBezTo>
                      <a:cubicBezTo>
                        <a:pt x="177475" y="236584"/>
                        <a:pt x="177475" y="236381"/>
                        <a:pt x="177577" y="236127"/>
                      </a:cubicBezTo>
                      <a:cubicBezTo>
                        <a:pt x="177475" y="236076"/>
                        <a:pt x="177475" y="236076"/>
                        <a:pt x="177526" y="236026"/>
                      </a:cubicBezTo>
                      <a:cubicBezTo>
                        <a:pt x="177577" y="235924"/>
                        <a:pt x="177526" y="235823"/>
                        <a:pt x="177526" y="235721"/>
                      </a:cubicBezTo>
                      <a:cubicBezTo>
                        <a:pt x="177475" y="235113"/>
                        <a:pt x="177424" y="234504"/>
                        <a:pt x="177424" y="233896"/>
                      </a:cubicBezTo>
                      <a:cubicBezTo>
                        <a:pt x="177272" y="232323"/>
                        <a:pt x="176917" y="230700"/>
                        <a:pt x="176562" y="229078"/>
                      </a:cubicBezTo>
                      <a:cubicBezTo>
                        <a:pt x="176460" y="228621"/>
                        <a:pt x="176309" y="227658"/>
                        <a:pt x="176106" y="227201"/>
                      </a:cubicBezTo>
                      <a:cubicBezTo>
                        <a:pt x="175801" y="225984"/>
                        <a:pt x="175345" y="224818"/>
                        <a:pt x="174990" y="223752"/>
                      </a:cubicBezTo>
                      <a:cubicBezTo>
                        <a:pt x="172707" y="217870"/>
                        <a:pt x="175345" y="211834"/>
                        <a:pt x="180974" y="209197"/>
                      </a:cubicBezTo>
                      <a:cubicBezTo>
                        <a:pt x="186350" y="206661"/>
                        <a:pt x="193400" y="209857"/>
                        <a:pt x="195479" y="215334"/>
                      </a:cubicBezTo>
                      <a:cubicBezTo>
                        <a:pt x="199739" y="226390"/>
                        <a:pt x="201413" y="238207"/>
                        <a:pt x="197660" y="249668"/>
                      </a:cubicBezTo>
                      <a:close/>
                      <a:moveTo>
                        <a:pt x="257707" y="142861"/>
                      </a:moveTo>
                      <a:cubicBezTo>
                        <a:pt x="259735" y="148744"/>
                        <a:pt x="257403" y="154729"/>
                        <a:pt x="251723" y="157417"/>
                      </a:cubicBezTo>
                      <a:cubicBezTo>
                        <a:pt x="246499" y="159750"/>
                        <a:pt x="239094" y="156808"/>
                        <a:pt x="237167" y="151331"/>
                      </a:cubicBezTo>
                      <a:cubicBezTo>
                        <a:pt x="236305" y="148795"/>
                        <a:pt x="235341" y="146209"/>
                        <a:pt x="234175" y="143774"/>
                      </a:cubicBezTo>
                      <a:cubicBezTo>
                        <a:pt x="233718" y="142709"/>
                        <a:pt x="233110" y="141644"/>
                        <a:pt x="232552" y="140630"/>
                      </a:cubicBezTo>
                      <a:cubicBezTo>
                        <a:pt x="232298" y="140325"/>
                        <a:pt x="232146" y="139869"/>
                        <a:pt x="231893" y="139565"/>
                      </a:cubicBezTo>
                      <a:cubicBezTo>
                        <a:pt x="230726" y="137790"/>
                        <a:pt x="229408" y="136066"/>
                        <a:pt x="227937" y="134493"/>
                      </a:cubicBezTo>
                      <a:cubicBezTo>
                        <a:pt x="227835" y="134240"/>
                        <a:pt x="227633" y="133986"/>
                        <a:pt x="227379" y="133885"/>
                      </a:cubicBezTo>
                      <a:cubicBezTo>
                        <a:pt x="226821" y="133276"/>
                        <a:pt x="226314" y="132769"/>
                        <a:pt x="225705" y="132313"/>
                      </a:cubicBezTo>
                      <a:cubicBezTo>
                        <a:pt x="224995" y="131805"/>
                        <a:pt x="224234" y="131248"/>
                        <a:pt x="223524" y="130740"/>
                      </a:cubicBezTo>
                      <a:cubicBezTo>
                        <a:pt x="223474" y="130639"/>
                        <a:pt x="223423" y="130690"/>
                        <a:pt x="223372" y="130588"/>
                      </a:cubicBezTo>
                      <a:cubicBezTo>
                        <a:pt x="223068" y="130385"/>
                        <a:pt x="222814" y="130284"/>
                        <a:pt x="222612" y="130182"/>
                      </a:cubicBezTo>
                      <a:cubicBezTo>
                        <a:pt x="222612" y="130182"/>
                        <a:pt x="222510" y="130233"/>
                        <a:pt x="222510" y="130132"/>
                      </a:cubicBezTo>
                      <a:cubicBezTo>
                        <a:pt x="222409" y="130081"/>
                        <a:pt x="222257" y="130030"/>
                        <a:pt x="222257" y="130030"/>
                      </a:cubicBezTo>
                      <a:cubicBezTo>
                        <a:pt x="221902" y="129878"/>
                        <a:pt x="221394" y="129675"/>
                        <a:pt x="220989" y="129523"/>
                      </a:cubicBezTo>
                      <a:cubicBezTo>
                        <a:pt x="220887" y="129473"/>
                        <a:pt x="220735" y="129422"/>
                        <a:pt x="220634" y="129371"/>
                      </a:cubicBezTo>
                      <a:cubicBezTo>
                        <a:pt x="220532" y="129320"/>
                        <a:pt x="220177" y="129270"/>
                        <a:pt x="219873" y="129067"/>
                      </a:cubicBezTo>
                      <a:lnTo>
                        <a:pt x="219772" y="129016"/>
                      </a:lnTo>
                      <a:cubicBezTo>
                        <a:pt x="219772" y="129016"/>
                        <a:pt x="219670" y="129067"/>
                        <a:pt x="219670" y="128965"/>
                      </a:cubicBezTo>
                      <a:cubicBezTo>
                        <a:pt x="219264" y="129016"/>
                        <a:pt x="219011" y="128914"/>
                        <a:pt x="218605" y="128864"/>
                      </a:cubicBezTo>
                      <a:cubicBezTo>
                        <a:pt x="218149" y="128763"/>
                        <a:pt x="217692" y="128712"/>
                        <a:pt x="217185" y="128712"/>
                      </a:cubicBezTo>
                      <a:cubicBezTo>
                        <a:pt x="216678" y="128712"/>
                        <a:pt x="216069" y="128763"/>
                        <a:pt x="215613" y="128864"/>
                      </a:cubicBezTo>
                      <a:cubicBezTo>
                        <a:pt x="215512" y="128914"/>
                        <a:pt x="215512" y="128914"/>
                        <a:pt x="215461" y="128914"/>
                      </a:cubicBezTo>
                      <a:lnTo>
                        <a:pt x="215359" y="128965"/>
                      </a:lnTo>
                      <a:cubicBezTo>
                        <a:pt x="214598" y="129168"/>
                        <a:pt x="213990" y="129422"/>
                        <a:pt x="213178" y="129726"/>
                      </a:cubicBezTo>
                      <a:cubicBezTo>
                        <a:pt x="212773" y="129980"/>
                        <a:pt x="212469" y="130233"/>
                        <a:pt x="212063" y="130487"/>
                      </a:cubicBezTo>
                      <a:cubicBezTo>
                        <a:pt x="211809" y="130690"/>
                        <a:pt x="211606" y="130892"/>
                        <a:pt x="211353" y="131095"/>
                      </a:cubicBezTo>
                      <a:cubicBezTo>
                        <a:pt x="210896" y="131704"/>
                        <a:pt x="210389" y="132313"/>
                        <a:pt x="210034" y="132870"/>
                      </a:cubicBezTo>
                      <a:cubicBezTo>
                        <a:pt x="209983" y="132972"/>
                        <a:pt x="209882" y="133022"/>
                        <a:pt x="209831" y="133175"/>
                      </a:cubicBezTo>
                      <a:cubicBezTo>
                        <a:pt x="209527" y="133936"/>
                        <a:pt x="209172" y="134798"/>
                        <a:pt x="208868" y="135305"/>
                      </a:cubicBezTo>
                      <a:cubicBezTo>
                        <a:pt x="208766" y="135355"/>
                        <a:pt x="208665" y="135609"/>
                        <a:pt x="208665" y="136015"/>
                      </a:cubicBezTo>
                      <a:cubicBezTo>
                        <a:pt x="208715" y="136116"/>
                        <a:pt x="208614" y="136116"/>
                        <a:pt x="208564" y="136268"/>
                      </a:cubicBezTo>
                      <a:lnTo>
                        <a:pt x="208614" y="136370"/>
                      </a:lnTo>
                      <a:lnTo>
                        <a:pt x="208462" y="136725"/>
                      </a:lnTo>
                      <a:cubicBezTo>
                        <a:pt x="208513" y="136826"/>
                        <a:pt x="208411" y="136826"/>
                        <a:pt x="208462" y="136928"/>
                      </a:cubicBezTo>
                      <a:cubicBezTo>
                        <a:pt x="208411" y="137283"/>
                        <a:pt x="208361" y="137688"/>
                        <a:pt x="208310" y="138044"/>
                      </a:cubicBezTo>
                      <a:cubicBezTo>
                        <a:pt x="208107" y="139058"/>
                        <a:pt x="208056" y="139970"/>
                        <a:pt x="208056" y="140934"/>
                      </a:cubicBezTo>
                      <a:cubicBezTo>
                        <a:pt x="208056" y="140934"/>
                        <a:pt x="208056" y="140934"/>
                        <a:pt x="208107" y="141036"/>
                      </a:cubicBezTo>
                      <a:cubicBezTo>
                        <a:pt x="208107" y="141238"/>
                        <a:pt x="208056" y="141441"/>
                        <a:pt x="208006" y="141796"/>
                      </a:cubicBezTo>
                      <a:cubicBezTo>
                        <a:pt x="208056" y="142202"/>
                        <a:pt x="207955" y="142760"/>
                        <a:pt x="208006" y="143014"/>
                      </a:cubicBezTo>
                      <a:cubicBezTo>
                        <a:pt x="208107" y="144028"/>
                        <a:pt x="208208" y="144992"/>
                        <a:pt x="208411" y="145955"/>
                      </a:cubicBezTo>
                      <a:cubicBezTo>
                        <a:pt x="208462" y="146766"/>
                        <a:pt x="208564" y="147629"/>
                        <a:pt x="208766" y="148389"/>
                      </a:cubicBezTo>
                      <a:cubicBezTo>
                        <a:pt x="208868" y="148846"/>
                        <a:pt x="209121" y="149708"/>
                        <a:pt x="209274" y="150367"/>
                      </a:cubicBezTo>
                      <a:cubicBezTo>
                        <a:pt x="210592" y="154374"/>
                        <a:pt x="212012" y="158330"/>
                        <a:pt x="213990" y="162133"/>
                      </a:cubicBezTo>
                      <a:cubicBezTo>
                        <a:pt x="216881" y="167661"/>
                        <a:pt x="213027" y="174305"/>
                        <a:pt x="207955" y="176587"/>
                      </a:cubicBezTo>
                      <a:cubicBezTo>
                        <a:pt x="202123" y="179275"/>
                        <a:pt x="196036" y="175725"/>
                        <a:pt x="193400" y="170603"/>
                      </a:cubicBezTo>
                      <a:cubicBezTo>
                        <a:pt x="188074" y="160206"/>
                        <a:pt x="184778" y="148339"/>
                        <a:pt x="186046" y="136674"/>
                      </a:cubicBezTo>
                      <a:cubicBezTo>
                        <a:pt x="187010" y="127951"/>
                        <a:pt x="190864" y="120039"/>
                        <a:pt x="197254" y="114004"/>
                      </a:cubicBezTo>
                      <a:cubicBezTo>
                        <a:pt x="203238" y="108476"/>
                        <a:pt x="211505" y="106194"/>
                        <a:pt x="219518" y="106600"/>
                      </a:cubicBezTo>
                      <a:cubicBezTo>
                        <a:pt x="238841" y="107462"/>
                        <a:pt x="252077" y="126176"/>
                        <a:pt x="257707" y="142861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8" name="任意多边形: 形状 277"/>
                <p:cNvSpPr/>
                <p:nvPr/>
              </p:nvSpPr>
              <p:spPr>
                <a:xfrm>
                  <a:off x="8222601" y="4072808"/>
                  <a:ext cx="284007" cy="76073"/>
                </a:xfrm>
                <a:custGeom>
                  <a:avLst/>
                  <a:gdLst>
                    <a:gd name="connsiteX0" fmla="*/ 272495 w 284006"/>
                    <a:gd name="connsiteY0" fmla="*/ 3804 h 76073"/>
                    <a:gd name="connsiteX1" fmla="*/ 272342 w 284006"/>
                    <a:gd name="connsiteY1" fmla="*/ 17700 h 76073"/>
                    <a:gd name="connsiteX2" fmla="*/ 280711 w 284006"/>
                    <a:gd name="connsiteY2" fmla="*/ 50614 h 76073"/>
                    <a:gd name="connsiteX3" fmla="*/ 25662 w 284006"/>
                    <a:gd name="connsiteY3" fmla="*/ 75160 h 76073"/>
                    <a:gd name="connsiteX4" fmla="*/ 20388 w 284006"/>
                    <a:gd name="connsiteY4" fmla="*/ 74349 h 76073"/>
                    <a:gd name="connsiteX5" fmla="*/ 20033 w 284006"/>
                    <a:gd name="connsiteY5" fmla="*/ 74298 h 76073"/>
                    <a:gd name="connsiteX6" fmla="*/ 19931 w 284006"/>
                    <a:gd name="connsiteY6" fmla="*/ 74248 h 76073"/>
                    <a:gd name="connsiteX7" fmla="*/ 17243 w 284006"/>
                    <a:gd name="connsiteY7" fmla="*/ 73284 h 76073"/>
                    <a:gd name="connsiteX8" fmla="*/ 14758 w 284006"/>
                    <a:gd name="connsiteY8" fmla="*/ 72219 h 76073"/>
                    <a:gd name="connsiteX9" fmla="*/ 13287 w 284006"/>
                    <a:gd name="connsiteY9" fmla="*/ 71357 h 76073"/>
                    <a:gd name="connsiteX10" fmla="*/ 12730 w 284006"/>
                    <a:gd name="connsiteY10" fmla="*/ 70951 h 76073"/>
                    <a:gd name="connsiteX11" fmla="*/ 10498 w 284006"/>
                    <a:gd name="connsiteY11" fmla="*/ 69277 h 76073"/>
                    <a:gd name="connsiteX12" fmla="*/ 9991 w 284006"/>
                    <a:gd name="connsiteY12" fmla="*/ 68872 h 76073"/>
                    <a:gd name="connsiteX13" fmla="*/ 9180 w 284006"/>
                    <a:gd name="connsiteY13" fmla="*/ 68162 h 76073"/>
                    <a:gd name="connsiteX14" fmla="*/ 9028 w 284006"/>
                    <a:gd name="connsiteY14" fmla="*/ 68009 h 76073"/>
                    <a:gd name="connsiteX15" fmla="*/ 8875 w 284006"/>
                    <a:gd name="connsiteY15" fmla="*/ 67857 h 76073"/>
                    <a:gd name="connsiteX16" fmla="*/ 6339 w 284006"/>
                    <a:gd name="connsiteY16" fmla="*/ 64459 h 76073"/>
                    <a:gd name="connsiteX17" fmla="*/ 5478 w 284006"/>
                    <a:gd name="connsiteY17" fmla="*/ 62633 h 76073"/>
                    <a:gd name="connsiteX18" fmla="*/ 4818 w 284006"/>
                    <a:gd name="connsiteY18" fmla="*/ 60808 h 76073"/>
                    <a:gd name="connsiteX19" fmla="*/ 4666 w 284006"/>
                    <a:gd name="connsiteY19" fmla="*/ 60453 h 76073"/>
                    <a:gd name="connsiteX20" fmla="*/ 4463 w 284006"/>
                    <a:gd name="connsiteY20" fmla="*/ 59692 h 76073"/>
                    <a:gd name="connsiteX21" fmla="*/ 4565 w 284006"/>
                    <a:gd name="connsiteY21" fmla="*/ 59438 h 76073"/>
                    <a:gd name="connsiteX22" fmla="*/ 4007 w 284006"/>
                    <a:gd name="connsiteY22" fmla="*/ 56852 h 76073"/>
                    <a:gd name="connsiteX23" fmla="*/ 3804 w 284006"/>
                    <a:gd name="connsiteY23" fmla="*/ 54570 h 76073"/>
                    <a:gd name="connsiteX24" fmla="*/ 4261 w 284006"/>
                    <a:gd name="connsiteY24" fmla="*/ 50665 h 76073"/>
                    <a:gd name="connsiteX25" fmla="*/ 4615 w 284006"/>
                    <a:gd name="connsiteY25" fmla="*/ 48535 h 76073"/>
                    <a:gd name="connsiteX26" fmla="*/ 4666 w 284006"/>
                    <a:gd name="connsiteY26" fmla="*/ 48433 h 76073"/>
                    <a:gd name="connsiteX27" fmla="*/ 6339 w 284006"/>
                    <a:gd name="connsiteY27" fmla="*/ 44427 h 76073"/>
                    <a:gd name="connsiteX28" fmla="*/ 7151 w 284006"/>
                    <a:gd name="connsiteY28" fmla="*/ 42855 h 76073"/>
                    <a:gd name="connsiteX29" fmla="*/ 7557 w 284006"/>
                    <a:gd name="connsiteY29" fmla="*/ 42297 h 76073"/>
                    <a:gd name="connsiteX30" fmla="*/ 10093 w 284006"/>
                    <a:gd name="connsiteY30" fmla="*/ 39000 h 76073"/>
                    <a:gd name="connsiteX31" fmla="*/ 10549 w 284006"/>
                    <a:gd name="connsiteY31" fmla="*/ 38392 h 76073"/>
                    <a:gd name="connsiteX32" fmla="*/ 11969 w 284006"/>
                    <a:gd name="connsiteY32" fmla="*/ 37073 h 76073"/>
                    <a:gd name="connsiteX33" fmla="*/ 15874 w 284006"/>
                    <a:gd name="connsiteY33" fmla="*/ 34334 h 76073"/>
                    <a:gd name="connsiteX34" fmla="*/ 16838 w 284006"/>
                    <a:gd name="connsiteY34" fmla="*/ 33726 h 76073"/>
                    <a:gd name="connsiteX35" fmla="*/ 19475 w 284006"/>
                    <a:gd name="connsiteY35" fmla="*/ 32559 h 76073"/>
                    <a:gd name="connsiteX36" fmla="*/ 22315 w 284006"/>
                    <a:gd name="connsiteY36" fmla="*/ 31494 h 76073"/>
                    <a:gd name="connsiteX37" fmla="*/ 23076 w 284006"/>
                    <a:gd name="connsiteY37" fmla="*/ 31291 h 76073"/>
                    <a:gd name="connsiteX38" fmla="*/ 28401 w 284006"/>
                    <a:gd name="connsiteY38" fmla="*/ 30429 h 76073"/>
                    <a:gd name="connsiteX39" fmla="*/ 33270 w 284006"/>
                    <a:gd name="connsiteY39" fmla="*/ 30987 h 76073"/>
                    <a:gd name="connsiteX40" fmla="*/ 272495 w 284006"/>
                    <a:gd name="connsiteY40" fmla="*/ 3804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284006" h="76073">
                      <a:moveTo>
                        <a:pt x="272495" y="3804"/>
                      </a:moveTo>
                      <a:cubicBezTo>
                        <a:pt x="272190" y="8368"/>
                        <a:pt x="272089" y="13085"/>
                        <a:pt x="272342" y="17700"/>
                      </a:cubicBezTo>
                      <a:cubicBezTo>
                        <a:pt x="273053" y="29161"/>
                        <a:pt x="276045" y="40217"/>
                        <a:pt x="280711" y="50614"/>
                      </a:cubicBezTo>
                      <a:cubicBezTo>
                        <a:pt x="196218" y="64054"/>
                        <a:pt x="111219" y="72625"/>
                        <a:pt x="25662" y="75160"/>
                      </a:cubicBezTo>
                      <a:cubicBezTo>
                        <a:pt x="23938" y="74957"/>
                        <a:pt x="22163" y="74653"/>
                        <a:pt x="20388" y="74349"/>
                      </a:cubicBezTo>
                      <a:cubicBezTo>
                        <a:pt x="20135" y="74248"/>
                        <a:pt x="20135" y="74248"/>
                        <a:pt x="20033" y="74298"/>
                      </a:cubicBezTo>
                      <a:cubicBezTo>
                        <a:pt x="19931" y="74248"/>
                        <a:pt x="19931" y="74248"/>
                        <a:pt x="19931" y="74248"/>
                      </a:cubicBezTo>
                      <a:cubicBezTo>
                        <a:pt x="19069" y="73892"/>
                        <a:pt x="18157" y="73639"/>
                        <a:pt x="17243" y="73284"/>
                      </a:cubicBezTo>
                      <a:cubicBezTo>
                        <a:pt x="16382" y="73030"/>
                        <a:pt x="15519" y="72625"/>
                        <a:pt x="14758" y="72219"/>
                      </a:cubicBezTo>
                      <a:cubicBezTo>
                        <a:pt x="14454" y="72016"/>
                        <a:pt x="13541" y="71559"/>
                        <a:pt x="13287" y="71357"/>
                      </a:cubicBezTo>
                      <a:cubicBezTo>
                        <a:pt x="13034" y="71255"/>
                        <a:pt x="12730" y="71052"/>
                        <a:pt x="12730" y="70951"/>
                      </a:cubicBezTo>
                      <a:cubicBezTo>
                        <a:pt x="11919" y="70444"/>
                        <a:pt x="11158" y="69937"/>
                        <a:pt x="10498" y="69277"/>
                      </a:cubicBezTo>
                      <a:cubicBezTo>
                        <a:pt x="10397" y="69226"/>
                        <a:pt x="10194" y="68973"/>
                        <a:pt x="9991" y="68872"/>
                      </a:cubicBezTo>
                      <a:cubicBezTo>
                        <a:pt x="9890" y="68618"/>
                        <a:pt x="9687" y="68364"/>
                        <a:pt x="9180" y="68162"/>
                      </a:cubicBezTo>
                      <a:cubicBezTo>
                        <a:pt x="9129" y="68060"/>
                        <a:pt x="9078" y="68111"/>
                        <a:pt x="9028" y="68009"/>
                      </a:cubicBezTo>
                      <a:cubicBezTo>
                        <a:pt x="8977" y="67908"/>
                        <a:pt x="8977" y="67857"/>
                        <a:pt x="8875" y="67857"/>
                      </a:cubicBezTo>
                      <a:cubicBezTo>
                        <a:pt x="8013" y="66741"/>
                        <a:pt x="7253" y="65626"/>
                        <a:pt x="6339" y="64459"/>
                      </a:cubicBezTo>
                      <a:cubicBezTo>
                        <a:pt x="6086" y="63851"/>
                        <a:pt x="5731" y="63242"/>
                        <a:pt x="5478" y="62633"/>
                      </a:cubicBezTo>
                      <a:cubicBezTo>
                        <a:pt x="5275" y="62126"/>
                        <a:pt x="5021" y="61467"/>
                        <a:pt x="4818" y="60808"/>
                      </a:cubicBezTo>
                      <a:lnTo>
                        <a:pt x="4666" y="60453"/>
                      </a:lnTo>
                      <a:cubicBezTo>
                        <a:pt x="4615" y="60301"/>
                        <a:pt x="4565" y="59996"/>
                        <a:pt x="4463" y="59692"/>
                      </a:cubicBezTo>
                      <a:cubicBezTo>
                        <a:pt x="4108" y="58830"/>
                        <a:pt x="4362" y="58982"/>
                        <a:pt x="4565" y="59438"/>
                      </a:cubicBezTo>
                      <a:cubicBezTo>
                        <a:pt x="4362" y="58475"/>
                        <a:pt x="4007" y="57410"/>
                        <a:pt x="4007" y="56852"/>
                      </a:cubicBezTo>
                      <a:cubicBezTo>
                        <a:pt x="3905" y="56091"/>
                        <a:pt x="3905" y="55330"/>
                        <a:pt x="3804" y="54570"/>
                      </a:cubicBezTo>
                      <a:cubicBezTo>
                        <a:pt x="4007" y="53251"/>
                        <a:pt x="4057" y="51983"/>
                        <a:pt x="4261" y="50665"/>
                      </a:cubicBezTo>
                      <a:cubicBezTo>
                        <a:pt x="4412" y="50005"/>
                        <a:pt x="4514" y="49295"/>
                        <a:pt x="4615" y="48535"/>
                      </a:cubicBezTo>
                      <a:cubicBezTo>
                        <a:pt x="4717" y="48484"/>
                        <a:pt x="4717" y="48484"/>
                        <a:pt x="4666" y="48433"/>
                      </a:cubicBezTo>
                      <a:cubicBezTo>
                        <a:pt x="5224" y="47064"/>
                        <a:pt x="5731" y="45745"/>
                        <a:pt x="6339" y="44427"/>
                      </a:cubicBezTo>
                      <a:cubicBezTo>
                        <a:pt x="6593" y="44021"/>
                        <a:pt x="6948" y="43362"/>
                        <a:pt x="7151" y="42855"/>
                      </a:cubicBezTo>
                      <a:cubicBezTo>
                        <a:pt x="7303" y="42702"/>
                        <a:pt x="7405" y="42449"/>
                        <a:pt x="7557" y="42297"/>
                      </a:cubicBezTo>
                      <a:cubicBezTo>
                        <a:pt x="8419" y="41130"/>
                        <a:pt x="9180" y="39964"/>
                        <a:pt x="10093" y="39000"/>
                      </a:cubicBezTo>
                      <a:cubicBezTo>
                        <a:pt x="10346" y="38797"/>
                        <a:pt x="10448" y="38544"/>
                        <a:pt x="10549" y="38392"/>
                      </a:cubicBezTo>
                      <a:cubicBezTo>
                        <a:pt x="11107" y="37986"/>
                        <a:pt x="11513" y="37479"/>
                        <a:pt x="11969" y="37073"/>
                      </a:cubicBezTo>
                      <a:cubicBezTo>
                        <a:pt x="13187" y="36059"/>
                        <a:pt x="14505" y="35197"/>
                        <a:pt x="15874" y="34334"/>
                      </a:cubicBezTo>
                      <a:cubicBezTo>
                        <a:pt x="16787" y="34081"/>
                        <a:pt x="17091" y="33726"/>
                        <a:pt x="16838" y="33726"/>
                      </a:cubicBezTo>
                      <a:cubicBezTo>
                        <a:pt x="17700" y="33269"/>
                        <a:pt x="18562" y="32914"/>
                        <a:pt x="19475" y="32559"/>
                      </a:cubicBezTo>
                      <a:cubicBezTo>
                        <a:pt x="20438" y="32153"/>
                        <a:pt x="21352" y="31900"/>
                        <a:pt x="22315" y="31494"/>
                      </a:cubicBezTo>
                      <a:cubicBezTo>
                        <a:pt x="22620" y="31494"/>
                        <a:pt x="22873" y="31342"/>
                        <a:pt x="23076" y="31291"/>
                      </a:cubicBezTo>
                      <a:cubicBezTo>
                        <a:pt x="24901" y="30936"/>
                        <a:pt x="26626" y="30632"/>
                        <a:pt x="28401" y="30429"/>
                      </a:cubicBezTo>
                      <a:cubicBezTo>
                        <a:pt x="29871" y="30987"/>
                        <a:pt x="31495" y="31241"/>
                        <a:pt x="33270" y="30987"/>
                      </a:cubicBezTo>
                      <a:cubicBezTo>
                        <a:pt x="113197" y="22720"/>
                        <a:pt x="192820" y="12831"/>
                        <a:pt x="272495" y="38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9" name="任意多边形: 形状 278"/>
                <p:cNvSpPr/>
                <p:nvPr/>
              </p:nvSpPr>
              <p:spPr>
                <a:xfrm>
                  <a:off x="8513105" y="3990676"/>
                  <a:ext cx="182576" cy="177504"/>
                </a:xfrm>
                <a:custGeom>
                  <a:avLst/>
                  <a:gdLst>
                    <a:gd name="connsiteX0" fmla="*/ 167508 w 182575"/>
                    <a:gd name="connsiteY0" fmla="*/ 131123 h 177504"/>
                    <a:gd name="connsiteX1" fmla="*/ 98484 w 182575"/>
                    <a:gd name="connsiteY1" fmla="*/ 176107 h 177504"/>
                    <a:gd name="connsiteX2" fmla="*/ 7450 w 182575"/>
                    <a:gd name="connsiteY2" fmla="*/ 116263 h 177504"/>
                    <a:gd name="connsiteX3" fmla="*/ 17035 w 182575"/>
                    <a:gd name="connsiteY3" fmla="*/ 48355 h 177504"/>
                    <a:gd name="connsiteX4" fmla="*/ 72518 w 182575"/>
                    <a:gd name="connsiteY4" fmla="*/ 7073 h 177504"/>
                    <a:gd name="connsiteX5" fmla="*/ 164465 w 182575"/>
                    <a:gd name="connsiteY5" fmla="*/ 38263 h 177504"/>
                    <a:gd name="connsiteX6" fmla="*/ 167508 w 182575"/>
                    <a:gd name="connsiteY6" fmla="*/ 131123 h 177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2575" h="177504">
                      <a:moveTo>
                        <a:pt x="167508" y="131123"/>
                      </a:moveTo>
                      <a:cubicBezTo>
                        <a:pt x="153206" y="155872"/>
                        <a:pt x="127037" y="173318"/>
                        <a:pt x="98484" y="176107"/>
                      </a:cubicBezTo>
                      <a:cubicBezTo>
                        <a:pt x="59534" y="179810"/>
                        <a:pt x="19469" y="153336"/>
                        <a:pt x="7450" y="116263"/>
                      </a:cubicBezTo>
                      <a:cubicBezTo>
                        <a:pt x="-5" y="93644"/>
                        <a:pt x="4356" y="68236"/>
                        <a:pt x="17035" y="48355"/>
                      </a:cubicBezTo>
                      <a:cubicBezTo>
                        <a:pt x="30678" y="27258"/>
                        <a:pt x="50051" y="16404"/>
                        <a:pt x="72518" y="7073"/>
                      </a:cubicBezTo>
                      <a:cubicBezTo>
                        <a:pt x="105280" y="-2867"/>
                        <a:pt x="144737" y="10522"/>
                        <a:pt x="164465" y="38263"/>
                      </a:cubicBezTo>
                      <a:cubicBezTo>
                        <a:pt x="183585" y="64990"/>
                        <a:pt x="183737" y="103026"/>
                        <a:pt x="167508" y="13112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0" name="任意多边形: 形状 279"/>
                <p:cNvSpPr/>
                <p:nvPr/>
              </p:nvSpPr>
              <p:spPr>
                <a:xfrm>
                  <a:off x="7933726" y="4489894"/>
                  <a:ext cx="5072" cy="5072"/>
                </a:xfrm>
                <a:custGeom>
                  <a:avLst/>
                  <a:gdLst>
                    <a:gd name="connsiteX0" fmla="*/ 4412 w 5071"/>
                    <a:gd name="connsiteY0" fmla="*/ 3852 h 5071"/>
                    <a:gd name="connsiteX1" fmla="*/ 4463 w 5071"/>
                    <a:gd name="connsiteY1" fmla="*/ 3953 h 5071"/>
                    <a:gd name="connsiteX2" fmla="*/ 3956 w 5071"/>
                    <a:gd name="connsiteY2" fmla="*/ 4764 h 5071"/>
                    <a:gd name="connsiteX3" fmla="*/ 3804 w 5071"/>
                    <a:gd name="connsiteY3" fmla="*/ 4917 h 5071"/>
                    <a:gd name="connsiteX4" fmla="*/ 4412 w 5071"/>
                    <a:gd name="connsiteY4" fmla="*/ 3852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4412" y="3852"/>
                      </a:moveTo>
                      <a:lnTo>
                        <a:pt x="4463" y="3953"/>
                      </a:lnTo>
                      <a:cubicBezTo>
                        <a:pt x="4311" y="4105"/>
                        <a:pt x="4108" y="4409"/>
                        <a:pt x="3956" y="4764"/>
                      </a:cubicBezTo>
                      <a:cubicBezTo>
                        <a:pt x="3854" y="4815"/>
                        <a:pt x="3804" y="4917"/>
                        <a:pt x="3804" y="4917"/>
                      </a:cubicBezTo>
                      <a:cubicBezTo>
                        <a:pt x="4007" y="4105"/>
                        <a:pt x="4412" y="3649"/>
                        <a:pt x="4412" y="385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1" name="任意多边形: 形状 280"/>
                <p:cNvSpPr/>
                <p:nvPr/>
              </p:nvSpPr>
              <p:spPr>
                <a:xfrm>
                  <a:off x="7944782" y="4148272"/>
                  <a:ext cx="5072" cy="5072"/>
                </a:xfrm>
                <a:custGeom>
                  <a:avLst/>
                  <a:gdLst>
                    <a:gd name="connsiteX0" fmla="*/ 3955 w 5071"/>
                    <a:gd name="connsiteY0" fmla="*/ 3804 h 5071"/>
                    <a:gd name="connsiteX1" fmla="*/ 3854 w 5071"/>
                    <a:gd name="connsiteY1" fmla="*/ 4767 h 5071"/>
                    <a:gd name="connsiteX2" fmla="*/ 3804 w 5071"/>
                    <a:gd name="connsiteY2" fmla="*/ 4666 h 5071"/>
                    <a:gd name="connsiteX3" fmla="*/ 3955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955" y="3804"/>
                      </a:moveTo>
                      <a:cubicBezTo>
                        <a:pt x="4006" y="3956"/>
                        <a:pt x="4057" y="4260"/>
                        <a:pt x="3854" y="4767"/>
                      </a:cubicBezTo>
                      <a:lnTo>
                        <a:pt x="3804" y="4666"/>
                      </a:lnTo>
                      <a:cubicBezTo>
                        <a:pt x="3804" y="4260"/>
                        <a:pt x="3804" y="3956"/>
                        <a:pt x="3955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2" name="任意多边形: 形状 281"/>
                <p:cNvSpPr/>
                <p:nvPr/>
              </p:nvSpPr>
              <p:spPr>
                <a:xfrm>
                  <a:off x="7922639" y="4110539"/>
                  <a:ext cx="86216" cy="81145"/>
                </a:xfrm>
                <a:custGeom>
                  <a:avLst/>
                  <a:gdLst>
                    <a:gd name="connsiteX0" fmla="*/ 38321 w 86216"/>
                    <a:gd name="connsiteY0" fmla="*/ 3805 h 81144"/>
                    <a:gd name="connsiteX1" fmla="*/ 4088 w 86216"/>
                    <a:gd name="connsiteY1" fmla="*/ 36516 h 81144"/>
                    <a:gd name="connsiteX2" fmla="*/ 11644 w 86216"/>
                    <a:gd name="connsiteY2" fmla="*/ 73234 h 81144"/>
                    <a:gd name="connsiteX3" fmla="*/ 26098 w 86216"/>
                    <a:gd name="connsiteY3" fmla="*/ 79269 h 81144"/>
                    <a:gd name="connsiteX4" fmla="*/ 32235 w 86216"/>
                    <a:gd name="connsiteY4" fmla="*/ 64765 h 81144"/>
                    <a:gd name="connsiteX5" fmla="*/ 29142 w 86216"/>
                    <a:gd name="connsiteY5" fmla="*/ 57665 h 81144"/>
                    <a:gd name="connsiteX6" fmla="*/ 27924 w 86216"/>
                    <a:gd name="connsiteY6" fmla="*/ 54216 h 81144"/>
                    <a:gd name="connsiteX7" fmla="*/ 27468 w 86216"/>
                    <a:gd name="connsiteY7" fmla="*/ 52542 h 81144"/>
                    <a:gd name="connsiteX8" fmla="*/ 27417 w 86216"/>
                    <a:gd name="connsiteY8" fmla="*/ 52441 h 81144"/>
                    <a:gd name="connsiteX9" fmla="*/ 26352 w 86216"/>
                    <a:gd name="connsiteY9" fmla="*/ 46609 h 81144"/>
                    <a:gd name="connsiteX10" fmla="*/ 25997 w 86216"/>
                    <a:gd name="connsiteY10" fmla="*/ 43769 h 81144"/>
                    <a:gd name="connsiteX11" fmla="*/ 25946 w 86216"/>
                    <a:gd name="connsiteY11" fmla="*/ 42653 h 81144"/>
                    <a:gd name="connsiteX12" fmla="*/ 25946 w 86216"/>
                    <a:gd name="connsiteY12" fmla="*/ 42450 h 81144"/>
                    <a:gd name="connsiteX13" fmla="*/ 25896 w 86216"/>
                    <a:gd name="connsiteY13" fmla="*/ 42348 h 81144"/>
                    <a:gd name="connsiteX14" fmla="*/ 26048 w 86216"/>
                    <a:gd name="connsiteY14" fmla="*/ 41436 h 81144"/>
                    <a:gd name="connsiteX15" fmla="*/ 25997 w 86216"/>
                    <a:gd name="connsiteY15" fmla="*/ 41334 h 81144"/>
                    <a:gd name="connsiteX16" fmla="*/ 26250 w 86216"/>
                    <a:gd name="connsiteY16" fmla="*/ 37733 h 81144"/>
                    <a:gd name="connsiteX17" fmla="*/ 26707 w 86216"/>
                    <a:gd name="connsiteY17" fmla="*/ 35299 h 81144"/>
                    <a:gd name="connsiteX18" fmla="*/ 26961 w 86216"/>
                    <a:gd name="connsiteY18" fmla="*/ 34386 h 81144"/>
                    <a:gd name="connsiteX19" fmla="*/ 26961 w 86216"/>
                    <a:gd name="connsiteY19" fmla="*/ 34893 h 81144"/>
                    <a:gd name="connsiteX20" fmla="*/ 28431 w 86216"/>
                    <a:gd name="connsiteY20" fmla="*/ 31394 h 81144"/>
                    <a:gd name="connsiteX21" fmla="*/ 29902 w 86216"/>
                    <a:gd name="connsiteY21" fmla="*/ 29467 h 81144"/>
                    <a:gd name="connsiteX22" fmla="*/ 30206 w 86216"/>
                    <a:gd name="connsiteY22" fmla="*/ 29163 h 81144"/>
                    <a:gd name="connsiteX23" fmla="*/ 30764 w 86216"/>
                    <a:gd name="connsiteY23" fmla="*/ 28757 h 81144"/>
                    <a:gd name="connsiteX24" fmla="*/ 31069 w 86216"/>
                    <a:gd name="connsiteY24" fmla="*/ 28452 h 81144"/>
                    <a:gd name="connsiteX25" fmla="*/ 32539 w 86216"/>
                    <a:gd name="connsiteY25" fmla="*/ 27337 h 81144"/>
                    <a:gd name="connsiteX26" fmla="*/ 35329 w 86216"/>
                    <a:gd name="connsiteY26" fmla="*/ 26322 h 81144"/>
                    <a:gd name="connsiteX27" fmla="*/ 37560 w 86216"/>
                    <a:gd name="connsiteY27" fmla="*/ 25917 h 81144"/>
                    <a:gd name="connsiteX28" fmla="*/ 38828 w 86216"/>
                    <a:gd name="connsiteY28" fmla="*/ 26018 h 81144"/>
                    <a:gd name="connsiteX29" fmla="*/ 39234 w 86216"/>
                    <a:gd name="connsiteY29" fmla="*/ 26069 h 81144"/>
                    <a:gd name="connsiteX30" fmla="*/ 41313 w 86216"/>
                    <a:gd name="connsiteY30" fmla="*/ 26373 h 81144"/>
                    <a:gd name="connsiteX31" fmla="*/ 41567 w 86216"/>
                    <a:gd name="connsiteY31" fmla="*/ 26474 h 81144"/>
                    <a:gd name="connsiteX32" fmla="*/ 41770 w 86216"/>
                    <a:gd name="connsiteY32" fmla="*/ 26474 h 81144"/>
                    <a:gd name="connsiteX33" fmla="*/ 45472 w 86216"/>
                    <a:gd name="connsiteY33" fmla="*/ 27945 h 81144"/>
                    <a:gd name="connsiteX34" fmla="*/ 46892 w 86216"/>
                    <a:gd name="connsiteY34" fmla="*/ 28706 h 81144"/>
                    <a:gd name="connsiteX35" fmla="*/ 48160 w 86216"/>
                    <a:gd name="connsiteY35" fmla="*/ 29518 h 81144"/>
                    <a:gd name="connsiteX36" fmla="*/ 52724 w 86216"/>
                    <a:gd name="connsiteY36" fmla="*/ 33321 h 81144"/>
                    <a:gd name="connsiteX37" fmla="*/ 53738 w 86216"/>
                    <a:gd name="connsiteY37" fmla="*/ 34234 h 81144"/>
                    <a:gd name="connsiteX38" fmla="*/ 56071 w 86216"/>
                    <a:gd name="connsiteY38" fmla="*/ 37176 h 81144"/>
                    <a:gd name="connsiteX39" fmla="*/ 60179 w 86216"/>
                    <a:gd name="connsiteY39" fmla="*/ 43211 h 81144"/>
                    <a:gd name="connsiteX40" fmla="*/ 61244 w 86216"/>
                    <a:gd name="connsiteY40" fmla="*/ 45037 h 81144"/>
                    <a:gd name="connsiteX41" fmla="*/ 63273 w 86216"/>
                    <a:gd name="connsiteY41" fmla="*/ 49246 h 81144"/>
                    <a:gd name="connsiteX42" fmla="*/ 77727 w 86216"/>
                    <a:gd name="connsiteY42" fmla="*/ 55281 h 81144"/>
                    <a:gd name="connsiteX43" fmla="*/ 83863 w 86216"/>
                    <a:gd name="connsiteY43" fmla="*/ 40776 h 81144"/>
                    <a:gd name="connsiteX44" fmla="*/ 38321 w 86216"/>
                    <a:gd name="connsiteY44" fmla="*/ 3805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86216" h="81144">
                      <a:moveTo>
                        <a:pt x="38321" y="3805"/>
                      </a:moveTo>
                      <a:cubicBezTo>
                        <a:pt x="19809" y="3653"/>
                        <a:pt x="6015" y="18614"/>
                        <a:pt x="4088" y="36516"/>
                      </a:cubicBezTo>
                      <a:cubicBezTo>
                        <a:pt x="2769" y="49144"/>
                        <a:pt x="6167" y="61874"/>
                        <a:pt x="11644" y="73234"/>
                      </a:cubicBezTo>
                      <a:cubicBezTo>
                        <a:pt x="14231" y="78458"/>
                        <a:pt x="20469" y="81906"/>
                        <a:pt x="26098" y="79269"/>
                      </a:cubicBezTo>
                      <a:cubicBezTo>
                        <a:pt x="31322" y="76936"/>
                        <a:pt x="34923" y="70394"/>
                        <a:pt x="32235" y="64765"/>
                      </a:cubicBezTo>
                      <a:cubicBezTo>
                        <a:pt x="31069" y="62432"/>
                        <a:pt x="30105" y="60048"/>
                        <a:pt x="29142" y="57665"/>
                      </a:cubicBezTo>
                      <a:cubicBezTo>
                        <a:pt x="28735" y="56498"/>
                        <a:pt x="28330" y="55433"/>
                        <a:pt x="27924" y="54216"/>
                      </a:cubicBezTo>
                      <a:cubicBezTo>
                        <a:pt x="27772" y="53658"/>
                        <a:pt x="27569" y="53100"/>
                        <a:pt x="27468" y="52542"/>
                      </a:cubicBezTo>
                      <a:cubicBezTo>
                        <a:pt x="27417" y="52441"/>
                        <a:pt x="27417" y="52441"/>
                        <a:pt x="27417" y="52441"/>
                      </a:cubicBezTo>
                      <a:cubicBezTo>
                        <a:pt x="27011" y="50463"/>
                        <a:pt x="26555" y="48587"/>
                        <a:pt x="26352" y="46609"/>
                      </a:cubicBezTo>
                      <a:cubicBezTo>
                        <a:pt x="26149" y="45645"/>
                        <a:pt x="26048" y="44681"/>
                        <a:pt x="25997" y="43769"/>
                      </a:cubicBezTo>
                      <a:cubicBezTo>
                        <a:pt x="26048" y="43363"/>
                        <a:pt x="25997" y="43059"/>
                        <a:pt x="25946" y="42653"/>
                      </a:cubicBezTo>
                      <a:cubicBezTo>
                        <a:pt x="25946" y="42653"/>
                        <a:pt x="25997" y="42552"/>
                        <a:pt x="25946" y="42450"/>
                      </a:cubicBezTo>
                      <a:lnTo>
                        <a:pt x="25896" y="42348"/>
                      </a:lnTo>
                      <a:cubicBezTo>
                        <a:pt x="25946" y="41943"/>
                        <a:pt x="25896" y="41638"/>
                        <a:pt x="26048" y="41436"/>
                      </a:cubicBezTo>
                      <a:cubicBezTo>
                        <a:pt x="25997" y="41334"/>
                        <a:pt x="25997" y="41334"/>
                        <a:pt x="25997" y="41334"/>
                      </a:cubicBezTo>
                      <a:cubicBezTo>
                        <a:pt x="26149" y="40168"/>
                        <a:pt x="26098" y="38798"/>
                        <a:pt x="26250" y="37733"/>
                      </a:cubicBezTo>
                      <a:cubicBezTo>
                        <a:pt x="26454" y="36922"/>
                        <a:pt x="26606" y="36060"/>
                        <a:pt x="26707" y="35299"/>
                      </a:cubicBezTo>
                      <a:cubicBezTo>
                        <a:pt x="26808" y="35045"/>
                        <a:pt x="26961" y="34690"/>
                        <a:pt x="26961" y="34386"/>
                      </a:cubicBezTo>
                      <a:cubicBezTo>
                        <a:pt x="26961" y="34690"/>
                        <a:pt x="26961" y="34690"/>
                        <a:pt x="26961" y="34893"/>
                      </a:cubicBezTo>
                      <a:cubicBezTo>
                        <a:pt x="27417" y="33676"/>
                        <a:pt x="27874" y="32560"/>
                        <a:pt x="28431" y="31394"/>
                      </a:cubicBezTo>
                      <a:cubicBezTo>
                        <a:pt x="28888" y="30684"/>
                        <a:pt x="29446" y="30075"/>
                        <a:pt x="29902" y="29467"/>
                      </a:cubicBezTo>
                      <a:cubicBezTo>
                        <a:pt x="29953" y="29365"/>
                        <a:pt x="30156" y="29264"/>
                        <a:pt x="30206" y="29163"/>
                      </a:cubicBezTo>
                      <a:cubicBezTo>
                        <a:pt x="30359" y="29010"/>
                        <a:pt x="30561" y="28808"/>
                        <a:pt x="30764" y="28757"/>
                      </a:cubicBezTo>
                      <a:cubicBezTo>
                        <a:pt x="30815" y="28655"/>
                        <a:pt x="30967" y="28452"/>
                        <a:pt x="31069" y="28452"/>
                      </a:cubicBezTo>
                      <a:cubicBezTo>
                        <a:pt x="31525" y="28047"/>
                        <a:pt x="32032" y="27742"/>
                        <a:pt x="32539" y="27337"/>
                      </a:cubicBezTo>
                      <a:cubicBezTo>
                        <a:pt x="33402" y="26982"/>
                        <a:pt x="34416" y="26576"/>
                        <a:pt x="35329" y="26322"/>
                      </a:cubicBezTo>
                      <a:cubicBezTo>
                        <a:pt x="36090" y="26119"/>
                        <a:pt x="36749" y="26018"/>
                        <a:pt x="37560" y="25917"/>
                      </a:cubicBezTo>
                      <a:cubicBezTo>
                        <a:pt x="37966" y="25967"/>
                        <a:pt x="38422" y="25967"/>
                        <a:pt x="38828" y="26018"/>
                      </a:cubicBezTo>
                      <a:cubicBezTo>
                        <a:pt x="38929" y="25967"/>
                        <a:pt x="39132" y="26018"/>
                        <a:pt x="39234" y="26069"/>
                      </a:cubicBezTo>
                      <a:cubicBezTo>
                        <a:pt x="39893" y="26119"/>
                        <a:pt x="40653" y="26221"/>
                        <a:pt x="41313" y="26373"/>
                      </a:cubicBezTo>
                      <a:cubicBezTo>
                        <a:pt x="41414" y="26424"/>
                        <a:pt x="41516" y="26373"/>
                        <a:pt x="41567" y="26474"/>
                      </a:cubicBezTo>
                      <a:cubicBezTo>
                        <a:pt x="41668" y="26525"/>
                        <a:pt x="41668" y="26525"/>
                        <a:pt x="41770" y="26474"/>
                      </a:cubicBezTo>
                      <a:cubicBezTo>
                        <a:pt x="43038" y="26982"/>
                        <a:pt x="44407" y="27337"/>
                        <a:pt x="45472" y="27945"/>
                      </a:cubicBezTo>
                      <a:cubicBezTo>
                        <a:pt x="45979" y="28148"/>
                        <a:pt x="46486" y="28452"/>
                        <a:pt x="46892" y="28706"/>
                      </a:cubicBezTo>
                      <a:cubicBezTo>
                        <a:pt x="47297" y="28959"/>
                        <a:pt x="47855" y="29315"/>
                        <a:pt x="48160" y="29518"/>
                      </a:cubicBezTo>
                      <a:cubicBezTo>
                        <a:pt x="49783" y="30684"/>
                        <a:pt x="51253" y="31952"/>
                        <a:pt x="52724" y="33321"/>
                      </a:cubicBezTo>
                      <a:cubicBezTo>
                        <a:pt x="53028" y="33626"/>
                        <a:pt x="53383" y="33981"/>
                        <a:pt x="53738" y="34234"/>
                      </a:cubicBezTo>
                      <a:cubicBezTo>
                        <a:pt x="54550" y="35248"/>
                        <a:pt x="55361" y="36161"/>
                        <a:pt x="56071" y="37176"/>
                      </a:cubicBezTo>
                      <a:cubicBezTo>
                        <a:pt x="57542" y="39052"/>
                        <a:pt x="58912" y="41081"/>
                        <a:pt x="60179" y="43211"/>
                      </a:cubicBezTo>
                      <a:cubicBezTo>
                        <a:pt x="60534" y="43769"/>
                        <a:pt x="60890" y="44479"/>
                        <a:pt x="61244" y="45037"/>
                      </a:cubicBezTo>
                      <a:cubicBezTo>
                        <a:pt x="61904" y="46406"/>
                        <a:pt x="62614" y="47877"/>
                        <a:pt x="63273" y="49246"/>
                      </a:cubicBezTo>
                      <a:cubicBezTo>
                        <a:pt x="65606" y="54470"/>
                        <a:pt x="72199" y="57867"/>
                        <a:pt x="77727" y="55281"/>
                      </a:cubicBezTo>
                      <a:cubicBezTo>
                        <a:pt x="83001" y="52796"/>
                        <a:pt x="86399" y="46456"/>
                        <a:pt x="83863" y="40776"/>
                      </a:cubicBezTo>
                      <a:cubicBezTo>
                        <a:pt x="75496" y="22468"/>
                        <a:pt x="60129" y="4058"/>
                        <a:pt x="38321" y="38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3" name="任意多边形: 形状 282"/>
                <p:cNvSpPr/>
                <p:nvPr/>
              </p:nvSpPr>
              <p:spPr>
                <a:xfrm>
                  <a:off x="8072703" y="4065458"/>
                  <a:ext cx="76073" cy="76073"/>
                </a:xfrm>
                <a:custGeom>
                  <a:avLst/>
                  <a:gdLst>
                    <a:gd name="connsiteX0" fmla="*/ 37564 w 76073"/>
                    <a:gd name="connsiteY0" fmla="*/ 3850 h 76073"/>
                    <a:gd name="connsiteX1" fmla="*/ 15300 w 76073"/>
                    <a:gd name="connsiteY1" fmla="*/ 11255 h 76073"/>
                    <a:gd name="connsiteX2" fmla="*/ 4091 w 76073"/>
                    <a:gd name="connsiteY2" fmla="*/ 33924 h 76073"/>
                    <a:gd name="connsiteX3" fmla="*/ 11445 w 76073"/>
                    <a:gd name="connsiteY3" fmla="*/ 67853 h 76073"/>
                    <a:gd name="connsiteX4" fmla="*/ 26000 w 76073"/>
                    <a:gd name="connsiteY4" fmla="*/ 73837 h 76073"/>
                    <a:gd name="connsiteX5" fmla="*/ 32035 w 76073"/>
                    <a:gd name="connsiteY5" fmla="*/ 59384 h 76073"/>
                    <a:gd name="connsiteX6" fmla="*/ 27319 w 76073"/>
                    <a:gd name="connsiteY6" fmla="*/ 47618 h 76073"/>
                    <a:gd name="connsiteX7" fmla="*/ 26812 w 76073"/>
                    <a:gd name="connsiteY7" fmla="*/ 45640 h 76073"/>
                    <a:gd name="connsiteX8" fmla="*/ 26457 w 76073"/>
                    <a:gd name="connsiteY8" fmla="*/ 43205 h 76073"/>
                    <a:gd name="connsiteX9" fmla="*/ 26051 w 76073"/>
                    <a:gd name="connsiteY9" fmla="*/ 40264 h 76073"/>
                    <a:gd name="connsiteX10" fmla="*/ 26051 w 76073"/>
                    <a:gd name="connsiteY10" fmla="*/ 39047 h 76073"/>
                    <a:gd name="connsiteX11" fmla="*/ 26102 w 76073"/>
                    <a:gd name="connsiteY11" fmla="*/ 38185 h 76073"/>
                    <a:gd name="connsiteX12" fmla="*/ 26355 w 76073"/>
                    <a:gd name="connsiteY12" fmla="*/ 35294 h 76073"/>
                    <a:gd name="connsiteX13" fmla="*/ 26508 w 76073"/>
                    <a:gd name="connsiteY13" fmla="*/ 34178 h 76073"/>
                    <a:gd name="connsiteX14" fmla="*/ 26508 w 76073"/>
                    <a:gd name="connsiteY14" fmla="*/ 33975 h 76073"/>
                    <a:gd name="connsiteX15" fmla="*/ 26660 w 76073"/>
                    <a:gd name="connsiteY15" fmla="*/ 33620 h 76073"/>
                    <a:gd name="connsiteX16" fmla="*/ 26609 w 76073"/>
                    <a:gd name="connsiteY16" fmla="*/ 33519 h 76073"/>
                    <a:gd name="connsiteX17" fmla="*/ 26609 w 76073"/>
                    <a:gd name="connsiteY17" fmla="*/ 33316 h 76073"/>
                    <a:gd name="connsiteX18" fmla="*/ 26711 w 76073"/>
                    <a:gd name="connsiteY18" fmla="*/ 33265 h 76073"/>
                    <a:gd name="connsiteX19" fmla="*/ 26913 w 76073"/>
                    <a:gd name="connsiteY19" fmla="*/ 32555 h 76073"/>
                    <a:gd name="connsiteX20" fmla="*/ 27877 w 76073"/>
                    <a:gd name="connsiteY20" fmla="*/ 30425 h 76073"/>
                    <a:gd name="connsiteX21" fmla="*/ 28080 w 76073"/>
                    <a:gd name="connsiteY21" fmla="*/ 30121 h 76073"/>
                    <a:gd name="connsiteX22" fmla="*/ 29399 w 76073"/>
                    <a:gd name="connsiteY22" fmla="*/ 28346 h 76073"/>
                    <a:gd name="connsiteX23" fmla="*/ 30108 w 76073"/>
                    <a:gd name="connsiteY23" fmla="*/ 27737 h 76073"/>
                    <a:gd name="connsiteX24" fmla="*/ 31224 w 76073"/>
                    <a:gd name="connsiteY24" fmla="*/ 26976 h 76073"/>
                    <a:gd name="connsiteX25" fmla="*/ 33405 w 76073"/>
                    <a:gd name="connsiteY25" fmla="*/ 26216 h 76073"/>
                    <a:gd name="connsiteX26" fmla="*/ 33506 w 76073"/>
                    <a:gd name="connsiteY26" fmla="*/ 26165 h 76073"/>
                    <a:gd name="connsiteX27" fmla="*/ 33659 w 76073"/>
                    <a:gd name="connsiteY27" fmla="*/ 26114 h 76073"/>
                    <a:gd name="connsiteX28" fmla="*/ 35230 w 76073"/>
                    <a:gd name="connsiteY28" fmla="*/ 25962 h 76073"/>
                    <a:gd name="connsiteX29" fmla="*/ 36651 w 76073"/>
                    <a:gd name="connsiteY29" fmla="*/ 26114 h 76073"/>
                    <a:gd name="connsiteX30" fmla="*/ 37715 w 76073"/>
                    <a:gd name="connsiteY30" fmla="*/ 26216 h 76073"/>
                    <a:gd name="connsiteX31" fmla="*/ 37817 w 76073"/>
                    <a:gd name="connsiteY31" fmla="*/ 26266 h 76073"/>
                    <a:gd name="connsiteX32" fmla="*/ 37918 w 76073"/>
                    <a:gd name="connsiteY32" fmla="*/ 26317 h 76073"/>
                    <a:gd name="connsiteX33" fmla="*/ 38274 w 76073"/>
                    <a:gd name="connsiteY33" fmla="*/ 26368 h 76073"/>
                    <a:gd name="connsiteX34" fmla="*/ 39034 w 76073"/>
                    <a:gd name="connsiteY34" fmla="*/ 26774 h 76073"/>
                    <a:gd name="connsiteX35" fmla="*/ 40302 w 76073"/>
                    <a:gd name="connsiteY35" fmla="*/ 27281 h 76073"/>
                    <a:gd name="connsiteX36" fmla="*/ 40556 w 76073"/>
                    <a:gd name="connsiteY36" fmla="*/ 27382 h 76073"/>
                    <a:gd name="connsiteX37" fmla="*/ 40657 w 76073"/>
                    <a:gd name="connsiteY37" fmla="*/ 27433 h 76073"/>
                    <a:gd name="connsiteX38" fmla="*/ 41418 w 76073"/>
                    <a:gd name="connsiteY38" fmla="*/ 27838 h 76073"/>
                    <a:gd name="connsiteX39" fmla="*/ 41570 w 76073"/>
                    <a:gd name="connsiteY39" fmla="*/ 27991 h 76073"/>
                    <a:gd name="connsiteX40" fmla="*/ 43751 w 76073"/>
                    <a:gd name="connsiteY40" fmla="*/ 29563 h 76073"/>
                    <a:gd name="connsiteX41" fmla="*/ 45424 w 76073"/>
                    <a:gd name="connsiteY41" fmla="*/ 31135 h 76073"/>
                    <a:gd name="connsiteX42" fmla="*/ 45982 w 76073"/>
                    <a:gd name="connsiteY42" fmla="*/ 31744 h 76073"/>
                    <a:gd name="connsiteX43" fmla="*/ 49938 w 76073"/>
                    <a:gd name="connsiteY43" fmla="*/ 36815 h 76073"/>
                    <a:gd name="connsiteX44" fmla="*/ 50597 w 76073"/>
                    <a:gd name="connsiteY44" fmla="*/ 37880 h 76073"/>
                    <a:gd name="connsiteX45" fmla="*/ 52221 w 76073"/>
                    <a:gd name="connsiteY45" fmla="*/ 41025 h 76073"/>
                    <a:gd name="connsiteX46" fmla="*/ 55213 w 76073"/>
                    <a:gd name="connsiteY46" fmla="*/ 48581 h 76073"/>
                    <a:gd name="connsiteX47" fmla="*/ 69768 w 76073"/>
                    <a:gd name="connsiteY47" fmla="*/ 54667 h 76073"/>
                    <a:gd name="connsiteX48" fmla="*/ 75752 w 76073"/>
                    <a:gd name="connsiteY48" fmla="*/ 40112 h 76073"/>
                    <a:gd name="connsiteX49" fmla="*/ 37564 w 76073"/>
                    <a:gd name="connsiteY49" fmla="*/ 3850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6073" h="76073">
                      <a:moveTo>
                        <a:pt x="37564" y="3850"/>
                      </a:moveTo>
                      <a:cubicBezTo>
                        <a:pt x="29550" y="3444"/>
                        <a:pt x="21284" y="5676"/>
                        <a:pt x="15300" y="11255"/>
                      </a:cubicBezTo>
                      <a:cubicBezTo>
                        <a:pt x="8909" y="17290"/>
                        <a:pt x="5004" y="25151"/>
                        <a:pt x="4091" y="33924"/>
                      </a:cubicBezTo>
                      <a:cubicBezTo>
                        <a:pt x="2773" y="45589"/>
                        <a:pt x="6120" y="57456"/>
                        <a:pt x="11445" y="67853"/>
                      </a:cubicBezTo>
                      <a:cubicBezTo>
                        <a:pt x="14082" y="72975"/>
                        <a:pt x="20168" y="76526"/>
                        <a:pt x="26000" y="73837"/>
                      </a:cubicBezTo>
                      <a:cubicBezTo>
                        <a:pt x="31072" y="71555"/>
                        <a:pt x="34926" y="64911"/>
                        <a:pt x="32035" y="59384"/>
                      </a:cubicBezTo>
                      <a:cubicBezTo>
                        <a:pt x="30057" y="55580"/>
                        <a:pt x="28638" y="51573"/>
                        <a:pt x="27319" y="47618"/>
                      </a:cubicBezTo>
                      <a:cubicBezTo>
                        <a:pt x="27167" y="46958"/>
                        <a:pt x="26913" y="46147"/>
                        <a:pt x="26812" y="45640"/>
                      </a:cubicBezTo>
                      <a:cubicBezTo>
                        <a:pt x="26609" y="44879"/>
                        <a:pt x="26457" y="44017"/>
                        <a:pt x="26457" y="43205"/>
                      </a:cubicBezTo>
                      <a:cubicBezTo>
                        <a:pt x="26254" y="42242"/>
                        <a:pt x="26153" y="41278"/>
                        <a:pt x="26051" y="40264"/>
                      </a:cubicBezTo>
                      <a:cubicBezTo>
                        <a:pt x="26051" y="39960"/>
                        <a:pt x="26102" y="39402"/>
                        <a:pt x="26051" y="39047"/>
                      </a:cubicBezTo>
                      <a:cubicBezTo>
                        <a:pt x="26051" y="38742"/>
                        <a:pt x="26000" y="38438"/>
                        <a:pt x="26102" y="38185"/>
                      </a:cubicBezTo>
                      <a:cubicBezTo>
                        <a:pt x="26153" y="37221"/>
                        <a:pt x="26153" y="36308"/>
                        <a:pt x="26355" y="35294"/>
                      </a:cubicBezTo>
                      <a:cubicBezTo>
                        <a:pt x="26406" y="34939"/>
                        <a:pt x="26457" y="34533"/>
                        <a:pt x="26508" y="34178"/>
                      </a:cubicBezTo>
                      <a:cubicBezTo>
                        <a:pt x="26457" y="34077"/>
                        <a:pt x="26558" y="34077"/>
                        <a:pt x="26508" y="33975"/>
                      </a:cubicBezTo>
                      <a:lnTo>
                        <a:pt x="26660" y="33620"/>
                      </a:lnTo>
                      <a:lnTo>
                        <a:pt x="26609" y="33519"/>
                      </a:lnTo>
                      <a:cubicBezTo>
                        <a:pt x="26660" y="33417"/>
                        <a:pt x="26660" y="33417"/>
                        <a:pt x="26609" y="33316"/>
                      </a:cubicBezTo>
                      <a:lnTo>
                        <a:pt x="26711" y="33265"/>
                      </a:lnTo>
                      <a:cubicBezTo>
                        <a:pt x="26761" y="32859"/>
                        <a:pt x="26863" y="32606"/>
                        <a:pt x="26913" y="32555"/>
                      </a:cubicBezTo>
                      <a:cubicBezTo>
                        <a:pt x="27218" y="31997"/>
                        <a:pt x="27572" y="31135"/>
                        <a:pt x="27877" y="30425"/>
                      </a:cubicBezTo>
                      <a:cubicBezTo>
                        <a:pt x="27928" y="30324"/>
                        <a:pt x="28029" y="30273"/>
                        <a:pt x="28080" y="30121"/>
                      </a:cubicBezTo>
                      <a:cubicBezTo>
                        <a:pt x="28485" y="29563"/>
                        <a:pt x="28942" y="28954"/>
                        <a:pt x="29399" y="28346"/>
                      </a:cubicBezTo>
                      <a:cubicBezTo>
                        <a:pt x="29601" y="28143"/>
                        <a:pt x="29855" y="27940"/>
                        <a:pt x="30108" y="27737"/>
                      </a:cubicBezTo>
                      <a:cubicBezTo>
                        <a:pt x="30514" y="27483"/>
                        <a:pt x="30818" y="27230"/>
                        <a:pt x="31224" y="26976"/>
                      </a:cubicBezTo>
                      <a:cubicBezTo>
                        <a:pt x="32035" y="26672"/>
                        <a:pt x="32644" y="26419"/>
                        <a:pt x="33405" y="26216"/>
                      </a:cubicBezTo>
                      <a:lnTo>
                        <a:pt x="33506" y="26165"/>
                      </a:lnTo>
                      <a:cubicBezTo>
                        <a:pt x="33608" y="26114"/>
                        <a:pt x="33608" y="26114"/>
                        <a:pt x="33659" y="26114"/>
                      </a:cubicBezTo>
                      <a:cubicBezTo>
                        <a:pt x="34115" y="26013"/>
                        <a:pt x="34723" y="25962"/>
                        <a:pt x="35230" y="25962"/>
                      </a:cubicBezTo>
                      <a:cubicBezTo>
                        <a:pt x="35738" y="25962"/>
                        <a:pt x="36194" y="26013"/>
                        <a:pt x="36651" y="26114"/>
                      </a:cubicBezTo>
                      <a:cubicBezTo>
                        <a:pt x="37056" y="26165"/>
                        <a:pt x="37310" y="26266"/>
                        <a:pt x="37715" y="26216"/>
                      </a:cubicBezTo>
                      <a:cubicBezTo>
                        <a:pt x="37766" y="26317"/>
                        <a:pt x="37817" y="26266"/>
                        <a:pt x="37817" y="26266"/>
                      </a:cubicBezTo>
                      <a:lnTo>
                        <a:pt x="37918" y="26317"/>
                      </a:lnTo>
                      <a:cubicBezTo>
                        <a:pt x="38020" y="26368"/>
                        <a:pt x="38172" y="26419"/>
                        <a:pt x="38274" y="26368"/>
                      </a:cubicBezTo>
                      <a:cubicBezTo>
                        <a:pt x="38933" y="26520"/>
                        <a:pt x="39491" y="26824"/>
                        <a:pt x="39034" y="26774"/>
                      </a:cubicBezTo>
                      <a:cubicBezTo>
                        <a:pt x="39389" y="26926"/>
                        <a:pt x="39896" y="27128"/>
                        <a:pt x="40302" y="27281"/>
                      </a:cubicBezTo>
                      <a:cubicBezTo>
                        <a:pt x="40302" y="27281"/>
                        <a:pt x="40403" y="27331"/>
                        <a:pt x="40556" y="27382"/>
                      </a:cubicBezTo>
                      <a:cubicBezTo>
                        <a:pt x="40607" y="27483"/>
                        <a:pt x="40657" y="27433"/>
                        <a:pt x="40657" y="27433"/>
                      </a:cubicBezTo>
                      <a:cubicBezTo>
                        <a:pt x="40911" y="27534"/>
                        <a:pt x="41164" y="27636"/>
                        <a:pt x="41418" y="27838"/>
                      </a:cubicBezTo>
                      <a:cubicBezTo>
                        <a:pt x="41468" y="27940"/>
                        <a:pt x="41519" y="27889"/>
                        <a:pt x="41570" y="27991"/>
                      </a:cubicBezTo>
                      <a:cubicBezTo>
                        <a:pt x="42280" y="28498"/>
                        <a:pt x="43041" y="29056"/>
                        <a:pt x="43751" y="29563"/>
                      </a:cubicBezTo>
                      <a:cubicBezTo>
                        <a:pt x="44359" y="30019"/>
                        <a:pt x="44866" y="30527"/>
                        <a:pt x="45424" y="31135"/>
                      </a:cubicBezTo>
                      <a:cubicBezTo>
                        <a:pt x="45678" y="31237"/>
                        <a:pt x="45881" y="31490"/>
                        <a:pt x="45982" y="31744"/>
                      </a:cubicBezTo>
                      <a:cubicBezTo>
                        <a:pt x="47453" y="33316"/>
                        <a:pt x="48772" y="35040"/>
                        <a:pt x="49938" y="36815"/>
                      </a:cubicBezTo>
                      <a:cubicBezTo>
                        <a:pt x="50192" y="37120"/>
                        <a:pt x="50344" y="37576"/>
                        <a:pt x="50597" y="37880"/>
                      </a:cubicBezTo>
                      <a:cubicBezTo>
                        <a:pt x="51104" y="38894"/>
                        <a:pt x="51764" y="39960"/>
                        <a:pt x="52221" y="41025"/>
                      </a:cubicBezTo>
                      <a:cubicBezTo>
                        <a:pt x="53438" y="43408"/>
                        <a:pt x="54401" y="46045"/>
                        <a:pt x="55213" y="48581"/>
                      </a:cubicBezTo>
                      <a:cubicBezTo>
                        <a:pt x="57140" y="54059"/>
                        <a:pt x="64544" y="57000"/>
                        <a:pt x="69768" y="54667"/>
                      </a:cubicBezTo>
                      <a:cubicBezTo>
                        <a:pt x="75499" y="52030"/>
                        <a:pt x="77781" y="45995"/>
                        <a:pt x="75752" y="40112"/>
                      </a:cubicBezTo>
                      <a:cubicBezTo>
                        <a:pt x="70275" y="23477"/>
                        <a:pt x="57038" y="4763"/>
                        <a:pt x="37564" y="385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4" name="任意多边形: 形状 283"/>
                <p:cNvSpPr/>
                <p:nvPr/>
              </p:nvSpPr>
              <p:spPr>
                <a:xfrm>
                  <a:off x="8013308" y="4167290"/>
                  <a:ext cx="81145" cy="71002"/>
                </a:xfrm>
                <a:custGeom>
                  <a:avLst/>
                  <a:gdLst>
                    <a:gd name="connsiteX0" fmla="*/ 58618 w 81144"/>
                    <a:gd name="connsiteY0" fmla="*/ 4666 h 71001"/>
                    <a:gd name="connsiteX1" fmla="*/ 52634 w 81144"/>
                    <a:gd name="connsiteY1" fmla="*/ 19221 h 71001"/>
                    <a:gd name="connsiteX2" fmla="*/ 53749 w 81144"/>
                    <a:gd name="connsiteY2" fmla="*/ 22670 h 71001"/>
                    <a:gd name="connsiteX3" fmla="*/ 54206 w 81144"/>
                    <a:gd name="connsiteY3" fmla="*/ 24546 h 71001"/>
                    <a:gd name="connsiteX4" fmla="*/ 55068 w 81144"/>
                    <a:gd name="connsiteY4" fmla="*/ 29364 h 71001"/>
                    <a:gd name="connsiteX5" fmla="*/ 55169 w 81144"/>
                    <a:gd name="connsiteY5" fmla="*/ 31190 h 71001"/>
                    <a:gd name="connsiteX6" fmla="*/ 55169 w 81144"/>
                    <a:gd name="connsiteY6" fmla="*/ 31494 h 71001"/>
                    <a:gd name="connsiteX7" fmla="*/ 55220 w 81144"/>
                    <a:gd name="connsiteY7" fmla="*/ 31596 h 71001"/>
                    <a:gd name="connsiteX8" fmla="*/ 55220 w 81144"/>
                    <a:gd name="connsiteY8" fmla="*/ 31900 h 71001"/>
                    <a:gd name="connsiteX9" fmla="*/ 55220 w 81144"/>
                    <a:gd name="connsiteY9" fmla="*/ 32103 h 71001"/>
                    <a:gd name="connsiteX10" fmla="*/ 55321 w 81144"/>
                    <a:gd name="connsiteY10" fmla="*/ 33320 h 71001"/>
                    <a:gd name="connsiteX11" fmla="*/ 55169 w 81144"/>
                    <a:gd name="connsiteY11" fmla="*/ 32458 h 71001"/>
                    <a:gd name="connsiteX12" fmla="*/ 54713 w 81144"/>
                    <a:gd name="connsiteY12" fmla="*/ 36363 h 71001"/>
                    <a:gd name="connsiteX13" fmla="*/ 54662 w 81144"/>
                    <a:gd name="connsiteY13" fmla="*/ 36769 h 71001"/>
                    <a:gd name="connsiteX14" fmla="*/ 54611 w 81144"/>
                    <a:gd name="connsiteY14" fmla="*/ 36870 h 71001"/>
                    <a:gd name="connsiteX15" fmla="*/ 54561 w 81144"/>
                    <a:gd name="connsiteY15" fmla="*/ 37225 h 71001"/>
                    <a:gd name="connsiteX16" fmla="*/ 54510 w 81144"/>
                    <a:gd name="connsiteY16" fmla="*/ 37327 h 71001"/>
                    <a:gd name="connsiteX17" fmla="*/ 54409 w 81144"/>
                    <a:gd name="connsiteY17" fmla="*/ 37580 h 71001"/>
                    <a:gd name="connsiteX18" fmla="*/ 53952 w 81144"/>
                    <a:gd name="connsiteY18" fmla="*/ 38696 h 71001"/>
                    <a:gd name="connsiteX19" fmla="*/ 53343 w 81144"/>
                    <a:gd name="connsiteY19" fmla="*/ 39964 h 71001"/>
                    <a:gd name="connsiteX20" fmla="*/ 53648 w 81144"/>
                    <a:gd name="connsiteY20" fmla="*/ 39660 h 71001"/>
                    <a:gd name="connsiteX21" fmla="*/ 53343 w 81144"/>
                    <a:gd name="connsiteY21" fmla="*/ 40217 h 71001"/>
                    <a:gd name="connsiteX22" fmla="*/ 53242 w 81144"/>
                    <a:gd name="connsiteY22" fmla="*/ 40471 h 71001"/>
                    <a:gd name="connsiteX23" fmla="*/ 52684 w 81144"/>
                    <a:gd name="connsiteY23" fmla="*/ 41130 h 71001"/>
                    <a:gd name="connsiteX24" fmla="*/ 52228 w 81144"/>
                    <a:gd name="connsiteY24" fmla="*/ 41739 h 71001"/>
                    <a:gd name="connsiteX25" fmla="*/ 52075 w 81144"/>
                    <a:gd name="connsiteY25" fmla="*/ 41891 h 71001"/>
                    <a:gd name="connsiteX26" fmla="*/ 51771 w 81144"/>
                    <a:gd name="connsiteY26" fmla="*/ 42195 h 71001"/>
                    <a:gd name="connsiteX27" fmla="*/ 51416 w 81144"/>
                    <a:gd name="connsiteY27" fmla="*/ 42550 h 71001"/>
                    <a:gd name="connsiteX28" fmla="*/ 51366 w 81144"/>
                    <a:gd name="connsiteY28" fmla="*/ 42652 h 71001"/>
                    <a:gd name="connsiteX29" fmla="*/ 51112 w 81144"/>
                    <a:gd name="connsiteY29" fmla="*/ 42855 h 71001"/>
                    <a:gd name="connsiteX30" fmla="*/ 49539 w 81144"/>
                    <a:gd name="connsiteY30" fmla="*/ 44123 h 71001"/>
                    <a:gd name="connsiteX31" fmla="*/ 49439 w 81144"/>
                    <a:gd name="connsiteY31" fmla="*/ 44173 h 71001"/>
                    <a:gd name="connsiteX32" fmla="*/ 49286 w 81144"/>
                    <a:gd name="connsiteY32" fmla="*/ 44224 h 71001"/>
                    <a:gd name="connsiteX33" fmla="*/ 48424 w 81144"/>
                    <a:gd name="connsiteY33" fmla="*/ 44680 h 71001"/>
                    <a:gd name="connsiteX34" fmla="*/ 45483 w 81144"/>
                    <a:gd name="connsiteY34" fmla="*/ 45593 h 71001"/>
                    <a:gd name="connsiteX35" fmla="*/ 43758 w 81144"/>
                    <a:gd name="connsiteY35" fmla="*/ 45898 h 71001"/>
                    <a:gd name="connsiteX36" fmla="*/ 42845 w 81144"/>
                    <a:gd name="connsiteY36" fmla="*/ 45948 h 71001"/>
                    <a:gd name="connsiteX37" fmla="*/ 42135 w 81144"/>
                    <a:gd name="connsiteY37" fmla="*/ 45948 h 71001"/>
                    <a:gd name="connsiteX38" fmla="*/ 39143 w 81144"/>
                    <a:gd name="connsiteY38" fmla="*/ 45441 h 71001"/>
                    <a:gd name="connsiteX39" fmla="*/ 39042 w 81144"/>
                    <a:gd name="connsiteY39" fmla="*/ 45390 h 71001"/>
                    <a:gd name="connsiteX40" fmla="*/ 37064 w 81144"/>
                    <a:gd name="connsiteY40" fmla="*/ 44579 h 71001"/>
                    <a:gd name="connsiteX41" fmla="*/ 35999 w 81144"/>
                    <a:gd name="connsiteY41" fmla="*/ 43970 h 71001"/>
                    <a:gd name="connsiteX42" fmla="*/ 35593 w 81144"/>
                    <a:gd name="connsiteY42" fmla="*/ 43717 h 71001"/>
                    <a:gd name="connsiteX43" fmla="*/ 32651 w 81144"/>
                    <a:gd name="connsiteY43" fmla="*/ 41333 h 71001"/>
                    <a:gd name="connsiteX44" fmla="*/ 32094 w 81144"/>
                    <a:gd name="connsiteY44" fmla="*/ 40724 h 71001"/>
                    <a:gd name="connsiteX45" fmla="*/ 30521 w 81144"/>
                    <a:gd name="connsiteY45" fmla="*/ 38696 h 71001"/>
                    <a:gd name="connsiteX46" fmla="*/ 30217 w 81144"/>
                    <a:gd name="connsiteY46" fmla="*/ 38189 h 71001"/>
                    <a:gd name="connsiteX47" fmla="*/ 30014 w 81144"/>
                    <a:gd name="connsiteY47" fmla="*/ 37986 h 71001"/>
                    <a:gd name="connsiteX48" fmla="*/ 29761 w 81144"/>
                    <a:gd name="connsiteY48" fmla="*/ 37580 h 71001"/>
                    <a:gd name="connsiteX49" fmla="*/ 29456 w 81144"/>
                    <a:gd name="connsiteY49" fmla="*/ 37073 h 71001"/>
                    <a:gd name="connsiteX50" fmla="*/ 29051 w 81144"/>
                    <a:gd name="connsiteY50" fmla="*/ 36312 h 71001"/>
                    <a:gd name="connsiteX51" fmla="*/ 26870 w 81144"/>
                    <a:gd name="connsiteY51" fmla="*/ 30480 h 71001"/>
                    <a:gd name="connsiteX52" fmla="*/ 26667 w 81144"/>
                    <a:gd name="connsiteY52" fmla="*/ 29517 h 71001"/>
                    <a:gd name="connsiteX53" fmla="*/ 26008 w 81144"/>
                    <a:gd name="connsiteY53" fmla="*/ 25662 h 71001"/>
                    <a:gd name="connsiteX54" fmla="*/ 13633 w 81144"/>
                    <a:gd name="connsiteY54" fmla="*/ 15874 h 71001"/>
                    <a:gd name="connsiteX55" fmla="*/ 3896 w 81144"/>
                    <a:gd name="connsiteY55" fmla="*/ 28350 h 71001"/>
                    <a:gd name="connsiteX56" fmla="*/ 15003 w 81144"/>
                    <a:gd name="connsiteY56" fmla="*/ 54925 h 71001"/>
                    <a:gd name="connsiteX57" fmla="*/ 37368 w 81144"/>
                    <a:gd name="connsiteY57" fmla="*/ 67604 h 71001"/>
                    <a:gd name="connsiteX58" fmla="*/ 75303 w 81144"/>
                    <a:gd name="connsiteY58" fmla="*/ 45137 h 71001"/>
                    <a:gd name="connsiteX59" fmla="*/ 73173 w 81144"/>
                    <a:gd name="connsiteY59" fmla="*/ 10802 h 71001"/>
                    <a:gd name="connsiteX60" fmla="*/ 58618 w 81144"/>
                    <a:gd name="connsiteY60" fmla="*/ 4666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81144" h="71001">
                      <a:moveTo>
                        <a:pt x="58618" y="4666"/>
                      </a:moveTo>
                      <a:cubicBezTo>
                        <a:pt x="52988" y="7303"/>
                        <a:pt x="50300" y="13338"/>
                        <a:pt x="52634" y="19221"/>
                      </a:cubicBezTo>
                      <a:cubicBezTo>
                        <a:pt x="52988" y="20337"/>
                        <a:pt x="53445" y="21453"/>
                        <a:pt x="53749" y="22670"/>
                      </a:cubicBezTo>
                      <a:cubicBezTo>
                        <a:pt x="53952" y="23126"/>
                        <a:pt x="54104" y="24090"/>
                        <a:pt x="54206" y="24546"/>
                      </a:cubicBezTo>
                      <a:cubicBezTo>
                        <a:pt x="54561" y="26169"/>
                        <a:pt x="54916" y="27741"/>
                        <a:pt x="55068" y="29364"/>
                      </a:cubicBezTo>
                      <a:cubicBezTo>
                        <a:pt x="55119" y="29973"/>
                        <a:pt x="55169" y="30581"/>
                        <a:pt x="55169" y="31190"/>
                      </a:cubicBezTo>
                      <a:cubicBezTo>
                        <a:pt x="55220" y="31291"/>
                        <a:pt x="55220" y="31342"/>
                        <a:pt x="55169" y="31494"/>
                      </a:cubicBezTo>
                      <a:cubicBezTo>
                        <a:pt x="55068" y="31545"/>
                        <a:pt x="55068" y="31545"/>
                        <a:pt x="55220" y="31596"/>
                      </a:cubicBezTo>
                      <a:cubicBezTo>
                        <a:pt x="55270" y="31697"/>
                        <a:pt x="55220" y="31798"/>
                        <a:pt x="55220" y="31900"/>
                      </a:cubicBezTo>
                      <a:cubicBezTo>
                        <a:pt x="55220" y="31900"/>
                        <a:pt x="55270" y="32002"/>
                        <a:pt x="55220" y="32103"/>
                      </a:cubicBezTo>
                      <a:cubicBezTo>
                        <a:pt x="55270" y="32509"/>
                        <a:pt x="55270" y="32914"/>
                        <a:pt x="55321" y="33320"/>
                      </a:cubicBezTo>
                      <a:cubicBezTo>
                        <a:pt x="55270" y="32914"/>
                        <a:pt x="55270" y="32712"/>
                        <a:pt x="55169" y="32458"/>
                      </a:cubicBezTo>
                      <a:cubicBezTo>
                        <a:pt x="55068" y="33726"/>
                        <a:pt x="54966" y="34994"/>
                        <a:pt x="54713" y="36363"/>
                      </a:cubicBezTo>
                      <a:cubicBezTo>
                        <a:pt x="54916" y="35552"/>
                        <a:pt x="54916" y="36160"/>
                        <a:pt x="54662" y="36769"/>
                      </a:cubicBezTo>
                      <a:cubicBezTo>
                        <a:pt x="54561" y="36820"/>
                        <a:pt x="54611" y="36870"/>
                        <a:pt x="54611" y="36870"/>
                      </a:cubicBezTo>
                      <a:cubicBezTo>
                        <a:pt x="54561" y="36972"/>
                        <a:pt x="54510" y="37124"/>
                        <a:pt x="54561" y="37225"/>
                      </a:cubicBezTo>
                      <a:lnTo>
                        <a:pt x="54510" y="37327"/>
                      </a:lnTo>
                      <a:cubicBezTo>
                        <a:pt x="54561" y="37428"/>
                        <a:pt x="54561" y="37428"/>
                        <a:pt x="54409" y="37580"/>
                      </a:cubicBezTo>
                      <a:cubicBezTo>
                        <a:pt x="54256" y="37935"/>
                        <a:pt x="54104" y="38341"/>
                        <a:pt x="53952" y="38696"/>
                      </a:cubicBezTo>
                      <a:cubicBezTo>
                        <a:pt x="53851" y="39152"/>
                        <a:pt x="53597" y="39558"/>
                        <a:pt x="53343" y="39964"/>
                      </a:cubicBezTo>
                      <a:cubicBezTo>
                        <a:pt x="53495" y="39913"/>
                        <a:pt x="53495" y="39812"/>
                        <a:pt x="53648" y="39660"/>
                      </a:cubicBezTo>
                      <a:cubicBezTo>
                        <a:pt x="53495" y="39812"/>
                        <a:pt x="53495" y="40015"/>
                        <a:pt x="53343" y="40217"/>
                      </a:cubicBezTo>
                      <a:cubicBezTo>
                        <a:pt x="53293" y="40319"/>
                        <a:pt x="53191" y="40369"/>
                        <a:pt x="53242" y="40471"/>
                      </a:cubicBezTo>
                      <a:cubicBezTo>
                        <a:pt x="52938" y="41029"/>
                        <a:pt x="52431" y="41536"/>
                        <a:pt x="52684" y="41130"/>
                      </a:cubicBezTo>
                      <a:cubicBezTo>
                        <a:pt x="52532" y="41283"/>
                        <a:pt x="52380" y="41435"/>
                        <a:pt x="52228" y="41739"/>
                      </a:cubicBezTo>
                      <a:cubicBezTo>
                        <a:pt x="52228" y="41739"/>
                        <a:pt x="52126" y="41790"/>
                        <a:pt x="52075" y="41891"/>
                      </a:cubicBezTo>
                      <a:cubicBezTo>
                        <a:pt x="52075" y="41891"/>
                        <a:pt x="52025" y="41992"/>
                        <a:pt x="51771" y="42195"/>
                      </a:cubicBezTo>
                      <a:cubicBezTo>
                        <a:pt x="51670" y="42246"/>
                        <a:pt x="51568" y="42398"/>
                        <a:pt x="51416" y="42550"/>
                      </a:cubicBezTo>
                      <a:cubicBezTo>
                        <a:pt x="51467" y="42652"/>
                        <a:pt x="51366" y="42652"/>
                        <a:pt x="51366" y="42652"/>
                      </a:cubicBezTo>
                      <a:cubicBezTo>
                        <a:pt x="51264" y="42702"/>
                        <a:pt x="51213" y="42804"/>
                        <a:pt x="51112" y="42855"/>
                      </a:cubicBezTo>
                      <a:cubicBezTo>
                        <a:pt x="50554" y="43260"/>
                        <a:pt x="50098" y="43666"/>
                        <a:pt x="49539" y="44123"/>
                      </a:cubicBezTo>
                      <a:lnTo>
                        <a:pt x="49439" y="44173"/>
                      </a:lnTo>
                      <a:cubicBezTo>
                        <a:pt x="49337" y="44224"/>
                        <a:pt x="49337" y="44224"/>
                        <a:pt x="49286" y="44224"/>
                      </a:cubicBezTo>
                      <a:cubicBezTo>
                        <a:pt x="48931" y="44376"/>
                        <a:pt x="48627" y="44579"/>
                        <a:pt x="48424" y="44680"/>
                      </a:cubicBezTo>
                      <a:cubicBezTo>
                        <a:pt x="47562" y="45035"/>
                        <a:pt x="45888" y="45542"/>
                        <a:pt x="45483" y="45593"/>
                      </a:cubicBezTo>
                      <a:cubicBezTo>
                        <a:pt x="44925" y="45745"/>
                        <a:pt x="44367" y="45847"/>
                        <a:pt x="43758" y="45898"/>
                      </a:cubicBezTo>
                      <a:cubicBezTo>
                        <a:pt x="43454" y="45898"/>
                        <a:pt x="43150" y="45948"/>
                        <a:pt x="42845" y="45948"/>
                      </a:cubicBezTo>
                      <a:cubicBezTo>
                        <a:pt x="42642" y="45948"/>
                        <a:pt x="42338" y="45948"/>
                        <a:pt x="42135" y="45948"/>
                      </a:cubicBezTo>
                      <a:cubicBezTo>
                        <a:pt x="41172" y="45847"/>
                        <a:pt x="40157" y="45644"/>
                        <a:pt x="39143" y="45441"/>
                      </a:cubicBezTo>
                      <a:cubicBezTo>
                        <a:pt x="39092" y="45340"/>
                        <a:pt x="39092" y="45340"/>
                        <a:pt x="39042" y="45390"/>
                      </a:cubicBezTo>
                      <a:cubicBezTo>
                        <a:pt x="38281" y="45086"/>
                        <a:pt x="37672" y="44832"/>
                        <a:pt x="37064" y="44579"/>
                      </a:cubicBezTo>
                      <a:cubicBezTo>
                        <a:pt x="36709" y="44427"/>
                        <a:pt x="36303" y="44173"/>
                        <a:pt x="35999" y="43970"/>
                      </a:cubicBezTo>
                      <a:cubicBezTo>
                        <a:pt x="35897" y="43920"/>
                        <a:pt x="35745" y="43869"/>
                        <a:pt x="35593" y="43717"/>
                      </a:cubicBezTo>
                      <a:cubicBezTo>
                        <a:pt x="34477" y="43057"/>
                        <a:pt x="33615" y="42145"/>
                        <a:pt x="32651" y="41333"/>
                      </a:cubicBezTo>
                      <a:cubicBezTo>
                        <a:pt x="32499" y="41181"/>
                        <a:pt x="32297" y="40978"/>
                        <a:pt x="32094" y="40724"/>
                      </a:cubicBezTo>
                      <a:cubicBezTo>
                        <a:pt x="31485" y="40015"/>
                        <a:pt x="31029" y="39406"/>
                        <a:pt x="30521" y="38696"/>
                      </a:cubicBezTo>
                      <a:cubicBezTo>
                        <a:pt x="30369" y="38544"/>
                        <a:pt x="30268" y="38392"/>
                        <a:pt x="30217" y="38189"/>
                      </a:cubicBezTo>
                      <a:cubicBezTo>
                        <a:pt x="30217" y="38189"/>
                        <a:pt x="30116" y="38138"/>
                        <a:pt x="30014" y="37986"/>
                      </a:cubicBezTo>
                      <a:cubicBezTo>
                        <a:pt x="29913" y="37935"/>
                        <a:pt x="29812" y="37732"/>
                        <a:pt x="29761" y="37580"/>
                      </a:cubicBezTo>
                      <a:cubicBezTo>
                        <a:pt x="29710" y="37428"/>
                        <a:pt x="29507" y="37276"/>
                        <a:pt x="29456" y="37073"/>
                      </a:cubicBezTo>
                      <a:cubicBezTo>
                        <a:pt x="29253" y="36820"/>
                        <a:pt x="29102" y="36515"/>
                        <a:pt x="29051" y="36312"/>
                      </a:cubicBezTo>
                      <a:cubicBezTo>
                        <a:pt x="28188" y="34385"/>
                        <a:pt x="27478" y="32407"/>
                        <a:pt x="26870" y="30480"/>
                      </a:cubicBezTo>
                      <a:cubicBezTo>
                        <a:pt x="26819" y="30074"/>
                        <a:pt x="26718" y="29821"/>
                        <a:pt x="26667" y="29517"/>
                      </a:cubicBezTo>
                      <a:cubicBezTo>
                        <a:pt x="26312" y="28198"/>
                        <a:pt x="26109" y="26930"/>
                        <a:pt x="26008" y="25662"/>
                      </a:cubicBezTo>
                      <a:cubicBezTo>
                        <a:pt x="25298" y="19880"/>
                        <a:pt x="19516" y="14910"/>
                        <a:pt x="13633" y="15874"/>
                      </a:cubicBezTo>
                      <a:cubicBezTo>
                        <a:pt x="7750" y="16939"/>
                        <a:pt x="3085" y="22163"/>
                        <a:pt x="3896" y="28350"/>
                      </a:cubicBezTo>
                      <a:cubicBezTo>
                        <a:pt x="5214" y="37834"/>
                        <a:pt x="8562" y="47723"/>
                        <a:pt x="15003" y="54925"/>
                      </a:cubicBezTo>
                      <a:cubicBezTo>
                        <a:pt x="20936" y="61569"/>
                        <a:pt x="28493" y="66184"/>
                        <a:pt x="37368" y="67604"/>
                      </a:cubicBezTo>
                      <a:cubicBezTo>
                        <a:pt x="53495" y="70393"/>
                        <a:pt x="70283" y="60808"/>
                        <a:pt x="75303" y="45137"/>
                      </a:cubicBezTo>
                      <a:cubicBezTo>
                        <a:pt x="79056" y="33675"/>
                        <a:pt x="77433" y="21858"/>
                        <a:pt x="73173" y="10802"/>
                      </a:cubicBezTo>
                      <a:cubicBezTo>
                        <a:pt x="71094" y="5325"/>
                        <a:pt x="63994" y="2181"/>
                        <a:pt x="58618" y="466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5" name="任意多边形: 形状 284"/>
                <p:cNvSpPr/>
                <p:nvPr/>
              </p:nvSpPr>
              <p:spPr>
                <a:xfrm>
                  <a:off x="8064640" y="4195032"/>
                  <a:ext cx="5072" cy="5072"/>
                </a:xfrm>
                <a:custGeom>
                  <a:avLst/>
                  <a:gdLst>
                    <a:gd name="connsiteX0" fmla="*/ 3887 w 5071"/>
                    <a:gd name="connsiteY0" fmla="*/ 3804 h 5071"/>
                    <a:gd name="connsiteX1" fmla="*/ 3887 w 5071"/>
                    <a:gd name="connsiteY1" fmla="*/ 4108 h 5071"/>
                    <a:gd name="connsiteX2" fmla="*/ 3887 w 5071"/>
                    <a:gd name="connsiteY2" fmla="*/ 4311 h 5071"/>
                    <a:gd name="connsiteX3" fmla="*/ 3837 w 5071"/>
                    <a:gd name="connsiteY3" fmla="*/ 4666 h 5071"/>
                    <a:gd name="connsiteX4" fmla="*/ 3887 w 5071"/>
                    <a:gd name="connsiteY4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3887" y="3804"/>
                      </a:moveTo>
                      <a:cubicBezTo>
                        <a:pt x="3938" y="3905"/>
                        <a:pt x="3887" y="4007"/>
                        <a:pt x="3887" y="4108"/>
                      </a:cubicBezTo>
                      <a:cubicBezTo>
                        <a:pt x="3887" y="4108"/>
                        <a:pt x="3938" y="4209"/>
                        <a:pt x="3887" y="4311"/>
                      </a:cubicBezTo>
                      <a:cubicBezTo>
                        <a:pt x="3938" y="4412"/>
                        <a:pt x="3887" y="4514"/>
                        <a:pt x="3837" y="4666"/>
                      </a:cubicBezTo>
                      <a:cubicBezTo>
                        <a:pt x="3786" y="4260"/>
                        <a:pt x="3786" y="4057"/>
                        <a:pt x="3887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6" name="任意多边形: 形状 285"/>
                <p:cNvSpPr/>
                <p:nvPr/>
              </p:nvSpPr>
              <p:spPr>
                <a:xfrm>
                  <a:off x="8062645" y="4203451"/>
                  <a:ext cx="5072" cy="5072"/>
                </a:xfrm>
                <a:custGeom>
                  <a:avLst/>
                  <a:gdLst>
                    <a:gd name="connsiteX0" fmla="*/ 3956 w 5071"/>
                    <a:gd name="connsiteY0" fmla="*/ 3804 h 5071"/>
                    <a:gd name="connsiteX1" fmla="*/ 3956 w 5071"/>
                    <a:gd name="connsiteY1" fmla="*/ 4006 h 5071"/>
                    <a:gd name="connsiteX2" fmla="*/ 3804 w 5071"/>
                    <a:gd name="connsiteY2" fmla="*/ 4159 h 5071"/>
                    <a:gd name="connsiteX3" fmla="*/ 3956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956" y="3804"/>
                      </a:moveTo>
                      <a:cubicBezTo>
                        <a:pt x="4006" y="3905"/>
                        <a:pt x="3905" y="3905"/>
                        <a:pt x="3956" y="4006"/>
                      </a:cubicBezTo>
                      <a:cubicBezTo>
                        <a:pt x="3854" y="4057"/>
                        <a:pt x="3905" y="4108"/>
                        <a:pt x="3804" y="4159"/>
                      </a:cubicBezTo>
                      <a:cubicBezTo>
                        <a:pt x="3854" y="4057"/>
                        <a:pt x="3905" y="3956"/>
                        <a:pt x="3956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7" name="任意多边形: 形状 286"/>
                <p:cNvSpPr/>
                <p:nvPr/>
              </p:nvSpPr>
              <p:spPr>
                <a:xfrm>
                  <a:off x="9769072" y="3192429"/>
                  <a:ext cx="689730" cy="730303"/>
                </a:xfrm>
                <a:custGeom>
                  <a:avLst/>
                  <a:gdLst>
                    <a:gd name="connsiteX0" fmla="*/ 688408 w 689730"/>
                    <a:gd name="connsiteY0" fmla="*/ 363334 h 730302"/>
                    <a:gd name="connsiteX1" fmla="*/ 673142 w 689730"/>
                    <a:gd name="connsiteY1" fmla="*/ 354205 h 730302"/>
                    <a:gd name="connsiteX2" fmla="*/ 558018 w 689730"/>
                    <a:gd name="connsiteY2" fmla="*/ 388185 h 730302"/>
                    <a:gd name="connsiteX3" fmla="*/ 557663 w 689730"/>
                    <a:gd name="connsiteY3" fmla="*/ 388286 h 730302"/>
                    <a:gd name="connsiteX4" fmla="*/ 452378 w 689730"/>
                    <a:gd name="connsiteY4" fmla="*/ 312670 h 730302"/>
                    <a:gd name="connsiteX5" fmla="*/ 453849 w 689730"/>
                    <a:gd name="connsiteY5" fmla="*/ 194654 h 730302"/>
                    <a:gd name="connsiteX6" fmla="*/ 448929 w 689730"/>
                    <a:gd name="connsiteY6" fmla="*/ 185069 h 730302"/>
                    <a:gd name="connsiteX7" fmla="*/ 448067 w 689730"/>
                    <a:gd name="connsiteY7" fmla="*/ 183852 h 730302"/>
                    <a:gd name="connsiteX8" fmla="*/ 339993 w 689730"/>
                    <a:gd name="connsiteY8" fmla="*/ 105598 h 730302"/>
                    <a:gd name="connsiteX9" fmla="*/ 340905 w 689730"/>
                    <a:gd name="connsiteY9" fmla="*/ 16542 h 730302"/>
                    <a:gd name="connsiteX10" fmla="*/ 328683 w 689730"/>
                    <a:gd name="connsiteY10" fmla="*/ 3812 h 730302"/>
                    <a:gd name="connsiteX11" fmla="*/ 315598 w 689730"/>
                    <a:gd name="connsiteY11" fmla="*/ 15629 h 730302"/>
                    <a:gd name="connsiteX12" fmla="*/ 314686 w 689730"/>
                    <a:gd name="connsiteY12" fmla="*/ 104229 h 730302"/>
                    <a:gd name="connsiteX13" fmla="*/ 209603 w 689730"/>
                    <a:gd name="connsiteY13" fmla="*/ 188467 h 730302"/>
                    <a:gd name="connsiteX14" fmla="*/ 205647 w 689730"/>
                    <a:gd name="connsiteY14" fmla="*/ 196937 h 730302"/>
                    <a:gd name="connsiteX15" fmla="*/ 203010 w 689730"/>
                    <a:gd name="connsiteY15" fmla="*/ 204037 h 730302"/>
                    <a:gd name="connsiteX16" fmla="*/ 206053 w 689730"/>
                    <a:gd name="connsiteY16" fmla="*/ 305772 h 730302"/>
                    <a:gd name="connsiteX17" fmla="*/ 105129 w 689730"/>
                    <a:gd name="connsiteY17" fmla="*/ 386663 h 730302"/>
                    <a:gd name="connsiteX18" fmla="*/ 20282 w 689730"/>
                    <a:gd name="connsiteY18" fmla="*/ 351416 h 730302"/>
                    <a:gd name="connsiteX19" fmla="*/ 4408 w 689730"/>
                    <a:gd name="connsiteY19" fmla="*/ 359429 h 730302"/>
                    <a:gd name="connsiteX20" fmla="*/ 12725 w 689730"/>
                    <a:gd name="connsiteY20" fmla="*/ 374847 h 730302"/>
                    <a:gd name="connsiteX21" fmla="*/ 95240 w 689730"/>
                    <a:gd name="connsiteY21" fmla="*/ 409130 h 730302"/>
                    <a:gd name="connsiteX22" fmla="*/ 100362 w 689730"/>
                    <a:gd name="connsiteY22" fmla="*/ 515024 h 730302"/>
                    <a:gd name="connsiteX23" fmla="*/ 105078 w 689730"/>
                    <a:gd name="connsiteY23" fmla="*/ 524660 h 730302"/>
                    <a:gd name="connsiteX24" fmla="*/ 107817 w 689730"/>
                    <a:gd name="connsiteY24" fmla="*/ 528717 h 730302"/>
                    <a:gd name="connsiteX25" fmla="*/ 210110 w 689730"/>
                    <a:gd name="connsiteY25" fmla="*/ 610623 h 730302"/>
                    <a:gd name="connsiteX26" fmla="*/ 218935 w 689730"/>
                    <a:gd name="connsiteY26" fmla="*/ 612449 h 730302"/>
                    <a:gd name="connsiteX27" fmla="*/ 228469 w 689730"/>
                    <a:gd name="connsiteY27" fmla="*/ 609355 h 730302"/>
                    <a:gd name="connsiteX28" fmla="*/ 325792 w 689730"/>
                    <a:gd name="connsiteY28" fmla="*/ 536680 h 730302"/>
                    <a:gd name="connsiteX29" fmla="*/ 434627 w 689730"/>
                    <a:gd name="connsiteY29" fmla="*/ 611637 h 730302"/>
                    <a:gd name="connsiteX30" fmla="*/ 436757 w 689730"/>
                    <a:gd name="connsiteY30" fmla="*/ 714691 h 730302"/>
                    <a:gd name="connsiteX31" fmla="*/ 462064 w 689730"/>
                    <a:gd name="connsiteY31" fmla="*/ 715604 h 730302"/>
                    <a:gd name="connsiteX32" fmla="*/ 459833 w 689730"/>
                    <a:gd name="connsiteY32" fmla="*/ 610978 h 730302"/>
                    <a:gd name="connsiteX33" fmla="*/ 509027 w 689730"/>
                    <a:gd name="connsiteY33" fmla="*/ 572688 h 730302"/>
                    <a:gd name="connsiteX34" fmla="*/ 557917 w 689730"/>
                    <a:gd name="connsiteY34" fmla="*/ 532978 h 730302"/>
                    <a:gd name="connsiteX35" fmla="*/ 561873 w 689730"/>
                    <a:gd name="connsiteY35" fmla="*/ 524609 h 730302"/>
                    <a:gd name="connsiteX36" fmla="*/ 561924 w 689730"/>
                    <a:gd name="connsiteY36" fmla="*/ 524407 h 730302"/>
                    <a:gd name="connsiteX37" fmla="*/ 569175 w 689730"/>
                    <a:gd name="connsiteY37" fmla="*/ 410601 h 730302"/>
                    <a:gd name="connsiteX38" fmla="*/ 679126 w 689730"/>
                    <a:gd name="connsiteY38" fmla="*/ 378042 h 730302"/>
                    <a:gd name="connsiteX39" fmla="*/ 688408 w 689730"/>
                    <a:gd name="connsiteY39" fmla="*/ 363334 h 730302"/>
                    <a:gd name="connsiteX40" fmla="*/ 340296 w 689730"/>
                    <a:gd name="connsiteY40" fmla="*/ 385193 h 730302"/>
                    <a:gd name="connsiteX41" fmla="*/ 340144 w 689730"/>
                    <a:gd name="connsiteY41" fmla="*/ 384939 h 730302"/>
                    <a:gd name="connsiteX42" fmla="*/ 231360 w 689730"/>
                    <a:gd name="connsiteY42" fmla="*/ 306229 h 730302"/>
                    <a:gd name="connsiteX43" fmla="*/ 228368 w 689730"/>
                    <a:gd name="connsiteY43" fmla="*/ 205406 h 730302"/>
                    <a:gd name="connsiteX44" fmla="*/ 326705 w 689730"/>
                    <a:gd name="connsiteY44" fmla="*/ 126594 h 730302"/>
                    <a:gd name="connsiteX45" fmla="*/ 428592 w 689730"/>
                    <a:gd name="connsiteY45" fmla="*/ 199929 h 730302"/>
                    <a:gd name="connsiteX46" fmla="*/ 426665 w 689730"/>
                    <a:gd name="connsiteY46" fmla="*/ 316017 h 730302"/>
                    <a:gd name="connsiteX47" fmla="*/ 340296 w 689730"/>
                    <a:gd name="connsiteY47" fmla="*/ 385193 h 730302"/>
                    <a:gd name="connsiteX48" fmla="*/ 125212 w 689730"/>
                    <a:gd name="connsiteY48" fmla="*/ 511271 h 730302"/>
                    <a:gd name="connsiteX49" fmla="*/ 120344 w 689730"/>
                    <a:gd name="connsiteY49" fmla="*/ 406392 h 730302"/>
                    <a:gd name="connsiteX50" fmla="*/ 218681 w 689730"/>
                    <a:gd name="connsiteY50" fmla="*/ 327580 h 730302"/>
                    <a:gd name="connsiteX51" fmla="*/ 320416 w 689730"/>
                    <a:gd name="connsiteY51" fmla="*/ 400762 h 730302"/>
                    <a:gd name="connsiteX52" fmla="*/ 313215 w 689730"/>
                    <a:gd name="connsiteY52" fmla="*/ 515075 h 730302"/>
                    <a:gd name="connsiteX53" fmla="*/ 217920 w 689730"/>
                    <a:gd name="connsiteY53" fmla="*/ 586280 h 730302"/>
                    <a:gd name="connsiteX54" fmla="*/ 126176 w 689730"/>
                    <a:gd name="connsiteY54" fmla="*/ 512083 h 730302"/>
                    <a:gd name="connsiteX55" fmla="*/ 125212 w 689730"/>
                    <a:gd name="connsiteY55" fmla="*/ 511271 h 730302"/>
                    <a:gd name="connsiteX56" fmla="*/ 446597 w 689730"/>
                    <a:gd name="connsiteY56" fmla="*/ 590184 h 730302"/>
                    <a:gd name="connsiteX57" fmla="*/ 338725 w 689730"/>
                    <a:gd name="connsiteY57" fmla="*/ 515024 h 730302"/>
                    <a:gd name="connsiteX58" fmla="*/ 345622 w 689730"/>
                    <a:gd name="connsiteY58" fmla="*/ 412833 h 730302"/>
                    <a:gd name="connsiteX59" fmla="*/ 441981 w 689730"/>
                    <a:gd name="connsiteY59" fmla="*/ 335593 h 730302"/>
                    <a:gd name="connsiteX60" fmla="*/ 543716 w 689730"/>
                    <a:gd name="connsiteY60" fmla="*/ 408775 h 730302"/>
                    <a:gd name="connsiteX61" fmla="*/ 537124 w 689730"/>
                    <a:gd name="connsiteY61" fmla="*/ 517611 h 730302"/>
                    <a:gd name="connsiteX62" fmla="*/ 446597 w 689730"/>
                    <a:gd name="connsiteY62" fmla="*/ 590184 h 730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689730" h="730302">
                      <a:moveTo>
                        <a:pt x="688408" y="363334"/>
                      </a:moveTo>
                      <a:cubicBezTo>
                        <a:pt x="686734" y="356437"/>
                        <a:pt x="679939" y="353191"/>
                        <a:pt x="673142" y="354205"/>
                      </a:cubicBezTo>
                      <a:cubicBezTo>
                        <a:pt x="633281" y="360241"/>
                        <a:pt x="596917" y="378447"/>
                        <a:pt x="558018" y="388185"/>
                      </a:cubicBezTo>
                      <a:cubicBezTo>
                        <a:pt x="557917" y="388236"/>
                        <a:pt x="557815" y="388286"/>
                        <a:pt x="557663" y="388286"/>
                      </a:cubicBezTo>
                      <a:cubicBezTo>
                        <a:pt x="524039" y="361204"/>
                        <a:pt x="488944" y="335897"/>
                        <a:pt x="452378" y="312670"/>
                      </a:cubicBezTo>
                      <a:cubicBezTo>
                        <a:pt x="456130" y="273517"/>
                        <a:pt x="454001" y="233959"/>
                        <a:pt x="453849" y="194654"/>
                      </a:cubicBezTo>
                      <a:cubicBezTo>
                        <a:pt x="453849" y="190242"/>
                        <a:pt x="451769" y="187149"/>
                        <a:pt x="448929" y="185069"/>
                      </a:cubicBezTo>
                      <a:cubicBezTo>
                        <a:pt x="448625" y="184714"/>
                        <a:pt x="448473" y="184207"/>
                        <a:pt x="448067" y="183852"/>
                      </a:cubicBezTo>
                      <a:cubicBezTo>
                        <a:pt x="413581" y="155756"/>
                        <a:pt x="377572" y="129637"/>
                        <a:pt x="339993" y="105598"/>
                      </a:cubicBezTo>
                      <a:cubicBezTo>
                        <a:pt x="337101" y="75930"/>
                        <a:pt x="337406" y="46109"/>
                        <a:pt x="340905" y="16542"/>
                      </a:cubicBezTo>
                      <a:cubicBezTo>
                        <a:pt x="341666" y="9949"/>
                        <a:pt x="335123" y="4015"/>
                        <a:pt x="328683" y="3812"/>
                      </a:cubicBezTo>
                      <a:cubicBezTo>
                        <a:pt x="321380" y="3559"/>
                        <a:pt x="316359" y="9036"/>
                        <a:pt x="315598" y="15629"/>
                      </a:cubicBezTo>
                      <a:cubicBezTo>
                        <a:pt x="312150" y="45044"/>
                        <a:pt x="311845" y="74713"/>
                        <a:pt x="314686" y="104229"/>
                      </a:cubicBezTo>
                      <a:cubicBezTo>
                        <a:pt x="279641" y="132325"/>
                        <a:pt x="244647" y="160371"/>
                        <a:pt x="209603" y="188467"/>
                      </a:cubicBezTo>
                      <a:cubicBezTo>
                        <a:pt x="206966" y="190547"/>
                        <a:pt x="205698" y="193742"/>
                        <a:pt x="205647" y="196937"/>
                      </a:cubicBezTo>
                      <a:cubicBezTo>
                        <a:pt x="203872" y="198915"/>
                        <a:pt x="202807" y="201349"/>
                        <a:pt x="203010" y="204037"/>
                      </a:cubicBezTo>
                      <a:cubicBezTo>
                        <a:pt x="205850" y="237864"/>
                        <a:pt x="206763" y="271844"/>
                        <a:pt x="206053" y="305772"/>
                      </a:cubicBezTo>
                      <a:cubicBezTo>
                        <a:pt x="172428" y="332753"/>
                        <a:pt x="138753" y="359683"/>
                        <a:pt x="105129" y="386663"/>
                      </a:cubicBezTo>
                      <a:cubicBezTo>
                        <a:pt x="76830" y="374897"/>
                        <a:pt x="48581" y="363131"/>
                        <a:pt x="20282" y="351416"/>
                      </a:cubicBezTo>
                      <a:cubicBezTo>
                        <a:pt x="13993" y="348779"/>
                        <a:pt x="6284" y="353546"/>
                        <a:pt x="4408" y="359429"/>
                      </a:cubicBezTo>
                      <a:cubicBezTo>
                        <a:pt x="2177" y="366276"/>
                        <a:pt x="6386" y="372209"/>
                        <a:pt x="12725" y="374847"/>
                      </a:cubicBezTo>
                      <a:cubicBezTo>
                        <a:pt x="40213" y="386258"/>
                        <a:pt x="67752" y="397719"/>
                        <a:pt x="95240" y="409130"/>
                      </a:cubicBezTo>
                      <a:cubicBezTo>
                        <a:pt x="96203" y="444479"/>
                        <a:pt x="97218" y="479777"/>
                        <a:pt x="100362" y="515024"/>
                      </a:cubicBezTo>
                      <a:cubicBezTo>
                        <a:pt x="100717" y="518878"/>
                        <a:pt x="102390" y="522277"/>
                        <a:pt x="105078" y="524660"/>
                      </a:cubicBezTo>
                      <a:cubicBezTo>
                        <a:pt x="105636" y="526030"/>
                        <a:pt x="106498" y="527399"/>
                        <a:pt x="107817" y="528717"/>
                      </a:cubicBezTo>
                      <a:cubicBezTo>
                        <a:pt x="138550" y="559705"/>
                        <a:pt x="172986" y="587192"/>
                        <a:pt x="210110" y="610623"/>
                      </a:cubicBezTo>
                      <a:cubicBezTo>
                        <a:pt x="213153" y="612550"/>
                        <a:pt x="216196" y="612956"/>
                        <a:pt x="218935" y="612449"/>
                      </a:cubicBezTo>
                      <a:cubicBezTo>
                        <a:pt x="222231" y="612550"/>
                        <a:pt x="225578" y="611434"/>
                        <a:pt x="228469" y="609355"/>
                      </a:cubicBezTo>
                      <a:cubicBezTo>
                        <a:pt x="261180" y="585468"/>
                        <a:pt x="293385" y="560922"/>
                        <a:pt x="325792" y="536680"/>
                      </a:cubicBezTo>
                      <a:cubicBezTo>
                        <a:pt x="357743" y="566754"/>
                        <a:pt x="397250" y="588562"/>
                        <a:pt x="434627" y="611637"/>
                      </a:cubicBezTo>
                      <a:cubicBezTo>
                        <a:pt x="436757" y="645921"/>
                        <a:pt x="437569" y="680306"/>
                        <a:pt x="436757" y="714691"/>
                      </a:cubicBezTo>
                      <a:cubicBezTo>
                        <a:pt x="436403" y="730514"/>
                        <a:pt x="461710" y="731427"/>
                        <a:pt x="462064" y="715604"/>
                      </a:cubicBezTo>
                      <a:cubicBezTo>
                        <a:pt x="462876" y="680712"/>
                        <a:pt x="462064" y="645819"/>
                        <a:pt x="459833" y="610978"/>
                      </a:cubicBezTo>
                      <a:cubicBezTo>
                        <a:pt x="476975" y="599110"/>
                        <a:pt x="493204" y="586178"/>
                        <a:pt x="509027" y="572688"/>
                      </a:cubicBezTo>
                      <a:cubicBezTo>
                        <a:pt x="525002" y="559096"/>
                        <a:pt x="540724" y="545200"/>
                        <a:pt x="557917" y="532978"/>
                      </a:cubicBezTo>
                      <a:cubicBezTo>
                        <a:pt x="560656" y="531050"/>
                        <a:pt x="561822" y="527855"/>
                        <a:pt x="561873" y="524609"/>
                      </a:cubicBezTo>
                      <a:cubicBezTo>
                        <a:pt x="561873" y="524559"/>
                        <a:pt x="561924" y="524457"/>
                        <a:pt x="561924" y="524407"/>
                      </a:cubicBezTo>
                      <a:cubicBezTo>
                        <a:pt x="566690" y="486624"/>
                        <a:pt x="569074" y="448638"/>
                        <a:pt x="569175" y="410601"/>
                      </a:cubicBezTo>
                      <a:cubicBezTo>
                        <a:pt x="606096" y="400610"/>
                        <a:pt x="641039" y="383823"/>
                        <a:pt x="679126" y="378042"/>
                      </a:cubicBezTo>
                      <a:cubicBezTo>
                        <a:pt x="685770" y="377129"/>
                        <a:pt x="689879" y="369471"/>
                        <a:pt x="688408" y="363334"/>
                      </a:cubicBezTo>
                      <a:close/>
                      <a:moveTo>
                        <a:pt x="340296" y="385193"/>
                      </a:moveTo>
                      <a:cubicBezTo>
                        <a:pt x="340246" y="385142"/>
                        <a:pt x="340195" y="385041"/>
                        <a:pt x="340144" y="384939"/>
                      </a:cubicBezTo>
                      <a:cubicBezTo>
                        <a:pt x="305455" y="356691"/>
                        <a:pt x="269193" y="330369"/>
                        <a:pt x="231360" y="306229"/>
                      </a:cubicBezTo>
                      <a:cubicBezTo>
                        <a:pt x="232070" y="272604"/>
                        <a:pt x="231157" y="238929"/>
                        <a:pt x="228368" y="205406"/>
                      </a:cubicBezTo>
                      <a:cubicBezTo>
                        <a:pt x="261130" y="179136"/>
                        <a:pt x="293942" y="152865"/>
                        <a:pt x="326705" y="126594"/>
                      </a:cubicBezTo>
                      <a:cubicBezTo>
                        <a:pt x="362054" y="149163"/>
                        <a:pt x="396185" y="173557"/>
                        <a:pt x="428592" y="199929"/>
                      </a:cubicBezTo>
                      <a:cubicBezTo>
                        <a:pt x="428896" y="238574"/>
                        <a:pt x="430773" y="277524"/>
                        <a:pt x="426665" y="316017"/>
                      </a:cubicBezTo>
                      <a:cubicBezTo>
                        <a:pt x="397858" y="339042"/>
                        <a:pt x="369052" y="362117"/>
                        <a:pt x="340296" y="385193"/>
                      </a:cubicBezTo>
                      <a:close/>
                      <a:moveTo>
                        <a:pt x="125212" y="511271"/>
                      </a:moveTo>
                      <a:cubicBezTo>
                        <a:pt x="122271" y="476379"/>
                        <a:pt x="121307" y="441385"/>
                        <a:pt x="120344" y="406392"/>
                      </a:cubicBezTo>
                      <a:cubicBezTo>
                        <a:pt x="153106" y="380121"/>
                        <a:pt x="185919" y="353850"/>
                        <a:pt x="218681" y="327580"/>
                      </a:cubicBezTo>
                      <a:cubicBezTo>
                        <a:pt x="253979" y="350098"/>
                        <a:pt x="288060" y="374441"/>
                        <a:pt x="320416" y="400762"/>
                      </a:cubicBezTo>
                      <a:cubicBezTo>
                        <a:pt x="320366" y="439002"/>
                        <a:pt x="317982" y="477140"/>
                        <a:pt x="313215" y="515075"/>
                      </a:cubicBezTo>
                      <a:cubicBezTo>
                        <a:pt x="281467" y="538810"/>
                        <a:pt x="249922" y="562798"/>
                        <a:pt x="217920" y="586280"/>
                      </a:cubicBezTo>
                      <a:cubicBezTo>
                        <a:pt x="184702" y="564725"/>
                        <a:pt x="153917" y="540027"/>
                        <a:pt x="126176" y="512083"/>
                      </a:cubicBezTo>
                      <a:cubicBezTo>
                        <a:pt x="125871" y="511779"/>
                        <a:pt x="125567" y="511575"/>
                        <a:pt x="125212" y="511271"/>
                      </a:cubicBezTo>
                      <a:close/>
                      <a:moveTo>
                        <a:pt x="446597" y="590184"/>
                      </a:moveTo>
                      <a:cubicBezTo>
                        <a:pt x="409371" y="567312"/>
                        <a:pt x="369509" y="545859"/>
                        <a:pt x="338725" y="515024"/>
                      </a:cubicBezTo>
                      <a:cubicBezTo>
                        <a:pt x="342934" y="481096"/>
                        <a:pt x="345216" y="446964"/>
                        <a:pt x="345622" y="412833"/>
                      </a:cubicBezTo>
                      <a:cubicBezTo>
                        <a:pt x="377725" y="387069"/>
                        <a:pt x="409878" y="361356"/>
                        <a:pt x="441981" y="335593"/>
                      </a:cubicBezTo>
                      <a:cubicBezTo>
                        <a:pt x="477279" y="358111"/>
                        <a:pt x="511360" y="382454"/>
                        <a:pt x="543716" y="408775"/>
                      </a:cubicBezTo>
                      <a:cubicBezTo>
                        <a:pt x="543665" y="445138"/>
                        <a:pt x="541434" y="481501"/>
                        <a:pt x="537124" y="517611"/>
                      </a:cubicBezTo>
                      <a:cubicBezTo>
                        <a:pt x="505832" y="540433"/>
                        <a:pt x="478496" y="568022"/>
                        <a:pt x="446597" y="59018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65" name="组合 164"/>
              <p:cNvGrpSpPr/>
              <p:nvPr/>
            </p:nvGrpSpPr>
            <p:grpSpPr>
              <a:xfrm flipH="1">
                <a:off x="7717363" y="2667132"/>
                <a:ext cx="6043486" cy="5489460"/>
                <a:chOff x="-1573224" y="2685449"/>
                <a:chExt cx="6043486" cy="5489460"/>
              </a:xfrm>
              <a:solidFill>
                <a:srgbClr val="E6E6E6"/>
              </a:solidFill>
            </p:grpSpPr>
            <p:sp>
              <p:nvSpPr>
                <p:cNvPr id="166" name="矩形 165"/>
                <p:cNvSpPr/>
                <p:nvPr/>
              </p:nvSpPr>
              <p:spPr>
                <a:xfrm>
                  <a:off x="-1573224" y="2685449"/>
                  <a:ext cx="1561498" cy="548946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7" name="矩形 166"/>
                <p:cNvSpPr/>
                <p:nvPr/>
              </p:nvSpPr>
              <p:spPr>
                <a:xfrm rot="5400000">
                  <a:off x="934708" y="4639355"/>
                  <a:ext cx="1294559" cy="5776549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5" name="组合 4"/>
            <p:cNvGrpSpPr/>
            <p:nvPr/>
          </p:nvGrpSpPr>
          <p:grpSpPr>
            <a:xfrm>
              <a:off x="-1087771" y="-992519"/>
              <a:ext cx="3786089" cy="3762047"/>
              <a:chOff x="-887723" y="-802365"/>
              <a:chExt cx="3110982" cy="3091227"/>
            </a:xfrm>
          </p:grpSpPr>
          <p:grpSp>
            <p:nvGrpSpPr>
              <p:cNvPr id="121" name="组合 120"/>
              <p:cNvGrpSpPr/>
              <p:nvPr/>
            </p:nvGrpSpPr>
            <p:grpSpPr>
              <a:xfrm>
                <a:off x="-345820" y="-662041"/>
                <a:ext cx="2569079" cy="2229103"/>
                <a:chOff x="853310" y="-280796"/>
                <a:chExt cx="2569079" cy="2229103"/>
              </a:xfrm>
            </p:grpSpPr>
            <p:sp>
              <p:nvSpPr>
                <p:cNvPr id="125" name="任意多边形: 形状 124"/>
                <p:cNvSpPr/>
                <p:nvPr/>
              </p:nvSpPr>
              <p:spPr>
                <a:xfrm>
                  <a:off x="853310" y="-280796"/>
                  <a:ext cx="2151529" cy="1398494"/>
                </a:xfrm>
                <a:custGeom>
                  <a:avLst/>
                  <a:gdLst>
                    <a:gd name="connsiteX0" fmla="*/ 2148186 w 2151529"/>
                    <a:gd name="connsiteY0" fmla="*/ 754362 h 1398494"/>
                    <a:gd name="connsiteX1" fmla="*/ 1946211 w 2151529"/>
                    <a:gd name="connsiteY1" fmla="*/ 1021622 h 1398494"/>
                    <a:gd name="connsiteX2" fmla="*/ 1473144 w 2151529"/>
                    <a:gd name="connsiteY2" fmla="*/ 1090874 h 1398494"/>
                    <a:gd name="connsiteX3" fmla="*/ 977619 w 2151529"/>
                    <a:gd name="connsiteY3" fmla="*/ 1384827 h 1398494"/>
                    <a:gd name="connsiteX4" fmla="*/ 5397 w 2151529"/>
                    <a:gd name="connsiteY4" fmla="*/ 815680 h 1398494"/>
                    <a:gd name="connsiteX5" fmla="*/ 625105 w 2151529"/>
                    <a:gd name="connsiteY5" fmla="*/ 11748 h 1398494"/>
                    <a:gd name="connsiteX6" fmla="*/ 2148186 w 2151529"/>
                    <a:gd name="connsiteY6" fmla="*/ 754362 h 1398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51529" h="1398494">
                      <a:moveTo>
                        <a:pt x="2148186" y="754362"/>
                      </a:moveTo>
                      <a:cubicBezTo>
                        <a:pt x="2148186" y="754362"/>
                        <a:pt x="2126133" y="971599"/>
                        <a:pt x="1946211" y="1021622"/>
                      </a:cubicBezTo>
                      <a:cubicBezTo>
                        <a:pt x="1745917" y="1077293"/>
                        <a:pt x="1574333" y="955328"/>
                        <a:pt x="1473144" y="1090874"/>
                      </a:cubicBezTo>
                      <a:cubicBezTo>
                        <a:pt x="1371954" y="1226421"/>
                        <a:pt x="1305257" y="1320617"/>
                        <a:pt x="977619" y="1384827"/>
                      </a:cubicBezTo>
                      <a:cubicBezTo>
                        <a:pt x="779544" y="1423689"/>
                        <a:pt x="25635" y="1412326"/>
                        <a:pt x="5397" y="815680"/>
                      </a:cubicBezTo>
                      <a:cubicBezTo>
                        <a:pt x="-2537" y="580760"/>
                        <a:pt x="120235" y="55787"/>
                        <a:pt x="625105" y="11748"/>
                      </a:cubicBezTo>
                      <a:cubicBezTo>
                        <a:pt x="1273791" y="-44932"/>
                        <a:pt x="2225708" y="262468"/>
                        <a:pt x="2148186" y="75436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>
                <a:xfrm>
                  <a:off x="2205082" y="856683"/>
                  <a:ext cx="60512" cy="60512"/>
                </a:xfrm>
                <a:custGeom>
                  <a:avLst/>
                  <a:gdLst>
                    <a:gd name="connsiteX0" fmla="*/ 47749 w 60511"/>
                    <a:gd name="connsiteY0" fmla="*/ 49878 h 60511"/>
                    <a:gd name="connsiteX1" fmla="*/ 16148 w 60511"/>
                    <a:gd name="connsiteY1" fmla="*/ 12831 h 60511"/>
                    <a:gd name="connsiteX2" fmla="*/ 47749 w 60511"/>
                    <a:gd name="connsiteY2" fmla="*/ 49878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511" h="60511">
                      <a:moveTo>
                        <a:pt x="47749" y="49878"/>
                      </a:moveTo>
                      <a:cubicBezTo>
                        <a:pt x="75718" y="24866"/>
                        <a:pt x="45328" y="-10903"/>
                        <a:pt x="16148" y="12831"/>
                      </a:cubicBezTo>
                      <a:cubicBezTo>
                        <a:pt x="-11889" y="37775"/>
                        <a:pt x="18568" y="73544"/>
                        <a:pt x="47749" y="4987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>
                <a:xfrm>
                  <a:off x="2384546" y="1043605"/>
                  <a:ext cx="53788" cy="60512"/>
                </a:xfrm>
                <a:custGeom>
                  <a:avLst/>
                  <a:gdLst>
                    <a:gd name="connsiteX0" fmla="*/ 7865 w 53788"/>
                    <a:gd name="connsiteY0" fmla="*/ 23043 h 60511"/>
                    <a:gd name="connsiteX1" fmla="*/ 52577 w 53788"/>
                    <a:gd name="connsiteY1" fmla="*/ 42474 h 60511"/>
                    <a:gd name="connsiteX2" fmla="*/ 7865 w 53788"/>
                    <a:gd name="connsiteY2" fmla="*/ 23043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788" h="60511">
                      <a:moveTo>
                        <a:pt x="7865" y="23043"/>
                      </a:moveTo>
                      <a:cubicBezTo>
                        <a:pt x="-6321" y="57803"/>
                        <a:pt x="36777" y="76629"/>
                        <a:pt x="52577" y="42474"/>
                      </a:cubicBezTo>
                      <a:cubicBezTo>
                        <a:pt x="66764" y="7713"/>
                        <a:pt x="23733" y="-11046"/>
                        <a:pt x="7865" y="2304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>
                <a:xfrm>
                  <a:off x="1666107" y="733919"/>
                  <a:ext cx="887506" cy="900953"/>
                </a:xfrm>
                <a:custGeom>
                  <a:avLst/>
                  <a:gdLst>
                    <a:gd name="connsiteX0" fmla="*/ 26318 w 887505"/>
                    <a:gd name="connsiteY0" fmla="*/ 337301 h 900952"/>
                    <a:gd name="connsiteX1" fmla="*/ 25040 w 887505"/>
                    <a:gd name="connsiteY1" fmla="*/ 339452 h 900952"/>
                    <a:gd name="connsiteX2" fmla="*/ 24771 w 887505"/>
                    <a:gd name="connsiteY2" fmla="*/ 340058 h 900952"/>
                    <a:gd name="connsiteX3" fmla="*/ 16838 w 887505"/>
                    <a:gd name="connsiteY3" fmla="*/ 357135 h 900952"/>
                    <a:gd name="connsiteX4" fmla="*/ 15426 w 887505"/>
                    <a:gd name="connsiteY4" fmla="*/ 359489 h 900952"/>
                    <a:gd name="connsiteX5" fmla="*/ 13812 w 887505"/>
                    <a:gd name="connsiteY5" fmla="*/ 363792 h 900952"/>
                    <a:gd name="connsiteX6" fmla="*/ 13610 w 887505"/>
                    <a:gd name="connsiteY6" fmla="*/ 364128 h 900952"/>
                    <a:gd name="connsiteX7" fmla="*/ 13476 w 887505"/>
                    <a:gd name="connsiteY7" fmla="*/ 364464 h 900952"/>
                    <a:gd name="connsiteX8" fmla="*/ 8366 w 887505"/>
                    <a:gd name="connsiteY8" fmla="*/ 430220 h 900952"/>
                    <a:gd name="connsiteX9" fmla="*/ 51733 w 887505"/>
                    <a:gd name="connsiteY9" fmla="*/ 492614 h 900952"/>
                    <a:gd name="connsiteX10" fmla="*/ 117018 w 887505"/>
                    <a:gd name="connsiteY10" fmla="*/ 541158 h 900952"/>
                    <a:gd name="connsiteX11" fmla="*/ 184993 w 887505"/>
                    <a:gd name="connsiteY11" fmla="*/ 573162 h 900952"/>
                    <a:gd name="connsiteX12" fmla="*/ 245975 w 887505"/>
                    <a:gd name="connsiteY12" fmla="*/ 552387 h 900952"/>
                    <a:gd name="connsiteX13" fmla="*/ 302251 w 887505"/>
                    <a:gd name="connsiteY13" fmla="*/ 498329 h 900952"/>
                    <a:gd name="connsiteX14" fmla="*/ 324842 w 887505"/>
                    <a:gd name="connsiteY14" fmla="*/ 476075 h 900952"/>
                    <a:gd name="connsiteX15" fmla="*/ 326792 w 887505"/>
                    <a:gd name="connsiteY15" fmla="*/ 474125 h 900952"/>
                    <a:gd name="connsiteX16" fmla="*/ 423208 w 887505"/>
                    <a:gd name="connsiteY16" fmla="*/ 379995 h 900952"/>
                    <a:gd name="connsiteX17" fmla="*/ 536903 w 887505"/>
                    <a:gd name="connsiteY17" fmla="*/ 321702 h 900952"/>
                    <a:gd name="connsiteX18" fmla="*/ 540533 w 887505"/>
                    <a:gd name="connsiteY18" fmla="*/ 321030 h 900952"/>
                    <a:gd name="connsiteX19" fmla="*/ 551762 w 887505"/>
                    <a:gd name="connsiteY19" fmla="*/ 330174 h 900952"/>
                    <a:gd name="connsiteX20" fmla="*/ 555191 w 887505"/>
                    <a:gd name="connsiteY20" fmla="*/ 446357 h 900952"/>
                    <a:gd name="connsiteX21" fmla="*/ 468659 w 887505"/>
                    <a:gd name="connsiteY21" fmla="*/ 558908 h 900952"/>
                    <a:gd name="connsiteX22" fmla="*/ 425359 w 887505"/>
                    <a:gd name="connsiteY22" fmla="*/ 599922 h 900952"/>
                    <a:gd name="connsiteX23" fmla="*/ 389456 w 887505"/>
                    <a:gd name="connsiteY23" fmla="*/ 636027 h 900952"/>
                    <a:gd name="connsiteX24" fmla="*/ 356107 w 887505"/>
                    <a:gd name="connsiteY24" fmla="*/ 697548 h 900952"/>
                    <a:gd name="connsiteX25" fmla="*/ 364444 w 887505"/>
                    <a:gd name="connsiteY25" fmla="*/ 757185 h 900952"/>
                    <a:gd name="connsiteX26" fmla="*/ 466911 w 887505"/>
                    <a:gd name="connsiteY26" fmla="*/ 860123 h 900952"/>
                    <a:gd name="connsiteX27" fmla="*/ 530717 w 887505"/>
                    <a:gd name="connsiteY27" fmla="*/ 897976 h 900952"/>
                    <a:gd name="connsiteX28" fmla="*/ 598154 w 887505"/>
                    <a:gd name="connsiteY28" fmla="*/ 881705 h 900952"/>
                    <a:gd name="connsiteX29" fmla="*/ 637823 w 887505"/>
                    <a:gd name="connsiteY29" fmla="*/ 848827 h 900952"/>
                    <a:gd name="connsiteX30" fmla="*/ 675609 w 887505"/>
                    <a:gd name="connsiteY30" fmla="*/ 815478 h 900952"/>
                    <a:gd name="connsiteX31" fmla="*/ 813845 w 887505"/>
                    <a:gd name="connsiteY31" fmla="*/ 661308 h 900952"/>
                    <a:gd name="connsiteX32" fmla="*/ 885585 w 887505"/>
                    <a:gd name="connsiteY32" fmla="*/ 457181 h 900952"/>
                    <a:gd name="connsiteX33" fmla="*/ 829376 w 887505"/>
                    <a:gd name="connsiteY33" fmla="*/ 219236 h 900952"/>
                    <a:gd name="connsiteX34" fmla="*/ 816265 w 887505"/>
                    <a:gd name="connsiteY34" fmla="*/ 193485 h 900952"/>
                    <a:gd name="connsiteX35" fmla="*/ 707546 w 887505"/>
                    <a:gd name="connsiteY35" fmla="*/ 76092 h 900952"/>
                    <a:gd name="connsiteX36" fmla="*/ 560166 w 887505"/>
                    <a:gd name="connsiteY36" fmla="*/ 10739 h 900952"/>
                    <a:gd name="connsiteX37" fmla="*/ 263457 w 887505"/>
                    <a:gd name="connsiteY37" fmla="*/ 82950 h 900952"/>
                    <a:gd name="connsiteX38" fmla="*/ 122464 w 887505"/>
                    <a:gd name="connsiteY38" fmla="*/ 208814 h 900952"/>
                    <a:gd name="connsiteX39" fmla="*/ 26318 w 887505"/>
                    <a:gd name="connsiteY39" fmla="*/ 337301 h 900952"/>
                    <a:gd name="connsiteX40" fmla="*/ 663372 w 887505"/>
                    <a:gd name="connsiteY40" fmla="*/ 798804 h 900952"/>
                    <a:gd name="connsiteX41" fmla="*/ 656783 w 887505"/>
                    <a:gd name="connsiteY41" fmla="*/ 756782 h 900952"/>
                    <a:gd name="connsiteX42" fmla="*/ 842285 w 887505"/>
                    <a:gd name="connsiteY42" fmla="*/ 480915 h 900952"/>
                    <a:gd name="connsiteX43" fmla="*/ 860237 w 887505"/>
                    <a:gd name="connsiteY43" fmla="*/ 372599 h 900952"/>
                    <a:gd name="connsiteX44" fmla="*/ 863263 w 887505"/>
                    <a:gd name="connsiteY44" fmla="*/ 477218 h 900952"/>
                    <a:gd name="connsiteX45" fmla="*/ 663372 w 887505"/>
                    <a:gd name="connsiteY45" fmla="*/ 798804 h 900952"/>
                    <a:gd name="connsiteX46" fmla="*/ 558821 w 887505"/>
                    <a:gd name="connsiteY46" fmla="*/ 837263 h 900952"/>
                    <a:gd name="connsiteX47" fmla="*/ 574285 w 887505"/>
                    <a:gd name="connsiteY47" fmla="*/ 830606 h 900952"/>
                    <a:gd name="connsiteX48" fmla="*/ 577849 w 887505"/>
                    <a:gd name="connsiteY48" fmla="*/ 828589 h 900952"/>
                    <a:gd name="connsiteX49" fmla="*/ 579328 w 887505"/>
                    <a:gd name="connsiteY49" fmla="*/ 827312 h 900952"/>
                    <a:gd name="connsiteX50" fmla="*/ 579395 w 887505"/>
                    <a:gd name="connsiteY50" fmla="*/ 827244 h 900952"/>
                    <a:gd name="connsiteX51" fmla="*/ 579664 w 887505"/>
                    <a:gd name="connsiteY51" fmla="*/ 826976 h 900952"/>
                    <a:gd name="connsiteX52" fmla="*/ 615097 w 887505"/>
                    <a:gd name="connsiteY52" fmla="*/ 795913 h 900952"/>
                    <a:gd name="connsiteX53" fmla="*/ 638899 w 887505"/>
                    <a:gd name="connsiteY53" fmla="*/ 773927 h 900952"/>
                    <a:gd name="connsiteX54" fmla="*/ 640714 w 887505"/>
                    <a:gd name="connsiteY54" fmla="*/ 785021 h 900952"/>
                    <a:gd name="connsiteX55" fmla="*/ 643941 w 887505"/>
                    <a:gd name="connsiteY55" fmla="*/ 816554 h 900952"/>
                    <a:gd name="connsiteX56" fmla="*/ 589615 w 887505"/>
                    <a:gd name="connsiteY56" fmla="*/ 862543 h 900952"/>
                    <a:gd name="connsiteX57" fmla="*/ 548467 w 887505"/>
                    <a:gd name="connsiteY57" fmla="*/ 877940 h 900952"/>
                    <a:gd name="connsiteX58" fmla="*/ 558821 w 887505"/>
                    <a:gd name="connsiteY58" fmla="*/ 837263 h 900952"/>
                    <a:gd name="connsiteX59" fmla="*/ 380849 w 887505"/>
                    <a:gd name="connsiteY59" fmla="*/ 689076 h 900952"/>
                    <a:gd name="connsiteX60" fmla="*/ 440487 w 887505"/>
                    <a:gd name="connsiteY60" fmla="*/ 766666 h 900952"/>
                    <a:gd name="connsiteX61" fmla="*/ 515455 w 887505"/>
                    <a:gd name="connsiteY61" fmla="*/ 829396 h 900952"/>
                    <a:gd name="connsiteX62" fmla="*/ 537306 w 887505"/>
                    <a:gd name="connsiteY62" fmla="*/ 838137 h 900952"/>
                    <a:gd name="connsiteX63" fmla="*/ 527691 w 887505"/>
                    <a:gd name="connsiteY63" fmla="*/ 875452 h 900952"/>
                    <a:gd name="connsiteX64" fmla="*/ 524531 w 887505"/>
                    <a:gd name="connsiteY64" fmla="*/ 874511 h 900952"/>
                    <a:gd name="connsiteX65" fmla="*/ 467112 w 887505"/>
                    <a:gd name="connsiteY65" fmla="*/ 833901 h 900952"/>
                    <a:gd name="connsiteX66" fmla="*/ 383068 w 887505"/>
                    <a:gd name="connsiteY66" fmla="*/ 747907 h 900952"/>
                    <a:gd name="connsiteX67" fmla="*/ 377084 w 887505"/>
                    <a:gd name="connsiteY67" fmla="*/ 699430 h 900952"/>
                    <a:gd name="connsiteX68" fmla="*/ 380849 w 887505"/>
                    <a:gd name="connsiteY68" fmla="*/ 689076 h 900952"/>
                    <a:gd name="connsiteX69" fmla="*/ 633385 w 887505"/>
                    <a:gd name="connsiteY69" fmla="*/ 750865 h 900952"/>
                    <a:gd name="connsiteX70" fmla="*/ 567764 w 887505"/>
                    <a:gd name="connsiteY70" fmla="*/ 810032 h 900952"/>
                    <a:gd name="connsiteX71" fmla="*/ 536768 w 887505"/>
                    <a:gd name="connsiteY71" fmla="*/ 817092 h 900952"/>
                    <a:gd name="connsiteX72" fmla="*/ 505705 w 887505"/>
                    <a:gd name="connsiteY72" fmla="*/ 796182 h 900952"/>
                    <a:gd name="connsiteX73" fmla="*/ 467180 w 887505"/>
                    <a:gd name="connsiteY73" fmla="*/ 763371 h 900952"/>
                    <a:gd name="connsiteX74" fmla="*/ 407475 w 887505"/>
                    <a:gd name="connsiteY74" fmla="*/ 698489 h 900952"/>
                    <a:gd name="connsiteX75" fmla="*/ 405121 w 887505"/>
                    <a:gd name="connsiteY75" fmla="*/ 650214 h 900952"/>
                    <a:gd name="connsiteX76" fmla="*/ 447681 w 887505"/>
                    <a:gd name="connsiteY76" fmla="*/ 607721 h 900952"/>
                    <a:gd name="connsiteX77" fmla="*/ 472222 w 887505"/>
                    <a:gd name="connsiteY77" fmla="*/ 584660 h 900952"/>
                    <a:gd name="connsiteX78" fmla="*/ 633385 w 887505"/>
                    <a:gd name="connsiteY78" fmla="*/ 750865 h 900952"/>
                    <a:gd name="connsiteX79" fmla="*/ 408819 w 887505"/>
                    <a:gd name="connsiteY79" fmla="*/ 299649 h 900952"/>
                    <a:gd name="connsiteX80" fmla="*/ 299831 w 887505"/>
                    <a:gd name="connsiteY80" fmla="*/ 392837 h 900952"/>
                    <a:gd name="connsiteX81" fmla="*/ 110093 w 887505"/>
                    <a:gd name="connsiteY81" fmla="*/ 253324 h 900952"/>
                    <a:gd name="connsiteX82" fmla="*/ 171143 w 887505"/>
                    <a:gd name="connsiteY82" fmla="*/ 189182 h 900952"/>
                    <a:gd name="connsiteX83" fmla="*/ 305546 w 887505"/>
                    <a:gd name="connsiteY83" fmla="*/ 80731 h 900952"/>
                    <a:gd name="connsiteX84" fmla="*/ 592237 w 887505"/>
                    <a:gd name="connsiteY84" fmla="*/ 39986 h 900952"/>
                    <a:gd name="connsiteX85" fmla="*/ 729128 w 887505"/>
                    <a:gd name="connsiteY85" fmla="*/ 119660 h 900952"/>
                    <a:gd name="connsiteX86" fmla="*/ 798851 w 887505"/>
                    <a:gd name="connsiteY86" fmla="*/ 204309 h 900952"/>
                    <a:gd name="connsiteX87" fmla="*/ 799927 w 887505"/>
                    <a:gd name="connsiteY87" fmla="*/ 206932 h 900952"/>
                    <a:gd name="connsiteX88" fmla="*/ 811693 w 887505"/>
                    <a:gd name="connsiteY88" fmla="*/ 229657 h 900952"/>
                    <a:gd name="connsiteX89" fmla="*/ 815324 w 887505"/>
                    <a:gd name="connsiteY89" fmla="*/ 237524 h 900952"/>
                    <a:gd name="connsiteX90" fmla="*/ 807525 w 887505"/>
                    <a:gd name="connsiteY90" fmla="*/ 515945 h 900952"/>
                    <a:gd name="connsiteX91" fmla="*/ 648110 w 887505"/>
                    <a:gd name="connsiteY91" fmla="*/ 736544 h 900952"/>
                    <a:gd name="connsiteX92" fmla="*/ 647975 w 887505"/>
                    <a:gd name="connsiteY92" fmla="*/ 736477 h 900952"/>
                    <a:gd name="connsiteX93" fmla="*/ 486678 w 887505"/>
                    <a:gd name="connsiteY93" fmla="*/ 570137 h 900952"/>
                    <a:gd name="connsiteX94" fmla="*/ 536163 w 887505"/>
                    <a:gd name="connsiteY94" fmla="*/ 513592 h 900952"/>
                    <a:gd name="connsiteX95" fmla="*/ 593313 w 887505"/>
                    <a:gd name="connsiteY95" fmla="*/ 398754 h 900952"/>
                    <a:gd name="connsiteX96" fmla="*/ 535154 w 887505"/>
                    <a:gd name="connsiteY96" fmla="*/ 294203 h 900952"/>
                    <a:gd name="connsiteX97" fmla="*/ 408819 w 887505"/>
                    <a:gd name="connsiteY97" fmla="*/ 299649 h 900952"/>
                    <a:gd name="connsiteX98" fmla="*/ 324708 w 887505"/>
                    <a:gd name="connsiteY98" fmla="*/ 447231 h 900952"/>
                    <a:gd name="connsiteX99" fmla="*/ 321750 w 887505"/>
                    <a:gd name="connsiteY99" fmla="*/ 436675 h 900952"/>
                    <a:gd name="connsiteX100" fmla="*/ 317648 w 887505"/>
                    <a:gd name="connsiteY100" fmla="*/ 421614 h 900952"/>
                    <a:gd name="connsiteX101" fmla="*/ 315967 w 887505"/>
                    <a:gd name="connsiteY101" fmla="*/ 414689 h 900952"/>
                    <a:gd name="connsiteX102" fmla="*/ 315564 w 887505"/>
                    <a:gd name="connsiteY102" fmla="*/ 413210 h 900952"/>
                    <a:gd name="connsiteX103" fmla="*/ 315564 w 887505"/>
                    <a:gd name="connsiteY103" fmla="*/ 413075 h 900952"/>
                    <a:gd name="connsiteX104" fmla="*/ 315564 w 887505"/>
                    <a:gd name="connsiteY104" fmla="*/ 412941 h 900952"/>
                    <a:gd name="connsiteX105" fmla="*/ 315631 w 887505"/>
                    <a:gd name="connsiteY105" fmla="*/ 412873 h 900952"/>
                    <a:gd name="connsiteX106" fmla="*/ 315564 w 887505"/>
                    <a:gd name="connsiteY106" fmla="*/ 412403 h 900952"/>
                    <a:gd name="connsiteX107" fmla="*/ 315564 w 887505"/>
                    <a:gd name="connsiteY107" fmla="*/ 412268 h 900952"/>
                    <a:gd name="connsiteX108" fmla="*/ 315564 w 887505"/>
                    <a:gd name="connsiteY108" fmla="*/ 412134 h 900952"/>
                    <a:gd name="connsiteX109" fmla="*/ 315228 w 887505"/>
                    <a:gd name="connsiteY109" fmla="*/ 410050 h 900952"/>
                    <a:gd name="connsiteX110" fmla="*/ 314488 w 887505"/>
                    <a:gd name="connsiteY110" fmla="*/ 407629 h 900952"/>
                    <a:gd name="connsiteX111" fmla="*/ 421123 w 887505"/>
                    <a:gd name="connsiteY111" fmla="*/ 316458 h 900952"/>
                    <a:gd name="connsiteX112" fmla="*/ 504966 w 887505"/>
                    <a:gd name="connsiteY112" fmla="*/ 305364 h 900952"/>
                    <a:gd name="connsiteX113" fmla="*/ 418031 w 887505"/>
                    <a:gd name="connsiteY113" fmla="*/ 356799 h 900952"/>
                    <a:gd name="connsiteX114" fmla="*/ 324708 w 887505"/>
                    <a:gd name="connsiteY114" fmla="*/ 447231 h 900952"/>
                    <a:gd name="connsiteX115" fmla="*/ 26452 w 887505"/>
                    <a:gd name="connsiteY115" fmla="*/ 395728 h 900952"/>
                    <a:gd name="connsiteX116" fmla="*/ 36336 w 887505"/>
                    <a:gd name="connsiteY116" fmla="*/ 406486 h 900952"/>
                    <a:gd name="connsiteX117" fmla="*/ 76206 w 887505"/>
                    <a:gd name="connsiteY117" fmla="*/ 437952 h 900952"/>
                    <a:gd name="connsiteX118" fmla="*/ 155275 w 887505"/>
                    <a:gd name="connsiteY118" fmla="*/ 498800 h 900952"/>
                    <a:gd name="connsiteX119" fmla="*/ 247253 w 887505"/>
                    <a:gd name="connsiteY119" fmla="*/ 479369 h 900952"/>
                    <a:gd name="connsiteX120" fmla="*/ 297612 w 887505"/>
                    <a:gd name="connsiteY120" fmla="*/ 426926 h 900952"/>
                    <a:gd name="connsiteX121" fmla="*/ 301713 w 887505"/>
                    <a:gd name="connsiteY121" fmla="*/ 441852 h 900952"/>
                    <a:gd name="connsiteX122" fmla="*/ 305949 w 887505"/>
                    <a:gd name="connsiteY122" fmla="*/ 456913 h 900952"/>
                    <a:gd name="connsiteX123" fmla="*/ 307563 w 887505"/>
                    <a:gd name="connsiteY123" fmla="*/ 463770 h 900952"/>
                    <a:gd name="connsiteX124" fmla="*/ 307630 w 887505"/>
                    <a:gd name="connsiteY124" fmla="*/ 464107 h 900952"/>
                    <a:gd name="connsiteX125" fmla="*/ 250144 w 887505"/>
                    <a:gd name="connsiteY125" fmla="*/ 520315 h 900952"/>
                    <a:gd name="connsiteX126" fmla="*/ 197768 w 887505"/>
                    <a:gd name="connsiteY126" fmla="*/ 552925 h 900952"/>
                    <a:gd name="connsiteX127" fmla="*/ 133087 w 887505"/>
                    <a:gd name="connsiteY127" fmla="*/ 526703 h 900952"/>
                    <a:gd name="connsiteX128" fmla="*/ 68205 w 887505"/>
                    <a:gd name="connsiteY128" fmla="*/ 479302 h 900952"/>
                    <a:gd name="connsiteX129" fmla="*/ 29007 w 887505"/>
                    <a:gd name="connsiteY129" fmla="*/ 426320 h 900952"/>
                    <a:gd name="connsiteX130" fmla="*/ 26452 w 887505"/>
                    <a:gd name="connsiteY130" fmla="*/ 395728 h 900952"/>
                    <a:gd name="connsiteX131" fmla="*/ 50254 w 887505"/>
                    <a:gd name="connsiteY131" fmla="*/ 336494 h 900952"/>
                    <a:gd name="connsiteX132" fmla="*/ 96646 w 887505"/>
                    <a:gd name="connsiteY132" fmla="*/ 269461 h 900952"/>
                    <a:gd name="connsiteX133" fmla="*/ 286115 w 887505"/>
                    <a:gd name="connsiteY133" fmla="*/ 408436 h 900952"/>
                    <a:gd name="connsiteX134" fmla="*/ 238916 w 887505"/>
                    <a:gd name="connsiteY134" fmla="*/ 459064 h 900952"/>
                    <a:gd name="connsiteX135" fmla="*/ 205567 w 887505"/>
                    <a:gd name="connsiteY135" fmla="*/ 483941 h 900952"/>
                    <a:gd name="connsiteX136" fmla="*/ 155477 w 887505"/>
                    <a:gd name="connsiteY136" fmla="*/ 473721 h 900952"/>
                    <a:gd name="connsiteX137" fmla="*/ 75870 w 887505"/>
                    <a:gd name="connsiteY137" fmla="*/ 411529 h 900952"/>
                    <a:gd name="connsiteX138" fmla="*/ 42589 w 887505"/>
                    <a:gd name="connsiteY138" fmla="*/ 382752 h 900952"/>
                    <a:gd name="connsiteX139" fmla="*/ 42858 w 887505"/>
                    <a:gd name="connsiteY139" fmla="*/ 350479 h 900952"/>
                    <a:gd name="connsiteX140" fmla="*/ 50254 w 887505"/>
                    <a:gd name="connsiteY140" fmla="*/ 336494 h 900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</a:cxnLst>
                  <a:rect l="l" t="t" r="r" b="b"/>
                  <a:pathLst>
                    <a:path w="887505" h="900952">
                      <a:moveTo>
                        <a:pt x="26318" y="337301"/>
                      </a:moveTo>
                      <a:cubicBezTo>
                        <a:pt x="25847" y="337973"/>
                        <a:pt x="25444" y="338646"/>
                        <a:pt x="25040" y="339452"/>
                      </a:cubicBezTo>
                      <a:cubicBezTo>
                        <a:pt x="24906" y="339654"/>
                        <a:pt x="24906" y="339856"/>
                        <a:pt x="24771" y="340058"/>
                      </a:cubicBezTo>
                      <a:cubicBezTo>
                        <a:pt x="21947" y="345638"/>
                        <a:pt x="19325" y="351353"/>
                        <a:pt x="16838" y="357135"/>
                      </a:cubicBezTo>
                      <a:cubicBezTo>
                        <a:pt x="16300" y="357875"/>
                        <a:pt x="15762" y="358547"/>
                        <a:pt x="15426" y="359489"/>
                      </a:cubicBezTo>
                      <a:cubicBezTo>
                        <a:pt x="14821" y="360901"/>
                        <a:pt x="14350" y="362380"/>
                        <a:pt x="13812" y="363792"/>
                      </a:cubicBezTo>
                      <a:lnTo>
                        <a:pt x="13610" y="364128"/>
                      </a:lnTo>
                      <a:cubicBezTo>
                        <a:pt x="13543" y="364262"/>
                        <a:pt x="13543" y="364397"/>
                        <a:pt x="13476" y="364464"/>
                      </a:cubicBezTo>
                      <a:cubicBezTo>
                        <a:pt x="5408" y="385778"/>
                        <a:pt x="1979" y="407764"/>
                        <a:pt x="8366" y="430220"/>
                      </a:cubicBezTo>
                      <a:cubicBezTo>
                        <a:pt x="15493" y="455164"/>
                        <a:pt x="32638" y="475604"/>
                        <a:pt x="51733" y="492614"/>
                      </a:cubicBezTo>
                      <a:cubicBezTo>
                        <a:pt x="71903" y="510566"/>
                        <a:pt x="94225" y="526501"/>
                        <a:pt x="117018" y="541158"/>
                      </a:cubicBezTo>
                      <a:cubicBezTo>
                        <a:pt x="137458" y="554202"/>
                        <a:pt x="160318" y="569733"/>
                        <a:pt x="184993" y="573162"/>
                      </a:cubicBezTo>
                      <a:cubicBezTo>
                        <a:pt x="208122" y="576390"/>
                        <a:pt x="228494" y="566842"/>
                        <a:pt x="245975" y="552387"/>
                      </a:cubicBezTo>
                      <a:cubicBezTo>
                        <a:pt x="265877" y="535780"/>
                        <a:pt x="283762" y="516483"/>
                        <a:pt x="302251" y="498329"/>
                      </a:cubicBezTo>
                      <a:cubicBezTo>
                        <a:pt x="309782" y="491001"/>
                        <a:pt x="317312" y="483538"/>
                        <a:pt x="324842" y="476075"/>
                      </a:cubicBezTo>
                      <a:cubicBezTo>
                        <a:pt x="325582" y="475469"/>
                        <a:pt x="326187" y="474797"/>
                        <a:pt x="326792" y="474125"/>
                      </a:cubicBezTo>
                      <a:cubicBezTo>
                        <a:pt x="358662" y="442524"/>
                        <a:pt x="390531" y="410789"/>
                        <a:pt x="423208" y="379995"/>
                      </a:cubicBezTo>
                      <a:cubicBezTo>
                        <a:pt x="454875" y="350345"/>
                        <a:pt x="491788" y="322711"/>
                        <a:pt x="536903" y="321702"/>
                      </a:cubicBezTo>
                      <a:cubicBezTo>
                        <a:pt x="538247" y="321702"/>
                        <a:pt x="539457" y="321433"/>
                        <a:pt x="540533" y="321030"/>
                      </a:cubicBezTo>
                      <a:cubicBezTo>
                        <a:pt x="544433" y="323719"/>
                        <a:pt x="548265" y="326745"/>
                        <a:pt x="551762" y="330174"/>
                      </a:cubicBezTo>
                      <a:cubicBezTo>
                        <a:pt x="585245" y="362581"/>
                        <a:pt x="574016" y="409444"/>
                        <a:pt x="555191" y="446357"/>
                      </a:cubicBezTo>
                      <a:cubicBezTo>
                        <a:pt x="533541" y="488513"/>
                        <a:pt x="501671" y="525224"/>
                        <a:pt x="468659" y="558908"/>
                      </a:cubicBezTo>
                      <a:cubicBezTo>
                        <a:pt x="454741" y="573028"/>
                        <a:pt x="440487" y="587013"/>
                        <a:pt x="425359" y="599922"/>
                      </a:cubicBezTo>
                      <a:cubicBezTo>
                        <a:pt x="412450" y="610881"/>
                        <a:pt x="398801" y="621841"/>
                        <a:pt x="389456" y="636027"/>
                      </a:cubicBezTo>
                      <a:cubicBezTo>
                        <a:pt x="376076" y="654920"/>
                        <a:pt x="361620" y="674822"/>
                        <a:pt x="356107" y="697548"/>
                      </a:cubicBezTo>
                      <a:cubicBezTo>
                        <a:pt x="351266" y="717584"/>
                        <a:pt x="355972" y="738763"/>
                        <a:pt x="364444" y="757185"/>
                      </a:cubicBezTo>
                      <a:cubicBezTo>
                        <a:pt x="385287" y="802704"/>
                        <a:pt x="428990" y="830136"/>
                        <a:pt x="466911" y="860123"/>
                      </a:cubicBezTo>
                      <a:cubicBezTo>
                        <a:pt x="486140" y="875251"/>
                        <a:pt x="505705" y="893471"/>
                        <a:pt x="530717" y="897976"/>
                      </a:cubicBezTo>
                      <a:cubicBezTo>
                        <a:pt x="553779" y="902010"/>
                        <a:pt x="578857" y="894211"/>
                        <a:pt x="598154" y="881705"/>
                      </a:cubicBezTo>
                      <a:cubicBezTo>
                        <a:pt x="612408" y="872494"/>
                        <a:pt x="625048" y="859854"/>
                        <a:pt x="637823" y="848827"/>
                      </a:cubicBezTo>
                      <a:cubicBezTo>
                        <a:pt x="650530" y="837868"/>
                        <a:pt x="663103" y="826774"/>
                        <a:pt x="675609" y="815478"/>
                      </a:cubicBezTo>
                      <a:cubicBezTo>
                        <a:pt x="726842" y="769019"/>
                        <a:pt x="775319" y="719063"/>
                        <a:pt x="813845" y="661308"/>
                      </a:cubicBezTo>
                      <a:cubicBezTo>
                        <a:pt x="854455" y="600258"/>
                        <a:pt x="881147" y="530670"/>
                        <a:pt x="885585" y="457181"/>
                      </a:cubicBezTo>
                      <a:cubicBezTo>
                        <a:pt x="890560" y="374011"/>
                        <a:pt x="866423" y="292993"/>
                        <a:pt x="829376" y="219236"/>
                      </a:cubicBezTo>
                      <a:cubicBezTo>
                        <a:pt x="825342" y="210428"/>
                        <a:pt x="821173" y="201822"/>
                        <a:pt x="816265" y="193485"/>
                      </a:cubicBezTo>
                      <a:cubicBezTo>
                        <a:pt x="789371" y="146487"/>
                        <a:pt x="750980" y="107961"/>
                        <a:pt x="707546" y="76092"/>
                      </a:cubicBezTo>
                      <a:cubicBezTo>
                        <a:pt x="663708" y="44021"/>
                        <a:pt x="613685" y="20824"/>
                        <a:pt x="560166" y="10739"/>
                      </a:cubicBezTo>
                      <a:cubicBezTo>
                        <a:pt x="455951" y="-8692"/>
                        <a:pt x="349249" y="23110"/>
                        <a:pt x="263457" y="82950"/>
                      </a:cubicBezTo>
                      <a:cubicBezTo>
                        <a:pt x="212156" y="118719"/>
                        <a:pt x="165226" y="163363"/>
                        <a:pt x="122464" y="208814"/>
                      </a:cubicBezTo>
                      <a:cubicBezTo>
                        <a:pt x="86157" y="247273"/>
                        <a:pt x="50926" y="289766"/>
                        <a:pt x="26318" y="337301"/>
                      </a:cubicBezTo>
                      <a:close/>
                      <a:moveTo>
                        <a:pt x="663372" y="798804"/>
                      </a:moveTo>
                      <a:cubicBezTo>
                        <a:pt x="662027" y="784617"/>
                        <a:pt x="660078" y="770498"/>
                        <a:pt x="656783" y="756782"/>
                      </a:cubicBezTo>
                      <a:cubicBezTo>
                        <a:pt x="736793" y="678722"/>
                        <a:pt x="808802" y="588425"/>
                        <a:pt x="842285" y="480915"/>
                      </a:cubicBezTo>
                      <a:cubicBezTo>
                        <a:pt x="853245" y="445684"/>
                        <a:pt x="859363" y="409108"/>
                        <a:pt x="860237" y="372599"/>
                      </a:cubicBezTo>
                      <a:cubicBezTo>
                        <a:pt x="866087" y="406957"/>
                        <a:pt x="867499" y="442053"/>
                        <a:pt x="863263" y="477218"/>
                      </a:cubicBezTo>
                      <a:cubicBezTo>
                        <a:pt x="847193" y="609066"/>
                        <a:pt x="757972" y="712608"/>
                        <a:pt x="663372" y="798804"/>
                      </a:cubicBezTo>
                      <a:close/>
                      <a:moveTo>
                        <a:pt x="558821" y="837263"/>
                      </a:moveTo>
                      <a:cubicBezTo>
                        <a:pt x="564200" y="835918"/>
                        <a:pt x="569310" y="833766"/>
                        <a:pt x="574285" y="830606"/>
                      </a:cubicBezTo>
                      <a:cubicBezTo>
                        <a:pt x="575496" y="830203"/>
                        <a:pt x="576706" y="829530"/>
                        <a:pt x="577849" y="828589"/>
                      </a:cubicBezTo>
                      <a:cubicBezTo>
                        <a:pt x="578319" y="828119"/>
                        <a:pt x="578790" y="827715"/>
                        <a:pt x="579328" y="827312"/>
                      </a:cubicBezTo>
                      <a:cubicBezTo>
                        <a:pt x="579395" y="827244"/>
                        <a:pt x="579395" y="827244"/>
                        <a:pt x="579395" y="827244"/>
                      </a:cubicBezTo>
                      <a:cubicBezTo>
                        <a:pt x="579530" y="827110"/>
                        <a:pt x="579597" y="827043"/>
                        <a:pt x="579664" y="826976"/>
                      </a:cubicBezTo>
                      <a:cubicBezTo>
                        <a:pt x="591632" y="816756"/>
                        <a:pt x="603466" y="806401"/>
                        <a:pt x="615097" y="795913"/>
                      </a:cubicBezTo>
                      <a:cubicBezTo>
                        <a:pt x="623098" y="788651"/>
                        <a:pt x="631099" y="781390"/>
                        <a:pt x="638899" y="773927"/>
                      </a:cubicBezTo>
                      <a:cubicBezTo>
                        <a:pt x="639571" y="777625"/>
                        <a:pt x="640176" y="781323"/>
                        <a:pt x="640714" y="785021"/>
                      </a:cubicBezTo>
                      <a:cubicBezTo>
                        <a:pt x="642126" y="795509"/>
                        <a:pt x="643134" y="806065"/>
                        <a:pt x="643941" y="816554"/>
                      </a:cubicBezTo>
                      <a:cubicBezTo>
                        <a:pt x="626594" y="832758"/>
                        <a:pt x="608777" y="849231"/>
                        <a:pt x="589615" y="862543"/>
                      </a:cubicBezTo>
                      <a:cubicBezTo>
                        <a:pt x="577849" y="870679"/>
                        <a:pt x="563124" y="876797"/>
                        <a:pt x="548467" y="877940"/>
                      </a:cubicBezTo>
                      <a:cubicBezTo>
                        <a:pt x="551963" y="864426"/>
                        <a:pt x="555392" y="850777"/>
                        <a:pt x="558821" y="837263"/>
                      </a:cubicBezTo>
                      <a:close/>
                      <a:moveTo>
                        <a:pt x="380849" y="689076"/>
                      </a:moveTo>
                      <a:cubicBezTo>
                        <a:pt x="389725" y="719399"/>
                        <a:pt x="418972" y="745823"/>
                        <a:pt x="440487" y="766666"/>
                      </a:cubicBezTo>
                      <a:cubicBezTo>
                        <a:pt x="463549" y="789122"/>
                        <a:pt x="488426" y="811780"/>
                        <a:pt x="515455" y="829396"/>
                      </a:cubicBezTo>
                      <a:cubicBezTo>
                        <a:pt x="522380" y="833901"/>
                        <a:pt x="529843" y="836792"/>
                        <a:pt x="537306" y="838137"/>
                      </a:cubicBezTo>
                      <a:cubicBezTo>
                        <a:pt x="534079" y="850508"/>
                        <a:pt x="530986" y="862946"/>
                        <a:pt x="527691" y="875452"/>
                      </a:cubicBezTo>
                      <a:cubicBezTo>
                        <a:pt x="526683" y="875049"/>
                        <a:pt x="525607" y="874914"/>
                        <a:pt x="524531" y="874511"/>
                      </a:cubicBezTo>
                      <a:cubicBezTo>
                        <a:pt x="502949" y="865838"/>
                        <a:pt x="485468" y="847818"/>
                        <a:pt x="467112" y="833901"/>
                      </a:cubicBezTo>
                      <a:cubicBezTo>
                        <a:pt x="435713" y="810032"/>
                        <a:pt x="399675" y="785222"/>
                        <a:pt x="383068" y="747907"/>
                      </a:cubicBezTo>
                      <a:cubicBezTo>
                        <a:pt x="376277" y="732577"/>
                        <a:pt x="372580" y="715836"/>
                        <a:pt x="377084" y="699430"/>
                      </a:cubicBezTo>
                      <a:cubicBezTo>
                        <a:pt x="378160" y="696001"/>
                        <a:pt x="379438" y="692505"/>
                        <a:pt x="380849" y="689076"/>
                      </a:cubicBezTo>
                      <a:close/>
                      <a:moveTo>
                        <a:pt x="633385" y="750865"/>
                      </a:moveTo>
                      <a:cubicBezTo>
                        <a:pt x="611937" y="771372"/>
                        <a:pt x="589884" y="791072"/>
                        <a:pt x="567764" y="810032"/>
                      </a:cubicBezTo>
                      <a:cubicBezTo>
                        <a:pt x="558485" y="817159"/>
                        <a:pt x="548265" y="820857"/>
                        <a:pt x="536768" y="817092"/>
                      </a:cubicBezTo>
                      <a:cubicBezTo>
                        <a:pt x="525069" y="813260"/>
                        <a:pt x="515118" y="803645"/>
                        <a:pt x="505705" y="796182"/>
                      </a:cubicBezTo>
                      <a:cubicBezTo>
                        <a:pt x="492460" y="785693"/>
                        <a:pt x="479551" y="774801"/>
                        <a:pt x="467180" y="763371"/>
                      </a:cubicBezTo>
                      <a:cubicBezTo>
                        <a:pt x="446135" y="743940"/>
                        <a:pt x="422468" y="722963"/>
                        <a:pt x="407475" y="698489"/>
                      </a:cubicBezTo>
                      <a:cubicBezTo>
                        <a:pt x="397994" y="682890"/>
                        <a:pt x="395910" y="666350"/>
                        <a:pt x="405121" y="650214"/>
                      </a:cubicBezTo>
                      <a:cubicBezTo>
                        <a:pt x="415139" y="632666"/>
                        <a:pt x="432890" y="621034"/>
                        <a:pt x="447681" y="607721"/>
                      </a:cubicBezTo>
                      <a:cubicBezTo>
                        <a:pt x="455951" y="600191"/>
                        <a:pt x="464154" y="592526"/>
                        <a:pt x="472222" y="584660"/>
                      </a:cubicBezTo>
                      <a:cubicBezTo>
                        <a:pt x="525876" y="640129"/>
                        <a:pt x="579597" y="695531"/>
                        <a:pt x="633385" y="750865"/>
                      </a:cubicBezTo>
                      <a:close/>
                      <a:moveTo>
                        <a:pt x="408819" y="299649"/>
                      </a:moveTo>
                      <a:cubicBezTo>
                        <a:pt x="364982" y="321366"/>
                        <a:pt x="331902" y="356530"/>
                        <a:pt x="299831" y="392837"/>
                      </a:cubicBezTo>
                      <a:cubicBezTo>
                        <a:pt x="241807" y="339654"/>
                        <a:pt x="178135" y="292926"/>
                        <a:pt x="110093" y="253324"/>
                      </a:cubicBezTo>
                      <a:cubicBezTo>
                        <a:pt x="129389" y="230935"/>
                        <a:pt x="150031" y="209487"/>
                        <a:pt x="171143" y="189182"/>
                      </a:cubicBezTo>
                      <a:cubicBezTo>
                        <a:pt x="212425" y="149109"/>
                        <a:pt x="255792" y="109911"/>
                        <a:pt x="305546" y="80731"/>
                      </a:cubicBezTo>
                      <a:cubicBezTo>
                        <a:pt x="391809" y="29901"/>
                        <a:pt x="495284" y="10336"/>
                        <a:pt x="592237" y="39986"/>
                      </a:cubicBezTo>
                      <a:cubicBezTo>
                        <a:pt x="643336" y="55585"/>
                        <a:pt x="689258" y="84563"/>
                        <a:pt x="729128" y="119660"/>
                      </a:cubicBezTo>
                      <a:cubicBezTo>
                        <a:pt x="756695" y="143932"/>
                        <a:pt x="780631" y="172507"/>
                        <a:pt x="798851" y="204309"/>
                      </a:cubicBezTo>
                      <a:cubicBezTo>
                        <a:pt x="799053" y="205184"/>
                        <a:pt x="799389" y="206058"/>
                        <a:pt x="799927" y="206932"/>
                      </a:cubicBezTo>
                      <a:cubicBezTo>
                        <a:pt x="803961" y="214395"/>
                        <a:pt x="807928" y="222060"/>
                        <a:pt x="811693" y="229657"/>
                      </a:cubicBezTo>
                      <a:cubicBezTo>
                        <a:pt x="812971" y="232279"/>
                        <a:pt x="814181" y="234902"/>
                        <a:pt x="815324" y="237524"/>
                      </a:cubicBezTo>
                      <a:cubicBezTo>
                        <a:pt x="852774" y="326812"/>
                        <a:pt x="844840" y="427867"/>
                        <a:pt x="807525" y="515945"/>
                      </a:cubicBezTo>
                      <a:cubicBezTo>
                        <a:pt x="771823" y="600191"/>
                        <a:pt x="713462" y="672267"/>
                        <a:pt x="648110" y="736544"/>
                      </a:cubicBezTo>
                      <a:cubicBezTo>
                        <a:pt x="648110" y="736544"/>
                        <a:pt x="648043" y="736477"/>
                        <a:pt x="647975" y="736477"/>
                      </a:cubicBezTo>
                      <a:cubicBezTo>
                        <a:pt x="594254" y="681008"/>
                        <a:pt x="540533" y="625539"/>
                        <a:pt x="486678" y="570137"/>
                      </a:cubicBezTo>
                      <a:cubicBezTo>
                        <a:pt x="504159" y="552118"/>
                        <a:pt x="520968" y="533494"/>
                        <a:pt x="536163" y="513592"/>
                      </a:cubicBezTo>
                      <a:cubicBezTo>
                        <a:pt x="561847" y="480243"/>
                        <a:pt x="587329" y="441314"/>
                        <a:pt x="593313" y="398754"/>
                      </a:cubicBezTo>
                      <a:cubicBezTo>
                        <a:pt x="599566" y="353774"/>
                        <a:pt x="576504" y="313298"/>
                        <a:pt x="535154" y="294203"/>
                      </a:cubicBezTo>
                      <a:cubicBezTo>
                        <a:pt x="494343" y="275176"/>
                        <a:pt x="448286" y="280017"/>
                        <a:pt x="408819" y="299649"/>
                      </a:cubicBezTo>
                      <a:close/>
                      <a:moveTo>
                        <a:pt x="324708" y="447231"/>
                      </a:moveTo>
                      <a:cubicBezTo>
                        <a:pt x="323699" y="443667"/>
                        <a:pt x="322758" y="440171"/>
                        <a:pt x="321750" y="436675"/>
                      </a:cubicBezTo>
                      <a:cubicBezTo>
                        <a:pt x="320338" y="431699"/>
                        <a:pt x="318859" y="426657"/>
                        <a:pt x="317648" y="421614"/>
                      </a:cubicBezTo>
                      <a:cubicBezTo>
                        <a:pt x="317043" y="419395"/>
                        <a:pt x="316438" y="417042"/>
                        <a:pt x="315967" y="414689"/>
                      </a:cubicBezTo>
                      <a:cubicBezTo>
                        <a:pt x="315833" y="414218"/>
                        <a:pt x="315698" y="413680"/>
                        <a:pt x="315564" y="413210"/>
                      </a:cubicBezTo>
                      <a:cubicBezTo>
                        <a:pt x="315631" y="413142"/>
                        <a:pt x="315631" y="413142"/>
                        <a:pt x="315564" y="413075"/>
                      </a:cubicBezTo>
                      <a:cubicBezTo>
                        <a:pt x="315564" y="413075"/>
                        <a:pt x="315631" y="413008"/>
                        <a:pt x="315564" y="412941"/>
                      </a:cubicBezTo>
                      <a:cubicBezTo>
                        <a:pt x="315631" y="412873"/>
                        <a:pt x="315631" y="412873"/>
                        <a:pt x="315631" y="412873"/>
                      </a:cubicBezTo>
                      <a:cubicBezTo>
                        <a:pt x="315631" y="412739"/>
                        <a:pt x="315631" y="412537"/>
                        <a:pt x="315564" y="412403"/>
                      </a:cubicBezTo>
                      <a:cubicBezTo>
                        <a:pt x="315497" y="412336"/>
                        <a:pt x="315497" y="412336"/>
                        <a:pt x="315564" y="412268"/>
                      </a:cubicBezTo>
                      <a:cubicBezTo>
                        <a:pt x="315564" y="412134"/>
                        <a:pt x="315564" y="412134"/>
                        <a:pt x="315564" y="412134"/>
                      </a:cubicBezTo>
                      <a:cubicBezTo>
                        <a:pt x="315430" y="411461"/>
                        <a:pt x="315295" y="410722"/>
                        <a:pt x="315228" y="410050"/>
                      </a:cubicBezTo>
                      <a:cubicBezTo>
                        <a:pt x="315026" y="409108"/>
                        <a:pt x="314757" y="408436"/>
                        <a:pt x="314488" y="407629"/>
                      </a:cubicBezTo>
                      <a:cubicBezTo>
                        <a:pt x="345618" y="371860"/>
                        <a:pt x="377689" y="337167"/>
                        <a:pt x="421123" y="316458"/>
                      </a:cubicBezTo>
                      <a:cubicBezTo>
                        <a:pt x="446942" y="304221"/>
                        <a:pt x="477265" y="299313"/>
                        <a:pt x="504966" y="305364"/>
                      </a:cubicBezTo>
                      <a:cubicBezTo>
                        <a:pt x="472222" y="313903"/>
                        <a:pt x="443513" y="334074"/>
                        <a:pt x="418031" y="356799"/>
                      </a:cubicBezTo>
                      <a:cubicBezTo>
                        <a:pt x="385690" y="385643"/>
                        <a:pt x="355300" y="416706"/>
                        <a:pt x="324708" y="447231"/>
                      </a:cubicBezTo>
                      <a:close/>
                      <a:moveTo>
                        <a:pt x="26452" y="395728"/>
                      </a:moveTo>
                      <a:cubicBezTo>
                        <a:pt x="29343" y="399628"/>
                        <a:pt x="32772" y="403192"/>
                        <a:pt x="36336" y="406486"/>
                      </a:cubicBezTo>
                      <a:cubicBezTo>
                        <a:pt x="48774" y="417782"/>
                        <a:pt x="62961" y="427665"/>
                        <a:pt x="76206" y="437952"/>
                      </a:cubicBezTo>
                      <a:cubicBezTo>
                        <a:pt x="102159" y="458257"/>
                        <a:pt x="127507" y="480983"/>
                        <a:pt x="155275" y="498800"/>
                      </a:cubicBezTo>
                      <a:cubicBezTo>
                        <a:pt x="189027" y="520315"/>
                        <a:pt x="220897" y="502901"/>
                        <a:pt x="247253" y="479369"/>
                      </a:cubicBezTo>
                      <a:cubicBezTo>
                        <a:pt x="265205" y="463434"/>
                        <a:pt x="281543" y="445348"/>
                        <a:pt x="297612" y="426926"/>
                      </a:cubicBezTo>
                      <a:cubicBezTo>
                        <a:pt x="298890" y="431901"/>
                        <a:pt x="300302" y="436876"/>
                        <a:pt x="301713" y="441852"/>
                      </a:cubicBezTo>
                      <a:cubicBezTo>
                        <a:pt x="303125" y="446827"/>
                        <a:pt x="304605" y="451870"/>
                        <a:pt x="305949" y="456913"/>
                      </a:cubicBezTo>
                      <a:cubicBezTo>
                        <a:pt x="306554" y="459199"/>
                        <a:pt x="307025" y="461484"/>
                        <a:pt x="307563" y="463770"/>
                      </a:cubicBezTo>
                      <a:lnTo>
                        <a:pt x="307630" y="464107"/>
                      </a:lnTo>
                      <a:cubicBezTo>
                        <a:pt x="288401" y="482865"/>
                        <a:pt x="269373" y="501557"/>
                        <a:pt x="250144" y="520315"/>
                      </a:cubicBezTo>
                      <a:cubicBezTo>
                        <a:pt x="235688" y="534435"/>
                        <a:pt x="219081" y="551580"/>
                        <a:pt x="197768" y="552925"/>
                      </a:cubicBezTo>
                      <a:cubicBezTo>
                        <a:pt x="174572" y="554471"/>
                        <a:pt x="151846" y="538335"/>
                        <a:pt x="133087" y="526703"/>
                      </a:cubicBezTo>
                      <a:cubicBezTo>
                        <a:pt x="110362" y="512583"/>
                        <a:pt x="88443" y="496918"/>
                        <a:pt x="68205" y="479302"/>
                      </a:cubicBezTo>
                      <a:cubicBezTo>
                        <a:pt x="51464" y="464712"/>
                        <a:pt x="35932" y="447836"/>
                        <a:pt x="29007" y="426320"/>
                      </a:cubicBezTo>
                      <a:cubicBezTo>
                        <a:pt x="25645" y="416033"/>
                        <a:pt x="25108" y="405814"/>
                        <a:pt x="26452" y="395728"/>
                      </a:cubicBezTo>
                      <a:close/>
                      <a:moveTo>
                        <a:pt x="50254" y="336494"/>
                      </a:moveTo>
                      <a:cubicBezTo>
                        <a:pt x="63633" y="312827"/>
                        <a:pt x="79501" y="290640"/>
                        <a:pt x="96646" y="269461"/>
                      </a:cubicBezTo>
                      <a:cubicBezTo>
                        <a:pt x="164755" y="308659"/>
                        <a:pt x="228225" y="355320"/>
                        <a:pt x="286115" y="408436"/>
                      </a:cubicBezTo>
                      <a:cubicBezTo>
                        <a:pt x="270785" y="425850"/>
                        <a:pt x="255456" y="443196"/>
                        <a:pt x="238916" y="459064"/>
                      </a:cubicBezTo>
                      <a:cubicBezTo>
                        <a:pt x="228965" y="468477"/>
                        <a:pt x="218073" y="477957"/>
                        <a:pt x="205567" y="483941"/>
                      </a:cubicBezTo>
                      <a:cubicBezTo>
                        <a:pt x="186876" y="492749"/>
                        <a:pt x="171344" y="485891"/>
                        <a:pt x="155477" y="473721"/>
                      </a:cubicBezTo>
                      <a:cubicBezTo>
                        <a:pt x="128852" y="453147"/>
                        <a:pt x="102428" y="432237"/>
                        <a:pt x="75870" y="411529"/>
                      </a:cubicBezTo>
                      <a:cubicBezTo>
                        <a:pt x="64776" y="402855"/>
                        <a:pt x="50859" y="394518"/>
                        <a:pt x="42589" y="382752"/>
                      </a:cubicBezTo>
                      <a:cubicBezTo>
                        <a:pt x="35663" y="373070"/>
                        <a:pt x="38622" y="360833"/>
                        <a:pt x="42858" y="350479"/>
                      </a:cubicBezTo>
                      <a:cubicBezTo>
                        <a:pt x="45211" y="345705"/>
                        <a:pt x="47699" y="341066"/>
                        <a:pt x="50254" y="33649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>
                <a:xfrm>
                  <a:off x="2317847" y="1101476"/>
                  <a:ext cx="215153" cy="430306"/>
                </a:xfrm>
                <a:custGeom>
                  <a:avLst/>
                  <a:gdLst>
                    <a:gd name="connsiteX0" fmla="*/ 5043 w 215152"/>
                    <a:gd name="connsiteY0" fmla="*/ 389225 h 430305"/>
                    <a:gd name="connsiteX1" fmla="*/ 11632 w 215152"/>
                    <a:gd name="connsiteY1" fmla="*/ 431247 h 430305"/>
                    <a:gd name="connsiteX2" fmla="*/ 211522 w 215152"/>
                    <a:gd name="connsiteY2" fmla="*/ 109661 h 430305"/>
                    <a:gd name="connsiteX3" fmla="*/ 208497 w 215152"/>
                    <a:gd name="connsiteY3" fmla="*/ 5043 h 430305"/>
                    <a:gd name="connsiteX4" fmla="*/ 190545 w 215152"/>
                    <a:gd name="connsiteY4" fmla="*/ 113359 h 430305"/>
                    <a:gd name="connsiteX5" fmla="*/ 5043 w 215152"/>
                    <a:gd name="connsiteY5" fmla="*/ 389225 h 430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5152" h="430305">
                      <a:moveTo>
                        <a:pt x="5043" y="389225"/>
                      </a:moveTo>
                      <a:cubicBezTo>
                        <a:pt x="8270" y="402941"/>
                        <a:pt x="10287" y="417061"/>
                        <a:pt x="11632" y="431247"/>
                      </a:cubicBezTo>
                      <a:cubicBezTo>
                        <a:pt x="106232" y="345052"/>
                        <a:pt x="195520" y="241509"/>
                        <a:pt x="211522" y="109661"/>
                      </a:cubicBezTo>
                      <a:cubicBezTo>
                        <a:pt x="215825" y="74497"/>
                        <a:pt x="214346" y="39400"/>
                        <a:pt x="208497" y="5043"/>
                      </a:cubicBezTo>
                      <a:cubicBezTo>
                        <a:pt x="207623" y="41619"/>
                        <a:pt x="201504" y="78127"/>
                        <a:pt x="190545" y="113359"/>
                      </a:cubicBezTo>
                      <a:cubicBezTo>
                        <a:pt x="157062" y="220868"/>
                        <a:pt x="85120" y="311165"/>
                        <a:pt x="5043" y="38922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>
                <a:xfrm>
                  <a:off x="2209599" y="1502736"/>
                  <a:ext cx="100853" cy="107576"/>
                </a:xfrm>
                <a:custGeom>
                  <a:avLst/>
                  <a:gdLst>
                    <a:gd name="connsiteX0" fmla="*/ 15330 w 100852"/>
                    <a:gd name="connsiteY0" fmla="*/ 68446 h 107576"/>
                    <a:gd name="connsiteX1" fmla="*/ 5043 w 100852"/>
                    <a:gd name="connsiteY1" fmla="*/ 109056 h 107576"/>
                    <a:gd name="connsiteX2" fmla="*/ 46191 w 100852"/>
                    <a:gd name="connsiteY2" fmla="*/ 93659 h 107576"/>
                    <a:gd name="connsiteX3" fmla="*/ 100517 w 100852"/>
                    <a:gd name="connsiteY3" fmla="*/ 47670 h 107576"/>
                    <a:gd name="connsiteX4" fmla="*/ 97289 w 100852"/>
                    <a:gd name="connsiteY4" fmla="*/ 16137 h 107576"/>
                    <a:gd name="connsiteX5" fmla="*/ 95474 w 100852"/>
                    <a:gd name="connsiteY5" fmla="*/ 5043 h 107576"/>
                    <a:gd name="connsiteX6" fmla="*/ 71673 w 100852"/>
                    <a:gd name="connsiteY6" fmla="*/ 27029 h 107576"/>
                    <a:gd name="connsiteX7" fmla="*/ 36240 w 100852"/>
                    <a:gd name="connsiteY7" fmla="*/ 58091 h 107576"/>
                    <a:gd name="connsiteX8" fmla="*/ 35971 w 100852"/>
                    <a:gd name="connsiteY8" fmla="*/ 58360 h 107576"/>
                    <a:gd name="connsiteX9" fmla="*/ 35904 w 100852"/>
                    <a:gd name="connsiteY9" fmla="*/ 58427 h 107576"/>
                    <a:gd name="connsiteX10" fmla="*/ 34424 w 100852"/>
                    <a:gd name="connsiteY10" fmla="*/ 59705 h 107576"/>
                    <a:gd name="connsiteX11" fmla="*/ 30861 w 100852"/>
                    <a:gd name="connsiteY11" fmla="*/ 61722 h 107576"/>
                    <a:gd name="connsiteX12" fmla="*/ 15330 w 100852"/>
                    <a:gd name="connsiteY12" fmla="*/ 68446 h 107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0852" h="107576">
                      <a:moveTo>
                        <a:pt x="15330" y="68446"/>
                      </a:moveTo>
                      <a:cubicBezTo>
                        <a:pt x="11901" y="81960"/>
                        <a:pt x="8472" y="95542"/>
                        <a:pt x="5043" y="109056"/>
                      </a:cubicBezTo>
                      <a:cubicBezTo>
                        <a:pt x="19700" y="107913"/>
                        <a:pt x="34424" y="101794"/>
                        <a:pt x="46191" y="93659"/>
                      </a:cubicBezTo>
                      <a:cubicBezTo>
                        <a:pt x="65353" y="80346"/>
                        <a:pt x="83103" y="63874"/>
                        <a:pt x="100517" y="47670"/>
                      </a:cubicBezTo>
                      <a:cubicBezTo>
                        <a:pt x="99710" y="37181"/>
                        <a:pt x="98701" y="26625"/>
                        <a:pt x="97289" y="16137"/>
                      </a:cubicBezTo>
                      <a:cubicBezTo>
                        <a:pt x="96819" y="12439"/>
                        <a:pt x="96214" y="8741"/>
                        <a:pt x="95474" y="5043"/>
                      </a:cubicBezTo>
                      <a:cubicBezTo>
                        <a:pt x="87608" y="12506"/>
                        <a:pt x="79674" y="19834"/>
                        <a:pt x="71673" y="27029"/>
                      </a:cubicBezTo>
                      <a:cubicBezTo>
                        <a:pt x="60041" y="37517"/>
                        <a:pt x="48208" y="47939"/>
                        <a:pt x="36240" y="58091"/>
                      </a:cubicBezTo>
                      <a:cubicBezTo>
                        <a:pt x="36173" y="58159"/>
                        <a:pt x="36173" y="58226"/>
                        <a:pt x="35971" y="58360"/>
                      </a:cubicBezTo>
                      <a:cubicBezTo>
                        <a:pt x="35971" y="58360"/>
                        <a:pt x="35971" y="58360"/>
                        <a:pt x="35904" y="58427"/>
                      </a:cubicBezTo>
                      <a:cubicBezTo>
                        <a:pt x="35366" y="58831"/>
                        <a:pt x="34895" y="59302"/>
                        <a:pt x="34424" y="59705"/>
                      </a:cubicBezTo>
                      <a:cubicBezTo>
                        <a:pt x="33214" y="60646"/>
                        <a:pt x="32004" y="61319"/>
                        <a:pt x="30861" y="61722"/>
                      </a:cubicBezTo>
                      <a:cubicBezTo>
                        <a:pt x="25818" y="64949"/>
                        <a:pt x="20708" y="67101"/>
                        <a:pt x="15330" y="68446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>
                <a:xfrm>
                  <a:off x="2036171" y="1417952"/>
                  <a:ext cx="168088" cy="194982"/>
                </a:xfrm>
                <a:custGeom>
                  <a:avLst/>
                  <a:gdLst>
                    <a:gd name="connsiteX0" fmla="*/ 10786 w 168088"/>
                    <a:gd name="connsiteY0" fmla="*/ 5043 h 194982"/>
                    <a:gd name="connsiteX1" fmla="*/ 7020 w 168088"/>
                    <a:gd name="connsiteY1" fmla="*/ 15464 h 194982"/>
                    <a:gd name="connsiteX2" fmla="*/ 13004 w 168088"/>
                    <a:gd name="connsiteY2" fmla="*/ 63941 h 194982"/>
                    <a:gd name="connsiteX3" fmla="*/ 97048 w 168088"/>
                    <a:gd name="connsiteY3" fmla="*/ 149935 h 194982"/>
                    <a:gd name="connsiteX4" fmla="*/ 154467 w 168088"/>
                    <a:gd name="connsiteY4" fmla="*/ 190545 h 194982"/>
                    <a:gd name="connsiteX5" fmla="*/ 157627 w 168088"/>
                    <a:gd name="connsiteY5" fmla="*/ 191486 h 194982"/>
                    <a:gd name="connsiteX6" fmla="*/ 167242 w 168088"/>
                    <a:gd name="connsiteY6" fmla="*/ 154170 h 194982"/>
                    <a:gd name="connsiteX7" fmla="*/ 145391 w 168088"/>
                    <a:gd name="connsiteY7" fmla="*/ 145430 h 194982"/>
                    <a:gd name="connsiteX8" fmla="*/ 70423 w 168088"/>
                    <a:gd name="connsiteY8" fmla="*/ 82699 h 194982"/>
                    <a:gd name="connsiteX9" fmla="*/ 10786 w 168088"/>
                    <a:gd name="connsiteY9" fmla="*/ 5043 h 19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8088" h="194982">
                      <a:moveTo>
                        <a:pt x="10786" y="5043"/>
                      </a:moveTo>
                      <a:cubicBezTo>
                        <a:pt x="9374" y="8472"/>
                        <a:pt x="8029" y="11901"/>
                        <a:pt x="7020" y="15464"/>
                      </a:cubicBezTo>
                      <a:cubicBezTo>
                        <a:pt x="2516" y="31802"/>
                        <a:pt x="6214" y="48611"/>
                        <a:pt x="13004" y="63941"/>
                      </a:cubicBezTo>
                      <a:cubicBezTo>
                        <a:pt x="29611" y="101256"/>
                        <a:pt x="65650" y="125999"/>
                        <a:pt x="97048" y="149935"/>
                      </a:cubicBezTo>
                      <a:cubicBezTo>
                        <a:pt x="115404" y="163852"/>
                        <a:pt x="132885" y="181871"/>
                        <a:pt x="154467" y="190545"/>
                      </a:cubicBezTo>
                      <a:cubicBezTo>
                        <a:pt x="155543" y="191016"/>
                        <a:pt x="156619" y="191083"/>
                        <a:pt x="157627" y="191486"/>
                      </a:cubicBezTo>
                      <a:cubicBezTo>
                        <a:pt x="160855" y="179048"/>
                        <a:pt x="164015" y="166609"/>
                        <a:pt x="167242" y="154170"/>
                      </a:cubicBezTo>
                      <a:cubicBezTo>
                        <a:pt x="159779" y="152826"/>
                        <a:pt x="152316" y="150002"/>
                        <a:pt x="145391" y="145430"/>
                      </a:cubicBezTo>
                      <a:cubicBezTo>
                        <a:pt x="118362" y="127747"/>
                        <a:pt x="93485" y="105156"/>
                        <a:pt x="70423" y="82699"/>
                      </a:cubicBezTo>
                      <a:cubicBezTo>
                        <a:pt x="48908" y="61856"/>
                        <a:pt x="19661" y="35366"/>
                        <a:pt x="10786" y="5043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>
                <a:xfrm>
                  <a:off x="2060138" y="1313536"/>
                  <a:ext cx="242047" cy="242047"/>
                </a:xfrm>
                <a:custGeom>
                  <a:avLst/>
                  <a:gdLst>
                    <a:gd name="connsiteX0" fmla="*/ 11023 w 242047"/>
                    <a:gd name="connsiteY0" fmla="*/ 70597 h 242047"/>
                    <a:gd name="connsiteX1" fmla="*/ 13376 w 242047"/>
                    <a:gd name="connsiteY1" fmla="*/ 118872 h 242047"/>
                    <a:gd name="connsiteX2" fmla="*/ 73081 w 242047"/>
                    <a:gd name="connsiteY2" fmla="*/ 183754 h 242047"/>
                    <a:gd name="connsiteX3" fmla="*/ 111607 w 242047"/>
                    <a:gd name="connsiteY3" fmla="*/ 216565 h 242047"/>
                    <a:gd name="connsiteX4" fmla="*/ 142670 w 242047"/>
                    <a:gd name="connsiteY4" fmla="*/ 237475 h 242047"/>
                    <a:gd name="connsiteX5" fmla="*/ 173665 w 242047"/>
                    <a:gd name="connsiteY5" fmla="*/ 230415 h 242047"/>
                    <a:gd name="connsiteX6" fmla="*/ 239287 w 242047"/>
                    <a:gd name="connsiteY6" fmla="*/ 171248 h 242047"/>
                    <a:gd name="connsiteX7" fmla="*/ 78124 w 242047"/>
                    <a:gd name="connsiteY7" fmla="*/ 5043 h 242047"/>
                    <a:gd name="connsiteX8" fmla="*/ 53583 w 242047"/>
                    <a:gd name="connsiteY8" fmla="*/ 28104 h 242047"/>
                    <a:gd name="connsiteX9" fmla="*/ 11023 w 242047"/>
                    <a:gd name="connsiteY9" fmla="*/ 70597 h 242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2047" h="242047">
                      <a:moveTo>
                        <a:pt x="11023" y="70597"/>
                      </a:moveTo>
                      <a:cubicBezTo>
                        <a:pt x="1745" y="86733"/>
                        <a:pt x="3829" y="103341"/>
                        <a:pt x="13376" y="118872"/>
                      </a:cubicBezTo>
                      <a:cubicBezTo>
                        <a:pt x="28370" y="143413"/>
                        <a:pt x="52037" y="164390"/>
                        <a:pt x="73081" y="183754"/>
                      </a:cubicBezTo>
                      <a:cubicBezTo>
                        <a:pt x="85452" y="195117"/>
                        <a:pt x="98362" y="206076"/>
                        <a:pt x="111607" y="216565"/>
                      </a:cubicBezTo>
                      <a:cubicBezTo>
                        <a:pt x="121087" y="224028"/>
                        <a:pt x="130971" y="233643"/>
                        <a:pt x="142670" y="237475"/>
                      </a:cubicBezTo>
                      <a:cubicBezTo>
                        <a:pt x="154234" y="241240"/>
                        <a:pt x="164387" y="237542"/>
                        <a:pt x="173665" y="230415"/>
                      </a:cubicBezTo>
                      <a:cubicBezTo>
                        <a:pt x="195786" y="211455"/>
                        <a:pt x="217839" y="191755"/>
                        <a:pt x="239287" y="171248"/>
                      </a:cubicBezTo>
                      <a:cubicBezTo>
                        <a:pt x="185566" y="115846"/>
                        <a:pt x="131778" y="60512"/>
                        <a:pt x="78124" y="5043"/>
                      </a:cubicBezTo>
                      <a:cubicBezTo>
                        <a:pt x="70056" y="12909"/>
                        <a:pt x="61853" y="20574"/>
                        <a:pt x="53583" y="28104"/>
                      </a:cubicBezTo>
                      <a:cubicBezTo>
                        <a:pt x="38791" y="41417"/>
                        <a:pt x="21041" y="53049"/>
                        <a:pt x="11023" y="70597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>
                <a:xfrm>
                  <a:off x="1975418" y="1031854"/>
                  <a:ext cx="194982" cy="147918"/>
                </a:xfrm>
                <a:custGeom>
                  <a:avLst/>
                  <a:gdLst>
                    <a:gd name="connsiteX0" fmla="*/ 5043 w 194982"/>
                    <a:gd name="connsiteY0" fmla="*/ 109828 h 147917"/>
                    <a:gd name="connsiteX1" fmla="*/ 5782 w 194982"/>
                    <a:gd name="connsiteY1" fmla="*/ 112249 h 147917"/>
                    <a:gd name="connsiteX2" fmla="*/ 6118 w 194982"/>
                    <a:gd name="connsiteY2" fmla="*/ 114333 h 147917"/>
                    <a:gd name="connsiteX3" fmla="*/ 6118 w 194982"/>
                    <a:gd name="connsiteY3" fmla="*/ 114468 h 147917"/>
                    <a:gd name="connsiteX4" fmla="*/ 6118 w 194982"/>
                    <a:gd name="connsiteY4" fmla="*/ 114602 h 147917"/>
                    <a:gd name="connsiteX5" fmla="*/ 6186 w 194982"/>
                    <a:gd name="connsiteY5" fmla="*/ 115073 h 147917"/>
                    <a:gd name="connsiteX6" fmla="*/ 6118 w 194982"/>
                    <a:gd name="connsiteY6" fmla="*/ 115140 h 147917"/>
                    <a:gd name="connsiteX7" fmla="*/ 6118 w 194982"/>
                    <a:gd name="connsiteY7" fmla="*/ 115274 h 147917"/>
                    <a:gd name="connsiteX8" fmla="*/ 6118 w 194982"/>
                    <a:gd name="connsiteY8" fmla="*/ 115409 h 147917"/>
                    <a:gd name="connsiteX9" fmla="*/ 6522 w 194982"/>
                    <a:gd name="connsiteY9" fmla="*/ 116888 h 147917"/>
                    <a:gd name="connsiteX10" fmla="*/ 8203 w 194982"/>
                    <a:gd name="connsiteY10" fmla="*/ 123813 h 147917"/>
                    <a:gd name="connsiteX11" fmla="*/ 12304 w 194982"/>
                    <a:gd name="connsiteY11" fmla="*/ 138874 h 147917"/>
                    <a:gd name="connsiteX12" fmla="*/ 15262 w 194982"/>
                    <a:gd name="connsiteY12" fmla="*/ 149430 h 147917"/>
                    <a:gd name="connsiteX13" fmla="*/ 108518 w 194982"/>
                    <a:gd name="connsiteY13" fmla="*/ 59066 h 147917"/>
                    <a:gd name="connsiteX14" fmla="*/ 195453 w 194982"/>
                    <a:gd name="connsiteY14" fmla="*/ 7631 h 147917"/>
                    <a:gd name="connsiteX15" fmla="*/ 111611 w 194982"/>
                    <a:gd name="connsiteY15" fmla="*/ 18725 h 147917"/>
                    <a:gd name="connsiteX16" fmla="*/ 5043 w 194982"/>
                    <a:gd name="connsiteY16" fmla="*/ 109828 h 147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4982" h="147917">
                      <a:moveTo>
                        <a:pt x="5043" y="109828"/>
                      </a:moveTo>
                      <a:cubicBezTo>
                        <a:pt x="5312" y="110635"/>
                        <a:pt x="5648" y="111307"/>
                        <a:pt x="5782" y="112249"/>
                      </a:cubicBezTo>
                      <a:cubicBezTo>
                        <a:pt x="5849" y="112921"/>
                        <a:pt x="5984" y="113594"/>
                        <a:pt x="6118" y="114333"/>
                      </a:cubicBezTo>
                      <a:cubicBezTo>
                        <a:pt x="6118" y="114333"/>
                        <a:pt x="6118" y="114333"/>
                        <a:pt x="6118" y="114468"/>
                      </a:cubicBezTo>
                      <a:cubicBezTo>
                        <a:pt x="6051" y="114535"/>
                        <a:pt x="6051" y="114535"/>
                        <a:pt x="6118" y="114602"/>
                      </a:cubicBezTo>
                      <a:cubicBezTo>
                        <a:pt x="6118" y="114737"/>
                        <a:pt x="6118" y="114938"/>
                        <a:pt x="6186" y="115073"/>
                      </a:cubicBezTo>
                      <a:cubicBezTo>
                        <a:pt x="6186" y="115073"/>
                        <a:pt x="6186" y="115073"/>
                        <a:pt x="6118" y="115140"/>
                      </a:cubicBezTo>
                      <a:cubicBezTo>
                        <a:pt x="6186" y="115207"/>
                        <a:pt x="6118" y="115274"/>
                        <a:pt x="6118" y="115274"/>
                      </a:cubicBezTo>
                      <a:cubicBezTo>
                        <a:pt x="6186" y="115342"/>
                        <a:pt x="6186" y="115342"/>
                        <a:pt x="6118" y="115409"/>
                      </a:cubicBezTo>
                      <a:cubicBezTo>
                        <a:pt x="6253" y="115880"/>
                        <a:pt x="6387" y="116417"/>
                        <a:pt x="6522" y="116888"/>
                      </a:cubicBezTo>
                      <a:cubicBezTo>
                        <a:pt x="6992" y="119241"/>
                        <a:pt x="7598" y="121527"/>
                        <a:pt x="8203" y="123813"/>
                      </a:cubicBezTo>
                      <a:cubicBezTo>
                        <a:pt x="9413" y="128923"/>
                        <a:pt x="10892" y="133899"/>
                        <a:pt x="12304" y="138874"/>
                      </a:cubicBezTo>
                      <a:cubicBezTo>
                        <a:pt x="13313" y="142370"/>
                        <a:pt x="14254" y="145866"/>
                        <a:pt x="15262" y="149430"/>
                      </a:cubicBezTo>
                      <a:cubicBezTo>
                        <a:pt x="45855" y="118905"/>
                        <a:pt x="76245" y="87842"/>
                        <a:pt x="108518" y="59066"/>
                      </a:cubicBezTo>
                      <a:cubicBezTo>
                        <a:pt x="134000" y="36340"/>
                        <a:pt x="162709" y="16237"/>
                        <a:pt x="195453" y="7631"/>
                      </a:cubicBezTo>
                      <a:cubicBezTo>
                        <a:pt x="167752" y="1580"/>
                        <a:pt x="137429" y="6488"/>
                        <a:pt x="111611" y="18725"/>
                      </a:cubicBezTo>
                      <a:cubicBezTo>
                        <a:pt x="68244" y="39366"/>
                        <a:pt x="36240" y="74059"/>
                        <a:pt x="5043" y="1098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>
                <a:xfrm>
                  <a:off x="1771157" y="754727"/>
                  <a:ext cx="739588" cy="719418"/>
                </a:xfrm>
                <a:custGeom>
                  <a:avLst/>
                  <a:gdLst>
                    <a:gd name="connsiteX0" fmla="*/ 5043 w 739588"/>
                    <a:gd name="connsiteY0" fmla="*/ 232448 h 719417"/>
                    <a:gd name="connsiteX1" fmla="*/ 194781 w 739588"/>
                    <a:gd name="connsiteY1" fmla="*/ 371962 h 719417"/>
                    <a:gd name="connsiteX2" fmla="*/ 303769 w 739588"/>
                    <a:gd name="connsiteY2" fmla="*/ 278774 h 719417"/>
                    <a:gd name="connsiteX3" fmla="*/ 430104 w 739588"/>
                    <a:gd name="connsiteY3" fmla="*/ 273193 h 719417"/>
                    <a:gd name="connsiteX4" fmla="*/ 488263 w 739588"/>
                    <a:gd name="connsiteY4" fmla="*/ 377744 h 719417"/>
                    <a:gd name="connsiteX5" fmla="*/ 431113 w 739588"/>
                    <a:gd name="connsiteY5" fmla="*/ 492582 h 719417"/>
                    <a:gd name="connsiteX6" fmla="*/ 381628 w 739588"/>
                    <a:gd name="connsiteY6" fmla="*/ 549127 h 719417"/>
                    <a:gd name="connsiteX7" fmla="*/ 542925 w 739588"/>
                    <a:gd name="connsiteY7" fmla="*/ 715467 h 719417"/>
                    <a:gd name="connsiteX8" fmla="*/ 543059 w 739588"/>
                    <a:gd name="connsiteY8" fmla="*/ 715534 h 719417"/>
                    <a:gd name="connsiteX9" fmla="*/ 702474 w 739588"/>
                    <a:gd name="connsiteY9" fmla="*/ 494935 h 719417"/>
                    <a:gd name="connsiteX10" fmla="*/ 710274 w 739588"/>
                    <a:gd name="connsiteY10" fmla="*/ 216514 h 719417"/>
                    <a:gd name="connsiteX11" fmla="*/ 706643 w 739588"/>
                    <a:gd name="connsiteY11" fmla="*/ 208647 h 719417"/>
                    <a:gd name="connsiteX12" fmla="*/ 694877 w 739588"/>
                    <a:gd name="connsiteY12" fmla="*/ 185922 h 719417"/>
                    <a:gd name="connsiteX13" fmla="*/ 693801 w 739588"/>
                    <a:gd name="connsiteY13" fmla="*/ 183299 h 719417"/>
                    <a:gd name="connsiteX14" fmla="*/ 624078 w 739588"/>
                    <a:gd name="connsiteY14" fmla="*/ 98650 h 719417"/>
                    <a:gd name="connsiteX15" fmla="*/ 487187 w 739588"/>
                    <a:gd name="connsiteY15" fmla="*/ 18976 h 719417"/>
                    <a:gd name="connsiteX16" fmla="*/ 200496 w 739588"/>
                    <a:gd name="connsiteY16" fmla="*/ 59721 h 719417"/>
                    <a:gd name="connsiteX17" fmla="*/ 66092 w 739588"/>
                    <a:gd name="connsiteY17" fmla="*/ 168172 h 719417"/>
                    <a:gd name="connsiteX18" fmla="*/ 5043 w 739588"/>
                    <a:gd name="connsiteY18" fmla="*/ 232448 h 719417"/>
                    <a:gd name="connsiteX19" fmla="*/ 665898 w 739588"/>
                    <a:gd name="connsiteY19" fmla="*/ 331352 h 719417"/>
                    <a:gd name="connsiteX20" fmla="*/ 621187 w 739588"/>
                    <a:gd name="connsiteY20" fmla="*/ 311921 h 719417"/>
                    <a:gd name="connsiteX21" fmla="*/ 665898 w 739588"/>
                    <a:gd name="connsiteY21" fmla="*/ 331352 h 719417"/>
                    <a:gd name="connsiteX22" fmla="*/ 529612 w 739588"/>
                    <a:gd name="connsiteY22" fmla="*/ 193788 h 719417"/>
                    <a:gd name="connsiteX23" fmla="*/ 544270 w 739588"/>
                    <a:gd name="connsiteY23" fmla="*/ 193049 h 719417"/>
                    <a:gd name="connsiteX24" fmla="*/ 545009 w 739588"/>
                    <a:gd name="connsiteY24" fmla="*/ 207706 h 719417"/>
                    <a:gd name="connsiteX25" fmla="*/ 533378 w 739588"/>
                    <a:gd name="connsiteY25" fmla="*/ 220884 h 719417"/>
                    <a:gd name="connsiteX26" fmla="*/ 531159 w 739588"/>
                    <a:gd name="connsiteY26" fmla="*/ 223910 h 719417"/>
                    <a:gd name="connsiteX27" fmla="*/ 530621 w 739588"/>
                    <a:gd name="connsiteY27" fmla="*/ 224649 h 719417"/>
                    <a:gd name="connsiteX28" fmla="*/ 530218 w 739588"/>
                    <a:gd name="connsiteY28" fmla="*/ 225322 h 719417"/>
                    <a:gd name="connsiteX29" fmla="*/ 526520 w 739588"/>
                    <a:gd name="connsiteY29" fmla="*/ 231574 h 719417"/>
                    <a:gd name="connsiteX30" fmla="*/ 523696 w 739588"/>
                    <a:gd name="connsiteY30" fmla="*/ 237357 h 719417"/>
                    <a:gd name="connsiteX31" fmla="*/ 522620 w 739588"/>
                    <a:gd name="connsiteY31" fmla="*/ 239912 h 719417"/>
                    <a:gd name="connsiteX32" fmla="*/ 522553 w 739588"/>
                    <a:gd name="connsiteY32" fmla="*/ 239979 h 719417"/>
                    <a:gd name="connsiteX33" fmla="*/ 522284 w 739588"/>
                    <a:gd name="connsiteY33" fmla="*/ 240786 h 719417"/>
                    <a:gd name="connsiteX34" fmla="*/ 521141 w 739588"/>
                    <a:gd name="connsiteY34" fmla="*/ 245828 h 719417"/>
                    <a:gd name="connsiteX35" fmla="*/ 520737 w 739588"/>
                    <a:gd name="connsiteY35" fmla="*/ 248047 h 719417"/>
                    <a:gd name="connsiteX36" fmla="*/ 520872 w 739588"/>
                    <a:gd name="connsiteY36" fmla="*/ 248182 h 719417"/>
                    <a:gd name="connsiteX37" fmla="*/ 520939 w 739588"/>
                    <a:gd name="connsiteY37" fmla="*/ 250199 h 719417"/>
                    <a:gd name="connsiteX38" fmla="*/ 520939 w 739588"/>
                    <a:gd name="connsiteY38" fmla="*/ 250602 h 719417"/>
                    <a:gd name="connsiteX39" fmla="*/ 521611 w 739588"/>
                    <a:gd name="connsiteY39" fmla="*/ 252754 h 719417"/>
                    <a:gd name="connsiteX40" fmla="*/ 521611 w 739588"/>
                    <a:gd name="connsiteY40" fmla="*/ 252888 h 719417"/>
                    <a:gd name="connsiteX41" fmla="*/ 522485 w 739588"/>
                    <a:gd name="connsiteY41" fmla="*/ 253359 h 719417"/>
                    <a:gd name="connsiteX42" fmla="*/ 522687 w 739588"/>
                    <a:gd name="connsiteY42" fmla="*/ 253359 h 719417"/>
                    <a:gd name="connsiteX43" fmla="*/ 523897 w 739588"/>
                    <a:gd name="connsiteY43" fmla="*/ 253560 h 719417"/>
                    <a:gd name="connsiteX44" fmla="*/ 524234 w 739588"/>
                    <a:gd name="connsiteY44" fmla="*/ 253560 h 719417"/>
                    <a:gd name="connsiteX45" fmla="*/ 526385 w 739588"/>
                    <a:gd name="connsiteY45" fmla="*/ 253426 h 719417"/>
                    <a:gd name="connsiteX46" fmla="*/ 527259 w 739588"/>
                    <a:gd name="connsiteY46" fmla="*/ 253359 h 719417"/>
                    <a:gd name="connsiteX47" fmla="*/ 532167 w 739588"/>
                    <a:gd name="connsiteY47" fmla="*/ 251879 h 719417"/>
                    <a:gd name="connsiteX48" fmla="*/ 535395 w 739588"/>
                    <a:gd name="connsiteY48" fmla="*/ 250602 h 719417"/>
                    <a:gd name="connsiteX49" fmla="*/ 536403 w 739588"/>
                    <a:gd name="connsiteY49" fmla="*/ 250131 h 719417"/>
                    <a:gd name="connsiteX50" fmla="*/ 537143 w 739588"/>
                    <a:gd name="connsiteY50" fmla="*/ 249728 h 719417"/>
                    <a:gd name="connsiteX51" fmla="*/ 544606 w 739588"/>
                    <a:gd name="connsiteY51" fmla="*/ 245358 h 719417"/>
                    <a:gd name="connsiteX52" fmla="*/ 553078 w 739588"/>
                    <a:gd name="connsiteY52" fmla="*/ 239508 h 719417"/>
                    <a:gd name="connsiteX53" fmla="*/ 557381 w 739588"/>
                    <a:gd name="connsiteY53" fmla="*/ 236079 h 719417"/>
                    <a:gd name="connsiteX54" fmla="*/ 559263 w 739588"/>
                    <a:gd name="connsiteY54" fmla="*/ 234466 h 719417"/>
                    <a:gd name="connsiteX55" fmla="*/ 560810 w 739588"/>
                    <a:gd name="connsiteY55" fmla="*/ 233121 h 719417"/>
                    <a:gd name="connsiteX56" fmla="*/ 567869 w 739588"/>
                    <a:gd name="connsiteY56" fmla="*/ 229759 h 719417"/>
                    <a:gd name="connsiteX57" fmla="*/ 575534 w 739588"/>
                    <a:gd name="connsiteY57" fmla="*/ 232448 h 719417"/>
                    <a:gd name="connsiteX58" fmla="*/ 576274 w 739588"/>
                    <a:gd name="connsiteY58" fmla="*/ 247106 h 719417"/>
                    <a:gd name="connsiteX59" fmla="*/ 541513 w 739588"/>
                    <a:gd name="connsiteY59" fmla="*/ 270504 h 719417"/>
                    <a:gd name="connsiteX60" fmla="*/ 514148 w 739588"/>
                    <a:gd name="connsiteY60" fmla="*/ 272386 h 719417"/>
                    <a:gd name="connsiteX61" fmla="*/ 500365 w 739588"/>
                    <a:gd name="connsiteY61" fmla="*/ 252821 h 719417"/>
                    <a:gd name="connsiteX62" fmla="*/ 505744 w 739588"/>
                    <a:gd name="connsiteY62" fmla="*/ 226599 h 719417"/>
                    <a:gd name="connsiteX63" fmla="*/ 529612 w 739588"/>
                    <a:gd name="connsiteY63" fmla="*/ 193788 h 719417"/>
                    <a:gd name="connsiteX64" fmla="*/ 450140 w 739588"/>
                    <a:gd name="connsiteY64" fmla="*/ 114787 h 719417"/>
                    <a:gd name="connsiteX65" fmla="*/ 481741 w 739588"/>
                    <a:gd name="connsiteY65" fmla="*/ 151833 h 719417"/>
                    <a:gd name="connsiteX66" fmla="*/ 450140 w 739588"/>
                    <a:gd name="connsiteY66" fmla="*/ 114787 h 719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739588" h="719417">
                      <a:moveTo>
                        <a:pt x="5043" y="232448"/>
                      </a:moveTo>
                      <a:cubicBezTo>
                        <a:pt x="73085" y="272050"/>
                        <a:pt x="136757" y="318779"/>
                        <a:pt x="194781" y="371962"/>
                      </a:cubicBezTo>
                      <a:cubicBezTo>
                        <a:pt x="226852" y="335655"/>
                        <a:pt x="259932" y="300491"/>
                        <a:pt x="303769" y="278774"/>
                      </a:cubicBezTo>
                      <a:cubicBezTo>
                        <a:pt x="343236" y="259208"/>
                        <a:pt x="389292" y="254300"/>
                        <a:pt x="430104" y="273193"/>
                      </a:cubicBezTo>
                      <a:cubicBezTo>
                        <a:pt x="471387" y="292288"/>
                        <a:pt x="494516" y="332831"/>
                        <a:pt x="488263" y="377744"/>
                      </a:cubicBezTo>
                      <a:cubicBezTo>
                        <a:pt x="482279" y="420304"/>
                        <a:pt x="456797" y="459233"/>
                        <a:pt x="431113" y="492582"/>
                      </a:cubicBezTo>
                      <a:cubicBezTo>
                        <a:pt x="415918" y="512484"/>
                        <a:pt x="399176" y="531108"/>
                        <a:pt x="381628" y="549127"/>
                      </a:cubicBezTo>
                      <a:cubicBezTo>
                        <a:pt x="435416" y="604529"/>
                        <a:pt x="489204" y="660065"/>
                        <a:pt x="542925" y="715467"/>
                      </a:cubicBezTo>
                      <a:cubicBezTo>
                        <a:pt x="542992" y="715534"/>
                        <a:pt x="543059" y="715534"/>
                        <a:pt x="543059" y="715534"/>
                      </a:cubicBezTo>
                      <a:cubicBezTo>
                        <a:pt x="608412" y="651257"/>
                        <a:pt x="666772" y="579181"/>
                        <a:pt x="702474" y="494935"/>
                      </a:cubicBezTo>
                      <a:cubicBezTo>
                        <a:pt x="739790" y="406857"/>
                        <a:pt x="747724" y="305802"/>
                        <a:pt x="710274" y="216514"/>
                      </a:cubicBezTo>
                      <a:cubicBezTo>
                        <a:pt x="709131" y="213892"/>
                        <a:pt x="707920" y="211269"/>
                        <a:pt x="706643" y="208647"/>
                      </a:cubicBezTo>
                      <a:cubicBezTo>
                        <a:pt x="702878" y="201050"/>
                        <a:pt x="698911" y="193385"/>
                        <a:pt x="694877" y="185922"/>
                      </a:cubicBezTo>
                      <a:cubicBezTo>
                        <a:pt x="694339" y="185115"/>
                        <a:pt x="694070" y="184174"/>
                        <a:pt x="693801" y="183299"/>
                      </a:cubicBezTo>
                      <a:cubicBezTo>
                        <a:pt x="675580" y="151497"/>
                        <a:pt x="651577" y="122989"/>
                        <a:pt x="624078" y="98650"/>
                      </a:cubicBezTo>
                      <a:cubicBezTo>
                        <a:pt x="584207" y="63553"/>
                        <a:pt x="538353" y="34575"/>
                        <a:pt x="487187" y="18976"/>
                      </a:cubicBezTo>
                      <a:cubicBezTo>
                        <a:pt x="390234" y="-10674"/>
                        <a:pt x="286759" y="8891"/>
                        <a:pt x="200496" y="59721"/>
                      </a:cubicBezTo>
                      <a:cubicBezTo>
                        <a:pt x="150742" y="88968"/>
                        <a:pt x="107308" y="128099"/>
                        <a:pt x="66092" y="168172"/>
                      </a:cubicBezTo>
                      <a:cubicBezTo>
                        <a:pt x="44980" y="188678"/>
                        <a:pt x="24339" y="210059"/>
                        <a:pt x="5043" y="232448"/>
                      </a:cubicBezTo>
                      <a:close/>
                      <a:moveTo>
                        <a:pt x="665898" y="331352"/>
                      </a:moveTo>
                      <a:cubicBezTo>
                        <a:pt x="650098" y="365507"/>
                        <a:pt x="607000" y="346681"/>
                        <a:pt x="621187" y="311921"/>
                      </a:cubicBezTo>
                      <a:cubicBezTo>
                        <a:pt x="637122" y="277832"/>
                        <a:pt x="680152" y="296591"/>
                        <a:pt x="665898" y="331352"/>
                      </a:cubicBezTo>
                      <a:close/>
                      <a:moveTo>
                        <a:pt x="529612" y="193788"/>
                      </a:moveTo>
                      <a:cubicBezTo>
                        <a:pt x="533445" y="189956"/>
                        <a:pt x="540168" y="188947"/>
                        <a:pt x="544270" y="193049"/>
                      </a:cubicBezTo>
                      <a:cubicBezTo>
                        <a:pt x="548102" y="196881"/>
                        <a:pt x="549111" y="203605"/>
                        <a:pt x="545009" y="207706"/>
                      </a:cubicBezTo>
                      <a:cubicBezTo>
                        <a:pt x="540908" y="211874"/>
                        <a:pt x="536941" y="216178"/>
                        <a:pt x="533378" y="220884"/>
                      </a:cubicBezTo>
                      <a:cubicBezTo>
                        <a:pt x="532638" y="221893"/>
                        <a:pt x="531898" y="222901"/>
                        <a:pt x="531159" y="223910"/>
                      </a:cubicBezTo>
                      <a:cubicBezTo>
                        <a:pt x="531092" y="224044"/>
                        <a:pt x="530823" y="224313"/>
                        <a:pt x="530621" y="224649"/>
                      </a:cubicBezTo>
                      <a:lnTo>
                        <a:pt x="530218" y="225322"/>
                      </a:lnTo>
                      <a:cubicBezTo>
                        <a:pt x="528940" y="227339"/>
                        <a:pt x="527595" y="229423"/>
                        <a:pt x="526520" y="231574"/>
                      </a:cubicBezTo>
                      <a:cubicBezTo>
                        <a:pt x="525511" y="233457"/>
                        <a:pt x="524503" y="235340"/>
                        <a:pt x="523696" y="237357"/>
                      </a:cubicBezTo>
                      <a:cubicBezTo>
                        <a:pt x="523292" y="238164"/>
                        <a:pt x="522889" y="239038"/>
                        <a:pt x="522620" y="239912"/>
                      </a:cubicBezTo>
                      <a:cubicBezTo>
                        <a:pt x="522553" y="239979"/>
                        <a:pt x="522553" y="239979"/>
                        <a:pt x="522553" y="239979"/>
                      </a:cubicBezTo>
                      <a:cubicBezTo>
                        <a:pt x="522485" y="240248"/>
                        <a:pt x="522418" y="240517"/>
                        <a:pt x="522284" y="240786"/>
                      </a:cubicBezTo>
                      <a:cubicBezTo>
                        <a:pt x="521880" y="242399"/>
                        <a:pt x="521477" y="244147"/>
                        <a:pt x="521141" y="245828"/>
                      </a:cubicBezTo>
                      <a:cubicBezTo>
                        <a:pt x="521006" y="246568"/>
                        <a:pt x="520872" y="247308"/>
                        <a:pt x="520737" y="248047"/>
                      </a:cubicBezTo>
                      <a:cubicBezTo>
                        <a:pt x="520805" y="248114"/>
                        <a:pt x="520737" y="248182"/>
                        <a:pt x="520872" y="248182"/>
                      </a:cubicBezTo>
                      <a:cubicBezTo>
                        <a:pt x="520805" y="248854"/>
                        <a:pt x="520805" y="249526"/>
                        <a:pt x="520939" y="250199"/>
                      </a:cubicBezTo>
                      <a:cubicBezTo>
                        <a:pt x="520872" y="250266"/>
                        <a:pt x="520939" y="250400"/>
                        <a:pt x="520939" y="250602"/>
                      </a:cubicBezTo>
                      <a:cubicBezTo>
                        <a:pt x="521141" y="251140"/>
                        <a:pt x="521477" y="252148"/>
                        <a:pt x="521611" y="252754"/>
                      </a:cubicBezTo>
                      <a:lnTo>
                        <a:pt x="521611" y="252888"/>
                      </a:lnTo>
                      <a:lnTo>
                        <a:pt x="522485" y="253359"/>
                      </a:lnTo>
                      <a:cubicBezTo>
                        <a:pt x="522485" y="253359"/>
                        <a:pt x="522620" y="253359"/>
                        <a:pt x="522687" y="253359"/>
                      </a:cubicBezTo>
                      <a:cubicBezTo>
                        <a:pt x="523023" y="253493"/>
                        <a:pt x="523427" y="253493"/>
                        <a:pt x="523897" y="253560"/>
                      </a:cubicBezTo>
                      <a:cubicBezTo>
                        <a:pt x="524032" y="253560"/>
                        <a:pt x="524099" y="253560"/>
                        <a:pt x="524234" y="253560"/>
                      </a:cubicBezTo>
                      <a:cubicBezTo>
                        <a:pt x="524973" y="253560"/>
                        <a:pt x="525713" y="253493"/>
                        <a:pt x="526385" y="253426"/>
                      </a:cubicBezTo>
                      <a:cubicBezTo>
                        <a:pt x="526721" y="253426"/>
                        <a:pt x="526923" y="253359"/>
                        <a:pt x="527259" y="253359"/>
                      </a:cubicBezTo>
                      <a:cubicBezTo>
                        <a:pt x="528873" y="252955"/>
                        <a:pt x="530554" y="252485"/>
                        <a:pt x="532167" y="251879"/>
                      </a:cubicBezTo>
                      <a:cubicBezTo>
                        <a:pt x="533310" y="251543"/>
                        <a:pt x="534319" y="251005"/>
                        <a:pt x="535395" y="250602"/>
                      </a:cubicBezTo>
                      <a:cubicBezTo>
                        <a:pt x="535731" y="250535"/>
                        <a:pt x="536067" y="250266"/>
                        <a:pt x="536403" y="250131"/>
                      </a:cubicBezTo>
                      <a:cubicBezTo>
                        <a:pt x="536672" y="249997"/>
                        <a:pt x="537008" y="249862"/>
                        <a:pt x="537143" y="249728"/>
                      </a:cubicBezTo>
                      <a:cubicBezTo>
                        <a:pt x="539698" y="248383"/>
                        <a:pt x="542185" y="246904"/>
                        <a:pt x="544606" y="245358"/>
                      </a:cubicBezTo>
                      <a:cubicBezTo>
                        <a:pt x="547497" y="243542"/>
                        <a:pt x="550321" y="241525"/>
                        <a:pt x="553078" y="239508"/>
                      </a:cubicBezTo>
                      <a:cubicBezTo>
                        <a:pt x="554489" y="238365"/>
                        <a:pt x="555969" y="237222"/>
                        <a:pt x="557381" y="236079"/>
                      </a:cubicBezTo>
                      <a:cubicBezTo>
                        <a:pt x="557986" y="235541"/>
                        <a:pt x="558591" y="235071"/>
                        <a:pt x="559263" y="234466"/>
                      </a:cubicBezTo>
                      <a:cubicBezTo>
                        <a:pt x="559801" y="234062"/>
                        <a:pt x="560339" y="233524"/>
                        <a:pt x="560810" y="233121"/>
                      </a:cubicBezTo>
                      <a:cubicBezTo>
                        <a:pt x="562961" y="231305"/>
                        <a:pt x="564978" y="229894"/>
                        <a:pt x="567869" y="229759"/>
                      </a:cubicBezTo>
                      <a:cubicBezTo>
                        <a:pt x="570424" y="229625"/>
                        <a:pt x="573584" y="230566"/>
                        <a:pt x="575534" y="232448"/>
                      </a:cubicBezTo>
                      <a:cubicBezTo>
                        <a:pt x="579098" y="236012"/>
                        <a:pt x="580644" y="243206"/>
                        <a:pt x="576274" y="247106"/>
                      </a:cubicBezTo>
                      <a:cubicBezTo>
                        <a:pt x="565718" y="256384"/>
                        <a:pt x="554489" y="264923"/>
                        <a:pt x="541513" y="270504"/>
                      </a:cubicBezTo>
                      <a:cubicBezTo>
                        <a:pt x="532840" y="274269"/>
                        <a:pt x="523158" y="275748"/>
                        <a:pt x="514148" y="272386"/>
                      </a:cubicBezTo>
                      <a:cubicBezTo>
                        <a:pt x="505946" y="269159"/>
                        <a:pt x="501441" y="261158"/>
                        <a:pt x="500365" y="252821"/>
                      </a:cubicBezTo>
                      <a:cubicBezTo>
                        <a:pt x="499088" y="244013"/>
                        <a:pt x="502180" y="234533"/>
                        <a:pt x="505744" y="226599"/>
                      </a:cubicBezTo>
                      <a:cubicBezTo>
                        <a:pt x="511324" y="214295"/>
                        <a:pt x="520065" y="203336"/>
                        <a:pt x="529612" y="193788"/>
                      </a:cubicBezTo>
                      <a:close/>
                      <a:moveTo>
                        <a:pt x="450140" y="114787"/>
                      </a:moveTo>
                      <a:cubicBezTo>
                        <a:pt x="479320" y="91053"/>
                        <a:pt x="509711" y="126822"/>
                        <a:pt x="481741" y="151833"/>
                      </a:cubicBezTo>
                      <a:cubicBezTo>
                        <a:pt x="452494" y="175500"/>
                        <a:pt x="422036" y="139731"/>
                        <a:pt x="450140" y="1147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>
                <a:xfrm>
                  <a:off x="1699518" y="998270"/>
                  <a:ext cx="255494" cy="221876"/>
                </a:xfrm>
                <a:custGeom>
                  <a:avLst/>
                  <a:gdLst>
                    <a:gd name="connsiteX0" fmla="*/ 16843 w 255494"/>
                    <a:gd name="connsiteY0" fmla="*/ 72143 h 221876"/>
                    <a:gd name="connsiteX1" fmla="*/ 9447 w 255494"/>
                    <a:gd name="connsiteY1" fmla="*/ 86061 h 221876"/>
                    <a:gd name="connsiteX2" fmla="*/ 9178 w 255494"/>
                    <a:gd name="connsiteY2" fmla="*/ 118334 h 221876"/>
                    <a:gd name="connsiteX3" fmla="*/ 42460 w 255494"/>
                    <a:gd name="connsiteY3" fmla="*/ 147111 h 221876"/>
                    <a:gd name="connsiteX4" fmla="*/ 122066 w 255494"/>
                    <a:gd name="connsiteY4" fmla="*/ 209303 h 221876"/>
                    <a:gd name="connsiteX5" fmla="*/ 172156 w 255494"/>
                    <a:gd name="connsiteY5" fmla="*/ 219523 h 221876"/>
                    <a:gd name="connsiteX6" fmla="*/ 205505 w 255494"/>
                    <a:gd name="connsiteY6" fmla="*/ 194646 h 221876"/>
                    <a:gd name="connsiteX7" fmla="*/ 252704 w 255494"/>
                    <a:gd name="connsiteY7" fmla="*/ 144018 h 221876"/>
                    <a:gd name="connsiteX8" fmla="*/ 63235 w 255494"/>
                    <a:gd name="connsiteY8" fmla="*/ 5043 h 221876"/>
                    <a:gd name="connsiteX9" fmla="*/ 16843 w 255494"/>
                    <a:gd name="connsiteY9" fmla="*/ 72143 h 221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5494" h="221876">
                      <a:moveTo>
                        <a:pt x="16843" y="72143"/>
                      </a:moveTo>
                      <a:cubicBezTo>
                        <a:pt x="14221" y="76715"/>
                        <a:pt x="11800" y="81355"/>
                        <a:pt x="9447" y="86061"/>
                      </a:cubicBezTo>
                      <a:cubicBezTo>
                        <a:pt x="5211" y="96348"/>
                        <a:pt x="2253" y="108652"/>
                        <a:pt x="9178" y="118334"/>
                      </a:cubicBezTo>
                      <a:cubicBezTo>
                        <a:pt x="17448" y="130100"/>
                        <a:pt x="31366" y="138437"/>
                        <a:pt x="42460" y="147111"/>
                      </a:cubicBezTo>
                      <a:cubicBezTo>
                        <a:pt x="69017" y="167819"/>
                        <a:pt x="95441" y="188797"/>
                        <a:pt x="122066" y="209303"/>
                      </a:cubicBezTo>
                      <a:cubicBezTo>
                        <a:pt x="137934" y="221473"/>
                        <a:pt x="153465" y="228331"/>
                        <a:pt x="172156" y="219523"/>
                      </a:cubicBezTo>
                      <a:cubicBezTo>
                        <a:pt x="184662" y="213606"/>
                        <a:pt x="195621" y="204126"/>
                        <a:pt x="205505" y="194646"/>
                      </a:cubicBezTo>
                      <a:cubicBezTo>
                        <a:pt x="222045" y="178779"/>
                        <a:pt x="237375" y="161499"/>
                        <a:pt x="252704" y="144018"/>
                      </a:cubicBezTo>
                      <a:cubicBezTo>
                        <a:pt x="194815" y="90969"/>
                        <a:pt x="131345" y="44308"/>
                        <a:pt x="63235" y="5043"/>
                      </a:cubicBezTo>
                      <a:cubicBezTo>
                        <a:pt x="46090" y="26289"/>
                        <a:pt x="30290" y="48544"/>
                        <a:pt x="16843" y="7214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>
                <a:xfrm>
                  <a:off x="1686832" y="1124605"/>
                  <a:ext cx="289112" cy="161365"/>
                </a:xfrm>
                <a:custGeom>
                  <a:avLst/>
                  <a:gdLst>
                    <a:gd name="connsiteX0" fmla="*/ 5727 w 289111"/>
                    <a:gd name="connsiteY0" fmla="*/ 5043 h 161364"/>
                    <a:gd name="connsiteX1" fmla="*/ 8215 w 289111"/>
                    <a:gd name="connsiteY1" fmla="*/ 35769 h 161364"/>
                    <a:gd name="connsiteX2" fmla="*/ 47413 w 289111"/>
                    <a:gd name="connsiteY2" fmla="*/ 88751 h 161364"/>
                    <a:gd name="connsiteX3" fmla="*/ 112295 w 289111"/>
                    <a:gd name="connsiteY3" fmla="*/ 136151 h 161364"/>
                    <a:gd name="connsiteX4" fmla="*/ 176976 w 289111"/>
                    <a:gd name="connsiteY4" fmla="*/ 162373 h 161364"/>
                    <a:gd name="connsiteX5" fmla="*/ 229352 w 289111"/>
                    <a:gd name="connsiteY5" fmla="*/ 129764 h 161364"/>
                    <a:gd name="connsiteX6" fmla="*/ 286838 w 289111"/>
                    <a:gd name="connsiteY6" fmla="*/ 73555 h 161364"/>
                    <a:gd name="connsiteX7" fmla="*/ 286771 w 289111"/>
                    <a:gd name="connsiteY7" fmla="*/ 73219 h 161364"/>
                    <a:gd name="connsiteX8" fmla="*/ 285157 w 289111"/>
                    <a:gd name="connsiteY8" fmla="*/ 66361 h 161364"/>
                    <a:gd name="connsiteX9" fmla="*/ 280922 w 289111"/>
                    <a:gd name="connsiteY9" fmla="*/ 51301 h 161364"/>
                    <a:gd name="connsiteX10" fmla="*/ 276820 w 289111"/>
                    <a:gd name="connsiteY10" fmla="*/ 36374 h 161364"/>
                    <a:gd name="connsiteX11" fmla="*/ 226461 w 289111"/>
                    <a:gd name="connsiteY11" fmla="*/ 88818 h 161364"/>
                    <a:gd name="connsiteX12" fmla="*/ 134483 w 289111"/>
                    <a:gd name="connsiteY12" fmla="*/ 108249 h 161364"/>
                    <a:gd name="connsiteX13" fmla="*/ 55414 w 289111"/>
                    <a:gd name="connsiteY13" fmla="*/ 47401 h 161364"/>
                    <a:gd name="connsiteX14" fmla="*/ 15544 w 289111"/>
                    <a:gd name="connsiteY14" fmla="*/ 15935 h 161364"/>
                    <a:gd name="connsiteX15" fmla="*/ 5727 w 289111"/>
                    <a:gd name="connsiteY15" fmla="*/ 5043 h 161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9111" h="161364">
                      <a:moveTo>
                        <a:pt x="5727" y="5043"/>
                      </a:moveTo>
                      <a:cubicBezTo>
                        <a:pt x="4383" y="15128"/>
                        <a:pt x="4921" y="25415"/>
                        <a:pt x="8215" y="35769"/>
                      </a:cubicBezTo>
                      <a:cubicBezTo>
                        <a:pt x="15140" y="57285"/>
                        <a:pt x="30672" y="74161"/>
                        <a:pt x="47413" y="88751"/>
                      </a:cubicBezTo>
                      <a:cubicBezTo>
                        <a:pt x="67651" y="106366"/>
                        <a:pt x="89570" y="122032"/>
                        <a:pt x="112295" y="136151"/>
                      </a:cubicBezTo>
                      <a:cubicBezTo>
                        <a:pt x="131054" y="147783"/>
                        <a:pt x="153780" y="163987"/>
                        <a:pt x="176976" y="162373"/>
                      </a:cubicBezTo>
                      <a:cubicBezTo>
                        <a:pt x="198289" y="161029"/>
                        <a:pt x="214896" y="143816"/>
                        <a:pt x="229352" y="129764"/>
                      </a:cubicBezTo>
                      <a:cubicBezTo>
                        <a:pt x="248581" y="111005"/>
                        <a:pt x="267609" y="92314"/>
                        <a:pt x="286838" y="73555"/>
                      </a:cubicBezTo>
                      <a:lnTo>
                        <a:pt x="286771" y="73219"/>
                      </a:lnTo>
                      <a:cubicBezTo>
                        <a:pt x="286233" y="70933"/>
                        <a:pt x="285762" y="68647"/>
                        <a:pt x="285157" y="66361"/>
                      </a:cubicBezTo>
                      <a:cubicBezTo>
                        <a:pt x="283813" y="61319"/>
                        <a:pt x="282334" y="56276"/>
                        <a:pt x="280922" y="51301"/>
                      </a:cubicBezTo>
                      <a:cubicBezTo>
                        <a:pt x="279510" y="46325"/>
                        <a:pt x="278098" y="41350"/>
                        <a:pt x="276820" y="36374"/>
                      </a:cubicBezTo>
                      <a:cubicBezTo>
                        <a:pt x="260751" y="54797"/>
                        <a:pt x="244413" y="72883"/>
                        <a:pt x="226461" y="88818"/>
                      </a:cubicBezTo>
                      <a:cubicBezTo>
                        <a:pt x="200105" y="112350"/>
                        <a:pt x="168235" y="129764"/>
                        <a:pt x="134483" y="108249"/>
                      </a:cubicBezTo>
                      <a:cubicBezTo>
                        <a:pt x="106715" y="90431"/>
                        <a:pt x="81367" y="67639"/>
                        <a:pt x="55414" y="47401"/>
                      </a:cubicBezTo>
                      <a:cubicBezTo>
                        <a:pt x="42169" y="37047"/>
                        <a:pt x="28050" y="27230"/>
                        <a:pt x="15544" y="15935"/>
                      </a:cubicBezTo>
                      <a:cubicBezTo>
                        <a:pt x="12048" y="12506"/>
                        <a:pt x="8619" y="8875"/>
                        <a:pt x="5727" y="504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7" name="任意多边形: 形状 136"/>
                <p:cNvSpPr/>
                <p:nvPr/>
              </p:nvSpPr>
              <p:spPr>
                <a:xfrm>
                  <a:off x="2266119" y="940092"/>
                  <a:ext cx="87406" cy="87406"/>
                </a:xfrm>
                <a:custGeom>
                  <a:avLst/>
                  <a:gdLst>
                    <a:gd name="connsiteX0" fmla="*/ 10715 w 87405"/>
                    <a:gd name="connsiteY0" fmla="*/ 41234 h 87405"/>
                    <a:gd name="connsiteX1" fmla="*/ 5336 w 87405"/>
                    <a:gd name="connsiteY1" fmla="*/ 67456 h 87405"/>
                    <a:gd name="connsiteX2" fmla="*/ 19120 w 87405"/>
                    <a:gd name="connsiteY2" fmla="*/ 87021 h 87405"/>
                    <a:gd name="connsiteX3" fmla="*/ 46484 w 87405"/>
                    <a:gd name="connsiteY3" fmla="*/ 85139 h 87405"/>
                    <a:gd name="connsiteX4" fmla="*/ 81245 w 87405"/>
                    <a:gd name="connsiteY4" fmla="*/ 61741 h 87405"/>
                    <a:gd name="connsiteX5" fmla="*/ 80505 w 87405"/>
                    <a:gd name="connsiteY5" fmla="*/ 47084 h 87405"/>
                    <a:gd name="connsiteX6" fmla="*/ 72841 w 87405"/>
                    <a:gd name="connsiteY6" fmla="*/ 44394 h 87405"/>
                    <a:gd name="connsiteX7" fmla="*/ 65781 w 87405"/>
                    <a:gd name="connsiteY7" fmla="*/ 47756 h 87405"/>
                    <a:gd name="connsiteX8" fmla="*/ 64234 w 87405"/>
                    <a:gd name="connsiteY8" fmla="*/ 49101 h 87405"/>
                    <a:gd name="connsiteX9" fmla="*/ 62352 w 87405"/>
                    <a:gd name="connsiteY9" fmla="*/ 50714 h 87405"/>
                    <a:gd name="connsiteX10" fmla="*/ 58049 w 87405"/>
                    <a:gd name="connsiteY10" fmla="*/ 54143 h 87405"/>
                    <a:gd name="connsiteX11" fmla="*/ 49577 w 87405"/>
                    <a:gd name="connsiteY11" fmla="*/ 59993 h 87405"/>
                    <a:gd name="connsiteX12" fmla="*/ 42114 w 87405"/>
                    <a:gd name="connsiteY12" fmla="*/ 64363 h 87405"/>
                    <a:gd name="connsiteX13" fmla="*/ 41374 w 87405"/>
                    <a:gd name="connsiteY13" fmla="*/ 64767 h 87405"/>
                    <a:gd name="connsiteX14" fmla="*/ 40366 w 87405"/>
                    <a:gd name="connsiteY14" fmla="*/ 65237 h 87405"/>
                    <a:gd name="connsiteX15" fmla="*/ 37139 w 87405"/>
                    <a:gd name="connsiteY15" fmla="*/ 66515 h 87405"/>
                    <a:gd name="connsiteX16" fmla="*/ 32230 w 87405"/>
                    <a:gd name="connsiteY16" fmla="*/ 67994 h 87405"/>
                    <a:gd name="connsiteX17" fmla="*/ 31356 w 87405"/>
                    <a:gd name="connsiteY17" fmla="*/ 68061 h 87405"/>
                    <a:gd name="connsiteX18" fmla="*/ 29205 w 87405"/>
                    <a:gd name="connsiteY18" fmla="*/ 68196 h 87405"/>
                    <a:gd name="connsiteX19" fmla="*/ 28869 w 87405"/>
                    <a:gd name="connsiteY19" fmla="*/ 68196 h 87405"/>
                    <a:gd name="connsiteX20" fmla="*/ 27658 w 87405"/>
                    <a:gd name="connsiteY20" fmla="*/ 67994 h 87405"/>
                    <a:gd name="connsiteX21" fmla="*/ 27457 w 87405"/>
                    <a:gd name="connsiteY21" fmla="*/ 67994 h 87405"/>
                    <a:gd name="connsiteX22" fmla="*/ 26583 w 87405"/>
                    <a:gd name="connsiteY22" fmla="*/ 67523 h 87405"/>
                    <a:gd name="connsiteX23" fmla="*/ 26583 w 87405"/>
                    <a:gd name="connsiteY23" fmla="*/ 67389 h 87405"/>
                    <a:gd name="connsiteX24" fmla="*/ 25910 w 87405"/>
                    <a:gd name="connsiteY24" fmla="*/ 65237 h 87405"/>
                    <a:gd name="connsiteX25" fmla="*/ 25910 w 87405"/>
                    <a:gd name="connsiteY25" fmla="*/ 64834 h 87405"/>
                    <a:gd name="connsiteX26" fmla="*/ 25843 w 87405"/>
                    <a:gd name="connsiteY26" fmla="*/ 62817 h 87405"/>
                    <a:gd name="connsiteX27" fmla="*/ 25709 w 87405"/>
                    <a:gd name="connsiteY27" fmla="*/ 62682 h 87405"/>
                    <a:gd name="connsiteX28" fmla="*/ 26112 w 87405"/>
                    <a:gd name="connsiteY28" fmla="*/ 60463 h 87405"/>
                    <a:gd name="connsiteX29" fmla="*/ 27255 w 87405"/>
                    <a:gd name="connsiteY29" fmla="*/ 55421 h 87405"/>
                    <a:gd name="connsiteX30" fmla="*/ 27524 w 87405"/>
                    <a:gd name="connsiteY30" fmla="*/ 54614 h 87405"/>
                    <a:gd name="connsiteX31" fmla="*/ 27591 w 87405"/>
                    <a:gd name="connsiteY31" fmla="*/ 54547 h 87405"/>
                    <a:gd name="connsiteX32" fmla="*/ 28667 w 87405"/>
                    <a:gd name="connsiteY32" fmla="*/ 51992 h 87405"/>
                    <a:gd name="connsiteX33" fmla="*/ 31491 w 87405"/>
                    <a:gd name="connsiteY33" fmla="*/ 46210 h 87405"/>
                    <a:gd name="connsiteX34" fmla="*/ 35189 w 87405"/>
                    <a:gd name="connsiteY34" fmla="*/ 39957 h 87405"/>
                    <a:gd name="connsiteX35" fmla="*/ 35592 w 87405"/>
                    <a:gd name="connsiteY35" fmla="*/ 39284 h 87405"/>
                    <a:gd name="connsiteX36" fmla="*/ 36130 w 87405"/>
                    <a:gd name="connsiteY36" fmla="*/ 38545 h 87405"/>
                    <a:gd name="connsiteX37" fmla="*/ 38349 w 87405"/>
                    <a:gd name="connsiteY37" fmla="*/ 35519 h 87405"/>
                    <a:gd name="connsiteX38" fmla="*/ 49980 w 87405"/>
                    <a:gd name="connsiteY38" fmla="*/ 22341 h 87405"/>
                    <a:gd name="connsiteX39" fmla="*/ 49241 w 87405"/>
                    <a:gd name="connsiteY39" fmla="*/ 7684 h 87405"/>
                    <a:gd name="connsiteX40" fmla="*/ 34584 w 87405"/>
                    <a:gd name="connsiteY40" fmla="*/ 8423 h 87405"/>
                    <a:gd name="connsiteX41" fmla="*/ 10715 w 87405"/>
                    <a:gd name="connsiteY41" fmla="*/ 41234 h 87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87405" h="87405">
                      <a:moveTo>
                        <a:pt x="10715" y="41234"/>
                      </a:moveTo>
                      <a:cubicBezTo>
                        <a:pt x="7152" y="49168"/>
                        <a:pt x="4059" y="58581"/>
                        <a:pt x="5336" y="67456"/>
                      </a:cubicBezTo>
                      <a:cubicBezTo>
                        <a:pt x="6412" y="75793"/>
                        <a:pt x="10850" y="83794"/>
                        <a:pt x="19120" y="87021"/>
                      </a:cubicBezTo>
                      <a:cubicBezTo>
                        <a:pt x="28129" y="90383"/>
                        <a:pt x="37811" y="88904"/>
                        <a:pt x="46484" y="85139"/>
                      </a:cubicBezTo>
                      <a:cubicBezTo>
                        <a:pt x="59528" y="79625"/>
                        <a:pt x="70689" y="71019"/>
                        <a:pt x="81245" y="61741"/>
                      </a:cubicBezTo>
                      <a:cubicBezTo>
                        <a:pt x="85615" y="57909"/>
                        <a:pt x="84069" y="50647"/>
                        <a:pt x="80505" y="47084"/>
                      </a:cubicBezTo>
                      <a:cubicBezTo>
                        <a:pt x="78623" y="45201"/>
                        <a:pt x="75463" y="44260"/>
                        <a:pt x="72841" y="44394"/>
                      </a:cubicBezTo>
                      <a:cubicBezTo>
                        <a:pt x="69949" y="44529"/>
                        <a:pt x="67865" y="45941"/>
                        <a:pt x="65781" y="47756"/>
                      </a:cubicBezTo>
                      <a:cubicBezTo>
                        <a:pt x="65310" y="48227"/>
                        <a:pt x="64772" y="48697"/>
                        <a:pt x="64234" y="49101"/>
                      </a:cubicBezTo>
                      <a:cubicBezTo>
                        <a:pt x="63562" y="49639"/>
                        <a:pt x="63024" y="50109"/>
                        <a:pt x="62352" y="50714"/>
                      </a:cubicBezTo>
                      <a:cubicBezTo>
                        <a:pt x="60940" y="51857"/>
                        <a:pt x="59461" y="53000"/>
                        <a:pt x="58049" y="54143"/>
                      </a:cubicBezTo>
                      <a:cubicBezTo>
                        <a:pt x="55292" y="56160"/>
                        <a:pt x="52535" y="58245"/>
                        <a:pt x="49577" y="59993"/>
                      </a:cubicBezTo>
                      <a:cubicBezTo>
                        <a:pt x="47157" y="61606"/>
                        <a:pt x="44669" y="63018"/>
                        <a:pt x="42114" y="64363"/>
                      </a:cubicBezTo>
                      <a:cubicBezTo>
                        <a:pt x="41979" y="64498"/>
                        <a:pt x="41643" y="64632"/>
                        <a:pt x="41374" y="64767"/>
                      </a:cubicBezTo>
                      <a:cubicBezTo>
                        <a:pt x="41105" y="64901"/>
                        <a:pt x="40769" y="65103"/>
                        <a:pt x="40366" y="65237"/>
                      </a:cubicBezTo>
                      <a:cubicBezTo>
                        <a:pt x="39290" y="65641"/>
                        <a:pt x="38282" y="66178"/>
                        <a:pt x="37139" y="66515"/>
                      </a:cubicBezTo>
                      <a:cubicBezTo>
                        <a:pt x="35525" y="67120"/>
                        <a:pt x="33844" y="67523"/>
                        <a:pt x="32230" y="67994"/>
                      </a:cubicBezTo>
                      <a:cubicBezTo>
                        <a:pt x="31894" y="67994"/>
                        <a:pt x="31692" y="68061"/>
                        <a:pt x="31356" y="68061"/>
                      </a:cubicBezTo>
                      <a:cubicBezTo>
                        <a:pt x="30684" y="68196"/>
                        <a:pt x="29877" y="68263"/>
                        <a:pt x="29205" y="68196"/>
                      </a:cubicBezTo>
                      <a:cubicBezTo>
                        <a:pt x="29070" y="68196"/>
                        <a:pt x="29003" y="68196"/>
                        <a:pt x="28869" y="68196"/>
                      </a:cubicBezTo>
                      <a:cubicBezTo>
                        <a:pt x="28398" y="68128"/>
                        <a:pt x="27995" y="68061"/>
                        <a:pt x="27658" y="67994"/>
                      </a:cubicBezTo>
                      <a:cubicBezTo>
                        <a:pt x="27591" y="67927"/>
                        <a:pt x="27457" y="67994"/>
                        <a:pt x="27457" y="67994"/>
                      </a:cubicBezTo>
                      <a:lnTo>
                        <a:pt x="26583" y="67523"/>
                      </a:lnTo>
                      <a:lnTo>
                        <a:pt x="26583" y="67389"/>
                      </a:lnTo>
                      <a:cubicBezTo>
                        <a:pt x="26448" y="66784"/>
                        <a:pt x="26112" y="65775"/>
                        <a:pt x="25910" y="65237"/>
                      </a:cubicBezTo>
                      <a:cubicBezTo>
                        <a:pt x="25910" y="65035"/>
                        <a:pt x="25910" y="64901"/>
                        <a:pt x="25910" y="64834"/>
                      </a:cubicBezTo>
                      <a:cubicBezTo>
                        <a:pt x="25776" y="64161"/>
                        <a:pt x="25776" y="63489"/>
                        <a:pt x="25843" y="62817"/>
                      </a:cubicBezTo>
                      <a:cubicBezTo>
                        <a:pt x="25776" y="62749"/>
                        <a:pt x="25843" y="62682"/>
                        <a:pt x="25709" y="62682"/>
                      </a:cubicBezTo>
                      <a:cubicBezTo>
                        <a:pt x="25843" y="61943"/>
                        <a:pt x="25978" y="61203"/>
                        <a:pt x="26112" y="60463"/>
                      </a:cubicBezTo>
                      <a:cubicBezTo>
                        <a:pt x="26381" y="58783"/>
                        <a:pt x="26784" y="57035"/>
                        <a:pt x="27255" y="55421"/>
                      </a:cubicBezTo>
                      <a:cubicBezTo>
                        <a:pt x="27389" y="55219"/>
                        <a:pt x="27457" y="54883"/>
                        <a:pt x="27524" y="54614"/>
                      </a:cubicBezTo>
                      <a:cubicBezTo>
                        <a:pt x="27524" y="54614"/>
                        <a:pt x="27524" y="54614"/>
                        <a:pt x="27591" y="54547"/>
                      </a:cubicBezTo>
                      <a:cubicBezTo>
                        <a:pt x="27860" y="53673"/>
                        <a:pt x="28331" y="52799"/>
                        <a:pt x="28667" y="51992"/>
                      </a:cubicBezTo>
                      <a:cubicBezTo>
                        <a:pt x="29474" y="49975"/>
                        <a:pt x="30482" y="48092"/>
                        <a:pt x="31491" y="46210"/>
                      </a:cubicBezTo>
                      <a:cubicBezTo>
                        <a:pt x="32567" y="44058"/>
                        <a:pt x="33911" y="41974"/>
                        <a:pt x="35189" y="39957"/>
                      </a:cubicBezTo>
                      <a:lnTo>
                        <a:pt x="35592" y="39284"/>
                      </a:lnTo>
                      <a:cubicBezTo>
                        <a:pt x="35794" y="38948"/>
                        <a:pt x="36063" y="38747"/>
                        <a:pt x="36130" y="38545"/>
                      </a:cubicBezTo>
                      <a:cubicBezTo>
                        <a:pt x="36870" y="37536"/>
                        <a:pt x="37609" y="36528"/>
                        <a:pt x="38349" y="35519"/>
                      </a:cubicBezTo>
                      <a:cubicBezTo>
                        <a:pt x="41979" y="30813"/>
                        <a:pt x="45879" y="26510"/>
                        <a:pt x="49980" y="22341"/>
                      </a:cubicBezTo>
                      <a:cubicBezTo>
                        <a:pt x="54082" y="18240"/>
                        <a:pt x="53073" y="11516"/>
                        <a:pt x="49241" y="7684"/>
                      </a:cubicBezTo>
                      <a:cubicBezTo>
                        <a:pt x="45140" y="3582"/>
                        <a:pt x="38416" y="4591"/>
                        <a:pt x="34584" y="8423"/>
                      </a:cubicBezTo>
                      <a:cubicBezTo>
                        <a:pt x="25103" y="17971"/>
                        <a:pt x="16363" y="28930"/>
                        <a:pt x="10715" y="4123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8" name="任意多边形: 形状 137"/>
                <p:cNvSpPr/>
                <p:nvPr/>
              </p:nvSpPr>
              <p:spPr>
                <a:xfrm>
                  <a:off x="1972389" y="1627392"/>
                  <a:ext cx="161365" cy="302559"/>
                </a:xfrm>
                <a:custGeom>
                  <a:avLst/>
                  <a:gdLst>
                    <a:gd name="connsiteX0" fmla="*/ 37117 w 161364"/>
                    <a:gd name="connsiteY0" fmla="*/ 43298 h 302558"/>
                    <a:gd name="connsiteX1" fmla="*/ 5046 w 161364"/>
                    <a:gd name="connsiteY1" fmla="*/ 289850 h 302558"/>
                    <a:gd name="connsiteX2" fmla="*/ 24746 w 161364"/>
                    <a:gd name="connsiteY2" fmla="*/ 293884 h 302558"/>
                    <a:gd name="connsiteX3" fmla="*/ 78467 w 161364"/>
                    <a:gd name="connsiteY3" fmla="*/ 128552 h 302558"/>
                    <a:gd name="connsiteX4" fmla="*/ 104621 w 161364"/>
                    <a:gd name="connsiteY4" fmla="*/ 158001 h 302558"/>
                    <a:gd name="connsiteX5" fmla="*/ 122573 w 161364"/>
                    <a:gd name="connsiteY5" fmla="*/ 156925 h 302558"/>
                    <a:gd name="connsiteX6" fmla="*/ 160965 w 161364"/>
                    <a:gd name="connsiteY6" fmla="*/ 17950 h 302558"/>
                    <a:gd name="connsiteX7" fmla="*/ 155586 w 161364"/>
                    <a:gd name="connsiteY7" fmla="*/ 7125 h 302558"/>
                    <a:gd name="connsiteX8" fmla="*/ 154577 w 161364"/>
                    <a:gd name="connsiteY8" fmla="*/ 6386 h 302558"/>
                    <a:gd name="connsiteX9" fmla="*/ 143080 w 161364"/>
                    <a:gd name="connsiteY9" fmla="*/ 9008 h 302558"/>
                    <a:gd name="connsiteX10" fmla="*/ 141870 w 161364"/>
                    <a:gd name="connsiteY10" fmla="*/ 10756 h 302558"/>
                    <a:gd name="connsiteX11" fmla="*/ 109059 w 161364"/>
                    <a:gd name="connsiteY11" fmla="*/ 56341 h 302558"/>
                    <a:gd name="connsiteX12" fmla="*/ 99377 w 161364"/>
                    <a:gd name="connsiteY12" fmla="*/ 66023 h 302558"/>
                    <a:gd name="connsiteX13" fmla="*/ 84451 w 161364"/>
                    <a:gd name="connsiteY13" fmla="*/ 56677 h 302558"/>
                    <a:gd name="connsiteX14" fmla="*/ 52111 w 161364"/>
                    <a:gd name="connsiteY14" fmla="*/ 36171 h 302558"/>
                    <a:gd name="connsiteX15" fmla="*/ 37117 w 161364"/>
                    <a:gd name="connsiteY15" fmla="*/ 43298 h 302558"/>
                    <a:gd name="connsiteX16" fmla="*/ 54195 w 161364"/>
                    <a:gd name="connsiteY16" fmla="*/ 61922 h 302558"/>
                    <a:gd name="connsiteX17" fmla="*/ 83510 w 161364"/>
                    <a:gd name="connsiteY17" fmla="*/ 80546 h 302558"/>
                    <a:gd name="connsiteX18" fmla="*/ 115783 w 161364"/>
                    <a:gd name="connsiteY18" fmla="*/ 80949 h 302558"/>
                    <a:gd name="connsiteX19" fmla="*/ 128893 w 161364"/>
                    <a:gd name="connsiteY19" fmla="*/ 64477 h 302558"/>
                    <a:gd name="connsiteX20" fmla="*/ 109597 w 161364"/>
                    <a:gd name="connsiteY20" fmla="*/ 130704 h 302558"/>
                    <a:gd name="connsiteX21" fmla="*/ 79072 w 161364"/>
                    <a:gd name="connsiteY21" fmla="*/ 102330 h 302558"/>
                    <a:gd name="connsiteX22" fmla="*/ 61860 w 161364"/>
                    <a:gd name="connsiteY22" fmla="*/ 107978 h 302558"/>
                    <a:gd name="connsiteX23" fmla="*/ 29587 w 161364"/>
                    <a:gd name="connsiteY23" fmla="*/ 222681 h 302558"/>
                    <a:gd name="connsiteX24" fmla="*/ 54195 w 161364"/>
                    <a:gd name="connsiteY24" fmla="*/ 61922 h 302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1364" h="302558">
                      <a:moveTo>
                        <a:pt x="37117" y="43298"/>
                      </a:moveTo>
                      <a:cubicBezTo>
                        <a:pt x="18157" y="124182"/>
                        <a:pt x="7534" y="206747"/>
                        <a:pt x="5046" y="289850"/>
                      </a:cubicBezTo>
                      <a:cubicBezTo>
                        <a:pt x="4777" y="300069"/>
                        <a:pt x="20846" y="303162"/>
                        <a:pt x="24746" y="293884"/>
                      </a:cubicBezTo>
                      <a:cubicBezTo>
                        <a:pt x="47001" y="240297"/>
                        <a:pt x="64953" y="184962"/>
                        <a:pt x="78467" y="128552"/>
                      </a:cubicBezTo>
                      <a:cubicBezTo>
                        <a:pt x="88351" y="137225"/>
                        <a:pt x="97091" y="146907"/>
                        <a:pt x="104621" y="158001"/>
                      </a:cubicBezTo>
                      <a:cubicBezTo>
                        <a:pt x="108656" y="163783"/>
                        <a:pt x="119817" y="164725"/>
                        <a:pt x="122573" y="156925"/>
                      </a:cubicBezTo>
                      <a:cubicBezTo>
                        <a:pt x="138911" y="111743"/>
                        <a:pt x="151350" y="65082"/>
                        <a:pt x="160965" y="17950"/>
                      </a:cubicBezTo>
                      <a:cubicBezTo>
                        <a:pt x="162040" y="12706"/>
                        <a:pt x="159351" y="8940"/>
                        <a:pt x="155586" y="7125"/>
                      </a:cubicBezTo>
                      <a:cubicBezTo>
                        <a:pt x="155250" y="6789"/>
                        <a:pt x="154846" y="6587"/>
                        <a:pt x="154577" y="6386"/>
                      </a:cubicBezTo>
                      <a:cubicBezTo>
                        <a:pt x="150879" y="4234"/>
                        <a:pt x="146307" y="4368"/>
                        <a:pt x="143080" y="9008"/>
                      </a:cubicBezTo>
                      <a:cubicBezTo>
                        <a:pt x="142609" y="9546"/>
                        <a:pt x="142206" y="10151"/>
                        <a:pt x="141870" y="10756"/>
                      </a:cubicBezTo>
                      <a:cubicBezTo>
                        <a:pt x="131112" y="26153"/>
                        <a:pt x="119817" y="41079"/>
                        <a:pt x="109059" y="56341"/>
                      </a:cubicBezTo>
                      <a:cubicBezTo>
                        <a:pt x="106907" y="59501"/>
                        <a:pt x="103747" y="66225"/>
                        <a:pt x="99377" y="66023"/>
                      </a:cubicBezTo>
                      <a:cubicBezTo>
                        <a:pt x="95141" y="65889"/>
                        <a:pt x="88014" y="58963"/>
                        <a:pt x="84451" y="56677"/>
                      </a:cubicBezTo>
                      <a:cubicBezTo>
                        <a:pt x="73693" y="49887"/>
                        <a:pt x="62868" y="42962"/>
                        <a:pt x="52111" y="36171"/>
                      </a:cubicBezTo>
                      <a:cubicBezTo>
                        <a:pt x="46059" y="32204"/>
                        <a:pt x="38462" y="37246"/>
                        <a:pt x="37117" y="43298"/>
                      </a:cubicBezTo>
                      <a:close/>
                      <a:moveTo>
                        <a:pt x="54195" y="61922"/>
                      </a:moveTo>
                      <a:cubicBezTo>
                        <a:pt x="63944" y="68107"/>
                        <a:pt x="73693" y="74428"/>
                        <a:pt x="83510" y="80546"/>
                      </a:cubicBezTo>
                      <a:cubicBezTo>
                        <a:pt x="94334" y="87404"/>
                        <a:pt x="105496" y="90698"/>
                        <a:pt x="115783" y="80949"/>
                      </a:cubicBezTo>
                      <a:cubicBezTo>
                        <a:pt x="120758" y="76243"/>
                        <a:pt x="124927" y="70393"/>
                        <a:pt x="128893" y="64477"/>
                      </a:cubicBezTo>
                      <a:cubicBezTo>
                        <a:pt x="123313" y="86732"/>
                        <a:pt x="116993" y="108852"/>
                        <a:pt x="109597" y="130704"/>
                      </a:cubicBezTo>
                      <a:cubicBezTo>
                        <a:pt x="100587" y="120080"/>
                        <a:pt x="90502" y="110533"/>
                        <a:pt x="79072" y="102330"/>
                      </a:cubicBezTo>
                      <a:cubicBezTo>
                        <a:pt x="72752" y="97758"/>
                        <a:pt x="63742" y="99708"/>
                        <a:pt x="61860" y="107978"/>
                      </a:cubicBezTo>
                      <a:cubicBezTo>
                        <a:pt x="53321" y="146840"/>
                        <a:pt x="42496" y="185030"/>
                        <a:pt x="29587" y="222681"/>
                      </a:cubicBezTo>
                      <a:cubicBezTo>
                        <a:pt x="34159" y="168624"/>
                        <a:pt x="42496" y="114903"/>
                        <a:pt x="54195" y="6192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9" name="任意多边形: 形状 138"/>
                <p:cNvSpPr/>
                <p:nvPr/>
              </p:nvSpPr>
              <p:spPr>
                <a:xfrm>
                  <a:off x="1997001" y="1684271"/>
                  <a:ext cx="107576" cy="168088"/>
                </a:xfrm>
                <a:custGeom>
                  <a:avLst/>
                  <a:gdLst>
                    <a:gd name="connsiteX0" fmla="*/ 37316 w 107576"/>
                    <a:gd name="connsiteY0" fmla="*/ 51099 h 168088"/>
                    <a:gd name="connsiteX1" fmla="*/ 54528 w 107576"/>
                    <a:gd name="connsiteY1" fmla="*/ 45451 h 168088"/>
                    <a:gd name="connsiteX2" fmla="*/ 85053 w 107576"/>
                    <a:gd name="connsiteY2" fmla="*/ 73824 h 168088"/>
                    <a:gd name="connsiteX3" fmla="*/ 104349 w 107576"/>
                    <a:gd name="connsiteY3" fmla="*/ 7598 h 168088"/>
                    <a:gd name="connsiteX4" fmla="*/ 91238 w 107576"/>
                    <a:gd name="connsiteY4" fmla="*/ 24070 h 168088"/>
                    <a:gd name="connsiteX5" fmla="*/ 58965 w 107576"/>
                    <a:gd name="connsiteY5" fmla="*/ 23667 h 168088"/>
                    <a:gd name="connsiteX6" fmla="*/ 29651 w 107576"/>
                    <a:gd name="connsiteY6" fmla="*/ 5043 h 168088"/>
                    <a:gd name="connsiteX7" fmla="*/ 5043 w 107576"/>
                    <a:gd name="connsiteY7" fmla="*/ 165802 h 168088"/>
                    <a:gd name="connsiteX8" fmla="*/ 37316 w 107576"/>
                    <a:gd name="connsiteY8" fmla="*/ 51099 h 16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7576" h="168088">
                      <a:moveTo>
                        <a:pt x="37316" y="51099"/>
                      </a:moveTo>
                      <a:cubicBezTo>
                        <a:pt x="39198" y="42829"/>
                        <a:pt x="48208" y="40879"/>
                        <a:pt x="54528" y="45451"/>
                      </a:cubicBezTo>
                      <a:cubicBezTo>
                        <a:pt x="65891" y="53654"/>
                        <a:pt x="76043" y="63134"/>
                        <a:pt x="85053" y="73824"/>
                      </a:cubicBezTo>
                      <a:cubicBezTo>
                        <a:pt x="92381" y="51973"/>
                        <a:pt x="98769" y="29852"/>
                        <a:pt x="104349" y="7598"/>
                      </a:cubicBezTo>
                      <a:cubicBezTo>
                        <a:pt x="100382" y="13514"/>
                        <a:pt x="96214" y="19364"/>
                        <a:pt x="91238" y="24070"/>
                      </a:cubicBezTo>
                      <a:cubicBezTo>
                        <a:pt x="80884" y="33819"/>
                        <a:pt x="69790" y="30525"/>
                        <a:pt x="58965" y="23667"/>
                      </a:cubicBezTo>
                      <a:cubicBezTo>
                        <a:pt x="49149" y="17549"/>
                        <a:pt x="39400" y="11228"/>
                        <a:pt x="29651" y="5043"/>
                      </a:cubicBezTo>
                      <a:cubicBezTo>
                        <a:pt x="17885" y="58024"/>
                        <a:pt x="9615" y="111745"/>
                        <a:pt x="5043" y="165802"/>
                      </a:cubicBezTo>
                      <a:cubicBezTo>
                        <a:pt x="17885" y="128150"/>
                        <a:pt x="28777" y="89961"/>
                        <a:pt x="37316" y="51099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0" name="任意多边形: 形状 139"/>
                <p:cNvSpPr/>
                <p:nvPr/>
              </p:nvSpPr>
              <p:spPr>
                <a:xfrm>
                  <a:off x="1575518" y="1364150"/>
                  <a:ext cx="228600" cy="255494"/>
                </a:xfrm>
                <a:custGeom>
                  <a:avLst/>
                  <a:gdLst>
                    <a:gd name="connsiteX0" fmla="*/ 101914 w 228599"/>
                    <a:gd name="connsiteY0" fmla="*/ 12184 h 255494"/>
                    <a:gd name="connsiteX1" fmla="*/ 5431 w 228599"/>
                    <a:gd name="connsiteY1" fmla="*/ 241457 h 255494"/>
                    <a:gd name="connsiteX2" fmla="*/ 23248 w 228599"/>
                    <a:gd name="connsiteY2" fmla="*/ 250466 h 255494"/>
                    <a:gd name="connsiteX3" fmla="*/ 119059 w 228599"/>
                    <a:gd name="connsiteY3" fmla="*/ 105305 h 255494"/>
                    <a:gd name="connsiteX4" fmla="*/ 136473 w 228599"/>
                    <a:gd name="connsiteY4" fmla="*/ 140805 h 255494"/>
                    <a:gd name="connsiteX5" fmla="*/ 153954 w 228599"/>
                    <a:gd name="connsiteY5" fmla="*/ 144436 h 255494"/>
                    <a:gd name="connsiteX6" fmla="*/ 227912 w 228599"/>
                    <a:gd name="connsiteY6" fmla="*/ 20589 h 255494"/>
                    <a:gd name="connsiteX7" fmla="*/ 225627 w 228599"/>
                    <a:gd name="connsiteY7" fmla="*/ 8755 h 255494"/>
                    <a:gd name="connsiteX8" fmla="*/ 222735 w 228599"/>
                    <a:gd name="connsiteY8" fmla="*/ 6133 h 255494"/>
                    <a:gd name="connsiteX9" fmla="*/ 213054 w 228599"/>
                    <a:gd name="connsiteY9" fmla="*/ 7343 h 255494"/>
                    <a:gd name="connsiteX10" fmla="*/ 211507 w 228599"/>
                    <a:gd name="connsiteY10" fmla="*/ 8621 h 255494"/>
                    <a:gd name="connsiteX11" fmla="*/ 167602 w 228599"/>
                    <a:gd name="connsiteY11" fmla="*/ 43919 h 255494"/>
                    <a:gd name="connsiteX12" fmla="*/ 155836 w 228599"/>
                    <a:gd name="connsiteY12" fmla="*/ 50710 h 255494"/>
                    <a:gd name="connsiteX13" fmla="*/ 143868 w 228599"/>
                    <a:gd name="connsiteY13" fmla="*/ 37734 h 255494"/>
                    <a:gd name="connsiteX14" fmla="*/ 118184 w 228599"/>
                    <a:gd name="connsiteY14" fmla="*/ 9226 h 255494"/>
                    <a:gd name="connsiteX15" fmla="*/ 101914 w 228599"/>
                    <a:gd name="connsiteY15" fmla="*/ 12184 h 255494"/>
                    <a:gd name="connsiteX16" fmla="*/ 113344 w 228599"/>
                    <a:gd name="connsiteY16" fmla="*/ 34708 h 255494"/>
                    <a:gd name="connsiteX17" fmla="*/ 136674 w 228599"/>
                    <a:gd name="connsiteY17" fmla="*/ 60459 h 255494"/>
                    <a:gd name="connsiteX18" fmla="*/ 167737 w 228599"/>
                    <a:gd name="connsiteY18" fmla="*/ 69334 h 255494"/>
                    <a:gd name="connsiteX19" fmla="*/ 184680 w 228599"/>
                    <a:gd name="connsiteY19" fmla="*/ 57030 h 255494"/>
                    <a:gd name="connsiteX20" fmla="*/ 148508 w 228599"/>
                    <a:gd name="connsiteY20" fmla="*/ 115726 h 255494"/>
                    <a:gd name="connsiteX21" fmla="*/ 126522 w 228599"/>
                    <a:gd name="connsiteY21" fmla="*/ 80226 h 255494"/>
                    <a:gd name="connsiteX22" fmla="*/ 108570 w 228599"/>
                    <a:gd name="connsiteY22" fmla="*/ 81167 h 255494"/>
                    <a:gd name="connsiteX23" fmla="*/ 46848 w 228599"/>
                    <a:gd name="connsiteY23" fmla="*/ 183163 h 255494"/>
                    <a:gd name="connsiteX24" fmla="*/ 113344 w 228599"/>
                    <a:gd name="connsiteY24" fmla="*/ 34708 h 255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28599" h="255494">
                      <a:moveTo>
                        <a:pt x="101914" y="12184"/>
                      </a:moveTo>
                      <a:cubicBezTo>
                        <a:pt x="62043" y="85202"/>
                        <a:pt x="29837" y="161984"/>
                        <a:pt x="5431" y="241457"/>
                      </a:cubicBezTo>
                      <a:cubicBezTo>
                        <a:pt x="2473" y="251206"/>
                        <a:pt x="17197" y="258265"/>
                        <a:pt x="23248" y="250466"/>
                      </a:cubicBezTo>
                      <a:cubicBezTo>
                        <a:pt x="59085" y="204679"/>
                        <a:pt x="91089" y="156135"/>
                        <a:pt x="119059" y="105305"/>
                      </a:cubicBezTo>
                      <a:cubicBezTo>
                        <a:pt x="126320" y="116332"/>
                        <a:pt x="132102" y="128031"/>
                        <a:pt x="136473" y="140805"/>
                      </a:cubicBezTo>
                      <a:cubicBezTo>
                        <a:pt x="138759" y="147461"/>
                        <a:pt x="149314" y="151092"/>
                        <a:pt x="153954" y="144436"/>
                      </a:cubicBezTo>
                      <a:cubicBezTo>
                        <a:pt x="181789" y="105238"/>
                        <a:pt x="206061" y="63485"/>
                        <a:pt x="227912" y="20589"/>
                      </a:cubicBezTo>
                      <a:cubicBezTo>
                        <a:pt x="230333" y="15815"/>
                        <a:pt x="228787" y="11445"/>
                        <a:pt x="225627" y="8755"/>
                      </a:cubicBezTo>
                      <a:cubicBezTo>
                        <a:pt x="224820" y="7679"/>
                        <a:pt x="223811" y="6738"/>
                        <a:pt x="222735" y="6133"/>
                      </a:cubicBezTo>
                      <a:cubicBezTo>
                        <a:pt x="219979" y="4519"/>
                        <a:pt x="216483" y="4519"/>
                        <a:pt x="213054" y="7343"/>
                      </a:cubicBezTo>
                      <a:cubicBezTo>
                        <a:pt x="212448" y="7679"/>
                        <a:pt x="211978" y="8083"/>
                        <a:pt x="211507" y="8621"/>
                      </a:cubicBezTo>
                      <a:cubicBezTo>
                        <a:pt x="196984" y="20521"/>
                        <a:pt x="182192" y="32018"/>
                        <a:pt x="167602" y="43919"/>
                      </a:cubicBezTo>
                      <a:cubicBezTo>
                        <a:pt x="164711" y="46340"/>
                        <a:pt x="159938" y="51987"/>
                        <a:pt x="155836" y="50710"/>
                      </a:cubicBezTo>
                      <a:cubicBezTo>
                        <a:pt x="151735" y="49432"/>
                        <a:pt x="146760" y="40894"/>
                        <a:pt x="143868" y="37734"/>
                      </a:cubicBezTo>
                      <a:cubicBezTo>
                        <a:pt x="135330" y="28186"/>
                        <a:pt x="126723" y="18773"/>
                        <a:pt x="118184" y="9226"/>
                      </a:cubicBezTo>
                      <a:cubicBezTo>
                        <a:pt x="113276" y="3914"/>
                        <a:pt x="104737" y="6805"/>
                        <a:pt x="101914" y="12184"/>
                      </a:cubicBezTo>
                      <a:close/>
                      <a:moveTo>
                        <a:pt x="113344" y="34708"/>
                      </a:moveTo>
                      <a:cubicBezTo>
                        <a:pt x="121076" y="43314"/>
                        <a:pt x="128808" y="51920"/>
                        <a:pt x="136674" y="60459"/>
                      </a:cubicBezTo>
                      <a:cubicBezTo>
                        <a:pt x="145348" y="69939"/>
                        <a:pt x="155164" y="76058"/>
                        <a:pt x="167737" y="69334"/>
                      </a:cubicBezTo>
                      <a:cubicBezTo>
                        <a:pt x="173721" y="66174"/>
                        <a:pt x="179234" y="61669"/>
                        <a:pt x="184680" y="57030"/>
                      </a:cubicBezTo>
                      <a:cubicBezTo>
                        <a:pt x="173317" y="76999"/>
                        <a:pt x="161282" y="96632"/>
                        <a:pt x="148508" y="115726"/>
                      </a:cubicBezTo>
                      <a:cubicBezTo>
                        <a:pt x="142524" y="103086"/>
                        <a:pt x="135330" y="91118"/>
                        <a:pt x="126522" y="80226"/>
                      </a:cubicBezTo>
                      <a:cubicBezTo>
                        <a:pt x="121614" y="74175"/>
                        <a:pt x="112470" y="73772"/>
                        <a:pt x="108570" y="81167"/>
                      </a:cubicBezTo>
                      <a:cubicBezTo>
                        <a:pt x="89878" y="116399"/>
                        <a:pt x="69304" y="150353"/>
                        <a:pt x="46848" y="183163"/>
                      </a:cubicBezTo>
                      <a:cubicBezTo>
                        <a:pt x="65674" y="132266"/>
                        <a:pt x="87929" y="82714"/>
                        <a:pt x="113344" y="3470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>
                <a:xfrm>
                  <a:off x="1617323" y="1393815"/>
                  <a:ext cx="147918" cy="154641"/>
                </a:xfrm>
                <a:custGeom>
                  <a:avLst/>
                  <a:gdLst>
                    <a:gd name="connsiteX0" fmla="*/ 71538 w 147917"/>
                    <a:gd name="connsiteY0" fmla="*/ 5043 h 154641"/>
                    <a:gd name="connsiteX1" fmla="*/ 5043 w 147917"/>
                    <a:gd name="connsiteY1" fmla="*/ 153498 h 154641"/>
                    <a:gd name="connsiteX2" fmla="*/ 66765 w 147917"/>
                    <a:gd name="connsiteY2" fmla="*/ 51502 h 154641"/>
                    <a:gd name="connsiteX3" fmla="*/ 84717 w 147917"/>
                    <a:gd name="connsiteY3" fmla="*/ 50561 h 154641"/>
                    <a:gd name="connsiteX4" fmla="*/ 106702 w 147917"/>
                    <a:gd name="connsiteY4" fmla="*/ 86061 h 154641"/>
                    <a:gd name="connsiteX5" fmla="*/ 142875 w 147917"/>
                    <a:gd name="connsiteY5" fmla="*/ 27365 h 154641"/>
                    <a:gd name="connsiteX6" fmla="*/ 125932 w 147917"/>
                    <a:gd name="connsiteY6" fmla="*/ 39669 h 154641"/>
                    <a:gd name="connsiteX7" fmla="*/ 94869 w 147917"/>
                    <a:gd name="connsiteY7" fmla="*/ 30794 h 154641"/>
                    <a:gd name="connsiteX8" fmla="*/ 71538 w 147917"/>
                    <a:gd name="connsiteY8" fmla="*/ 5043 h 154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917" h="154641">
                      <a:moveTo>
                        <a:pt x="71538" y="5043"/>
                      </a:moveTo>
                      <a:cubicBezTo>
                        <a:pt x="46123" y="53049"/>
                        <a:pt x="23869" y="102601"/>
                        <a:pt x="5043" y="153498"/>
                      </a:cubicBezTo>
                      <a:cubicBezTo>
                        <a:pt x="27499" y="120687"/>
                        <a:pt x="48073" y="86733"/>
                        <a:pt x="66765" y="51502"/>
                      </a:cubicBezTo>
                      <a:cubicBezTo>
                        <a:pt x="70664" y="44106"/>
                        <a:pt x="79808" y="44510"/>
                        <a:pt x="84717" y="50561"/>
                      </a:cubicBezTo>
                      <a:cubicBezTo>
                        <a:pt x="93524" y="61520"/>
                        <a:pt x="100786" y="73421"/>
                        <a:pt x="106702" y="86061"/>
                      </a:cubicBezTo>
                      <a:cubicBezTo>
                        <a:pt x="119477" y="66899"/>
                        <a:pt x="131512" y="47334"/>
                        <a:pt x="142875" y="27365"/>
                      </a:cubicBezTo>
                      <a:cubicBezTo>
                        <a:pt x="137429" y="32004"/>
                        <a:pt x="131983" y="36509"/>
                        <a:pt x="125932" y="39669"/>
                      </a:cubicBezTo>
                      <a:cubicBezTo>
                        <a:pt x="113359" y="46392"/>
                        <a:pt x="103542" y="40274"/>
                        <a:pt x="94869" y="30794"/>
                      </a:cubicBezTo>
                      <a:cubicBezTo>
                        <a:pt x="87002" y="22322"/>
                        <a:pt x="79270" y="13649"/>
                        <a:pt x="71538" y="504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>
                <a:xfrm>
                  <a:off x="1784341" y="1512890"/>
                  <a:ext cx="235324" cy="329453"/>
                </a:xfrm>
                <a:custGeom>
                  <a:avLst/>
                  <a:gdLst>
                    <a:gd name="connsiteX0" fmla="*/ 98562 w 235323"/>
                    <a:gd name="connsiteY0" fmla="*/ 64948 h 329452"/>
                    <a:gd name="connsiteX1" fmla="*/ 76105 w 235323"/>
                    <a:gd name="connsiteY1" fmla="*/ 117526 h 329452"/>
                    <a:gd name="connsiteX2" fmla="*/ 32470 w 235323"/>
                    <a:gd name="connsiteY2" fmla="*/ 226179 h 329452"/>
                    <a:gd name="connsiteX3" fmla="*/ 5979 w 235323"/>
                    <a:gd name="connsiteY3" fmla="*/ 297582 h 329452"/>
                    <a:gd name="connsiteX4" fmla="*/ 21308 w 235323"/>
                    <a:gd name="connsiteY4" fmla="*/ 326023 h 329452"/>
                    <a:gd name="connsiteX5" fmla="*/ 55397 w 235323"/>
                    <a:gd name="connsiteY5" fmla="*/ 288304 h 329452"/>
                    <a:gd name="connsiteX6" fmla="*/ 130566 w 235323"/>
                    <a:gd name="connsiteY6" fmla="*/ 143210 h 329452"/>
                    <a:gd name="connsiteX7" fmla="*/ 142735 w 235323"/>
                    <a:gd name="connsiteY7" fmla="*/ 155918 h 329452"/>
                    <a:gd name="connsiteX8" fmla="*/ 162435 w 235323"/>
                    <a:gd name="connsiteY8" fmla="*/ 172794 h 329452"/>
                    <a:gd name="connsiteX9" fmla="*/ 190338 w 235323"/>
                    <a:gd name="connsiteY9" fmla="*/ 139714 h 329452"/>
                    <a:gd name="connsiteX10" fmla="*/ 230209 w 235323"/>
                    <a:gd name="connsiteY10" fmla="*/ 23061 h 329452"/>
                    <a:gd name="connsiteX11" fmla="*/ 228931 w 235323"/>
                    <a:gd name="connsiteY11" fmla="*/ 14925 h 329452"/>
                    <a:gd name="connsiteX12" fmla="*/ 210912 w 235323"/>
                    <a:gd name="connsiteY12" fmla="*/ 8471 h 329452"/>
                    <a:gd name="connsiteX13" fmla="*/ 156182 w 235323"/>
                    <a:gd name="connsiteY13" fmla="*/ 78933 h 329452"/>
                    <a:gd name="connsiteX14" fmla="*/ 124380 w 235323"/>
                    <a:gd name="connsiteY14" fmla="*/ 56880 h 329452"/>
                    <a:gd name="connsiteX15" fmla="*/ 98562 w 235323"/>
                    <a:gd name="connsiteY15" fmla="*/ 64948 h 329452"/>
                    <a:gd name="connsiteX16" fmla="*/ 116177 w 235323"/>
                    <a:gd name="connsiteY16" fmla="*/ 76782 h 329452"/>
                    <a:gd name="connsiteX17" fmla="*/ 122430 w 235323"/>
                    <a:gd name="connsiteY17" fmla="*/ 80681 h 329452"/>
                    <a:gd name="connsiteX18" fmla="*/ 151812 w 235323"/>
                    <a:gd name="connsiteY18" fmla="*/ 101188 h 329452"/>
                    <a:gd name="connsiteX19" fmla="*/ 168016 w 235323"/>
                    <a:gd name="connsiteY19" fmla="*/ 98163 h 329452"/>
                    <a:gd name="connsiteX20" fmla="*/ 198944 w 235323"/>
                    <a:gd name="connsiteY20" fmla="*/ 54661 h 329452"/>
                    <a:gd name="connsiteX21" fmla="*/ 179177 w 235323"/>
                    <a:gd name="connsiteY21" fmla="*/ 111610 h 329452"/>
                    <a:gd name="connsiteX22" fmla="*/ 170302 w 235323"/>
                    <a:gd name="connsiteY22" fmla="*/ 134066 h 329452"/>
                    <a:gd name="connsiteX23" fmla="*/ 165663 w 235323"/>
                    <a:gd name="connsiteY23" fmla="*/ 145227 h 329452"/>
                    <a:gd name="connsiteX24" fmla="*/ 164587 w 235323"/>
                    <a:gd name="connsiteY24" fmla="*/ 147917 h 329452"/>
                    <a:gd name="connsiteX25" fmla="*/ 151140 w 235323"/>
                    <a:gd name="connsiteY25" fmla="*/ 134739 h 329452"/>
                    <a:gd name="connsiteX26" fmla="*/ 134802 w 235323"/>
                    <a:gd name="connsiteY26" fmla="*/ 117728 h 329452"/>
                    <a:gd name="connsiteX27" fmla="*/ 118598 w 235323"/>
                    <a:gd name="connsiteY27" fmla="*/ 120754 h 329452"/>
                    <a:gd name="connsiteX28" fmla="*/ 42286 w 235323"/>
                    <a:gd name="connsiteY28" fmla="*/ 267932 h 329452"/>
                    <a:gd name="connsiteX29" fmla="*/ 28301 w 235323"/>
                    <a:gd name="connsiteY29" fmla="*/ 296036 h 329452"/>
                    <a:gd name="connsiteX30" fmla="*/ 27561 w 235323"/>
                    <a:gd name="connsiteY30" fmla="*/ 297044 h 329452"/>
                    <a:gd name="connsiteX31" fmla="*/ 30251 w 235323"/>
                    <a:gd name="connsiteY31" fmla="*/ 290052 h 329452"/>
                    <a:gd name="connsiteX32" fmla="*/ 57817 w 235323"/>
                    <a:gd name="connsiteY32" fmla="*/ 217909 h 329452"/>
                    <a:gd name="connsiteX33" fmla="*/ 95066 w 235323"/>
                    <a:gd name="connsiteY33" fmla="*/ 125594 h 329452"/>
                    <a:gd name="connsiteX34" fmla="*/ 112076 w 235323"/>
                    <a:gd name="connsiteY34" fmla="*/ 85388 h 329452"/>
                    <a:gd name="connsiteX35" fmla="*/ 116177 w 235323"/>
                    <a:gd name="connsiteY35" fmla="*/ 76782 h 329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35323" h="329452">
                      <a:moveTo>
                        <a:pt x="98562" y="64948"/>
                      </a:moveTo>
                      <a:cubicBezTo>
                        <a:pt x="89956" y="81757"/>
                        <a:pt x="83367" y="100045"/>
                        <a:pt x="76105" y="117526"/>
                      </a:cubicBezTo>
                      <a:cubicBezTo>
                        <a:pt x="61112" y="153632"/>
                        <a:pt x="46656" y="189871"/>
                        <a:pt x="32470" y="226179"/>
                      </a:cubicBezTo>
                      <a:cubicBezTo>
                        <a:pt x="23393" y="249576"/>
                        <a:pt x="12568" y="273310"/>
                        <a:pt x="5979" y="297582"/>
                      </a:cubicBezTo>
                      <a:cubicBezTo>
                        <a:pt x="2819" y="309349"/>
                        <a:pt x="7593" y="324544"/>
                        <a:pt x="21308" y="326023"/>
                      </a:cubicBezTo>
                      <a:cubicBezTo>
                        <a:pt x="40202" y="328040"/>
                        <a:pt x="48808" y="301482"/>
                        <a:pt x="55397" y="288304"/>
                      </a:cubicBezTo>
                      <a:cubicBezTo>
                        <a:pt x="79736" y="239558"/>
                        <a:pt x="105958" y="191821"/>
                        <a:pt x="130566" y="143210"/>
                      </a:cubicBezTo>
                      <a:cubicBezTo>
                        <a:pt x="134600" y="147446"/>
                        <a:pt x="138701" y="151682"/>
                        <a:pt x="142735" y="155918"/>
                      </a:cubicBezTo>
                      <a:cubicBezTo>
                        <a:pt x="148383" y="161767"/>
                        <a:pt x="154300" y="170508"/>
                        <a:pt x="162435" y="172794"/>
                      </a:cubicBezTo>
                      <a:cubicBezTo>
                        <a:pt x="180118" y="177567"/>
                        <a:pt x="185833" y="151009"/>
                        <a:pt x="190338" y="139714"/>
                      </a:cubicBezTo>
                      <a:cubicBezTo>
                        <a:pt x="205668" y="101592"/>
                        <a:pt x="218980" y="62595"/>
                        <a:pt x="230209" y="23061"/>
                      </a:cubicBezTo>
                      <a:cubicBezTo>
                        <a:pt x="231150" y="19699"/>
                        <a:pt x="230477" y="17009"/>
                        <a:pt x="228931" y="14925"/>
                      </a:cubicBezTo>
                      <a:cubicBezTo>
                        <a:pt x="228259" y="7193"/>
                        <a:pt x="217703" y="873"/>
                        <a:pt x="210912" y="8471"/>
                      </a:cubicBezTo>
                      <a:cubicBezTo>
                        <a:pt x="190876" y="30591"/>
                        <a:pt x="172722" y="54191"/>
                        <a:pt x="156182" y="78933"/>
                      </a:cubicBezTo>
                      <a:cubicBezTo>
                        <a:pt x="145828" y="71268"/>
                        <a:pt x="135340" y="63402"/>
                        <a:pt x="124380" y="56880"/>
                      </a:cubicBezTo>
                      <a:cubicBezTo>
                        <a:pt x="113757" y="50694"/>
                        <a:pt x="104210" y="54056"/>
                        <a:pt x="98562" y="64948"/>
                      </a:cubicBezTo>
                      <a:close/>
                      <a:moveTo>
                        <a:pt x="116177" y="76782"/>
                      </a:moveTo>
                      <a:cubicBezTo>
                        <a:pt x="118195" y="78261"/>
                        <a:pt x="121153" y="79740"/>
                        <a:pt x="122430" y="80681"/>
                      </a:cubicBezTo>
                      <a:cubicBezTo>
                        <a:pt x="132247" y="87539"/>
                        <a:pt x="141996" y="94330"/>
                        <a:pt x="151812" y="101188"/>
                      </a:cubicBezTo>
                      <a:cubicBezTo>
                        <a:pt x="157729" y="105357"/>
                        <a:pt x="164049" y="104281"/>
                        <a:pt x="168016" y="98163"/>
                      </a:cubicBezTo>
                      <a:cubicBezTo>
                        <a:pt x="177631" y="83169"/>
                        <a:pt x="188052" y="68713"/>
                        <a:pt x="198944" y="54661"/>
                      </a:cubicBezTo>
                      <a:cubicBezTo>
                        <a:pt x="192826" y="73823"/>
                        <a:pt x="186237" y="92784"/>
                        <a:pt x="179177" y="111610"/>
                      </a:cubicBezTo>
                      <a:cubicBezTo>
                        <a:pt x="176286" y="119140"/>
                        <a:pt x="173327" y="126536"/>
                        <a:pt x="170302" y="134066"/>
                      </a:cubicBezTo>
                      <a:cubicBezTo>
                        <a:pt x="168823" y="137764"/>
                        <a:pt x="167276" y="141462"/>
                        <a:pt x="165663" y="145227"/>
                      </a:cubicBezTo>
                      <a:cubicBezTo>
                        <a:pt x="165394" y="146101"/>
                        <a:pt x="164923" y="146975"/>
                        <a:pt x="164587" y="147917"/>
                      </a:cubicBezTo>
                      <a:cubicBezTo>
                        <a:pt x="160217" y="143277"/>
                        <a:pt x="152484" y="136218"/>
                        <a:pt x="151140" y="134739"/>
                      </a:cubicBezTo>
                      <a:cubicBezTo>
                        <a:pt x="145694" y="129091"/>
                        <a:pt x="140248" y="123443"/>
                        <a:pt x="134802" y="117728"/>
                      </a:cubicBezTo>
                      <a:cubicBezTo>
                        <a:pt x="130028" y="112820"/>
                        <a:pt x="121355" y="115039"/>
                        <a:pt x="118598" y="120754"/>
                      </a:cubicBezTo>
                      <a:cubicBezTo>
                        <a:pt x="93990" y="170306"/>
                        <a:pt x="67297" y="218648"/>
                        <a:pt x="42286" y="267932"/>
                      </a:cubicBezTo>
                      <a:cubicBezTo>
                        <a:pt x="37579" y="277277"/>
                        <a:pt x="33209" y="286757"/>
                        <a:pt x="28301" y="296036"/>
                      </a:cubicBezTo>
                      <a:cubicBezTo>
                        <a:pt x="28166" y="296238"/>
                        <a:pt x="27965" y="296641"/>
                        <a:pt x="27561" y="297044"/>
                      </a:cubicBezTo>
                      <a:cubicBezTo>
                        <a:pt x="28368" y="294960"/>
                        <a:pt x="29175" y="292943"/>
                        <a:pt x="30251" y="290052"/>
                      </a:cubicBezTo>
                      <a:cubicBezTo>
                        <a:pt x="38991" y="265847"/>
                        <a:pt x="48337" y="241844"/>
                        <a:pt x="57817" y="217909"/>
                      </a:cubicBezTo>
                      <a:cubicBezTo>
                        <a:pt x="69920" y="186980"/>
                        <a:pt x="82291" y="156187"/>
                        <a:pt x="95066" y="125594"/>
                      </a:cubicBezTo>
                      <a:cubicBezTo>
                        <a:pt x="100646" y="112147"/>
                        <a:pt x="106294" y="98700"/>
                        <a:pt x="112076" y="85388"/>
                      </a:cubicBezTo>
                      <a:cubicBezTo>
                        <a:pt x="113085" y="83371"/>
                        <a:pt x="115841" y="79269"/>
                        <a:pt x="116177" y="7678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3" name="任意多边形: 形状 142"/>
                <p:cNvSpPr/>
                <p:nvPr/>
              </p:nvSpPr>
              <p:spPr>
                <a:xfrm>
                  <a:off x="1806994" y="1562508"/>
                  <a:ext cx="174812" cy="248771"/>
                </a:xfrm>
                <a:custGeom>
                  <a:avLst/>
                  <a:gdLst>
                    <a:gd name="connsiteX0" fmla="*/ 93524 w 174811"/>
                    <a:gd name="connsiteY0" fmla="*/ 27163 h 248770"/>
                    <a:gd name="connsiteX1" fmla="*/ 89557 w 174811"/>
                    <a:gd name="connsiteY1" fmla="*/ 35769 h 248770"/>
                    <a:gd name="connsiteX2" fmla="*/ 72547 w 174811"/>
                    <a:gd name="connsiteY2" fmla="*/ 75976 h 248770"/>
                    <a:gd name="connsiteX3" fmla="*/ 35299 w 174811"/>
                    <a:gd name="connsiteY3" fmla="*/ 168290 h 248770"/>
                    <a:gd name="connsiteX4" fmla="*/ 7732 w 174811"/>
                    <a:gd name="connsiteY4" fmla="*/ 240433 h 248770"/>
                    <a:gd name="connsiteX5" fmla="*/ 5043 w 174811"/>
                    <a:gd name="connsiteY5" fmla="*/ 247426 h 248770"/>
                    <a:gd name="connsiteX6" fmla="*/ 5782 w 174811"/>
                    <a:gd name="connsiteY6" fmla="*/ 246417 h 248770"/>
                    <a:gd name="connsiteX7" fmla="*/ 19767 w 174811"/>
                    <a:gd name="connsiteY7" fmla="*/ 218313 h 248770"/>
                    <a:gd name="connsiteX8" fmla="*/ 96079 w 174811"/>
                    <a:gd name="connsiteY8" fmla="*/ 71135 h 248770"/>
                    <a:gd name="connsiteX9" fmla="*/ 112283 w 174811"/>
                    <a:gd name="connsiteY9" fmla="*/ 68109 h 248770"/>
                    <a:gd name="connsiteX10" fmla="*/ 128621 w 174811"/>
                    <a:gd name="connsiteY10" fmla="*/ 85120 h 248770"/>
                    <a:gd name="connsiteX11" fmla="*/ 142068 w 174811"/>
                    <a:gd name="connsiteY11" fmla="*/ 98298 h 248770"/>
                    <a:gd name="connsiteX12" fmla="*/ 143144 w 174811"/>
                    <a:gd name="connsiteY12" fmla="*/ 95609 h 248770"/>
                    <a:gd name="connsiteX13" fmla="*/ 147783 w 174811"/>
                    <a:gd name="connsiteY13" fmla="*/ 84448 h 248770"/>
                    <a:gd name="connsiteX14" fmla="*/ 156658 w 174811"/>
                    <a:gd name="connsiteY14" fmla="*/ 61991 h 248770"/>
                    <a:gd name="connsiteX15" fmla="*/ 176425 w 174811"/>
                    <a:gd name="connsiteY15" fmla="*/ 5043 h 248770"/>
                    <a:gd name="connsiteX16" fmla="*/ 145497 w 174811"/>
                    <a:gd name="connsiteY16" fmla="*/ 48544 h 248770"/>
                    <a:gd name="connsiteX17" fmla="*/ 129294 w 174811"/>
                    <a:gd name="connsiteY17" fmla="*/ 51569 h 248770"/>
                    <a:gd name="connsiteX18" fmla="*/ 99912 w 174811"/>
                    <a:gd name="connsiteY18" fmla="*/ 31063 h 248770"/>
                    <a:gd name="connsiteX19" fmla="*/ 93524 w 174811"/>
                    <a:gd name="connsiteY19" fmla="*/ 27163 h 248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74811" h="248770">
                      <a:moveTo>
                        <a:pt x="93524" y="27163"/>
                      </a:moveTo>
                      <a:cubicBezTo>
                        <a:pt x="93188" y="29651"/>
                        <a:pt x="90431" y="33752"/>
                        <a:pt x="89557" y="35769"/>
                      </a:cubicBezTo>
                      <a:cubicBezTo>
                        <a:pt x="83708" y="49082"/>
                        <a:pt x="78127" y="62529"/>
                        <a:pt x="72547" y="75976"/>
                      </a:cubicBezTo>
                      <a:cubicBezTo>
                        <a:pt x="59772" y="106635"/>
                        <a:pt x="47401" y="137429"/>
                        <a:pt x="35299" y="168290"/>
                      </a:cubicBezTo>
                      <a:cubicBezTo>
                        <a:pt x="25886" y="192226"/>
                        <a:pt x="16540" y="216161"/>
                        <a:pt x="7732" y="240433"/>
                      </a:cubicBezTo>
                      <a:cubicBezTo>
                        <a:pt x="6656" y="243325"/>
                        <a:pt x="5850" y="245342"/>
                        <a:pt x="5043" y="247426"/>
                      </a:cubicBezTo>
                      <a:cubicBezTo>
                        <a:pt x="5379" y="247022"/>
                        <a:pt x="5648" y="246619"/>
                        <a:pt x="5782" y="246417"/>
                      </a:cubicBezTo>
                      <a:cubicBezTo>
                        <a:pt x="10623" y="237206"/>
                        <a:pt x="15061" y="227659"/>
                        <a:pt x="19767" y="218313"/>
                      </a:cubicBezTo>
                      <a:cubicBezTo>
                        <a:pt x="44779" y="169029"/>
                        <a:pt x="71471" y="120620"/>
                        <a:pt x="96079" y="71135"/>
                      </a:cubicBezTo>
                      <a:cubicBezTo>
                        <a:pt x="98836" y="65420"/>
                        <a:pt x="107509" y="63201"/>
                        <a:pt x="112283" y="68109"/>
                      </a:cubicBezTo>
                      <a:cubicBezTo>
                        <a:pt x="117729" y="73824"/>
                        <a:pt x="123108" y="79539"/>
                        <a:pt x="128621" y="85120"/>
                      </a:cubicBezTo>
                      <a:cubicBezTo>
                        <a:pt x="129966" y="86532"/>
                        <a:pt x="137698" y="93591"/>
                        <a:pt x="142068" y="98298"/>
                      </a:cubicBezTo>
                      <a:cubicBezTo>
                        <a:pt x="142404" y="97357"/>
                        <a:pt x="142808" y="96483"/>
                        <a:pt x="143144" y="95609"/>
                      </a:cubicBezTo>
                      <a:cubicBezTo>
                        <a:pt x="144758" y="91911"/>
                        <a:pt x="146304" y="88145"/>
                        <a:pt x="147783" y="84448"/>
                      </a:cubicBezTo>
                      <a:cubicBezTo>
                        <a:pt x="150809" y="76917"/>
                        <a:pt x="153767" y="69454"/>
                        <a:pt x="156658" y="61991"/>
                      </a:cubicBezTo>
                      <a:cubicBezTo>
                        <a:pt x="163785" y="43232"/>
                        <a:pt x="170374" y="24205"/>
                        <a:pt x="176425" y="5043"/>
                      </a:cubicBezTo>
                      <a:cubicBezTo>
                        <a:pt x="165533" y="19095"/>
                        <a:pt x="155112" y="33483"/>
                        <a:pt x="145497" y="48544"/>
                      </a:cubicBezTo>
                      <a:cubicBezTo>
                        <a:pt x="141530" y="54662"/>
                        <a:pt x="135210" y="55738"/>
                        <a:pt x="129294" y="51569"/>
                      </a:cubicBezTo>
                      <a:cubicBezTo>
                        <a:pt x="119477" y="44711"/>
                        <a:pt x="109728" y="37921"/>
                        <a:pt x="99912" y="31063"/>
                      </a:cubicBezTo>
                      <a:cubicBezTo>
                        <a:pt x="98500" y="30121"/>
                        <a:pt x="95541" y="28709"/>
                        <a:pt x="93524" y="2716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4" name="任意多边形: 形状 143"/>
                <p:cNvSpPr/>
                <p:nvPr/>
              </p:nvSpPr>
              <p:spPr>
                <a:xfrm>
                  <a:off x="1394915" y="1206013"/>
                  <a:ext cx="255494" cy="295835"/>
                </a:xfrm>
                <a:custGeom>
                  <a:avLst/>
                  <a:gdLst>
                    <a:gd name="connsiteX0" fmla="*/ 105822 w 255494"/>
                    <a:gd name="connsiteY0" fmla="*/ 31077 h 295835"/>
                    <a:gd name="connsiteX1" fmla="*/ 5506 w 255494"/>
                    <a:gd name="connsiteY1" fmla="*/ 284621 h 295835"/>
                    <a:gd name="connsiteX2" fmla="*/ 23391 w 255494"/>
                    <a:gd name="connsiteY2" fmla="*/ 293563 h 295835"/>
                    <a:gd name="connsiteX3" fmla="*/ 137422 w 255494"/>
                    <a:gd name="connsiteY3" fmla="*/ 130450 h 295835"/>
                    <a:gd name="connsiteX4" fmla="*/ 165997 w 255494"/>
                    <a:gd name="connsiteY4" fmla="*/ 174288 h 295835"/>
                    <a:gd name="connsiteX5" fmla="*/ 184016 w 255494"/>
                    <a:gd name="connsiteY5" fmla="*/ 173279 h 295835"/>
                    <a:gd name="connsiteX6" fmla="*/ 250982 w 255494"/>
                    <a:gd name="connsiteY6" fmla="*/ 23681 h 295835"/>
                    <a:gd name="connsiteX7" fmla="*/ 251924 w 255494"/>
                    <a:gd name="connsiteY7" fmla="*/ 19647 h 295835"/>
                    <a:gd name="connsiteX8" fmla="*/ 236930 w 255494"/>
                    <a:gd name="connsiteY8" fmla="*/ 6939 h 295835"/>
                    <a:gd name="connsiteX9" fmla="*/ 172990 w 255494"/>
                    <a:gd name="connsiteY9" fmla="*/ 66241 h 295835"/>
                    <a:gd name="connsiteX10" fmla="*/ 122160 w 255494"/>
                    <a:gd name="connsiteY10" fmla="*/ 27984 h 295835"/>
                    <a:gd name="connsiteX11" fmla="*/ 105822 w 255494"/>
                    <a:gd name="connsiteY11" fmla="*/ 31077 h 295835"/>
                    <a:gd name="connsiteX12" fmla="*/ 119336 w 255494"/>
                    <a:gd name="connsiteY12" fmla="*/ 51785 h 295835"/>
                    <a:gd name="connsiteX13" fmla="*/ 167812 w 255494"/>
                    <a:gd name="connsiteY13" fmla="*/ 88294 h 295835"/>
                    <a:gd name="connsiteX14" fmla="*/ 182537 w 255494"/>
                    <a:gd name="connsiteY14" fmla="*/ 87621 h 295835"/>
                    <a:gd name="connsiteX15" fmla="*/ 216491 w 255494"/>
                    <a:gd name="connsiteY15" fmla="*/ 50104 h 295835"/>
                    <a:gd name="connsiteX16" fmla="*/ 173057 w 255494"/>
                    <a:gd name="connsiteY16" fmla="*/ 147125 h 295835"/>
                    <a:gd name="connsiteX17" fmla="*/ 146095 w 255494"/>
                    <a:gd name="connsiteY17" fmla="*/ 105641 h 295835"/>
                    <a:gd name="connsiteX18" fmla="*/ 128144 w 255494"/>
                    <a:gd name="connsiteY18" fmla="*/ 106582 h 295835"/>
                    <a:gd name="connsiteX19" fmla="*/ 47730 w 255494"/>
                    <a:gd name="connsiteY19" fmla="*/ 227000 h 295835"/>
                    <a:gd name="connsiteX20" fmla="*/ 119336 w 255494"/>
                    <a:gd name="connsiteY20" fmla="*/ 51785 h 295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55494" h="295835">
                      <a:moveTo>
                        <a:pt x="105822" y="31077"/>
                      </a:moveTo>
                      <a:cubicBezTo>
                        <a:pt x="68170" y="113843"/>
                        <a:pt x="34687" y="198493"/>
                        <a:pt x="5506" y="284621"/>
                      </a:cubicBezTo>
                      <a:cubicBezTo>
                        <a:pt x="2212" y="294370"/>
                        <a:pt x="17340" y="301295"/>
                        <a:pt x="23391" y="293563"/>
                      </a:cubicBezTo>
                      <a:cubicBezTo>
                        <a:pt x="64405" y="241321"/>
                        <a:pt x="102392" y="186861"/>
                        <a:pt x="137422" y="130450"/>
                      </a:cubicBezTo>
                      <a:cubicBezTo>
                        <a:pt x="146970" y="145108"/>
                        <a:pt x="156450" y="159631"/>
                        <a:pt x="165997" y="174288"/>
                      </a:cubicBezTo>
                      <a:cubicBezTo>
                        <a:pt x="170166" y="180608"/>
                        <a:pt x="180722" y="180541"/>
                        <a:pt x="184016" y="173279"/>
                      </a:cubicBezTo>
                      <a:cubicBezTo>
                        <a:pt x="206338" y="123458"/>
                        <a:pt x="228660" y="73502"/>
                        <a:pt x="250982" y="23681"/>
                      </a:cubicBezTo>
                      <a:cubicBezTo>
                        <a:pt x="251588" y="22269"/>
                        <a:pt x="251924" y="20924"/>
                        <a:pt x="251924" y="19647"/>
                      </a:cubicBezTo>
                      <a:cubicBezTo>
                        <a:pt x="255151" y="11444"/>
                        <a:pt x="245873" y="619"/>
                        <a:pt x="236930" y="6939"/>
                      </a:cubicBezTo>
                      <a:cubicBezTo>
                        <a:pt x="212793" y="23613"/>
                        <a:pt x="191345" y="43515"/>
                        <a:pt x="172990" y="66241"/>
                      </a:cubicBezTo>
                      <a:cubicBezTo>
                        <a:pt x="156113" y="53533"/>
                        <a:pt x="139103" y="40758"/>
                        <a:pt x="122160" y="27984"/>
                      </a:cubicBezTo>
                      <a:cubicBezTo>
                        <a:pt x="116915" y="24219"/>
                        <a:pt x="108847" y="24488"/>
                        <a:pt x="105822" y="31077"/>
                      </a:cubicBezTo>
                      <a:close/>
                      <a:moveTo>
                        <a:pt x="119336" y="51785"/>
                      </a:moveTo>
                      <a:cubicBezTo>
                        <a:pt x="135540" y="63955"/>
                        <a:pt x="151676" y="76124"/>
                        <a:pt x="167812" y="88294"/>
                      </a:cubicBezTo>
                      <a:cubicBezTo>
                        <a:pt x="171914" y="91454"/>
                        <a:pt x="178839" y="92328"/>
                        <a:pt x="182537" y="87621"/>
                      </a:cubicBezTo>
                      <a:cubicBezTo>
                        <a:pt x="192757" y="74040"/>
                        <a:pt x="204120" y="61534"/>
                        <a:pt x="216491" y="50104"/>
                      </a:cubicBezTo>
                      <a:cubicBezTo>
                        <a:pt x="201968" y="82444"/>
                        <a:pt x="187512" y="114717"/>
                        <a:pt x="173057" y="147125"/>
                      </a:cubicBezTo>
                      <a:cubicBezTo>
                        <a:pt x="164047" y="133274"/>
                        <a:pt x="155038" y="119491"/>
                        <a:pt x="146095" y="105641"/>
                      </a:cubicBezTo>
                      <a:cubicBezTo>
                        <a:pt x="141456" y="98648"/>
                        <a:pt x="132110" y="100060"/>
                        <a:pt x="128144" y="106582"/>
                      </a:cubicBezTo>
                      <a:cubicBezTo>
                        <a:pt x="103065" y="147864"/>
                        <a:pt x="76171" y="188004"/>
                        <a:pt x="47730" y="227000"/>
                      </a:cubicBezTo>
                      <a:cubicBezTo>
                        <a:pt x="69447" y="167766"/>
                        <a:pt x="93383" y="109338"/>
                        <a:pt x="119336" y="517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/>
                <p:nvPr/>
              </p:nvSpPr>
              <p:spPr>
                <a:xfrm>
                  <a:off x="1437536" y="1251074"/>
                  <a:ext cx="174812" cy="181535"/>
                </a:xfrm>
                <a:custGeom>
                  <a:avLst/>
                  <a:gdLst>
                    <a:gd name="connsiteX0" fmla="*/ 76715 w 174811"/>
                    <a:gd name="connsiteY0" fmla="*/ 6724 h 181535"/>
                    <a:gd name="connsiteX1" fmla="*/ 5043 w 174811"/>
                    <a:gd name="connsiteY1" fmla="*/ 181939 h 181535"/>
                    <a:gd name="connsiteX2" fmla="*/ 85456 w 174811"/>
                    <a:gd name="connsiteY2" fmla="*/ 61520 h 181535"/>
                    <a:gd name="connsiteX3" fmla="*/ 103408 w 174811"/>
                    <a:gd name="connsiteY3" fmla="*/ 60579 h 181535"/>
                    <a:gd name="connsiteX4" fmla="*/ 130369 w 174811"/>
                    <a:gd name="connsiteY4" fmla="*/ 102063 h 181535"/>
                    <a:gd name="connsiteX5" fmla="*/ 173803 w 174811"/>
                    <a:gd name="connsiteY5" fmla="*/ 5043 h 181535"/>
                    <a:gd name="connsiteX6" fmla="*/ 139849 w 174811"/>
                    <a:gd name="connsiteY6" fmla="*/ 42560 h 181535"/>
                    <a:gd name="connsiteX7" fmla="*/ 125125 w 174811"/>
                    <a:gd name="connsiteY7" fmla="*/ 43232 h 181535"/>
                    <a:gd name="connsiteX8" fmla="*/ 76715 w 174811"/>
                    <a:gd name="connsiteY8" fmla="*/ 6724 h 181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4811" h="181535">
                      <a:moveTo>
                        <a:pt x="76715" y="6724"/>
                      </a:moveTo>
                      <a:cubicBezTo>
                        <a:pt x="50763" y="64277"/>
                        <a:pt x="26827" y="122637"/>
                        <a:pt x="5043" y="181939"/>
                      </a:cubicBezTo>
                      <a:cubicBezTo>
                        <a:pt x="33416" y="142942"/>
                        <a:pt x="60377" y="102803"/>
                        <a:pt x="85456" y="61520"/>
                      </a:cubicBezTo>
                      <a:cubicBezTo>
                        <a:pt x="89423" y="54999"/>
                        <a:pt x="98769" y="53587"/>
                        <a:pt x="103408" y="60579"/>
                      </a:cubicBezTo>
                      <a:cubicBezTo>
                        <a:pt x="112417" y="74430"/>
                        <a:pt x="121427" y="88213"/>
                        <a:pt x="130369" y="102063"/>
                      </a:cubicBezTo>
                      <a:cubicBezTo>
                        <a:pt x="144825" y="69656"/>
                        <a:pt x="159348" y="37316"/>
                        <a:pt x="173803" y="5043"/>
                      </a:cubicBezTo>
                      <a:cubicBezTo>
                        <a:pt x="161365" y="16540"/>
                        <a:pt x="150069" y="28978"/>
                        <a:pt x="139849" y="42560"/>
                      </a:cubicBezTo>
                      <a:cubicBezTo>
                        <a:pt x="136219" y="47334"/>
                        <a:pt x="129293" y="46460"/>
                        <a:pt x="125125" y="43232"/>
                      </a:cubicBezTo>
                      <a:cubicBezTo>
                        <a:pt x="109056" y="31130"/>
                        <a:pt x="92852" y="18960"/>
                        <a:pt x="76715" y="672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>
                <a:xfrm>
                  <a:off x="2785001" y="1329502"/>
                  <a:ext cx="127747" cy="127747"/>
                </a:xfrm>
                <a:custGeom>
                  <a:avLst/>
                  <a:gdLst>
                    <a:gd name="connsiteX0" fmla="*/ 94957 w 127747"/>
                    <a:gd name="connsiteY0" fmla="*/ 120593 h 127747"/>
                    <a:gd name="connsiteX1" fmla="*/ 40967 w 127747"/>
                    <a:gd name="connsiteY1" fmla="*/ 123080 h 127747"/>
                    <a:gd name="connsiteX2" fmla="*/ 33101 w 127747"/>
                    <a:gd name="connsiteY2" fmla="*/ 13756 h 127747"/>
                    <a:gd name="connsiteX3" fmla="*/ 98924 w 127747"/>
                    <a:gd name="connsiteY3" fmla="*/ 14563 h 127747"/>
                    <a:gd name="connsiteX4" fmla="*/ 71694 w 127747"/>
                    <a:gd name="connsiteY4" fmla="*/ 33590 h 127747"/>
                    <a:gd name="connsiteX5" fmla="*/ 69677 w 127747"/>
                    <a:gd name="connsiteY5" fmla="*/ 34599 h 127747"/>
                    <a:gd name="connsiteX6" fmla="*/ 57373 w 127747"/>
                    <a:gd name="connsiteY6" fmla="*/ 72251 h 127747"/>
                    <a:gd name="connsiteX7" fmla="*/ 89310 w 127747"/>
                    <a:gd name="connsiteY7" fmla="*/ 89665 h 127747"/>
                    <a:gd name="connsiteX8" fmla="*/ 114590 w 127747"/>
                    <a:gd name="connsiteY8" fmla="*/ 77764 h 127747"/>
                    <a:gd name="connsiteX9" fmla="*/ 126356 w 127747"/>
                    <a:gd name="connsiteY9" fmla="*/ 70435 h 127747"/>
                    <a:gd name="connsiteX10" fmla="*/ 94957 w 127747"/>
                    <a:gd name="connsiteY10" fmla="*/ 120593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7747" h="127747">
                      <a:moveTo>
                        <a:pt x="94957" y="120593"/>
                      </a:moveTo>
                      <a:cubicBezTo>
                        <a:pt x="78216" y="129468"/>
                        <a:pt x="58449" y="130275"/>
                        <a:pt x="40967" y="123080"/>
                      </a:cubicBezTo>
                      <a:cubicBezTo>
                        <a:pt x="-3072" y="105061"/>
                        <a:pt x="-7711" y="38566"/>
                        <a:pt x="33101" y="13756"/>
                      </a:cubicBezTo>
                      <a:cubicBezTo>
                        <a:pt x="53406" y="1452"/>
                        <a:pt x="79157" y="2595"/>
                        <a:pt x="98924" y="14563"/>
                      </a:cubicBezTo>
                      <a:cubicBezTo>
                        <a:pt x="89915" y="20883"/>
                        <a:pt x="80771" y="27203"/>
                        <a:pt x="71694" y="33590"/>
                      </a:cubicBezTo>
                      <a:cubicBezTo>
                        <a:pt x="70954" y="33859"/>
                        <a:pt x="70282" y="34128"/>
                        <a:pt x="69677" y="34599"/>
                      </a:cubicBezTo>
                      <a:cubicBezTo>
                        <a:pt x="58516" y="43810"/>
                        <a:pt x="52263" y="58198"/>
                        <a:pt x="57373" y="72251"/>
                      </a:cubicBezTo>
                      <a:cubicBezTo>
                        <a:pt x="62214" y="85294"/>
                        <a:pt x="76199" y="91211"/>
                        <a:pt x="89310" y="89665"/>
                      </a:cubicBezTo>
                      <a:cubicBezTo>
                        <a:pt x="98655" y="88589"/>
                        <a:pt x="107262" y="83546"/>
                        <a:pt x="114590" y="77764"/>
                      </a:cubicBezTo>
                      <a:cubicBezTo>
                        <a:pt x="118557" y="75411"/>
                        <a:pt x="122457" y="72923"/>
                        <a:pt x="126356" y="70435"/>
                      </a:cubicBezTo>
                      <a:cubicBezTo>
                        <a:pt x="125012" y="91211"/>
                        <a:pt x="114052" y="110507"/>
                        <a:pt x="94957" y="12059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/>
                <p:nvPr/>
              </p:nvSpPr>
              <p:spPr>
                <a:xfrm>
                  <a:off x="3281195" y="1357441"/>
                  <a:ext cx="141194" cy="114300"/>
                </a:xfrm>
                <a:custGeom>
                  <a:avLst/>
                  <a:gdLst>
                    <a:gd name="connsiteX0" fmla="*/ 138168 w 141194"/>
                    <a:gd name="connsiteY0" fmla="*/ 34290 h 114300"/>
                    <a:gd name="connsiteX1" fmla="*/ 88549 w 141194"/>
                    <a:gd name="connsiteY1" fmla="*/ 67908 h 114300"/>
                    <a:gd name="connsiteX2" fmla="*/ 62730 w 141194"/>
                    <a:gd name="connsiteY2" fmla="*/ 85254 h 114300"/>
                    <a:gd name="connsiteX3" fmla="*/ 60848 w 141194"/>
                    <a:gd name="connsiteY3" fmla="*/ 86465 h 114300"/>
                    <a:gd name="connsiteX4" fmla="*/ 35904 w 141194"/>
                    <a:gd name="connsiteY4" fmla="*/ 102265 h 114300"/>
                    <a:gd name="connsiteX5" fmla="*/ 35164 w 141194"/>
                    <a:gd name="connsiteY5" fmla="*/ 102870 h 114300"/>
                    <a:gd name="connsiteX6" fmla="*/ 31466 w 141194"/>
                    <a:gd name="connsiteY6" fmla="*/ 105627 h 114300"/>
                    <a:gd name="connsiteX7" fmla="*/ 30861 w 141194"/>
                    <a:gd name="connsiteY7" fmla="*/ 106030 h 114300"/>
                    <a:gd name="connsiteX8" fmla="*/ 30458 w 141194"/>
                    <a:gd name="connsiteY8" fmla="*/ 106299 h 114300"/>
                    <a:gd name="connsiteX9" fmla="*/ 28104 w 141194"/>
                    <a:gd name="connsiteY9" fmla="*/ 107576 h 114300"/>
                    <a:gd name="connsiteX10" fmla="*/ 23868 w 141194"/>
                    <a:gd name="connsiteY10" fmla="*/ 109459 h 114300"/>
                    <a:gd name="connsiteX11" fmla="*/ 22994 w 141194"/>
                    <a:gd name="connsiteY11" fmla="*/ 109795 h 114300"/>
                    <a:gd name="connsiteX12" fmla="*/ 21112 w 141194"/>
                    <a:gd name="connsiteY12" fmla="*/ 110333 h 114300"/>
                    <a:gd name="connsiteX13" fmla="*/ 17481 w 141194"/>
                    <a:gd name="connsiteY13" fmla="*/ 110871 h 114300"/>
                    <a:gd name="connsiteX14" fmla="*/ 17212 w 141194"/>
                    <a:gd name="connsiteY14" fmla="*/ 110871 h 114300"/>
                    <a:gd name="connsiteX15" fmla="*/ 15128 w 141194"/>
                    <a:gd name="connsiteY15" fmla="*/ 110737 h 114300"/>
                    <a:gd name="connsiteX16" fmla="*/ 13581 w 141194"/>
                    <a:gd name="connsiteY16" fmla="*/ 110602 h 114300"/>
                    <a:gd name="connsiteX17" fmla="*/ 10623 w 141194"/>
                    <a:gd name="connsiteY17" fmla="*/ 109526 h 114300"/>
                    <a:gd name="connsiteX18" fmla="*/ 9682 w 141194"/>
                    <a:gd name="connsiteY18" fmla="*/ 108988 h 114300"/>
                    <a:gd name="connsiteX19" fmla="*/ 8404 w 141194"/>
                    <a:gd name="connsiteY19" fmla="*/ 108047 h 114300"/>
                    <a:gd name="connsiteX20" fmla="*/ 6656 w 141194"/>
                    <a:gd name="connsiteY20" fmla="*/ 105963 h 114300"/>
                    <a:gd name="connsiteX21" fmla="*/ 5984 w 141194"/>
                    <a:gd name="connsiteY21" fmla="*/ 104685 h 114300"/>
                    <a:gd name="connsiteX22" fmla="*/ 5513 w 141194"/>
                    <a:gd name="connsiteY22" fmla="*/ 103610 h 114300"/>
                    <a:gd name="connsiteX23" fmla="*/ 5043 w 141194"/>
                    <a:gd name="connsiteY23" fmla="*/ 100786 h 114300"/>
                    <a:gd name="connsiteX24" fmla="*/ 5043 w 141194"/>
                    <a:gd name="connsiteY24" fmla="*/ 99441 h 114300"/>
                    <a:gd name="connsiteX25" fmla="*/ 5177 w 141194"/>
                    <a:gd name="connsiteY25" fmla="*/ 97895 h 114300"/>
                    <a:gd name="connsiteX26" fmla="*/ 5177 w 141194"/>
                    <a:gd name="connsiteY26" fmla="*/ 97558 h 114300"/>
                    <a:gd name="connsiteX27" fmla="*/ 6320 w 141194"/>
                    <a:gd name="connsiteY27" fmla="*/ 94197 h 114300"/>
                    <a:gd name="connsiteX28" fmla="*/ 6589 w 141194"/>
                    <a:gd name="connsiteY28" fmla="*/ 93659 h 114300"/>
                    <a:gd name="connsiteX29" fmla="*/ 6656 w 141194"/>
                    <a:gd name="connsiteY29" fmla="*/ 93457 h 114300"/>
                    <a:gd name="connsiteX30" fmla="*/ 6858 w 141194"/>
                    <a:gd name="connsiteY30" fmla="*/ 93054 h 114300"/>
                    <a:gd name="connsiteX31" fmla="*/ 6993 w 141194"/>
                    <a:gd name="connsiteY31" fmla="*/ 92852 h 114300"/>
                    <a:gd name="connsiteX32" fmla="*/ 7396 w 141194"/>
                    <a:gd name="connsiteY32" fmla="*/ 92112 h 114300"/>
                    <a:gd name="connsiteX33" fmla="*/ 10018 w 141194"/>
                    <a:gd name="connsiteY33" fmla="*/ 88750 h 114300"/>
                    <a:gd name="connsiteX34" fmla="*/ 10623 w 141194"/>
                    <a:gd name="connsiteY34" fmla="*/ 88078 h 114300"/>
                    <a:gd name="connsiteX35" fmla="*/ 12439 w 141194"/>
                    <a:gd name="connsiteY35" fmla="*/ 86532 h 114300"/>
                    <a:gd name="connsiteX36" fmla="*/ 14321 w 141194"/>
                    <a:gd name="connsiteY36" fmla="*/ 85523 h 114300"/>
                    <a:gd name="connsiteX37" fmla="*/ 129831 w 141194"/>
                    <a:gd name="connsiteY37" fmla="*/ 5043 h 114300"/>
                    <a:gd name="connsiteX38" fmla="*/ 138168 w 141194"/>
                    <a:gd name="connsiteY38" fmla="*/ 3429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41194" h="114300">
                      <a:moveTo>
                        <a:pt x="138168" y="34290"/>
                      </a:moveTo>
                      <a:cubicBezTo>
                        <a:pt x="121763" y="45653"/>
                        <a:pt x="105156" y="56881"/>
                        <a:pt x="88549" y="67908"/>
                      </a:cubicBezTo>
                      <a:cubicBezTo>
                        <a:pt x="79943" y="73555"/>
                        <a:pt x="71404" y="79472"/>
                        <a:pt x="62730" y="85254"/>
                      </a:cubicBezTo>
                      <a:cubicBezTo>
                        <a:pt x="62058" y="85591"/>
                        <a:pt x="61453" y="85994"/>
                        <a:pt x="60848" y="86465"/>
                      </a:cubicBezTo>
                      <a:cubicBezTo>
                        <a:pt x="52645" y="91978"/>
                        <a:pt x="44375" y="97222"/>
                        <a:pt x="35904" y="102265"/>
                      </a:cubicBezTo>
                      <a:cubicBezTo>
                        <a:pt x="35635" y="102399"/>
                        <a:pt x="35433" y="102668"/>
                        <a:pt x="35164" y="102870"/>
                      </a:cubicBezTo>
                      <a:cubicBezTo>
                        <a:pt x="33954" y="103811"/>
                        <a:pt x="32744" y="104753"/>
                        <a:pt x="31466" y="105627"/>
                      </a:cubicBezTo>
                      <a:cubicBezTo>
                        <a:pt x="31332" y="105761"/>
                        <a:pt x="31063" y="105896"/>
                        <a:pt x="30861" y="106030"/>
                      </a:cubicBezTo>
                      <a:cubicBezTo>
                        <a:pt x="30659" y="106165"/>
                        <a:pt x="30458" y="106299"/>
                        <a:pt x="30458" y="106299"/>
                      </a:cubicBezTo>
                      <a:cubicBezTo>
                        <a:pt x="29651" y="106702"/>
                        <a:pt x="28844" y="107173"/>
                        <a:pt x="28104" y="107576"/>
                      </a:cubicBezTo>
                      <a:cubicBezTo>
                        <a:pt x="26760" y="108249"/>
                        <a:pt x="25280" y="108921"/>
                        <a:pt x="23868" y="109459"/>
                      </a:cubicBezTo>
                      <a:cubicBezTo>
                        <a:pt x="24003" y="109325"/>
                        <a:pt x="23465" y="109392"/>
                        <a:pt x="22994" y="109795"/>
                      </a:cubicBezTo>
                      <a:lnTo>
                        <a:pt x="21112" y="110333"/>
                      </a:lnTo>
                      <a:cubicBezTo>
                        <a:pt x="19902" y="110535"/>
                        <a:pt x="18691" y="110669"/>
                        <a:pt x="17481" y="110871"/>
                      </a:cubicBezTo>
                      <a:cubicBezTo>
                        <a:pt x="17414" y="110871"/>
                        <a:pt x="17347" y="110804"/>
                        <a:pt x="17212" y="110871"/>
                      </a:cubicBezTo>
                      <a:cubicBezTo>
                        <a:pt x="16473" y="110871"/>
                        <a:pt x="15800" y="110804"/>
                        <a:pt x="15128" y="110737"/>
                      </a:cubicBezTo>
                      <a:cubicBezTo>
                        <a:pt x="14657" y="110737"/>
                        <a:pt x="14119" y="110602"/>
                        <a:pt x="13581" y="110602"/>
                      </a:cubicBezTo>
                      <a:lnTo>
                        <a:pt x="10623" y="109526"/>
                      </a:lnTo>
                      <a:cubicBezTo>
                        <a:pt x="10287" y="109325"/>
                        <a:pt x="9951" y="109123"/>
                        <a:pt x="9682" y="108988"/>
                      </a:cubicBezTo>
                      <a:cubicBezTo>
                        <a:pt x="9211" y="108652"/>
                        <a:pt x="8808" y="108383"/>
                        <a:pt x="8404" y="108047"/>
                      </a:cubicBezTo>
                      <a:cubicBezTo>
                        <a:pt x="7799" y="107375"/>
                        <a:pt x="7194" y="106770"/>
                        <a:pt x="6656" y="105963"/>
                      </a:cubicBezTo>
                      <a:cubicBezTo>
                        <a:pt x="6387" y="105559"/>
                        <a:pt x="6186" y="105156"/>
                        <a:pt x="5984" y="104685"/>
                      </a:cubicBezTo>
                      <a:cubicBezTo>
                        <a:pt x="5782" y="104349"/>
                        <a:pt x="5648" y="104013"/>
                        <a:pt x="5513" y="103610"/>
                      </a:cubicBezTo>
                      <a:cubicBezTo>
                        <a:pt x="5379" y="102668"/>
                        <a:pt x="5177" y="101727"/>
                        <a:pt x="5043" y="100786"/>
                      </a:cubicBezTo>
                      <a:cubicBezTo>
                        <a:pt x="5043" y="100315"/>
                        <a:pt x="5043" y="99844"/>
                        <a:pt x="5043" y="99441"/>
                      </a:cubicBezTo>
                      <a:cubicBezTo>
                        <a:pt x="5110" y="98903"/>
                        <a:pt x="5177" y="98432"/>
                        <a:pt x="5177" y="97895"/>
                      </a:cubicBezTo>
                      <a:cubicBezTo>
                        <a:pt x="5177" y="97827"/>
                        <a:pt x="5244" y="97693"/>
                        <a:pt x="5177" y="97558"/>
                      </a:cubicBezTo>
                      <a:cubicBezTo>
                        <a:pt x="5580" y="96415"/>
                        <a:pt x="5849" y="95340"/>
                        <a:pt x="6320" y="94197"/>
                      </a:cubicBezTo>
                      <a:cubicBezTo>
                        <a:pt x="6387" y="94062"/>
                        <a:pt x="6522" y="93860"/>
                        <a:pt x="6589" y="93659"/>
                      </a:cubicBezTo>
                      <a:lnTo>
                        <a:pt x="6656" y="93457"/>
                      </a:lnTo>
                      <a:cubicBezTo>
                        <a:pt x="6791" y="93323"/>
                        <a:pt x="6858" y="93188"/>
                        <a:pt x="6858" y="93054"/>
                      </a:cubicBezTo>
                      <a:cubicBezTo>
                        <a:pt x="6925" y="92852"/>
                        <a:pt x="6993" y="92852"/>
                        <a:pt x="6993" y="92852"/>
                      </a:cubicBezTo>
                      <a:cubicBezTo>
                        <a:pt x="7194" y="92583"/>
                        <a:pt x="7261" y="92314"/>
                        <a:pt x="7396" y="92112"/>
                      </a:cubicBezTo>
                      <a:cubicBezTo>
                        <a:pt x="8203" y="90902"/>
                        <a:pt x="9211" y="89894"/>
                        <a:pt x="10018" y="88750"/>
                      </a:cubicBezTo>
                      <a:cubicBezTo>
                        <a:pt x="10287" y="88549"/>
                        <a:pt x="10489" y="88347"/>
                        <a:pt x="10623" y="88078"/>
                      </a:cubicBezTo>
                      <a:cubicBezTo>
                        <a:pt x="11228" y="87473"/>
                        <a:pt x="11901" y="87002"/>
                        <a:pt x="12439" y="86532"/>
                      </a:cubicBezTo>
                      <a:cubicBezTo>
                        <a:pt x="13111" y="86263"/>
                        <a:pt x="13716" y="85927"/>
                        <a:pt x="14321" y="85523"/>
                      </a:cubicBezTo>
                      <a:cubicBezTo>
                        <a:pt x="52780" y="58629"/>
                        <a:pt x="91238" y="31802"/>
                        <a:pt x="129831" y="5043"/>
                      </a:cubicBezTo>
                      <a:cubicBezTo>
                        <a:pt x="131647" y="15262"/>
                        <a:pt x="134471" y="24944"/>
                        <a:pt x="138168" y="342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>
                <a:xfrm>
                  <a:off x="3299012" y="1461833"/>
                  <a:ext cx="6724" cy="6724"/>
                </a:xfrm>
                <a:custGeom>
                  <a:avLst/>
                  <a:gdLst>
                    <a:gd name="connsiteX0" fmla="*/ 5917 w 6723"/>
                    <a:gd name="connsiteY0" fmla="*/ 5067 h 6723"/>
                    <a:gd name="connsiteX1" fmla="*/ 5917 w 6723"/>
                    <a:gd name="connsiteY1" fmla="*/ 5134 h 6723"/>
                    <a:gd name="connsiteX2" fmla="*/ 5177 w 6723"/>
                    <a:gd name="connsiteY2" fmla="*/ 5336 h 6723"/>
                    <a:gd name="connsiteX3" fmla="*/ 5043 w 6723"/>
                    <a:gd name="connsiteY3" fmla="*/ 5336 h 6723"/>
                    <a:gd name="connsiteX4" fmla="*/ 5917 w 6723"/>
                    <a:gd name="connsiteY4" fmla="*/ 5067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23" h="6723">
                      <a:moveTo>
                        <a:pt x="5917" y="5067"/>
                      </a:moveTo>
                      <a:lnTo>
                        <a:pt x="5917" y="5134"/>
                      </a:lnTo>
                      <a:cubicBezTo>
                        <a:pt x="5782" y="5134"/>
                        <a:pt x="5513" y="5201"/>
                        <a:pt x="5177" y="5336"/>
                      </a:cubicBezTo>
                      <a:cubicBezTo>
                        <a:pt x="5110" y="5336"/>
                        <a:pt x="5043" y="5336"/>
                        <a:pt x="5043" y="5336"/>
                      </a:cubicBezTo>
                      <a:cubicBezTo>
                        <a:pt x="5513" y="5067"/>
                        <a:pt x="6051" y="5000"/>
                        <a:pt x="5917" y="506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>
                <a:xfrm>
                  <a:off x="2746972" y="799118"/>
                  <a:ext cx="147918" cy="228600"/>
                </a:xfrm>
                <a:custGeom>
                  <a:avLst/>
                  <a:gdLst>
                    <a:gd name="connsiteX0" fmla="*/ 89394 w 147917"/>
                    <a:gd name="connsiteY0" fmla="*/ 201639 h 228600"/>
                    <a:gd name="connsiteX1" fmla="*/ 32043 w 147917"/>
                    <a:gd name="connsiteY1" fmla="*/ 179518 h 228600"/>
                    <a:gd name="connsiteX2" fmla="*/ 30160 w 147917"/>
                    <a:gd name="connsiteY2" fmla="*/ 163449 h 228600"/>
                    <a:gd name="connsiteX3" fmla="*/ 40783 w 147917"/>
                    <a:gd name="connsiteY3" fmla="*/ 135076 h 228600"/>
                    <a:gd name="connsiteX4" fmla="*/ 48919 w 147917"/>
                    <a:gd name="connsiteY4" fmla="*/ 113426 h 228600"/>
                    <a:gd name="connsiteX5" fmla="*/ 67341 w 147917"/>
                    <a:gd name="connsiteY5" fmla="*/ 121091 h 228600"/>
                    <a:gd name="connsiteX6" fmla="*/ 78569 w 147917"/>
                    <a:gd name="connsiteY6" fmla="*/ 126268 h 228600"/>
                    <a:gd name="connsiteX7" fmla="*/ 80519 w 147917"/>
                    <a:gd name="connsiteY7" fmla="*/ 127209 h 228600"/>
                    <a:gd name="connsiteX8" fmla="*/ 82267 w 147917"/>
                    <a:gd name="connsiteY8" fmla="*/ 128083 h 228600"/>
                    <a:gd name="connsiteX9" fmla="*/ 88722 w 147917"/>
                    <a:gd name="connsiteY9" fmla="*/ 131311 h 228600"/>
                    <a:gd name="connsiteX10" fmla="*/ 97463 w 147917"/>
                    <a:gd name="connsiteY10" fmla="*/ 132992 h 228600"/>
                    <a:gd name="connsiteX11" fmla="*/ 104589 w 147917"/>
                    <a:gd name="connsiteY11" fmla="*/ 128151 h 228600"/>
                    <a:gd name="connsiteX12" fmla="*/ 101362 w 147917"/>
                    <a:gd name="connsiteY12" fmla="*/ 112283 h 228600"/>
                    <a:gd name="connsiteX13" fmla="*/ 56919 w 147917"/>
                    <a:gd name="connsiteY13" fmla="*/ 92180 h 228600"/>
                    <a:gd name="connsiteX14" fmla="*/ 80385 w 147917"/>
                    <a:gd name="connsiteY14" fmla="*/ 29584 h 228600"/>
                    <a:gd name="connsiteX15" fmla="*/ 101228 w 147917"/>
                    <a:gd name="connsiteY15" fmla="*/ 35904 h 228600"/>
                    <a:gd name="connsiteX16" fmla="*/ 115549 w 147917"/>
                    <a:gd name="connsiteY16" fmla="*/ 41552 h 228600"/>
                    <a:gd name="connsiteX17" fmla="*/ 128324 w 147917"/>
                    <a:gd name="connsiteY17" fmla="*/ 47536 h 228600"/>
                    <a:gd name="connsiteX18" fmla="*/ 144191 w 147917"/>
                    <a:gd name="connsiteY18" fmla="*/ 44308 h 228600"/>
                    <a:gd name="connsiteX19" fmla="*/ 140964 w 147917"/>
                    <a:gd name="connsiteY19" fmla="*/ 28441 h 228600"/>
                    <a:gd name="connsiteX20" fmla="*/ 78166 w 147917"/>
                    <a:gd name="connsiteY20" fmla="*/ 5446 h 228600"/>
                    <a:gd name="connsiteX21" fmla="*/ 74334 w 147917"/>
                    <a:gd name="connsiteY21" fmla="*/ 5110 h 228600"/>
                    <a:gd name="connsiteX22" fmla="*/ 62366 w 147917"/>
                    <a:gd name="connsiteY22" fmla="*/ 12304 h 228600"/>
                    <a:gd name="connsiteX23" fmla="*/ 11401 w 147917"/>
                    <a:gd name="connsiteY23" fmla="*/ 148456 h 228600"/>
                    <a:gd name="connsiteX24" fmla="*/ 15906 w 147917"/>
                    <a:gd name="connsiteY24" fmla="*/ 196596 h 228600"/>
                    <a:gd name="connsiteX25" fmla="*/ 46498 w 147917"/>
                    <a:gd name="connsiteY25" fmla="*/ 209707 h 228600"/>
                    <a:gd name="connsiteX26" fmla="*/ 82402 w 147917"/>
                    <a:gd name="connsiteY26" fmla="*/ 223490 h 228600"/>
                    <a:gd name="connsiteX27" fmla="*/ 89394 w 147917"/>
                    <a:gd name="connsiteY27" fmla="*/ 201639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7917" h="228600">
                      <a:moveTo>
                        <a:pt x="89394" y="201639"/>
                      </a:moveTo>
                      <a:cubicBezTo>
                        <a:pt x="70568" y="194445"/>
                        <a:pt x="49994" y="188595"/>
                        <a:pt x="32043" y="179518"/>
                      </a:cubicBezTo>
                      <a:cubicBezTo>
                        <a:pt x="24983" y="175955"/>
                        <a:pt x="27874" y="169702"/>
                        <a:pt x="30160" y="163449"/>
                      </a:cubicBezTo>
                      <a:cubicBezTo>
                        <a:pt x="33522" y="153969"/>
                        <a:pt x="37220" y="144556"/>
                        <a:pt x="40783" y="135076"/>
                      </a:cubicBezTo>
                      <a:cubicBezTo>
                        <a:pt x="43472" y="127882"/>
                        <a:pt x="46162" y="120620"/>
                        <a:pt x="48919" y="113426"/>
                      </a:cubicBezTo>
                      <a:cubicBezTo>
                        <a:pt x="55104" y="115914"/>
                        <a:pt x="61223" y="118402"/>
                        <a:pt x="67341" y="121091"/>
                      </a:cubicBezTo>
                      <a:cubicBezTo>
                        <a:pt x="71106" y="122772"/>
                        <a:pt x="74871" y="124453"/>
                        <a:pt x="78569" y="126268"/>
                      </a:cubicBezTo>
                      <a:cubicBezTo>
                        <a:pt x="79242" y="126604"/>
                        <a:pt x="79914" y="126873"/>
                        <a:pt x="80519" y="127209"/>
                      </a:cubicBezTo>
                      <a:cubicBezTo>
                        <a:pt x="80654" y="127277"/>
                        <a:pt x="81931" y="127882"/>
                        <a:pt x="82267" y="128083"/>
                      </a:cubicBezTo>
                      <a:cubicBezTo>
                        <a:pt x="84419" y="129159"/>
                        <a:pt x="86570" y="130235"/>
                        <a:pt x="88722" y="131311"/>
                      </a:cubicBezTo>
                      <a:cubicBezTo>
                        <a:pt x="91546" y="132723"/>
                        <a:pt x="94235" y="133664"/>
                        <a:pt x="97463" y="132992"/>
                      </a:cubicBezTo>
                      <a:cubicBezTo>
                        <a:pt x="100152" y="132386"/>
                        <a:pt x="103177" y="130504"/>
                        <a:pt x="104589" y="128151"/>
                      </a:cubicBezTo>
                      <a:cubicBezTo>
                        <a:pt x="107481" y="123377"/>
                        <a:pt x="107077" y="115174"/>
                        <a:pt x="101362" y="112283"/>
                      </a:cubicBezTo>
                      <a:cubicBezTo>
                        <a:pt x="86839" y="104954"/>
                        <a:pt x="71980" y="98298"/>
                        <a:pt x="56919" y="92180"/>
                      </a:cubicBezTo>
                      <a:cubicBezTo>
                        <a:pt x="64719" y="71337"/>
                        <a:pt x="72518" y="50427"/>
                        <a:pt x="80385" y="29584"/>
                      </a:cubicBezTo>
                      <a:cubicBezTo>
                        <a:pt x="87377" y="31399"/>
                        <a:pt x="94370" y="33416"/>
                        <a:pt x="101228" y="35904"/>
                      </a:cubicBezTo>
                      <a:cubicBezTo>
                        <a:pt x="106069" y="37652"/>
                        <a:pt x="110842" y="39535"/>
                        <a:pt x="115549" y="41552"/>
                      </a:cubicBezTo>
                      <a:cubicBezTo>
                        <a:pt x="120928" y="43905"/>
                        <a:pt x="124020" y="45317"/>
                        <a:pt x="128324" y="47536"/>
                      </a:cubicBezTo>
                      <a:cubicBezTo>
                        <a:pt x="133635" y="50225"/>
                        <a:pt x="140762" y="50023"/>
                        <a:pt x="144191" y="44308"/>
                      </a:cubicBezTo>
                      <a:cubicBezTo>
                        <a:pt x="147082" y="39467"/>
                        <a:pt x="146679" y="31332"/>
                        <a:pt x="140964" y="28441"/>
                      </a:cubicBezTo>
                      <a:cubicBezTo>
                        <a:pt x="120995" y="18221"/>
                        <a:pt x="100085" y="10354"/>
                        <a:pt x="78166" y="5446"/>
                      </a:cubicBezTo>
                      <a:cubicBezTo>
                        <a:pt x="76888" y="5177"/>
                        <a:pt x="75611" y="5110"/>
                        <a:pt x="74334" y="5110"/>
                      </a:cubicBezTo>
                      <a:cubicBezTo>
                        <a:pt x="69560" y="4639"/>
                        <a:pt x="64517" y="6589"/>
                        <a:pt x="62366" y="12304"/>
                      </a:cubicBezTo>
                      <a:cubicBezTo>
                        <a:pt x="45355" y="57688"/>
                        <a:pt x="28412" y="103072"/>
                        <a:pt x="11401" y="148456"/>
                      </a:cubicBezTo>
                      <a:cubicBezTo>
                        <a:pt x="5350" y="164525"/>
                        <a:pt x="-970" y="184561"/>
                        <a:pt x="15906" y="196596"/>
                      </a:cubicBezTo>
                      <a:cubicBezTo>
                        <a:pt x="24714" y="202849"/>
                        <a:pt x="36547" y="205807"/>
                        <a:pt x="46498" y="209707"/>
                      </a:cubicBezTo>
                      <a:cubicBezTo>
                        <a:pt x="58466" y="214279"/>
                        <a:pt x="70434" y="218918"/>
                        <a:pt x="82402" y="223490"/>
                      </a:cubicBezTo>
                      <a:cubicBezTo>
                        <a:pt x="96050" y="228667"/>
                        <a:pt x="103110" y="206883"/>
                        <a:pt x="89394" y="2016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/>
                <p:nvPr/>
              </p:nvSpPr>
              <p:spPr>
                <a:xfrm>
                  <a:off x="2898423" y="920413"/>
                  <a:ext cx="60512" cy="40341"/>
                </a:xfrm>
                <a:custGeom>
                  <a:avLst/>
                  <a:gdLst>
                    <a:gd name="connsiteX0" fmla="*/ 12843 w 60511"/>
                    <a:gd name="connsiteY0" fmla="*/ 27363 h 40341"/>
                    <a:gd name="connsiteX1" fmla="*/ 46999 w 60511"/>
                    <a:gd name="connsiteY1" fmla="*/ 38524 h 40341"/>
                    <a:gd name="connsiteX2" fmla="*/ 61455 w 60511"/>
                    <a:gd name="connsiteY2" fmla="*/ 31195 h 40341"/>
                    <a:gd name="connsiteX3" fmla="*/ 54126 w 60511"/>
                    <a:gd name="connsiteY3" fmla="*/ 16740 h 40341"/>
                    <a:gd name="connsiteX4" fmla="*/ 19971 w 60511"/>
                    <a:gd name="connsiteY4" fmla="*/ 5579 h 40341"/>
                    <a:gd name="connsiteX5" fmla="*/ 5515 w 60511"/>
                    <a:gd name="connsiteY5" fmla="*/ 12907 h 40341"/>
                    <a:gd name="connsiteX6" fmla="*/ 12843 w 60511"/>
                    <a:gd name="connsiteY6" fmla="*/ 27363 h 40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11" h="40341">
                      <a:moveTo>
                        <a:pt x="12843" y="27363"/>
                      </a:moveTo>
                      <a:cubicBezTo>
                        <a:pt x="24206" y="31061"/>
                        <a:pt x="35569" y="34826"/>
                        <a:pt x="46999" y="38524"/>
                      </a:cubicBezTo>
                      <a:cubicBezTo>
                        <a:pt x="52714" y="40406"/>
                        <a:pt x="59774" y="37179"/>
                        <a:pt x="61455" y="31195"/>
                      </a:cubicBezTo>
                      <a:cubicBezTo>
                        <a:pt x="63136" y="25211"/>
                        <a:pt x="60244" y="18757"/>
                        <a:pt x="54126" y="16740"/>
                      </a:cubicBezTo>
                      <a:cubicBezTo>
                        <a:pt x="42763" y="13042"/>
                        <a:pt x="31400" y="9276"/>
                        <a:pt x="19971" y="5579"/>
                      </a:cubicBezTo>
                      <a:cubicBezTo>
                        <a:pt x="14256" y="3696"/>
                        <a:pt x="7196" y="6923"/>
                        <a:pt x="5515" y="12907"/>
                      </a:cubicBezTo>
                      <a:cubicBezTo>
                        <a:pt x="3834" y="18958"/>
                        <a:pt x="6725" y="25413"/>
                        <a:pt x="12843" y="273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>
                <a:xfrm>
                  <a:off x="2880069" y="978841"/>
                  <a:ext cx="73959" cy="33618"/>
                </a:xfrm>
                <a:custGeom>
                  <a:avLst/>
                  <a:gdLst>
                    <a:gd name="connsiteX0" fmla="*/ 61991 w 73958"/>
                    <a:gd name="connsiteY0" fmla="*/ 11965 h 33617"/>
                    <a:gd name="connsiteX1" fmla="*/ 17011 w 73958"/>
                    <a:gd name="connsiteY1" fmla="*/ 5107 h 33617"/>
                    <a:gd name="connsiteX2" fmla="*/ 8875 w 73958"/>
                    <a:gd name="connsiteY2" fmla="*/ 7998 h 33617"/>
                    <a:gd name="connsiteX3" fmla="*/ 5043 w 73958"/>
                    <a:gd name="connsiteY3" fmla="*/ 15999 h 33617"/>
                    <a:gd name="connsiteX4" fmla="*/ 15935 w 73958"/>
                    <a:gd name="connsiteY4" fmla="*/ 27967 h 33617"/>
                    <a:gd name="connsiteX5" fmla="*/ 60915 w 73958"/>
                    <a:gd name="connsiteY5" fmla="*/ 34825 h 33617"/>
                    <a:gd name="connsiteX6" fmla="*/ 69051 w 73958"/>
                    <a:gd name="connsiteY6" fmla="*/ 31934 h 33617"/>
                    <a:gd name="connsiteX7" fmla="*/ 72883 w 73958"/>
                    <a:gd name="connsiteY7" fmla="*/ 23933 h 33617"/>
                    <a:gd name="connsiteX8" fmla="*/ 61991 w 73958"/>
                    <a:gd name="connsiteY8" fmla="*/ 11965 h 33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958" h="33617">
                      <a:moveTo>
                        <a:pt x="61991" y="11965"/>
                      </a:moveTo>
                      <a:cubicBezTo>
                        <a:pt x="46997" y="9679"/>
                        <a:pt x="32004" y="7393"/>
                        <a:pt x="17011" y="5107"/>
                      </a:cubicBezTo>
                      <a:cubicBezTo>
                        <a:pt x="14321" y="4704"/>
                        <a:pt x="10825" y="6250"/>
                        <a:pt x="8875" y="7998"/>
                      </a:cubicBezTo>
                      <a:cubicBezTo>
                        <a:pt x="6724" y="9881"/>
                        <a:pt x="5043" y="13108"/>
                        <a:pt x="5043" y="15999"/>
                      </a:cubicBezTo>
                      <a:cubicBezTo>
                        <a:pt x="5043" y="22723"/>
                        <a:pt x="9547" y="27026"/>
                        <a:pt x="15935" y="27967"/>
                      </a:cubicBezTo>
                      <a:cubicBezTo>
                        <a:pt x="30928" y="30253"/>
                        <a:pt x="45922" y="32539"/>
                        <a:pt x="60915" y="34825"/>
                      </a:cubicBezTo>
                      <a:cubicBezTo>
                        <a:pt x="63605" y="35229"/>
                        <a:pt x="67101" y="33682"/>
                        <a:pt x="69051" y="31934"/>
                      </a:cubicBezTo>
                      <a:cubicBezTo>
                        <a:pt x="71202" y="30052"/>
                        <a:pt x="72883" y="26824"/>
                        <a:pt x="72883" y="23933"/>
                      </a:cubicBezTo>
                      <a:cubicBezTo>
                        <a:pt x="72883" y="17210"/>
                        <a:pt x="68378" y="12907"/>
                        <a:pt x="61991" y="119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>
                <a:xfrm>
                  <a:off x="2997123" y="941627"/>
                  <a:ext cx="147918" cy="127747"/>
                </a:xfrm>
                <a:custGeom>
                  <a:avLst/>
                  <a:gdLst>
                    <a:gd name="connsiteX0" fmla="*/ 140726 w 147917"/>
                    <a:gd name="connsiteY0" fmla="*/ 23765 h 127747"/>
                    <a:gd name="connsiteX1" fmla="*/ 107848 w 147917"/>
                    <a:gd name="connsiteY1" fmla="*/ 6486 h 127747"/>
                    <a:gd name="connsiteX2" fmla="*/ 84786 w 147917"/>
                    <a:gd name="connsiteY2" fmla="*/ 19395 h 127747"/>
                    <a:gd name="connsiteX3" fmla="*/ 67036 w 147917"/>
                    <a:gd name="connsiteY3" fmla="*/ 6822 h 127747"/>
                    <a:gd name="connsiteX4" fmla="*/ 24072 w 147917"/>
                    <a:gd name="connsiteY4" fmla="*/ 22017 h 127747"/>
                    <a:gd name="connsiteX5" fmla="*/ 8205 w 147917"/>
                    <a:gd name="connsiteY5" fmla="*/ 59736 h 127747"/>
                    <a:gd name="connsiteX6" fmla="*/ 5516 w 147917"/>
                    <a:gd name="connsiteY6" fmla="*/ 105120 h 127747"/>
                    <a:gd name="connsiteX7" fmla="*/ 16408 w 147917"/>
                    <a:gd name="connsiteY7" fmla="*/ 117088 h 127747"/>
                    <a:gd name="connsiteX8" fmla="*/ 28376 w 147917"/>
                    <a:gd name="connsiteY8" fmla="*/ 106196 h 127747"/>
                    <a:gd name="connsiteX9" fmla="*/ 28981 w 147917"/>
                    <a:gd name="connsiteY9" fmla="*/ 73586 h 127747"/>
                    <a:gd name="connsiteX10" fmla="*/ 32073 w 147917"/>
                    <a:gd name="connsiteY10" fmla="*/ 57383 h 127747"/>
                    <a:gd name="connsiteX11" fmla="*/ 34696 w 147917"/>
                    <a:gd name="connsiteY11" fmla="*/ 49314 h 127747"/>
                    <a:gd name="connsiteX12" fmla="*/ 36377 w 147917"/>
                    <a:gd name="connsiteY12" fmla="*/ 45213 h 127747"/>
                    <a:gd name="connsiteX13" fmla="*/ 36578 w 147917"/>
                    <a:gd name="connsiteY13" fmla="*/ 44742 h 127747"/>
                    <a:gd name="connsiteX14" fmla="*/ 37385 w 147917"/>
                    <a:gd name="connsiteY14" fmla="*/ 43129 h 127747"/>
                    <a:gd name="connsiteX15" fmla="*/ 41890 w 147917"/>
                    <a:gd name="connsiteY15" fmla="*/ 36204 h 127747"/>
                    <a:gd name="connsiteX16" fmla="*/ 42226 w 147917"/>
                    <a:gd name="connsiteY16" fmla="*/ 35666 h 127747"/>
                    <a:gd name="connsiteX17" fmla="*/ 42898 w 147917"/>
                    <a:gd name="connsiteY17" fmla="*/ 34993 h 127747"/>
                    <a:gd name="connsiteX18" fmla="*/ 46126 w 147917"/>
                    <a:gd name="connsiteY18" fmla="*/ 31968 h 127747"/>
                    <a:gd name="connsiteX19" fmla="*/ 47470 w 147917"/>
                    <a:gd name="connsiteY19" fmla="*/ 30959 h 127747"/>
                    <a:gd name="connsiteX20" fmla="*/ 47672 w 147917"/>
                    <a:gd name="connsiteY20" fmla="*/ 30825 h 127747"/>
                    <a:gd name="connsiteX21" fmla="*/ 50698 w 147917"/>
                    <a:gd name="connsiteY21" fmla="*/ 29211 h 127747"/>
                    <a:gd name="connsiteX22" fmla="*/ 51639 w 147917"/>
                    <a:gd name="connsiteY22" fmla="*/ 28740 h 127747"/>
                    <a:gd name="connsiteX23" fmla="*/ 52177 w 147917"/>
                    <a:gd name="connsiteY23" fmla="*/ 28673 h 127747"/>
                    <a:gd name="connsiteX24" fmla="*/ 56749 w 147917"/>
                    <a:gd name="connsiteY24" fmla="*/ 27665 h 127747"/>
                    <a:gd name="connsiteX25" fmla="*/ 61590 w 147917"/>
                    <a:gd name="connsiteY25" fmla="*/ 29211 h 127747"/>
                    <a:gd name="connsiteX26" fmla="*/ 68784 w 147917"/>
                    <a:gd name="connsiteY26" fmla="*/ 35867 h 127747"/>
                    <a:gd name="connsiteX27" fmla="*/ 73490 w 147917"/>
                    <a:gd name="connsiteY27" fmla="*/ 54021 h 127747"/>
                    <a:gd name="connsiteX28" fmla="*/ 66027 w 147917"/>
                    <a:gd name="connsiteY28" fmla="*/ 106935 h 127747"/>
                    <a:gd name="connsiteX29" fmla="*/ 88887 w 147917"/>
                    <a:gd name="connsiteY29" fmla="*/ 108011 h 127747"/>
                    <a:gd name="connsiteX30" fmla="*/ 96350 w 147917"/>
                    <a:gd name="connsiteY30" fmla="*/ 54357 h 127747"/>
                    <a:gd name="connsiteX31" fmla="*/ 95409 w 147917"/>
                    <a:gd name="connsiteY31" fmla="*/ 44339 h 127747"/>
                    <a:gd name="connsiteX32" fmla="*/ 95678 w 147917"/>
                    <a:gd name="connsiteY32" fmla="*/ 43868 h 127747"/>
                    <a:gd name="connsiteX33" fmla="*/ 96350 w 147917"/>
                    <a:gd name="connsiteY33" fmla="*/ 42120 h 127747"/>
                    <a:gd name="connsiteX34" fmla="*/ 98099 w 147917"/>
                    <a:gd name="connsiteY34" fmla="*/ 39095 h 127747"/>
                    <a:gd name="connsiteX35" fmla="*/ 100115 w 147917"/>
                    <a:gd name="connsiteY35" fmla="*/ 36271 h 127747"/>
                    <a:gd name="connsiteX36" fmla="*/ 100250 w 147917"/>
                    <a:gd name="connsiteY36" fmla="*/ 36069 h 127747"/>
                    <a:gd name="connsiteX37" fmla="*/ 101662 w 147917"/>
                    <a:gd name="connsiteY37" fmla="*/ 34657 h 127747"/>
                    <a:gd name="connsiteX38" fmla="*/ 104688 w 147917"/>
                    <a:gd name="connsiteY38" fmla="*/ 32035 h 127747"/>
                    <a:gd name="connsiteX39" fmla="*/ 105024 w 147917"/>
                    <a:gd name="connsiteY39" fmla="*/ 31766 h 127747"/>
                    <a:gd name="connsiteX40" fmla="*/ 106032 w 147917"/>
                    <a:gd name="connsiteY40" fmla="*/ 31161 h 127747"/>
                    <a:gd name="connsiteX41" fmla="*/ 109125 w 147917"/>
                    <a:gd name="connsiteY41" fmla="*/ 29682 h 127747"/>
                    <a:gd name="connsiteX42" fmla="*/ 111546 w 147917"/>
                    <a:gd name="connsiteY42" fmla="*/ 29077 h 127747"/>
                    <a:gd name="connsiteX43" fmla="*/ 111815 w 147917"/>
                    <a:gd name="connsiteY43" fmla="*/ 29009 h 127747"/>
                    <a:gd name="connsiteX44" fmla="*/ 112890 w 147917"/>
                    <a:gd name="connsiteY44" fmla="*/ 29009 h 127747"/>
                    <a:gd name="connsiteX45" fmla="*/ 114369 w 147917"/>
                    <a:gd name="connsiteY45" fmla="*/ 29077 h 127747"/>
                    <a:gd name="connsiteX46" fmla="*/ 114773 w 147917"/>
                    <a:gd name="connsiteY46" fmla="*/ 29144 h 127747"/>
                    <a:gd name="connsiteX47" fmla="*/ 116319 w 147917"/>
                    <a:gd name="connsiteY47" fmla="*/ 29615 h 127747"/>
                    <a:gd name="connsiteX48" fmla="*/ 117395 w 147917"/>
                    <a:gd name="connsiteY48" fmla="*/ 30287 h 127747"/>
                    <a:gd name="connsiteX49" fmla="*/ 119076 w 147917"/>
                    <a:gd name="connsiteY49" fmla="*/ 32169 h 127747"/>
                    <a:gd name="connsiteX50" fmla="*/ 119210 w 147917"/>
                    <a:gd name="connsiteY50" fmla="*/ 32304 h 127747"/>
                    <a:gd name="connsiteX51" fmla="*/ 119278 w 147917"/>
                    <a:gd name="connsiteY51" fmla="*/ 32371 h 127747"/>
                    <a:gd name="connsiteX52" fmla="*/ 121698 w 147917"/>
                    <a:gd name="connsiteY52" fmla="*/ 37279 h 127747"/>
                    <a:gd name="connsiteX53" fmla="*/ 121967 w 147917"/>
                    <a:gd name="connsiteY53" fmla="*/ 38153 h 127747"/>
                    <a:gd name="connsiteX54" fmla="*/ 122774 w 147917"/>
                    <a:gd name="connsiteY54" fmla="*/ 41246 h 127747"/>
                    <a:gd name="connsiteX55" fmla="*/ 123782 w 147917"/>
                    <a:gd name="connsiteY55" fmla="*/ 47365 h 127747"/>
                    <a:gd name="connsiteX56" fmla="*/ 123984 w 147917"/>
                    <a:gd name="connsiteY56" fmla="*/ 48911 h 127747"/>
                    <a:gd name="connsiteX57" fmla="*/ 124119 w 147917"/>
                    <a:gd name="connsiteY57" fmla="*/ 51937 h 127747"/>
                    <a:gd name="connsiteX58" fmla="*/ 124119 w 147917"/>
                    <a:gd name="connsiteY58" fmla="*/ 59265 h 127747"/>
                    <a:gd name="connsiteX59" fmla="*/ 121026 w 147917"/>
                    <a:gd name="connsiteY59" fmla="*/ 87907 h 127747"/>
                    <a:gd name="connsiteX60" fmla="*/ 120421 w 147917"/>
                    <a:gd name="connsiteY60" fmla="*/ 91538 h 127747"/>
                    <a:gd name="connsiteX61" fmla="*/ 120152 w 147917"/>
                    <a:gd name="connsiteY61" fmla="*/ 93085 h 127747"/>
                    <a:gd name="connsiteX62" fmla="*/ 120084 w 147917"/>
                    <a:gd name="connsiteY62" fmla="*/ 93488 h 127747"/>
                    <a:gd name="connsiteX63" fmla="*/ 120084 w 147917"/>
                    <a:gd name="connsiteY63" fmla="*/ 93555 h 127747"/>
                    <a:gd name="connsiteX64" fmla="*/ 118807 w 147917"/>
                    <a:gd name="connsiteY64" fmla="*/ 100212 h 127747"/>
                    <a:gd name="connsiteX65" fmla="*/ 116319 w 147917"/>
                    <a:gd name="connsiteY65" fmla="*/ 112785 h 127747"/>
                    <a:gd name="connsiteX66" fmla="*/ 123648 w 147917"/>
                    <a:gd name="connsiteY66" fmla="*/ 127240 h 127747"/>
                    <a:gd name="connsiteX67" fmla="*/ 138104 w 147917"/>
                    <a:gd name="connsiteY67" fmla="*/ 119911 h 127747"/>
                    <a:gd name="connsiteX68" fmla="*/ 147046 w 147917"/>
                    <a:gd name="connsiteY68" fmla="*/ 56172 h 127747"/>
                    <a:gd name="connsiteX69" fmla="*/ 140726 w 147917"/>
                    <a:gd name="connsiteY69" fmla="*/ 23765 h 127747"/>
                    <a:gd name="connsiteX70" fmla="*/ 46932 w 147917"/>
                    <a:gd name="connsiteY70" fmla="*/ 31295 h 127747"/>
                    <a:gd name="connsiteX71" fmla="*/ 46932 w 147917"/>
                    <a:gd name="connsiteY71" fmla="*/ 31295 h 127747"/>
                    <a:gd name="connsiteX72" fmla="*/ 46932 w 147917"/>
                    <a:gd name="connsiteY72" fmla="*/ 31295 h 127747"/>
                    <a:gd name="connsiteX73" fmla="*/ 114369 w 147917"/>
                    <a:gd name="connsiteY73" fmla="*/ 29077 h 127747"/>
                    <a:gd name="connsiteX74" fmla="*/ 114369 w 147917"/>
                    <a:gd name="connsiteY74" fmla="*/ 29077 h 127747"/>
                    <a:gd name="connsiteX75" fmla="*/ 114369 w 147917"/>
                    <a:gd name="connsiteY75" fmla="*/ 29077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147917" h="127747">
                      <a:moveTo>
                        <a:pt x="140726" y="23765"/>
                      </a:moveTo>
                      <a:cubicBezTo>
                        <a:pt x="134204" y="11259"/>
                        <a:pt x="121900" y="4603"/>
                        <a:pt x="107848" y="6486"/>
                      </a:cubicBezTo>
                      <a:cubicBezTo>
                        <a:pt x="98838" y="7696"/>
                        <a:pt x="90972" y="12738"/>
                        <a:pt x="84786" y="19395"/>
                      </a:cubicBezTo>
                      <a:cubicBezTo>
                        <a:pt x="80281" y="13814"/>
                        <a:pt x="74432" y="9377"/>
                        <a:pt x="67036" y="6822"/>
                      </a:cubicBezTo>
                      <a:cubicBezTo>
                        <a:pt x="50899" y="1174"/>
                        <a:pt x="34359" y="9713"/>
                        <a:pt x="24072" y="22017"/>
                      </a:cubicBezTo>
                      <a:cubicBezTo>
                        <a:pt x="15265" y="32573"/>
                        <a:pt x="10693" y="46423"/>
                        <a:pt x="8205" y="59736"/>
                      </a:cubicBezTo>
                      <a:cubicBezTo>
                        <a:pt x="5314" y="74662"/>
                        <a:pt x="4373" y="89925"/>
                        <a:pt x="5516" y="105120"/>
                      </a:cubicBezTo>
                      <a:cubicBezTo>
                        <a:pt x="5986" y="111305"/>
                        <a:pt x="9684" y="116751"/>
                        <a:pt x="16408" y="117088"/>
                      </a:cubicBezTo>
                      <a:cubicBezTo>
                        <a:pt x="21988" y="117357"/>
                        <a:pt x="28913" y="112381"/>
                        <a:pt x="28376" y="106196"/>
                      </a:cubicBezTo>
                      <a:cubicBezTo>
                        <a:pt x="27501" y="95371"/>
                        <a:pt x="27703" y="84344"/>
                        <a:pt x="28981" y="73586"/>
                      </a:cubicBezTo>
                      <a:cubicBezTo>
                        <a:pt x="29787" y="66527"/>
                        <a:pt x="30191" y="64173"/>
                        <a:pt x="32073" y="57383"/>
                      </a:cubicBezTo>
                      <a:cubicBezTo>
                        <a:pt x="32813" y="54693"/>
                        <a:pt x="33687" y="52004"/>
                        <a:pt x="34696" y="49314"/>
                      </a:cubicBezTo>
                      <a:cubicBezTo>
                        <a:pt x="35233" y="47970"/>
                        <a:pt x="35771" y="46625"/>
                        <a:pt x="36377" y="45213"/>
                      </a:cubicBezTo>
                      <a:cubicBezTo>
                        <a:pt x="36377" y="45146"/>
                        <a:pt x="36511" y="44944"/>
                        <a:pt x="36578" y="44742"/>
                      </a:cubicBezTo>
                      <a:cubicBezTo>
                        <a:pt x="36780" y="44272"/>
                        <a:pt x="37318" y="43330"/>
                        <a:pt x="37385" y="43129"/>
                      </a:cubicBezTo>
                      <a:cubicBezTo>
                        <a:pt x="38730" y="40708"/>
                        <a:pt x="40276" y="38490"/>
                        <a:pt x="41890" y="36204"/>
                      </a:cubicBezTo>
                      <a:cubicBezTo>
                        <a:pt x="42159" y="35867"/>
                        <a:pt x="42159" y="35733"/>
                        <a:pt x="42226" y="35666"/>
                      </a:cubicBezTo>
                      <a:cubicBezTo>
                        <a:pt x="42360" y="35598"/>
                        <a:pt x="42495" y="35397"/>
                        <a:pt x="42898" y="34993"/>
                      </a:cubicBezTo>
                      <a:cubicBezTo>
                        <a:pt x="43907" y="33918"/>
                        <a:pt x="44983" y="32909"/>
                        <a:pt x="46126" y="31968"/>
                      </a:cubicBezTo>
                      <a:cubicBezTo>
                        <a:pt x="46529" y="31632"/>
                        <a:pt x="47000" y="31295"/>
                        <a:pt x="47470" y="30959"/>
                      </a:cubicBezTo>
                      <a:cubicBezTo>
                        <a:pt x="47538" y="30892"/>
                        <a:pt x="47538" y="30892"/>
                        <a:pt x="47672" y="30825"/>
                      </a:cubicBezTo>
                      <a:cubicBezTo>
                        <a:pt x="48681" y="30287"/>
                        <a:pt x="49689" y="29749"/>
                        <a:pt x="50698" y="29211"/>
                      </a:cubicBezTo>
                      <a:cubicBezTo>
                        <a:pt x="51236" y="28942"/>
                        <a:pt x="51505" y="28808"/>
                        <a:pt x="51639" y="28740"/>
                      </a:cubicBezTo>
                      <a:cubicBezTo>
                        <a:pt x="51706" y="28740"/>
                        <a:pt x="51841" y="28740"/>
                        <a:pt x="52177" y="28673"/>
                      </a:cubicBezTo>
                      <a:cubicBezTo>
                        <a:pt x="53656" y="28337"/>
                        <a:pt x="55202" y="27799"/>
                        <a:pt x="56749" y="27665"/>
                      </a:cubicBezTo>
                      <a:cubicBezTo>
                        <a:pt x="57018" y="27665"/>
                        <a:pt x="60581" y="28606"/>
                        <a:pt x="61590" y="29211"/>
                      </a:cubicBezTo>
                      <a:cubicBezTo>
                        <a:pt x="64548" y="30825"/>
                        <a:pt x="66834" y="32976"/>
                        <a:pt x="68784" y="35867"/>
                      </a:cubicBezTo>
                      <a:cubicBezTo>
                        <a:pt x="72347" y="41112"/>
                        <a:pt x="73490" y="47835"/>
                        <a:pt x="73490" y="54021"/>
                      </a:cubicBezTo>
                      <a:cubicBezTo>
                        <a:pt x="73423" y="71905"/>
                        <a:pt x="66498" y="88916"/>
                        <a:pt x="66027" y="106935"/>
                      </a:cubicBezTo>
                      <a:cubicBezTo>
                        <a:pt x="65624" y="121660"/>
                        <a:pt x="88484" y="122803"/>
                        <a:pt x="88887" y="108011"/>
                      </a:cubicBezTo>
                      <a:cubicBezTo>
                        <a:pt x="89358" y="89925"/>
                        <a:pt x="96485" y="72712"/>
                        <a:pt x="96350" y="54357"/>
                      </a:cubicBezTo>
                      <a:cubicBezTo>
                        <a:pt x="96350" y="50995"/>
                        <a:pt x="95947" y="47634"/>
                        <a:pt x="95409" y="44339"/>
                      </a:cubicBezTo>
                      <a:cubicBezTo>
                        <a:pt x="95476" y="44205"/>
                        <a:pt x="95611" y="44070"/>
                        <a:pt x="95678" y="43868"/>
                      </a:cubicBezTo>
                      <a:cubicBezTo>
                        <a:pt x="95813" y="43532"/>
                        <a:pt x="96283" y="42389"/>
                        <a:pt x="96350" y="42120"/>
                      </a:cubicBezTo>
                      <a:cubicBezTo>
                        <a:pt x="96888" y="41112"/>
                        <a:pt x="97493" y="40103"/>
                        <a:pt x="98099" y="39095"/>
                      </a:cubicBezTo>
                      <a:cubicBezTo>
                        <a:pt x="98704" y="38153"/>
                        <a:pt x="99443" y="37212"/>
                        <a:pt x="100115" y="36271"/>
                      </a:cubicBezTo>
                      <a:cubicBezTo>
                        <a:pt x="100183" y="36136"/>
                        <a:pt x="100250" y="36136"/>
                        <a:pt x="100250" y="36069"/>
                      </a:cubicBezTo>
                      <a:cubicBezTo>
                        <a:pt x="100721" y="35598"/>
                        <a:pt x="101191" y="35128"/>
                        <a:pt x="101662" y="34657"/>
                      </a:cubicBezTo>
                      <a:cubicBezTo>
                        <a:pt x="102603" y="33716"/>
                        <a:pt x="103679" y="32842"/>
                        <a:pt x="104688" y="32035"/>
                      </a:cubicBezTo>
                      <a:cubicBezTo>
                        <a:pt x="104889" y="31900"/>
                        <a:pt x="104956" y="31833"/>
                        <a:pt x="105024" y="31766"/>
                      </a:cubicBezTo>
                      <a:cubicBezTo>
                        <a:pt x="105360" y="31564"/>
                        <a:pt x="105696" y="31363"/>
                        <a:pt x="106032" y="31161"/>
                      </a:cubicBezTo>
                      <a:cubicBezTo>
                        <a:pt x="107041" y="30623"/>
                        <a:pt x="108049" y="30085"/>
                        <a:pt x="109125" y="29682"/>
                      </a:cubicBezTo>
                      <a:cubicBezTo>
                        <a:pt x="109327" y="29682"/>
                        <a:pt x="111142" y="29211"/>
                        <a:pt x="111546" y="29077"/>
                      </a:cubicBezTo>
                      <a:cubicBezTo>
                        <a:pt x="111747" y="29009"/>
                        <a:pt x="111747" y="29009"/>
                        <a:pt x="111815" y="29009"/>
                      </a:cubicBezTo>
                      <a:cubicBezTo>
                        <a:pt x="112151" y="29009"/>
                        <a:pt x="112554" y="29009"/>
                        <a:pt x="112890" y="29009"/>
                      </a:cubicBezTo>
                      <a:cubicBezTo>
                        <a:pt x="113361" y="29009"/>
                        <a:pt x="113899" y="29077"/>
                        <a:pt x="114369" y="29077"/>
                      </a:cubicBezTo>
                      <a:cubicBezTo>
                        <a:pt x="114504" y="29077"/>
                        <a:pt x="114706" y="29144"/>
                        <a:pt x="114773" y="29144"/>
                      </a:cubicBezTo>
                      <a:cubicBezTo>
                        <a:pt x="115243" y="29278"/>
                        <a:pt x="117731" y="30354"/>
                        <a:pt x="116319" y="29615"/>
                      </a:cubicBezTo>
                      <a:cubicBezTo>
                        <a:pt x="116656" y="29816"/>
                        <a:pt x="116992" y="30018"/>
                        <a:pt x="117395" y="30287"/>
                      </a:cubicBezTo>
                      <a:cubicBezTo>
                        <a:pt x="117933" y="30892"/>
                        <a:pt x="118471" y="31632"/>
                        <a:pt x="119076" y="32169"/>
                      </a:cubicBezTo>
                      <a:cubicBezTo>
                        <a:pt x="119210" y="32237"/>
                        <a:pt x="119143" y="32237"/>
                        <a:pt x="119210" y="32304"/>
                      </a:cubicBezTo>
                      <a:cubicBezTo>
                        <a:pt x="119210" y="32371"/>
                        <a:pt x="119210" y="32304"/>
                        <a:pt x="119278" y="32371"/>
                      </a:cubicBezTo>
                      <a:cubicBezTo>
                        <a:pt x="120152" y="33985"/>
                        <a:pt x="120958" y="35598"/>
                        <a:pt x="121698" y="37279"/>
                      </a:cubicBezTo>
                      <a:cubicBezTo>
                        <a:pt x="121765" y="37548"/>
                        <a:pt x="121900" y="37817"/>
                        <a:pt x="121967" y="38153"/>
                      </a:cubicBezTo>
                      <a:cubicBezTo>
                        <a:pt x="122236" y="39162"/>
                        <a:pt x="122505" y="40170"/>
                        <a:pt x="122774" y="41246"/>
                      </a:cubicBezTo>
                      <a:cubicBezTo>
                        <a:pt x="123244" y="43263"/>
                        <a:pt x="123581" y="45280"/>
                        <a:pt x="123782" y="47365"/>
                      </a:cubicBezTo>
                      <a:cubicBezTo>
                        <a:pt x="123850" y="47903"/>
                        <a:pt x="123917" y="48373"/>
                        <a:pt x="123984" y="48911"/>
                      </a:cubicBezTo>
                      <a:cubicBezTo>
                        <a:pt x="124051" y="49920"/>
                        <a:pt x="124119" y="50928"/>
                        <a:pt x="124119" y="51937"/>
                      </a:cubicBezTo>
                      <a:cubicBezTo>
                        <a:pt x="124186" y="54357"/>
                        <a:pt x="124186" y="56845"/>
                        <a:pt x="124119" y="59265"/>
                      </a:cubicBezTo>
                      <a:cubicBezTo>
                        <a:pt x="123850" y="68880"/>
                        <a:pt x="122639" y="78427"/>
                        <a:pt x="121026" y="87907"/>
                      </a:cubicBezTo>
                      <a:cubicBezTo>
                        <a:pt x="120824" y="89118"/>
                        <a:pt x="120622" y="90328"/>
                        <a:pt x="120421" y="91538"/>
                      </a:cubicBezTo>
                      <a:cubicBezTo>
                        <a:pt x="120353" y="92076"/>
                        <a:pt x="120219" y="92547"/>
                        <a:pt x="120152" y="93085"/>
                      </a:cubicBezTo>
                      <a:cubicBezTo>
                        <a:pt x="120084" y="93354"/>
                        <a:pt x="120084" y="93354"/>
                        <a:pt x="120084" y="93488"/>
                      </a:cubicBezTo>
                      <a:cubicBezTo>
                        <a:pt x="120084" y="93555"/>
                        <a:pt x="120084" y="93488"/>
                        <a:pt x="120084" y="93555"/>
                      </a:cubicBezTo>
                      <a:cubicBezTo>
                        <a:pt x="119681" y="95774"/>
                        <a:pt x="119210" y="97993"/>
                        <a:pt x="118807" y="100212"/>
                      </a:cubicBezTo>
                      <a:cubicBezTo>
                        <a:pt x="118000" y="104380"/>
                        <a:pt x="117126" y="108616"/>
                        <a:pt x="116319" y="112785"/>
                      </a:cubicBezTo>
                      <a:cubicBezTo>
                        <a:pt x="115176" y="118836"/>
                        <a:pt x="117193" y="125156"/>
                        <a:pt x="123648" y="127240"/>
                      </a:cubicBezTo>
                      <a:cubicBezTo>
                        <a:pt x="128959" y="128988"/>
                        <a:pt x="136961" y="126030"/>
                        <a:pt x="138104" y="119911"/>
                      </a:cubicBezTo>
                      <a:cubicBezTo>
                        <a:pt x="142070" y="98867"/>
                        <a:pt x="147180" y="77688"/>
                        <a:pt x="147046" y="56172"/>
                      </a:cubicBezTo>
                      <a:cubicBezTo>
                        <a:pt x="147046" y="45146"/>
                        <a:pt x="145836" y="33581"/>
                        <a:pt x="140726" y="23765"/>
                      </a:cubicBezTo>
                      <a:close/>
                      <a:moveTo>
                        <a:pt x="46932" y="31295"/>
                      </a:moveTo>
                      <a:cubicBezTo>
                        <a:pt x="46798" y="31363"/>
                        <a:pt x="46731" y="31363"/>
                        <a:pt x="46932" y="31295"/>
                      </a:cubicBezTo>
                      <a:lnTo>
                        <a:pt x="46932" y="31295"/>
                      </a:lnTo>
                      <a:close/>
                      <a:moveTo>
                        <a:pt x="114369" y="29077"/>
                      </a:moveTo>
                      <a:cubicBezTo>
                        <a:pt x="113361" y="28942"/>
                        <a:pt x="113832" y="29009"/>
                        <a:pt x="114369" y="29077"/>
                      </a:cubicBezTo>
                      <a:lnTo>
                        <a:pt x="114369" y="2907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>
                <a:xfrm>
                  <a:off x="3175030" y="1031080"/>
                  <a:ext cx="6724" cy="6724"/>
                </a:xfrm>
                <a:custGeom>
                  <a:avLst/>
                  <a:gdLst>
                    <a:gd name="connsiteX0" fmla="*/ 5043 w 6723"/>
                    <a:gd name="connsiteY0" fmla="*/ 5513 h 6723"/>
                    <a:gd name="connsiteX1" fmla="*/ 5043 w 6723"/>
                    <a:gd name="connsiteY1" fmla="*/ 5043 h 6723"/>
                    <a:gd name="connsiteX2" fmla="*/ 5043 w 6723"/>
                    <a:gd name="connsiteY2" fmla="*/ 5513 h 6723"/>
                    <a:gd name="connsiteX3" fmla="*/ 5043 w 6723"/>
                    <a:gd name="connsiteY3" fmla="*/ 551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513"/>
                      </a:moveTo>
                      <a:cubicBezTo>
                        <a:pt x="5043" y="6589"/>
                        <a:pt x="5715" y="7261"/>
                        <a:pt x="5043" y="5043"/>
                      </a:cubicBezTo>
                      <a:cubicBezTo>
                        <a:pt x="5043" y="5244"/>
                        <a:pt x="5043" y="5379"/>
                        <a:pt x="5043" y="5513"/>
                      </a:cubicBezTo>
                      <a:cubicBezTo>
                        <a:pt x="5043" y="5513"/>
                        <a:pt x="5043" y="5513"/>
                        <a:pt x="5043" y="551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>
                <a:xfrm>
                  <a:off x="3176509" y="1038076"/>
                  <a:ext cx="6724" cy="6724"/>
                </a:xfrm>
                <a:custGeom>
                  <a:avLst/>
                  <a:gdLst>
                    <a:gd name="connsiteX0" fmla="*/ 5379 w 6723"/>
                    <a:gd name="connsiteY0" fmla="*/ 6451 h 6723"/>
                    <a:gd name="connsiteX1" fmla="*/ 5043 w 6723"/>
                    <a:gd name="connsiteY1" fmla="*/ 5174 h 6723"/>
                    <a:gd name="connsiteX2" fmla="*/ 5312 w 6723"/>
                    <a:gd name="connsiteY2" fmla="*/ 6317 h 6723"/>
                    <a:gd name="connsiteX3" fmla="*/ 5379 w 6723"/>
                    <a:gd name="connsiteY3" fmla="*/ 6451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379" y="6451"/>
                      </a:moveTo>
                      <a:cubicBezTo>
                        <a:pt x="5177" y="5107"/>
                        <a:pt x="5043" y="4838"/>
                        <a:pt x="5043" y="5174"/>
                      </a:cubicBezTo>
                      <a:cubicBezTo>
                        <a:pt x="5177" y="5577"/>
                        <a:pt x="5244" y="5914"/>
                        <a:pt x="5312" y="6317"/>
                      </a:cubicBezTo>
                      <a:cubicBezTo>
                        <a:pt x="5312" y="6317"/>
                        <a:pt x="5312" y="6384"/>
                        <a:pt x="5379" y="645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>
                <a:xfrm>
                  <a:off x="3152260" y="981384"/>
                  <a:ext cx="73959" cy="100853"/>
                </a:xfrm>
                <a:custGeom>
                  <a:avLst/>
                  <a:gdLst>
                    <a:gd name="connsiteX0" fmla="*/ 59480 w 73958"/>
                    <a:gd name="connsiteY0" fmla="*/ 77330 h 100852"/>
                    <a:gd name="connsiteX1" fmla="*/ 55648 w 73958"/>
                    <a:gd name="connsiteY1" fmla="*/ 77868 h 100852"/>
                    <a:gd name="connsiteX2" fmla="*/ 53631 w 73958"/>
                    <a:gd name="connsiteY2" fmla="*/ 77935 h 100852"/>
                    <a:gd name="connsiteX3" fmla="*/ 46638 w 73958"/>
                    <a:gd name="connsiteY3" fmla="*/ 77465 h 100852"/>
                    <a:gd name="connsiteX4" fmla="*/ 45765 w 73958"/>
                    <a:gd name="connsiteY4" fmla="*/ 77263 h 100852"/>
                    <a:gd name="connsiteX5" fmla="*/ 42941 w 73958"/>
                    <a:gd name="connsiteY5" fmla="*/ 76389 h 100852"/>
                    <a:gd name="connsiteX6" fmla="*/ 40587 w 73958"/>
                    <a:gd name="connsiteY6" fmla="*/ 75447 h 100852"/>
                    <a:gd name="connsiteX7" fmla="*/ 39579 w 73958"/>
                    <a:gd name="connsiteY7" fmla="*/ 74842 h 100852"/>
                    <a:gd name="connsiteX8" fmla="*/ 37293 w 73958"/>
                    <a:gd name="connsiteY8" fmla="*/ 73363 h 100852"/>
                    <a:gd name="connsiteX9" fmla="*/ 35948 w 73958"/>
                    <a:gd name="connsiteY9" fmla="*/ 72287 h 100852"/>
                    <a:gd name="connsiteX10" fmla="*/ 34940 w 73958"/>
                    <a:gd name="connsiteY10" fmla="*/ 71346 h 100852"/>
                    <a:gd name="connsiteX11" fmla="*/ 32855 w 73958"/>
                    <a:gd name="connsiteY11" fmla="*/ 68993 h 100852"/>
                    <a:gd name="connsiteX12" fmla="*/ 32250 w 73958"/>
                    <a:gd name="connsiteY12" fmla="*/ 68253 h 100852"/>
                    <a:gd name="connsiteX13" fmla="*/ 31174 w 73958"/>
                    <a:gd name="connsiteY13" fmla="*/ 66438 h 100852"/>
                    <a:gd name="connsiteX14" fmla="*/ 30032 w 73958"/>
                    <a:gd name="connsiteY14" fmla="*/ 64085 h 100852"/>
                    <a:gd name="connsiteX15" fmla="*/ 29628 w 73958"/>
                    <a:gd name="connsiteY15" fmla="*/ 63076 h 100852"/>
                    <a:gd name="connsiteX16" fmla="*/ 29695 w 73958"/>
                    <a:gd name="connsiteY16" fmla="*/ 63412 h 100852"/>
                    <a:gd name="connsiteX17" fmla="*/ 29561 w 73958"/>
                    <a:gd name="connsiteY17" fmla="*/ 62874 h 100852"/>
                    <a:gd name="connsiteX18" fmla="*/ 29561 w 73958"/>
                    <a:gd name="connsiteY18" fmla="*/ 62807 h 100852"/>
                    <a:gd name="connsiteX19" fmla="*/ 29292 w 73958"/>
                    <a:gd name="connsiteY19" fmla="*/ 61731 h 100852"/>
                    <a:gd name="connsiteX20" fmla="*/ 28351 w 73958"/>
                    <a:gd name="connsiteY20" fmla="*/ 58370 h 100852"/>
                    <a:gd name="connsiteX21" fmla="*/ 27947 w 73958"/>
                    <a:gd name="connsiteY21" fmla="*/ 55815 h 100852"/>
                    <a:gd name="connsiteX22" fmla="*/ 27880 w 73958"/>
                    <a:gd name="connsiteY22" fmla="*/ 55142 h 100852"/>
                    <a:gd name="connsiteX23" fmla="*/ 27880 w 73958"/>
                    <a:gd name="connsiteY23" fmla="*/ 55142 h 100852"/>
                    <a:gd name="connsiteX24" fmla="*/ 27880 w 73958"/>
                    <a:gd name="connsiteY24" fmla="*/ 55142 h 100852"/>
                    <a:gd name="connsiteX25" fmla="*/ 27813 w 73958"/>
                    <a:gd name="connsiteY25" fmla="*/ 54268 h 100852"/>
                    <a:gd name="connsiteX26" fmla="*/ 27947 w 73958"/>
                    <a:gd name="connsiteY26" fmla="*/ 54672 h 100852"/>
                    <a:gd name="connsiteX27" fmla="*/ 28082 w 73958"/>
                    <a:gd name="connsiteY27" fmla="*/ 49360 h 100852"/>
                    <a:gd name="connsiteX28" fmla="*/ 28351 w 73958"/>
                    <a:gd name="connsiteY28" fmla="*/ 47410 h 100852"/>
                    <a:gd name="connsiteX29" fmla="*/ 28619 w 73958"/>
                    <a:gd name="connsiteY29" fmla="*/ 46267 h 100852"/>
                    <a:gd name="connsiteX30" fmla="*/ 30233 w 73958"/>
                    <a:gd name="connsiteY30" fmla="*/ 41359 h 100852"/>
                    <a:gd name="connsiteX31" fmla="*/ 30435 w 73958"/>
                    <a:gd name="connsiteY31" fmla="*/ 40889 h 100852"/>
                    <a:gd name="connsiteX32" fmla="*/ 31712 w 73958"/>
                    <a:gd name="connsiteY32" fmla="*/ 38603 h 100852"/>
                    <a:gd name="connsiteX33" fmla="*/ 33191 w 73958"/>
                    <a:gd name="connsiteY33" fmla="*/ 36451 h 100852"/>
                    <a:gd name="connsiteX34" fmla="*/ 33729 w 73958"/>
                    <a:gd name="connsiteY34" fmla="*/ 35779 h 100852"/>
                    <a:gd name="connsiteX35" fmla="*/ 37764 w 73958"/>
                    <a:gd name="connsiteY35" fmla="*/ 32148 h 100852"/>
                    <a:gd name="connsiteX36" fmla="*/ 38032 w 73958"/>
                    <a:gd name="connsiteY36" fmla="*/ 31946 h 100852"/>
                    <a:gd name="connsiteX37" fmla="*/ 38503 w 73958"/>
                    <a:gd name="connsiteY37" fmla="*/ 31677 h 100852"/>
                    <a:gd name="connsiteX38" fmla="*/ 41461 w 73958"/>
                    <a:gd name="connsiteY38" fmla="*/ 30131 h 100852"/>
                    <a:gd name="connsiteX39" fmla="*/ 42806 w 73958"/>
                    <a:gd name="connsiteY39" fmla="*/ 29526 h 100852"/>
                    <a:gd name="connsiteX40" fmla="*/ 42873 w 73958"/>
                    <a:gd name="connsiteY40" fmla="*/ 29526 h 100852"/>
                    <a:gd name="connsiteX41" fmla="*/ 46033 w 73958"/>
                    <a:gd name="connsiteY41" fmla="*/ 28652 h 100852"/>
                    <a:gd name="connsiteX42" fmla="*/ 49530 w 73958"/>
                    <a:gd name="connsiteY42" fmla="*/ 28047 h 100852"/>
                    <a:gd name="connsiteX43" fmla="*/ 49059 w 73958"/>
                    <a:gd name="connsiteY43" fmla="*/ 28047 h 100852"/>
                    <a:gd name="connsiteX44" fmla="*/ 51412 w 73958"/>
                    <a:gd name="connsiteY44" fmla="*/ 27912 h 100852"/>
                    <a:gd name="connsiteX45" fmla="*/ 60623 w 73958"/>
                    <a:gd name="connsiteY45" fmla="*/ 28517 h 100852"/>
                    <a:gd name="connsiteX46" fmla="*/ 72591 w 73958"/>
                    <a:gd name="connsiteY46" fmla="*/ 17625 h 100852"/>
                    <a:gd name="connsiteX47" fmla="*/ 61699 w 73958"/>
                    <a:gd name="connsiteY47" fmla="*/ 5657 h 100852"/>
                    <a:gd name="connsiteX48" fmla="*/ 27409 w 73958"/>
                    <a:gd name="connsiteY48" fmla="*/ 11708 h 100852"/>
                    <a:gd name="connsiteX49" fmla="*/ 7575 w 73958"/>
                    <a:gd name="connsiteY49" fmla="*/ 36720 h 100852"/>
                    <a:gd name="connsiteX50" fmla="*/ 24787 w 73958"/>
                    <a:gd name="connsiteY50" fmla="*/ 92458 h 100852"/>
                    <a:gd name="connsiteX51" fmla="*/ 64456 w 73958"/>
                    <a:gd name="connsiteY51" fmla="*/ 99652 h 100852"/>
                    <a:gd name="connsiteX52" fmla="*/ 73264 w 73958"/>
                    <a:gd name="connsiteY52" fmla="*/ 86071 h 100852"/>
                    <a:gd name="connsiteX53" fmla="*/ 59480 w 73958"/>
                    <a:gd name="connsiteY53" fmla="*/ 77330 h 100852"/>
                    <a:gd name="connsiteX54" fmla="*/ 46975 w 73958"/>
                    <a:gd name="connsiteY54" fmla="*/ 77465 h 100852"/>
                    <a:gd name="connsiteX55" fmla="*/ 47580 w 73958"/>
                    <a:gd name="connsiteY55" fmla="*/ 77599 h 100852"/>
                    <a:gd name="connsiteX56" fmla="*/ 46975 w 73958"/>
                    <a:gd name="connsiteY56" fmla="*/ 77465 h 10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73958" h="100852">
                      <a:moveTo>
                        <a:pt x="59480" y="77330"/>
                      </a:moveTo>
                      <a:cubicBezTo>
                        <a:pt x="58203" y="77532"/>
                        <a:pt x="56926" y="77666"/>
                        <a:pt x="55648" y="77868"/>
                      </a:cubicBezTo>
                      <a:cubicBezTo>
                        <a:pt x="54976" y="77868"/>
                        <a:pt x="54303" y="77935"/>
                        <a:pt x="53631" y="77935"/>
                      </a:cubicBezTo>
                      <a:cubicBezTo>
                        <a:pt x="51278" y="77935"/>
                        <a:pt x="48992" y="77666"/>
                        <a:pt x="46638" y="77465"/>
                      </a:cubicBezTo>
                      <a:cubicBezTo>
                        <a:pt x="46235" y="77397"/>
                        <a:pt x="45832" y="77263"/>
                        <a:pt x="45765" y="77263"/>
                      </a:cubicBezTo>
                      <a:cubicBezTo>
                        <a:pt x="44823" y="76994"/>
                        <a:pt x="43882" y="76725"/>
                        <a:pt x="42941" y="76389"/>
                      </a:cubicBezTo>
                      <a:cubicBezTo>
                        <a:pt x="42134" y="76120"/>
                        <a:pt x="41394" y="75784"/>
                        <a:pt x="40587" y="75447"/>
                      </a:cubicBezTo>
                      <a:cubicBezTo>
                        <a:pt x="40251" y="75246"/>
                        <a:pt x="39915" y="75044"/>
                        <a:pt x="39579" y="74842"/>
                      </a:cubicBezTo>
                      <a:cubicBezTo>
                        <a:pt x="38772" y="74372"/>
                        <a:pt x="38032" y="73901"/>
                        <a:pt x="37293" y="73363"/>
                      </a:cubicBezTo>
                      <a:cubicBezTo>
                        <a:pt x="37091" y="73229"/>
                        <a:pt x="36419" y="72691"/>
                        <a:pt x="35948" y="72287"/>
                      </a:cubicBezTo>
                      <a:cubicBezTo>
                        <a:pt x="35545" y="71884"/>
                        <a:pt x="35074" y="71481"/>
                        <a:pt x="34940" y="71346"/>
                      </a:cubicBezTo>
                      <a:cubicBezTo>
                        <a:pt x="34200" y="70607"/>
                        <a:pt x="33528" y="69800"/>
                        <a:pt x="32855" y="68993"/>
                      </a:cubicBezTo>
                      <a:cubicBezTo>
                        <a:pt x="32654" y="68724"/>
                        <a:pt x="32452" y="68455"/>
                        <a:pt x="32250" y="68253"/>
                      </a:cubicBezTo>
                      <a:cubicBezTo>
                        <a:pt x="31914" y="67648"/>
                        <a:pt x="31510" y="67043"/>
                        <a:pt x="31174" y="66438"/>
                      </a:cubicBezTo>
                      <a:cubicBezTo>
                        <a:pt x="30771" y="65698"/>
                        <a:pt x="30368" y="64892"/>
                        <a:pt x="30032" y="64085"/>
                      </a:cubicBezTo>
                      <a:cubicBezTo>
                        <a:pt x="29897" y="63749"/>
                        <a:pt x="29763" y="63412"/>
                        <a:pt x="29628" y="63076"/>
                      </a:cubicBezTo>
                      <a:cubicBezTo>
                        <a:pt x="29628" y="63211"/>
                        <a:pt x="29695" y="63278"/>
                        <a:pt x="29695" y="63412"/>
                      </a:cubicBezTo>
                      <a:cubicBezTo>
                        <a:pt x="29695" y="63211"/>
                        <a:pt x="29628" y="63076"/>
                        <a:pt x="29561" y="62874"/>
                      </a:cubicBezTo>
                      <a:cubicBezTo>
                        <a:pt x="29561" y="62874"/>
                        <a:pt x="29561" y="62874"/>
                        <a:pt x="29561" y="62807"/>
                      </a:cubicBezTo>
                      <a:cubicBezTo>
                        <a:pt x="29359" y="62337"/>
                        <a:pt x="29292" y="61933"/>
                        <a:pt x="29292" y="61731"/>
                      </a:cubicBezTo>
                      <a:cubicBezTo>
                        <a:pt x="28956" y="60589"/>
                        <a:pt x="28552" y="59446"/>
                        <a:pt x="28351" y="58370"/>
                      </a:cubicBezTo>
                      <a:cubicBezTo>
                        <a:pt x="28149" y="57496"/>
                        <a:pt x="28014" y="56689"/>
                        <a:pt x="27947" y="55815"/>
                      </a:cubicBezTo>
                      <a:cubicBezTo>
                        <a:pt x="27947" y="55613"/>
                        <a:pt x="27880" y="55411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4806"/>
                        <a:pt x="27880" y="54537"/>
                        <a:pt x="27813" y="54268"/>
                      </a:cubicBezTo>
                      <a:cubicBezTo>
                        <a:pt x="27880" y="54470"/>
                        <a:pt x="27880" y="54537"/>
                        <a:pt x="27947" y="54672"/>
                      </a:cubicBezTo>
                      <a:cubicBezTo>
                        <a:pt x="27947" y="52924"/>
                        <a:pt x="27947" y="51176"/>
                        <a:pt x="28082" y="49360"/>
                      </a:cubicBezTo>
                      <a:cubicBezTo>
                        <a:pt x="28149" y="48688"/>
                        <a:pt x="28216" y="48083"/>
                        <a:pt x="28351" y="47410"/>
                      </a:cubicBezTo>
                      <a:cubicBezTo>
                        <a:pt x="28418" y="47007"/>
                        <a:pt x="28552" y="46604"/>
                        <a:pt x="28619" y="46267"/>
                      </a:cubicBezTo>
                      <a:cubicBezTo>
                        <a:pt x="29023" y="44586"/>
                        <a:pt x="29628" y="42973"/>
                        <a:pt x="30233" y="41359"/>
                      </a:cubicBezTo>
                      <a:cubicBezTo>
                        <a:pt x="30300" y="41225"/>
                        <a:pt x="30368" y="41023"/>
                        <a:pt x="30435" y="40889"/>
                      </a:cubicBezTo>
                      <a:cubicBezTo>
                        <a:pt x="30838" y="40149"/>
                        <a:pt x="31242" y="39342"/>
                        <a:pt x="31712" y="38603"/>
                      </a:cubicBezTo>
                      <a:cubicBezTo>
                        <a:pt x="32183" y="37863"/>
                        <a:pt x="32654" y="37123"/>
                        <a:pt x="33191" y="36451"/>
                      </a:cubicBezTo>
                      <a:cubicBezTo>
                        <a:pt x="33326" y="36249"/>
                        <a:pt x="33528" y="35980"/>
                        <a:pt x="33729" y="35779"/>
                      </a:cubicBezTo>
                      <a:cubicBezTo>
                        <a:pt x="35074" y="34568"/>
                        <a:pt x="36284" y="33224"/>
                        <a:pt x="37764" y="32148"/>
                      </a:cubicBezTo>
                      <a:cubicBezTo>
                        <a:pt x="37898" y="32081"/>
                        <a:pt x="37965" y="32014"/>
                        <a:pt x="38032" y="31946"/>
                      </a:cubicBezTo>
                      <a:cubicBezTo>
                        <a:pt x="38167" y="31879"/>
                        <a:pt x="38301" y="31812"/>
                        <a:pt x="38503" y="31677"/>
                      </a:cubicBezTo>
                      <a:cubicBezTo>
                        <a:pt x="39444" y="31139"/>
                        <a:pt x="40453" y="30602"/>
                        <a:pt x="41461" y="30131"/>
                      </a:cubicBezTo>
                      <a:cubicBezTo>
                        <a:pt x="41865" y="29929"/>
                        <a:pt x="42335" y="29727"/>
                        <a:pt x="42806" y="29526"/>
                      </a:cubicBezTo>
                      <a:cubicBezTo>
                        <a:pt x="42806" y="29526"/>
                        <a:pt x="42806" y="29526"/>
                        <a:pt x="42873" y="29526"/>
                      </a:cubicBezTo>
                      <a:cubicBezTo>
                        <a:pt x="43949" y="29257"/>
                        <a:pt x="44958" y="28921"/>
                        <a:pt x="46033" y="28652"/>
                      </a:cubicBezTo>
                      <a:cubicBezTo>
                        <a:pt x="47176" y="28383"/>
                        <a:pt x="48387" y="28248"/>
                        <a:pt x="49530" y="28047"/>
                      </a:cubicBezTo>
                      <a:cubicBezTo>
                        <a:pt x="49328" y="28047"/>
                        <a:pt x="49328" y="28047"/>
                        <a:pt x="49059" y="28047"/>
                      </a:cubicBezTo>
                      <a:cubicBezTo>
                        <a:pt x="49799" y="28114"/>
                        <a:pt x="50673" y="27979"/>
                        <a:pt x="51412" y="27912"/>
                      </a:cubicBezTo>
                      <a:cubicBezTo>
                        <a:pt x="54505" y="27845"/>
                        <a:pt x="57531" y="28114"/>
                        <a:pt x="60623" y="28517"/>
                      </a:cubicBezTo>
                      <a:cubicBezTo>
                        <a:pt x="66540" y="29391"/>
                        <a:pt x="72591" y="23407"/>
                        <a:pt x="72591" y="17625"/>
                      </a:cubicBezTo>
                      <a:cubicBezTo>
                        <a:pt x="72591" y="10969"/>
                        <a:pt x="68087" y="6531"/>
                        <a:pt x="61699" y="5657"/>
                      </a:cubicBezTo>
                      <a:cubicBezTo>
                        <a:pt x="50135" y="4044"/>
                        <a:pt x="37495" y="5455"/>
                        <a:pt x="27409" y="11708"/>
                      </a:cubicBezTo>
                      <a:cubicBezTo>
                        <a:pt x="17996" y="17491"/>
                        <a:pt x="11071" y="26231"/>
                        <a:pt x="7575" y="36720"/>
                      </a:cubicBezTo>
                      <a:cubicBezTo>
                        <a:pt x="986" y="56622"/>
                        <a:pt x="7440" y="80154"/>
                        <a:pt x="24787" y="92458"/>
                      </a:cubicBezTo>
                      <a:cubicBezTo>
                        <a:pt x="36284" y="100661"/>
                        <a:pt x="50874" y="101938"/>
                        <a:pt x="64456" y="99652"/>
                      </a:cubicBezTo>
                      <a:cubicBezTo>
                        <a:pt x="70373" y="98644"/>
                        <a:pt x="74743" y="91853"/>
                        <a:pt x="73264" y="86071"/>
                      </a:cubicBezTo>
                      <a:cubicBezTo>
                        <a:pt x="71448" y="79885"/>
                        <a:pt x="65801" y="76254"/>
                        <a:pt x="59480" y="77330"/>
                      </a:cubicBezTo>
                      <a:close/>
                      <a:moveTo>
                        <a:pt x="46975" y="77465"/>
                      </a:moveTo>
                      <a:cubicBezTo>
                        <a:pt x="47311" y="77532"/>
                        <a:pt x="47580" y="77532"/>
                        <a:pt x="47580" y="77599"/>
                      </a:cubicBezTo>
                      <a:cubicBezTo>
                        <a:pt x="47580" y="77599"/>
                        <a:pt x="47244" y="77599"/>
                        <a:pt x="46975" y="774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>
                <a:xfrm>
                  <a:off x="3196613" y="1004356"/>
                  <a:ext cx="6724" cy="6724"/>
                </a:xfrm>
                <a:custGeom>
                  <a:avLst/>
                  <a:gdLst>
                    <a:gd name="connsiteX0" fmla="*/ 5244 w 6723"/>
                    <a:gd name="connsiteY0" fmla="*/ 5075 h 6723"/>
                    <a:gd name="connsiteX1" fmla="*/ 5043 w 6723"/>
                    <a:gd name="connsiteY1" fmla="*/ 5142 h 6723"/>
                    <a:gd name="connsiteX2" fmla="*/ 5244 w 6723"/>
                    <a:gd name="connsiteY2" fmla="*/ 5075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244" y="5075"/>
                      </a:moveTo>
                      <a:cubicBezTo>
                        <a:pt x="5177" y="5075"/>
                        <a:pt x="5110" y="5075"/>
                        <a:pt x="5043" y="5142"/>
                      </a:cubicBezTo>
                      <a:cubicBezTo>
                        <a:pt x="6993" y="5277"/>
                        <a:pt x="6186" y="4941"/>
                        <a:pt x="5244" y="50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>
                <a:xfrm>
                  <a:off x="3238964" y="953558"/>
                  <a:ext cx="6724" cy="6724"/>
                </a:xfrm>
                <a:custGeom>
                  <a:avLst/>
                  <a:gdLst>
                    <a:gd name="connsiteX0" fmla="*/ 5856 w 6723"/>
                    <a:gd name="connsiteY0" fmla="*/ 5043 h 6723"/>
                    <a:gd name="connsiteX1" fmla="*/ 5856 w 6723"/>
                    <a:gd name="connsiteY1" fmla="*/ 5043 h 6723"/>
                    <a:gd name="connsiteX2" fmla="*/ 5856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856" y="5043"/>
                      </a:moveTo>
                      <a:cubicBezTo>
                        <a:pt x="4377" y="6522"/>
                        <a:pt x="5251" y="5782"/>
                        <a:pt x="5856" y="5043"/>
                      </a:cubicBezTo>
                      <a:lnTo>
                        <a:pt x="5856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>
                <a:xfrm>
                  <a:off x="3244950" y="942330"/>
                  <a:ext cx="6724" cy="6724"/>
                </a:xfrm>
                <a:custGeom>
                  <a:avLst/>
                  <a:gdLst>
                    <a:gd name="connsiteX0" fmla="*/ 5450 w 6723"/>
                    <a:gd name="connsiteY0" fmla="*/ 5244 h 6723"/>
                    <a:gd name="connsiteX1" fmla="*/ 5450 w 6723"/>
                    <a:gd name="connsiteY1" fmla="*/ 5043 h 6723"/>
                    <a:gd name="connsiteX2" fmla="*/ 5450 w 6723"/>
                    <a:gd name="connsiteY2" fmla="*/ 5244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50" y="5244"/>
                      </a:moveTo>
                      <a:cubicBezTo>
                        <a:pt x="5450" y="5177"/>
                        <a:pt x="5450" y="5110"/>
                        <a:pt x="5450" y="5043"/>
                      </a:cubicBezTo>
                      <a:cubicBezTo>
                        <a:pt x="4644" y="6724"/>
                        <a:pt x="5249" y="6791"/>
                        <a:pt x="5450" y="524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>
                <a:xfrm>
                  <a:off x="3215469" y="910179"/>
                  <a:ext cx="73959" cy="87406"/>
                </a:xfrm>
                <a:custGeom>
                  <a:avLst/>
                  <a:gdLst>
                    <a:gd name="connsiteX0" fmla="*/ 61355 w 73958"/>
                    <a:gd name="connsiteY0" fmla="*/ 62339 h 87405"/>
                    <a:gd name="connsiteX1" fmla="*/ 49522 w 73958"/>
                    <a:gd name="connsiteY1" fmla="*/ 59784 h 87405"/>
                    <a:gd name="connsiteX2" fmla="*/ 56111 w 73958"/>
                    <a:gd name="connsiteY2" fmla="*/ 46673 h 87405"/>
                    <a:gd name="connsiteX3" fmla="*/ 41857 w 73958"/>
                    <a:gd name="connsiteY3" fmla="*/ 8349 h 87405"/>
                    <a:gd name="connsiteX4" fmla="*/ 6895 w 73958"/>
                    <a:gd name="connsiteY4" fmla="*/ 16350 h 87405"/>
                    <a:gd name="connsiteX5" fmla="*/ 10122 w 73958"/>
                    <a:gd name="connsiteY5" fmla="*/ 32218 h 87405"/>
                    <a:gd name="connsiteX6" fmla="*/ 25989 w 73958"/>
                    <a:gd name="connsiteY6" fmla="*/ 28991 h 87405"/>
                    <a:gd name="connsiteX7" fmla="*/ 26057 w 73958"/>
                    <a:gd name="connsiteY7" fmla="*/ 28923 h 87405"/>
                    <a:gd name="connsiteX8" fmla="*/ 26460 w 73958"/>
                    <a:gd name="connsiteY8" fmla="*/ 28520 h 87405"/>
                    <a:gd name="connsiteX9" fmla="*/ 27267 w 73958"/>
                    <a:gd name="connsiteY9" fmla="*/ 28117 h 87405"/>
                    <a:gd name="connsiteX10" fmla="*/ 28275 w 73958"/>
                    <a:gd name="connsiteY10" fmla="*/ 27848 h 87405"/>
                    <a:gd name="connsiteX11" fmla="*/ 28410 w 73958"/>
                    <a:gd name="connsiteY11" fmla="*/ 27848 h 87405"/>
                    <a:gd name="connsiteX12" fmla="*/ 29150 w 73958"/>
                    <a:gd name="connsiteY12" fmla="*/ 27848 h 87405"/>
                    <a:gd name="connsiteX13" fmla="*/ 29889 w 73958"/>
                    <a:gd name="connsiteY13" fmla="*/ 27915 h 87405"/>
                    <a:gd name="connsiteX14" fmla="*/ 29889 w 73958"/>
                    <a:gd name="connsiteY14" fmla="*/ 27915 h 87405"/>
                    <a:gd name="connsiteX15" fmla="*/ 30225 w 73958"/>
                    <a:gd name="connsiteY15" fmla="*/ 28049 h 87405"/>
                    <a:gd name="connsiteX16" fmla="*/ 30292 w 73958"/>
                    <a:gd name="connsiteY16" fmla="*/ 28117 h 87405"/>
                    <a:gd name="connsiteX17" fmla="*/ 32242 w 73958"/>
                    <a:gd name="connsiteY17" fmla="*/ 29394 h 87405"/>
                    <a:gd name="connsiteX18" fmla="*/ 31973 w 73958"/>
                    <a:gd name="connsiteY18" fmla="*/ 29058 h 87405"/>
                    <a:gd name="connsiteX19" fmla="*/ 32310 w 73958"/>
                    <a:gd name="connsiteY19" fmla="*/ 29394 h 87405"/>
                    <a:gd name="connsiteX20" fmla="*/ 32377 w 73958"/>
                    <a:gd name="connsiteY20" fmla="*/ 29461 h 87405"/>
                    <a:gd name="connsiteX21" fmla="*/ 32646 w 73958"/>
                    <a:gd name="connsiteY21" fmla="*/ 29797 h 87405"/>
                    <a:gd name="connsiteX22" fmla="*/ 33452 w 73958"/>
                    <a:gd name="connsiteY22" fmla="*/ 30671 h 87405"/>
                    <a:gd name="connsiteX23" fmla="*/ 33587 w 73958"/>
                    <a:gd name="connsiteY23" fmla="*/ 30806 h 87405"/>
                    <a:gd name="connsiteX24" fmla="*/ 34394 w 73958"/>
                    <a:gd name="connsiteY24" fmla="*/ 32218 h 87405"/>
                    <a:gd name="connsiteX25" fmla="*/ 34461 w 73958"/>
                    <a:gd name="connsiteY25" fmla="*/ 32285 h 87405"/>
                    <a:gd name="connsiteX26" fmla="*/ 34865 w 73958"/>
                    <a:gd name="connsiteY26" fmla="*/ 33831 h 87405"/>
                    <a:gd name="connsiteX27" fmla="*/ 34932 w 73958"/>
                    <a:gd name="connsiteY27" fmla="*/ 34033 h 87405"/>
                    <a:gd name="connsiteX28" fmla="*/ 34865 w 73958"/>
                    <a:gd name="connsiteY28" fmla="*/ 37059 h 87405"/>
                    <a:gd name="connsiteX29" fmla="*/ 35066 w 73958"/>
                    <a:gd name="connsiteY29" fmla="*/ 36655 h 87405"/>
                    <a:gd name="connsiteX30" fmla="*/ 34528 w 73958"/>
                    <a:gd name="connsiteY30" fmla="*/ 38740 h 87405"/>
                    <a:gd name="connsiteX31" fmla="*/ 33116 w 73958"/>
                    <a:gd name="connsiteY31" fmla="*/ 42707 h 87405"/>
                    <a:gd name="connsiteX32" fmla="*/ 31973 w 73958"/>
                    <a:gd name="connsiteY32" fmla="*/ 44656 h 87405"/>
                    <a:gd name="connsiteX33" fmla="*/ 29486 w 73958"/>
                    <a:gd name="connsiteY33" fmla="*/ 48220 h 87405"/>
                    <a:gd name="connsiteX34" fmla="*/ 29284 w 73958"/>
                    <a:gd name="connsiteY34" fmla="*/ 48422 h 87405"/>
                    <a:gd name="connsiteX35" fmla="*/ 29755 w 73958"/>
                    <a:gd name="connsiteY35" fmla="*/ 47951 h 87405"/>
                    <a:gd name="connsiteX36" fmla="*/ 28141 w 73958"/>
                    <a:gd name="connsiteY36" fmla="*/ 49632 h 87405"/>
                    <a:gd name="connsiteX37" fmla="*/ 24712 w 73958"/>
                    <a:gd name="connsiteY37" fmla="*/ 52657 h 87405"/>
                    <a:gd name="connsiteX38" fmla="*/ 23703 w 73958"/>
                    <a:gd name="connsiteY38" fmla="*/ 53330 h 87405"/>
                    <a:gd name="connsiteX39" fmla="*/ 24846 w 73958"/>
                    <a:gd name="connsiteY39" fmla="*/ 52657 h 87405"/>
                    <a:gd name="connsiteX40" fmla="*/ 22964 w 73958"/>
                    <a:gd name="connsiteY40" fmla="*/ 53800 h 87405"/>
                    <a:gd name="connsiteX41" fmla="*/ 18997 w 73958"/>
                    <a:gd name="connsiteY41" fmla="*/ 55683 h 87405"/>
                    <a:gd name="connsiteX42" fmla="*/ 12878 w 73958"/>
                    <a:gd name="connsiteY42" fmla="*/ 66844 h 87405"/>
                    <a:gd name="connsiteX43" fmla="*/ 20611 w 73958"/>
                    <a:gd name="connsiteY43" fmla="*/ 76795 h 87405"/>
                    <a:gd name="connsiteX44" fmla="*/ 54161 w 73958"/>
                    <a:gd name="connsiteY44" fmla="*/ 83989 h 87405"/>
                    <a:gd name="connsiteX45" fmla="*/ 68617 w 73958"/>
                    <a:gd name="connsiteY45" fmla="*/ 76660 h 87405"/>
                    <a:gd name="connsiteX46" fmla="*/ 61355 w 73958"/>
                    <a:gd name="connsiteY46" fmla="*/ 62339 h 87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73958" h="87405">
                      <a:moveTo>
                        <a:pt x="61355" y="62339"/>
                      </a:moveTo>
                      <a:cubicBezTo>
                        <a:pt x="57388" y="61465"/>
                        <a:pt x="53489" y="60658"/>
                        <a:pt x="49522" y="59784"/>
                      </a:cubicBezTo>
                      <a:cubicBezTo>
                        <a:pt x="52413" y="55750"/>
                        <a:pt x="54699" y="51245"/>
                        <a:pt x="56111" y="46673"/>
                      </a:cubicBezTo>
                      <a:cubicBezTo>
                        <a:pt x="60683" y="32083"/>
                        <a:pt x="55775" y="15947"/>
                        <a:pt x="41857" y="8349"/>
                      </a:cubicBezTo>
                      <a:cubicBezTo>
                        <a:pt x="29956" y="1828"/>
                        <a:pt x="14761" y="5189"/>
                        <a:pt x="6895" y="16350"/>
                      </a:cubicBezTo>
                      <a:cubicBezTo>
                        <a:pt x="3466" y="21259"/>
                        <a:pt x="4945" y="29125"/>
                        <a:pt x="10122" y="32218"/>
                      </a:cubicBezTo>
                      <a:cubicBezTo>
                        <a:pt x="15568" y="35512"/>
                        <a:pt x="22292" y="34235"/>
                        <a:pt x="25989" y="28991"/>
                      </a:cubicBezTo>
                      <a:cubicBezTo>
                        <a:pt x="26057" y="28923"/>
                        <a:pt x="25989" y="28991"/>
                        <a:pt x="26057" y="28923"/>
                      </a:cubicBezTo>
                      <a:cubicBezTo>
                        <a:pt x="26191" y="28789"/>
                        <a:pt x="26326" y="28654"/>
                        <a:pt x="26460" y="28520"/>
                      </a:cubicBezTo>
                      <a:cubicBezTo>
                        <a:pt x="26729" y="28385"/>
                        <a:pt x="26998" y="28251"/>
                        <a:pt x="27267" y="28117"/>
                      </a:cubicBezTo>
                      <a:cubicBezTo>
                        <a:pt x="27603" y="28049"/>
                        <a:pt x="27939" y="27915"/>
                        <a:pt x="28275" y="27848"/>
                      </a:cubicBezTo>
                      <a:cubicBezTo>
                        <a:pt x="28410" y="27848"/>
                        <a:pt x="28343" y="27848"/>
                        <a:pt x="28410" y="27848"/>
                      </a:cubicBezTo>
                      <a:cubicBezTo>
                        <a:pt x="28679" y="27848"/>
                        <a:pt x="28881" y="27848"/>
                        <a:pt x="29150" y="27848"/>
                      </a:cubicBezTo>
                      <a:cubicBezTo>
                        <a:pt x="29418" y="27848"/>
                        <a:pt x="29620" y="27915"/>
                        <a:pt x="29889" y="27915"/>
                      </a:cubicBezTo>
                      <a:cubicBezTo>
                        <a:pt x="29889" y="27915"/>
                        <a:pt x="29889" y="27915"/>
                        <a:pt x="29889" y="27915"/>
                      </a:cubicBezTo>
                      <a:cubicBezTo>
                        <a:pt x="30091" y="27982"/>
                        <a:pt x="30158" y="27982"/>
                        <a:pt x="30225" y="28049"/>
                      </a:cubicBezTo>
                      <a:cubicBezTo>
                        <a:pt x="30225" y="28049"/>
                        <a:pt x="30225" y="28049"/>
                        <a:pt x="30292" y="28117"/>
                      </a:cubicBezTo>
                      <a:cubicBezTo>
                        <a:pt x="30965" y="28520"/>
                        <a:pt x="31570" y="28923"/>
                        <a:pt x="32242" y="29394"/>
                      </a:cubicBezTo>
                      <a:cubicBezTo>
                        <a:pt x="32175" y="29260"/>
                        <a:pt x="32041" y="29192"/>
                        <a:pt x="31973" y="29058"/>
                      </a:cubicBezTo>
                      <a:cubicBezTo>
                        <a:pt x="32041" y="29192"/>
                        <a:pt x="32242" y="29327"/>
                        <a:pt x="32310" y="29394"/>
                      </a:cubicBezTo>
                      <a:cubicBezTo>
                        <a:pt x="32310" y="29394"/>
                        <a:pt x="32377" y="29461"/>
                        <a:pt x="32377" y="29461"/>
                      </a:cubicBezTo>
                      <a:cubicBezTo>
                        <a:pt x="33520" y="30335"/>
                        <a:pt x="33184" y="30201"/>
                        <a:pt x="32646" y="29797"/>
                      </a:cubicBezTo>
                      <a:cubicBezTo>
                        <a:pt x="32982" y="30066"/>
                        <a:pt x="33251" y="30403"/>
                        <a:pt x="33452" y="30671"/>
                      </a:cubicBezTo>
                      <a:cubicBezTo>
                        <a:pt x="33520" y="30739"/>
                        <a:pt x="33520" y="30806"/>
                        <a:pt x="33587" y="30806"/>
                      </a:cubicBezTo>
                      <a:cubicBezTo>
                        <a:pt x="33789" y="31277"/>
                        <a:pt x="34259" y="31949"/>
                        <a:pt x="34394" y="32218"/>
                      </a:cubicBezTo>
                      <a:cubicBezTo>
                        <a:pt x="34461" y="32285"/>
                        <a:pt x="34394" y="32218"/>
                        <a:pt x="34461" y="32285"/>
                      </a:cubicBezTo>
                      <a:cubicBezTo>
                        <a:pt x="34596" y="32756"/>
                        <a:pt x="34730" y="33294"/>
                        <a:pt x="34865" y="33831"/>
                      </a:cubicBezTo>
                      <a:cubicBezTo>
                        <a:pt x="34865" y="33899"/>
                        <a:pt x="34865" y="33966"/>
                        <a:pt x="34932" y="34033"/>
                      </a:cubicBezTo>
                      <a:cubicBezTo>
                        <a:pt x="34865" y="34974"/>
                        <a:pt x="34932" y="36117"/>
                        <a:pt x="34865" y="37059"/>
                      </a:cubicBezTo>
                      <a:cubicBezTo>
                        <a:pt x="34932" y="36924"/>
                        <a:pt x="34932" y="36790"/>
                        <a:pt x="35066" y="36655"/>
                      </a:cubicBezTo>
                      <a:cubicBezTo>
                        <a:pt x="34797" y="37193"/>
                        <a:pt x="34730" y="38135"/>
                        <a:pt x="34528" y="38740"/>
                      </a:cubicBezTo>
                      <a:cubicBezTo>
                        <a:pt x="34125" y="40084"/>
                        <a:pt x="33654" y="41362"/>
                        <a:pt x="33116" y="42707"/>
                      </a:cubicBezTo>
                      <a:cubicBezTo>
                        <a:pt x="32780" y="43379"/>
                        <a:pt x="32377" y="43984"/>
                        <a:pt x="31973" y="44656"/>
                      </a:cubicBezTo>
                      <a:cubicBezTo>
                        <a:pt x="31234" y="45867"/>
                        <a:pt x="30360" y="47077"/>
                        <a:pt x="29486" y="48220"/>
                      </a:cubicBezTo>
                      <a:cubicBezTo>
                        <a:pt x="29418" y="48287"/>
                        <a:pt x="29351" y="48354"/>
                        <a:pt x="29284" y="48422"/>
                      </a:cubicBezTo>
                      <a:cubicBezTo>
                        <a:pt x="29486" y="48220"/>
                        <a:pt x="29486" y="48220"/>
                        <a:pt x="29755" y="47951"/>
                      </a:cubicBezTo>
                      <a:cubicBezTo>
                        <a:pt x="29217" y="48489"/>
                        <a:pt x="28679" y="49094"/>
                        <a:pt x="28141" y="49632"/>
                      </a:cubicBezTo>
                      <a:cubicBezTo>
                        <a:pt x="27065" y="50708"/>
                        <a:pt x="25922" y="51716"/>
                        <a:pt x="24712" y="52657"/>
                      </a:cubicBezTo>
                      <a:cubicBezTo>
                        <a:pt x="24443" y="52859"/>
                        <a:pt x="24040" y="53128"/>
                        <a:pt x="23703" y="53330"/>
                      </a:cubicBezTo>
                      <a:cubicBezTo>
                        <a:pt x="23972" y="53195"/>
                        <a:pt x="24241" y="52994"/>
                        <a:pt x="24846" y="52657"/>
                      </a:cubicBezTo>
                      <a:cubicBezTo>
                        <a:pt x="24174" y="52994"/>
                        <a:pt x="23569" y="53464"/>
                        <a:pt x="22964" y="53800"/>
                      </a:cubicBezTo>
                      <a:cubicBezTo>
                        <a:pt x="21686" y="54540"/>
                        <a:pt x="20342" y="55145"/>
                        <a:pt x="18997" y="55683"/>
                      </a:cubicBezTo>
                      <a:cubicBezTo>
                        <a:pt x="14761" y="57364"/>
                        <a:pt x="12475" y="62675"/>
                        <a:pt x="12878" y="66844"/>
                      </a:cubicBezTo>
                      <a:cubicBezTo>
                        <a:pt x="13215" y="71013"/>
                        <a:pt x="16240" y="75854"/>
                        <a:pt x="20611" y="76795"/>
                      </a:cubicBezTo>
                      <a:cubicBezTo>
                        <a:pt x="31772" y="79215"/>
                        <a:pt x="43000" y="81636"/>
                        <a:pt x="54161" y="83989"/>
                      </a:cubicBezTo>
                      <a:cubicBezTo>
                        <a:pt x="60010" y="85267"/>
                        <a:pt x="66801" y="83048"/>
                        <a:pt x="68617" y="76660"/>
                      </a:cubicBezTo>
                      <a:cubicBezTo>
                        <a:pt x="70163" y="71349"/>
                        <a:pt x="67608" y="63684"/>
                        <a:pt x="61355" y="623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>
                <a:xfrm>
                  <a:off x="3233792" y="958534"/>
                  <a:ext cx="6724" cy="6724"/>
                </a:xfrm>
                <a:custGeom>
                  <a:avLst/>
                  <a:gdLst>
                    <a:gd name="connsiteX0" fmla="*/ 5448 w 6723"/>
                    <a:gd name="connsiteY0" fmla="*/ 5043 h 6723"/>
                    <a:gd name="connsiteX1" fmla="*/ 5448 w 6723"/>
                    <a:gd name="connsiteY1" fmla="*/ 5043 h 6723"/>
                    <a:gd name="connsiteX2" fmla="*/ 5448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48" y="5043"/>
                      </a:moveTo>
                      <a:cubicBezTo>
                        <a:pt x="4842" y="5379"/>
                        <a:pt x="4977" y="5312"/>
                        <a:pt x="5448" y="5043"/>
                      </a:cubicBezTo>
                      <a:lnTo>
                        <a:pt x="5448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/>
                <p:nvPr/>
              </p:nvSpPr>
              <p:spPr>
                <a:xfrm>
                  <a:off x="3242736" y="934598"/>
                  <a:ext cx="6724" cy="6724"/>
                </a:xfrm>
                <a:custGeom>
                  <a:avLst/>
                  <a:gdLst>
                    <a:gd name="connsiteX0" fmla="*/ 5043 w 6723"/>
                    <a:gd name="connsiteY0" fmla="*/ 5043 h 6723"/>
                    <a:gd name="connsiteX1" fmla="*/ 5513 w 6723"/>
                    <a:gd name="connsiteY1" fmla="*/ 5446 h 6723"/>
                    <a:gd name="connsiteX2" fmla="*/ 5177 w 6723"/>
                    <a:gd name="connsiteY2" fmla="*/ 5043 h 6723"/>
                    <a:gd name="connsiteX3" fmla="*/ 5043 w 6723"/>
                    <a:gd name="connsiteY3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043"/>
                      </a:moveTo>
                      <a:cubicBezTo>
                        <a:pt x="5177" y="5244"/>
                        <a:pt x="5312" y="5379"/>
                        <a:pt x="5513" y="5446"/>
                      </a:cubicBezTo>
                      <a:cubicBezTo>
                        <a:pt x="5379" y="5312"/>
                        <a:pt x="5244" y="5177"/>
                        <a:pt x="5177" y="5043"/>
                      </a:cubicBezTo>
                      <a:cubicBezTo>
                        <a:pt x="5043" y="5043"/>
                        <a:pt x="5043" y="5043"/>
                        <a:pt x="5043" y="504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/>
                <p:nvPr/>
              </p:nvSpPr>
              <p:spPr>
                <a:xfrm>
                  <a:off x="2415412" y="1789531"/>
                  <a:ext cx="60512" cy="60512"/>
                </a:xfrm>
                <a:custGeom>
                  <a:avLst/>
                  <a:gdLst>
                    <a:gd name="connsiteX0" fmla="*/ 9205 w 60511"/>
                    <a:gd name="connsiteY0" fmla="*/ 45684 h 60511"/>
                    <a:gd name="connsiteX1" fmla="*/ 38990 w 60511"/>
                    <a:gd name="connsiteY1" fmla="*/ 55433 h 60511"/>
                    <a:gd name="connsiteX2" fmla="*/ 40805 w 60511"/>
                    <a:gd name="connsiteY2" fmla="*/ 54559 h 60511"/>
                    <a:gd name="connsiteX3" fmla="*/ 41276 w 60511"/>
                    <a:gd name="connsiteY3" fmla="*/ 54424 h 60511"/>
                    <a:gd name="connsiteX4" fmla="*/ 55664 w 60511"/>
                    <a:gd name="connsiteY4" fmla="*/ 29144 h 60511"/>
                    <a:gd name="connsiteX5" fmla="*/ 37309 w 60511"/>
                    <a:gd name="connsiteY5" fmla="*/ 6082 h 60511"/>
                    <a:gd name="connsiteX6" fmla="*/ 19290 w 60511"/>
                    <a:gd name="connsiteY6" fmla="*/ 7561 h 60511"/>
                    <a:gd name="connsiteX7" fmla="*/ 8331 w 60511"/>
                    <a:gd name="connsiteY7" fmla="*/ 18117 h 60511"/>
                    <a:gd name="connsiteX8" fmla="*/ 9205 w 60511"/>
                    <a:gd name="connsiteY8" fmla="*/ 45684 h 60511"/>
                    <a:gd name="connsiteX9" fmla="*/ 36637 w 60511"/>
                    <a:gd name="connsiteY9" fmla="*/ 27329 h 60511"/>
                    <a:gd name="connsiteX10" fmla="*/ 36502 w 60511"/>
                    <a:gd name="connsiteY10" fmla="*/ 27194 h 60511"/>
                    <a:gd name="connsiteX11" fmla="*/ 36637 w 60511"/>
                    <a:gd name="connsiteY11" fmla="*/ 27329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511" h="60511">
                      <a:moveTo>
                        <a:pt x="9205" y="45684"/>
                      </a:moveTo>
                      <a:cubicBezTo>
                        <a:pt x="15458" y="55635"/>
                        <a:pt x="27964" y="59870"/>
                        <a:pt x="38990" y="55433"/>
                      </a:cubicBezTo>
                      <a:cubicBezTo>
                        <a:pt x="39595" y="55164"/>
                        <a:pt x="40200" y="54828"/>
                        <a:pt x="40805" y="54559"/>
                      </a:cubicBezTo>
                      <a:cubicBezTo>
                        <a:pt x="40940" y="54424"/>
                        <a:pt x="41074" y="54492"/>
                        <a:pt x="41276" y="54424"/>
                      </a:cubicBezTo>
                      <a:cubicBezTo>
                        <a:pt x="50420" y="49785"/>
                        <a:pt x="56740" y="39498"/>
                        <a:pt x="55664" y="29144"/>
                      </a:cubicBezTo>
                      <a:cubicBezTo>
                        <a:pt x="54521" y="18319"/>
                        <a:pt x="47798" y="9310"/>
                        <a:pt x="37309" y="6082"/>
                      </a:cubicBezTo>
                      <a:cubicBezTo>
                        <a:pt x="31460" y="4267"/>
                        <a:pt x="24736" y="4872"/>
                        <a:pt x="19290" y="7561"/>
                      </a:cubicBezTo>
                      <a:cubicBezTo>
                        <a:pt x="14651" y="9848"/>
                        <a:pt x="10751" y="13680"/>
                        <a:pt x="8331" y="18117"/>
                      </a:cubicBezTo>
                      <a:cubicBezTo>
                        <a:pt x="3557" y="26656"/>
                        <a:pt x="4095" y="37548"/>
                        <a:pt x="9205" y="45684"/>
                      </a:cubicBezTo>
                      <a:close/>
                      <a:moveTo>
                        <a:pt x="36637" y="27329"/>
                      </a:moveTo>
                      <a:cubicBezTo>
                        <a:pt x="36637" y="27261"/>
                        <a:pt x="36637" y="27261"/>
                        <a:pt x="36502" y="27194"/>
                      </a:cubicBezTo>
                      <a:cubicBezTo>
                        <a:pt x="36368" y="26723"/>
                        <a:pt x="36301" y="26522"/>
                        <a:pt x="36637" y="273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/>
                <p:nvPr/>
              </p:nvSpPr>
              <p:spPr>
                <a:xfrm>
                  <a:off x="2330233" y="1901242"/>
                  <a:ext cx="40341" cy="47065"/>
                </a:xfrm>
                <a:custGeom>
                  <a:avLst/>
                  <a:gdLst>
                    <a:gd name="connsiteX0" fmla="*/ 9129 w 40341"/>
                    <a:gd name="connsiteY0" fmla="*/ 37179 h 47064"/>
                    <a:gd name="connsiteX1" fmla="*/ 18744 w 40341"/>
                    <a:gd name="connsiteY1" fmla="*/ 43902 h 47064"/>
                    <a:gd name="connsiteX2" fmla="*/ 23719 w 40341"/>
                    <a:gd name="connsiteY2" fmla="*/ 44238 h 47064"/>
                    <a:gd name="connsiteX3" fmla="*/ 29838 w 40341"/>
                    <a:gd name="connsiteY3" fmla="*/ 42557 h 47064"/>
                    <a:gd name="connsiteX4" fmla="*/ 29972 w 40341"/>
                    <a:gd name="connsiteY4" fmla="*/ 42557 h 47064"/>
                    <a:gd name="connsiteX5" fmla="*/ 30241 w 40341"/>
                    <a:gd name="connsiteY5" fmla="*/ 42423 h 47064"/>
                    <a:gd name="connsiteX6" fmla="*/ 31384 w 40341"/>
                    <a:gd name="connsiteY6" fmla="*/ 41952 h 47064"/>
                    <a:gd name="connsiteX7" fmla="*/ 32124 w 40341"/>
                    <a:gd name="connsiteY7" fmla="*/ 41482 h 47064"/>
                    <a:gd name="connsiteX8" fmla="*/ 35418 w 40341"/>
                    <a:gd name="connsiteY8" fmla="*/ 38187 h 47064"/>
                    <a:gd name="connsiteX9" fmla="*/ 38309 w 40341"/>
                    <a:gd name="connsiteY9" fmla="*/ 28707 h 47064"/>
                    <a:gd name="connsiteX10" fmla="*/ 38646 w 40341"/>
                    <a:gd name="connsiteY10" fmla="*/ 22521 h 47064"/>
                    <a:gd name="connsiteX11" fmla="*/ 37503 w 40341"/>
                    <a:gd name="connsiteY11" fmla="*/ 16739 h 47064"/>
                    <a:gd name="connsiteX12" fmla="*/ 33401 w 40341"/>
                    <a:gd name="connsiteY12" fmla="*/ 9948 h 47064"/>
                    <a:gd name="connsiteX13" fmla="*/ 27619 w 40341"/>
                    <a:gd name="connsiteY13" fmla="*/ 6250 h 47064"/>
                    <a:gd name="connsiteX14" fmla="*/ 20963 w 40341"/>
                    <a:gd name="connsiteY14" fmla="*/ 5107 h 47064"/>
                    <a:gd name="connsiteX15" fmla="*/ 14037 w 40341"/>
                    <a:gd name="connsiteY15" fmla="*/ 7192 h 47064"/>
                    <a:gd name="connsiteX16" fmla="*/ 7516 w 40341"/>
                    <a:gd name="connsiteY16" fmla="*/ 13781 h 47064"/>
                    <a:gd name="connsiteX17" fmla="*/ 5095 w 40341"/>
                    <a:gd name="connsiteY17" fmla="*/ 22925 h 47064"/>
                    <a:gd name="connsiteX18" fmla="*/ 5902 w 40341"/>
                    <a:gd name="connsiteY18" fmla="*/ 30455 h 47064"/>
                    <a:gd name="connsiteX19" fmla="*/ 7785 w 40341"/>
                    <a:gd name="connsiteY19" fmla="*/ 35027 h 47064"/>
                    <a:gd name="connsiteX20" fmla="*/ 9129 w 40341"/>
                    <a:gd name="connsiteY20" fmla="*/ 37179 h 47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341" h="47064">
                      <a:moveTo>
                        <a:pt x="9129" y="37179"/>
                      </a:moveTo>
                      <a:cubicBezTo>
                        <a:pt x="11617" y="40339"/>
                        <a:pt x="14643" y="42961"/>
                        <a:pt x="18744" y="43902"/>
                      </a:cubicBezTo>
                      <a:cubicBezTo>
                        <a:pt x="20358" y="44238"/>
                        <a:pt x="22038" y="44440"/>
                        <a:pt x="23719" y="44238"/>
                      </a:cubicBezTo>
                      <a:cubicBezTo>
                        <a:pt x="26072" y="43969"/>
                        <a:pt x="27821" y="43364"/>
                        <a:pt x="29838" y="42557"/>
                      </a:cubicBezTo>
                      <a:cubicBezTo>
                        <a:pt x="29905" y="42557"/>
                        <a:pt x="29905" y="42557"/>
                        <a:pt x="29972" y="42557"/>
                      </a:cubicBezTo>
                      <a:cubicBezTo>
                        <a:pt x="30039" y="42557"/>
                        <a:pt x="30107" y="42490"/>
                        <a:pt x="30241" y="42423"/>
                      </a:cubicBezTo>
                      <a:cubicBezTo>
                        <a:pt x="30645" y="42221"/>
                        <a:pt x="30981" y="42154"/>
                        <a:pt x="31384" y="41952"/>
                      </a:cubicBezTo>
                      <a:cubicBezTo>
                        <a:pt x="31653" y="41818"/>
                        <a:pt x="31855" y="41616"/>
                        <a:pt x="32124" y="41482"/>
                      </a:cubicBezTo>
                      <a:cubicBezTo>
                        <a:pt x="33468" y="40675"/>
                        <a:pt x="34746" y="39666"/>
                        <a:pt x="35418" y="38187"/>
                      </a:cubicBezTo>
                      <a:cubicBezTo>
                        <a:pt x="36830" y="35162"/>
                        <a:pt x="37906" y="32001"/>
                        <a:pt x="38309" y="28707"/>
                      </a:cubicBezTo>
                      <a:cubicBezTo>
                        <a:pt x="38578" y="26690"/>
                        <a:pt x="38847" y="24606"/>
                        <a:pt x="38646" y="22521"/>
                      </a:cubicBezTo>
                      <a:cubicBezTo>
                        <a:pt x="38511" y="20572"/>
                        <a:pt x="38242" y="18554"/>
                        <a:pt x="37503" y="16739"/>
                      </a:cubicBezTo>
                      <a:cubicBezTo>
                        <a:pt x="36494" y="14050"/>
                        <a:pt x="35351" y="12100"/>
                        <a:pt x="33401" y="9948"/>
                      </a:cubicBezTo>
                      <a:cubicBezTo>
                        <a:pt x="31788" y="8267"/>
                        <a:pt x="29770" y="7125"/>
                        <a:pt x="27619" y="6250"/>
                      </a:cubicBezTo>
                      <a:cubicBezTo>
                        <a:pt x="25467" y="5444"/>
                        <a:pt x="23249" y="4839"/>
                        <a:pt x="20963" y="5107"/>
                      </a:cubicBezTo>
                      <a:cubicBezTo>
                        <a:pt x="18273" y="5444"/>
                        <a:pt x="16525" y="5914"/>
                        <a:pt x="14037" y="7192"/>
                      </a:cubicBezTo>
                      <a:cubicBezTo>
                        <a:pt x="11281" y="8604"/>
                        <a:pt x="8995" y="11159"/>
                        <a:pt x="7516" y="13781"/>
                      </a:cubicBezTo>
                      <a:cubicBezTo>
                        <a:pt x="5902" y="16672"/>
                        <a:pt x="5297" y="19697"/>
                        <a:pt x="5095" y="22925"/>
                      </a:cubicBezTo>
                      <a:cubicBezTo>
                        <a:pt x="4893" y="25413"/>
                        <a:pt x="5297" y="28102"/>
                        <a:pt x="5902" y="30455"/>
                      </a:cubicBezTo>
                      <a:cubicBezTo>
                        <a:pt x="6305" y="32069"/>
                        <a:pt x="7045" y="33548"/>
                        <a:pt x="7785" y="35027"/>
                      </a:cubicBezTo>
                      <a:cubicBezTo>
                        <a:pt x="8188" y="35834"/>
                        <a:pt x="8659" y="36506"/>
                        <a:pt x="9129" y="371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22" name="组合 121"/>
              <p:cNvGrpSpPr/>
              <p:nvPr/>
            </p:nvGrpSpPr>
            <p:grpSpPr>
              <a:xfrm>
                <a:off x="-887723" y="-802365"/>
                <a:ext cx="2994329" cy="3091227"/>
                <a:chOff x="-887723" y="-802365"/>
                <a:chExt cx="2994329" cy="3091227"/>
              </a:xfrm>
            </p:grpSpPr>
            <p:sp>
              <p:nvSpPr>
                <p:cNvPr id="123" name="矩形 122"/>
                <p:cNvSpPr/>
                <p:nvPr/>
              </p:nvSpPr>
              <p:spPr>
                <a:xfrm>
                  <a:off x="-887721" y="-802365"/>
                  <a:ext cx="2994327" cy="8128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4" name="矩形 123"/>
                <p:cNvSpPr/>
                <p:nvPr/>
              </p:nvSpPr>
              <p:spPr>
                <a:xfrm rot="5400000">
                  <a:off x="-1945564" y="352376"/>
                  <a:ext cx="2994327" cy="878646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" name="组合 5"/>
            <p:cNvGrpSpPr/>
            <p:nvPr/>
          </p:nvGrpSpPr>
          <p:grpSpPr>
            <a:xfrm>
              <a:off x="9625167" y="-992621"/>
              <a:ext cx="3644121" cy="3762047"/>
              <a:chOff x="9625167" y="-992621"/>
              <a:chExt cx="3644121" cy="3762047"/>
            </a:xfrm>
          </p:grpSpPr>
          <p:sp>
            <p:nvSpPr>
              <p:cNvPr id="7" name="任意多边形: 形状 6"/>
              <p:cNvSpPr/>
              <p:nvPr/>
            </p:nvSpPr>
            <p:spPr>
              <a:xfrm flipH="1">
                <a:off x="9991361" y="-821845"/>
                <a:ext cx="2618427" cy="1701978"/>
              </a:xfrm>
              <a:custGeom>
                <a:avLst/>
                <a:gdLst>
                  <a:gd name="connsiteX0" fmla="*/ 2148186 w 2151529"/>
                  <a:gd name="connsiteY0" fmla="*/ 754362 h 1398494"/>
                  <a:gd name="connsiteX1" fmla="*/ 1946211 w 2151529"/>
                  <a:gd name="connsiteY1" fmla="*/ 1021622 h 1398494"/>
                  <a:gd name="connsiteX2" fmla="*/ 1473144 w 2151529"/>
                  <a:gd name="connsiteY2" fmla="*/ 1090874 h 1398494"/>
                  <a:gd name="connsiteX3" fmla="*/ 977619 w 2151529"/>
                  <a:gd name="connsiteY3" fmla="*/ 1384827 h 1398494"/>
                  <a:gd name="connsiteX4" fmla="*/ 5397 w 2151529"/>
                  <a:gd name="connsiteY4" fmla="*/ 815680 h 1398494"/>
                  <a:gd name="connsiteX5" fmla="*/ 625105 w 2151529"/>
                  <a:gd name="connsiteY5" fmla="*/ 11748 h 1398494"/>
                  <a:gd name="connsiteX6" fmla="*/ 2148186 w 2151529"/>
                  <a:gd name="connsiteY6" fmla="*/ 754362 h 13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51529" h="1398494">
                    <a:moveTo>
                      <a:pt x="2148186" y="754362"/>
                    </a:moveTo>
                    <a:cubicBezTo>
                      <a:pt x="2148186" y="754362"/>
                      <a:pt x="2126133" y="971599"/>
                      <a:pt x="1946211" y="1021622"/>
                    </a:cubicBezTo>
                    <a:cubicBezTo>
                      <a:pt x="1745917" y="1077293"/>
                      <a:pt x="1574333" y="955328"/>
                      <a:pt x="1473144" y="1090874"/>
                    </a:cubicBezTo>
                    <a:cubicBezTo>
                      <a:pt x="1371954" y="1226421"/>
                      <a:pt x="1305257" y="1320617"/>
                      <a:pt x="977619" y="1384827"/>
                    </a:cubicBezTo>
                    <a:cubicBezTo>
                      <a:pt x="779544" y="1423689"/>
                      <a:pt x="25635" y="1412326"/>
                      <a:pt x="5397" y="815680"/>
                    </a:cubicBezTo>
                    <a:cubicBezTo>
                      <a:pt x="-2537" y="580760"/>
                      <a:pt x="120235" y="55787"/>
                      <a:pt x="625105" y="11748"/>
                    </a:cubicBezTo>
                    <a:cubicBezTo>
                      <a:pt x="1273791" y="-44932"/>
                      <a:pt x="2225708" y="262468"/>
                      <a:pt x="2148186" y="75436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8" name="组合 7"/>
              <p:cNvGrpSpPr/>
              <p:nvPr/>
            </p:nvGrpSpPr>
            <p:grpSpPr>
              <a:xfrm flipH="1">
                <a:off x="9625167" y="-992621"/>
                <a:ext cx="3644121" cy="3762047"/>
                <a:chOff x="-887723" y="-802365"/>
                <a:chExt cx="2994329" cy="3091227"/>
              </a:xfrm>
            </p:grpSpPr>
            <p:sp>
              <p:nvSpPr>
                <p:cNvPr id="119" name="矩形 118"/>
                <p:cNvSpPr/>
                <p:nvPr/>
              </p:nvSpPr>
              <p:spPr>
                <a:xfrm>
                  <a:off x="-887721" y="-802365"/>
                  <a:ext cx="2994327" cy="8128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0" name="矩形 119"/>
                <p:cNvSpPr/>
                <p:nvPr/>
              </p:nvSpPr>
              <p:spPr>
                <a:xfrm rot="5400000">
                  <a:off x="-1945564" y="352376"/>
                  <a:ext cx="2994327" cy="878646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648299" y="384200"/>
                <a:ext cx="2220240" cy="1506790"/>
                <a:chOff x="9635599" y="384200"/>
                <a:chExt cx="2220240" cy="1506790"/>
              </a:xfrm>
            </p:grpSpPr>
            <p:sp>
              <p:nvSpPr>
                <p:cNvPr id="10" name="任意多边形: 形状 9"/>
                <p:cNvSpPr/>
                <p:nvPr/>
              </p:nvSpPr>
              <p:spPr>
                <a:xfrm>
                  <a:off x="10255836" y="1137900"/>
                  <a:ext cx="155469" cy="155469"/>
                </a:xfrm>
                <a:custGeom>
                  <a:avLst/>
                  <a:gdLst>
                    <a:gd name="connsiteX0" fmla="*/ 94957 w 127747"/>
                    <a:gd name="connsiteY0" fmla="*/ 120593 h 127747"/>
                    <a:gd name="connsiteX1" fmla="*/ 40967 w 127747"/>
                    <a:gd name="connsiteY1" fmla="*/ 123080 h 127747"/>
                    <a:gd name="connsiteX2" fmla="*/ 33101 w 127747"/>
                    <a:gd name="connsiteY2" fmla="*/ 13756 h 127747"/>
                    <a:gd name="connsiteX3" fmla="*/ 98924 w 127747"/>
                    <a:gd name="connsiteY3" fmla="*/ 14563 h 127747"/>
                    <a:gd name="connsiteX4" fmla="*/ 71694 w 127747"/>
                    <a:gd name="connsiteY4" fmla="*/ 33590 h 127747"/>
                    <a:gd name="connsiteX5" fmla="*/ 69677 w 127747"/>
                    <a:gd name="connsiteY5" fmla="*/ 34599 h 127747"/>
                    <a:gd name="connsiteX6" fmla="*/ 57373 w 127747"/>
                    <a:gd name="connsiteY6" fmla="*/ 72251 h 127747"/>
                    <a:gd name="connsiteX7" fmla="*/ 89310 w 127747"/>
                    <a:gd name="connsiteY7" fmla="*/ 89665 h 127747"/>
                    <a:gd name="connsiteX8" fmla="*/ 114590 w 127747"/>
                    <a:gd name="connsiteY8" fmla="*/ 77764 h 127747"/>
                    <a:gd name="connsiteX9" fmla="*/ 126356 w 127747"/>
                    <a:gd name="connsiteY9" fmla="*/ 70435 h 127747"/>
                    <a:gd name="connsiteX10" fmla="*/ 94957 w 127747"/>
                    <a:gd name="connsiteY10" fmla="*/ 120593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7747" h="127747">
                      <a:moveTo>
                        <a:pt x="94957" y="120593"/>
                      </a:moveTo>
                      <a:cubicBezTo>
                        <a:pt x="78216" y="129468"/>
                        <a:pt x="58449" y="130275"/>
                        <a:pt x="40967" y="123080"/>
                      </a:cubicBezTo>
                      <a:cubicBezTo>
                        <a:pt x="-3072" y="105061"/>
                        <a:pt x="-7711" y="38566"/>
                        <a:pt x="33101" y="13756"/>
                      </a:cubicBezTo>
                      <a:cubicBezTo>
                        <a:pt x="53406" y="1452"/>
                        <a:pt x="79157" y="2595"/>
                        <a:pt x="98924" y="14563"/>
                      </a:cubicBezTo>
                      <a:cubicBezTo>
                        <a:pt x="89915" y="20883"/>
                        <a:pt x="80771" y="27203"/>
                        <a:pt x="71694" y="33590"/>
                      </a:cubicBezTo>
                      <a:cubicBezTo>
                        <a:pt x="70954" y="33859"/>
                        <a:pt x="70282" y="34128"/>
                        <a:pt x="69677" y="34599"/>
                      </a:cubicBezTo>
                      <a:cubicBezTo>
                        <a:pt x="58516" y="43810"/>
                        <a:pt x="52263" y="58198"/>
                        <a:pt x="57373" y="72251"/>
                      </a:cubicBezTo>
                      <a:cubicBezTo>
                        <a:pt x="62214" y="85294"/>
                        <a:pt x="76199" y="91211"/>
                        <a:pt x="89310" y="89665"/>
                      </a:cubicBezTo>
                      <a:cubicBezTo>
                        <a:pt x="98655" y="88589"/>
                        <a:pt x="107262" y="83546"/>
                        <a:pt x="114590" y="77764"/>
                      </a:cubicBezTo>
                      <a:cubicBezTo>
                        <a:pt x="118557" y="75411"/>
                        <a:pt x="122457" y="72923"/>
                        <a:pt x="126356" y="70435"/>
                      </a:cubicBezTo>
                      <a:cubicBezTo>
                        <a:pt x="125012" y="91211"/>
                        <a:pt x="114052" y="110507"/>
                        <a:pt x="94957" y="12059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" name="任意多边形: 形状 10"/>
                <p:cNvSpPr/>
                <p:nvPr/>
              </p:nvSpPr>
              <p:spPr>
                <a:xfrm flipH="1">
                  <a:off x="9635599" y="1171902"/>
                  <a:ext cx="171834" cy="139104"/>
                </a:xfrm>
                <a:custGeom>
                  <a:avLst/>
                  <a:gdLst>
                    <a:gd name="connsiteX0" fmla="*/ 138168 w 141194"/>
                    <a:gd name="connsiteY0" fmla="*/ 34290 h 114300"/>
                    <a:gd name="connsiteX1" fmla="*/ 88549 w 141194"/>
                    <a:gd name="connsiteY1" fmla="*/ 67908 h 114300"/>
                    <a:gd name="connsiteX2" fmla="*/ 62730 w 141194"/>
                    <a:gd name="connsiteY2" fmla="*/ 85254 h 114300"/>
                    <a:gd name="connsiteX3" fmla="*/ 60848 w 141194"/>
                    <a:gd name="connsiteY3" fmla="*/ 86465 h 114300"/>
                    <a:gd name="connsiteX4" fmla="*/ 35904 w 141194"/>
                    <a:gd name="connsiteY4" fmla="*/ 102265 h 114300"/>
                    <a:gd name="connsiteX5" fmla="*/ 35164 w 141194"/>
                    <a:gd name="connsiteY5" fmla="*/ 102870 h 114300"/>
                    <a:gd name="connsiteX6" fmla="*/ 31466 w 141194"/>
                    <a:gd name="connsiteY6" fmla="*/ 105627 h 114300"/>
                    <a:gd name="connsiteX7" fmla="*/ 30861 w 141194"/>
                    <a:gd name="connsiteY7" fmla="*/ 106030 h 114300"/>
                    <a:gd name="connsiteX8" fmla="*/ 30458 w 141194"/>
                    <a:gd name="connsiteY8" fmla="*/ 106299 h 114300"/>
                    <a:gd name="connsiteX9" fmla="*/ 28104 w 141194"/>
                    <a:gd name="connsiteY9" fmla="*/ 107576 h 114300"/>
                    <a:gd name="connsiteX10" fmla="*/ 23868 w 141194"/>
                    <a:gd name="connsiteY10" fmla="*/ 109459 h 114300"/>
                    <a:gd name="connsiteX11" fmla="*/ 22994 w 141194"/>
                    <a:gd name="connsiteY11" fmla="*/ 109795 h 114300"/>
                    <a:gd name="connsiteX12" fmla="*/ 21112 w 141194"/>
                    <a:gd name="connsiteY12" fmla="*/ 110333 h 114300"/>
                    <a:gd name="connsiteX13" fmla="*/ 17481 w 141194"/>
                    <a:gd name="connsiteY13" fmla="*/ 110871 h 114300"/>
                    <a:gd name="connsiteX14" fmla="*/ 17212 w 141194"/>
                    <a:gd name="connsiteY14" fmla="*/ 110871 h 114300"/>
                    <a:gd name="connsiteX15" fmla="*/ 15128 w 141194"/>
                    <a:gd name="connsiteY15" fmla="*/ 110737 h 114300"/>
                    <a:gd name="connsiteX16" fmla="*/ 13581 w 141194"/>
                    <a:gd name="connsiteY16" fmla="*/ 110602 h 114300"/>
                    <a:gd name="connsiteX17" fmla="*/ 10623 w 141194"/>
                    <a:gd name="connsiteY17" fmla="*/ 109526 h 114300"/>
                    <a:gd name="connsiteX18" fmla="*/ 9682 w 141194"/>
                    <a:gd name="connsiteY18" fmla="*/ 108988 h 114300"/>
                    <a:gd name="connsiteX19" fmla="*/ 8404 w 141194"/>
                    <a:gd name="connsiteY19" fmla="*/ 108047 h 114300"/>
                    <a:gd name="connsiteX20" fmla="*/ 6656 w 141194"/>
                    <a:gd name="connsiteY20" fmla="*/ 105963 h 114300"/>
                    <a:gd name="connsiteX21" fmla="*/ 5984 w 141194"/>
                    <a:gd name="connsiteY21" fmla="*/ 104685 h 114300"/>
                    <a:gd name="connsiteX22" fmla="*/ 5513 w 141194"/>
                    <a:gd name="connsiteY22" fmla="*/ 103610 h 114300"/>
                    <a:gd name="connsiteX23" fmla="*/ 5043 w 141194"/>
                    <a:gd name="connsiteY23" fmla="*/ 100786 h 114300"/>
                    <a:gd name="connsiteX24" fmla="*/ 5043 w 141194"/>
                    <a:gd name="connsiteY24" fmla="*/ 99441 h 114300"/>
                    <a:gd name="connsiteX25" fmla="*/ 5177 w 141194"/>
                    <a:gd name="connsiteY25" fmla="*/ 97895 h 114300"/>
                    <a:gd name="connsiteX26" fmla="*/ 5177 w 141194"/>
                    <a:gd name="connsiteY26" fmla="*/ 97558 h 114300"/>
                    <a:gd name="connsiteX27" fmla="*/ 6320 w 141194"/>
                    <a:gd name="connsiteY27" fmla="*/ 94197 h 114300"/>
                    <a:gd name="connsiteX28" fmla="*/ 6589 w 141194"/>
                    <a:gd name="connsiteY28" fmla="*/ 93659 h 114300"/>
                    <a:gd name="connsiteX29" fmla="*/ 6656 w 141194"/>
                    <a:gd name="connsiteY29" fmla="*/ 93457 h 114300"/>
                    <a:gd name="connsiteX30" fmla="*/ 6858 w 141194"/>
                    <a:gd name="connsiteY30" fmla="*/ 93054 h 114300"/>
                    <a:gd name="connsiteX31" fmla="*/ 6993 w 141194"/>
                    <a:gd name="connsiteY31" fmla="*/ 92852 h 114300"/>
                    <a:gd name="connsiteX32" fmla="*/ 7396 w 141194"/>
                    <a:gd name="connsiteY32" fmla="*/ 92112 h 114300"/>
                    <a:gd name="connsiteX33" fmla="*/ 10018 w 141194"/>
                    <a:gd name="connsiteY33" fmla="*/ 88750 h 114300"/>
                    <a:gd name="connsiteX34" fmla="*/ 10623 w 141194"/>
                    <a:gd name="connsiteY34" fmla="*/ 88078 h 114300"/>
                    <a:gd name="connsiteX35" fmla="*/ 12439 w 141194"/>
                    <a:gd name="connsiteY35" fmla="*/ 86532 h 114300"/>
                    <a:gd name="connsiteX36" fmla="*/ 14321 w 141194"/>
                    <a:gd name="connsiteY36" fmla="*/ 85523 h 114300"/>
                    <a:gd name="connsiteX37" fmla="*/ 129831 w 141194"/>
                    <a:gd name="connsiteY37" fmla="*/ 5043 h 114300"/>
                    <a:gd name="connsiteX38" fmla="*/ 138168 w 141194"/>
                    <a:gd name="connsiteY38" fmla="*/ 3429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41194" h="114300">
                      <a:moveTo>
                        <a:pt x="138168" y="34290"/>
                      </a:moveTo>
                      <a:cubicBezTo>
                        <a:pt x="121763" y="45653"/>
                        <a:pt x="105156" y="56881"/>
                        <a:pt x="88549" y="67908"/>
                      </a:cubicBezTo>
                      <a:cubicBezTo>
                        <a:pt x="79943" y="73555"/>
                        <a:pt x="71404" y="79472"/>
                        <a:pt x="62730" y="85254"/>
                      </a:cubicBezTo>
                      <a:cubicBezTo>
                        <a:pt x="62058" y="85591"/>
                        <a:pt x="61453" y="85994"/>
                        <a:pt x="60848" y="86465"/>
                      </a:cubicBezTo>
                      <a:cubicBezTo>
                        <a:pt x="52645" y="91978"/>
                        <a:pt x="44375" y="97222"/>
                        <a:pt x="35904" y="102265"/>
                      </a:cubicBezTo>
                      <a:cubicBezTo>
                        <a:pt x="35635" y="102399"/>
                        <a:pt x="35433" y="102668"/>
                        <a:pt x="35164" y="102870"/>
                      </a:cubicBezTo>
                      <a:cubicBezTo>
                        <a:pt x="33954" y="103811"/>
                        <a:pt x="32744" y="104753"/>
                        <a:pt x="31466" y="105627"/>
                      </a:cubicBezTo>
                      <a:cubicBezTo>
                        <a:pt x="31332" y="105761"/>
                        <a:pt x="31063" y="105896"/>
                        <a:pt x="30861" y="106030"/>
                      </a:cubicBezTo>
                      <a:cubicBezTo>
                        <a:pt x="30659" y="106165"/>
                        <a:pt x="30458" y="106299"/>
                        <a:pt x="30458" y="106299"/>
                      </a:cubicBezTo>
                      <a:cubicBezTo>
                        <a:pt x="29651" y="106702"/>
                        <a:pt x="28844" y="107173"/>
                        <a:pt x="28104" y="107576"/>
                      </a:cubicBezTo>
                      <a:cubicBezTo>
                        <a:pt x="26760" y="108249"/>
                        <a:pt x="25280" y="108921"/>
                        <a:pt x="23868" y="109459"/>
                      </a:cubicBezTo>
                      <a:cubicBezTo>
                        <a:pt x="24003" y="109325"/>
                        <a:pt x="23465" y="109392"/>
                        <a:pt x="22994" y="109795"/>
                      </a:cubicBezTo>
                      <a:lnTo>
                        <a:pt x="21112" y="110333"/>
                      </a:lnTo>
                      <a:cubicBezTo>
                        <a:pt x="19902" y="110535"/>
                        <a:pt x="18691" y="110669"/>
                        <a:pt x="17481" y="110871"/>
                      </a:cubicBezTo>
                      <a:cubicBezTo>
                        <a:pt x="17414" y="110871"/>
                        <a:pt x="17347" y="110804"/>
                        <a:pt x="17212" y="110871"/>
                      </a:cubicBezTo>
                      <a:cubicBezTo>
                        <a:pt x="16473" y="110871"/>
                        <a:pt x="15800" y="110804"/>
                        <a:pt x="15128" y="110737"/>
                      </a:cubicBezTo>
                      <a:cubicBezTo>
                        <a:pt x="14657" y="110737"/>
                        <a:pt x="14119" y="110602"/>
                        <a:pt x="13581" y="110602"/>
                      </a:cubicBezTo>
                      <a:lnTo>
                        <a:pt x="10623" y="109526"/>
                      </a:lnTo>
                      <a:cubicBezTo>
                        <a:pt x="10287" y="109325"/>
                        <a:pt x="9951" y="109123"/>
                        <a:pt x="9682" y="108988"/>
                      </a:cubicBezTo>
                      <a:cubicBezTo>
                        <a:pt x="9211" y="108652"/>
                        <a:pt x="8808" y="108383"/>
                        <a:pt x="8404" y="108047"/>
                      </a:cubicBezTo>
                      <a:cubicBezTo>
                        <a:pt x="7799" y="107375"/>
                        <a:pt x="7194" y="106770"/>
                        <a:pt x="6656" y="105963"/>
                      </a:cubicBezTo>
                      <a:cubicBezTo>
                        <a:pt x="6387" y="105559"/>
                        <a:pt x="6186" y="105156"/>
                        <a:pt x="5984" y="104685"/>
                      </a:cubicBezTo>
                      <a:cubicBezTo>
                        <a:pt x="5782" y="104349"/>
                        <a:pt x="5648" y="104013"/>
                        <a:pt x="5513" y="103610"/>
                      </a:cubicBezTo>
                      <a:cubicBezTo>
                        <a:pt x="5379" y="102668"/>
                        <a:pt x="5177" y="101727"/>
                        <a:pt x="5043" y="100786"/>
                      </a:cubicBezTo>
                      <a:cubicBezTo>
                        <a:pt x="5043" y="100315"/>
                        <a:pt x="5043" y="99844"/>
                        <a:pt x="5043" y="99441"/>
                      </a:cubicBezTo>
                      <a:cubicBezTo>
                        <a:pt x="5110" y="98903"/>
                        <a:pt x="5177" y="98432"/>
                        <a:pt x="5177" y="97895"/>
                      </a:cubicBezTo>
                      <a:cubicBezTo>
                        <a:pt x="5177" y="97827"/>
                        <a:pt x="5244" y="97693"/>
                        <a:pt x="5177" y="97558"/>
                      </a:cubicBezTo>
                      <a:cubicBezTo>
                        <a:pt x="5580" y="96415"/>
                        <a:pt x="5849" y="95340"/>
                        <a:pt x="6320" y="94197"/>
                      </a:cubicBezTo>
                      <a:cubicBezTo>
                        <a:pt x="6387" y="94062"/>
                        <a:pt x="6522" y="93860"/>
                        <a:pt x="6589" y="93659"/>
                      </a:cubicBezTo>
                      <a:lnTo>
                        <a:pt x="6656" y="93457"/>
                      </a:lnTo>
                      <a:cubicBezTo>
                        <a:pt x="6791" y="93323"/>
                        <a:pt x="6858" y="93188"/>
                        <a:pt x="6858" y="93054"/>
                      </a:cubicBezTo>
                      <a:cubicBezTo>
                        <a:pt x="6925" y="92852"/>
                        <a:pt x="6993" y="92852"/>
                        <a:pt x="6993" y="92852"/>
                      </a:cubicBezTo>
                      <a:cubicBezTo>
                        <a:pt x="7194" y="92583"/>
                        <a:pt x="7261" y="92314"/>
                        <a:pt x="7396" y="92112"/>
                      </a:cubicBezTo>
                      <a:cubicBezTo>
                        <a:pt x="8203" y="90902"/>
                        <a:pt x="9211" y="89894"/>
                        <a:pt x="10018" y="88750"/>
                      </a:cubicBezTo>
                      <a:cubicBezTo>
                        <a:pt x="10287" y="88549"/>
                        <a:pt x="10489" y="88347"/>
                        <a:pt x="10623" y="88078"/>
                      </a:cubicBezTo>
                      <a:cubicBezTo>
                        <a:pt x="11228" y="87473"/>
                        <a:pt x="11901" y="87002"/>
                        <a:pt x="12439" y="86532"/>
                      </a:cubicBezTo>
                      <a:cubicBezTo>
                        <a:pt x="13111" y="86263"/>
                        <a:pt x="13716" y="85927"/>
                        <a:pt x="14321" y="85523"/>
                      </a:cubicBezTo>
                      <a:cubicBezTo>
                        <a:pt x="52780" y="58629"/>
                        <a:pt x="91238" y="31802"/>
                        <a:pt x="129831" y="5043"/>
                      </a:cubicBezTo>
                      <a:cubicBezTo>
                        <a:pt x="131647" y="15262"/>
                        <a:pt x="134471" y="24944"/>
                        <a:pt x="138168" y="342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" name="任意多边形: 形状 11"/>
                <p:cNvSpPr/>
                <p:nvPr/>
              </p:nvSpPr>
              <p:spPr>
                <a:xfrm flipH="1">
                  <a:off x="9777567" y="1298947"/>
                  <a:ext cx="8183" cy="8183"/>
                </a:xfrm>
                <a:custGeom>
                  <a:avLst/>
                  <a:gdLst>
                    <a:gd name="connsiteX0" fmla="*/ 5917 w 6723"/>
                    <a:gd name="connsiteY0" fmla="*/ 5067 h 6723"/>
                    <a:gd name="connsiteX1" fmla="*/ 5917 w 6723"/>
                    <a:gd name="connsiteY1" fmla="*/ 5134 h 6723"/>
                    <a:gd name="connsiteX2" fmla="*/ 5177 w 6723"/>
                    <a:gd name="connsiteY2" fmla="*/ 5336 h 6723"/>
                    <a:gd name="connsiteX3" fmla="*/ 5043 w 6723"/>
                    <a:gd name="connsiteY3" fmla="*/ 5336 h 6723"/>
                    <a:gd name="connsiteX4" fmla="*/ 5917 w 6723"/>
                    <a:gd name="connsiteY4" fmla="*/ 5067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23" h="6723">
                      <a:moveTo>
                        <a:pt x="5917" y="5067"/>
                      </a:moveTo>
                      <a:lnTo>
                        <a:pt x="5917" y="5134"/>
                      </a:lnTo>
                      <a:cubicBezTo>
                        <a:pt x="5782" y="5134"/>
                        <a:pt x="5513" y="5201"/>
                        <a:pt x="5177" y="5336"/>
                      </a:cubicBezTo>
                      <a:cubicBezTo>
                        <a:pt x="5110" y="5336"/>
                        <a:pt x="5043" y="5336"/>
                        <a:pt x="5043" y="5336"/>
                      </a:cubicBezTo>
                      <a:cubicBezTo>
                        <a:pt x="5513" y="5067"/>
                        <a:pt x="6051" y="5000"/>
                        <a:pt x="5917" y="506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3" name="组合 12"/>
                <p:cNvGrpSpPr/>
                <p:nvPr/>
              </p:nvGrpSpPr>
              <p:grpSpPr>
                <a:xfrm flipH="1">
                  <a:off x="9797414" y="492418"/>
                  <a:ext cx="660173" cy="344558"/>
                  <a:chOff x="10086587" y="417873"/>
                  <a:chExt cx="542456" cy="283119"/>
                </a:xfrm>
              </p:grpSpPr>
              <p:sp>
                <p:nvSpPr>
                  <p:cNvPr id="106" name="任意多边形: 形状 105"/>
                  <p:cNvSpPr/>
                  <p:nvPr/>
                </p:nvSpPr>
                <p:spPr>
                  <a:xfrm flipH="1">
                    <a:off x="10481125" y="417873"/>
                    <a:ext cx="147918" cy="228600"/>
                  </a:xfrm>
                  <a:custGeom>
                    <a:avLst/>
                    <a:gdLst>
                      <a:gd name="connsiteX0" fmla="*/ 89394 w 147917"/>
                      <a:gd name="connsiteY0" fmla="*/ 201639 h 228600"/>
                      <a:gd name="connsiteX1" fmla="*/ 32043 w 147917"/>
                      <a:gd name="connsiteY1" fmla="*/ 179518 h 228600"/>
                      <a:gd name="connsiteX2" fmla="*/ 30160 w 147917"/>
                      <a:gd name="connsiteY2" fmla="*/ 163449 h 228600"/>
                      <a:gd name="connsiteX3" fmla="*/ 40783 w 147917"/>
                      <a:gd name="connsiteY3" fmla="*/ 135076 h 228600"/>
                      <a:gd name="connsiteX4" fmla="*/ 48919 w 147917"/>
                      <a:gd name="connsiteY4" fmla="*/ 113426 h 228600"/>
                      <a:gd name="connsiteX5" fmla="*/ 67341 w 147917"/>
                      <a:gd name="connsiteY5" fmla="*/ 121091 h 228600"/>
                      <a:gd name="connsiteX6" fmla="*/ 78569 w 147917"/>
                      <a:gd name="connsiteY6" fmla="*/ 126268 h 228600"/>
                      <a:gd name="connsiteX7" fmla="*/ 80519 w 147917"/>
                      <a:gd name="connsiteY7" fmla="*/ 127209 h 228600"/>
                      <a:gd name="connsiteX8" fmla="*/ 82267 w 147917"/>
                      <a:gd name="connsiteY8" fmla="*/ 128083 h 228600"/>
                      <a:gd name="connsiteX9" fmla="*/ 88722 w 147917"/>
                      <a:gd name="connsiteY9" fmla="*/ 131311 h 228600"/>
                      <a:gd name="connsiteX10" fmla="*/ 97463 w 147917"/>
                      <a:gd name="connsiteY10" fmla="*/ 132992 h 228600"/>
                      <a:gd name="connsiteX11" fmla="*/ 104589 w 147917"/>
                      <a:gd name="connsiteY11" fmla="*/ 128151 h 228600"/>
                      <a:gd name="connsiteX12" fmla="*/ 101362 w 147917"/>
                      <a:gd name="connsiteY12" fmla="*/ 112283 h 228600"/>
                      <a:gd name="connsiteX13" fmla="*/ 56919 w 147917"/>
                      <a:gd name="connsiteY13" fmla="*/ 92180 h 228600"/>
                      <a:gd name="connsiteX14" fmla="*/ 80385 w 147917"/>
                      <a:gd name="connsiteY14" fmla="*/ 29584 h 228600"/>
                      <a:gd name="connsiteX15" fmla="*/ 101228 w 147917"/>
                      <a:gd name="connsiteY15" fmla="*/ 35904 h 228600"/>
                      <a:gd name="connsiteX16" fmla="*/ 115549 w 147917"/>
                      <a:gd name="connsiteY16" fmla="*/ 41552 h 228600"/>
                      <a:gd name="connsiteX17" fmla="*/ 128324 w 147917"/>
                      <a:gd name="connsiteY17" fmla="*/ 47536 h 228600"/>
                      <a:gd name="connsiteX18" fmla="*/ 144191 w 147917"/>
                      <a:gd name="connsiteY18" fmla="*/ 44308 h 228600"/>
                      <a:gd name="connsiteX19" fmla="*/ 140964 w 147917"/>
                      <a:gd name="connsiteY19" fmla="*/ 28441 h 228600"/>
                      <a:gd name="connsiteX20" fmla="*/ 78166 w 147917"/>
                      <a:gd name="connsiteY20" fmla="*/ 5446 h 228600"/>
                      <a:gd name="connsiteX21" fmla="*/ 74334 w 147917"/>
                      <a:gd name="connsiteY21" fmla="*/ 5110 h 228600"/>
                      <a:gd name="connsiteX22" fmla="*/ 62366 w 147917"/>
                      <a:gd name="connsiteY22" fmla="*/ 12304 h 228600"/>
                      <a:gd name="connsiteX23" fmla="*/ 11401 w 147917"/>
                      <a:gd name="connsiteY23" fmla="*/ 148456 h 228600"/>
                      <a:gd name="connsiteX24" fmla="*/ 15906 w 147917"/>
                      <a:gd name="connsiteY24" fmla="*/ 196596 h 228600"/>
                      <a:gd name="connsiteX25" fmla="*/ 46498 w 147917"/>
                      <a:gd name="connsiteY25" fmla="*/ 209707 h 228600"/>
                      <a:gd name="connsiteX26" fmla="*/ 82402 w 147917"/>
                      <a:gd name="connsiteY26" fmla="*/ 223490 h 228600"/>
                      <a:gd name="connsiteX27" fmla="*/ 89394 w 147917"/>
                      <a:gd name="connsiteY27" fmla="*/ 201639 h 228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147917" h="228600">
                        <a:moveTo>
                          <a:pt x="89394" y="201639"/>
                        </a:moveTo>
                        <a:cubicBezTo>
                          <a:pt x="70568" y="194445"/>
                          <a:pt x="49994" y="188595"/>
                          <a:pt x="32043" y="179518"/>
                        </a:cubicBezTo>
                        <a:cubicBezTo>
                          <a:pt x="24983" y="175955"/>
                          <a:pt x="27874" y="169702"/>
                          <a:pt x="30160" y="163449"/>
                        </a:cubicBezTo>
                        <a:cubicBezTo>
                          <a:pt x="33522" y="153969"/>
                          <a:pt x="37220" y="144556"/>
                          <a:pt x="40783" y="135076"/>
                        </a:cubicBezTo>
                        <a:cubicBezTo>
                          <a:pt x="43472" y="127882"/>
                          <a:pt x="46162" y="120620"/>
                          <a:pt x="48919" y="113426"/>
                        </a:cubicBezTo>
                        <a:cubicBezTo>
                          <a:pt x="55104" y="115914"/>
                          <a:pt x="61223" y="118402"/>
                          <a:pt x="67341" y="121091"/>
                        </a:cubicBezTo>
                        <a:cubicBezTo>
                          <a:pt x="71106" y="122772"/>
                          <a:pt x="74871" y="124453"/>
                          <a:pt x="78569" y="126268"/>
                        </a:cubicBezTo>
                        <a:cubicBezTo>
                          <a:pt x="79242" y="126604"/>
                          <a:pt x="79914" y="126873"/>
                          <a:pt x="80519" y="127209"/>
                        </a:cubicBezTo>
                        <a:cubicBezTo>
                          <a:pt x="80654" y="127277"/>
                          <a:pt x="81931" y="127882"/>
                          <a:pt x="82267" y="128083"/>
                        </a:cubicBezTo>
                        <a:cubicBezTo>
                          <a:pt x="84419" y="129159"/>
                          <a:pt x="86570" y="130235"/>
                          <a:pt x="88722" y="131311"/>
                        </a:cubicBezTo>
                        <a:cubicBezTo>
                          <a:pt x="91546" y="132723"/>
                          <a:pt x="94235" y="133664"/>
                          <a:pt x="97463" y="132992"/>
                        </a:cubicBezTo>
                        <a:cubicBezTo>
                          <a:pt x="100152" y="132386"/>
                          <a:pt x="103177" y="130504"/>
                          <a:pt x="104589" y="128151"/>
                        </a:cubicBezTo>
                        <a:cubicBezTo>
                          <a:pt x="107481" y="123377"/>
                          <a:pt x="107077" y="115174"/>
                          <a:pt x="101362" y="112283"/>
                        </a:cubicBezTo>
                        <a:cubicBezTo>
                          <a:pt x="86839" y="104954"/>
                          <a:pt x="71980" y="98298"/>
                          <a:pt x="56919" y="92180"/>
                        </a:cubicBezTo>
                        <a:cubicBezTo>
                          <a:pt x="64719" y="71337"/>
                          <a:pt x="72518" y="50427"/>
                          <a:pt x="80385" y="29584"/>
                        </a:cubicBezTo>
                        <a:cubicBezTo>
                          <a:pt x="87377" y="31399"/>
                          <a:pt x="94370" y="33416"/>
                          <a:pt x="101228" y="35904"/>
                        </a:cubicBezTo>
                        <a:cubicBezTo>
                          <a:pt x="106069" y="37652"/>
                          <a:pt x="110842" y="39535"/>
                          <a:pt x="115549" y="41552"/>
                        </a:cubicBezTo>
                        <a:cubicBezTo>
                          <a:pt x="120928" y="43905"/>
                          <a:pt x="124020" y="45317"/>
                          <a:pt x="128324" y="47536"/>
                        </a:cubicBezTo>
                        <a:cubicBezTo>
                          <a:pt x="133635" y="50225"/>
                          <a:pt x="140762" y="50023"/>
                          <a:pt x="144191" y="44308"/>
                        </a:cubicBezTo>
                        <a:cubicBezTo>
                          <a:pt x="147082" y="39467"/>
                          <a:pt x="146679" y="31332"/>
                          <a:pt x="140964" y="28441"/>
                        </a:cubicBezTo>
                        <a:cubicBezTo>
                          <a:pt x="120995" y="18221"/>
                          <a:pt x="100085" y="10354"/>
                          <a:pt x="78166" y="5446"/>
                        </a:cubicBezTo>
                        <a:cubicBezTo>
                          <a:pt x="76888" y="5177"/>
                          <a:pt x="75611" y="5110"/>
                          <a:pt x="74334" y="5110"/>
                        </a:cubicBezTo>
                        <a:cubicBezTo>
                          <a:pt x="69560" y="4639"/>
                          <a:pt x="64517" y="6589"/>
                          <a:pt x="62366" y="12304"/>
                        </a:cubicBezTo>
                        <a:cubicBezTo>
                          <a:pt x="45355" y="57688"/>
                          <a:pt x="28412" y="103072"/>
                          <a:pt x="11401" y="148456"/>
                        </a:cubicBezTo>
                        <a:cubicBezTo>
                          <a:pt x="5350" y="164525"/>
                          <a:pt x="-970" y="184561"/>
                          <a:pt x="15906" y="196596"/>
                        </a:cubicBezTo>
                        <a:cubicBezTo>
                          <a:pt x="24714" y="202849"/>
                          <a:pt x="36547" y="205807"/>
                          <a:pt x="46498" y="209707"/>
                        </a:cubicBezTo>
                        <a:cubicBezTo>
                          <a:pt x="58466" y="214279"/>
                          <a:pt x="70434" y="218918"/>
                          <a:pt x="82402" y="223490"/>
                        </a:cubicBezTo>
                        <a:cubicBezTo>
                          <a:pt x="96050" y="228667"/>
                          <a:pt x="103110" y="206883"/>
                          <a:pt x="89394" y="201639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" name="任意多边形: 形状 106"/>
                  <p:cNvSpPr/>
                  <p:nvPr/>
                </p:nvSpPr>
                <p:spPr>
                  <a:xfrm flipH="1">
                    <a:off x="10417080" y="539168"/>
                    <a:ext cx="60512" cy="40341"/>
                  </a:xfrm>
                  <a:custGeom>
                    <a:avLst/>
                    <a:gdLst>
                      <a:gd name="connsiteX0" fmla="*/ 12843 w 60511"/>
                      <a:gd name="connsiteY0" fmla="*/ 27363 h 40341"/>
                      <a:gd name="connsiteX1" fmla="*/ 46999 w 60511"/>
                      <a:gd name="connsiteY1" fmla="*/ 38524 h 40341"/>
                      <a:gd name="connsiteX2" fmla="*/ 61455 w 60511"/>
                      <a:gd name="connsiteY2" fmla="*/ 31195 h 40341"/>
                      <a:gd name="connsiteX3" fmla="*/ 54126 w 60511"/>
                      <a:gd name="connsiteY3" fmla="*/ 16740 h 40341"/>
                      <a:gd name="connsiteX4" fmla="*/ 19971 w 60511"/>
                      <a:gd name="connsiteY4" fmla="*/ 5579 h 40341"/>
                      <a:gd name="connsiteX5" fmla="*/ 5515 w 60511"/>
                      <a:gd name="connsiteY5" fmla="*/ 12907 h 40341"/>
                      <a:gd name="connsiteX6" fmla="*/ 12843 w 60511"/>
                      <a:gd name="connsiteY6" fmla="*/ 27363 h 40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511" h="40341">
                        <a:moveTo>
                          <a:pt x="12843" y="27363"/>
                        </a:moveTo>
                        <a:cubicBezTo>
                          <a:pt x="24206" y="31061"/>
                          <a:pt x="35569" y="34826"/>
                          <a:pt x="46999" y="38524"/>
                        </a:cubicBezTo>
                        <a:cubicBezTo>
                          <a:pt x="52714" y="40406"/>
                          <a:pt x="59774" y="37179"/>
                          <a:pt x="61455" y="31195"/>
                        </a:cubicBezTo>
                        <a:cubicBezTo>
                          <a:pt x="63136" y="25211"/>
                          <a:pt x="60244" y="18757"/>
                          <a:pt x="54126" y="16740"/>
                        </a:cubicBezTo>
                        <a:cubicBezTo>
                          <a:pt x="42763" y="13042"/>
                          <a:pt x="31400" y="9276"/>
                          <a:pt x="19971" y="5579"/>
                        </a:cubicBezTo>
                        <a:cubicBezTo>
                          <a:pt x="14256" y="3696"/>
                          <a:pt x="7196" y="6923"/>
                          <a:pt x="5515" y="12907"/>
                        </a:cubicBezTo>
                        <a:cubicBezTo>
                          <a:pt x="3834" y="18958"/>
                          <a:pt x="6725" y="25413"/>
                          <a:pt x="12843" y="2736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" name="任意多边形: 形状 107"/>
                  <p:cNvSpPr/>
                  <p:nvPr/>
                </p:nvSpPr>
                <p:spPr>
                  <a:xfrm flipH="1">
                    <a:off x="10421987" y="597596"/>
                    <a:ext cx="73959" cy="33618"/>
                  </a:xfrm>
                  <a:custGeom>
                    <a:avLst/>
                    <a:gdLst>
                      <a:gd name="connsiteX0" fmla="*/ 61991 w 73958"/>
                      <a:gd name="connsiteY0" fmla="*/ 11965 h 33617"/>
                      <a:gd name="connsiteX1" fmla="*/ 17011 w 73958"/>
                      <a:gd name="connsiteY1" fmla="*/ 5107 h 33617"/>
                      <a:gd name="connsiteX2" fmla="*/ 8875 w 73958"/>
                      <a:gd name="connsiteY2" fmla="*/ 7998 h 33617"/>
                      <a:gd name="connsiteX3" fmla="*/ 5043 w 73958"/>
                      <a:gd name="connsiteY3" fmla="*/ 15999 h 33617"/>
                      <a:gd name="connsiteX4" fmla="*/ 15935 w 73958"/>
                      <a:gd name="connsiteY4" fmla="*/ 27967 h 33617"/>
                      <a:gd name="connsiteX5" fmla="*/ 60915 w 73958"/>
                      <a:gd name="connsiteY5" fmla="*/ 34825 h 33617"/>
                      <a:gd name="connsiteX6" fmla="*/ 69051 w 73958"/>
                      <a:gd name="connsiteY6" fmla="*/ 31934 h 33617"/>
                      <a:gd name="connsiteX7" fmla="*/ 72883 w 73958"/>
                      <a:gd name="connsiteY7" fmla="*/ 23933 h 33617"/>
                      <a:gd name="connsiteX8" fmla="*/ 61991 w 73958"/>
                      <a:gd name="connsiteY8" fmla="*/ 11965 h 33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958" h="33617">
                        <a:moveTo>
                          <a:pt x="61991" y="11965"/>
                        </a:moveTo>
                        <a:cubicBezTo>
                          <a:pt x="46997" y="9679"/>
                          <a:pt x="32004" y="7393"/>
                          <a:pt x="17011" y="5107"/>
                        </a:cubicBezTo>
                        <a:cubicBezTo>
                          <a:pt x="14321" y="4704"/>
                          <a:pt x="10825" y="6250"/>
                          <a:pt x="8875" y="7998"/>
                        </a:cubicBezTo>
                        <a:cubicBezTo>
                          <a:pt x="6724" y="9881"/>
                          <a:pt x="5043" y="13108"/>
                          <a:pt x="5043" y="15999"/>
                        </a:cubicBezTo>
                        <a:cubicBezTo>
                          <a:pt x="5043" y="22723"/>
                          <a:pt x="9547" y="27026"/>
                          <a:pt x="15935" y="27967"/>
                        </a:cubicBezTo>
                        <a:cubicBezTo>
                          <a:pt x="30928" y="30253"/>
                          <a:pt x="45922" y="32539"/>
                          <a:pt x="60915" y="34825"/>
                        </a:cubicBezTo>
                        <a:cubicBezTo>
                          <a:pt x="63605" y="35229"/>
                          <a:pt x="67101" y="33682"/>
                          <a:pt x="69051" y="31934"/>
                        </a:cubicBezTo>
                        <a:cubicBezTo>
                          <a:pt x="71202" y="30052"/>
                          <a:pt x="72883" y="26824"/>
                          <a:pt x="72883" y="23933"/>
                        </a:cubicBezTo>
                        <a:cubicBezTo>
                          <a:pt x="72883" y="17210"/>
                          <a:pt x="68378" y="12907"/>
                          <a:pt x="61991" y="1196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" name="任意多边形: 形状 108"/>
                  <p:cNvSpPr/>
                  <p:nvPr/>
                </p:nvSpPr>
                <p:spPr>
                  <a:xfrm flipH="1">
                    <a:off x="10230974" y="560382"/>
                    <a:ext cx="147918" cy="127747"/>
                  </a:xfrm>
                  <a:custGeom>
                    <a:avLst/>
                    <a:gdLst>
                      <a:gd name="connsiteX0" fmla="*/ 140726 w 147917"/>
                      <a:gd name="connsiteY0" fmla="*/ 23765 h 127747"/>
                      <a:gd name="connsiteX1" fmla="*/ 107848 w 147917"/>
                      <a:gd name="connsiteY1" fmla="*/ 6486 h 127747"/>
                      <a:gd name="connsiteX2" fmla="*/ 84786 w 147917"/>
                      <a:gd name="connsiteY2" fmla="*/ 19395 h 127747"/>
                      <a:gd name="connsiteX3" fmla="*/ 67036 w 147917"/>
                      <a:gd name="connsiteY3" fmla="*/ 6822 h 127747"/>
                      <a:gd name="connsiteX4" fmla="*/ 24072 w 147917"/>
                      <a:gd name="connsiteY4" fmla="*/ 22017 h 127747"/>
                      <a:gd name="connsiteX5" fmla="*/ 8205 w 147917"/>
                      <a:gd name="connsiteY5" fmla="*/ 59736 h 127747"/>
                      <a:gd name="connsiteX6" fmla="*/ 5516 w 147917"/>
                      <a:gd name="connsiteY6" fmla="*/ 105120 h 127747"/>
                      <a:gd name="connsiteX7" fmla="*/ 16408 w 147917"/>
                      <a:gd name="connsiteY7" fmla="*/ 117088 h 127747"/>
                      <a:gd name="connsiteX8" fmla="*/ 28376 w 147917"/>
                      <a:gd name="connsiteY8" fmla="*/ 106196 h 127747"/>
                      <a:gd name="connsiteX9" fmla="*/ 28981 w 147917"/>
                      <a:gd name="connsiteY9" fmla="*/ 73586 h 127747"/>
                      <a:gd name="connsiteX10" fmla="*/ 32073 w 147917"/>
                      <a:gd name="connsiteY10" fmla="*/ 57383 h 127747"/>
                      <a:gd name="connsiteX11" fmla="*/ 34696 w 147917"/>
                      <a:gd name="connsiteY11" fmla="*/ 49314 h 127747"/>
                      <a:gd name="connsiteX12" fmla="*/ 36377 w 147917"/>
                      <a:gd name="connsiteY12" fmla="*/ 45213 h 127747"/>
                      <a:gd name="connsiteX13" fmla="*/ 36578 w 147917"/>
                      <a:gd name="connsiteY13" fmla="*/ 44742 h 127747"/>
                      <a:gd name="connsiteX14" fmla="*/ 37385 w 147917"/>
                      <a:gd name="connsiteY14" fmla="*/ 43129 h 127747"/>
                      <a:gd name="connsiteX15" fmla="*/ 41890 w 147917"/>
                      <a:gd name="connsiteY15" fmla="*/ 36204 h 127747"/>
                      <a:gd name="connsiteX16" fmla="*/ 42226 w 147917"/>
                      <a:gd name="connsiteY16" fmla="*/ 35666 h 127747"/>
                      <a:gd name="connsiteX17" fmla="*/ 42898 w 147917"/>
                      <a:gd name="connsiteY17" fmla="*/ 34993 h 127747"/>
                      <a:gd name="connsiteX18" fmla="*/ 46126 w 147917"/>
                      <a:gd name="connsiteY18" fmla="*/ 31968 h 127747"/>
                      <a:gd name="connsiteX19" fmla="*/ 47470 w 147917"/>
                      <a:gd name="connsiteY19" fmla="*/ 30959 h 127747"/>
                      <a:gd name="connsiteX20" fmla="*/ 47672 w 147917"/>
                      <a:gd name="connsiteY20" fmla="*/ 30825 h 127747"/>
                      <a:gd name="connsiteX21" fmla="*/ 50698 w 147917"/>
                      <a:gd name="connsiteY21" fmla="*/ 29211 h 127747"/>
                      <a:gd name="connsiteX22" fmla="*/ 51639 w 147917"/>
                      <a:gd name="connsiteY22" fmla="*/ 28740 h 127747"/>
                      <a:gd name="connsiteX23" fmla="*/ 52177 w 147917"/>
                      <a:gd name="connsiteY23" fmla="*/ 28673 h 127747"/>
                      <a:gd name="connsiteX24" fmla="*/ 56749 w 147917"/>
                      <a:gd name="connsiteY24" fmla="*/ 27665 h 127747"/>
                      <a:gd name="connsiteX25" fmla="*/ 61590 w 147917"/>
                      <a:gd name="connsiteY25" fmla="*/ 29211 h 127747"/>
                      <a:gd name="connsiteX26" fmla="*/ 68784 w 147917"/>
                      <a:gd name="connsiteY26" fmla="*/ 35867 h 127747"/>
                      <a:gd name="connsiteX27" fmla="*/ 73490 w 147917"/>
                      <a:gd name="connsiteY27" fmla="*/ 54021 h 127747"/>
                      <a:gd name="connsiteX28" fmla="*/ 66027 w 147917"/>
                      <a:gd name="connsiteY28" fmla="*/ 106935 h 127747"/>
                      <a:gd name="connsiteX29" fmla="*/ 88887 w 147917"/>
                      <a:gd name="connsiteY29" fmla="*/ 108011 h 127747"/>
                      <a:gd name="connsiteX30" fmla="*/ 96350 w 147917"/>
                      <a:gd name="connsiteY30" fmla="*/ 54357 h 127747"/>
                      <a:gd name="connsiteX31" fmla="*/ 95409 w 147917"/>
                      <a:gd name="connsiteY31" fmla="*/ 44339 h 127747"/>
                      <a:gd name="connsiteX32" fmla="*/ 95678 w 147917"/>
                      <a:gd name="connsiteY32" fmla="*/ 43868 h 127747"/>
                      <a:gd name="connsiteX33" fmla="*/ 96350 w 147917"/>
                      <a:gd name="connsiteY33" fmla="*/ 42120 h 127747"/>
                      <a:gd name="connsiteX34" fmla="*/ 98099 w 147917"/>
                      <a:gd name="connsiteY34" fmla="*/ 39095 h 127747"/>
                      <a:gd name="connsiteX35" fmla="*/ 100115 w 147917"/>
                      <a:gd name="connsiteY35" fmla="*/ 36271 h 127747"/>
                      <a:gd name="connsiteX36" fmla="*/ 100250 w 147917"/>
                      <a:gd name="connsiteY36" fmla="*/ 36069 h 127747"/>
                      <a:gd name="connsiteX37" fmla="*/ 101662 w 147917"/>
                      <a:gd name="connsiteY37" fmla="*/ 34657 h 127747"/>
                      <a:gd name="connsiteX38" fmla="*/ 104688 w 147917"/>
                      <a:gd name="connsiteY38" fmla="*/ 32035 h 127747"/>
                      <a:gd name="connsiteX39" fmla="*/ 105024 w 147917"/>
                      <a:gd name="connsiteY39" fmla="*/ 31766 h 127747"/>
                      <a:gd name="connsiteX40" fmla="*/ 106032 w 147917"/>
                      <a:gd name="connsiteY40" fmla="*/ 31161 h 127747"/>
                      <a:gd name="connsiteX41" fmla="*/ 109125 w 147917"/>
                      <a:gd name="connsiteY41" fmla="*/ 29682 h 127747"/>
                      <a:gd name="connsiteX42" fmla="*/ 111546 w 147917"/>
                      <a:gd name="connsiteY42" fmla="*/ 29077 h 127747"/>
                      <a:gd name="connsiteX43" fmla="*/ 111815 w 147917"/>
                      <a:gd name="connsiteY43" fmla="*/ 29009 h 127747"/>
                      <a:gd name="connsiteX44" fmla="*/ 112890 w 147917"/>
                      <a:gd name="connsiteY44" fmla="*/ 29009 h 127747"/>
                      <a:gd name="connsiteX45" fmla="*/ 114369 w 147917"/>
                      <a:gd name="connsiteY45" fmla="*/ 29077 h 127747"/>
                      <a:gd name="connsiteX46" fmla="*/ 114773 w 147917"/>
                      <a:gd name="connsiteY46" fmla="*/ 29144 h 127747"/>
                      <a:gd name="connsiteX47" fmla="*/ 116319 w 147917"/>
                      <a:gd name="connsiteY47" fmla="*/ 29615 h 127747"/>
                      <a:gd name="connsiteX48" fmla="*/ 117395 w 147917"/>
                      <a:gd name="connsiteY48" fmla="*/ 30287 h 127747"/>
                      <a:gd name="connsiteX49" fmla="*/ 119076 w 147917"/>
                      <a:gd name="connsiteY49" fmla="*/ 32169 h 127747"/>
                      <a:gd name="connsiteX50" fmla="*/ 119210 w 147917"/>
                      <a:gd name="connsiteY50" fmla="*/ 32304 h 127747"/>
                      <a:gd name="connsiteX51" fmla="*/ 119278 w 147917"/>
                      <a:gd name="connsiteY51" fmla="*/ 32371 h 127747"/>
                      <a:gd name="connsiteX52" fmla="*/ 121698 w 147917"/>
                      <a:gd name="connsiteY52" fmla="*/ 37279 h 127747"/>
                      <a:gd name="connsiteX53" fmla="*/ 121967 w 147917"/>
                      <a:gd name="connsiteY53" fmla="*/ 38153 h 127747"/>
                      <a:gd name="connsiteX54" fmla="*/ 122774 w 147917"/>
                      <a:gd name="connsiteY54" fmla="*/ 41246 h 127747"/>
                      <a:gd name="connsiteX55" fmla="*/ 123782 w 147917"/>
                      <a:gd name="connsiteY55" fmla="*/ 47365 h 127747"/>
                      <a:gd name="connsiteX56" fmla="*/ 123984 w 147917"/>
                      <a:gd name="connsiteY56" fmla="*/ 48911 h 127747"/>
                      <a:gd name="connsiteX57" fmla="*/ 124119 w 147917"/>
                      <a:gd name="connsiteY57" fmla="*/ 51937 h 127747"/>
                      <a:gd name="connsiteX58" fmla="*/ 124119 w 147917"/>
                      <a:gd name="connsiteY58" fmla="*/ 59265 h 127747"/>
                      <a:gd name="connsiteX59" fmla="*/ 121026 w 147917"/>
                      <a:gd name="connsiteY59" fmla="*/ 87907 h 127747"/>
                      <a:gd name="connsiteX60" fmla="*/ 120421 w 147917"/>
                      <a:gd name="connsiteY60" fmla="*/ 91538 h 127747"/>
                      <a:gd name="connsiteX61" fmla="*/ 120152 w 147917"/>
                      <a:gd name="connsiteY61" fmla="*/ 93085 h 127747"/>
                      <a:gd name="connsiteX62" fmla="*/ 120084 w 147917"/>
                      <a:gd name="connsiteY62" fmla="*/ 93488 h 127747"/>
                      <a:gd name="connsiteX63" fmla="*/ 120084 w 147917"/>
                      <a:gd name="connsiteY63" fmla="*/ 93555 h 127747"/>
                      <a:gd name="connsiteX64" fmla="*/ 118807 w 147917"/>
                      <a:gd name="connsiteY64" fmla="*/ 100212 h 127747"/>
                      <a:gd name="connsiteX65" fmla="*/ 116319 w 147917"/>
                      <a:gd name="connsiteY65" fmla="*/ 112785 h 127747"/>
                      <a:gd name="connsiteX66" fmla="*/ 123648 w 147917"/>
                      <a:gd name="connsiteY66" fmla="*/ 127240 h 127747"/>
                      <a:gd name="connsiteX67" fmla="*/ 138104 w 147917"/>
                      <a:gd name="connsiteY67" fmla="*/ 119911 h 127747"/>
                      <a:gd name="connsiteX68" fmla="*/ 147046 w 147917"/>
                      <a:gd name="connsiteY68" fmla="*/ 56172 h 127747"/>
                      <a:gd name="connsiteX69" fmla="*/ 140726 w 147917"/>
                      <a:gd name="connsiteY69" fmla="*/ 23765 h 127747"/>
                      <a:gd name="connsiteX70" fmla="*/ 46932 w 147917"/>
                      <a:gd name="connsiteY70" fmla="*/ 31295 h 127747"/>
                      <a:gd name="connsiteX71" fmla="*/ 46932 w 147917"/>
                      <a:gd name="connsiteY71" fmla="*/ 31295 h 127747"/>
                      <a:gd name="connsiteX72" fmla="*/ 46932 w 147917"/>
                      <a:gd name="connsiteY72" fmla="*/ 31295 h 127747"/>
                      <a:gd name="connsiteX73" fmla="*/ 114369 w 147917"/>
                      <a:gd name="connsiteY73" fmla="*/ 29077 h 127747"/>
                      <a:gd name="connsiteX74" fmla="*/ 114369 w 147917"/>
                      <a:gd name="connsiteY74" fmla="*/ 29077 h 127747"/>
                      <a:gd name="connsiteX75" fmla="*/ 114369 w 147917"/>
                      <a:gd name="connsiteY75" fmla="*/ 29077 h 1277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</a:cxnLst>
                    <a:rect l="l" t="t" r="r" b="b"/>
                    <a:pathLst>
                      <a:path w="147917" h="127747">
                        <a:moveTo>
                          <a:pt x="140726" y="23765"/>
                        </a:moveTo>
                        <a:cubicBezTo>
                          <a:pt x="134204" y="11259"/>
                          <a:pt x="121900" y="4603"/>
                          <a:pt x="107848" y="6486"/>
                        </a:cubicBezTo>
                        <a:cubicBezTo>
                          <a:pt x="98838" y="7696"/>
                          <a:pt x="90972" y="12738"/>
                          <a:pt x="84786" y="19395"/>
                        </a:cubicBezTo>
                        <a:cubicBezTo>
                          <a:pt x="80281" y="13814"/>
                          <a:pt x="74432" y="9377"/>
                          <a:pt x="67036" y="6822"/>
                        </a:cubicBezTo>
                        <a:cubicBezTo>
                          <a:pt x="50899" y="1174"/>
                          <a:pt x="34359" y="9713"/>
                          <a:pt x="24072" y="22017"/>
                        </a:cubicBezTo>
                        <a:cubicBezTo>
                          <a:pt x="15265" y="32573"/>
                          <a:pt x="10693" y="46423"/>
                          <a:pt x="8205" y="59736"/>
                        </a:cubicBezTo>
                        <a:cubicBezTo>
                          <a:pt x="5314" y="74662"/>
                          <a:pt x="4373" y="89925"/>
                          <a:pt x="5516" y="105120"/>
                        </a:cubicBezTo>
                        <a:cubicBezTo>
                          <a:pt x="5986" y="111305"/>
                          <a:pt x="9684" y="116751"/>
                          <a:pt x="16408" y="117088"/>
                        </a:cubicBezTo>
                        <a:cubicBezTo>
                          <a:pt x="21988" y="117357"/>
                          <a:pt x="28913" y="112381"/>
                          <a:pt x="28376" y="106196"/>
                        </a:cubicBezTo>
                        <a:cubicBezTo>
                          <a:pt x="27501" y="95371"/>
                          <a:pt x="27703" y="84344"/>
                          <a:pt x="28981" y="73586"/>
                        </a:cubicBezTo>
                        <a:cubicBezTo>
                          <a:pt x="29787" y="66527"/>
                          <a:pt x="30191" y="64173"/>
                          <a:pt x="32073" y="57383"/>
                        </a:cubicBezTo>
                        <a:cubicBezTo>
                          <a:pt x="32813" y="54693"/>
                          <a:pt x="33687" y="52004"/>
                          <a:pt x="34696" y="49314"/>
                        </a:cubicBezTo>
                        <a:cubicBezTo>
                          <a:pt x="35233" y="47970"/>
                          <a:pt x="35771" y="46625"/>
                          <a:pt x="36377" y="45213"/>
                        </a:cubicBezTo>
                        <a:cubicBezTo>
                          <a:pt x="36377" y="45146"/>
                          <a:pt x="36511" y="44944"/>
                          <a:pt x="36578" y="44742"/>
                        </a:cubicBezTo>
                        <a:cubicBezTo>
                          <a:pt x="36780" y="44272"/>
                          <a:pt x="37318" y="43330"/>
                          <a:pt x="37385" y="43129"/>
                        </a:cubicBezTo>
                        <a:cubicBezTo>
                          <a:pt x="38730" y="40708"/>
                          <a:pt x="40276" y="38490"/>
                          <a:pt x="41890" y="36204"/>
                        </a:cubicBezTo>
                        <a:cubicBezTo>
                          <a:pt x="42159" y="35867"/>
                          <a:pt x="42159" y="35733"/>
                          <a:pt x="42226" y="35666"/>
                        </a:cubicBezTo>
                        <a:cubicBezTo>
                          <a:pt x="42360" y="35598"/>
                          <a:pt x="42495" y="35397"/>
                          <a:pt x="42898" y="34993"/>
                        </a:cubicBezTo>
                        <a:cubicBezTo>
                          <a:pt x="43907" y="33918"/>
                          <a:pt x="44983" y="32909"/>
                          <a:pt x="46126" y="31968"/>
                        </a:cubicBezTo>
                        <a:cubicBezTo>
                          <a:pt x="46529" y="31632"/>
                          <a:pt x="47000" y="31295"/>
                          <a:pt x="47470" y="30959"/>
                        </a:cubicBezTo>
                        <a:cubicBezTo>
                          <a:pt x="47538" y="30892"/>
                          <a:pt x="47538" y="30892"/>
                          <a:pt x="47672" y="30825"/>
                        </a:cubicBezTo>
                        <a:cubicBezTo>
                          <a:pt x="48681" y="30287"/>
                          <a:pt x="49689" y="29749"/>
                          <a:pt x="50698" y="29211"/>
                        </a:cubicBezTo>
                        <a:cubicBezTo>
                          <a:pt x="51236" y="28942"/>
                          <a:pt x="51505" y="28808"/>
                          <a:pt x="51639" y="28740"/>
                        </a:cubicBezTo>
                        <a:cubicBezTo>
                          <a:pt x="51706" y="28740"/>
                          <a:pt x="51841" y="28740"/>
                          <a:pt x="52177" y="28673"/>
                        </a:cubicBezTo>
                        <a:cubicBezTo>
                          <a:pt x="53656" y="28337"/>
                          <a:pt x="55202" y="27799"/>
                          <a:pt x="56749" y="27665"/>
                        </a:cubicBezTo>
                        <a:cubicBezTo>
                          <a:pt x="57018" y="27665"/>
                          <a:pt x="60581" y="28606"/>
                          <a:pt x="61590" y="29211"/>
                        </a:cubicBezTo>
                        <a:cubicBezTo>
                          <a:pt x="64548" y="30825"/>
                          <a:pt x="66834" y="32976"/>
                          <a:pt x="68784" y="35867"/>
                        </a:cubicBezTo>
                        <a:cubicBezTo>
                          <a:pt x="72347" y="41112"/>
                          <a:pt x="73490" y="47835"/>
                          <a:pt x="73490" y="54021"/>
                        </a:cubicBezTo>
                        <a:cubicBezTo>
                          <a:pt x="73423" y="71905"/>
                          <a:pt x="66498" y="88916"/>
                          <a:pt x="66027" y="106935"/>
                        </a:cubicBezTo>
                        <a:cubicBezTo>
                          <a:pt x="65624" y="121660"/>
                          <a:pt x="88484" y="122803"/>
                          <a:pt x="88887" y="108011"/>
                        </a:cubicBezTo>
                        <a:cubicBezTo>
                          <a:pt x="89358" y="89925"/>
                          <a:pt x="96485" y="72712"/>
                          <a:pt x="96350" y="54357"/>
                        </a:cubicBezTo>
                        <a:cubicBezTo>
                          <a:pt x="96350" y="50995"/>
                          <a:pt x="95947" y="47634"/>
                          <a:pt x="95409" y="44339"/>
                        </a:cubicBezTo>
                        <a:cubicBezTo>
                          <a:pt x="95476" y="44205"/>
                          <a:pt x="95611" y="44070"/>
                          <a:pt x="95678" y="43868"/>
                        </a:cubicBezTo>
                        <a:cubicBezTo>
                          <a:pt x="95813" y="43532"/>
                          <a:pt x="96283" y="42389"/>
                          <a:pt x="96350" y="42120"/>
                        </a:cubicBezTo>
                        <a:cubicBezTo>
                          <a:pt x="96888" y="41112"/>
                          <a:pt x="97493" y="40103"/>
                          <a:pt x="98099" y="39095"/>
                        </a:cubicBezTo>
                        <a:cubicBezTo>
                          <a:pt x="98704" y="38153"/>
                          <a:pt x="99443" y="37212"/>
                          <a:pt x="100115" y="36271"/>
                        </a:cubicBezTo>
                        <a:cubicBezTo>
                          <a:pt x="100183" y="36136"/>
                          <a:pt x="100250" y="36136"/>
                          <a:pt x="100250" y="36069"/>
                        </a:cubicBezTo>
                        <a:cubicBezTo>
                          <a:pt x="100721" y="35598"/>
                          <a:pt x="101191" y="35128"/>
                          <a:pt x="101662" y="34657"/>
                        </a:cubicBezTo>
                        <a:cubicBezTo>
                          <a:pt x="102603" y="33716"/>
                          <a:pt x="103679" y="32842"/>
                          <a:pt x="104688" y="32035"/>
                        </a:cubicBezTo>
                        <a:cubicBezTo>
                          <a:pt x="104889" y="31900"/>
                          <a:pt x="104956" y="31833"/>
                          <a:pt x="105024" y="31766"/>
                        </a:cubicBezTo>
                        <a:cubicBezTo>
                          <a:pt x="105360" y="31564"/>
                          <a:pt x="105696" y="31363"/>
                          <a:pt x="106032" y="31161"/>
                        </a:cubicBezTo>
                        <a:cubicBezTo>
                          <a:pt x="107041" y="30623"/>
                          <a:pt x="108049" y="30085"/>
                          <a:pt x="109125" y="29682"/>
                        </a:cubicBezTo>
                        <a:cubicBezTo>
                          <a:pt x="109327" y="29682"/>
                          <a:pt x="111142" y="29211"/>
                          <a:pt x="111546" y="29077"/>
                        </a:cubicBezTo>
                        <a:cubicBezTo>
                          <a:pt x="111747" y="29009"/>
                          <a:pt x="111747" y="29009"/>
                          <a:pt x="111815" y="29009"/>
                        </a:cubicBezTo>
                        <a:cubicBezTo>
                          <a:pt x="112151" y="29009"/>
                          <a:pt x="112554" y="29009"/>
                          <a:pt x="112890" y="29009"/>
                        </a:cubicBezTo>
                        <a:cubicBezTo>
                          <a:pt x="113361" y="29009"/>
                          <a:pt x="113899" y="29077"/>
                          <a:pt x="114369" y="29077"/>
                        </a:cubicBezTo>
                        <a:cubicBezTo>
                          <a:pt x="114504" y="29077"/>
                          <a:pt x="114706" y="29144"/>
                          <a:pt x="114773" y="29144"/>
                        </a:cubicBezTo>
                        <a:cubicBezTo>
                          <a:pt x="115243" y="29278"/>
                          <a:pt x="117731" y="30354"/>
                          <a:pt x="116319" y="29615"/>
                        </a:cubicBezTo>
                        <a:cubicBezTo>
                          <a:pt x="116656" y="29816"/>
                          <a:pt x="116992" y="30018"/>
                          <a:pt x="117395" y="30287"/>
                        </a:cubicBezTo>
                        <a:cubicBezTo>
                          <a:pt x="117933" y="30892"/>
                          <a:pt x="118471" y="31632"/>
                          <a:pt x="119076" y="32169"/>
                        </a:cubicBezTo>
                        <a:cubicBezTo>
                          <a:pt x="119210" y="32237"/>
                          <a:pt x="119143" y="32237"/>
                          <a:pt x="119210" y="32304"/>
                        </a:cubicBezTo>
                        <a:cubicBezTo>
                          <a:pt x="119210" y="32371"/>
                          <a:pt x="119210" y="32304"/>
                          <a:pt x="119278" y="32371"/>
                        </a:cubicBezTo>
                        <a:cubicBezTo>
                          <a:pt x="120152" y="33985"/>
                          <a:pt x="120958" y="35598"/>
                          <a:pt x="121698" y="37279"/>
                        </a:cubicBezTo>
                        <a:cubicBezTo>
                          <a:pt x="121765" y="37548"/>
                          <a:pt x="121900" y="37817"/>
                          <a:pt x="121967" y="38153"/>
                        </a:cubicBezTo>
                        <a:cubicBezTo>
                          <a:pt x="122236" y="39162"/>
                          <a:pt x="122505" y="40170"/>
                          <a:pt x="122774" y="41246"/>
                        </a:cubicBezTo>
                        <a:cubicBezTo>
                          <a:pt x="123244" y="43263"/>
                          <a:pt x="123581" y="45280"/>
                          <a:pt x="123782" y="47365"/>
                        </a:cubicBezTo>
                        <a:cubicBezTo>
                          <a:pt x="123850" y="47903"/>
                          <a:pt x="123917" y="48373"/>
                          <a:pt x="123984" y="48911"/>
                        </a:cubicBezTo>
                        <a:cubicBezTo>
                          <a:pt x="124051" y="49920"/>
                          <a:pt x="124119" y="50928"/>
                          <a:pt x="124119" y="51937"/>
                        </a:cubicBezTo>
                        <a:cubicBezTo>
                          <a:pt x="124186" y="54357"/>
                          <a:pt x="124186" y="56845"/>
                          <a:pt x="124119" y="59265"/>
                        </a:cubicBezTo>
                        <a:cubicBezTo>
                          <a:pt x="123850" y="68880"/>
                          <a:pt x="122639" y="78427"/>
                          <a:pt x="121026" y="87907"/>
                        </a:cubicBezTo>
                        <a:cubicBezTo>
                          <a:pt x="120824" y="89118"/>
                          <a:pt x="120622" y="90328"/>
                          <a:pt x="120421" y="91538"/>
                        </a:cubicBezTo>
                        <a:cubicBezTo>
                          <a:pt x="120353" y="92076"/>
                          <a:pt x="120219" y="92547"/>
                          <a:pt x="120152" y="93085"/>
                        </a:cubicBezTo>
                        <a:cubicBezTo>
                          <a:pt x="120084" y="93354"/>
                          <a:pt x="120084" y="93354"/>
                          <a:pt x="120084" y="93488"/>
                        </a:cubicBezTo>
                        <a:cubicBezTo>
                          <a:pt x="120084" y="93555"/>
                          <a:pt x="120084" y="93488"/>
                          <a:pt x="120084" y="93555"/>
                        </a:cubicBezTo>
                        <a:cubicBezTo>
                          <a:pt x="119681" y="95774"/>
                          <a:pt x="119210" y="97993"/>
                          <a:pt x="118807" y="100212"/>
                        </a:cubicBezTo>
                        <a:cubicBezTo>
                          <a:pt x="118000" y="104380"/>
                          <a:pt x="117126" y="108616"/>
                          <a:pt x="116319" y="112785"/>
                        </a:cubicBezTo>
                        <a:cubicBezTo>
                          <a:pt x="115176" y="118836"/>
                          <a:pt x="117193" y="125156"/>
                          <a:pt x="123648" y="127240"/>
                        </a:cubicBezTo>
                        <a:cubicBezTo>
                          <a:pt x="128959" y="128988"/>
                          <a:pt x="136961" y="126030"/>
                          <a:pt x="138104" y="119911"/>
                        </a:cubicBezTo>
                        <a:cubicBezTo>
                          <a:pt x="142070" y="98867"/>
                          <a:pt x="147180" y="77688"/>
                          <a:pt x="147046" y="56172"/>
                        </a:cubicBezTo>
                        <a:cubicBezTo>
                          <a:pt x="147046" y="45146"/>
                          <a:pt x="145836" y="33581"/>
                          <a:pt x="140726" y="23765"/>
                        </a:cubicBezTo>
                        <a:close/>
                        <a:moveTo>
                          <a:pt x="46932" y="31295"/>
                        </a:moveTo>
                        <a:cubicBezTo>
                          <a:pt x="46798" y="31363"/>
                          <a:pt x="46731" y="31363"/>
                          <a:pt x="46932" y="31295"/>
                        </a:cubicBezTo>
                        <a:lnTo>
                          <a:pt x="46932" y="31295"/>
                        </a:lnTo>
                        <a:close/>
                        <a:moveTo>
                          <a:pt x="114369" y="29077"/>
                        </a:moveTo>
                        <a:cubicBezTo>
                          <a:pt x="113361" y="28942"/>
                          <a:pt x="113832" y="29009"/>
                          <a:pt x="114369" y="29077"/>
                        </a:cubicBezTo>
                        <a:lnTo>
                          <a:pt x="114369" y="29077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0" name="任意多边形: 形状 109"/>
                  <p:cNvSpPr/>
                  <p:nvPr/>
                </p:nvSpPr>
                <p:spPr>
                  <a:xfrm flipH="1">
                    <a:off x="10194261" y="649835"/>
                    <a:ext cx="6724" cy="6724"/>
                  </a:xfrm>
                  <a:custGeom>
                    <a:avLst/>
                    <a:gdLst>
                      <a:gd name="connsiteX0" fmla="*/ 5043 w 6723"/>
                      <a:gd name="connsiteY0" fmla="*/ 5513 h 6723"/>
                      <a:gd name="connsiteX1" fmla="*/ 5043 w 6723"/>
                      <a:gd name="connsiteY1" fmla="*/ 5043 h 6723"/>
                      <a:gd name="connsiteX2" fmla="*/ 5043 w 6723"/>
                      <a:gd name="connsiteY2" fmla="*/ 5513 h 6723"/>
                      <a:gd name="connsiteX3" fmla="*/ 5043 w 6723"/>
                      <a:gd name="connsiteY3" fmla="*/ 551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23" h="6723">
                        <a:moveTo>
                          <a:pt x="5043" y="5513"/>
                        </a:moveTo>
                        <a:cubicBezTo>
                          <a:pt x="5043" y="6589"/>
                          <a:pt x="5715" y="7261"/>
                          <a:pt x="5043" y="5043"/>
                        </a:cubicBezTo>
                        <a:cubicBezTo>
                          <a:pt x="5043" y="5244"/>
                          <a:pt x="5043" y="5379"/>
                          <a:pt x="5043" y="5513"/>
                        </a:cubicBezTo>
                        <a:cubicBezTo>
                          <a:pt x="5043" y="5513"/>
                          <a:pt x="5043" y="5513"/>
                          <a:pt x="5043" y="551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1" name="任意多边形: 形状 110"/>
                  <p:cNvSpPr/>
                  <p:nvPr/>
                </p:nvSpPr>
                <p:spPr>
                  <a:xfrm flipH="1">
                    <a:off x="10192782" y="656831"/>
                    <a:ext cx="6724" cy="6724"/>
                  </a:xfrm>
                  <a:custGeom>
                    <a:avLst/>
                    <a:gdLst>
                      <a:gd name="connsiteX0" fmla="*/ 5379 w 6723"/>
                      <a:gd name="connsiteY0" fmla="*/ 6451 h 6723"/>
                      <a:gd name="connsiteX1" fmla="*/ 5043 w 6723"/>
                      <a:gd name="connsiteY1" fmla="*/ 5174 h 6723"/>
                      <a:gd name="connsiteX2" fmla="*/ 5312 w 6723"/>
                      <a:gd name="connsiteY2" fmla="*/ 6317 h 6723"/>
                      <a:gd name="connsiteX3" fmla="*/ 5379 w 6723"/>
                      <a:gd name="connsiteY3" fmla="*/ 6451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23" h="6723">
                        <a:moveTo>
                          <a:pt x="5379" y="6451"/>
                        </a:moveTo>
                        <a:cubicBezTo>
                          <a:pt x="5177" y="5107"/>
                          <a:pt x="5043" y="4838"/>
                          <a:pt x="5043" y="5174"/>
                        </a:cubicBezTo>
                        <a:cubicBezTo>
                          <a:pt x="5177" y="5577"/>
                          <a:pt x="5244" y="5914"/>
                          <a:pt x="5312" y="6317"/>
                        </a:cubicBezTo>
                        <a:cubicBezTo>
                          <a:pt x="5312" y="6317"/>
                          <a:pt x="5312" y="6384"/>
                          <a:pt x="5379" y="645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2" name="任意多边形: 形状 111"/>
                  <p:cNvSpPr/>
                  <p:nvPr/>
                </p:nvSpPr>
                <p:spPr>
                  <a:xfrm flipH="1">
                    <a:off x="10149796" y="600139"/>
                    <a:ext cx="73959" cy="100853"/>
                  </a:xfrm>
                  <a:custGeom>
                    <a:avLst/>
                    <a:gdLst>
                      <a:gd name="connsiteX0" fmla="*/ 59480 w 73958"/>
                      <a:gd name="connsiteY0" fmla="*/ 77330 h 100852"/>
                      <a:gd name="connsiteX1" fmla="*/ 55648 w 73958"/>
                      <a:gd name="connsiteY1" fmla="*/ 77868 h 100852"/>
                      <a:gd name="connsiteX2" fmla="*/ 53631 w 73958"/>
                      <a:gd name="connsiteY2" fmla="*/ 77935 h 100852"/>
                      <a:gd name="connsiteX3" fmla="*/ 46638 w 73958"/>
                      <a:gd name="connsiteY3" fmla="*/ 77465 h 100852"/>
                      <a:gd name="connsiteX4" fmla="*/ 45765 w 73958"/>
                      <a:gd name="connsiteY4" fmla="*/ 77263 h 100852"/>
                      <a:gd name="connsiteX5" fmla="*/ 42941 w 73958"/>
                      <a:gd name="connsiteY5" fmla="*/ 76389 h 100852"/>
                      <a:gd name="connsiteX6" fmla="*/ 40587 w 73958"/>
                      <a:gd name="connsiteY6" fmla="*/ 75447 h 100852"/>
                      <a:gd name="connsiteX7" fmla="*/ 39579 w 73958"/>
                      <a:gd name="connsiteY7" fmla="*/ 74842 h 100852"/>
                      <a:gd name="connsiteX8" fmla="*/ 37293 w 73958"/>
                      <a:gd name="connsiteY8" fmla="*/ 73363 h 100852"/>
                      <a:gd name="connsiteX9" fmla="*/ 35948 w 73958"/>
                      <a:gd name="connsiteY9" fmla="*/ 72287 h 100852"/>
                      <a:gd name="connsiteX10" fmla="*/ 34940 w 73958"/>
                      <a:gd name="connsiteY10" fmla="*/ 71346 h 100852"/>
                      <a:gd name="connsiteX11" fmla="*/ 32855 w 73958"/>
                      <a:gd name="connsiteY11" fmla="*/ 68993 h 100852"/>
                      <a:gd name="connsiteX12" fmla="*/ 32250 w 73958"/>
                      <a:gd name="connsiteY12" fmla="*/ 68253 h 100852"/>
                      <a:gd name="connsiteX13" fmla="*/ 31174 w 73958"/>
                      <a:gd name="connsiteY13" fmla="*/ 66438 h 100852"/>
                      <a:gd name="connsiteX14" fmla="*/ 30032 w 73958"/>
                      <a:gd name="connsiteY14" fmla="*/ 64085 h 100852"/>
                      <a:gd name="connsiteX15" fmla="*/ 29628 w 73958"/>
                      <a:gd name="connsiteY15" fmla="*/ 63076 h 100852"/>
                      <a:gd name="connsiteX16" fmla="*/ 29695 w 73958"/>
                      <a:gd name="connsiteY16" fmla="*/ 63412 h 100852"/>
                      <a:gd name="connsiteX17" fmla="*/ 29561 w 73958"/>
                      <a:gd name="connsiteY17" fmla="*/ 62874 h 100852"/>
                      <a:gd name="connsiteX18" fmla="*/ 29561 w 73958"/>
                      <a:gd name="connsiteY18" fmla="*/ 62807 h 100852"/>
                      <a:gd name="connsiteX19" fmla="*/ 29292 w 73958"/>
                      <a:gd name="connsiteY19" fmla="*/ 61731 h 100852"/>
                      <a:gd name="connsiteX20" fmla="*/ 28351 w 73958"/>
                      <a:gd name="connsiteY20" fmla="*/ 58370 h 100852"/>
                      <a:gd name="connsiteX21" fmla="*/ 27947 w 73958"/>
                      <a:gd name="connsiteY21" fmla="*/ 55815 h 100852"/>
                      <a:gd name="connsiteX22" fmla="*/ 27880 w 73958"/>
                      <a:gd name="connsiteY22" fmla="*/ 55142 h 100852"/>
                      <a:gd name="connsiteX23" fmla="*/ 27880 w 73958"/>
                      <a:gd name="connsiteY23" fmla="*/ 55142 h 100852"/>
                      <a:gd name="connsiteX24" fmla="*/ 27880 w 73958"/>
                      <a:gd name="connsiteY24" fmla="*/ 55142 h 100852"/>
                      <a:gd name="connsiteX25" fmla="*/ 27813 w 73958"/>
                      <a:gd name="connsiteY25" fmla="*/ 54268 h 100852"/>
                      <a:gd name="connsiteX26" fmla="*/ 27947 w 73958"/>
                      <a:gd name="connsiteY26" fmla="*/ 54672 h 100852"/>
                      <a:gd name="connsiteX27" fmla="*/ 28082 w 73958"/>
                      <a:gd name="connsiteY27" fmla="*/ 49360 h 100852"/>
                      <a:gd name="connsiteX28" fmla="*/ 28351 w 73958"/>
                      <a:gd name="connsiteY28" fmla="*/ 47410 h 100852"/>
                      <a:gd name="connsiteX29" fmla="*/ 28619 w 73958"/>
                      <a:gd name="connsiteY29" fmla="*/ 46267 h 100852"/>
                      <a:gd name="connsiteX30" fmla="*/ 30233 w 73958"/>
                      <a:gd name="connsiteY30" fmla="*/ 41359 h 100852"/>
                      <a:gd name="connsiteX31" fmla="*/ 30435 w 73958"/>
                      <a:gd name="connsiteY31" fmla="*/ 40889 h 100852"/>
                      <a:gd name="connsiteX32" fmla="*/ 31712 w 73958"/>
                      <a:gd name="connsiteY32" fmla="*/ 38603 h 100852"/>
                      <a:gd name="connsiteX33" fmla="*/ 33191 w 73958"/>
                      <a:gd name="connsiteY33" fmla="*/ 36451 h 100852"/>
                      <a:gd name="connsiteX34" fmla="*/ 33729 w 73958"/>
                      <a:gd name="connsiteY34" fmla="*/ 35779 h 100852"/>
                      <a:gd name="connsiteX35" fmla="*/ 37764 w 73958"/>
                      <a:gd name="connsiteY35" fmla="*/ 32148 h 100852"/>
                      <a:gd name="connsiteX36" fmla="*/ 38032 w 73958"/>
                      <a:gd name="connsiteY36" fmla="*/ 31946 h 100852"/>
                      <a:gd name="connsiteX37" fmla="*/ 38503 w 73958"/>
                      <a:gd name="connsiteY37" fmla="*/ 31677 h 100852"/>
                      <a:gd name="connsiteX38" fmla="*/ 41461 w 73958"/>
                      <a:gd name="connsiteY38" fmla="*/ 30131 h 100852"/>
                      <a:gd name="connsiteX39" fmla="*/ 42806 w 73958"/>
                      <a:gd name="connsiteY39" fmla="*/ 29526 h 100852"/>
                      <a:gd name="connsiteX40" fmla="*/ 42873 w 73958"/>
                      <a:gd name="connsiteY40" fmla="*/ 29526 h 100852"/>
                      <a:gd name="connsiteX41" fmla="*/ 46033 w 73958"/>
                      <a:gd name="connsiteY41" fmla="*/ 28652 h 100852"/>
                      <a:gd name="connsiteX42" fmla="*/ 49530 w 73958"/>
                      <a:gd name="connsiteY42" fmla="*/ 28047 h 100852"/>
                      <a:gd name="connsiteX43" fmla="*/ 49059 w 73958"/>
                      <a:gd name="connsiteY43" fmla="*/ 28047 h 100852"/>
                      <a:gd name="connsiteX44" fmla="*/ 51412 w 73958"/>
                      <a:gd name="connsiteY44" fmla="*/ 27912 h 100852"/>
                      <a:gd name="connsiteX45" fmla="*/ 60623 w 73958"/>
                      <a:gd name="connsiteY45" fmla="*/ 28517 h 100852"/>
                      <a:gd name="connsiteX46" fmla="*/ 72591 w 73958"/>
                      <a:gd name="connsiteY46" fmla="*/ 17625 h 100852"/>
                      <a:gd name="connsiteX47" fmla="*/ 61699 w 73958"/>
                      <a:gd name="connsiteY47" fmla="*/ 5657 h 100852"/>
                      <a:gd name="connsiteX48" fmla="*/ 27409 w 73958"/>
                      <a:gd name="connsiteY48" fmla="*/ 11708 h 100852"/>
                      <a:gd name="connsiteX49" fmla="*/ 7575 w 73958"/>
                      <a:gd name="connsiteY49" fmla="*/ 36720 h 100852"/>
                      <a:gd name="connsiteX50" fmla="*/ 24787 w 73958"/>
                      <a:gd name="connsiteY50" fmla="*/ 92458 h 100852"/>
                      <a:gd name="connsiteX51" fmla="*/ 64456 w 73958"/>
                      <a:gd name="connsiteY51" fmla="*/ 99652 h 100852"/>
                      <a:gd name="connsiteX52" fmla="*/ 73264 w 73958"/>
                      <a:gd name="connsiteY52" fmla="*/ 86071 h 100852"/>
                      <a:gd name="connsiteX53" fmla="*/ 59480 w 73958"/>
                      <a:gd name="connsiteY53" fmla="*/ 77330 h 100852"/>
                      <a:gd name="connsiteX54" fmla="*/ 46975 w 73958"/>
                      <a:gd name="connsiteY54" fmla="*/ 77465 h 100852"/>
                      <a:gd name="connsiteX55" fmla="*/ 47580 w 73958"/>
                      <a:gd name="connsiteY55" fmla="*/ 77599 h 100852"/>
                      <a:gd name="connsiteX56" fmla="*/ 46975 w 73958"/>
                      <a:gd name="connsiteY56" fmla="*/ 77465 h 100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</a:cxnLst>
                    <a:rect l="l" t="t" r="r" b="b"/>
                    <a:pathLst>
                      <a:path w="73958" h="100852">
                        <a:moveTo>
                          <a:pt x="59480" y="77330"/>
                        </a:moveTo>
                        <a:cubicBezTo>
                          <a:pt x="58203" y="77532"/>
                          <a:pt x="56926" y="77666"/>
                          <a:pt x="55648" y="77868"/>
                        </a:cubicBezTo>
                        <a:cubicBezTo>
                          <a:pt x="54976" y="77868"/>
                          <a:pt x="54303" y="77935"/>
                          <a:pt x="53631" y="77935"/>
                        </a:cubicBezTo>
                        <a:cubicBezTo>
                          <a:pt x="51278" y="77935"/>
                          <a:pt x="48992" y="77666"/>
                          <a:pt x="46638" y="77465"/>
                        </a:cubicBezTo>
                        <a:cubicBezTo>
                          <a:pt x="46235" y="77397"/>
                          <a:pt x="45832" y="77263"/>
                          <a:pt x="45765" y="77263"/>
                        </a:cubicBezTo>
                        <a:cubicBezTo>
                          <a:pt x="44823" y="76994"/>
                          <a:pt x="43882" y="76725"/>
                          <a:pt x="42941" y="76389"/>
                        </a:cubicBezTo>
                        <a:cubicBezTo>
                          <a:pt x="42134" y="76120"/>
                          <a:pt x="41394" y="75784"/>
                          <a:pt x="40587" y="75447"/>
                        </a:cubicBezTo>
                        <a:cubicBezTo>
                          <a:pt x="40251" y="75246"/>
                          <a:pt x="39915" y="75044"/>
                          <a:pt x="39579" y="74842"/>
                        </a:cubicBezTo>
                        <a:cubicBezTo>
                          <a:pt x="38772" y="74372"/>
                          <a:pt x="38032" y="73901"/>
                          <a:pt x="37293" y="73363"/>
                        </a:cubicBezTo>
                        <a:cubicBezTo>
                          <a:pt x="37091" y="73229"/>
                          <a:pt x="36419" y="72691"/>
                          <a:pt x="35948" y="72287"/>
                        </a:cubicBezTo>
                        <a:cubicBezTo>
                          <a:pt x="35545" y="71884"/>
                          <a:pt x="35074" y="71481"/>
                          <a:pt x="34940" y="71346"/>
                        </a:cubicBezTo>
                        <a:cubicBezTo>
                          <a:pt x="34200" y="70607"/>
                          <a:pt x="33528" y="69800"/>
                          <a:pt x="32855" y="68993"/>
                        </a:cubicBezTo>
                        <a:cubicBezTo>
                          <a:pt x="32654" y="68724"/>
                          <a:pt x="32452" y="68455"/>
                          <a:pt x="32250" y="68253"/>
                        </a:cubicBezTo>
                        <a:cubicBezTo>
                          <a:pt x="31914" y="67648"/>
                          <a:pt x="31510" y="67043"/>
                          <a:pt x="31174" y="66438"/>
                        </a:cubicBezTo>
                        <a:cubicBezTo>
                          <a:pt x="30771" y="65698"/>
                          <a:pt x="30368" y="64892"/>
                          <a:pt x="30032" y="64085"/>
                        </a:cubicBezTo>
                        <a:cubicBezTo>
                          <a:pt x="29897" y="63749"/>
                          <a:pt x="29763" y="63412"/>
                          <a:pt x="29628" y="63076"/>
                        </a:cubicBezTo>
                        <a:cubicBezTo>
                          <a:pt x="29628" y="63211"/>
                          <a:pt x="29695" y="63278"/>
                          <a:pt x="29695" y="63412"/>
                        </a:cubicBezTo>
                        <a:cubicBezTo>
                          <a:pt x="29695" y="63211"/>
                          <a:pt x="29628" y="63076"/>
                          <a:pt x="29561" y="62874"/>
                        </a:cubicBezTo>
                        <a:cubicBezTo>
                          <a:pt x="29561" y="62874"/>
                          <a:pt x="29561" y="62874"/>
                          <a:pt x="29561" y="62807"/>
                        </a:cubicBezTo>
                        <a:cubicBezTo>
                          <a:pt x="29359" y="62337"/>
                          <a:pt x="29292" y="61933"/>
                          <a:pt x="29292" y="61731"/>
                        </a:cubicBezTo>
                        <a:cubicBezTo>
                          <a:pt x="28956" y="60589"/>
                          <a:pt x="28552" y="59446"/>
                          <a:pt x="28351" y="58370"/>
                        </a:cubicBezTo>
                        <a:cubicBezTo>
                          <a:pt x="28149" y="57496"/>
                          <a:pt x="28014" y="56689"/>
                          <a:pt x="27947" y="55815"/>
                        </a:cubicBezTo>
                        <a:cubicBezTo>
                          <a:pt x="27947" y="55613"/>
                          <a:pt x="27880" y="55411"/>
                          <a:pt x="27880" y="55142"/>
                        </a:cubicBezTo>
                        <a:cubicBezTo>
                          <a:pt x="27880" y="55142"/>
                          <a:pt x="27880" y="55142"/>
                          <a:pt x="27880" y="55142"/>
                        </a:cubicBezTo>
                        <a:cubicBezTo>
                          <a:pt x="27880" y="55142"/>
                          <a:pt x="27880" y="55142"/>
                          <a:pt x="27880" y="55142"/>
                        </a:cubicBezTo>
                        <a:cubicBezTo>
                          <a:pt x="27880" y="54806"/>
                          <a:pt x="27880" y="54537"/>
                          <a:pt x="27813" y="54268"/>
                        </a:cubicBezTo>
                        <a:cubicBezTo>
                          <a:pt x="27880" y="54470"/>
                          <a:pt x="27880" y="54537"/>
                          <a:pt x="27947" y="54672"/>
                        </a:cubicBezTo>
                        <a:cubicBezTo>
                          <a:pt x="27947" y="52924"/>
                          <a:pt x="27947" y="51176"/>
                          <a:pt x="28082" y="49360"/>
                        </a:cubicBezTo>
                        <a:cubicBezTo>
                          <a:pt x="28149" y="48688"/>
                          <a:pt x="28216" y="48083"/>
                          <a:pt x="28351" y="47410"/>
                        </a:cubicBezTo>
                        <a:cubicBezTo>
                          <a:pt x="28418" y="47007"/>
                          <a:pt x="28552" y="46604"/>
                          <a:pt x="28619" y="46267"/>
                        </a:cubicBezTo>
                        <a:cubicBezTo>
                          <a:pt x="29023" y="44586"/>
                          <a:pt x="29628" y="42973"/>
                          <a:pt x="30233" y="41359"/>
                        </a:cubicBezTo>
                        <a:cubicBezTo>
                          <a:pt x="30300" y="41225"/>
                          <a:pt x="30368" y="41023"/>
                          <a:pt x="30435" y="40889"/>
                        </a:cubicBezTo>
                        <a:cubicBezTo>
                          <a:pt x="30838" y="40149"/>
                          <a:pt x="31242" y="39342"/>
                          <a:pt x="31712" y="38603"/>
                        </a:cubicBezTo>
                        <a:cubicBezTo>
                          <a:pt x="32183" y="37863"/>
                          <a:pt x="32654" y="37123"/>
                          <a:pt x="33191" y="36451"/>
                        </a:cubicBezTo>
                        <a:cubicBezTo>
                          <a:pt x="33326" y="36249"/>
                          <a:pt x="33528" y="35980"/>
                          <a:pt x="33729" y="35779"/>
                        </a:cubicBezTo>
                        <a:cubicBezTo>
                          <a:pt x="35074" y="34568"/>
                          <a:pt x="36284" y="33224"/>
                          <a:pt x="37764" y="32148"/>
                        </a:cubicBezTo>
                        <a:cubicBezTo>
                          <a:pt x="37898" y="32081"/>
                          <a:pt x="37965" y="32014"/>
                          <a:pt x="38032" y="31946"/>
                        </a:cubicBezTo>
                        <a:cubicBezTo>
                          <a:pt x="38167" y="31879"/>
                          <a:pt x="38301" y="31812"/>
                          <a:pt x="38503" y="31677"/>
                        </a:cubicBezTo>
                        <a:cubicBezTo>
                          <a:pt x="39444" y="31139"/>
                          <a:pt x="40453" y="30602"/>
                          <a:pt x="41461" y="30131"/>
                        </a:cubicBezTo>
                        <a:cubicBezTo>
                          <a:pt x="41865" y="29929"/>
                          <a:pt x="42335" y="29727"/>
                          <a:pt x="42806" y="29526"/>
                        </a:cubicBezTo>
                        <a:cubicBezTo>
                          <a:pt x="42806" y="29526"/>
                          <a:pt x="42806" y="29526"/>
                          <a:pt x="42873" y="29526"/>
                        </a:cubicBezTo>
                        <a:cubicBezTo>
                          <a:pt x="43949" y="29257"/>
                          <a:pt x="44958" y="28921"/>
                          <a:pt x="46033" y="28652"/>
                        </a:cubicBezTo>
                        <a:cubicBezTo>
                          <a:pt x="47176" y="28383"/>
                          <a:pt x="48387" y="28248"/>
                          <a:pt x="49530" y="28047"/>
                        </a:cubicBezTo>
                        <a:cubicBezTo>
                          <a:pt x="49328" y="28047"/>
                          <a:pt x="49328" y="28047"/>
                          <a:pt x="49059" y="28047"/>
                        </a:cubicBezTo>
                        <a:cubicBezTo>
                          <a:pt x="49799" y="28114"/>
                          <a:pt x="50673" y="27979"/>
                          <a:pt x="51412" y="27912"/>
                        </a:cubicBezTo>
                        <a:cubicBezTo>
                          <a:pt x="54505" y="27845"/>
                          <a:pt x="57531" y="28114"/>
                          <a:pt x="60623" y="28517"/>
                        </a:cubicBezTo>
                        <a:cubicBezTo>
                          <a:pt x="66540" y="29391"/>
                          <a:pt x="72591" y="23407"/>
                          <a:pt x="72591" y="17625"/>
                        </a:cubicBezTo>
                        <a:cubicBezTo>
                          <a:pt x="72591" y="10969"/>
                          <a:pt x="68087" y="6531"/>
                          <a:pt x="61699" y="5657"/>
                        </a:cubicBezTo>
                        <a:cubicBezTo>
                          <a:pt x="50135" y="4044"/>
                          <a:pt x="37495" y="5455"/>
                          <a:pt x="27409" y="11708"/>
                        </a:cubicBezTo>
                        <a:cubicBezTo>
                          <a:pt x="17996" y="17491"/>
                          <a:pt x="11071" y="26231"/>
                          <a:pt x="7575" y="36720"/>
                        </a:cubicBezTo>
                        <a:cubicBezTo>
                          <a:pt x="986" y="56622"/>
                          <a:pt x="7440" y="80154"/>
                          <a:pt x="24787" y="92458"/>
                        </a:cubicBezTo>
                        <a:cubicBezTo>
                          <a:pt x="36284" y="100661"/>
                          <a:pt x="50874" y="101938"/>
                          <a:pt x="64456" y="99652"/>
                        </a:cubicBezTo>
                        <a:cubicBezTo>
                          <a:pt x="70373" y="98644"/>
                          <a:pt x="74743" y="91853"/>
                          <a:pt x="73264" y="86071"/>
                        </a:cubicBezTo>
                        <a:cubicBezTo>
                          <a:pt x="71448" y="79885"/>
                          <a:pt x="65801" y="76254"/>
                          <a:pt x="59480" y="77330"/>
                        </a:cubicBezTo>
                        <a:close/>
                        <a:moveTo>
                          <a:pt x="46975" y="77465"/>
                        </a:moveTo>
                        <a:cubicBezTo>
                          <a:pt x="47311" y="77532"/>
                          <a:pt x="47580" y="77532"/>
                          <a:pt x="47580" y="77599"/>
                        </a:cubicBezTo>
                        <a:cubicBezTo>
                          <a:pt x="47580" y="77599"/>
                          <a:pt x="47244" y="77599"/>
                          <a:pt x="46975" y="7746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3" name="任意多边形: 形状 112"/>
                  <p:cNvSpPr/>
                  <p:nvPr/>
                </p:nvSpPr>
                <p:spPr>
                  <a:xfrm flipH="1">
                    <a:off x="10172678" y="623111"/>
                    <a:ext cx="6724" cy="6724"/>
                  </a:xfrm>
                  <a:custGeom>
                    <a:avLst/>
                    <a:gdLst>
                      <a:gd name="connsiteX0" fmla="*/ 5244 w 6723"/>
                      <a:gd name="connsiteY0" fmla="*/ 5075 h 6723"/>
                      <a:gd name="connsiteX1" fmla="*/ 5043 w 6723"/>
                      <a:gd name="connsiteY1" fmla="*/ 5142 h 6723"/>
                      <a:gd name="connsiteX2" fmla="*/ 5244 w 6723"/>
                      <a:gd name="connsiteY2" fmla="*/ 5075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244" y="5075"/>
                        </a:moveTo>
                        <a:cubicBezTo>
                          <a:pt x="5177" y="5075"/>
                          <a:pt x="5110" y="5075"/>
                          <a:pt x="5043" y="5142"/>
                        </a:cubicBezTo>
                        <a:cubicBezTo>
                          <a:pt x="6993" y="5277"/>
                          <a:pt x="6186" y="4941"/>
                          <a:pt x="5244" y="507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4" name="任意多边形: 形状 113"/>
                  <p:cNvSpPr/>
                  <p:nvPr/>
                </p:nvSpPr>
                <p:spPr>
                  <a:xfrm flipH="1">
                    <a:off x="10130327" y="572313"/>
                    <a:ext cx="6724" cy="6724"/>
                  </a:xfrm>
                  <a:custGeom>
                    <a:avLst/>
                    <a:gdLst>
                      <a:gd name="connsiteX0" fmla="*/ 5856 w 6723"/>
                      <a:gd name="connsiteY0" fmla="*/ 5043 h 6723"/>
                      <a:gd name="connsiteX1" fmla="*/ 5856 w 6723"/>
                      <a:gd name="connsiteY1" fmla="*/ 5043 h 6723"/>
                      <a:gd name="connsiteX2" fmla="*/ 5856 w 6723"/>
                      <a:gd name="connsiteY2" fmla="*/ 504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856" y="5043"/>
                        </a:moveTo>
                        <a:cubicBezTo>
                          <a:pt x="4377" y="6522"/>
                          <a:pt x="5251" y="5782"/>
                          <a:pt x="5856" y="5043"/>
                        </a:cubicBezTo>
                        <a:lnTo>
                          <a:pt x="5856" y="5043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" name="任意多边形: 形状 114"/>
                  <p:cNvSpPr/>
                  <p:nvPr/>
                </p:nvSpPr>
                <p:spPr>
                  <a:xfrm flipH="1">
                    <a:off x="10124341" y="561085"/>
                    <a:ext cx="6724" cy="6724"/>
                  </a:xfrm>
                  <a:custGeom>
                    <a:avLst/>
                    <a:gdLst>
                      <a:gd name="connsiteX0" fmla="*/ 5450 w 6723"/>
                      <a:gd name="connsiteY0" fmla="*/ 5244 h 6723"/>
                      <a:gd name="connsiteX1" fmla="*/ 5450 w 6723"/>
                      <a:gd name="connsiteY1" fmla="*/ 5043 h 6723"/>
                      <a:gd name="connsiteX2" fmla="*/ 5450 w 6723"/>
                      <a:gd name="connsiteY2" fmla="*/ 5244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450" y="5244"/>
                        </a:moveTo>
                        <a:cubicBezTo>
                          <a:pt x="5450" y="5177"/>
                          <a:pt x="5450" y="5110"/>
                          <a:pt x="5450" y="5043"/>
                        </a:cubicBezTo>
                        <a:cubicBezTo>
                          <a:pt x="4644" y="6724"/>
                          <a:pt x="5249" y="6791"/>
                          <a:pt x="5450" y="52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" name="任意多边形: 形状 115"/>
                  <p:cNvSpPr/>
                  <p:nvPr/>
                </p:nvSpPr>
                <p:spPr>
                  <a:xfrm flipH="1">
                    <a:off x="10086587" y="528934"/>
                    <a:ext cx="73959" cy="87406"/>
                  </a:xfrm>
                  <a:custGeom>
                    <a:avLst/>
                    <a:gdLst>
                      <a:gd name="connsiteX0" fmla="*/ 61355 w 73958"/>
                      <a:gd name="connsiteY0" fmla="*/ 62339 h 87405"/>
                      <a:gd name="connsiteX1" fmla="*/ 49522 w 73958"/>
                      <a:gd name="connsiteY1" fmla="*/ 59784 h 87405"/>
                      <a:gd name="connsiteX2" fmla="*/ 56111 w 73958"/>
                      <a:gd name="connsiteY2" fmla="*/ 46673 h 87405"/>
                      <a:gd name="connsiteX3" fmla="*/ 41857 w 73958"/>
                      <a:gd name="connsiteY3" fmla="*/ 8349 h 87405"/>
                      <a:gd name="connsiteX4" fmla="*/ 6895 w 73958"/>
                      <a:gd name="connsiteY4" fmla="*/ 16350 h 87405"/>
                      <a:gd name="connsiteX5" fmla="*/ 10122 w 73958"/>
                      <a:gd name="connsiteY5" fmla="*/ 32218 h 87405"/>
                      <a:gd name="connsiteX6" fmla="*/ 25989 w 73958"/>
                      <a:gd name="connsiteY6" fmla="*/ 28991 h 87405"/>
                      <a:gd name="connsiteX7" fmla="*/ 26057 w 73958"/>
                      <a:gd name="connsiteY7" fmla="*/ 28923 h 87405"/>
                      <a:gd name="connsiteX8" fmla="*/ 26460 w 73958"/>
                      <a:gd name="connsiteY8" fmla="*/ 28520 h 87405"/>
                      <a:gd name="connsiteX9" fmla="*/ 27267 w 73958"/>
                      <a:gd name="connsiteY9" fmla="*/ 28117 h 87405"/>
                      <a:gd name="connsiteX10" fmla="*/ 28275 w 73958"/>
                      <a:gd name="connsiteY10" fmla="*/ 27848 h 87405"/>
                      <a:gd name="connsiteX11" fmla="*/ 28410 w 73958"/>
                      <a:gd name="connsiteY11" fmla="*/ 27848 h 87405"/>
                      <a:gd name="connsiteX12" fmla="*/ 29150 w 73958"/>
                      <a:gd name="connsiteY12" fmla="*/ 27848 h 87405"/>
                      <a:gd name="connsiteX13" fmla="*/ 29889 w 73958"/>
                      <a:gd name="connsiteY13" fmla="*/ 27915 h 87405"/>
                      <a:gd name="connsiteX14" fmla="*/ 29889 w 73958"/>
                      <a:gd name="connsiteY14" fmla="*/ 27915 h 87405"/>
                      <a:gd name="connsiteX15" fmla="*/ 30225 w 73958"/>
                      <a:gd name="connsiteY15" fmla="*/ 28049 h 87405"/>
                      <a:gd name="connsiteX16" fmla="*/ 30292 w 73958"/>
                      <a:gd name="connsiteY16" fmla="*/ 28117 h 87405"/>
                      <a:gd name="connsiteX17" fmla="*/ 32242 w 73958"/>
                      <a:gd name="connsiteY17" fmla="*/ 29394 h 87405"/>
                      <a:gd name="connsiteX18" fmla="*/ 31973 w 73958"/>
                      <a:gd name="connsiteY18" fmla="*/ 29058 h 87405"/>
                      <a:gd name="connsiteX19" fmla="*/ 32310 w 73958"/>
                      <a:gd name="connsiteY19" fmla="*/ 29394 h 87405"/>
                      <a:gd name="connsiteX20" fmla="*/ 32377 w 73958"/>
                      <a:gd name="connsiteY20" fmla="*/ 29461 h 87405"/>
                      <a:gd name="connsiteX21" fmla="*/ 32646 w 73958"/>
                      <a:gd name="connsiteY21" fmla="*/ 29797 h 87405"/>
                      <a:gd name="connsiteX22" fmla="*/ 33452 w 73958"/>
                      <a:gd name="connsiteY22" fmla="*/ 30671 h 87405"/>
                      <a:gd name="connsiteX23" fmla="*/ 33587 w 73958"/>
                      <a:gd name="connsiteY23" fmla="*/ 30806 h 87405"/>
                      <a:gd name="connsiteX24" fmla="*/ 34394 w 73958"/>
                      <a:gd name="connsiteY24" fmla="*/ 32218 h 87405"/>
                      <a:gd name="connsiteX25" fmla="*/ 34461 w 73958"/>
                      <a:gd name="connsiteY25" fmla="*/ 32285 h 87405"/>
                      <a:gd name="connsiteX26" fmla="*/ 34865 w 73958"/>
                      <a:gd name="connsiteY26" fmla="*/ 33831 h 87405"/>
                      <a:gd name="connsiteX27" fmla="*/ 34932 w 73958"/>
                      <a:gd name="connsiteY27" fmla="*/ 34033 h 87405"/>
                      <a:gd name="connsiteX28" fmla="*/ 34865 w 73958"/>
                      <a:gd name="connsiteY28" fmla="*/ 37059 h 87405"/>
                      <a:gd name="connsiteX29" fmla="*/ 35066 w 73958"/>
                      <a:gd name="connsiteY29" fmla="*/ 36655 h 87405"/>
                      <a:gd name="connsiteX30" fmla="*/ 34528 w 73958"/>
                      <a:gd name="connsiteY30" fmla="*/ 38740 h 87405"/>
                      <a:gd name="connsiteX31" fmla="*/ 33116 w 73958"/>
                      <a:gd name="connsiteY31" fmla="*/ 42707 h 87405"/>
                      <a:gd name="connsiteX32" fmla="*/ 31973 w 73958"/>
                      <a:gd name="connsiteY32" fmla="*/ 44656 h 87405"/>
                      <a:gd name="connsiteX33" fmla="*/ 29486 w 73958"/>
                      <a:gd name="connsiteY33" fmla="*/ 48220 h 87405"/>
                      <a:gd name="connsiteX34" fmla="*/ 29284 w 73958"/>
                      <a:gd name="connsiteY34" fmla="*/ 48422 h 87405"/>
                      <a:gd name="connsiteX35" fmla="*/ 29755 w 73958"/>
                      <a:gd name="connsiteY35" fmla="*/ 47951 h 87405"/>
                      <a:gd name="connsiteX36" fmla="*/ 28141 w 73958"/>
                      <a:gd name="connsiteY36" fmla="*/ 49632 h 87405"/>
                      <a:gd name="connsiteX37" fmla="*/ 24712 w 73958"/>
                      <a:gd name="connsiteY37" fmla="*/ 52657 h 87405"/>
                      <a:gd name="connsiteX38" fmla="*/ 23703 w 73958"/>
                      <a:gd name="connsiteY38" fmla="*/ 53330 h 87405"/>
                      <a:gd name="connsiteX39" fmla="*/ 24846 w 73958"/>
                      <a:gd name="connsiteY39" fmla="*/ 52657 h 87405"/>
                      <a:gd name="connsiteX40" fmla="*/ 22964 w 73958"/>
                      <a:gd name="connsiteY40" fmla="*/ 53800 h 87405"/>
                      <a:gd name="connsiteX41" fmla="*/ 18997 w 73958"/>
                      <a:gd name="connsiteY41" fmla="*/ 55683 h 87405"/>
                      <a:gd name="connsiteX42" fmla="*/ 12878 w 73958"/>
                      <a:gd name="connsiteY42" fmla="*/ 66844 h 87405"/>
                      <a:gd name="connsiteX43" fmla="*/ 20611 w 73958"/>
                      <a:gd name="connsiteY43" fmla="*/ 76795 h 87405"/>
                      <a:gd name="connsiteX44" fmla="*/ 54161 w 73958"/>
                      <a:gd name="connsiteY44" fmla="*/ 83989 h 87405"/>
                      <a:gd name="connsiteX45" fmla="*/ 68617 w 73958"/>
                      <a:gd name="connsiteY45" fmla="*/ 76660 h 87405"/>
                      <a:gd name="connsiteX46" fmla="*/ 61355 w 73958"/>
                      <a:gd name="connsiteY46" fmla="*/ 62339 h 874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73958" h="87405">
                        <a:moveTo>
                          <a:pt x="61355" y="62339"/>
                        </a:moveTo>
                        <a:cubicBezTo>
                          <a:pt x="57388" y="61465"/>
                          <a:pt x="53489" y="60658"/>
                          <a:pt x="49522" y="59784"/>
                        </a:cubicBezTo>
                        <a:cubicBezTo>
                          <a:pt x="52413" y="55750"/>
                          <a:pt x="54699" y="51245"/>
                          <a:pt x="56111" y="46673"/>
                        </a:cubicBezTo>
                        <a:cubicBezTo>
                          <a:pt x="60683" y="32083"/>
                          <a:pt x="55775" y="15947"/>
                          <a:pt x="41857" y="8349"/>
                        </a:cubicBezTo>
                        <a:cubicBezTo>
                          <a:pt x="29956" y="1828"/>
                          <a:pt x="14761" y="5189"/>
                          <a:pt x="6895" y="16350"/>
                        </a:cubicBezTo>
                        <a:cubicBezTo>
                          <a:pt x="3466" y="21259"/>
                          <a:pt x="4945" y="29125"/>
                          <a:pt x="10122" y="32218"/>
                        </a:cubicBezTo>
                        <a:cubicBezTo>
                          <a:pt x="15568" y="35512"/>
                          <a:pt x="22292" y="34235"/>
                          <a:pt x="25989" y="28991"/>
                        </a:cubicBezTo>
                        <a:cubicBezTo>
                          <a:pt x="26057" y="28923"/>
                          <a:pt x="25989" y="28991"/>
                          <a:pt x="26057" y="28923"/>
                        </a:cubicBezTo>
                        <a:cubicBezTo>
                          <a:pt x="26191" y="28789"/>
                          <a:pt x="26326" y="28654"/>
                          <a:pt x="26460" y="28520"/>
                        </a:cubicBezTo>
                        <a:cubicBezTo>
                          <a:pt x="26729" y="28385"/>
                          <a:pt x="26998" y="28251"/>
                          <a:pt x="27267" y="28117"/>
                        </a:cubicBezTo>
                        <a:cubicBezTo>
                          <a:pt x="27603" y="28049"/>
                          <a:pt x="27939" y="27915"/>
                          <a:pt x="28275" y="27848"/>
                        </a:cubicBezTo>
                        <a:cubicBezTo>
                          <a:pt x="28410" y="27848"/>
                          <a:pt x="28343" y="27848"/>
                          <a:pt x="28410" y="27848"/>
                        </a:cubicBezTo>
                        <a:cubicBezTo>
                          <a:pt x="28679" y="27848"/>
                          <a:pt x="28881" y="27848"/>
                          <a:pt x="29150" y="27848"/>
                        </a:cubicBezTo>
                        <a:cubicBezTo>
                          <a:pt x="29418" y="27848"/>
                          <a:pt x="29620" y="27915"/>
                          <a:pt x="29889" y="27915"/>
                        </a:cubicBezTo>
                        <a:cubicBezTo>
                          <a:pt x="29889" y="27915"/>
                          <a:pt x="29889" y="27915"/>
                          <a:pt x="29889" y="27915"/>
                        </a:cubicBezTo>
                        <a:cubicBezTo>
                          <a:pt x="30091" y="27982"/>
                          <a:pt x="30158" y="27982"/>
                          <a:pt x="30225" y="28049"/>
                        </a:cubicBezTo>
                        <a:cubicBezTo>
                          <a:pt x="30225" y="28049"/>
                          <a:pt x="30225" y="28049"/>
                          <a:pt x="30292" y="28117"/>
                        </a:cubicBezTo>
                        <a:cubicBezTo>
                          <a:pt x="30965" y="28520"/>
                          <a:pt x="31570" y="28923"/>
                          <a:pt x="32242" y="29394"/>
                        </a:cubicBezTo>
                        <a:cubicBezTo>
                          <a:pt x="32175" y="29260"/>
                          <a:pt x="32041" y="29192"/>
                          <a:pt x="31973" y="29058"/>
                        </a:cubicBezTo>
                        <a:cubicBezTo>
                          <a:pt x="32041" y="29192"/>
                          <a:pt x="32242" y="29327"/>
                          <a:pt x="32310" y="29394"/>
                        </a:cubicBezTo>
                        <a:cubicBezTo>
                          <a:pt x="32310" y="29394"/>
                          <a:pt x="32377" y="29461"/>
                          <a:pt x="32377" y="29461"/>
                        </a:cubicBezTo>
                        <a:cubicBezTo>
                          <a:pt x="33520" y="30335"/>
                          <a:pt x="33184" y="30201"/>
                          <a:pt x="32646" y="29797"/>
                        </a:cubicBezTo>
                        <a:cubicBezTo>
                          <a:pt x="32982" y="30066"/>
                          <a:pt x="33251" y="30403"/>
                          <a:pt x="33452" y="30671"/>
                        </a:cubicBezTo>
                        <a:cubicBezTo>
                          <a:pt x="33520" y="30739"/>
                          <a:pt x="33520" y="30806"/>
                          <a:pt x="33587" y="30806"/>
                        </a:cubicBezTo>
                        <a:cubicBezTo>
                          <a:pt x="33789" y="31277"/>
                          <a:pt x="34259" y="31949"/>
                          <a:pt x="34394" y="32218"/>
                        </a:cubicBezTo>
                        <a:cubicBezTo>
                          <a:pt x="34461" y="32285"/>
                          <a:pt x="34394" y="32218"/>
                          <a:pt x="34461" y="32285"/>
                        </a:cubicBezTo>
                        <a:cubicBezTo>
                          <a:pt x="34596" y="32756"/>
                          <a:pt x="34730" y="33294"/>
                          <a:pt x="34865" y="33831"/>
                        </a:cubicBezTo>
                        <a:cubicBezTo>
                          <a:pt x="34865" y="33899"/>
                          <a:pt x="34865" y="33966"/>
                          <a:pt x="34932" y="34033"/>
                        </a:cubicBezTo>
                        <a:cubicBezTo>
                          <a:pt x="34865" y="34974"/>
                          <a:pt x="34932" y="36117"/>
                          <a:pt x="34865" y="37059"/>
                        </a:cubicBezTo>
                        <a:cubicBezTo>
                          <a:pt x="34932" y="36924"/>
                          <a:pt x="34932" y="36790"/>
                          <a:pt x="35066" y="36655"/>
                        </a:cubicBezTo>
                        <a:cubicBezTo>
                          <a:pt x="34797" y="37193"/>
                          <a:pt x="34730" y="38135"/>
                          <a:pt x="34528" y="38740"/>
                        </a:cubicBezTo>
                        <a:cubicBezTo>
                          <a:pt x="34125" y="40084"/>
                          <a:pt x="33654" y="41362"/>
                          <a:pt x="33116" y="42707"/>
                        </a:cubicBezTo>
                        <a:cubicBezTo>
                          <a:pt x="32780" y="43379"/>
                          <a:pt x="32377" y="43984"/>
                          <a:pt x="31973" y="44656"/>
                        </a:cubicBezTo>
                        <a:cubicBezTo>
                          <a:pt x="31234" y="45867"/>
                          <a:pt x="30360" y="47077"/>
                          <a:pt x="29486" y="48220"/>
                        </a:cubicBezTo>
                        <a:cubicBezTo>
                          <a:pt x="29418" y="48287"/>
                          <a:pt x="29351" y="48354"/>
                          <a:pt x="29284" y="48422"/>
                        </a:cubicBezTo>
                        <a:cubicBezTo>
                          <a:pt x="29486" y="48220"/>
                          <a:pt x="29486" y="48220"/>
                          <a:pt x="29755" y="47951"/>
                        </a:cubicBezTo>
                        <a:cubicBezTo>
                          <a:pt x="29217" y="48489"/>
                          <a:pt x="28679" y="49094"/>
                          <a:pt x="28141" y="49632"/>
                        </a:cubicBezTo>
                        <a:cubicBezTo>
                          <a:pt x="27065" y="50708"/>
                          <a:pt x="25922" y="51716"/>
                          <a:pt x="24712" y="52657"/>
                        </a:cubicBezTo>
                        <a:cubicBezTo>
                          <a:pt x="24443" y="52859"/>
                          <a:pt x="24040" y="53128"/>
                          <a:pt x="23703" y="53330"/>
                        </a:cubicBezTo>
                        <a:cubicBezTo>
                          <a:pt x="23972" y="53195"/>
                          <a:pt x="24241" y="52994"/>
                          <a:pt x="24846" y="52657"/>
                        </a:cubicBezTo>
                        <a:cubicBezTo>
                          <a:pt x="24174" y="52994"/>
                          <a:pt x="23569" y="53464"/>
                          <a:pt x="22964" y="53800"/>
                        </a:cubicBezTo>
                        <a:cubicBezTo>
                          <a:pt x="21686" y="54540"/>
                          <a:pt x="20342" y="55145"/>
                          <a:pt x="18997" y="55683"/>
                        </a:cubicBezTo>
                        <a:cubicBezTo>
                          <a:pt x="14761" y="57364"/>
                          <a:pt x="12475" y="62675"/>
                          <a:pt x="12878" y="66844"/>
                        </a:cubicBezTo>
                        <a:cubicBezTo>
                          <a:pt x="13215" y="71013"/>
                          <a:pt x="16240" y="75854"/>
                          <a:pt x="20611" y="76795"/>
                        </a:cubicBezTo>
                        <a:cubicBezTo>
                          <a:pt x="31772" y="79215"/>
                          <a:pt x="43000" y="81636"/>
                          <a:pt x="54161" y="83989"/>
                        </a:cubicBezTo>
                        <a:cubicBezTo>
                          <a:pt x="60010" y="85267"/>
                          <a:pt x="66801" y="83048"/>
                          <a:pt x="68617" y="76660"/>
                        </a:cubicBezTo>
                        <a:cubicBezTo>
                          <a:pt x="70163" y="71349"/>
                          <a:pt x="67608" y="63684"/>
                          <a:pt x="61355" y="62339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" name="任意多边形: 形状 116"/>
                  <p:cNvSpPr/>
                  <p:nvPr/>
                </p:nvSpPr>
                <p:spPr>
                  <a:xfrm flipH="1">
                    <a:off x="10135499" y="577289"/>
                    <a:ext cx="6724" cy="6724"/>
                  </a:xfrm>
                  <a:custGeom>
                    <a:avLst/>
                    <a:gdLst>
                      <a:gd name="connsiteX0" fmla="*/ 5448 w 6723"/>
                      <a:gd name="connsiteY0" fmla="*/ 5043 h 6723"/>
                      <a:gd name="connsiteX1" fmla="*/ 5448 w 6723"/>
                      <a:gd name="connsiteY1" fmla="*/ 5043 h 6723"/>
                      <a:gd name="connsiteX2" fmla="*/ 5448 w 6723"/>
                      <a:gd name="connsiteY2" fmla="*/ 504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448" y="5043"/>
                        </a:moveTo>
                        <a:cubicBezTo>
                          <a:pt x="4842" y="5379"/>
                          <a:pt x="4977" y="5312"/>
                          <a:pt x="5448" y="5043"/>
                        </a:cubicBezTo>
                        <a:lnTo>
                          <a:pt x="5448" y="5043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" name="任意多边形: 形状 117"/>
                  <p:cNvSpPr/>
                  <p:nvPr/>
                </p:nvSpPr>
                <p:spPr>
                  <a:xfrm flipH="1">
                    <a:off x="10126555" y="553353"/>
                    <a:ext cx="6724" cy="6724"/>
                  </a:xfrm>
                  <a:custGeom>
                    <a:avLst/>
                    <a:gdLst>
                      <a:gd name="connsiteX0" fmla="*/ 5043 w 6723"/>
                      <a:gd name="connsiteY0" fmla="*/ 5043 h 6723"/>
                      <a:gd name="connsiteX1" fmla="*/ 5513 w 6723"/>
                      <a:gd name="connsiteY1" fmla="*/ 5446 h 6723"/>
                      <a:gd name="connsiteX2" fmla="*/ 5177 w 6723"/>
                      <a:gd name="connsiteY2" fmla="*/ 5043 h 6723"/>
                      <a:gd name="connsiteX3" fmla="*/ 5043 w 6723"/>
                      <a:gd name="connsiteY3" fmla="*/ 504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23" h="6723">
                        <a:moveTo>
                          <a:pt x="5043" y="5043"/>
                        </a:moveTo>
                        <a:cubicBezTo>
                          <a:pt x="5177" y="5244"/>
                          <a:pt x="5312" y="5379"/>
                          <a:pt x="5513" y="5446"/>
                        </a:cubicBezTo>
                        <a:cubicBezTo>
                          <a:pt x="5379" y="5312"/>
                          <a:pt x="5244" y="5177"/>
                          <a:pt x="5177" y="5043"/>
                        </a:cubicBezTo>
                        <a:cubicBezTo>
                          <a:pt x="5043" y="5043"/>
                          <a:pt x="5043" y="5043"/>
                          <a:pt x="5043" y="504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4" name="任意多边形: 形状 13"/>
                <p:cNvSpPr/>
                <p:nvPr/>
              </p:nvSpPr>
              <p:spPr>
                <a:xfrm flipH="1">
                  <a:off x="10787454" y="1697758"/>
                  <a:ext cx="73644" cy="73644"/>
                </a:xfrm>
                <a:custGeom>
                  <a:avLst/>
                  <a:gdLst>
                    <a:gd name="connsiteX0" fmla="*/ 9205 w 60511"/>
                    <a:gd name="connsiteY0" fmla="*/ 45684 h 60511"/>
                    <a:gd name="connsiteX1" fmla="*/ 38990 w 60511"/>
                    <a:gd name="connsiteY1" fmla="*/ 55433 h 60511"/>
                    <a:gd name="connsiteX2" fmla="*/ 40805 w 60511"/>
                    <a:gd name="connsiteY2" fmla="*/ 54559 h 60511"/>
                    <a:gd name="connsiteX3" fmla="*/ 41276 w 60511"/>
                    <a:gd name="connsiteY3" fmla="*/ 54424 h 60511"/>
                    <a:gd name="connsiteX4" fmla="*/ 55664 w 60511"/>
                    <a:gd name="connsiteY4" fmla="*/ 29144 h 60511"/>
                    <a:gd name="connsiteX5" fmla="*/ 37309 w 60511"/>
                    <a:gd name="connsiteY5" fmla="*/ 6082 h 60511"/>
                    <a:gd name="connsiteX6" fmla="*/ 19290 w 60511"/>
                    <a:gd name="connsiteY6" fmla="*/ 7561 h 60511"/>
                    <a:gd name="connsiteX7" fmla="*/ 8331 w 60511"/>
                    <a:gd name="connsiteY7" fmla="*/ 18117 h 60511"/>
                    <a:gd name="connsiteX8" fmla="*/ 9205 w 60511"/>
                    <a:gd name="connsiteY8" fmla="*/ 45684 h 60511"/>
                    <a:gd name="connsiteX9" fmla="*/ 36637 w 60511"/>
                    <a:gd name="connsiteY9" fmla="*/ 27329 h 60511"/>
                    <a:gd name="connsiteX10" fmla="*/ 36502 w 60511"/>
                    <a:gd name="connsiteY10" fmla="*/ 27194 h 60511"/>
                    <a:gd name="connsiteX11" fmla="*/ 36637 w 60511"/>
                    <a:gd name="connsiteY11" fmla="*/ 27329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511" h="60511">
                      <a:moveTo>
                        <a:pt x="9205" y="45684"/>
                      </a:moveTo>
                      <a:cubicBezTo>
                        <a:pt x="15458" y="55635"/>
                        <a:pt x="27964" y="59870"/>
                        <a:pt x="38990" y="55433"/>
                      </a:cubicBezTo>
                      <a:cubicBezTo>
                        <a:pt x="39595" y="55164"/>
                        <a:pt x="40200" y="54828"/>
                        <a:pt x="40805" y="54559"/>
                      </a:cubicBezTo>
                      <a:cubicBezTo>
                        <a:pt x="40940" y="54424"/>
                        <a:pt x="41074" y="54492"/>
                        <a:pt x="41276" y="54424"/>
                      </a:cubicBezTo>
                      <a:cubicBezTo>
                        <a:pt x="50420" y="49785"/>
                        <a:pt x="56740" y="39498"/>
                        <a:pt x="55664" y="29144"/>
                      </a:cubicBezTo>
                      <a:cubicBezTo>
                        <a:pt x="54521" y="18319"/>
                        <a:pt x="47798" y="9310"/>
                        <a:pt x="37309" y="6082"/>
                      </a:cubicBezTo>
                      <a:cubicBezTo>
                        <a:pt x="31460" y="4267"/>
                        <a:pt x="24736" y="4872"/>
                        <a:pt x="19290" y="7561"/>
                      </a:cubicBezTo>
                      <a:cubicBezTo>
                        <a:pt x="14651" y="9848"/>
                        <a:pt x="10751" y="13680"/>
                        <a:pt x="8331" y="18117"/>
                      </a:cubicBezTo>
                      <a:cubicBezTo>
                        <a:pt x="3557" y="26656"/>
                        <a:pt x="4095" y="37548"/>
                        <a:pt x="9205" y="45684"/>
                      </a:cubicBezTo>
                      <a:close/>
                      <a:moveTo>
                        <a:pt x="36637" y="27329"/>
                      </a:moveTo>
                      <a:cubicBezTo>
                        <a:pt x="36637" y="27261"/>
                        <a:pt x="36637" y="27261"/>
                        <a:pt x="36502" y="27194"/>
                      </a:cubicBezTo>
                      <a:cubicBezTo>
                        <a:pt x="36368" y="26723"/>
                        <a:pt x="36301" y="26522"/>
                        <a:pt x="36637" y="273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" name="任意多边形: 形状 14"/>
                <p:cNvSpPr/>
                <p:nvPr/>
              </p:nvSpPr>
              <p:spPr>
                <a:xfrm flipH="1">
                  <a:off x="10915666" y="1833712"/>
                  <a:ext cx="49095" cy="57278"/>
                </a:xfrm>
                <a:custGeom>
                  <a:avLst/>
                  <a:gdLst>
                    <a:gd name="connsiteX0" fmla="*/ 9129 w 40341"/>
                    <a:gd name="connsiteY0" fmla="*/ 37179 h 47064"/>
                    <a:gd name="connsiteX1" fmla="*/ 18744 w 40341"/>
                    <a:gd name="connsiteY1" fmla="*/ 43902 h 47064"/>
                    <a:gd name="connsiteX2" fmla="*/ 23719 w 40341"/>
                    <a:gd name="connsiteY2" fmla="*/ 44238 h 47064"/>
                    <a:gd name="connsiteX3" fmla="*/ 29838 w 40341"/>
                    <a:gd name="connsiteY3" fmla="*/ 42557 h 47064"/>
                    <a:gd name="connsiteX4" fmla="*/ 29972 w 40341"/>
                    <a:gd name="connsiteY4" fmla="*/ 42557 h 47064"/>
                    <a:gd name="connsiteX5" fmla="*/ 30241 w 40341"/>
                    <a:gd name="connsiteY5" fmla="*/ 42423 h 47064"/>
                    <a:gd name="connsiteX6" fmla="*/ 31384 w 40341"/>
                    <a:gd name="connsiteY6" fmla="*/ 41952 h 47064"/>
                    <a:gd name="connsiteX7" fmla="*/ 32124 w 40341"/>
                    <a:gd name="connsiteY7" fmla="*/ 41482 h 47064"/>
                    <a:gd name="connsiteX8" fmla="*/ 35418 w 40341"/>
                    <a:gd name="connsiteY8" fmla="*/ 38187 h 47064"/>
                    <a:gd name="connsiteX9" fmla="*/ 38309 w 40341"/>
                    <a:gd name="connsiteY9" fmla="*/ 28707 h 47064"/>
                    <a:gd name="connsiteX10" fmla="*/ 38646 w 40341"/>
                    <a:gd name="connsiteY10" fmla="*/ 22521 h 47064"/>
                    <a:gd name="connsiteX11" fmla="*/ 37503 w 40341"/>
                    <a:gd name="connsiteY11" fmla="*/ 16739 h 47064"/>
                    <a:gd name="connsiteX12" fmla="*/ 33401 w 40341"/>
                    <a:gd name="connsiteY12" fmla="*/ 9948 h 47064"/>
                    <a:gd name="connsiteX13" fmla="*/ 27619 w 40341"/>
                    <a:gd name="connsiteY13" fmla="*/ 6250 h 47064"/>
                    <a:gd name="connsiteX14" fmla="*/ 20963 w 40341"/>
                    <a:gd name="connsiteY14" fmla="*/ 5107 h 47064"/>
                    <a:gd name="connsiteX15" fmla="*/ 14037 w 40341"/>
                    <a:gd name="connsiteY15" fmla="*/ 7192 h 47064"/>
                    <a:gd name="connsiteX16" fmla="*/ 7516 w 40341"/>
                    <a:gd name="connsiteY16" fmla="*/ 13781 h 47064"/>
                    <a:gd name="connsiteX17" fmla="*/ 5095 w 40341"/>
                    <a:gd name="connsiteY17" fmla="*/ 22925 h 47064"/>
                    <a:gd name="connsiteX18" fmla="*/ 5902 w 40341"/>
                    <a:gd name="connsiteY18" fmla="*/ 30455 h 47064"/>
                    <a:gd name="connsiteX19" fmla="*/ 7785 w 40341"/>
                    <a:gd name="connsiteY19" fmla="*/ 35027 h 47064"/>
                    <a:gd name="connsiteX20" fmla="*/ 9129 w 40341"/>
                    <a:gd name="connsiteY20" fmla="*/ 37179 h 47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341" h="47064">
                      <a:moveTo>
                        <a:pt x="9129" y="37179"/>
                      </a:moveTo>
                      <a:cubicBezTo>
                        <a:pt x="11617" y="40339"/>
                        <a:pt x="14643" y="42961"/>
                        <a:pt x="18744" y="43902"/>
                      </a:cubicBezTo>
                      <a:cubicBezTo>
                        <a:pt x="20358" y="44238"/>
                        <a:pt x="22038" y="44440"/>
                        <a:pt x="23719" y="44238"/>
                      </a:cubicBezTo>
                      <a:cubicBezTo>
                        <a:pt x="26072" y="43969"/>
                        <a:pt x="27821" y="43364"/>
                        <a:pt x="29838" y="42557"/>
                      </a:cubicBezTo>
                      <a:cubicBezTo>
                        <a:pt x="29905" y="42557"/>
                        <a:pt x="29905" y="42557"/>
                        <a:pt x="29972" y="42557"/>
                      </a:cubicBezTo>
                      <a:cubicBezTo>
                        <a:pt x="30039" y="42557"/>
                        <a:pt x="30107" y="42490"/>
                        <a:pt x="30241" y="42423"/>
                      </a:cubicBezTo>
                      <a:cubicBezTo>
                        <a:pt x="30645" y="42221"/>
                        <a:pt x="30981" y="42154"/>
                        <a:pt x="31384" y="41952"/>
                      </a:cubicBezTo>
                      <a:cubicBezTo>
                        <a:pt x="31653" y="41818"/>
                        <a:pt x="31855" y="41616"/>
                        <a:pt x="32124" y="41482"/>
                      </a:cubicBezTo>
                      <a:cubicBezTo>
                        <a:pt x="33468" y="40675"/>
                        <a:pt x="34746" y="39666"/>
                        <a:pt x="35418" y="38187"/>
                      </a:cubicBezTo>
                      <a:cubicBezTo>
                        <a:pt x="36830" y="35162"/>
                        <a:pt x="37906" y="32001"/>
                        <a:pt x="38309" y="28707"/>
                      </a:cubicBezTo>
                      <a:cubicBezTo>
                        <a:pt x="38578" y="26690"/>
                        <a:pt x="38847" y="24606"/>
                        <a:pt x="38646" y="22521"/>
                      </a:cubicBezTo>
                      <a:cubicBezTo>
                        <a:pt x="38511" y="20572"/>
                        <a:pt x="38242" y="18554"/>
                        <a:pt x="37503" y="16739"/>
                      </a:cubicBezTo>
                      <a:cubicBezTo>
                        <a:pt x="36494" y="14050"/>
                        <a:pt x="35351" y="12100"/>
                        <a:pt x="33401" y="9948"/>
                      </a:cubicBezTo>
                      <a:cubicBezTo>
                        <a:pt x="31788" y="8267"/>
                        <a:pt x="29770" y="7125"/>
                        <a:pt x="27619" y="6250"/>
                      </a:cubicBezTo>
                      <a:cubicBezTo>
                        <a:pt x="25467" y="5444"/>
                        <a:pt x="23249" y="4839"/>
                        <a:pt x="20963" y="5107"/>
                      </a:cubicBezTo>
                      <a:cubicBezTo>
                        <a:pt x="18273" y="5444"/>
                        <a:pt x="16525" y="5914"/>
                        <a:pt x="14037" y="7192"/>
                      </a:cubicBezTo>
                      <a:cubicBezTo>
                        <a:pt x="11281" y="8604"/>
                        <a:pt x="8995" y="11159"/>
                        <a:pt x="7516" y="13781"/>
                      </a:cubicBezTo>
                      <a:cubicBezTo>
                        <a:pt x="5902" y="16672"/>
                        <a:pt x="5297" y="19697"/>
                        <a:pt x="5095" y="22925"/>
                      </a:cubicBezTo>
                      <a:cubicBezTo>
                        <a:pt x="4893" y="25413"/>
                        <a:pt x="5297" y="28102"/>
                        <a:pt x="5902" y="30455"/>
                      </a:cubicBezTo>
                      <a:cubicBezTo>
                        <a:pt x="6305" y="32069"/>
                        <a:pt x="7045" y="33548"/>
                        <a:pt x="7785" y="35027"/>
                      </a:cubicBezTo>
                      <a:cubicBezTo>
                        <a:pt x="8188" y="35834"/>
                        <a:pt x="8659" y="36506"/>
                        <a:pt x="9129" y="371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6" name="组合 15"/>
                <p:cNvGrpSpPr/>
                <p:nvPr/>
              </p:nvGrpSpPr>
              <p:grpSpPr>
                <a:xfrm>
                  <a:off x="10651631" y="384200"/>
                  <a:ext cx="1204208" cy="1238474"/>
                  <a:chOff x="5538568" y="2208848"/>
                  <a:chExt cx="989483" cy="1017639"/>
                </a:xfrm>
              </p:grpSpPr>
              <p:sp>
                <p:nvSpPr>
                  <p:cNvPr id="17" name="任意多边形: 形状 16"/>
                  <p:cNvSpPr/>
                  <p:nvPr/>
                </p:nvSpPr>
                <p:spPr>
                  <a:xfrm>
                    <a:off x="5860431" y="228616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8" name="任意多边形: 形状 17"/>
                  <p:cNvSpPr/>
                  <p:nvPr/>
                </p:nvSpPr>
                <p:spPr>
                  <a:xfrm>
                    <a:off x="5988582" y="228616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" name="任意多边形: 形状 18"/>
                  <p:cNvSpPr/>
                  <p:nvPr/>
                </p:nvSpPr>
                <p:spPr>
                  <a:xfrm>
                    <a:off x="6052616" y="222208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" name="任意多边形: 形状 19"/>
                  <p:cNvSpPr/>
                  <p:nvPr/>
                </p:nvSpPr>
                <p:spPr>
                  <a:xfrm>
                    <a:off x="6052616" y="222208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" name="任意多边形: 形状 20"/>
                  <p:cNvSpPr/>
                  <p:nvPr/>
                </p:nvSpPr>
                <p:spPr>
                  <a:xfrm>
                    <a:off x="6116732" y="228616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" name="任意多边形: 形状 21"/>
                  <p:cNvSpPr/>
                  <p:nvPr/>
                </p:nvSpPr>
                <p:spPr>
                  <a:xfrm>
                    <a:off x="56682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" name="任意多边形: 形状 22"/>
                  <p:cNvSpPr/>
                  <p:nvPr/>
                </p:nvSpPr>
                <p:spPr>
                  <a:xfrm>
                    <a:off x="56682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" name="任意多边形: 形状 23"/>
                  <p:cNvSpPr/>
                  <p:nvPr/>
                </p:nvSpPr>
                <p:spPr>
                  <a:xfrm>
                    <a:off x="5732281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" name="任意多边形: 形状 24"/>
                  <p:cNvSpPr/>
                  <p:nvPr/>
                </p:nvSpPr>
                <p:spPr>
                  <a:xfrm>
                    <a:off x="579635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" name="任意多边形: 形状 25"/>
                  <p:cNvSpPr/>
                  <p:nvPr/>
                </p:nvSpPr>
                <p:spPr>
                  <a:xfrm>
                    <a:off x="579635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7" name="任意多边形: 形状 26"/>
                  <p:cNvSpPr/>
                  <p:nvPr/>
                </p:nvSpPr>
                <p:spPr>
                  <a:xfrm>
                    <a:off x="5860431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" name="任意多边形: 形状 27"/>
                  <p:cNvSpPr/>
                  <p:nvPr/>
                </p:nvSpPr>
                <p:spPr>
                  <a:xfrm>
                    <a:off x="59245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" name="任意多边形: 形状 28"/>
                  <p:cNvSpPr/>
                  <p:nvPr/>
                </p:nvSpPr>
                <p:spPr>
                  <a:xfrm>
                    <a:off x="59245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" name="任意多边形: 形状 29"/>
                  <p:cNvSpPr/>
                  <p:nvPr/>
                </p:nvSpPr>
                <p:spPr>
                  <a:xfrm>
                    <a:off x="5988582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" name="任意多边形: 形状 30"/>
                  <p:cNvSpPr/>
                  <p:nvPr/>
                </p:nvSpPr>
                <p:spPr>
                  <a:xfrm>
                    <a:off x="6052616" y="235019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2" name="任意多边形: 形状 31"/>
                  <p:cNvSpPr/>
                  <p:nvPr/>
                </p:nvSpPr>
                <p:spPr>
                  <a:xfrm>
                    <a:off x="6052616" y="235019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3" name="任意多边形: 形状 32"/>
                  <p:cNvSpPr/>
                  <p:nvPr/>
                </p:nvSpPr>
                <p:spPr>
                  <a:xfrm>
                    <a:off x="6116732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4" name="任意多边形: 形状 33"/>
                  <p:cNvSpPr/>
                  <p:nvPr/>
                </p:nvSpPr>
                <p:spPr>
                  <a:xfrm>
                    <a:off x="56682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" name="任意多边形: 形状 34"/>
                  <p:cNvSpPr/>
                  <p:nvPr/>
                </p:nvSpPr>
                <p:spPr>
                  <a:xfrm>
                    <a:off x="56682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" name="任意多边形: 形状 35"/>
                  <p:cNvSpPr/>
                  <p:nvPr/>
                </p:nvSpPr>
                <p:spPr>
                  <a:xfrm>
                    <a:off x="5732281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" name="任意多边形: 形状 36"/>
                  <p:cNvSpPr/>
                  <p:nvPr/>
                </p:nvSpPr>
                <p:spPr>
                  <a:xfrm>
                    <a:off x="579635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8" name="任意多边形: 形状 37"/>
                  <p:cNvSpPr/>
                  <p:nvPr/>
                </p:nvSpPr>
                <p:spPr>
                  <a:xfrm>
                    <a:off x="579635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9" name="任意多边形: 形状 38"/>
                  <p:cNvSpPr/>
                  <p:nvPr/>
                </p:nvSpPr>
                <p:spPr>
                  <a:xfrm>
                    <a:off x="5860431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" name="任意多边形: 形状 39"/>
                  <p:cNvSpPr/>
                  <p:nvPr/>
                </p:nvSpPr>
                <p:spPr>
                  <a:xfrm>
                    <a:off x="59245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" name="任意多边形: 形状 40"/>
                  <p:cNvSpPr/>
                  <p:nvPr/>
                </p:nvSpPr>
                <p:spPr>
                  <a:xfrm>
                    <a:off x="59245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" name="任意多边形: 形状 41"/>
                  <p:cNvSpPr/>
                  <p:nvPr/>
                </p:nvSpPr>
                <p:spPr>
                  <a:xfrm>
                    <a:off x="5988582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3" name="任意多边形: 形状 42"/>
                  <p:cNvSpPr/>
                  <p:nvPr/>
                </p:nvSpPr>
                <p:spPr>
                  <a:xfrm>
                    <a:off x="6052616" y="247834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4" name="任意多边形: 形状 43"/>
                  <p:cNvSpPr/>
                  <p:nvPr/>
                </p:nvSpPr>
                <p:spPr>
                  <a:xfrm>
                    <a:off x="6052616" y="247834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5" name="任意多边形: 形状 44"/>
                  <p:cNvSpPr/>
                  <p:nvPr/>
                </p:nvSpPr>
                <p:spPr>
                  <a:xfrm>
                    <a:off x="6116732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6" name="任意多边形: 形状 45"/>
                  <p:cNvSpPr/>
                  <p:nvPr/>
                </p:nvSpPr>
                <p:spPr>
                  <a:xfrm>
                    <a:off x="56682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7" name="任意多边形: 形状 46"/>
                  <p:cNvSpPr/>
                  <p:nvPr/>
                </p:nvSpPr>
                <p:spPr>
                  <a:xfrm>
                    <a:off x="56682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8" name="任意多边形: 形状 47"/>
                  <p:cNvSpPr/>
                  <p:nvPr/>
                </p:nvSpPr>
                <p:spPr>
                  <a:xfrm>
                    <a:off x="5732281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9" name="任意多边形: 形状 48"/>
                  <p:cNvSpPr/>
                  <p:nvPr/>
                </p:nvSpPr>
                <p:spPr>
                  <a:xfrm>
                    <a:off x="579635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0" name="任意多边形: 形状 49"/>
                  <p:cNvSpPr/>
                  <p:nvPr/>
                </p:nvSpPr>
                <p:spPr>
                  <a:xfrm>
                    <a:off x="579635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1" name="任意多边形: 形状 50"/>
                  <p:cNvSpPr/>
                  <p:nvPr/>
                </p:nvSpPr>
                <p:spPr>
                  <a:xfrm>
                    <a:off x="5860431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2" name="任意多边形: 形状 51"/>
                  <p:cNvSpPr/>
                  <p:nvPr/>
                </p:nvSpPr>
                <p:spPr>
                  <a:xfrm>
                    <a:off x="59245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3" name="任意多边形: 形状 52"/>
                  <p:cNvSpPr/>
                  <p:nvPr/>
                </p:nvSpPr>
                <p:spPr>
                  <a:xfrm>
                    <a:off x="59245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4" name="任意多边形: 形状 53"/>
                  <p:cNvSpPr/>
                  <p:nvPr/>
                </p:nvSpPr>
                <p:spPr>
                  <a:xfrm>
                    <a:off x="5988582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5" name="任意多边形: 形状 54"/>
                  <p:cNvSpPr/>
                  <p:nvPr/>
                </p:nvSpPr>
                <p:spPr>
                  <a:xfrm>
                    <a:off x="6052616" y="260645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6" name="任意多边形: 形状 55"/>
                  <p:cNvSpPr/>
                  <p:nvPr/>
                </p:nvSpPr>
                <p:spPr>
                  <a:xfrm>
                    <a:off x="6052616" y="260645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7" name="任意多边形: 形状 56"/>
                  <p:cNvSpPr/>
                  <p:nvPr/>
                </p:nvSpPr>
                <p:spPr>
                  <a:xfrm>
                    <a:off x="6116732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8" name="任意多边形: 形状 57"/>
                  <p:cNvSpPr/>
                  <p:nvPr/>
                </p:nvSpPr>
                <p:spPr>
                  <a:xfrm>
                    <a:off x="56682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9" name="任意多边形: 形状 58"/>
                  <p:cNvSpPr/>
                  <p:nvPr/>
                </p:nvSpPr>
                <p:spPr>
                  <a:xfrm>
                    <a:off x="56682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0" name="任意多边形: 形状 59"/>
                  <p:cNvSpPr/>
                  <p:nvPr/>
                </p:nvSpPr>
                <p:spPr>
                  <a:xfrm>
                    <a:off x="5732281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1" name="任意多边形: 形状 60"/>
                  <p:cNvSpPr/>
                  <p:nvPr/>
                </p:nvSpPr>
                <p:spPr>
                  <a:xfrm>
                    <a:off x="579635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" name="任意多边形: 形状 61"/>
                  <p:cNvSpPr/>
                  <p:nvPr/>
                </p:nvSpPr>
                <p:spPr>
                  <a:xfrm>
                    <a:off x="579635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3" name="任意多边形: 形状 62"/>
                  <p:cNvSpPr/>
                  <p:nvPr/>
                </p:nvSpPr>
                <p:spPr>
                  <a:xfrm>
                    <a:off x="5860431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4" name="任意多边形: 形状 63"/>
                  <p:cNvSpPr/>
                  <p:nvPr/>
                </p:nvSpPr>
                <p:spPr>
                  <a:xfrm>
                    <a:off x="59245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5" name="任意多边形: 形状 64"/>
                  <p:cNvSpPr/>
                  <p:nvPr/>
                </p:nvSpPr>
                <p:spPr>
                  <a:xfrm>
                    <a:off x="59245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6" name="任意多边形: 形状 65"/>
                  <p:cNvSpPr/>
                  <p:nvPr/>
                </p:nvSpPr>
                <p:spPr>
                  <a:xfrm>
                    <a:off x="5988582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7" name="任意多边形: 形状 66"/>
                  <p:cNvSpPr/>
                  <p:nvPr/>
                </p:nvSpPr>
                <p:spPr>
                  <a:xfrm>
                    <a:off x="6052616" y="273460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" name="任意多边形: 形状 67"/>
                  <p:cNvSpPr/>
                  <p:nvPr/>
                </p:nvSpPr>
                <p:spPr>
                  <a:xfrm>
                    <a:off x="6052616" y="273460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" name="任意多边形: 形状 68"/>
                  <p:cNvSpPr/>
                  <p:nvPr/>
                </p:nvSpPr>
                <p:spPr>
                  <a:xfrm>
                    <a:off x="6116732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" name="任意多边形: 形状 69"/>
                  <p:cNvSpPr/>
                  <p:nvPr/>
                </p:nvSpPr>
                <p:spPr>
                  <a:xfrm>
                    <a:off x="579635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" name="任意多边形: 形状 70"/>
                  <p:cNvSpPr/>
                  <p:nvPr/>
                </p:nvSpPr>
                <p:spPr>
                  <a:xfrm>
                    <a:off x="579635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" name="任意多边形: 形状 71"/>
                  <p:cNvSpPr/>
                  <p:nvPr/>
                </p:nvSpPr>
                <p:spPr>
                  <a:xfrm>
                    <a:off x="5860431" y="292679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" name="任意多边形: 形状 72"/>
                  <p:cNvSpPr/>
                  <p:nvPr/>
                </p:nvSpPr>
                <p:spPr>
                  <a:xfrm>
                    <a:off x="592450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" name="任意多边形: 形状 73"/>
                  <p:cNvSpPr/>
                  <p:nvPr/>
                </p:nvSpPr>
                <p:spPr>
                  <a:xfrm>
                    <a:off x="592450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" name="任意多边形: 形状 74"/>
                  <p:cNvSpPr/>
                  <p:nvPr/>
                </p:nvSpPr>
                <p:spPr>
                  <a:xfrm>
                    <a:off x="5988582" y="292679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" name="任意多边形: 形状 75"/>
                  <p:cNvSpPr/>
                  <p:nvPr/>
                </p:nvSpPr>
                <p:spPr>
                  <a:xfrm>
                    <a:off x="6052616" y="286271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" name="任意多边形: 形状 76"/>
                  <p:cNvSpPr/>
                  <p:nvPr/>
                </p:nvSpPr>
                <p:spPr>
                  <a:xfrm>
                    <a:off x="6052616" y="286271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" name="任意多边形: 形状 77"/>
                  <p:cNvSpPr/>
                  <p:nvPr/>
                </p:nvSpPr>
                <p:spPr>
                  <a:xfrm>
                    <a:off x="6116732" y="292679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" name="任意多边形: 形状 78"/>
                  <p:cNvSpPr/>
                  <p:nvPr/>
                </p:nvSpPr>
                <p:spPr>
                  <a:xfrm>
                    <a:off x="5860431" y="305494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" name="任意多边形: 形状 79"/>
                  <p:cNvSpPr/>
                  <p:nvPr/>
                </p:nvSpPr>
                <p:spPr>
                  <a:xfrm>
                    <a:off x="5924506" y="299086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" name="任意多边形: 形状 80"/>
                  <p:cNvSpPr/>
                  <p:nvPr/>
                </p:nvSpPr>
                <p:spPr>
                  <a:xfrm>
                    <a:off x="5924506" y="299086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" name="任意多边形: 形状 81"/>
                  <p:cNvSpPr/>
                  <p:nvPr/>
                </p:nvSpPr>
                <p:spPr>
                  <a:xfrm>
                    <a:off x="5988582" y="305494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" name="任意多边形: 形状 82"/>
                  <p:cNvSpPr/>
                  <p:nvPr/>
                </p:nvSpPr>
                <p:spPr>
                  <a:xfrm>
                    <a:off x="6052616" y="299086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" name="任意多边形: 形状 83"/>
                  <p:cNvSpPr/>
                  <p:nvPr/>
                </p:nvSpPr>
                <p:spPr>
                  <a:xfrm>
                    <a:off x="6052616" y="299086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" name="任意多边形: 形状 84"/>
                  <p:cNvSpPr/>
                  <p:nvPr/>
                </p:nvSpPr>
                <p:spPr>
                  <a:xfrm>
                    <a:off x="6116732" y="305494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" name="任意多边形: 形状 85"/>
                  <p:cNvSpPr/>
                  <p:nvPr/>
                </p:nvSpPr>
                <p:spPr>
                  <a:xfrm>
                    <a:off x="5538568" y="2208848"/>
                    <a:ext cx="989483" cy="1017639"/>
                  </a:xfrm>
                  <a:custGeom>
                    <a:avLst/>
                    <a:gdLst>
                      <a:gd name="connsiteX0" fmla="*/ 958068 w 989482"/>
                      <a:gd name="connsiteY0" fmla="*/ 587100 h 1017638"/>
                      <a:gd name="connsiteX1" fmla="*/ 881042 w 989482"/>
                      <a:gd name="connsiteY1" fmla="*/ 422267 h 1017638"/>
                      <a:gd name="connsiteX2" fmla="*/ 797700 w 989482"/>
                      <a:gd name="connsiteY2" fmla="*/ 247137 h 1017638"/>
                      <a:gd name="connsiteX3" fmla="*/ 756954 w 989482"/>
                      <a:gd name="connsiteY3" fmla="*/ 161502 h 1017638"/>
                      <a:gd name="connsiteX4" fmla="*/ 720995 w 989482"/>
                      <a:gd name="connsiteY4" fmla="*/ 89182 h 1017638"/>
                      <a:gd name="connsiteX5" fmla="*/ 614043 w 989482"/>
                      <a:gd name="connsiteY5" fmla="*/ 6725 h 1017638"/>
                      <a:gd name="connsiteX6" fmla="*/ 468315 w 989482"/>
                      <a:gd name="connsiteY6" fmla="*/ 17303 h 1017638"/>
                      <a:gd name="connsiteX7" fmla="*/ 312089 w 989482"/>
                      <a:gd name="connsiteY7" fmla="*/ 56199 h 1017638"/>
                      <a:gd name="connsiteX8" fmla="*/ 153289 w 989482"/>
                      <a:gd name="connsiteY8" fmla="*/ 103501 h 1017638"/>
                      <a:gd name="connsiteX9" fmla="*/ 53255 w 989482"/>
                      <a:gd name="connsiteY9" fmla="*/ 154704 h 1017638"/>
                      <a:gd name="connsiteX10" fmla="*/ 50600 w 989482"/>
                      <a:gd name="connsiteY10" fmla="*/ 164640 h 1017638"/>
                      <a:gd name="connsiteX11" fmla="*/ 50681 w 989482"/>
                      <a:gd name="connsiteY11" fmla="*/ 164720 h 1017638"/>
                      <a:gd name="connsiteX12" fmla="*/ 62024 w 989482"/>
                      <a:gd name="connsiteY12" fmla="*/ 197663 h 1017638"/>
                      <a:gd name="connsiteX13" fmla="*/ 61661 w 989482"/>
                      <a:gd name="connsiteY13" fmla="*/ 199191 h 1017638"/>
                      <a:gd name="connsiteX14" fmla="*/ 40022 w 989482"/>
                      <a:gd name="connsiteY14" fmla="*/ 266926 h 1017638"/>
                      <a:gd name="connsiteX15" fmla="*/ 8688 w 989482"/>
                      <a:gd name="connsiteY15" fmla="*/ 287963 h 1017638"/>
                      <a:gd name="connsiteX16" fmla="*/ 3017 w 989482"/>
                      <a:gd name="connsiteY16" fmla="*/ 306345 h 1017638"/>
                      <a:gd name="connsiteX17" fmla="*/ 5511 w 989482"/>
                      <a:gd name="connsiteY17" fmla="*/ 318050 h 1017638"/>
                      <a:gd name="connsiteX18" fmla="*/ 6315 w 989482"/>
                      <a:gd name="connsiteY18" fmla="*/ 320262 h 1017638"/>
                      <a:gd name="connsiteX19" fmla="*/ 243912 w 989482"/>
                      <a:gd name="connsiteY19" fmla="*/ 856634 h 1017638"/>
                      <a:gd name="connsiteX20" fmla="*/ 303844 w 989482"/>
                      <a:gd name="connsiteY20" fmla="*/ 1009561 h 1017638"/>
                      <a:gd name="connsiteX21" fmla="*/ 307826 w 989482"/>
                      <a:gd name="connsiteY21" fmla="*/ 1014710 h 1017638"/>
                      <a:gd name="connsiteX22" fmla="*/ 316594 w 989482"/>
                      <a:gd name="connsiteY22" fmla="*/ 1016842 h 1017638"/>
                      <a:gd name="connsiteX23" fmla="*/ 706595 w 989482"/>
                      <a:gd name="connsiteY23" fmla="*/ 917250 h 1017638"/>
                      <a:gd name="connsiteX24" fmla="*/ 806911 w 989482"/>
                      <a:gd name="connsiteY24" fmla="*/ 884428 h 1017638"/>
                      <a:gd name="connsiteX25" fmla="*/ 838848 w 989482"/>
                      <a:gd name="connsiteY25" fmla="*/ 985347 h 1017638"/>
                      <a:gd name="connsiteX26" fmla="*/ 857753 w 989482"/>
                      <a:gd name="connsiteY26" fmla="*/ 987841 h 1017638"/>
                      <a:gd name="connsiteX27" fmla="*/ 877543 w 989482"/>
                      <a:gd name="connsiteY27" fmla="*/ 942751 h 1017638"/>
                      <a:gd name="connsiteX28" fmla="*/ 878950 w 989482"/>
                      <a:gd name="connsiteY28" fmla="*/ 940016 h 1017638"/>
                      <a:gd name="connsiteX29" fmla="*/ 887558 w 989482"/>
                      <a:gd name="connsiteY29" fmla="*/ 944642 h 1017638"/>
                      <a:gd name="connsiteX30" fmla="*/ 908152 w 989482"/>
                      <a:gd name="connsiteY30" fmla="*/ 956990 h 1017638"/>
                      <a:gd name="connsiteX31" fmla="*/ 916760 w 989482"/>
                      <a:gd name="connsiteY31" fmla="*/ 957875 h 1017638"/>
                      <a:gd name="connsiteX32" fmla="*/ 927781 w 989482"/>
                      <a:gd name="connsiteY32" fmla="*/ 944923 h 1017638"/>
                      <a:gd name="connsiteX33" fmla="*/ 901233 w 989482"/>
                      <a:gd name="connsiteY33" fmla="*/ 849877 h 1017638"/>
                      <a:gd name="connsiteX34" fmla="*/ 956781 w 989482"/>
                      <a:gd name="connsiteY34" fmla="*/ 809654 h 1017638"/>
                      <a:gd name="connsiteX35" fmla="*/ 984133 w 989482"/>
                      <a:gd name="connsiteY35" fmla="*/ 745297 h 1017638"/>
                      <a:gd name="connsiteX36" fmla="*/ 958068 w 989482"/>
                      <a:gd name="connsiteY36" fmla="*/ 587100 h 1017638"/>
                      <a:gd name="connsiteX37" fmla="*/ 76182 w 989482"/>
                      <a:gd name="connsiteY37" fmla="*/ 230605 h 1017638"/>
                      <a:gd name="connsiteX38" fmla="*/ 92070 w 989482"/>
                      <a:gd name="connsiteY38" fmla="*/ 264232 h 1017638"/>
                      <a:gd name="connsiteX39" fmla="*/ 156507 w 989482"/>
                      <a:gd name="connsiteY39" fmla="*/ 394071 h 1017638"/>
                      <a:gd name="connsiteX40" fmla="*/ 218571 w 989482"/>
                      <a:gd name="connsiteY40" fmla="*/ 525519 h 1017638"/>
                      <a:gd name="connsiteX41" fmla="*/ 283450 w 989482"/>
                      <a:gd name="connsiteY41" fmla="*/ 685446 h 1017638"/>
                      <a:gd name="connsiteX42" fmla="*/ 364218 w 989482"/>
                      <a:gd name="connsiteY42" fmla="*/ 860737 h 1017638"/>
                      <a:gd name="connsiteX43" fmla="*/ 363856 w 989482"/>
                      <a:gd name="connsiteY43" fmla="*/ 863673 h 1017638"/>
                      <a:gd name="connsiteX44" fmla="*/ 347445 w 989482"/>
                      <a:gd name="connsiteY44" fmla="*/ 941866 h 1017638"/>
                      <a:gd name="connsiteX45" fmla="*/ 124731 w 989482"/>
                      <a:gd name="connsiteY45" fmla="*/ 418527 h 1017638"/>
                      <a:gd name="connsiteX46" fmla="*/ 58082 w 989482"/>
                      <a:gd name="connsiteY46" fmla="*/ 276781 h 1017638"/>
                      <a:gd name="connsiteX47" fmla="*/ 76182 w 989482"/>
                      <a:gd name="connsiteY47" fmla="*/ 230605 h 1017638"/>
                      <a:gd name="connsiteX48" fmla="*/ 423225 w 989482"/>
                      <a:gd name="connsiteY48" fmla="*/ 972195 h 1017638"/>
                      <a:gd name="connsiteX49" fmla="*/ 320255 w 989482"/>
                      <a:gd name="connsiteY49" fmla="*/ 994840 h 1017638"/>
                      <a:gd name="connsiteX50" fmla="*/ 95529 w 989482"/>
                      <a:gd name="connsiteY50" fmla="*/ 462088 h 1017638"/>
                      <a:gd name="connsiteX51" fmla="*/ 28880 w 989482"/>
                      <a:gd name="connsiteY51" fmla="*/ 319538 h 1017638"/>
                      <a:gd name="connsiteX52" fmla="*/ 26145 w 989482"/>
                      <a:gd name="connsiteY52" fmla="*/ 312781 h 1017638"/>
                      <a:gd name="connsiteX53" fmla="*/ 26064 w 989482"/>
                      <a:gd name="connsiteY53" fmla="*/ 312700 h 1017638"/>
                      <a:gd name="connsiteX54" fmla="*/ 25099 w 989482"/>
                      <a:gd name="connsiteY54" fmla="*/ 311091 h 1017638"/>
                      <a:gd name="connsiteX55" fmla="*/ 24375 w 989482"/>
                      <a:gd name="connsiteY55" fmla="*/ 309764 h 1017638"/>
                      <a:gd name="connsiteX56" fmla="*/ 24375 w 989482"/>
                      <a:gd name="connsiteY56" fmla="*/ 309603 h 1017638"/>
                      <a:gd name="connsiteX57" fmla="*/ 23852 w 989482"/>
                      <a:gd name="connsiteY57" fmla="*/ 307994 h 1017638"/>
                      <a:gd name="connsiteX58" fmla="*/ 23772 w 989482"/>
                      <a:gd name="connsiteY58" fmla="*/ 307471 h 1017638"/>
                      <a:gd name="connsiteX59" fmla="*/ 23772 w 989482"/>
                      <a:gd name="connsiteY59" fmla="*/ 305058 h 1017638"/>
                      <a:gd name="connsiteX60" fmla="*/ 23932 w 989482"/>
                      <a:gd name="connsiteY60" fmla="*/ 304253 h 1017638"/>
                      <a:gd name="connsiteX61" fmla="*/ 24818 w 989482"/>
                      <a:gd name="connsiteY61" fmla="*/ 301518 h 1017638"/>
                      <a:gd name="connsiteX62" fmla="*/ 25421 w 989482"/>
                      <a:gd name="connsiteY62" fmla="*/ 300191 h 1017638"/>
                      <a:gd name="connsiteX63" fmla="*/ 27191 w 989482"/>
                      <a:gd name="connsiteY63" fmla="*/ 297456 h 1017638"/>
                      <a:gd name="connsiteX64" fmla="*/ 28156 w 989482"/>
                      <a:gd name="connsiteY64" fmla="*/ 296410 h 1017638"/>
                      <a:gd name="connsiteX65" fmla="*/ 30569 w 989482"/>
                      <a:gd name="connsiteY65" fmla="*/ 293916 h 1017638"/>
                      <a:gd name="connsiteX66" fmla="*/ 31896 w 989482"/>
                      <a:gd name="connsiteY66" fmla="*/ 292750 h 1017638"/>
                      <a:gd name="connsiteX67" fmla="*/ 32701 w 989482"/>
                      <a:gd name="connsiteY67" fmla="*/ 292227 h 1017638"/>
                      <a:gd name="connsiteX68" fmla="*/ 32862 w 989482"/>
                      <a:gd name="connsiteY68" fmla="*/ 292146 h 1017638"/>
                      <a:gd name="connsiteX69" fmla="*/ 34551 w 989482"/>
                      <a:gd name="connsiteY69" fmla="*/ 290899 h 1017638"/>
                      <a:gd name="connsiteX70" fmla="*/ 37649 w 989482"/>
                      <a:gd name="connsiteY70" fmla="*/ 289129 h 1017638"/>
                      <a:gd name="connsiteX71" fmla="*/ 38896 w 989482"/>
                      <a:gd name="connsiteY71" fmla="*/ 288526 h 1017638"/>
                      <a:gd name="connsiteX72" fmla="*/ 40585 w 989482"/>
                      <a:gd name="connsiteY72" fmla="*/ 288084 h 1017638"/>
                      <a:gd name="connsiteX73" fmla="*/ 275607 w 989482"/>
                      <a:gd name="connsiteY73" fmla="*/ 818865 h 1017638"/>
                      <a:gd name="connsiteX74" fmla="*/ 334091 w 989482"/>
                      <a:gd name="connsiteY74" fmla="*/ 963707 h 1017638"/>
                      <a:gd name="connsiteX75" fmla="*/ 342337 w 989482"/>
                      <a:gd name="connsiteY75" fmla="*/ 970465 h 1017638"/>
                      <a:gd name="connsiteX76" fmla="*/ 349899 w 989482"/>
                      <a:gd name="connsiteY76" fmla="*/ 971189 h 1017638"/>
                      <a:gd name="connsiteX77" fmla="*/ 774089 w 989482"/>
                      <a:gd name="connsiteY77" fmla="*/ 841792 h 1017638"/>
                      <a:gd name="connsiteX78" fmla="*/ 791747 w 989482"/>
                      <a:gd name="connsiteY78" fmla="*/ 836482 h 1017638"/>
                      <a:gd name="connsiteX79" fmla="*/ 800717 w 989482"/>
                      <a:gd name="connsiteY79" fmla="*/ 864719 h 1017638"/>
                      <a:gd name="connsiteX80" fmla="*/ 423225 w 989482"/>
                      <a:gd name="connsiteY80" fmla="*/ 972195 h 1017638"/>
                      <a:gd name="connsiteX81" fmla="*/ 764677 w 989482"/>
                      <a:gd name="connsiteY81" fmla="*/ 823008 h 1017638"/>
                      <a:gd name="connsiteX82" fmla="*/ 495626 w 989482"/>
                      <a:gd name="connsiteY82" fmla="*/ 905103 h 1017638"/>
                      <a:gd name="connsiteX83" fmla="*/ 369689 w 989482"/>
                      <a:gd name="connsiteY83" fmla="*/ 943435 h 1017638"/>
                      <a:gd name="connsiteX84" fmla="*/ 384611 w 989482"/>
                      <a:gd name="connsiteY84" fmla="*/ 869063 h 1017638"/>
                      <a:gd name="connsiteX85" fmla="*/ 388794 w 989482"/>
                      <a:gd name="connsiteY85" fmla="*/ 868781 h 1017638"/>
                      <a:gd name="connsiteX86" fmla="*/ 809526 w 989482"/>
                      <a:gd name="connsiteY86" fmla="*/ 746906 h 1017638"/>
                      <a:gd name="connsiteX87" fmla="*/ 913100 w 989482"/>
                      <a:gd name="connsiteY87" fmla="*/ 715050 h 1017638"/>
                      <a:gd name="connsiteX88" fmla="*/ 910364 w 989482"/>
                      <a:gd name="connsiteY88" fmla="*/ 743286 h 1017638"/>
                      <a:gd name="connsiteX89" fmla="*/ 891017 w 989482"/>
                      <a:gd name="connsiteY89" fmla="*/ 781015 h 1017638"/>
                      <a:gd name="connsiteX90" fmla="*/ 870423 w 989482"/>
                      <a:gd name="connsiteY90" fmla="*/ 791151 h 1017638"/>
                      <a:gd name="connsiteX91" fmla="*/ 865878 w 989482"/>
                      <a:gd name="connsiteY91" fmla="*/ 792760 h 1017638"/>
                      <a:gd name="connsiteX92" fmla="*/ 831527 w 989482"/>
                      <a:gd name="connsiteY92" fmla="*/ 802695 h 1017638"/>
                      <a:gd name="connsiteX93" fmla="*/ 764677 w 989482"/>
                      <a:gd name="connsiteY93" fmla="*/ 823008 h 1017638"/>
                      <a:gd name="connsiteX94" fmla="*/ 903486 w 989482"/>
                      <a:gd name="connsiteY94" fmla="*/ 929961 h 1017638"/>
                      <a:gd name="connsiteX95" fmla="*/ 891942 w 989482"/>
                      <a:gd name="connsiteY95" fmla="*/ 923042 h 1017638"/>
                      <a:gd name="connsiteX96" fmla="*/ 867004 w 989482"/>
                      <a:gd name="connsiteY96" fmla="*/ 921634 h 1017638"/>
                      <a:gd name="connsiteX97" fmla="*/ 853690 w 989482"/>
                      <a:gd name="connsiteY97" fmla="*/ 945848 h 1017638"/>
                      <a:gd name="connsiteX98" fmla="*/ 850512 w 989482"/>
                      <a:gd name="connsiteY98" fmla="*/ 953290 h 1017638"/>
                      <a:gd name="connsiteX99" fmla="*/ 811537 w 989482"/>
                      <a:gd name="connsiteY99" fmla="*/ 830369 h 1017638"/>
                      <a:gd name="connsiteX100" fmla="*/ 844841 w 989482"/>
                      <a:gd name="connsiteY100" fmla="*/ 820152 h 1017638"/>
                      <a:gd name="connsiteX101" fmla="*/ 864711 w 989482"/>
                      <a:gd name="connsiteY101" fmla="*/ 814400 h 1017638"/>
                      <a:gd name="connsiteX102" fmla="*/ 903486 w 989482"/>
                      <a:gd name="connsiteY102" fmla="*/ 929961 h 1017638"/>
                      <a:gd name="connsiteX103" fmla="*/ 950547 w 989482"/>
                      <a:gd name="connsiteY103" fmla="*/ 781458 h 1017638"/>
                      <a:gd name="connsiteX104" fmla="*/ 893913 w 989482"/>
                      <a:gd name="connsiteY104" fmla="*/ 830529 h 1017638"/>
                      <a:gd name="connsiteX105" fmla="*/ 884219 w 989482"/>
                      <a:gd name="connsiteY105" fmla="*/ 807723 h 1017638"/>
                      <a:gd name="connsiteX106" fmla="*/ 904210 w 989482"/>
                      <a:gd name="connsiteY106" fmla="*/ 796903 h 1017638"/>
                      <a:gd name="connsiteX107" fmla="*/ 933774 w 989482"/>
                      <a:gd name="connsiteY107" fmla="*/ 708332 h 1017638"/>
                      <a:gd name="connsiteX108" fmla="*/ 925448 w 989482"/>
                      <a:gd name="connsiteY108" fmla="*/ 689709 h 1017638"/>
                      <a:gd name="connsiteX109" fmla="*/ 507492 w 989482"/>
                      <a:gd name="connsiteY109" fmla="*/ 815205 h 1017638"/>
                      <a:gd name="connsiteX110" fmla="*/ 383324 w 989482"/>
                      <a:gd name="connsiteY110" fmla="*/ 848831 h 1017638"/>
                      <a:gd name="connsiteX111" fmla="*/ 381635 w 989482"/>
                      <a:gd name="connsiteY111" fmla="*/ 849434 h 1017638"/>
                      <a:gd name="connsiteX112" fmla="*/ 242987 w 989482"/>
                      <a:gd name="connsiteY112" fmla="*/ 530869 h 1017638"/>
                      <a:gd name="connsiteX113" fmla="*/ 119421 w 989482"/>
                      <a:gd name="connsiteY113" fmla="*/ 273362 h 1017638"/>
                      <a:gd name="connsiteX114" fmla="*/ 72562 w 989482"/>
                      <a:gd name="connsiteY114" fmla="*/ 165323 h 1017638"/>
                      <a:gd name="connsiteX115" fmla="*/ 148623 w 989482"/>
                      <a:gd name="connsiteY115" fmla="*/ 127152 h 1017638"/>
                      <a:gd name="connsiteX116" fmla="*/ 276250 w 989482"/>
                      <a:gd name="connsiteY116" fmla="*/ 87050 h 1017638"/>
                      <a:gd name="connsiteX117" fmla="*/ 422340 w 989482"/>
                      <a:gd name="connsiteY117" fmla="*/ 49683 h 1017638"/>
                      <a:gd name="connsiteX118" fmla="*/ 563482 w 989482"/>
                      <a:gd name="connsiteY118" fmla="*/ 23779 h 1017638"/>
                      <a:gd name="connsiteX119" fmla="*/ 629166 w 989482"/>
                      <a:gd name="connsiteY119" fmla="*/ 31663 h 1017638"/>
                      <a:gd name="connsiteX120" fmla="*/ 683588 w 989482"/>
                      <a:gd name="connsiteY120" fmla="*/ 70277 h 1017638"/>
                      <a:gd name="connsiteX121" fmla="*/ 719547 w 989482"/>
                      <a:gd name="connsiteY121" fmla="*/ 130651 h 1017638"/>
                      <a:gd name="connsiteX122" fmla="*/ 756914 w 989482"/>
                      <a:gd name="connsiteY122" fmla="*/ 209126 h 1017638"/>
                      <a:gd name="connsiteX123" fmla="*/ 911088 w 989482"/>
                      <a:gd name="connsiteY123" fmla="*/ 533202 h 1017638"/>
                      <a:gd name="connsiteX124" fmla="*/ 966475 w 989482"/>
                      <a:gd name="connsiteY124" fmla="*/ 707970 h 1017638"/>
                      <a:gd name="connsiteX125" fmla="*/ 950547 w 989482"/>
                      <a:gd name="connsiteY125" fmla="*/ 781458 h 10176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</a:cxnLst>
                    <a:rect l="l" t="t" r="r" b="b"/>
                    <a:pathLst>
                      <a:path w="989482" h="1017638">
                        <a:moveTo>
                          <a:pt x="958068" y="587100"/>
                        </a:moveTo>
                        <a:cubicBezTo>
                          <a:pt x="934820" y="531191"/>
                          <a:pt x="907026" y="476930"/>
                          <a:pt x="881042" y="422267"/>
                        </a:cubicBezTo>
                        <a:cubicBezTo>
                          <a:pt x="853248" y="363863"/>
                          <a:pt x="825494" y="305540"/>
                          <a:pt x="797700" y="247137"/>
                        </a:cubicBezTo>
                        <a:cubicBezTo>
                          <a:pt x="784104" y="218539"/>
                          <a:pt x="770549" y="189980"/>
                          <a:pt x="756954" y="161502"/>
                        </a:cubicBezTo>
                        <a:cubicBezTo>
                          <a:pt x="745410" y="137167"/>
                          <a:pt x="734510" y="112431"/>
                          <a:pt x="720995" y="89182"/>
                        </a:cubicBezTo>
                        <a:cubicBezTo>
                          <a:pt x="696781" y="47189"/>
                          <a:pt x="662873" y="15493"/>
                          <a:pt x="614043" y="6725"/>
                        </a:cubicBezTo>
                        <a:cubicBezTo>
                          <a:pt x="565654" y="-1883"/>
                          <a:pt x="515537" y="5679"/>
                          <a:pt x="468315" y="17303"/>
                        </a:cubicBezTo>
                        <a:cubicBezTo>
                          <a:pt x="416105" y="30094"/>
                          <a:pt x="364017" y="42603"/>
                          <a:pt x="312089" y="56199"/>
                        </a:cubicBezTo>
                        <a:cubicBezTo>
                          <a:pt x="258673" y="70116"/>
                          <a:pt x="205217" y="84798"/>
                          <a:pt x="153289" y="103501"/>
                        </a:cubicBezTo>
                        <a:cubicBezTo>
                          <a:pt x="118939" y="115930"/>
                          <a:pt x="80767" y="129605"/>
                          <a:pt x="53255" y="154704"/>
                        </a:cubicBezTo>
                        <a:cubicBezTo>
                          <a:pt x="49876" y="157721"/>
                          <a:pt x="49434" y="161462"/>
                          <a:pt x="50600" y="164640"/>
                        </a:cubicBezTo>
                        <a:cubicBezTo>
                          <a:pt x="50600" y="164720"/>
                          <a:pt x="50600" y="164720"/>
                          <a:pt x="50681" y="164720"/>
                        </a:cubicBezTo>
                        <a:cubicBezTo>
                          <a:pt x="53858" y="175821"/>
                          <a:pt x="57800" y="186803"/>
                          <a:pt x="62024" y="197663"/>
                        </a:cubicBezTo>
                        <a:cubicBezTo>
                          <a:pt x="61943" y="198186"/>
                          <a:pt x="61661" y="198628"/>
                          <a:pt x="61661" y="199191"/>
                        </a:cubicBezTo>
                        <a:cubicBezTo>
                          <a:pt x="59007" y="222521"/>
                          <a:pt x="51365" y="245970"/>
                          <a:pt x="40022" y="266926"/>
                        </a:cubicBezTo>
                        <a:cubicBezTo>
                          <a:pt x="27432" y="268978"/>
                          <a:pt x="15687" y="277384"/>
                          <a:pt x="8688" y="287963"/>
                        </a:cubicBezTo>
                        <a:cubicBezTo>
                          <a:pt x="5229" y="293393"/>
                          <a:pt x="3017" y="299950"/>
                          <a:pt x="3017" y="306345"/>
                        </a:cubicBezTo>
                        <a:cubicBezTo>
                          <a:pt x="3017" y="310528"/>
                          <a:pt x="3902" y="314430"/>
                          <a:pt x="5511" y="318050"/>
                        </a:cubicBezTo>
                        <a:cubicBezTo>
                          <a:pt x="5672" y="318774"/>
                          <a:pt x="5953" y="319458"/>
                          <a:pt x="6315" y="320262"/>
                        </a:cubicBezTo>
                        <a:cubicBezTo>
                          <a:pt x="90542" y="496800"/>
                          <a:pt x="170505" y="675309"/>
                          <a:pt x="243912" y="856634"/>
                        </a:cubicBezTo>
                        <a:cubicBezTo>
                          <a:pt x="264425" y="907395"/>
                          <a:pt x="284376" y="958358"/>
                          <a:pt x="303844" y="1009561"/>
                        </a:cubicBezTo>
                        <a:cubicBezTo>
                          <a:pt x="304729" y="1011854"/>
                          <a:pt x="306136" y="1013543"/>
                          <a:pt x="307826" y="1014710"/>
                        </a:cubicBezTo>
                        <a:cubicBezTo>
                          <a:pt x="310038" y="1016560"/>
                          <a:pt x="313054" y="1017566"/>
                          <a:pt x="316594" y="1016842"/>
                        </a:cubicBezTo>
                        <a:cubicBezTo>
                          <a:pt x="448043" y="989772"/>
                          <a:pt x="578365" y="956910"/>
                          <a:pt x="706595" y="917250"/>
                        </a:cubicBezTo>
                        <a:cubicBezTo>
                          <a:pt x="740222" y="906792"/>
                          <a:pt x="773606" y="895771"/>
                          <a:pt x="806911" y="884428"/>
                        </a:cubicBezTo>
                        <a:cubicBezTo>
                          <a:pt x="817570" y="918054"/>
                          <a:pt x="828229" y="951721"/>
                          <a:pt x="838848" y="985347"/>
                        </a:cubicBezTo>
                        <a:cubicBezTo>
                          <a:pt x="841262" y="992989"/>
                          <a:pt x="853931" y="996449"/>
                          <a:pt x="857753" y="987841"/>
                        </a:cubicBezTo>
                        <a:cubicBezTo>
                          <a:pt x="864309" y="972757"/>
                          <a:pt x="870906" y="957754"/>
                          <a:pt x="877543" y="942751"/>
                        </a:cubicBezTo>
                        <a:cubicBezTo>
                          <a:pt x="877703" y="942470"/>
                          <a:pt x="878508" y="941062"/>
                          <a:pt x="878950" y="940016"/>
                        </a:cubicBezTo>
                        <a:cubicBezTo>
                          <a:pt x="881082" y="941786"/>
                          <a:pt x="885869" y="943636"/>
                          <a:pt x="887558" y="944642"/>
                        </a:cubicBezTo>
                        <a:cubicBezTo>
                          <a:pt x="894396" y="948825"/>
                          <a:pt x="901314" y="952887"/>
                          <a:pt x="908152" y="956990"/>
                        </a:cubicBezTo>
                        <a:cubicBezTo>
                          <a:pt x="911249" y="958840"/>
                          <a:pt x="914266" y="958840"/>
                          <a:pt x="916760" y="957875"/>
                        </a:cubicBezTo>
                        <a:cubicBezTo>
                          <a:pt x="922793" y="957794"/>
                          <a:pt x="929269" y="952726"/>
                          <a:pt x="927781" y="944923"/>
                        </a:cubicBezTo>
                        <a:cubicBezTo>
                          <a:pt x="921385" y="912624"/>
                          <a:pt x="912496" y="880848"/>
                          <a:pt x="901233" y="849877"/>
                        </a:cubicBezTo>
                        <a:cubicBezTo>
                          <a:pt x="922552" y="840465"/>
                          <a:pt x="942060" y="828558"/>
                          <a:pt x="956781" y="809654"/>
                        </a:cubicBezTo>
                        <a:cubicBezTo>
                          <a:pt x="971262" y="791111"/>
                          <a:pt x="980111" y="768466"/>
                          <a:pt x="984133" y="745297"/>
                        </a:cubicBezTo>
                        <a:cubicBezTo>
                          <a:pt x="993505" y="691197"/>
                          <a:pt x="978582" y="636776"/>
                          <a:pt x="958068" y="587100"/>
                        </a:cubicBezTo>
                        <a:close/>
                        <a:moveTo>
                          <a:pt x="76182" y="230605"/>
                        </a:moveTo>
                        <a:cubicBezTo>
                          <a:pt x="81411" y="241868"/>
                          <a:pt x="86761" y="253130"/>
                          <a:pt x="92070" y="264232"/>
                        </a:cubicBezTo>
                        <a:cubicBezTo>
                          <a:pt x="112946" y="307793"/>
                          <a:pt x="135028" y="350871"/>
                          <a:pt x="156507" y="394071"/>
                        </a:cubicBezTo>
                        <a:cubicBezTo>
                          <a:pt x="178147" y="437391"/>
                          <a:pt x="199546" y="480872"/>
                          <a:pt x="218571" y="525519"/>
                        </a:cubicBezTo>
                        <a:cubicBezTo>
                          <a:pt x="241096" y="578413"/>
                          <a:pt x="261529" y="632311"/>
                          <a:pt x="283450" y="685446"/>
                        </a:cubicBezTo>
                        <a:cubicBezTo>
                          <a:pt x="307946" y="744935"/>
                          <a:pt x="333971" y="803942"/>
                          <a:pt x="364218" y="860737"/>
                        </a:cubicBezTo>
                        <a:cubicBezTo>
                          <a:pt x="363936" y="861621"/>
                          <a:pt x="363775" y="862587"/>
                          <a:pt x="363856" y="863673"/>
                        </a:cubicBezTo>
                        <a:cubicBezTo>
                          <a:pt x="365465" y="890904"/>
                          <a:pt x="359673" y="917733"/>
                          <a:pt x="347445" y="941866"/>
                        </a:cubicBezTo>
                        <a:cubicBezTo>
                          <a:pt x="277498" y="765690"/>
                          <a:pt x="203648" y="590922"/>
                          <a:pt x="124731" y="418527"/>
                        </a:cubicBezTo>
                        <a:cubicBezTo>
                          <a:pt x="103091" y="371023"/>
                          <a:pt x="80888" y="323802"/>
                          <a:pt x="58082" y="276781"/>
                        </a:cubicBezTo>
                        <a:cubicBezTo>
                          <a:pt x="66046" y="262140"/>
                          <a:pt x="71919" y="246614"/>
                          <a:pt x="76182" y="230605"/>
                        </a:cubicBezTo>
                        <a:close/>
                        <a:moveTo>
                          <a:pt x="423225" y="972195"/>
                        </a:moveTo>
                        <a:cubicBezTo>
                          <a:pt x="388955" y="980199"/>
                          <a:pt x="354685" y="987721"/>
                          <a:pt x="320255" y="994840"/>
                        </a:cubicBezTo>
                        <a:cubicBezTo>
                          <a:pt x="251554" y="814762"/>
                          <a:pt x="175935" y="637299"/>
                          <a:pt x="95529" y="462088"/>
                        </a:cubicBezTo>
                        <a:cubicBezTo>
                          <a:pt x="73688" y="414424"/>
                          <a:pt x="51405" y="366920"/>
                          <a:pt x="28880" y="319538"/>
                        </a:cubicBezTo>
                        <a:cubicBezTo>
                          <a:pt x="28719" y="317124"/>
                          <a:pt x="27834" y="314832"/>
                          <a:pt x="26145" y="312781"/>
                        </a:cubicBezTo>
                        <a:cubicBezTo>
                          <a:pt x="26064" y="312700"/>
                          <a:pt x="26145" y="312781"/>
                          <a:pt x="26064" y="312700"/>
                        </a:cubicBezTo>
                        <a:cubicBezTo>
                          <a:pt x="25783" y="312177"/>
                          <a:pt x="25340" y="311654"/>
                          <a:pt x="25099" y="311091"/>
                        </a:cubicBezTo>
                        <a:cubicBezTo>
                          <a:pt x="24818" y="310649"/>
                          <a:pt x="24657" y="310206"/>
                          <a:pt x="24375" y="309764"/>
                        </a:cubicBezTo>
                        <a:cubicBezTo>
                          <a:pt x="24375" y="309683"/>
                          <a:pt x="24375" y="309683"/>
                          <a:pt x="24375" y="309603"/>
                        </a:cubicBezTo>
                        <a:cubicBezTo>
                          <a:pt x="24214" y="309080"/>
                          <a:pt x="24013" y="308557"/>
                          <a:pt x="23852" y="307994"/>
                        </a:cubicBezTo>
                        <a:cubicBezTo>
                          <a:pt x="23852" y="307914"/>
                          <a:pt x="23852" y="307712"/>
                          <a:pt x="23772" y="307471"/>
                        </a:cubicBezTo>
                        <a:lnTo>
                          <a:pt x="23772" y="305058"/>
                        </a:lnTo>
                        <a:cubicBezTo>
                          <a:pt x="23852" y="304696"/>
                          <a:pt x="23932" y="304455"/>
                          <a:pt x="23932" y="304253"/>
                        </a:cubicBezTo>
                        <a:cubicBezTo>
                          <a:pt x="24093" y="303368"/>
                          <a:pt x="24657" y="302403"/>
                          <a:pt x="24818" y="301518"/>
                        </a:cubicBezTo>
                        <a:cubicBezTo>
                          <a:pt x="24978" y="301076"/>
                          <a:pt x="25260" y="300633"/>
                          <a:pt x="25421" y="300191"/>
                        </a:cubicBezTo>
                        <a:cubicBezTo>
                          <a:pt x="26024" y="299225"/>
                          <a:pt x="26668" y="298341"/>
                          <a:pt x="27191" y="297456"/>
                        </a:cubicBezTo>
                        <a:cubicBezTo>
                          <a:pt x="27553" y="297093"/>
                          <a:pt x="27794" y="296651"/>
                          <a:pt x="28156" y="296410"/>
                        </a:cubicBezTo>
                        <a:cubicBezTo>
                          <a:pt x="28960" y="295525"/>
                          <a:pt x="29765" y="294720"/>
                          <a:pt x="30569" y="293916"/>
                        </a:cubicBezTo>
                        <a:cubicBezTo>
                          <a:pt x="31012" y="293473"/>
                          <a:pt x="31454" y="293111"/>
                          <a:pt x="31896" y="292750"/>
                        </a:cubicBezTo>
                        <a:lnTo>
                          <a:pt x="32701" y="292227"/>
                        </a:lnTo>
                        <a:cubicBezTo>
                          <a:pt x="32782" y="292146"/>
                          <a:pt x="32782" y="292066"/>
                          <a:pt x="32862" y="292146"/>
                        </a:cubicBezTo>
                        <a:cubicBezTo>
                          <a:pt x="33465" y="291623"/>
                          <a:pt x="34028" y="291261"/>
                          <a:pt x="34551" y="290899"/>
                        </a:cubicBezTo>
                        <a:cubicBezTo>
                          <a:pt x="35517" y="290296"/>
                          <a:pt x="36603" y="289652"/>
                          <a:pt x="37649" y="289129"/>
                        </a:cubicBezTo>
                        <a:cubicBezTo>
                          <a:pt x="38010" y="288968"/>
                          <a:pt x="38453" y="288768"/>
                          <a:pt x="38896" y="288526"/>
                        </a:cubicBezTo>
                        <a:cubicBezTo>
                          <a:pt x="39418" y="288365"/>
                          <a:pt x="40062" y="288245"/>
                          <a:pt x="40585" y="288084"/>
                        </a:cubicBezTo>
                        <a:cubicBezTo>
                          <a:pt x="125093" y="462128"/>
                          <a:pt x="201959" y="639913"/>
                          <a:pt x="275607" y="818865"/>
                        </a:cubicBezTo>
                        <a:cubicBezTo>
                          <a:pt x="295397" y="866971"/>
                          <a:pt x="314945" y="915239"/>
                          <a:pt x="334091" y="963707"/>
                        </a:cubicBezTo>
                        <a:cubicBezTo>
                          <a:pt x="335619" y="967690"/>
                          <a:pt x="338878" y="969821"/>
                          <a:pt x="342337" y="970465"/>
                        </a:cubicBezTo>
                        <a:cubicBezTo>
                          <a:pt x="344388" y="971631"/>
                          <a:pt x="346963" y="972074"/>
                          <a:pt x="349899" y="971189"/>
                        </a:cubicBezTo>
                        <a:lnTo>
                          <a:pt x="774089" y="841792"/>
                        </a:lnTo>
                        <a:cubicBezTo>
                          <a:pt x="780042" y="840022"/>
                          <a:pt x="785915" y="838252"/>
                          <a:pt x="791747" y="836482"/>
                        </a:cubicBezTo>
                        <a:cubicBezTo>
                          <a:pt x="794764" y="845895"/>
                          <a:pt x="797780" y="855307"/>
                          <a:pt x="800717" y="864719"/>
                        </a:cubicBezTo>
                        <a:cubicBezTo>
                          <a:pt x="676911" y="907073"/>
                          <a:pt x="550692" y="942550"/>
                          <a:pt x="423225" y="972195"/>
                        </a:cubicBezTo>
                        <a:close/>
                        <a:moveTo>
                          <a:pt x="764677" y="823008"/>
                        </a:moveTo>
                        <a:cubicBezTo>
                          <a:pt x="675020" y="850359"/>
                          <a:pt x="585283" y="877671"/>
                          <a:pt x="495626" y="905103"/>
                        </a:cubicBezTo>
                        <a:cubicBezTo>
                          <a:pt x="453634" y="917894"/>
                          <a:pt x="411641" y="930684"/>
                          <a:pt x="369689" y="943435"/>
                        </a:cubicBezTo>
                        <a:cubicBezTo>
                          <a:pt x="380066" y="920186"/>
                          <a:pt x="385215" y="894604"/>
                          <a:pt x="384611" y="869063"/>
                        </a:cubicBezTo>
                        <a:cubicBezTo>
                          <a:pt x="385858" y="869224"/>
                          <a:pt x="387266" y="869144"/>
                          <a:pt x="388794" y="868781"/>
                        </a:cubicBezTo>
                        <a:cubicBezTo>
                          <a:pt x="530097" y="831776"/>
                          <a:pt x="669912" y="789783"/>
                          <a:pt x="809526" y="746906"/>
                        </a:cubicBezTo>
                        <a:cubicBezTo>
                          <a:pt x="844037" y="736328"/>
                          <a:pt x="878588" y="725709"/>
                          <a:pt x="913100" y="715050"/>
                        </a:cubicBezTo>
                        <a:cubicBezTo>
                          <a:pt x="913180" y="724542"/>
                          <a:pt x="912215" y="734035"/>
                          <a:pt x="910364" y="743286"/>
                        </a:cubicBezTo>
                        <a:cubicBezTo>
                          <a:pt x="907508" y="757404"/>
                          <a:pt x="903526" y="772407"/>
                          <a:pt x="891017" y="781015"/>
                        </a:cubicBezTo>
                        <a:cubicBezTo>
                          <a:pt x="884823" y="785278"/>
                          <a:pt x="877784" y="788456"/>
                          <a:pt x="870423" y="791151"/>
                        </a:cubicBezTo>
                        <a:cubicBezTo>
                          <a:pt x="868814" y="791312"/>
                          <a:pt x="867326" y="791875"/>
                          <a:pt x="865878" y="792760"/>
                        </a:cubicBezTo>
                        <a:cubicBezTo>
                          <a:pt x="854414" y="796581"/>
                          <a:pt x="842348" y="799316"/>
                          <a:pt x="831527" y="802695"/>
                        </a:cubicBezTo>
                        <a:cubicBezTo>
                          <a:pt x="809244" y="809412"/>
                          <a:pt x="786961" y="816250"/>
                          <a:pt x="764677" y="823008"/>
                        </a:cubicBezTo>
                        <a:close/>
                        <a:moveTo>
                          <a:pt x="903486" y="929961"/>
                        </a:moveTo>
                        <a:cubicBezTo>
                          <a:pt x="899665" y="927668"/>
                          <a:pt x="895763" y="925335"/>
                          <a:pt x="891942" y="923042"/>
                        </a:cubicBezTo>
                        <a:cubicBezTo>
                          <a:pt x="883938" y="918336"/>
                          <a:pt x="875089" y="914957"/>
                          <a:pt x="867004" y="921634"/>
                        </a:cubicBezTo>
                        <a:cubicBezTo>
                          <a:pt x="860005" y="927507"/>
                          <a:pt x="857230" y="937884"/>
                          <a:pt x="853690" y="945848"/>
                        </a:cubicBezTo>
                        <a:cubicBezTo>
                          <a:pt x="852644" y="948342"/>
                          <a:pt x="851558" y="950836"/>
                          <a:pt x="850512" y="953290"/>
                        </a:cubicBezTo>
                        <a:cubicBezTo>
                          <a:pt x="837480" y="912303"/>
                          <a:pt x="824488" y="871356"/>
                          <a:pt x="811537" y="830369"/>
                        </a:cubicBezTo>
                        <a:cubicBezTo>
                          <a:pt x="822638" y="826990"/>
                          <a:pt x="833740" y="823530"/>
                          <a:pt x="844841" y="820152"/>
                        </a:cubicBezTo>
                        <a:cubicBezTo>
                          <a:pt x="851317" y="818181"/>
                          <a:pt x="857994" y="816411"/>
                          <a:pt x="864711" y="814400"/>
                        </a:cubicBezTo>
                        <a:cubicBezTo>
                          <a:pt x="881404" y="851486"/>
                          <a:pt x="894356" y="890300"/>
                          <a:pt x="903486" y="929961"/>
                        </a:cubicBezTo>
                        <a:close/>
                        <a:moveTo>
                          <a:pt x="950547" y="781458"/>
                        </a:moveTo>
                        <a:cubicBezTo>
                          <a:pt x="937837" y="805149"/>
                          <a:pt x="917604" y="819790"/>
                          <a:pt x="893913" y="830529"/>
                        </a:cubicBezTo>
                        <a:cubicBezTo>
                          <a:pt x="890816" y="822807"/>
                          <a:pt x="887598" y="815245"/>
                          <a:pt x="884219" y="807723"/>
                        </a:cubicBezTo>
                        <a:cubicBezTo>
                          <a:pt x="891339" y="804787"/>
                          <a:pt x="898056" y="801327"/>
                          <a:pt x="904210" y="796903"/>
                        </a:cubicBezTo>
                        <a:cubicBezTo>
                          <a:pt x="929229" y="778441"/>
                          <a:pt x="935906" y="738781"/>
                          <a:pt x="933774" y="708332"/>
                        </a:cubicBezTo>
                        <a:cubicBezTo>
                          <a:pt x="942663" y="702460"/>
                          <a:pt x="937153" y="686130"/>
                          <a:pt x="925448" y="689709"/>
                        </a:cubicBezTo>
                        <a:cubicBezTo>
                          <a:pt x="786357" y="732305"/>
                          <a:pt x="647548" y="775907"/>
                          <a:pt x="507492" y="815205"/>
                        </a:cubicBezTo>
                        <a:cubicBezTo>
                          <a:pt x="466223" y="826749"/>
                          <a:pt x="424753" y="838011"/>
                          <a:pt x="383324" y="848831"/>
                        </a:cubicBezTo>
                        <a:cubicBezTo>
                          <a:pt x="382721" y="848992"/>
                          <a:pt x="382158" y="849273"/>
                          <a:pt x="381635" y="849434"/>
                        </a:cubicBezTo>
                        <a:cubicBezTo>
                          <a:pt x="327132" y="746986"/>
                          <a:pt x="287272" y="637902"/>
                          <a:pt x="242987" y="530869"/>
                        </a:cubicBezTo>
                        <a:cubicBezTo>
                          <a:pt x="206665" y="442821"/>
                          <a:pt x="161133" y="358956"/>
                          <a:pt x="119421" y="273362"/>
                        </a:cubicBezTo>
                        <a:cubicBezTo>
                          <a:pt x="102286" y="238288"/>
                          <a:pt x="84267" y="202691"/>
                          <a:pt x="72562" y="165323"/>
                        </a:cubicBezTo>
                        <a:cubicBezTo>
                          <a:pt x="94322" y="147585"/>
                          <a:pt x="122881" y="136846"/>
                          <a:pt x="148623" y="127152"/>
                        </a:cubicBezTo>
                        <a:cubicBezTo>
                          <a:pt x="190334" y="111345"/>
                          <a:pt x="233293" y="98835"/>
                          <a:pt x="276250" y="87050"/>
                        </a:cubicBezTo>
                        <a:cubicBezTo>
                          <a:pt x="324800" y="73736"/>
                          <a:pt x="373550" y="61669"/>
                          <a:pt x="422340" y="49683"/>
                        </a:cubicBezTo>
                        <a:cubicBezTo>
                          <a:pt x="468838" y="38219"/>
                          <a:pt x="515255" y="25026"/>
                          <a:pt x="563482" y="23779"/>
                        </a:cubicBezTo>
                        <a:cubicBezTo>
                          <a:pt x="585564" y="23256"/>
                          <a:pt x="608049" y="24825"/>
                          <a:pt x="629166" y="31663"/>
                        </a:cubicBezTo>
                        <a:cubicBezTo>
                          <a:pt x="651088" y="38782"/>
                          <a:pt x="669027" y="52619"/>
                          <a:pt x="683588" y="70277"/>
                        </a:cubicBezTo>
                        <a:cubicBezTo>
                          <a:pt x="698430" y="88377"/>
                          <a:pt x="709330" y="109695"/>
                          <a:pt x="719547" y="130651"/>
                        </a:cubicBezTo>
                        <a:cubicBezTo>
                          <a:pt x="732257" y="156676"/>
                          <a:pt x="744485" y="182941"/>
                          <a:pt x="756914" y="209126"/>
                        </a:cubicBezTo>
                        <a:cubicBezTo>
                          <a:pt x="808319" y="317165"/>
                          <a:pt x="859683" y="425163"/>
                          <a:pt x="911088" y="533202"/>
                        </a:cubicBezTo>
                        <a:cubicBezTo>
                          <a:pt x="937193" y="588146"/>
                          <a:pt x="965430" y="645946"/>
                          <a:pt x="966475" y="707970"/>
                        </a:cubicBezTo>
                        <a:cubicBezTo>
                          <a:pt x="966958" y="733110"/>
                          <a:pt x="962533" y="759093"/>
                          <a:pt x="950547" y="78145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" name="任意多边形: 形状 86"/>
                  <p:cNvSpPr/>
                  <p:nvPr/>
                </p:nvSpPr>
                <p:spPr>
                  <a:xfrm>
                    <a:off x="5593633" y="2436436"/>
                    <a:ext cx="309716" cy="715967"/>
                  </a:xfrm>
                  <a:custGeom>
                    <a:avLst/>
                    <a:gdLst>
                      <a:gd name="connsiteX0" fmla="*/ 308791 w 309716"/>
                      <a:gd name="connsiteY0" fmla="*/ 636165 h 715967"/>
                      <a:gd name="connsiteX1" fmla="*/ 292380 w 309716"/>
                      <a:gd name="connsiteY1" fmla="*/ 714358 h 715967"/>
                      <a:gd name="connsiteX2" fmla="*/ 69666 w 309716"/>
                      <a:gd name="connsiteY2" fmla="*/ 191018 h 715967"/>
                      <a:gd name="connsiteX3" fmla="*/ 3017 w 309716"/>
                      <a:gd name="connsiteY3" fmla="*/ 49273 h 715967"/>
                      <a:gd name="connsiteX4" fmla="*/ 21117 w 309716"/>
                      <a:gd name="connsiteY4" fmla="*/ 3017 h 715967"/>
                      <a:gd name="connsiteX5" fmla="*/ 37005 w 309716"/>
                      <a:gd name="connsiteY5" fmla="*/ 36643 h 715967"/>
                      <a:gd name="connsiteX6" fmla="*/ 101442 w 309716"/>
                      <a:gd name="connsiteY6" fmla="*/ 166482 h 715967"/>
                      <a:gd name="connsiteX7" fmla="*/ 163506 w 309716"/>
                      <a:gd name="connsiteY7" fmla="*/ 297931 h 715967"/>
                      <a:gd name="connsiteX8" fmla="*/ 228386 w 309716"/>
                      <a:gd name="connsiteY8" fmla="*/ 457857 h 715967"/>
                      <a:gd name="connsiteX9" fmla="*/ 309153 w 309716"/>
                      <a:gd name="connsiteY9" fmla="*/ 633148 h 715967"/>
                      <a:gd name="connsiteX10" fmla="*/ 308791 w 309716"/>
                      <a:gd name="connsiteY10" fmla="*/ 636165 h 715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09716" h="715967">
                        <a:moveTo>
                          <a:pt x="308791" y="636165"/>
                        </a:moveTo>
                        <a:cubicBezTo>
                          <a:pt x="310400" y="663396"/>
                          <a:pt x="304608" y="690224"/>
                          <a:pt x="292380" y="714358"/>
                        </a:cubicBezTo>
                        <a:cubicBezTo>
                          <a:pt x="222433" y="538182"/>
                          <a:pt x="148584" y="363414"/>
                          <a:pt x="69666" y="191018"/>
                        </a:cubicBezTo>
                        <a:cubicBezTo>
                          <a:pt x="48026" y="143515"/>
                          <a:pt x="25823" y="96293"/>
                          <a:pt x="3017" y="49273"/>
                        </a:cubicBezTo>
                        <a:cubicBezTo>
                          <a:pt x="11021" y="34551"/>
                          <a:pt x="16854" y="19025"/>
                          <a:pt x="21117" y="3017"/>
                        </a:cubicBezTo>
                        <a:cubicBezTo>
                          <a:pt x="26346" y="14279"/>
                          <a:pt x="31696" y="25541"/>
                          <a:pt x="37005" y="36643"/>
                        </a:cubicBezTo>
                        <a:cubicBezTo>
                          <a:pt x="57881" y="80204"/>
                          <a:pt x="79963" y="123283"/>
                          <a:pt x="101442" y="166482"/>
                        </a:cubicBezTo>
                        <a:cubicBezTo>
                          <a:pt x="123082" y="209802"/>
                          <a:pt x="144481" y="253283"/>
                          <a:pt x="163506" y="297931"/>
                        </a:cubicBezTo>
                        <a:cubicBezTo>
                          <a:pt x="186031" y="350824"/>
                          <a:pt x="206464" y="404723"/>
                          <a:pt x="228386" y="457857"/>
                        </a:cubicBezTo>
                        <a:cubicBezTo>
                          <a:pt x="252881" y="517347"/>
                          <a:pt x="278906" y="576353"/>
                          <a:pt x="309153" y="633148"/>
                        </a:cubicBezTo>
                        <a:cubicBezTo>
                          <a:pt x="308872" y="634113"/>
                          <a:pt x="308670" y="635079"/>
                          <a:pt x="308791" y="6361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" name="任意多边形: 形状 87"/>
                  <p:cNvSpPr/>
                  <p:nvPr/>
                </p:nvSpPr>
                <p:spPr>
                  <a:xfrm>
                    <a:off x="5608073" y="2229507"/>
                    <a:ext cx="896970" cy="828591"/>
                  </a:xfrm>
                  <a:custGeom>
                    <a:avLst/>
                    <a:gdLst>
                      <a:gd name="connsiteX0" fmla="*/ 841543 w 896970"/>
                      <a:gd name="connsiteY0" fmla="*/ 512543 h 828591"/>
                      <a:gd name="connsiteX1" fmla="*/ 687369 w 896970"/>
                      <a:gd name="connsiteY1" fmla="*/ 188467 h 828591"/>
                      <a:gd name="connsiteX2" fmla="*/ 650002 w 896970"/>
                      <a:gd name="connsiteY2" fmla="*/ 109992 h 828591"/>
                      <a:gd name="connsiteX3" fmla="*/ 614042 w 896970"/>
                      <a:gd name="connsiteY3" fmla="*/ 49618 h 828591"/>
                      <a:gd name="connsiteX4" fmla="*/ 559621 w 896970"/>
                      <a:gd name="connsiteY4" fmla="*/ 11004 h 828591"/>
                      <a:gd name="connsiteX5" fmla="*/ 493937 w 896970"/>
                      <a:gd name="connsiteY5" fmla="*/ 3120 h 828591"/>
                      <a:gd name="connsiteX6" fmla="*/ 352795 w 896970"/>
                      <a:gd name="connsiteY6" fmla="*/ 29024 h 828591"/>
                      <a:gd name="connsiteX7" fmla="*/ 206705 w 896970"/>
                      <a:gd name="connsiteY7" fmla="*/ 66391 h 828591"/>
                      <a:gd name="connsiteX8" fmla="*/ 79078 w 896970"/>
                      <a:gd name="connsiteY8" fmla="*/ 106493 h 828591"/>
                      <a:gd name="connsiteX9" fmla="*/ 3017 w 896970"/>
                      <a:gd name="connsiteY9" fmla="*/ 144664 h 828591"/>
                      <a:gd name="connsiteX10" fmla="*/ 49876 w 896970"/>
                      <a:gd name="connsiteY10" fmla="*/ 252703 h 828591"/>
                      <a:gd name="connsiteX11" fmla="*/ 173441 w 896970"/>
                      <a:gd name="connsiteY11" fmla="*/ 510210 h 828591"/>
                      <a:gd name="connsiteX12" fmla="*/ 312089 w 896970"/>
                      <a:gd name="connsiteY12" fmla="*/ 828775 h 828591"/>
                      <a:gd name="connsiteX13" fmla="*/ 313779 w 896970"/>
                      <a:gd name="connsiteY13" fmla="*/ 828172 h 828591"/>
                      <a:gd name="connsiteX14" fmla="*/ 437947 w 896970"/>
                      <a:gd name="connsiteY14" fmla="*/ 794546 h 828591"/>
                      <a:gd name="connsiteX15" fmla="*/ 855902 w 896970"/>
                      <a:gd name="connsiteY15" fmla="*/ 669050 h 828591"/>
                      <a:gd name="connsiteX16" fmla="*/ 864229 w 896970"/>
                      <a:gd name="connsiteY16" fmla="*/ 687673 h 828591"/>
                      <a:gd name="connsiteX17" fmla="*/ 834665 w 896970"/>
                      <a:gd name="connsiteY17" fmla="*/ 776244 h 828591"/>
                      <a:gd name="connsiteX18" fmla="*/ 814674 w 896970"/>
                      <a:gd name="connsiteY18" fmla="*/ 787064 h 828591"/>
                      <a:gd name="connsiteX19" fmla="*/ 824368 w 896970"/>
                      <a:gd name="connsiteY19" fmla="*/ 809870 h 828591"/>
                      <a:gd name="connsiteX20" fmla="*/ 881001 w 896970"/>
                      <a:gd name="connsiteY20" fmla="*/ 760799 h 828591"/>
                      <a:gd name="connsiteX21" fmla="*/ 896890 w 896970"/>
                      <a:gd name="connsiteY21" fmla="*/ 687311 h 828591"/>
                      <a:gd name="connsiteX22" fmla="*/ 841543 w 896970"/>
                      <a:gd name="connsiteY22" fmla="*/ 512543 h 828591"/>
                      <a:gd name="connsiteX23" fmla="*/ 366752 w 896970"/>
                      <a:gd name="connsiteY23" fmla="*/ 494081 h 828591"/>
                      <a:gd name="connsiteX24" fmla="*/ 353961 w 896970"/>
                      <a:gd name="connsiteY24" fmla="*/ 486881 h 828591"/>
                      <a:gd name="connsiteX25" fmla="*/ 351025 w 896970"/>
                      <a:gd name="connsiteY25" fmla="*/ 477468 h 828591"/>
                      <a:gd name="connsiteX26" fmla="*/ 350864 w 896970"/>
                      <a:gd name="connsiteY26" fmla="*/ 476946 h 828591"/>
                      <a:gd name="connsiteX27" fmla="*/ 350261 w 896970"/>
                      <a:gd name="connsiteY27" fmla="*/ 475699 h 828591"/>
                      <a:gd name="connsiteX28" fmla="*/ 348491 w 896970"/>
                      <a:gd name="connsiteY28" fmla="*/ 471958 h 828591"/>
                      <a:gd name="connsiteX29" fmla="*/ 344589 w 896970"/>
                      <a:gd name="connsiteY29" fmla="*/ 465643 h 828591"/>
                      <a:gd name="connsiteX30" fmla="*/ 344308 w 896970"/>
                      <a:gd name="connsiteY30" fmla="*/ 465281 h 828591"/>
                      <a:gd name="connsiteX31" fmla="*/ 343785 w 896970"/>
                      <a:gd name="connsiteY31" fmla="*/ 464477 h 828591"/>
                      <a:gd name="connsiteX32" fmla="*/ 341572 w 896970"/>
                      <a:gd name="connsiteY32" fmla="*/ 462184 h 828591"/>
                      <a:gd name="connsiteX33" fmla="*/ 339441 w 896970"/>
                      <a:gd name="connsiteY33" fmla="*/ 460133 h 828591"/>
                      <a:gd name="connsiteX34" fmla="*/ 338475 w 896970"/>
                      <a:gd name="connsiteY34" fmla="*/ 459529 h 828591"/>
                      <a:gd name="connsiteX35" fmla="*/ 335016 w 896970"/>
                      <a:gd name="connsiteY35" fmla="*/ 457397 h 828591"/>
                      <a:gd name="connsiteX36" fmla="*/ 334735 w 896970"/>
                      <a:gd name="connsiteY36" fmla="*/ 457237 h 828591"/>
                      <a:gd name="connsiteX37" fmla="*/ 334654 w 896970"/>
                      <a:gd name="connsiteY37" fmla="*/ 457237 h 828591"/>
                      <a:gd name="connsiteX38" fmla="*/ 332522 w 896970"/>
                      <a:gd name="connsiteY38" fmla="*/ 456633 h 828591"/>
                      <a:gd name="connsiteX39" fmla="*/ 331114 w 896970"/>
                      <a:gd name="connsiteY39" fmla="*/ 456271 h 828591"/>
                      <a:gd name="connsiteX40" fmla="*/ 328621 w 896970"/>
                      <a:gd name="connsiteY40" fmla="*/ 456271 h 828591"/>
                      <a:gd name="connsiteX41" fmla="*/ 325604 w 896970"/>
                      <a:gd name="connsiteY41" fmla="*/ 457076 h 828591"/>
                      <a:gd name="connsiteX42" fmla="*/ 325323 w 896970"/>
                      <a:gd name="connsiteY42" fmla="*/ 457237 h 828591"/>
                      <a:gd name="connsiteX43" fmla="*/ 323633 w 896970"/>
                      <a:gd name="connsiteY43" fmla="*/ 458202 h 828591"/>
                      <a:gd name="connsiteX44" fmla="*/ 323271 w 896970"/>
                      <a:gd name="connsiteY44" fmla="*/ 458363 h 828591"/>
                      <a:gd name="connsiteX45" fmla="*/ 322105 w 896970"/>
                      <a:gd name="connsiteY45" fmla="*/ 459408 h 828591"/>
                      <a:gd name="connsiteX46" fmla="*/ 320496 w 896970"/>
                      <a:gd name="connsiteY46" fmla="*/ 461098 h 828591"/>
                      <a:gd name="connsiteX47" fmla="*/ 320415 w 896970"/>
                      <a:gd name="connsiteY47" fmla="*/ 461178 h 828591"/>
                      <a:gd name="connsiteX48" fmla="*/ 318284 w 896970"/>
                      <a:gd name="connsiteY48" fmla="*/ 464999 h 828591"/>
                      <a:gd name="connsiteX49" fmla="*/ 317841 w 896970"/>
                      <a:gd name="connsiteY49" fmla="*/ 466166 h 828591"/>
                      <a:gd name="connsiteX50" fmla="*/ 317036 w 896970"/>
                      <a:gd name="connsiteY50" fmla="*/ 468379 h 828591"/>
                      <a:gd name="connsiteX51" fmla="*/ 316152 w 896970"/>
                      <a:gd name="connsiteY51" fmla="*/ 472481 h 828591"/>
                      <a:gd name="connsiteX52" fmla="*/ 316152 w 896970"/>
                      <a:gd name="connsiteY52" fmla="*/ 472642 h 828591"/>
                      <a:gd name="connsiteX53" fmla="*/ 315870 w 896970"/>
                      <a:gd name="connsiteY53" fmla="*/ 474854 h 828591"/>
                      <a:gd name="connsiteX54" fmla="*/ 315709 w 896970"/>
                      <a:gd name="connsiteY54" fmla="*/ 477871 h 828591"/>
                      <a:gd name="connsiteX55" fmla="*/ 315991 w 896970"/>
                      <a:gd name="connsiteY55" fmla="*/ 484266 h 828591"/>
                      <a:gd name="connsiteX56" fmla="*/ 316071 w 896970"/>
                      <a:gd name="connsiteY56" fmla="*/ 485232 h 828591"/>
                      <a:gd name="connsiteX57" fmla="*/ 316152 w 896970"/>
                      <a:gd name="connsiteY57" fmla="*/ 485755 h 828591"/>
                      <a:gd name="connsiteX58" fmla="*/ 316152 w 896970"/>
                      <a:gd name="connsiteY58" fmla="*/ 486036 h 828591"/>
                      <a:gd name="connsiteX59" fmla="*/ 316232 w 896970"/>
                      <a:gd name="connsiteY59" fmla="*/ 486318 h 828591"/>
                      <a:gd name="connsiteX60" fmla="*/ 316835 w 896970"/>
                      <a:gd name="connsiteY60" fmla="*/ 489938 h 828591"/>
                      <a:gd name="connsiteX61" fmla="*/ 319048 w 896970"/>
                      <a:gd name="connsiteY61" fmla="*/ 498183 h 828591"/>
                      <a:gd name="connsiteX62" fmla="*/ 311848 w 896970"/>
                      <a:gd name="connsiteY62" fmla="*/ 510894 h 828591"/>
                      <a:gd name="connsiteX63" fmla="*/ 299057 w 896970"/>
                      <a:gd name="connsiteY63" fmla="*/ 503694 h 828591"/>
                      <a:gd name="connsiteX64" fmla="*/ 296563 w 896970"/>
                      <a:gd name="connsiteY64" fmla="*/ 464919 h 828591"/>
                      <a:gd name="connsiteX65" fmla="*/ 311486 w 896970"/>
                      <a:gd name="connsiteY65" fmla="*/ 441469 h 828591"/>
                      <a:gd name="connsiteX66" fmla="*/ 335539 w 896970"/>
                      <a:gd name="connsiteY66" fmla="*/ 436160 h 828591"/>
                      <a:gd name="connsiteX67" fmla="*/ 373871 w 896970"/>
                      <a:gd name="connsiteY67" fmla="*/ 481330 h 828591"/>
                      <a:gd name="connsiteX68" fmla="*/ 366752 w 896970"/>
                      <a:gd name="connsiteY68" fmla="*/ 494081 h 828591"/>
                      <a:gd name="connsiteX69" fmla="*/ 494862 w 896970"/>
                      <a:gd name="connsiteY69" fmla="*/ 518416 h 828591"/>
                      <a:gd name="connsiteX70" fmla="*/ 478451 w 896970"/>
                      <a:gd name="connsiteY70" fmla="*/ 517088 h 828591"/>
                      <a:gd name="connsiteX71" fmla="*/ 469039 w 896970"/>
                      <a:gd name="connsiteY71" fmla="*/ 512663 h 828591"/>
                      <a:gd name="connsiteX72" fmla="*/ 458661 w 896970"/>
                      <a:gd name="connsiteY72" fmla="*/ 501924 h 828591"/>
                      <a:gd name="connsiteX73" fmla="*/ 446957 w 896970"/>
                      <a:gd name="connsiteY73" fmla="*/ 478313 h 828591"/>
                      <a:gd name="connsiteX74" fmla="*/ 442693 w 896970"/>
                      <a:gd name="connsiteY74" fmla="*/ 466608 h 828591"/>
                      <a:gd name="connsiteX75" fmla="*/ 440400 w 896970"/>
                      <a:gd name="connsiteY75" fmla="*/ 460575 h 828591"/>
                      <a:gd name="connsiteX76" fmla="*/ 440118 w 896970"/>
                      <a:gd name="connsiteY76" fmla="*/ 459851 h 828591"/>
                      <a:gd name="connsiteX77" fmla="*/ 439837 w 896970"/>
                      <a:gd name="connsiteY77" fmla="*/ 459408 h 828591"/>
                      <a:gd name="connsiteX78" fmla="*/ 438670 w 896970"/>
                      <a:gd name="connsiteY78" fmla="*/ 456754 h 828591"/>
                      <a:gd name="connsiteX79" fmla="*/ 442291 w 896970"/>
                      <a:gd name="connsiteY79" fmla="*/ 442555 h 828591"/>
                      <a:gd name="connsiteX80" fmla="*/ 456489 w 896970"/>
                      <a:gd name="connsiteY80" fmla="*/ 446296 h 828591"/>
                      <a:gd name="connsiteX81" fmla="*/ 466505 w 896970"/>
                      <a:gd name="connsiteY81" fmla="*/ 471958 h 828591"/>
                      <a:gd name="connsiteX82" fmla="*/ 467913 w 896970"/>
                      <a:gd name="connsiteY82" fmla="*/ 475699 h 828591"/>
                      <a:gd name="connsiteX83" fmla="*/ 468637 w 896970"/>
                      <a:gd name="connsiteY83" fmla="*/ 477468 h 828591"/>
                      <a:gd name="connsiteX84" fmla="*/ 468797 w 896970"/>
                      <a:gd name="connsiteY84" fmla="*/ 477831 h 828591"/>
                      <a:gd name="connsiteX85" fmla="*/ 469602 w 896970"/>
                      <a:gd name="connsiteY85" fmla="*/ 479600 h 828591"/>
                      <a:gd name="connsiteX86" fmla="*/ 470929 w 896970"/>
                      <a:gd name="connsiteY86" fmla="*/ 482255 h 828591"/>
                      <a:gd name="connsiteX87" fmla="*/ 473665 w 896970"/>
                      <a:gd name="connsiteY87" fmla="*/ 487484 h 828591"/>
                      <a:gd name="connsiteX88" fmla="*/ 475796 w 896970"/>
                      <a:gd name="connsiteY88" fmla="*/ 490782 h 828591"/>
                      <a:gd name="connsiteX89" fmla="*/ 476963 w 896970"/>
                      <a:gd name="connsiteY89" fmla="*/ 492311 h 828591"/>
                      <a:gd name="connsiteX90" fmla="*/ 478491 w 896970"/>
                      <a:gd name="connsiteY90" fmla="*/ 494000 h 828591"/>
                      <a:gd name="connsiteX91" fmla="*/ 478853 w 896970"/>
                      <a:gd name="connsiteY91" fmla="*/ 494523 h 828591"/>
                      <a:gd name="connsiteX92" fmla="*/ 479135 w 896970"/>
                      <a:gd name="connsiteY92" fmla="*/ 494603 h 828591"/>
                      <a:gd name="connsiteX93" fmla="*/ 482875 w 896970"/>
                      <a:gd name="connsiteY93" fmla="*/ 496735 h 828591"/>
                      <a:gd name="connsiteX94" fmla="*/ 484042 w 896970"/>
                      <a:gd name="connsiteY94" fmla="*/ 497258 h 828591"/>
                      <a:gd name="connsiteX95" fmla="*/ 487139 w 896970"/>
                      <a:gd name="connsiteY95" fmla="*/ 498224 h 828591"/>
                      <a:gd name="connsiteX96" fmla="*/ 488104 w 896970"/>
                      <a:gd name="connsiteY96" fmla="*/ 498505 h 828591"/>
                      <a:gd name="connsiteX97" fmla="*/ 489432 w 896970"/>
                      <a:gd name="connsiteY97" fmla="*/ 498505 h 828591"/>
                      <a:gd name="connsiteX98" fmla="*/ 489432 w 896970"/>
                      <a:gd name="connsiteY98" fmla="*/ 498585 h 828591"/>
                      <a:gd name="connsiteX99" fmla="*/ 489713 w 896970"/>
                      <a:gd name="connsiteY99" fmla="*/ 498505 h 828591"/>
                      <a:gd name="connsiteX100" fmla="*/ 489995 w 896970"/>
                      <a:gd name="connsiteY100" fmla="*/ 498505 h 828591"/>
                      <a:gd name="connsiteX101" fmla="*/ 490277 w 896970"/>
                      <a:gd name="connsiteY101" fmla="*/ 498344 h 828591"/>
                      <a:gd name="connsiteX102" fmla="*/ 490639 w 896970"/>
                      <a:gd name="connsiteY102" fmla="*/ 498264 h 828591"/>
                      <a:gd name="connsiteX103" fmla="*/ 490719 w 896970"/>
                      <a:gd name="connsiteY103" fmla="*/ 498103 h 828591"/>
                      <a:gd name="connsiteX104" fmla="*/ 490880 w 896970"/>
                      <a:gd name="connsiteY104" fmla="*/ 498023 h 828591"/>
                      <a:gd name="connsiteX105" fmla="*/ 491161 w 896970"/>
                      <a:gd name="connsiteY105" fmla="*/ 497660 h 828591"/>
                      <a:gd name="connsiteX106" fmla="*/ 491161 w 896970"/>
                      <a:gd name="connsiteY106" fmla="*/ 497821 h 828591"/>
                      <a:gd name="connsiteX107" fmla="*/ 491523 w 896970"/>
                      <a:gd name="connsiteY107" fmla="*/ 497379 h 828591"/>
                      <a:gd name="connsiteX108" fmla="*/ 491684 w 896970"/>
                      <a:gd name="connsiteY108" fmla="*/ 497097 h 828591"/>
                      <a:gd name="connsiteX109" fmla="*/ 491966 w 896970"/>
                      <a:gd name="connsiteY109" fmla="*/ 496655 h 828591"/>
                      <a:gd name="connsiteX110" fmla="*/ 492770 w 896970"/>
                      <a:gd name="connsiteY110" fmla="*/ 495408 h 828591"/>
                      <a:gd name="connsiteX111" fmla="*/ 493293 w 896970"/>
                      <a:gd name="connsiteY111" fmla="*/ 494081 h 828591"/>
                      <a:gd name="connsiteX112" fmla="*/ 494017 w 896970"/>
                      <a:gd name="connsiteY112" fmla="*/ 491788 h 828591"/>
                      <a:gd name="connsiteX113" fmla="*/ 495184 w 896970"/>
                      <a:gd name="connsiteY113" fmla="*/ 486197 h 828591"/>
                      <a:gd name="connsiteX114" fmla="*/ 495344 w 896970"/>
                      <a:gd name="connsiteY114" fmla="*/ 484507 h 828591"/>
                      <a:gd name="connsiteX115" fmla="*/ 495505 w 896970"/>
                      <a:gd name="connsiteY115" fmla="*/ 481652 h 828591"/>
                      <a:gd name="connsiteX116" fmla="*/ 495666 w 896970"/>
                      <a:gd name="connsiteY116" fmla="*/ 475176 h 828591"/>
                      <a:gd name="connsiteX117" fmla="*/ 494701 w 896970"/>
                      <a:gd name="connsiteY117" fmla="*/ 461581 h 828591"/>
                      <a:gd name="connsiteX118" fmla="*/ 494621 w 896970"/>
                      <a:gd name="connsiteY118" fmla="*/ 461581 h 828591"/>
                      <a:gd name="connsiteX119" fmla="*/ 494460 w 896970"/>
                      <a:gd name="connsiteY119" fmla="*/ 460173 h 828591"/>
                      <a:gd name="connsiteX120" fmla="*/ 493937 w 896970"/>
                      <a:gd name="connsiteY120" fmla="*/ 456794 h 828591"/>
                      <a:gd name="connsiteX121" fmla="*/ 492690 w 896970"/>
                      <a:gd name="connsiteY121" fmla="*/ 450921 h 828591"/>
                      <a:gd name="connsiteX122" fmla="*/ 489593 w 896970"/>
                      <a:gd name="connsiteY122" fmla="*/ 440906 h 828591"/>
                      <a:gd name="connsiteX123" fmla="*/ 496873 w 896970"/>
                      <a:gd name="connsiteY123" fmla="*/ 428195 h 828591"/>
                      <a:gd name="connsiteX124" fmla="*/ 509583 w 896970"/>
                      <a:gd name="connsiteY124" fmla="*/ 435395 h 828591"/>
                      <a:gd name="connsiteX125" fmla="*/ 515899 w 896970"/>
                      <a:gd name="connsiteY125" fmla="*/ 466447 h 828591"/>
                      <a:gd name="connsiteX126" fmla="*/ 494862 w 896970"/>
                      <a:gd name="connsiteY126" fmla="*/ 518416 h 828591"/>
                      <a:gd name="connsiteX127" fmla="*/ 635722 w 896970"/>
                      <a:gd name="connsiteY127" fmla="*/ 402413 h 828591"/>
                      <a:gd name="connsiteX128" fmla="*/ 623012 w 896970"/>
                      <a:gd name="connsiteY128" fmla="*/ 395213 h 828591"/>
                      <a:gd name="connsiteX129" fmla="*/ 620598 w 896970"/>
                      <a:gd name="connsiteY129" fmla="*/ 387047 h 828591"/>
                      <a:gd name="connsiteX130" fmla="*/ 619875 w 896970"/>
                      <a:gd name="connsiteY130" fmla="*/ 385197 h 828591"/>
                      <a:gd name="connsiteX131" fmla="*/ 618346 w 896970"/>
                      <a:gd name="connsiteY131" fmla="*/ 382181 h 828591"/>
                      <a:gd name="connsiteX132" fmla="*/ 614968 w 896970"/>
                      <a:gd name="connsiteY132" fmla="*/ 376751 h 828591"/>
                      <a:gd name="connsiteX133" fmla="*/ 614364 w 896970"/>
                      <a:gd name="connsiteY133" fmla="*/ 376026 h 828591"/>
                      <a:gd name="connsiteX134" fmla="*/ 612514 w 896970"/>
                      <a:gd name="connsiteY134" fmla="*/ 374056 h 828591"/>
                      <a:gd name="connsiteX135" fmla="*/ 610825 w 896970"/>
                      <a:gd name="connsiteY135" fmla="*/ 372527 h 828591"/>
                      <a:gd name="connsiteX136" fmla="*/ 610382 w 896970"/>
                      <a:gd name="connsiteY136" fmla="*/ 372246 h 828591"/>
                      <a:gd name="connsiteX137" fmla="*/ 608250 w 896970"/>
                      <a:gd name="connsiteY137" fmla="*/ 371079 h 828591"/>
                      <a:gd name="connsiteX138" fmla="*/ 607526 w 896970"/>
                      <a:gd name="connsiteY138" fmla="*/ 370637 h 828591"/>
                      <a:gd name="connsiteX139" fmla="*/ 607164 w 896970"/>
                      <a:gd name="connsiteY139" fmla="*/ 370476 h 828591"/>
                      <a:gd name="connsiteX140" fmla="*/ 606722 w 896970"/>
                      <a:gd name="connsiteY140" fmla="*/ 370315 h 828591"/>
                      <a:gd name="connsiteX141" fmla="*/ 604872 w 896970"/>
                      <a:gd name="connsiteY141" fmla="*/ 369792 h 828591"/>
                      <a:gd name="connsiteX142" fmla="*/ 604711 w 896970"/>
                      <a:gd name="connsiteY142" fmla="*/ 369792 h 828591"/>
                      <a:gd name="connsiteX143" fmla="*/ 603182 w 896970"/>
                      <a:gd name="connsiteY143" fmla="*/ 369712 h 828591"/>
                      <a:gd name="connsiteX144" fmla="*/ 601855 w 896970"/>
                      <a:gd name="connsiteY144" fmla="*/ 369792 h 828591"/>
                      <a:gd name="connsiteX145" fmla="*/ 600165 w 896970"/>
                      <a:gd name="connsiteY145" fmla="*/ 370235 h 828591"/>
                      <a:gd name="connsiteX146" fmla="*/ 600004 w 896970"/>
                      <a:gd name="connsiteY146" fmla="*/ 370315 h 828591"/>
                      <a:gd name="connsiteX147" fmla="*/ 599844 w 896970"/>
                      <a:gd name="connsiteY147" fmla="*/ 370395 h 828591"/>
                      <a:gd name="connsiteX148" fmla="*/ 599481 w 896970"/>
                      <a:gd name="connsiteY148" fmla="*/ 370476 h 828591"/>
                      <a:gd name="connsiteX149" fmla="*/ 598597 w 896970"/>
                      <a:gd name="connsiteY149" fmla="*/ 370838 h 828591"/>
                      <a:gd name="connsiteX150" fmla="*/ 597189 w 896970"/>
                      <a:gd name="connsiteY150" fmla="*/ 371723 h 828591"/>
                      <a:gd name="connsiteX151" fmla="*/ 596022 w 896970"/>
                      <a:gd name="connsiteY151" fmla="*/ 372769 h 828591"/>
                      <a:gd name="connsiteX152" fmla="*/ 594776 w 896970"/>
                      <a:gd name="connsiteY152" fmla="*/ 374096 h 828591"/>
                      <a:gd name="connsiteX153" fmla="*/ 594615 w 896970"/>
                      <a:gd name="connsiteY153" fmla="*/ 374377 h 828591"/>
                      <a:gd name="connsiteX154" fmla="*/ 592644 w 896970"/>
                      <a:gd name="connsiteY154" fmla="*/ 377837 h 828591"/>
                      <a:gd name="connsiteX155" fmla="*/ 592563 w 896970"/>
                      <a:gd name="connsiteY155" fmla="*/ 378279 h 828591"/>
                      <a:gd name="connsiteX156" fmla="*/ 591839 w 896970"/>
                      <a:gd name="connsiteY156" fmla="*/ 380331 h 828591"/>
                      <a:gd name="connsiteX157" fmla="*/ 591317 w 896970"/>
                      <a:gd name="connsiteY157" fmla="*/ 382985 h 828591"/>
                      <a:gd name="connsiteX158" fmla="*/ 591236 w 896970"/>
                      <a:gd name="connsiteY158" fmla="*/ 383347 h 828591"/>
                      <a:gd name="connsiteX159" fmla="*/ 590954 w 896970"/>
                      <a:gd name="connsiteY159" fmla="*/ 388858 h 828591"/>
                      <a:gd name="connsiteX160" fmla="*/ 591115 w 896970"/>
                      <a:gd name="connsiteY160" fmla="*/ 391794 h 828591"/>
                      <a:gd name="connsiteX161" fmla="*/ 591196 w 896970"/>
                      <a:gd name="connsiteY161" fmla="*/ 392759 h 828591"/>
                      <a:gd name="connsiteX162" fmla="*/ 595017 w 896970"/>
                      <a:gd name="connsiteY162" fmla="*/ 406516 h 828591"/>
                      <a:gd name="connsiteX163" fmla="*/ 587817 w 896970"/>
                      <a:gd name="connsiteY163" fmla="*/ 419226 h 828591"/>
                      <a:gd name="connsiteX164" fmla="*/ 575026 w 896970"/>
                      <a:gd name="connsiteY164" fmla="*/ 412026 h 828591"/>
                      <a:gd name="connsiteX165" fmla="*/ 571486 w 896970"/>
                      <a:gd name="connsiteY165" fmla="*/ 376791 h 828591"/>
                      <a:gd name="connsiteX166" fmla="*/ 605756 w 896970"/>
                      <a:gd name="connsiteY166" fmla="*/ 349198 h 828591"/>
                      <a:gd name="connsiteX167" fmla="*/ 642842 w 896970"/>
                      <a:gd name="connsiteY167" fmla="*/ 389662 h 828591"/>
                      <a:gd name="connsiteX168" fmla="*/ 635722 w 896970"/>
                      <a:gd name="connsiteY168" fmla="*/ 402413 h 828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</a:cxnLst>
                    <a:rect l="l" t="t" r="r" b="b"/>
                    <a:pathLst>
                      <a:path w="896970" h="828591">
                        <a:moveTo>
                          <a:pt x="841543" y="512543"/>
                        </a:moveTo>
                        <a:cubicBezTo>
                          <a:pt x="790138" y="404505"/>
                          <a:pt x="738773" y="296506"/>
                          <a:pt x="687369" y="188467"/>
                        </a:cubicBezTo>
                        <a:cubicBezTo>
                          <a:pt x="674940" y="162282"/>
                          <a:pt x="662712" y="136017"/>
                          <a:pt x="650002" y="109992"/>
                        </a:cubicBezTo>
                        <a:cubicBezTo>
                          <a:pt x="639785" y="89036"/>
                          <a:pt x="628885" y="67758"/>
                          <a:pt x="614042" y="49618"/>
                        </a:cubicBezTo>
                        <a:cubicBezTo>
                          <a:pt x="599481" y="31960"/>
                          <a:pt x="581542" y="18123"/>
                          <a:pt x="559621" y="11004"/>
                        </a:cubicBezTo>
                        <a:cubicBezTo>
                          <a:pt x="538504" y="4166"/>
                          <a:pt x="516059" y="2557"/>
                          <a:pt x="493937" y="3120"/>
                        </a:cubicBezTo>
                        <a:cubicBezTo>
                          <a:pt x="445750" y="4367"/>
                          <a:pt x="399332" y="17600"/>
                          <a:pt x="352795" y="29024"/>
                        </a:cubicBezTo>
                        <a:cubicBezTo>
                          <a:pt x="303964" y="41010"/>
                          <a:pt x="255254" y="53077"/>
                          <a:pt x="206705" y="66391"/>
                        </a:cubicBezTo>
                        <a:cubicBezTo>
                          <a:pt x="163747" y="78176"/>
                          <a:pt x="120789" y="90726"/>
                          <a:pt x="79078" y="106493"/>
                        </a:cubicBezTo>
                        <a:cubicBezTo>
                          <a:pt x="53336" y="116187"/>
                          <a:pt x="24737" y="126926"/>
                          <a:pt x="3017" y="144664"/>
                        </a:cubicBezTo>
                        <a:cubicBezTo>
                          <a:pt x="14721" y="182032"/>
                          <a:pt x="32741" y="217629"/>
                          <a:pt x="49876" y="252703"/>
                        </a:cubicBezTo>
                        <a:cubicBezTo>
                          <a:pt x="91587" y="338257"/>
                          <a:pt x="137120" y="422162"/>
                          <a:pt x="173441" y="510210"/>
                        </a:cubicBezTo>
                        <a:cubicBezTo>
                          <a:pt x="217726" y="617243"/>
                          <a:pt x="257587" y="726327"/>
                          <a:pt x="312089" y="828775"/>
                        </a:cubicBezTo>
                        <a:cubicBezTo>
                          <a:pt x="312612" y="828614"/>
                          <a:pt x="313135" y="828333"/>
                          <a:pt x="313779" y="828172"/>
                        </a:cubicBezTo>
                        <a:cubicBezTo>
                          <a:pt x="355248" y="817352"/>
                          <a:pt x="396678" y="806090"/>
                          <a:pt x="437947" y="794546"/>
                        </a:cubicBezTo>
                        <a:cubicBezTo>
                          <a:pt x="578003" y="755208"/>
                          <a:pt x="716812" y="711646"/>
                          <a:pt x="855902" y="669050"/>
                        </a:cubicBezTo>
                        <a:cubicBezTo>
                          <a:pt x="867607" y="665510"/>
                          <a:pt x="873118" y="681841"/>
                          <a:pt x="864229" y="687673"/>
                        </a:cubicBezTo>
                        <a:cubicBezTo>
                          <a:pt x="866361" y="718122"/>
                          <a:pt x="859683" y="757782"/>
                          <a:pt x="834665" y="776244"/>
                        </a:cubicBezTo>
                        <a:cubicBezTo>
                          <a:pt x="828551" y="780668"/>
                          <a:pt x="821793" y="784128"/>
                          <a:pt x="814674" y="787064"/>
                        </a:cubicBezTo>
                        <a:cubicBezTo>
                          <a:pt x="818053" y="794626"/>
                          <a:pt x="821230" y="802148"/>
                          <a:pt x="824368" y="809870"/>
                        </a:cubicBezTo>
                        <a:cubicBezTo>
                          <a:pt x="848059" y="799131"/>
                          <a:pt x="868291" y="784490"/>
                          <a:pt x="881001" y="760799"/>
                        </a:cubicBezTo>
                        <a:cubicBezTo>
                          <a:pt x="892988" y="738434"/>
                          <a:pt x="897412" y="712410"/>
                          <a:pt x="896890" y="687311"/>
                        </a:cubicBezTo>
                        <a:cubicBezTo>
                          <a:pt x="895844" y="625288"/>
                          <a:pt x="867647" y="567487"/>
                          <a:pt x="841543" y="512543"/>
                        </a:cubicBezTo>
                        <a:close/>
                        <a:moveTo>
                          <a:pt x="366752" y="494081"/>
                        </a:moveTo>
                        <a:cubicBezTo>
                          <a:pt x="361443" y="495770"/>
                          <a:pt x="355409" y="492029"/>
                          <a:pt x="353961" y="486881"/>
                        </a:cubicBezTo>
                        <a:cubicBezTo>
                          <a:pt x="353157" y="483703"/>
                          <a:pt x="352191" y="480566"/>
                          <a:pt x="351025" y="477468"/>
                        </a:cubicBezTo>
                        <a:cubicBezTo>
                          <a:pt x="350945" y="477388"/>
                          <a:pt x="350945" y="477187"/>
                          <a:pt x="350864" y="476946"/>
                        </a:cubicBezTo>
                        <a:cubicBezTo>
                          <a:pt x="350784" y="476584"/>
                          <a:pt x="350422" y="476061"/>
                          <a:pt x="350261" y="475699"/>
                        </a:cubicBezTo>
                        <a:cubicBezTo>
                          <a:pt x="349738" y="474452"/>
                          <a:pt x="349094" y="473205"/>
                          <a:pt x="348491" y="471958"/>
                        </a:cubicBezTo>
                        <a:cubicBezTo>
                          <a:pt x="347324" y="469826"/>
                          <a:pt x="346077" y="467614"/>
                          <a:pt x="344589" y="465643"/>
                        </a:cubicBezTo>
                        <a:cubicBezTo>
                          <a:pt x="344509" y="465482"/>
                          <a:pt x="344428" y="465362"/>
                          <a:pt x="344308" y="465281"/>
                        </a:cubicBezTo>
                        <a:cubicBezTo>
                          <a:pt x="344147" y="464999"/>
                          <a:pt x="343946" y="464758"/>
                          <a:pt x="343785" y="464477"/>
                        </a:cubicBezTo>
                        <a:cubicBezTo>
                          <a:pt x="343061" y="463672"/>
                          <a:pt x="342377" y="462868"/>
                          <a:pt x="341572" y="462184"/>
                        </a:cubicBezTo>
                        <a:cubicBezTo>
                          <a:pt x="340849" y="461460"/>
                          <a:pt x="340165" y="460776"/>
                          <a:pt x="339441" y="460133"/>
                        </a:cubicBezTo>
                        <a:cubicBezTo>
                          <a:pt x="339521" y="460294"/>
                          <a:pt x="339079" y="460213"/>
                          <a:pt x="338475" y="459529"/>
                        </a:cubicBezTo>
                        <a:cubicBezTo>
                          <a:pt x="337309" y="458725"/>
                          <a:pt x="336263" y="458001"/>
                          <a:pt x="335016" y="457397"/>
                        </a:cubicBezTo>
                        <a:cubicBezTo>
                          <a:pt x="334935" y="457317"/>
                          <a:pt x="334855" y="457317"/>
                          <a:pt x="334735" y="457237"/>
                        </a:cubicBezTo>
                        <a:cubicBezTo>
                          <a:pt x="334735" y="457237"/>
                          <a:pt x="334735" y="457237"/>
                          <a:pt x="334654" y="457237"/>
                        </a:cubicBezTo>
                        <a:cubicBezTo>
                          <a:pt x="333930" y="456955"/>
                          <a:pt x="333246" y="456794"/>
                          <a:pt x="332522" y="456633"/>
                        </a:cubicBezTo>
                        <a:cubicBezTo>
                          <a:pt x="331999" y="456472"/>
                          <a:pt x="331557" y="456351"/>
                          <a:pt x="331114" y="456271"/>
                        </a:cubicBezTo>
                        <a:lnTo>
                          <a:pt x="328621" y="456271"/>
                        </a:lnTo>
                        <a:cubicBezTo>
                          <a:pt x="327575" y="456553"/>
                          <a:pt x="326569" y="456794"/>
                          <a:pt x="325604" y="457076"/>
                        </a:cubicBezTo>
                        <a:cubicBezTo>
                          <a:pt x="325523" y="457156"/>
                          <a:pt x="325443" y="457156"/>
                          <a:pt x="325323" y="457237"/>
                        </a:cubicBezTo>
                        <a:cubicBezTo>
                          <a:pt x="324719" y="457518"/>
                          <a:pt x="324156" y="457840"/>
                          <a:pt x="323633" y="458202"/>
                        </a:cubicBezTo>
                        <a:cubicBezTo>
                          <a:pt x="323472" y="458283"/>
                          <a:pt x="323352" y="458363"/>
                          <a:pt x="323271" y="458363"/>
                        </a:cubicBezTo>
                        <a:cubicBezTo>
                          <a:pt x="322829" y="458725"/>
                          <a:pt x="322466" y="459087"/>
                          <a:pt x="322105" y="459408"/>
                        </a:cubicBezTo>
                        <a:cubicBezTo>
                          <a:pt x="321582" y="459931"/>
                          <a:pt x="321059" y="460575"/>
                          <a:pt x="320496" y="461098"/>
                        </a:cubicBezTo>
                        <a:cubicBezTo>
                          <a:pt x="320496" y="461178"/>
                          <a:pt x="320496" y="461178"/>
                          <a:pt x="320415" y="461178"/>
                        </a:cubicBezTo>
                        <a:cubicBezTo>
                          <a:pt x="319611" y="462425"/>
                          <a:pt x="318887" y="463672"/>
                          <a:pt x="318284" y="464999"/>
                        </a:cubicBezTo>
                        <a:cubicBezTo>
                          <a:pt x="318203" y="465804"/>
                          <a:pt x="317921" y="466166"/>
                          <a:pt x="317841" y="466166"/>
                        </a:cubicBezTo>
                        <a:cubicBezTo>
                          <a:pt x="317559" y="466890"/>
                          <a:pt x="317318" y="467695"/>
                          <a:pt x="317036" y="468379"/>
                        </a:cubicBezTo>
                        <a:cubicBezTo>
                          <a:pt x="316594" y="469786"/>
                          <a:pt x="316433" y="471113"/>
                          <a:pt x="316152" y="472481"/>
                        </a:cubicBezTo>
                        <a:cubicBezTo>
                          <a:pt x="316152" y="472561"/>
                          <a:pt x="316152" y="472642"/>
                          <a:pt x="316152" y="472642"/>
                        </a:cubicBezTo>
                        <a:cubicBezTo>
                          <a:pt x="316071" y="473245"/>
                          <a:pt x="315870" y="474412"/>
                          <a:pt x="315870" y="474854"/>
                        </a:cubicBezTo>
                        <a:cubicBezTo>
                          <a:pt x="315790" y="475900"/>
                          <a:pt x="315709" y="476906"/>
                          <a:pt x="315709" y="477871"/>
                        </a:cubicBezTo>
                        <a:cubicBezTo>
                          <a:pt x="315709" y="480002"/>
                          <a:pt x="315790" y="482134"/>
                          <a:pt x="315991" y="484266"/>
                        </a:cubicBezTo>
                        <a:cubicBezTo>
                          <a:pt x="316071" y="484548"/>
                          <a:pt x="316071" y="484870"/>
                          <a:pt x="316071" y="485232"/>
                        </a:cubicBezTo>
                        <a:cubicBezTo>
                          <a:pt x="316071" y="485393"/>
                          <a:pt x="316152" y="485594"/>
                          <a:pt x="316152" y="485755"/>
                        </a:cubicBezTo>
                        <a:lnTo>
                          <a:pt x="316152" y="486036"/>
                        </a:lnTo>
                        <a:cubicBezTo>
                          <a:pt x="316152" y="486116"/>
                          <a:pt x="316232" y="486318"/>
                          <a:pt x="316232" y="486318"/>
                        </a:cubicBezTo>
                        <a:cubicBezTo>
                          <a:pt x="316393" y="487564"/>
                          <a:pt x="316675" y="488731"/>
                          <a:pt x="316835" y="489938"/>
                        </a:cubicBezTo>
                        <a:cubicBezTo>
                          <a:pt x="317439" y="492673"/>
                          <a:pt x="318163" y="495448"/>
                          <a:pt x="319048" y="498183"/>
                        </a:cubicBezTo>
                        <a:cubicBezTo>
                          <a:pt x="320737" y="503694"/>
                          <a:pt x="316996" y="509204"/>
                          <a:pt x="311848" y="510894"/>
                        </a:cubicBezTo>
                        <a:cubicBezTo>
                          <a:pt x="306337" y="512663"/>
                          <a:pt x="300666" y="508842"/>
                          <a:pt x="299057" y="503694"/>
                        </a:cubicBezTo>
                        <a:cubicBezTo>
                          <a:pt x="295236" y="491185"/>
                          <a:pt x="293546" y="477791"/>
                          <a:pt x="296563" y="464919"/>
                        </a:cubicBezTo>
                        <a:cubicBezTo>
                          <a:pt x="298695" y="455587"/>
                          <a:pt x="303763" y="447181"/>
                          <a:pt x="311486" y="441469"/>
                        </a:cubicBezTo>
                        <a:cubicBezTo>
                          <a:pt x="318404" y="436240"/>
                          <a:pt x="327092" y="434711"/>
                          <a:pt x="335539" y="436160"/>
                        </a:cubicBezTo>
                        <a:cubicBezTo>
                          <a:pt x="356938" y="439539"/>
                          <a:pt x="368924" y="462506"/>
                          <a:pt x="373871" y="481330"/>
                        </a:cubicBezTo>
                        <a:cubicBezTo>
                          <a:pt x="375480" y="487001"/>
                          <a:pt x="372102" y="492311"/>
                          <a:pt x="366752" y="494081"/>
                        </a:cubicBezTo>
                        <a:close/>
                        <a:moveTo>
                          <a:pt x="494862" y="518416"/>
                        </a:moveTo>
                        <a:cubicBezTo>
                          <a:pt x="489432" y="519743"/>
                          <a:pt x="483680" y="519019"/>
                          <a:pt x="478451" y="517088"/>
                        </a:cubicBezTo>
                        <a:cubicBezTo>
                          <a:pt x="475153" y="515922"/>
                          <a:pt x="472056" y="514434"/>
                          <a:pt x="469039" y="512663"/>
                        </a:cubicBezTo>
                        <a:cubicBezTo>
                          <a:pt x="464694" y="510009"/>
                          <a:pt x="461598" y="505987"/>
                          <a:pt x="458661" y="501924"/>
                        </a:cubicBezTo>
                        <a:cubicBezTo>
                          <a:pt x="453513" y="494805"/>
                          <a:pt x="450054" y="486479"/>
                          <a:pt x="446957" y="478313"/>
                        </a:cubicBezTo>
                        <a:cubicBezTo>
                          <a:pt x="445548" y="474412"/>
                          <a:pt x="444100" y="470510"/>
                          <a:pt x="442693" y="466608"/>
                        </a:cubicBezTo>
                        <a:cubicBezTo>
                          <a:pt x="441888" y="464557"/>
                          <a:pt x="441084" y="462506"/>
                          <a:pt x="440400" y="460575"/>
                        </a:cubicBezTo>
                        <a:cubicBezTo>
                          <a:pt x="440239" y="460133"/>
                          <a:pt x="440118" y="459972"/>
                          <a:pt x="440118" y="459851"/>
                        </a:cubicBezTo>
                        <a:cubicBezTo>
                          <a:pt x="440038" y="459771"/>
                          <a:pt x="440038" y="459690"/>
                          <a:pt x="439837" y="459408"/>
                        </a:cubicBezTo>
                        <a:cubicBezTo>
                          <a:pt x="439475" y="458524"/>
                          <a:pt x="439032" y="457639"/>
                          <a:pt x="438670" y="456754"/>
                        </a:cubicBezTo>
                        <a:cubicBezTo>
                          <a:pt x="436177" y="451444"/>
                          <a:pt x="437263" y="445853"/>
                          <a:pt x="442291" y="442555"/>
                        </a:cubicBezTo>
                        <a:cubicBezTo>
                          <a:pt x="446715" y="439820"/>
                          <a:pt x="454196" y="441389"/>
                          <a:pt x="456489" y="446296"/>
                        </a:cubicBezTo>
                        <a:cubicBezTo>
                          <a:pt x="460310" y="454622"/>
                          <a:pt x="463247" y="463351"/>
                          <a:pt x="466505" y="471958"/>
                        </a:cubicBezTo>
                        <a:cubicBezTo>
                          <a:pt x="466947" y="473205"/>
                          <a:pt x="467470" y="474452"/>
                          <a:pt x="467913" y="475699"/>
                        </a:cubicBezTo>
                        <a:cubicBezTo>
                          <a:pt x="467913" y="475699"/>
                          <a:pt x="468435" y="477026"/>
                          <a:pt x="468637" y="477468"/>
                        </a:cubicBezTo>
                        <a:cubicBezTo>
                          <a:pt x="468717" y="477549"/>
                          <a:pt x="468717" y="477549"/>
                          <a:pt x="468797" y="477831"/>
                        </a:cubicBezTo>
                        <a:cubicBezTo>
                          <a:pt x="469079" y="478434"/>
                          <a:pt x="469320" y="479077"/>
                          <a:pt x="469602" y="479600"/>
                        </a:cubicBezTo>
                        <a:cubicBezTo>
                          <a:pt x="470044" y="480485"/>
                          <a:pt x="470487" y="481370"/>
                          <a:pt x="470929" y="482255"/>
                        </a:cubicBezTo>
                        <a:cubicBezTo>
                          <a:pt x="471814" y="484025"/>
                          <a:pt x="472699" y="485795"/>
                          <a:pt x="473665" y="487484"/>
                        </a:cubicBezTo>
                        <a:cubicBezTo>
                          <a:pt x="474388" y="488530"/>
                          <a:pt x="475072" y="489696"/>
                          <a:pt x="475796" y="490782"/>
                        </a:cubicBezTo>
                        <a:cubicBezTo>
                          <a:pt x="475877" y="490782"/>
                          <a:pt x="476963" y="492110"/>
                          <a:pt x="476963" y="492311"/>
                        </a:cubicBezTo>
                        <a:cubicBezTo>
                          <a:pt x="477486" y="492834"/>
                          <a:pt x="478008" y="493478"/>
                          <a:pt x="478491" y="494000"/>
                        </a:cubicBezTo>
                        <a:cubicBezTo>
                          <a:pt x="478772" y="494362"/>
                          <a:pt x="478772" y="494443"/>
                          <a:pt x="478853" y="494523"/>
                        </a:cubicBezTo>
                        <a:cubicBezTo>
                          <a:pt x="478934" y="494603"/>
                          <a:pt x="478934" y="494523"/>
                          <a:pt x="479135" y="494603"/>
                        </a:cubicBezTo>
                        <a:cubicBezTo>
                          <a:pt x="480382" y="495408"/>
                          <a:pt x="481629" y="496132"/>
                          <a:pt x="482875" y="496735"/>
                        </a:cubicBezTo>
                        <a:cubicBezTo>
                          <a:pt x="483238" y="496896"/>
                          <a:pt x="483680" y="497097"/>
                          <a:pt x="484042" y="497258"/>
                        </a:cubicBezTo>
                        <a:cubicBezTo>
                          <a:pt x="485088" y="497620"/>
                          <a:pt x="486093" y="497982"/>
                          <a:pt x="487139" y="498224"/>
                        </a:cubicBezTo>
                        <a:cubicBezTo>
                          <a:pt x="487501" y="498304"/>
                          <a:pt x="487743" y="498385"/>
                          <a:pt x="488104" y="498505"/>
                        </a:cubicBezTo>
                        <a:lnTo>
                          <a:pt x="489432" y="498505"/>
                        </a:lnTo>
                        <a:cubicBezTo>
                          <a:pt x="489432" y="498505"/>
                          <a:pt x="489432" y="498505"/>
                          <a:pt x="489432" y="498585"/>
                        </a:cubicBezTo>
                        <a:cubicBezTo>
                          <a:pt x="489512" y="498505"/>
                          <a:pt x="489593" y="498505"/>
                          <a:pt x="489713" y="498505"/>
                        </a:cubicBezTo>
                        <a:lnTo>
                          <a:pt x="489995" y="498505"/>
                        </a:lnTo>
                        <a:cubicBezTo>
                          <a:pt x="490075" y="498425"/>
                          <a:pt x="490156" y="498425"/>
                          <a:pt x="490277" y="498344"/>
                        </a:cubicBezTo>
                        <a:cubicBezTo>
                          <a:pt x="490357" y="498344"/>
                          <a:pt x="490437" y="498264"/>
                          <a:pt x="490639" y="498264"/>
                        </a:cubicBezTo>
                        <a:cubicBezTo>
                          <a:pt x="490639" y="498183"/>
                          <a:pt x="490719" y="498183"/>
                          <a:pt x="490719" y="498103"/>
                        </a:cubicBezTo>
                        <a:cubicBezTo>
                          <a:pt x="490799" y="498103"/>
                          <a:pt x="490799" y="498103"/>
                          <a:pt x="490880" y="498023"/>
                        </a:cubicBezTo>
                        <a:cubicBezTo>
                          <a:pt x="491041" y="497862"/>
                          <a:pt x="491041" y="497862"/>
                          <a:pt x="491161" y="497660"/>
                        </a:cubicBezTo>
                        <a:cubicBezTo>
                          <a:pt x="491161" y="497741"/>
                          <a:pt x="491161" y="497821"/>
                          <a:pt x="491161" y="497821"/>
                        </a:cubicBezTo>
                        <a:cubicBezTo>
                          <a:pt x="491242" y="497741"/>
                          <a:pt x="491322" y="497540"/>
                          <a:pt x="491523" y="497379"/>
                        </a:cubicBezTo>
                        <a:cubicBezTo>
                          <a:pt x="491604" y="497299"/>
                          <a:pt x="491684" y="497218"/>
                          <a:pt x="491684" y="497097"/>
                        </a:cubicBezTo>
                        <a:cubicBezTo>
                          <a:pt x="492207" y="496574"/>
                          <a:pt x="492127" y="496574"/>
                          <a:pt x="491966" y="496655"/>
                        </a:cubicBezTo>
                        <a:cubicBezTo>
                          <a:pt x="492127" y="496212"/>
                          <a:pt x="492489" y="495851"/>
                          <a:pt x="492770" y="495408"/>
                        </a:cubicBezTo>
                        <a:cubicBezTo>
                          <a:pt x="492851" y="494966"/>
                          <a:pt x="493132" y="494523"/>
                          <a:pt x="493293" y="494081"/>
                        </a:cubicBezTo>
                        <a:cubicBezTo>
                          <a:pt x="493575" y="493276"/>
                          <a:pt x="493736" y="492552"/>
                          <a:pt x="494017" y="491788"/>
                        </a:cubicBezTo>
                        <a:cubicBezTo>
                          <a:pt x="494540" y="489938"/>
                          <a:pt x="494821" y="488047"/>
                          <a:pt x="495184" y="486197"/>
                        </a:cubicBezTo>
                        <a:cubicBezTo>
                          <a:pt x="495264" y="485674"/>
                          <a:pt x="495264" y="485151"/>
                          <a:pt x="495344" y="484507"/>
                        </a:cubicBezTo>
                        <a:cubicBezTo>
                          <a:pt x="495425" y="483623"/>
                          <a:pt x="495505" y="482657"/>
                          <a:pt x="495505" y="481652"/>
                        </a:cubicBezTo>
                        <a:cubicBezTo>
                          <a:pt x="495666" y="479520"/>
                          <a:pt x="495666" y="477388"/>
                          <a:pt x="495666" y="475176"/>
                        </a:cubicBezTo>
                        <a:cubicBezTo>
                          <a:pt x="495586" y="470631"/>
                          <a:pt x="495143" y="466126"/>
                          <a:pt x="494701" y="461581"/>
                        </a:cubicBezTo>
                        <a:cubicBezTo>
                          <a:pt x="494701" y="461581"/>
                          <a:pt x="494701" y="461581"/>
                          <a:pt x="494621" y="461581"/>
                        </a:cubicBezTo>
                        <a:cubicBezTo>
                          <a:pt x="494621" y="461138"/>
                          <a:pt x="494540" y="460615"/>
                          <a:pt x="494460" y="460173"/>
                        </a:cubicBezTo>
                        <a:cubicBezTo>
                          <a:pt x="494299" y="459006"/>
                          <a:pt x="494098" y="457960"/>
                          <a:pt x="493937" y="456794"/>
                        </a:cubicBezTo>
                        <a:cubicBezTo>
                          <a:pt x="493494" y="454823"/>
                          <a:pt x="493132" y="452892"/>
                          <a:pt x="492690" y="450921"/>
                        </a:cubicBezTo>
                        <a:cubicBezTo>
                          <a:pt x="491885" y="447543"/>
                          <a:pt x="490920" y="444164"/>
                          <a:pt x="489593" y="440906"/>
                        </a:cubicBezTo>
                        <a:cubicBezTo>
                          <a:pt x="487461" y="435597"/>
                          <a:pt x="492006" y="429804"/>
                          <a:pt x="496873" y="428195"/>
                        </a:cubicBezTo>
                        <a:cubicBezTo>
                          <a:pt x="502544" y="426345"/>
                          <a:pt x="507612" y="430408"/>
                          <a:pt x="509583" y="435395"/>
                        </a:cubicBezTo>
                        <a:cubicBezTo>
                          <a:pt x="513405" y="445250"/>
                          <a:pt x="515013" y="456070"/>
                          <a:pt x="515899" y="466447"/>
                        </a:cubicBezTo>
                        <a:cubicBezTo>
                          <a:pt x="517387" y="483864"/>
                          <a:pt x="516502" y="513508"/>
                          <a:pt x="494862" y="518416"/>
                        </a:cubicBezTo>
                        <a:close/>
                        <a:moveTo>
                          <a:pt x="635722" y="402413"/>
                        </a:moveTo>
                        <a:cubicBezTo>
                          <a:pt x="630494" y="404102"/>
                          <a:pt x="624259" y="400442"/>
                          <a:pt x="623012" y="395213"/>
                        </a:cubicBezTo>
                        <a:cubicBezTo>
                          <a:pt x="622288" y="392477"/>
                          <a:pt x="621604" y="389702"/>
                          <a:pt x="620598" y="387047"/>
                        </a:cubicBezTo>
                        <a:cubicBezTo>
                          <a:pt x="620317" y="386444"/>
                          <a:pt x="620156" y="385801"/>
                          <a:pt x="619875" y="385197"/>
                        </a:cubicBezTo>
                        <a:cubicBezTo>
                          <a:pt x="619352" y="384232"/>
                          <a:pt x="618909" y="383146"/>
                          <a:pt x="618346" y="382181"/>
                        </a:cubicBezTo>
                        <a:cubicBezTo>
                          <a:pt x="617381" y="380210"/>
                          <a:pt x="616214" y="378440"/>
                          <a:pt x="614968" y="376751"/>
                        </a:cubicBezTo>
                        <a:cubicBezTo>
                          <a:pt x="614807" y="376469"/>
                          <a:pt x="614605" y="376228"/>
                          <a:pt x="614364" y="376026"/>
                        </a:cubicBezTo>
                        <a:cubicBezTo>
                          <a:pt x="613841" y="375303"/>
                          <a:pt x="613198" y="374699"/>
                          <a:pt x="612514" y="374056"/>
                        </a:cubicBezTo>
                        <a:cubicBezTo>
                          <a:pt x="611991" y="373533"/>
                          <a:pt x="611468" y="373090"/>
                          <a:pt x="610825" y="372527"/>
                        </a:cubicBezTo>
                        <a:cubicBezTo>
                          <a:pt x="610744" y="372447"/>
                          <a:pt x="610543" y="372366"/>
                          <a:pt x="610382" y="372246"/>
                        </a:cubicBezTo>
                        <a:cubicBezTo>
                          <a:pt x="609779" y="371803"/>
                          <a:pt x="609054" y="371441"/>
                          <a:pt x="608250" y="371079"/>
                        </a:cubicBezTo>
                        <a:cubicBezTo>
                          <a:pt x="608250" y="370999"/>
                          <a:pt x="607968" y="370918"/>
                          <a:pt x="607526" y="370637"/>
                        </a:cubicBezTo>
                        <a:cubicBezTo>
                          <a:pt x="607445" y="370556"/>
                          <a:pt x="607245" y="370476"/>
                          <a:pt x="607164" y="370476"/>
                        </a:cubicBezTo>
                        <a:cubicBezTo>
                          <a:pt x="607084" y="370395"/>
                          <a:pt x="606883" y="370395"/>
                          <a:pt x="606722" y="370315"/>
                        </a:cubicBezTo>
                        <a:cubicBezTo>
                          <a:pt x="606118" y="370154"/>
                          <a:pt x="605555" y="369953"/>
                          <a:pt x="604872" y="369792"/>
                        </a:cubicBezTo>
                        <a:cubicBezTo>
                          <a:pt x="604791" y="369792"/>
                          <a:pt x="604791" y="369792"/>
                          <a:pt x="604711" y="369792"/>
                        </a:cubicBezTo>
                        <a:cubicBezTo>
                          <a:pt x="604107" y="369712"/>
                          <a:pt x="603303" y="369712"/>
                          <a:pt x="603182" y="369712"/>
                        </a:cubicBezTo>
                        <a:cubicBezTo>
                          <a:pt x="602740" y="369712"/>
                          <a:pt x="602297" y="369792"/>
                          <a:pt x="601855" y="369792"/>
                        </a:cubicBezTo>
                        <a:cubicBezTo>
                          <a:pt x="601332" y="369872"/>
                          <a:pt x="600688" y="370074"/>
                          <a:pt x="600165" y="370235"/>
                        </a:cubicBezTo>
                        <a:cubicBezTo>
                          <a:pt x="600085" y="370315"/>
                          <a:pt x="600085" y="370315"/>
                          <a:pt x="600004" y="370315"/>
                        </a:cubicBezTo>
                        <a:cubicBezTo>
                          <a:pt x="600004" y="370315"/>
                          <a:pt x="599924" y="370315"/>
                          <a:pt x="599844" y="370395"/>
                        </a:cubicBezTo>
                        <a:cubicBezTo>
                          <a:pt x="599763" y="370395"/>
                          <a:pt x="599562" y="370395"/>
                          <a:pt x="599481" y="370476"/>
                        </a:cubicBezTo>
                        <a:cubicBezTo>
                          <a:pt x="599120" y="370556"/>
                          <a:pt x="598878" y="370758"/>
                          <a:pt x="598597" y="370838"/>
                        </a:cubicBezTo>
                        <a:cubicBezTo>
                          <a:pt x="598154" y="371119"/>
                          <a:pt x="597631" y="371441"/>
                          <a:pt x="597189" y="371723"/>
                        </a:cubicBezTo>
                        <a:cubicBezTo>
                          <a:pt x="596827" y="372085"/>
                          <a:pt x="596384" y="372447"/>
                          <a:pt x="596022" y="372769"/>
                        </a:cubicBezTo>
                        <a:cubicBezTo>
                          <a:pt x="595580" y="373211"/>
                          <a:pt x="595218" y="373653"/>
                          <a:pt x="594776" y="374096"/>
                        </a:cubicBezTo>
                        <a:cubicBezTo>
                          <a:pt x="594776" y="374176"/>
                          <a:pt x="594695" y="374257"/>
                          <a:pt x="594615" y="374377"/>
                        </a:cubicBezTo>
                        <a:cubicBezTo>
                          <a:pt x="593890" y="375544"/>
                          <a:pt x="593287" y="376670"/>
                          <a:pt x="592644" y="377837"/>
                        </a:cubicBezTo>
                        <a:cubicBezTo>
                          <a:pt x="592644" y="377997"/>
                          <a:pt x="592563" y="378199"/>
                          <a:pt x="592563" y="378279"/>
                        </a:cubicBezTo>
                        <a:cubicBezTo>
                          <a:pt x="592282" y="379003"/>
                          <a:pt x="592121" y="379687"/>
                          <a:pt x="591839" y="380331"/>
                        </a:cubicBezTo>
                        <a:cubicBezTo>
                          <a:pt x="591678" y="381215"/>
                          <a:pt x="591477" y="382100"/>
                          <a:pt x="591317" y="382985"/>
                        </a:cubicBezTo>
                        <a:cubicBezTo>
                          <a:pt x="591236" y="383065"/>
                          <a:pt x="591236" y="383146"/>
                          <a:pt x="591236" y="383347"/>
                        </a:cubicBezTo>
                        <a:cubicBezTo>
                          <a:pt x="591075" y="385197"/>
                          <a:pt x="590954" y="386967"/>
                          <a:pt x="590954" y="388858"/>
                        </a:cubicBezTo>
                        <a:cubicBezTo>
                          <a:pt x="591035" y="389823"/>
                          <a:pt x="591035" y="390829"/>
                          <a:pt x="591115" y="391794"/>
                        </a:cubicBezTo>
                        <a:cubicBezTo>
                          <a:pt x="591196" y="392156"/>
                          <a:pt x="591196" y="392397"/>
                          <a:pt x="591196" y="392759"/>
                        </a:cubicBezTo>
                        <a:cubicBezTo>
                          <a:pt x="592081" y="397466"/>
                          <a:pt x="593328" y="402091"/>
                          <a:pt x="595017" y="406516"/>
                        </a:cubicBezTo>
                        <a:cubicBezTo>
                          <a:pt x="597068" y="411946"/>
                          <a:pt x="592724" y="417617"/>
                          <a:pt x="587817" y="419226"/>
                        </a:cubicBezTo>
                        <a:cubicBezTo>
                          <a:pt x="582146" y="421076"/>
                          <a:pt x="576997" y="417094"/>
                          <a:pt x="575026" y="412026"/>
                        </a:cubicBezTo>
                        <a:cubicBezTo>
                          <a:pt x="570762" y="400844"/>
                          <a:pt x="568993" y="388576"/>
                          <a:pt x="571486" y="376791"/>
                        </a:cubicBezTo>
                        <a:cubicBezTo>
                          <a:pt x="574784" y="361184"/>
                          <a:pt x="588903" y="347227"/>
                          <a:pt x="605756" y="349198"/>
                        </a:cubicBezTo>
                        <a:cubicBezTo>
                          <a:pt x="626512" y="351611"/>
                          <a:pt x="638417" y="370758"/>
                          <a:pt x="642842" y="389662"/>
                        </a:cubicBezTo>
                        <a:cubicBezTo>
                          <a:pt x="644209" y="395293"/>
                          <a:pt x="641192" y="400603"/>
                          <a:pt x="635722" y="402413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" name="任意多边形: 形状 88"/>
                  <p:cNvSpPr/>
                  <p:nvPr/>
                </p:nvSpPr>
                <p:spPr>
                  <a:xfrm>
                    <a:off x="6347088" y="3020231"/>
                    <a:ext cx="96535" cy="144802"/>
                  </a:xfrm>
                  <a:custGeom>
                    <a:avLst/>
                    <a:gdLst>
                      <a:gd name="connsiteX0" fmla="*/ 94966 w 96534"/>
                      <a:gd name="connsiteY0" fmla="*/ 118577 h 144802"/>
                      <a:gd name="connsiteX1" fmla="*/ 83422 w 96534"/>
                      <a:gd name="connsiteY1" fmla="*/ 111659 h 144802"/>
                      <a:gd name="connsiteX2" fmla="*/ 58484 w 96534"/>
                      <a:gd name="connsiteY2" fmla="*/ 110251 h 144802"/>
                      <a:gd name="connsiteX3" fmla="*/ 45170 w 96534"/>
                      <a:gd name="connsiteY3" fmla="*/ 134465 h 144802"/>
                      <a:gd name="connsiteX4" fmla="*/ 41992 w 96534"/>
                      <a:gd name="connsiteY4" fmla="*/ 141906 h 144802"/>
                      <a:gd name="connsiteX5" fmla="*/ 3017 w 96534"/>
                      <a:gd name="connsiteY5" fmla="*/ 18986 h 144802"/>
                      <a:gd name="connsiteX6" fmla="*/ 36321 w 96534"/>
                      <a:gd name="connsiteY6" fmla="*/ 8769 h 144802"/>
                      <a:gd name="connsiteX7" fmla="*/ 56191 w 96534"/>
                      <a:gd name="connsiteY7" fmla="*/ 3017 h 144802"/>
                      <a:gd name="connsiteX8" fmla="*/ 94966 w 96534"/>
                      <a:gd name="connsiteY8" fmla="*/ 118577 h 144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534" h="144802">
                        <a:moveTo>
                          <a:pt x="94966" y="118577"/>
                        </a:moveTo>
                        <a:cubicBezTo>
                          <a:pt x="91145" y="116284"/>
                          <a:pt x="87243" y="113952"/>
                          <a:pt x="83422" y="111659"/>
                        </a:cubicBezTo>
                        <a:cubicBezTo>
                          <a:pt x="75418" y="106953"/>
                          <a:pt x="66569" y="103574"/>
                          <a:pt x="58484" y="110251"/>
                        </a:cubicBezTo>
                        <a:cubicBezTo>
                          <a:pt x="51485" y="116123"/>
                          <a:pt x="48710" y="126501"/>
                          <a:pt x="45170" y="134465"/>
                        </a:cubicBezTo>
                        <a:cubicBezTo>
                          <a:pt x="44124" y="136959"/>
                          <a:pt x="43038" y="139453"/>
                          <a:pt x="41992" y="141906"/>
                        </a:cubicBezTo>
                        <a:cubicBezTo>
                          <a:pt x="28960" y="100920"/>
                          <a:pt x="15968" y="59972"/>
                          <a:pt x="3017" y="18986"/>
                        </a:cubicBezTo>
                        <a:cubicBezTo>
                          <a:pt x="14118" y="15606"/>
                          <a:pt x="25220" y="12147"/>
                          <a:pt x="36321" y="8769"/>
                        </a:cubicBezTo>
                        <a:cubicBezTo>
                          <a:pt x="42797" y="6798"/>
                          <a:pt x="49474" y="5028"/>
                          <a:pt x="56191" y="3017"/>
                        </a:cubicBezTo>
                        <a:cubicBezTo>
                          <a:pt x="72884" y="40103"/>
                          <a:pt x="85835" y="78917"/>
                          <a:pt x="94966" y="118577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" name="任意多边形: 形状 89"/>
                  <p:cNvSpPr/>
                  <p:nvPr/>
                </p:nvSpPr>
                <p:spPr>
                  <a:xfrm>
                    <a:off x="5559323" y="2493955"/>
                    <a:ext cx="780324" cy="711945"/>
                  </a:xfrm>
                  <a:custGeom>
                    <a:avLst/>
                    <a:gdLst>
                      <a:gd name="connsiteX0" fmla="*/ 779961 w 780323"/>
                      <a:gd name="connsiteY0" fmla="*/ 579531 h 711944"/>
                      <a:gd name="connsiteX1" fmla="*/ 402470 w 780323"/>
                      <a:gd name="connsiteY1" fmla="*/ 687127 h 711944"/>
                      <a:gd name="connsiteX2" fmla="*/ 299499 w 780323"/>
                      <a:gd name="connsiteY2" fmla="*/ 709773 h 711944"/>
                      <a:gd name="connsiteX3" fmla="*/ 74774 w 780323"/>
                      <a:gd name="connsiteY3" fmla="*/ 177021 h 711944"/>
                      <a:gd name="connsiteX4" fmla="*/ 8125 w 780323"/>
                      <a:gd name="connsiteY4" fmla="*/ 34471 h 711944"/>
                      <a:gd name="connsiteX5" fmla="*/ 5390 w 780323"/>
                      <a:gd name="connsiteY5" fmla="*/ 27714 h 711944"/>
                      <a:gd name="connsiteX6" fmla="*/ 5309 w 780323"/>
                      <a:gd name="connsiteY6" fmla="*/ 27633 h 711944"/>
                      <a:gd name="connsiteX7" fmla="*/ 4344 w 780323"/>
                      <a:gd name="connsiteY7" fmla="*/ 26024 h 711944"/>
                      <a:gd name="connsiteX8" fmla="*/ 3620 w 780323"/>
                      <a:gd name="connsiteY8" fmla="*/ 24697 h 711944"/>
                      <a:gd name="connsiteX9" fmla="*/ 3620 w 780323"/>
                      <a:gd name="connsiteY9" fmla="*/ 24536 h 711944"/>
                      <a:gd name="connsiteX10" fmla="*/ 3097 w 780323"/>
                      <a:gd name="connsiteY10" fmla="*/ 22927 h 711944"/>
                      <a:gd name="connsiteX11" fmla="*/ 3017 w 780323"/>
                      <a:gd name="connsiteY11" fmla="*/ 22404 h 711944"/>
                      <a:gd name="connsiteX12" fmla="*/ 3017 w 780323"/>
                      <a:gd name="connsiteY12" fmla="*/ 19991 h 711944"/>
                      <a:gd name="connsiteX13" fmla="*/ 3177 w 780323"/>
                      <a:gd name="connsiteY13" fmla="*/ 19186 h 711944"/>
                      <a:gd name="connsiteX14" fmla="*/ 4063 w 780323"/>
                      <a:gd name="connsiteY14" fmla="*/ 16451 h 711944"/>
                      <a:gd name="connsiteX15" fmla="*/ 4665 w 780323"/>
                      <a:gd name="connsiteY15" fmla="*/ 15124 h 711944"/>
                      <a:gd name="connsiteX16" fmla="*/ 6436 w 780323"/>
                      <a:gd name="connsiteY16" fmla="*/ 12388 h 711944"/>
                      <a:gd name="connsiteX17" fmla="*/ 7401 w 780323"/>
                      <a:gd name="connsiteY17" fmla="*/ 11343 h 711944"/>
                      <a:gd name="connsiteX18" fmla="*/ 9814 w 780323"/>
                      <a:gd name="connsiteY18" fmla="*/ 8849 h 711944"/>
                      <a:gd name="connsiteX19" fmla="*/ 11141 w 780323"/>
                      <a:gd name="connsiteY19" fmla="*/ 7683 h 711944"/>
                      <a:gd name="connsiteX20" fmla="*/ 11946 w 780323"/>
                      <a:gd name="connsiteY20" fmla="*/ 7160 h 711944"/>
                      <a:gd name="connsiteX21" fmla="*/ 12107 w 780323"/>
                      <a:gd name="connsiteY21" fmla="*/ 7079 h 711944"/>
                      <a:gd name="connsiteX22" fmla="*/ 13796 w 780323"/>
                      <a:gd name="connsiteY22" fmla="*/ 5833 h 711944"/>
                      <a:gd name="connsiteX23" fmla="*/ 16893 w 780323"/>
                      <a:gd name="connsiteY23" fmla="*/ 4063 h 711944"/>
                      <a:gd name="connsiteX24" fmla="*/ 18141 w 780323"/>
                      <a:gd name="connsiteY24" fmla="*/ 3459 h 711944"/>
                      <a:gd name="connsiteX25" fmla="*/ 19830 w 780323"/>
                      <a:gd name="connsiteY25" fmla="*/ 3017 h 711944"/>
                      <a:gd name="connsiteX26" fmla="*/ 254852 w 780323"/>
                      <a:gd name="connsiteY26" fmla="*/ 533798 h 711944"/>
                      <a:gd name="connsiteX27" fmla="*/ 313336 w 780323"/>
                      <a:gd name="connsiteY27" fmla="*/ 678640 h 711944"/>
                      <a:gd name="connsiteX28" fmla="*/ 321582 w 780323"/>
                      <a:gd name="connsiteY28" fmla="*/ 685398 h 711944"/>
                      <a:gd name="connsiteX29" fmla="*/ 329144 w 780323"/>
                      <a:gd name="connsiteY29" fmla="*/ 686122 h 711944"/>
                      <a:gd name="connsiteX30" fmla="*/ 753334 w 780323"/>
                      <a:gd name="connsiteY30" fmla="*/ 556725 h 711944"/>
                      <a:gd name="connsiteX31" fmla="*/ 770992 w 780323"/>
                      <a:gd name="connsiteY31" fmla="*/ 551415 h 711944"/>
                      <a:gd name="connsiteX32" fmla="*/ 779961 w 780323"/>
                      <a:gd name="connsiteY32" fmla="*/ 579531 h 7119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0323" h="711944">
                        <a:moveTo>
                          <a:pt x="779961" y="579531"/>
                        </a:moveTo>
                        <a:cubicBezTo>
                          <a:pt x="656156" y="621966"/>
                          <a:pt x="529936" y="657443"/>
                          <a:pt x="402470" y="687127"/>
                        </a:cubicBezTo>
                        <a:cubicBezTo>
                          <a:pt x="368200" y="695132"/>
                          <a:pt x="333930" y="702654"/>
                          <a:pt x="299499" y="709773"/>
                        </a:cubicBezTo>
                        <a:cubicBezTo>
                          <a:pt x="230799" y="529695"/>
                          <a:pt x="155180" y="352232"/>
                          <a:pt x="74774" y="177021"/>
                        </a:cubicBezTo>
                        <a:cubicBezTo>
                          <a:pt x="52933" y="129357"/>
                          <a:pt x="30650" y="81853"/>
                          <a:pt x="8125" y="34471"/>
                        </a:cubicBezTo>
                        <a:cubicBezTo>
                          <a:pt x="7964" y="32058"/>
                          <a:pt x="7079" y="29765"/>
                          <a:pt x="5390" y="27714"/>
                        </a:cubicBezTo>
                        <a:cubicBezTo>
                          <a:pt x="5309" y="27633"/>
                          <a:pt x="5390" y="27714"/>
                          <a:pt x="5309" y="27633"/>
                        </a:cubicBezTo>
                        <a:cubicBezTo>
                          <a:pt x="5028" y="27110"/>
                          <a:pt x="4585" y="26587"/>
                          <a:pt x="4344" y="26024"/>
                        </a:cubicBezTo>
                        <a:cubicBezTo>
                          <a:pt x="4063" y="25582"/>
                          <a:pt x="3902" y="25139"/>
                          <a:pt x="3620" y="24697"/>
                        </a:cubicBezTo>
                        <a:cubicBezTo>
                          <a:pt x="3620" y="24616"/>
                          <a:pt x="3620" y="24616"/>
                          <a:pt x="3620" y="24536"/>
                        </a:cubicBezTo>
                        <a:cubicBezTo>
                          <a:pt x="3459" y="24013"/>
                          <a:pt x="3258" y="23490"/>
                          <a:pt x="3097" y="22927"/>
                        </a:cubicBezTo>
                        <a:cubicBezTo>
                          <a:pt x="3097" y="22847"/>
                          <a:pt x="3097" y="22645"/>
                          <a:pt x="3017" y="22404"/>
                        </a:cubicBezTo>
                        <a:lnTo>
                          <a:pt x="3017" y="19991"/>
                        </a:lnTo>
                        <a:cubicBezTo>
                          <a:pt x="3097" y="19629"/>
                          <a:pt x="3177" y="19388"/>
                          <a:pt x="3177" y="19186"/>
                        </a:cubicBezTo>
                        <a:cubicBezTo>
                          <a:pt x="3338" y="18302"/>
                          <a:pt x="3902" y="17336"/>
                          <a:pt x="4063" y="16451"/>
                        </a:cubicBezTo>
                        <a:cubicBezTo>
                          <a:pt x="4223" y="16009"/>
                          <a:pt x="4505" y="15566"/>
                          <a:pt x="4665" y="15124"/>
                        </a:cubicBezTo>
                        <a:cubicBezTo>
                          <a:pt x="5269" y="14159"/>
                          <a:pt x="5913" y="13274"/>
                          <a:pt x="6436" y="12388"/>
                        </a:cubicBezTo>
                        <a:cubicBezTo>
                          <a:pt x="6797" y="12027"/>
                          <a:pt x="7039" y="11584"/>
                          <a:pt x="7401" y="11343"/>
                        </a:cubicBezTo>
                        <a:cubicBezTo>
                          <a:pt x="8205" y="10458"/>
                          <a:pt x="9010" y="9654"/>
                          <a:pt x="9814" y="8849"/>
                        </a:cubicBezTo>
                        <a:cubicBezTo>
                          <a:pt x="10257" y="8406"/>
                          <a:pt x="10699" y="8045"/>
                          <a:pt x="11141" y="7683"/>
                        </a:cubicBezTo>
                        <a:lnTo>
                          <a:pt x="11946" y="7160"/>
                        </a:lnTo>
                        <a:cubicBezTo>
                          <a:pt x="12027" y="7079"/>
                          <a:pt x="12027" y="6999"/>
                          <a:pt x="12107" y="7079"/>
                        </a:cubicBezTo>
                        <a:cubicBezTo>
                          <a:pt x="12710" y="6556"/>
                          <a:pt x="13273" y="6194"/>
                          <a:pt x="13796" y="5833"/>
                        </a:cubicBezTo>
                        <a:cubicBezTo>
                          <a:pt x="14761" y="5229"/>
                          <a:pt x="15848" y="4585"/>
                          <a:pt x="16893" y="4063"/>
                        </a:cubicBezTo>
                        <a:cubicBezTo>
                          <a:pt x="17255" y="3902"/>
                          <a:pt x="17698" y="3701"/>
                          <a:pt x="18141" y="3459"/>
                        </a:cubicBezTo>
                        <a:cubicBezTo>
                          <a:pt x="18663" y="3299"/>
                          <a:pt x="19307" y="3178"/>
                          <a:pt x="19830" y="3017"/>
                        </a:cubicBezTo>
                        <a:cubicBezTo>
                          <a:pt x="104338" y="177061"/>
                          <a:pt x="181204" y="354846"/>
                          <a:pt x="254852" y="533798"/>
                        </a:cubicBezTo>
                        <a:cubicBezTo>
                          <a:pt x="274641" y="581905"/>
                          <a:pt x="294190" y="630172"/>
                          <a:pt x="313336" y="678640"/>
                        </a:cubicBezTo>
                        <a:cubicBezTo>
                          <a:pt x="314864" y="682622"/>
                          <a:pt x="318123" y="684754"/>
                          <a:pt x="321582" y="685398"/>
                        </a:cubicBezTo>
                        <a:cubicBezTo>
                          <a:pt x="323633" y="686565"/>
                          <a:pt x="326207" y="687007"/>
                          <a:pt x="329144" y="686122"/>
                        </a:cubicBezTo>
                        <a:lnTo>
                          <a:pt x="753334" y="556725"/>
                        </a:lnTo>
                        <a:cubicBezTo>
                          <a:pt x="759287" y="554955"/>
                          <a:pt x="765160" y="553185"/>
                          <a:pt x="770992" y="551415"/>
                        </a:cubicBezTo>
                        <a:cubicBezTo>
                          <a:pt x="774008" y="560707"/>
                          <a:pt x="777025" y="570119"/>
                          <a:pt x="779961" y="57953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" name="任意多边形: 形状 90"/>
                  <p:cNvSpPr/>
                  <p:nvPr/>
                </p:nvSpPr>
                <p:spPr>
                  <a:xfrm>
                    <a:off x="5905240" y="2920921"/>
                    <a:ext cx="547031" cy="233293"/>
                  </a:xfrm>
                  <a:custGeom>
                    <a:avLst/>
                    <a:gdLst>
                      <a:gd name="connsiteX0" fmla="*/ 546428 w 547031"/>
                      <a:gd name="connsiteY0" fmla="*/ 3017 h 233292"/>
                      <a:gd name="connsiteX1" fmla="*/ 543692 w 547031"/>
                      <a:gd name="connsiteY1" fmla="*/ 31253 h 233292"/>
                      <a:gd name="connsiteX2" fmla="*/ 524345 w 547031"/>
                      <a:gd name="connsiteY2" fmla="*/ 68982 h 233292"/>
                      <a:gd name="connsiteX3" fmla="*/ 503751 w 547031"/>
                      <a:gd name="connsiteY3" fmla="*/ 79119 h 233292"/>
                      <a:gd name="connsiteX4" fmla="*/ 499206 w 547031"/>
                      <a:gd name="connsiteY4" fmla="*/ 80727 h 233292"/>
                      <a:gd name="connsiteX5" fmla="*/ 464856 w 547031"/>
                      <a:gd name="connsiteY5" fmla="*/ 90663 h 233292"/>
                      <a:gd name="connsiteX6" fmla="*/ 398005 w 547031"/>
                      <a:gd name="connsiteY6" fmla="*/ 110975 h 233292"/>
                      <a:gd name="connsiteX7" fmla="*/ 128954 w 547031"/>
                      <a:gd name="connsiteY7" fmla="*/ 193070 h 233292"/>
                      <a:gd name="connsiteX8" fmla="*/ 3017 w 547031"/>
                      <a:gd name="connsiteY8" fmla="*/ 231402 h 233292"/>
                      <a:gd name="connsiteX9" fmla="*/ 17939 w 547031"/>
                      <a:gd name="connsiteY9" fmla="*/ 157030 h 233292"/>
                      <a:gd name="connsiteX10" fmla="*/ 22123 w 547031"/>
                      <a:gd name="connsiteY10" fmla="*/ 156748 h 233292"/>
                      <a:gd name="connsiteX11" fmla="*/ 442854 w 547031"/>
                      <a:gd name="connsiteY11" fmla="*/ 34873 h 233292"/>
                      <a:gd name="connsiteX12" fmla="*/ 546428 w 547031"/>
                      <a:gd name="connsiteY12" fmla="*/ 3017 h 233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47031" h="233292">
                        <a:moveTo>
                          <a:pt x="546428" y="3017"/>
                        </a:moveTo>
                        <a:cubicBezTo>
                          <a:pt x="546508" y="12509"/>
                          <a:pt x="545543" y="22002"/>
                          <a:pt x="543692" y="31253"/>
                        </a:cubicBezTo>
                        <a:cubicBezTo>
                          <a:pt x="540837" y="45372"/>
                          <a:pt x="536855" y="60375"/>
                          <a:pt x="524345" y="68982"/>
                        </a:cubicBezTo>
                        <a:cubicBezTo>
                          <a:pt x="518151" y="73246"/>
                          <a:pt x="511112" y="76423"/>
                          <a:pt x="503751" y="79119"/>
                        </a:cubicBezTo>
                        <a:cubicBezTo>
                          <a:pt x="502142" y="79279"/>
                          <a:pt x="500654" y="79842"/>
                          <a:pt x="499206" y="80727"/>
                        </a:cubicBezTo>
                        <a:cubicBezTo>
                          <a:pt x="487743" y="84549"/>
                          <a:pt x="475676" y="87283"/>
                          <a:pt x="464856" y="90663"/>
                        </a:cubicBezTo>
                        <a:cubicBezTo>
                          <a:pt x="442572" y="97420"/>
                          <a:pt x="420289" y="104258"/>
                          <a:pt x="398005" y="110975"/>
                        </a:cubicBezTo>
                        <a:cubicBezTo>
                          <a:pt x="308348" y="138327"/>
                          <a:pt x="218611" y="165638"/>
                          <a:pt x="128954" y="193070"/>
                        </a:cubicBezTo>
                        <a:cubicBezTo>
                          <a:pt x="86962" y="205860"/>
                          <a:pt x="44969" y="218651"/>
                          <a:pt x="3017" y="231402"/>
                        </a:cubicBezTo>
                        <a:cubicBezTo>
                          <a:pt x="13394" y="208153"/>
                          <a:pt x="18543" y="182572"/>
                          <a:pt x="17939" y="157030"/>
                        </a:cubicBezTo>
                        <a:cubicBezTo>
                          <a:pt x="19186" y="157191"/>
                          <a:pt x="20594" y="157110"/>
                          <a:pt x="22123" y="156748"/>
                        </a:cubicBezTo>
                        <a:cubicBezTo>
                          <a:pt x="163426" y="119744"/>
                          <a:pt x="303240" y="77751"/>
                          <a:pt x="442854" y="34873"/>
                        </a:cubicBezTo>
                        <a:cubicBezTo>
                          <a:pt x="477365" y="24295"/>
                          <a:pt x="511876" y="13636"/>
                          <a:pt x="546428" y="30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" name="任意多边形: 形状 91"/>
                  <p:cNvSpPr/>
                  <p:nvPr/>
                </p:nvSpPr>
                <p:spPr>
                  <a:xfrm>
                    <a:off x="6175440" y="2575541"/>
                    <a:ext cx="76423" cy="76423"/>
                  </a:xfrm>
                  <a:custGeom>
                    <a:avLst/>
                    <a:gdLst>
                      <a:gd name="connsiteX0" fmla="*/ 75515 w 76423"/>
                      <a:gd name="connsiteY0" fmla="*/ 43668 h 76423"/>
                      <a:gd name="connsiteX1" fmla="*/ 38430 w 76423"/>
                      <a:gd name="connsiteY1" fmla="*/ 3203 h 76423"/>
                      <a:gd name="connsiteX2" fmla="*/ 4160 w 76423"/>
                      <a:gd name="connsiteY2" fmla="*/ 30796 h 76423"/>
                      <a:gd name="connsiteX3" fmla="*/ 7699 w 76423"/>
                      <a:gd name="connsiteY3" fmla="*/ 66032 h 76423"/>
                      <a:gd name="connsiteX4" fmla="*/ 20490 w 76423"/>
                      <a:gd name="connsiteY4" fmla="*/ 73231 h 76423"/>
                      <a:gd name="connsiteX5" fmla="*/ 27690 w 76423"/>
                      <a:gd name="connsiteY5" fmla="*/ 60521 h 76423"/>
                      <a:gd name="connsiteX6" fmla="*/ 23869 w 76423"/>
                      <a:gd name="connsiteY6" fmla="*/ 46765 h 76423"/>
                      <a:gd name="connsiteX7" fmla="*/ 23788 w 76423"/>
                      <a:gd name="connsiteY7" fmla="*/ 45800 h 76423"/>
                      <a:gd name="connsiteX8" fmla="*/ 23627 w 76423"/>
                      <a:gd name="connsiteY8" fmla="*/ 42863 h 76423"/>
                      <a:gd name="connsiteX9" fmla="*/ 23909 w 76423"/>
                      <a:gd name="connsiteY9" fmla="*/ 37353 h 76423"/>
                      <a:gd name="connsiteX10" fmla="*/ 23989 w 76423"/>
                      <a:gd name="connsiteY10" fmla="*/ 36990 h 76423"/>
                      <a:gd name="connsiteX11" fmla="*/ 24512 w 76423"/>
                      <a:gd name="connsiteY11" fmla="*/ 34336 h 76423"/>
                      <a:gd name="connsiteX12" fmla="*/ 25236 w 76423"/>
                      <a:gd name="connsiteY12" fmla="*/ 32285 h 76423"/>
                      <a:gd name="connsiteX13" fmla="*/ 25317 w 76423"/>
                      <a:gd name="connsiteY13" fmla="*/ 31842 h 76423"/>
                      <a:gd name="connsiteX14" fmla="*/ 27288 w 76423"/>
                      <a:gd name="connsiteY14" fmla="*/ 28383 h 76423"/>
                      <a:gd name="connsiteX15" fmla="*/ 27449 w 76423"/>
                      <a:gd name="connsiteY15" fmla="*/ 28101 h 76423"/>
                      <a:gd name="connsiteX16" fmla="*/ 28695 w 76423"/>
                      <a:gd name="connsiteY16" fmla="*/ 26774 h 76423"/>
                      <a:gd name="connsiteX17" fmla="*/ 29862 w 76423"/>
                      <a:gd name="connsiteY17" fmla="*/ 25728 h 76423"/>
                      <a:gd name="connsiteX18" fmla="*/ 31270 w 76423"/>
                      <a:gd name="connsiteY18" fmla="*/ 24843 h 76423"/>
                      <a:gd name="connsiteX19" fmla="*/ 32155 w 76423"/>
                      <a:gd name="connsiteY19" fmla="*/ 24481 h 76423"/>
                      <a:gd name="connsiteX20" fmla="*/ 32517 w 76423"/>
                      <a:gd name="connsiteY20" fmla="*/ 24401 h 76423"/>
                      <a:gd name="connsiteX21" fmla="*/ 32677 w 76423"/>
                      <a:gd name="connsiteY21" fmla="*/ 24320 h 76423"/>
                      <a:gd name="connsiteX22" fmla="*/ 32839 w 76423"/>
                      <a:gd name="connsiteY22" fmla="*/ 24240 h 76423"/>
                      <a:gd name="connsiteX23" fmla="*/ 34528 w 76423"/>
                      <a:gd name="connsiteY23" fmla="*/ 23798 h 76423"/>
                      <a:gd name="connsiteX24" fmla="*/ 35855 w 76423"/>
                      <a:gd name="connsiteY24" fmla="*/ 23717 h 76423"/>
                      <a:gd name="connsiteX25" fmla="*/ 37384 w 76423"/>
                      <a:gd name="connsiteY25" fmla="*/ 23798 h 76423"/>
                      <a:gd name="connsiteX26" fmla="*/ 37545 w 76423"/>
                      <a:gd name="connsiteY26" fmla="*/ 23798 h 76423"/>
                      <a:gd name="connsiteX27" fmla="*/ 39395 w 76423"/>
                      <a:gd name="connsiteY27" fmla="*/ 24320 h 76423"/>
                      <a:gd name="connsiteX28" fmla="*/ 39837 w 76423"/>
                      <a:gd name="connsiteY28" fmla="*/ 24481 h 76423"/>
                      <a:gd name="connsiteX29" fmla="*/ 40199 w 76423"/>
                      <a:gd name="connsiteY29" fmla="*/ 24642 h 76423"/>
                      <a:gd name="connsiteX30" fmla="*/ 40923 w 76423"/>
                      <a:gd name="connsiteY30" fmla="*/ 25085 h 76423"/>
                      <a:gd name="connsiteX31" fmla="*/ 43055 w 76423"/>
                      <a:gd name="connsiteY31" fmla="*/ 26251 h 76423"/>
                      <a:gd name="connsiteX32" fmla="*/ 43498 w 76423"/>
                      <a:gd name="connsiteY32" fmla="*/ 26533 h 76423"/>
                      <a:gd name="connsiteX33" fmla="*/ 45187 w 76423"/>
                      <a:gd name="connsiteY33" fmla="*/ 28061 h 76423"/>
                      <a:gd name="connsiteX34" fmla="*/ 47037 w 76423"/>
                      <a:gd name="connsiteY34" fmla="*/ 30032 h 76423"/>
                      <a:gd name="connsiteX35" fmla="*/ 47640 w 76423"/>
                      <a:gd name="connsiteY35" fmla="*/ 30756 h 76423"/>
                      <a:gd name="connsiteX36" fmla="*/ 51019 w 76423"/>
                      <a:gd name="connsiteY36" fmla="*/ 36186 h 76423"/>
                      <a:gd name="connsiteX37" fmla="*/ 52548 w 76423"/>
                      <a:gd name="connsiteY37" fmla="*/ 39203 h 76423"/>
                      <a:gd name="connsiteX38" fmla="*/ 53272 w 76423"/>
                      <a:gd name="connsiteY38" fmla="*/ 41053 h 76423"/>
                      <a:gd name="connsiteX39" fmla="*/ 55685 w 76423"/>
                      <a:gd name="connsiteY39" fmla="*/ 49218 h 76423"/>
                      <a:gd name="connsiteX40" fmla="*/ 68395 w 76423"/>
                      <a:gd name="connsiteY40" fmla="*/ 56418 h 76423"/>
                      <a:gd name="connsiteX41" fmla="*/ 75515 w 76423"/>
                      <a:gd name="connsiteY41" fmla="*/ 43668 h 7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6423" h="76423">
                        <a:moveTo>
                          <a:pt x="75515" y="43668"/>
                        </a:moveTo>
                        <a:cubicBezTo>
                          <a:pt x="71091" y="24763"/>
                          <a:pt x="59184" y="5577"/>
                          <a:pt x="38430" y="3203"/>
                        </a:cubicBezTo>
                        <a:cubicBezTo>
                          <a:pt x="21576" y="1232"/>
                          <a:pt x="7458" y="15190"/>
                          <a:pt x="4160" y="30796"/>
                        </a:cubicBezTo>
                        <a:cubicBezTo>
                          <a:pt x="1666" y="42581"/>
                          <a:pt x="3435" y="54850"/>
                          <a:pt x="7699" y="66032"/>
                        </a:cubicBezTo>
                        <a:cubicBezTo>
                          <a:pt x="9670" y="71099"/>
                          <a:pt x="14819" y="75082"/>
                          <a:pt x="20490" y="73231"/>
                        </a:cubicBezTo>
                        <a:cubicBezTo>
                          <a:pt x="25357" y="71622"/>
                          <a:pt x="29701" y="65951"/>
                          <a:pt x="27690" y="60521"/>
                        </a:cubicBezTo>
                        <a:cubicBezTo>
                          <a:pt x="26000" y="56096"/>
                          <a:pt x="24754" y="51471"/>
                          <a:pt x="23869" y="46765"/>
                        </a:cubicBezTo>
                        <a:cubicBezTo>
                          <a:pt x="23869" y="46403"/>
                          <a:pt x="23869" y="46161"/>
                          <a:pt x="23788" y="45800"/>
                        </a:cubicBezTo>
                        <a:cubicBezTo>
                          <a:pt x="23708" y="44834"/>
                          <a:pt x="23708" y="43829"/>
                          <a:pt x="23627" y="42863"/>
                        </a:cubicBezTo>
                        <a:cubicBezTo>
                          <a:pt x="23627" y="41013"/>
                          <a:pt x="23708" y="39243"/>
                          <a:pt x="23909" y="37353"/>
                        </a:cubicBezTo>
                        <a:cubicBezTo>
                          <a:pt x="23909" y="37192"/>
                          <a:pt x="23909" y="37071"/>
                          <a:pt x="23989" y="36990"/>
                        </a:cubicBezTo>
                        <a:cubicBezTo>
                          <a:pt x="24150" y="36106"/>
                          <a:pt x="24352" y="35221"/>
                          <a:pt x="24512" y="34336"/>
                        </a:cubicBezTo>
                        <a:cubicBezTo>
                          <a:pt x="24794" y="33733"/>
                          <a:pt x="24955" y="33008"/>
                          <a:pt x="25236" y="32285"/>
                        </a:cubicBezTo>
                        <a:cubicBezTo>
                          <a:pt x="25236" y="32204"/>
                          <a:pt x="25317" y="32003"/>
                          <a:pt x="25317" y="31842"/>
                        </a:cubicBezTo>
                        <a:cubicBezTo>
                          <a:pt x="25920" y="30676"/>
                          <a:pt x="26564" y="29549"/>
                          <a:pt x="27288" y="28383"/>
                        </a:cubicBezTo>
                        <a:cubicBezTo>
                          <a:pt x="27368" y="28303"/>
                          <a:pt x="27449" y="28222"/>
                          <a:pt x="27449" y="28101"/>
                        </a:cubicBezTo>
                        <a:cubicBezTo>
                          <a:pt x="27891" y="27659"/>
                          <a:pt x="28253" y="27217"/>
                          <a:pt x="28695" y="26774"/>
                        </a:cubicBezTo>
                        <a:cubicBezTo>
                          <a:pt x="29057" y="26412"/>
                          <a:pt x="29500" y="26050"/>
                          <a:pt x="29862" y="25728"/>
                        </a:cubicBezTo>
                        <a:cubicBezTo>
                          <a:pt x="30304" y="25447"/>
                          <a:pt x="30827" y="25125"/>
                          <a:pt x="31270" y="24843"/>
                        </a:cubicBezTo>
                        <a:cubicBezTo>
                          <a:pt x="31551" y="24763"/>
                          <a:pt x="31793" y="24562"/>
                          <a:pt x="32155" y="24481"/>
                        </a:cubicBezTo>
                        <a:cubicBezTo>
                          <a:pt x="32235" y="24401"/>
                          <a:pt x="32436" y="24401"/>
                          <a:pt x="32517" y="24401"/>
                        </a:cubicBezTo>
                        <a:cubicBezTo>
                          <a:pt x="32597" y="24320"/>
                          <a:pt x="32597" y="24320"/>
                          <a:pt x="32677" y="24320"/>
                        </a:cubicBezTo>
                        <a:cubicBezTo>
                          <a:pt x="32758" y="24320"/>
                          <a:pt x="32758" y="24320"/>
                          <a:pt x="32839" y="24240"/>
                        </a:cubicBezTo>
                        <a:cubicBezTo>
                          <a:pt x="33361" y="24079"/>
                          <a:pt x="34005" y="23878"/>
                          <a:pt x="34528" y="23798"/>
                        </a:cubicBezTo>
                        <a:cubicBezTo>
                          <a:pt x="34970" y="23798"/>
                          <a:pt x="35413" y="23717"/>
                          <a:pt x="35855" y="23717"/>
                        </a:cubicBezTo>
                        <a:cubicBezTo>
                          <a:pt x="35936" y="23717"/>
                          <a:pt x="36740" y="23717"/>
                          <a:pt x="37384" y="23798"/>
                        </a:cubicBezTo>
                        <a:cubicBezTo>
                          <a:pt x="37464" y="23798"/>
                          <a:pt x="37464" y="23798"/>
                          <a:pt x="37545" y="23798"/>
                        </a:cubicBezTo>
                        <a:cubicBezTo>
                          <a:pt x="38269" y="23958"/>
                          <a:pt x="38791" y="24160"/>
                          <a:pt x="39395" y="24320"/>
                        </a:cubicBezTo>
                        <a:cubicBezTo>
                          <a:pt x="39556" y="24401"/>
                          <a:pt x="39757" y="24401"/>
                          <a:pt x="39837" y="24481"/>
                        </a:cubicBezTo>
                        <a:cubicBezTo>
                          <a:pt x="39918" y="24481"/>
                          <a:pt x="40119" y="24562"/>
                          <a:pt x="40199" y="24642"/>
                        </a:cubicBezTo>
                        <a:cubicBezTo>
                          <a:pt x="40642" y="24924"/>
                          <a:pt x="40923" y="25004"/>
                          <a:pt x="40923" y="25085"/>
                        </a:cubicBezTo>
                        <a:cubicBezTo>
                          <a:pt x="41728" y="25447"/>
                          <a:pt x="42452" y="25809"/>
                          <a:pt x="43055" y="26251"/>
                        </a:cubicBezTo>
                        <a:cubicBezTo>
                          <a:pt x="43216" y="26331"/>
                          <a:pt x="43417" y="26412"/>
                          <a:pt x="43498" y="26533"/>
                        </a:cubicBezTo>
                        <a:cubicBezTo>
                          <a:pt x="44101" y="27056"/>
                          <a:pt x="44664" y="27498"/>
                          <a:pt x="45187" y="28061"/>
                        </a:cubicBezTo>
                        <a:cubicBezTo>
                          <a:pt x="45911" y="28665"/>
                          <a:pt x="46514" y="29308"/>
                          <a:pt x="47037" y="30032"/>
                        </a:cubicBezTo>
                        <a:cubicBezTo>
                          <a:pt x="47319" y="30193"/>
                          <a:pt x="47480" y="30474"/>
                          <a:pt x="47640" y="30756"/>
                        </a:cubicBezTo>
                        <a:cubicBezTo>
                          <a:pt x="48887" y="32445"/>
                          <a:pt x="50054" y="34215"/>
                          <a:pt x="51019" y="36186"/>
                        </a:cubicBezTo>
                        <a:cubicBezTo>
                          <a:pt x="51542" y="37152"/>
                          <a:pt x="51985" y="38238"/>
                          <a:pt x="52548" y="39203"/>
                        </a:cubicBezTo>
                        <a:cubicBezTo>
                          <a:pt x="52829" y="39806"/>
                          <a:pt x="52990" y="40450"/>
                          <a:pt x="53272" y="41053"/>
                        </a:cubicBezTo>
                        <a:cubicBezTo>
                          <a:pt x="54237" y="43708"/>
                          <a:pt x="54961" y="46483"/>
                          <a:pt x="55685" y="49218"/>
                        </a:cubicBezTo>
                        <a:cubicBezTo>
                          <a:pt x="56932" y="54448"/>
                          <a:pt x="63126" y="58107"/>
                          <a:pt x="68395" y="56418"/>
                        </a:cubicBezTo>
                        <a:cubicBezTo>
                          <a:pt x="73825" y="54568"/>
                          <a:pt x="76842" y="49259"/>
                          <a:pt x="75515" y="4366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" name="任意多边形: 形状 92"/>
                  <p:cNvSpPr/>
                  <p:nvPr/>
                </p:nvSpPr>
                <p:spPr>
                  <a:xfrm>
                    <a:off x="5900151" y="2662228"/>
                    <a:ext cx="84468" cy="80446"/>
                  </a:xfrm>
                  <a:custGeom>
                    <a:avLst/>
                    <a:gdLst>
                      <a:gd name="connsiteX0" fmla="*/ 81874 w 84468"/>
                      <a:gd name="connsiteY0" fmla="*/ 48689 h 80445"/>
                      <a:gd name="connsiteX1" fmla="*/ 43541 w 84468"/>
                      <a:gd name="connsiteY1" fmla="*/ 3518 h 80445"/>
                      <a:gd name="connsiteX2" fmla="*/ 19488 w 84468"/>
                      <a:gd name="connsiteY2" fmla="*/ 8828 h 80445"/>
                      <a:gd name="connsiteX3" fmla="*/ 4566 w 84468"/>
                      <a:gd name="connsiteY3" fmla="*/ 32278 h 80445"/>
                      <a:gd name="connsiteX4" fmla="*/ 7059 w 84468"/>
                      <a:gd name="connsiteY4" fmla="*/ 71053 h 80445"/>
                      <a:gd name="connsiteX5" fmla="*/ 19850 w 84468"/>
                      <a:gd name="connsiteY5" fmla="*/ 78253 h 80445"/>
                      <a:gd name="connsiteX6" fmla="*/ 27050 w 84468"/>
                      <a:gd name="connsiteY6" fmla="*/ 65542 h 80445"/>
                      <a:gd name="connsiteX7" fmla="*/ 24838 w 84468"/>
                      <a:gd name="connsiteY7" fmla="*/ 57296 h 80445"/>
                      <a:gd name="connsiteX8" fmla="*/ 24235 w 84468"/>
                      <a:gd name="connsiteY8" fmla="*/ 53677 h 80445"/>
                      <a:gd name="connsiteX9" fmla="*/ 24154 w 84468"/>
                      <a:gd name="connsiteY9" fmla="*/ 53395 h 80445"/>
                      <a:gd name="connsiteX10" fmla="*/ 24154 w 84468"/>
                      <a:gd name="connsiteY10" fmla="*/ 53114 h 80445"/>
                      <a:gd name="connsiteX11" fmla="*/ 24074 w 84468"/>
                      <a:gd name="connsiteY11" fmla="*/ 52591 h 80445"/>
                      <a:gd name="connsiteX12" fmla="*/ 23993 w 84468"/>
                      <a:gd name="connsiteY12" fmla="*/ 51625 h 80445"/>
                      <a:gd name="connsiteX13" fmla="*/ 23712 w 84468"/>
                      <a:gd name="connsiteY13" fmla="*/ 45229 h 80445"/>
                      <a:gd name="connsiteX14" fmla="*/ 23872 w 84468"/>
                      <a:gd name="connsiteY14" fmla="*/ 42213 h 80445"/>
                      <a:gd name="connsiteX15" fmla="*/ 24154 w 84468"/>
                      <a:gd name="connsiteY15" fmla="*/ 40001 h 80445"/>
                      <a:gd name="connsiteX16" fmla="*/ 24074 w 84468"/>
                      <a:gd name="connsiteY16" fmla="*/ 40282 h 80445"/>
                      <a:gd name="connsiteX17" fmla="*/ 24154 w 84468"/>
                      <a:gd name="connsiteY17" fmla="*/ 39840 h 80445"/>
                      <a:gd name="connsiteX18" fmla="*/ 25039 w 84468"/>
                      <a:gd name="connsiteY18" fmla="*/ 35737 h 80445"/>
                      <a:gd name="connsiteX19" fmla="*/ 25843 w 84468"/>
                      <a:gd name="connsiteY19" fmla="*/ 33525 h 80445"/>
                      <a:gd name="connsiteX20" fmla="*/ 26285 w 84468"/>
                      <a:gd name="connsiteY20" fmla="*/ 32358 h 80445"/>
                      <a:gd name="connsiteX21" fmla="*/ 28417 w 84468"/>
                      <a:gd name="connsiteY21" fmla="*/ 28537 h 80445"/>
                      <a:gd name="connsiteX22" fmla="*/ 28498 w 84468"/>
                      <a:gd name="connsiteY22" fmla="*/ 28457 h 80445"/>
                      <a:gd name="connsiteX23" fmla="*/ 30107 w 84468"/>
                      <a:gd name="connsiteY23" fmla="*/ 26767 h 80445"/>
                      <a:gd name="connsiteX24" fmla="*/ 31274 w 84468"/>
                      <a:gd name="connsiteY24" fmla="*/ 25722 h 80445"/>
                      <a:gd name="connsiteX25" fmla="*/ 31635 w 84468"/>
                      <a:gd name="connsiteY25" fmla="*/ 25561 h 80445"/>
                      <a:gd name="connsiteX26" fmla="*/ 33324 w 84468"/>
                      <a:gd name="connsiteY26" fmla="*/ 24596 h 80445"/>
                      <a:gd name="connsiteX27" fmla="*/ 33606 w 84468"/>
                      <a:gd name="connsiteY27" fmla="*/ 24435 h 80445"/>
                      <a:gd name="connsiteX28" fmla="*/ 36623 w 84468"/>
                      <a:gd name="connsiteY28" fmla="*/ 23630 h 80445"/>
                      <a:gd name="connsiteX29" fmla="*/ 39117 w 84468"/>
                      <a:gd name="connsiteY29" fmla="*/ 23630 h 80445"/>
                      <a:gd name="connsiteX30" fmla="*/ 40525 w 84468"/>
                      <a:gd name="connsiteY30" fmla="*/ 23992 h 80445"/>
                      <a:gd name="connsiteX31" fmla="*/ 42656 w 84468"/>
                      <a:gd name="connsiteY31" fmla="*/ 24596 h 80445"/>
                      <a:gd name="connsiteX32" fmla="*/ 42737 w 84468"/>
                      <a:gd name="connsiteY32" fmla="*/ 24596 h 80445"/>
                      <a:gd name="connsiteX33" fmla="*/ 43018 w 84468"/>
                      <a:gd name="connsiteY33" fmla="*/ 24756 h 80445"/>
                      <a:gd name="connsiteX34" fmla="*/ 46477 w 84468"/>
                      <a:gd name="connsiteY34" fmla="*/ 26888 h 80445"/>
                      <a:gd name="connsiteX35" fmla="*/ 46477 w 84468"/>
                      <a:gd name="connsiteY35" fmla="*/ 26808 h 80445"/>
                      <a:gd name="connsiteX36" fmla="*/ 46840 w 84468"/>
                      <a:gd name="connsiteY36" fmla="*/ 27089 h 80445"/>
                      <a:gd name="connsiteX37" fmla="*/ 46477 w 84468"/>
                      <a:gd name="connsiteY37" fmla="*/ 26928 h 80445"/>
                      <a:gd name="connsiteX38" fmla="*/ 47443 w 84468"/>
                      <a:gd name="connsiteY38" fmla="*/ 27532 h 80445"/>
                      <a:gd name="connsiteX39" fmla="*/ 49575 w 84468"/>
                      <a:gd name="connsiteY39" fmla="*/ 29583 h 80445"/>
                      <a:gd name="connsiteX40" fmla="*/ 51787 w 84468"/>
                      <a:gd name="connsiteY40" fmla="*/ 31876 h 80445"/>
                      <a:gd name="connsiteX41" fmla="*/ 52310 w 84468"/>
                      <a:gd name="connsiteY41" fmla="*/ 32680 h 80445"/>
                      <a:gd name="connsiteX42" fmla="*/ 52591 w 84468"/>
                      <a:gd name="connsiteY42" fmla="*/ 33042 h 80445"/>
                      <a:gd name="connsiteX43" fmla="*/ 56493 w 84468"/>
                      <a:gd name="connsiteY43" fmla="*/ 39357 h 80445"/>
                      <a:gd name="connsiteX44" fmla="*/ 58263 w 84468"/>
                      <a:gd name="connsiteY44" fmla="*/ 43098 h 80445"/>
                      <a:gd name="connsiteX45" fmla="*/ 58866 w 84468"/>
                      <a:gd name="connsiteY45" fmla="*/ 44345 h 80445"/>
                      <a:gd name="connsiteX46" fmla="*/ 59027 w 84468"/>
                      <a:gd name="connsiteY46" fmla="*/ 44868 h 80445"/>
                      <a:gd name="connsiteX47" fmla="*/ 61963 w 84468"/>
                      <a:gd name="connsiteY47" fmla="*/ 54280 h 80445"/>
                      <a:gd name="connsiteX48" fmla="*/ 74754 w 84468"/>
                      <a:gd name="connsiteY48" fmla="*/ 61480 h 80445"/>
                      <a:gd name="connsiteX49" fmla="*/ 81874 w 84468"/>
                      <a:gd name="connsiteY49" fmla="*/ 48689 h 80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4468" h="80445">
                        <a:moveTo>
                          <a:pt x="81874" y="48689"/>
                        </a:moveTo>
                        <a:cubicBezTo>
                          <a:pt x="76886" y="29865"/>
                          <a:pt x="64940" y="6897"/>
                          <a:pt x="43541" y="3518"/>
                        </a:cubicBezTo>
                        <a:cubicBezTo>
                          <a:pt x="35095" y="2111"/>
                          <a:pt x="26406" y="3599"/>
                          <a:pt x="19488" y="8828"/>
                        </a:cubicBezTo>
                        <a:cubicBezTo>
                          <a:pt x="11765" y="14500"/>
                          <a:pt x="6697" y="22946"/>
                          <a:pt x="4566" y="32278"/>
                        </a:cubicBezTo>
                        <a:cubicBezTo>
                          <a:pt x="1549" y="45149"/>
                          <a:pt x="3238" y="58544"/>
                          <a:pt x="7059" y="71053"/>
                        </a:cubicBezTo>
                        <a:cubicBezTo>
                          <a:pt x="8668" y="76201"/>
                          <a:pt x="14339" y="80022"/>
                          <a:pt x="19850" y="78253"/>
                        </a:cubicBezTo>
                        <a:cubicBezTo>
                          <a:pt x="24999" y="76563"/>
                          <a:pt x="28740" y="71053"/>
                          <a:pt x="27050" y="65542"/>
                        </a:cubicBezTo>
                        <a:cubicBezTo>
                          <a:pt x="26165" y="62807"/>
                          <a:pt x="25441" y="60032"/>
                          <a:pt x="24838" y="57296"/>
                        </a:cubicBezTo>
                        <a:cubicBezTo>
                          <a:pt x="24677" y="56050"/>
                          <a:pt x="24395" y="54883"/>
                          <a:pt x="24235" y="53677"/>
                        </a:cubicBezTo>
                        <a:cubicBezTo>
                          <a:pt x="24235" y="53677"/>
                          <a:pt x="24154" y="53516"/>
                          <a:pt x="24154" y="53395"/>
                        </a:cubicBezTo>
                        <a:lnTo>
                          <a:pt x="24154" y="53114"/>
                        </a:lnTo>
                        <a:cubicBezTo>
                          <a:pt x="24154" y="52952"/>
                          <a:pt x="24074" y="52752"/>
                          <a:pt x="24074" y="52591"/>
                        </a:cubicBezTo>
                        <a:cubicBezTo>
                          <a:pt x="24074" y="52229"/>
                          <a:pt x="24074" y="51866"/>
                          <a:pt x="23993" y="51625"/>
                        </a:cubicBezTo>
                        <a:cubicBezTo>
                          <a:pt x="23832" y="49493"/>
                          <a:pt x="23712" y="47361"/>
                          <a:pt x="23712" y="45229"/>
                        </a:cubicBezTo>
                        <a:cubicBezTo>
                          <a:pt x="23712" y="44264"/>
                          <a:pt x="23792" y="43259"/>
                          <a:pt x="23872" y="42213"/>
                        </a:cubicBezTo>
                        <a:cubicBezTo>
                          <a:pt x="23872" y="41770"/>
                          <a:pt x="24033" y="40604"/>
                          <a:pt x="24154" y="40001"/>
                        </a:cubicBezTo>
                        <a:cubicBezTo>
                          <a:pt x="24074" y="40081"/>
                          <a:pt x="24074" y="40162"/>
                          <a:pt x="24074" y="40282"/>
                        </a:cubicBezTo>
                        <a:cubicBezTo>
                          <a:pt x="24074" y="40122"/>
                          <a:pt x="24154" y="40001"/>
                          <a:pt x="24154" y="39840"/>
                        </a:cubicBezTo>
                        <a:cubicBezTo>
                          <a:pt x="24435" y="38513"/>
                          <a:pt x="24596" y="37185"/>
                          <a:pt x="25039" y="35737"/>
                        </a:cubicBezTo>
                        <a:cubicBezTo>
                          <a:pt x="25320" y="35013"/>
                          <a:pt x="25562" y="34208"/>
                          <a:pt x="25843" y="33525"/>
                        </a:cubicBezTo>
                        <a:cubicBezTo>
                          <a:pt x="25924" y="33525"/>
                          <a:pt x="26205" y="33163"/>
                          <a:pt x="26285" y="32358"/>
                        </a:cubicBezTo>
                        <a:cubicBezTo>
                          <a:pt x="26889" y="31031"/>
                          <a:pt x="27613" y="29784"/>
                          <a:pt x="28417" y="28537"/>
                        </a:cubicBezTo>
                        <a:cubicBezTo>
                          <a:pt x="28498" y="28537"/>
                          <a:pt x="28498" y="28537"/>
                          <a:pt x="28498" y="28457"/>
                        </a:cubicBezTo>
                        <a:cubicBezTo>
                          <a:pt x="29021" y="27934"/>
                          <a:pt x="29544" y="27290"/>
                          <a:pt x="30107" y="26767"/>
                        </a:cubicBezTo>
                        <a:cubicBezTo>
                          <a:pt x="30469" y="26405"/>
                          <a:pt x="30831" y="26044"/>
                          <a:pt x="31274" y="25722"/>
                        </a:cubicBezTo>
                        <a:cubicBezTo>
                          <a:pt x="31354" y="25722"/>
                          <a:pt x="31434" y="25641"/>
                          <a:pt x="31635" y="25561"/>
                        </a:cubicBezTo>
                        <a:cubicBezTo>
                          <a:pt x="32158" y="25199"/>
                          <a:pt x="32681" y="24837"/>
                          <a:pt x="33324" y="24596"/>
                        </a:cubicBezTo>
                        <a:cubicBezTo>
                          <a:pt x="33405" y="24515"/>
                          <a:pt x="33486" y="24515"/>
                          <a:pt x="33606" y="24435"/>
                        </a:cubicBezTo>
                        <a:cubicBezTo>
                          <a:pt x="34572" y="24153"/>
                          <a:pt x="35577" y="23912"/>
                          <a:pt x="36623" y="23630"/>
                        </a:cubicBezTo>
                        <a:lnTo>
                          <a:pt x="39117" y="23630"/>
                        </a:lnTo>
                        <a:cubicBezTo>
                          <a:pt x="39559" y="23710"/>
                          <a:pt x="40002" y="23791"/>
                          <a:pt x="40525" y="23992"/>
                        </a:cubicBezTo>
                        <a:cubicBezTo>
                          <a:pt x="41249" y="24153"/>
                          <a:pt x="41932" y="24354"/>
                          <a:pt x="42656" y="24596"/>
                        </a:cubicBezTo>
                        <a:cubicBezTo>
                          <a:pt x="42737" y="24596"/>
                          <a:pt x="42737" y="24596"/>
                          <a:pt x="42737" y="24596"/>
                        </a:cubicBezTo>
                        <a:cubicBezTo>
                          <a:pt x="42818" y="24676"/>
                          <a:pt x="42898" y="24676"/>
                          <a:pt x="43018" y="24756"/>
                        </a:cubicBezTo>
                        <a:cubicBezTo>
                          <a:pt x="44265" y="25360"/>
                          <a:pt x="45311" y="26084"/>
                          <a:pt x="46477" y="26888"/>
                        </a:cubicBezTo>
                        <a:lnTo>
                          <a:pt x="46477" y="26808"/>
                        </a:lnTo>
                        <a:cubicBezTo>
                          <a:pt x="46558" y="26888"/>
                          <a:pt x="46759" y="26969"/>
                          <a:pt x="46840" y="27089"/>
                        </a:cubicBezTo>
                        <a:cubicBezTo>
                          <a:pt x="46759" y="27009"/>
                          <a:pt x="46679" y="26928"/>
                          <a:pt x="46477" y="26928"/>
                        </a:cubicBezTo>
                        <a:cubicBezTo>
                          <a:pt x="47081" y="27652"/>
                          <a:pt x="47523" y="27733"/>
                          <a:pt x="47443" y="27532"/>
                        </a:cubicBezTo>
                        <a:cubicBezTo>
                          <a:pt x="48167" y="28135"/>
                          <a:pt x="48851" y="28859"/>
                          <a:pt x="49575" y="29583"/>
                        </a:cubicBezTo>
                        <a:cubicBezTo>
                          <a:pt x="50379" y="30307"/>
                          <a:pt x="51103" y="31112"/>
                          <a:pt x="51787" y="31876"/>
                        </a:cubicBezTo>
                        <a:cubicBezTo>
                          <a:pt x="51948" y="32157"/>
                          <a:pt x="52149" y="32399"/>
                          <a:pt x="52310" y="32680"/>
                        </a:cubicBezTo>
                        <a:cubicBezTo>
                          <a:pt x="52391" y="32761"/>
                          <a:pt x="52471" y="32841"/>
                          <a:pt x="52591" y="33042"/>
                        </a:cubicBezTo>
                        <a:cubicBezTo>
                          <a:pt x="54120" y="35013"/>
                          <a:pt x="55327" y="37225"/>
                          <a:pt x="56493" y="39357"/>
                        </a:cubicBezTo>
                        <a:cubicBezTo>
                          <a:pt x="57096" y="40604"/>
                          <a:pt x="57740" y="41851"/>
                          <a:pt x="58263" y="43098"/>
                        </a:cubicBezTo>
                        <a:cubicBezTo>
                          <a:pt x="58424" y="43460"/>
                          <a:pt x="58786" y="43983"/>
                          <a:pt x="58866" y="44345"/>
                        </a:cubicBezTo>
                        <a:cubicBezTo>
                          <a:pt x="58946" y="44627"/>
                          <a:pt x="58946" y="44787"/>
                          <a:pt x="59027" y="44868"/>
                        </a:cubicBezTo>
                        <a:cubicBezTo>
                          <a:pt x="60194" y="47965"/>
                          <a:pt x="61159" y="51062"/>
                          <a:pt x="61963" y="54280"/>
                        </a:cubicBezTo>
                        <a:cubicBezTo>
                          <a:pt x="63371" y="59428"/>
                          <a:pt x="69405" y="63169"/>
                          <a:pt x="74754" y="61480"/>
                        </a:cubicBezTo>
                        <a:cubicBezTo>
                          <a:pt x="80024" y="59589"/>
                          <a:pt x="83402" y="54280"/>
                          <a:pt x="81874" y="48689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" name="任意多边形: 形状 93"/>
                  <p:cNvSpPr/>
                  <p:nvPr/>
                </p:nvSpPr>
                <p:spPr>
                  <a:xfrm>
                    <a:off x="6042439" y="2654230"/>
                    <a:ext cx="84468" cy="96535"/>
                  </a:xfrm>
                  <a:custGeom>
                    <a:avLst/>
                    <a:gdLst>
                      <a:gd name="connsiteX0" fmla="*/ 60496 w 84468"/>
                      <a:gd name="connsiteY0" fmla="*/ 93692 h 96534"/>
                      <a:gd name="connsiteX1" fmla="*/ 44085 w 84468"/>
                      <a:gd name="connsiteY1" fmla="*/ 92365 h 96534"/>
                      <a:gd name="connsiteX2" fmla="*/ 34673 w 84468"/>
                      <a:gd name="connsiteY2" fmla="*/ 87940 h 96534"/>
                      <a:gd name="connsiteX3" fmla="*/ 24295 w 84468"/>
                      <a:gd name="connsiteY3" fmla="*/ 77201 h 96534"/>
                      <a:gd name="connsiteX4" fmla="*/ 12591 w 84468"/>
                      <a:gd name="connsiteY4" fmla="*/ 53590 h 96534"/>
                      <a:gd name="connsiteX5" fmla="*/ 8327 w 84468"/>
                      <a:gd name="connsiteY5" fmla="*/ 41885 h 96534"/>
                      <a:gd name="connsiteX6" fmla="*/ 6035 w 84468"/>
                      <a:gd name="connsiteY6" fmla="*/ 35852 h 96534"/>
                      <a:gd name="connsiteX7" fmla="*/ 5753 w 84468"/>
                      <a:gd name="connsiteY7" fmla="*/ 35128 h 96534"/>
                      <a:gd name="connsiteX8" fmla="*/ 5471 w 84468"/>
                      <a:gd name="connsiteY8" fmla="*/ 34685 h 96534"/>
                      <a:gd name="connsiteX9" fmla="*/ 4305 w 84468"/>
                      <a:gd name="connsiteY9" fmla="*/ 32031 h 96534"/>
                      <a:gd name="connsiteX10" fmla="*/ 7925 w 84468"/>
                      <a:gd name="connsiteY10" fmla="*/ 17832 h 96534"/>
                      <a:gd name="connsiteX11" fmla="*/ 22124 w 84468"/>
                      <a:gd name="connsiteY11" fmla="*/ 21572 h 96534"/>
                      <a:gd name="connsiteX12" fmla="*/ 32139 w 84468"/>
                      <a:gd name="connsiteY12" fmla="*/ 47235 h 96534"/>
                      <a:gd name="connsiteX13" fmla="*/ 33547 w 84468"/>
                      <a:gd name="connsiteY13" fmla="*/ 50976 h 96534"/>
                      <a:gd name="connsiteX14" fmla="*/ 34271 w 84468"/>
                      <a:gd name="connsiteY14" fmla="*/ 52745 h 96534"/>
                      <a:gd name="connsiteX15" fmla="*/ 34432 w 84468"/>
                      <a:gd name="connsiteY15" fmla="*/ 53108 h 96534"/>
                      <a:gd name="connsiteX16" fmla="*/ 35236 w 84468"/>
                      <a:gd name="connsiteY16" fmla="*/ 54877 h 96534"/>
                      <a:gd name="connsiteX17" fmla="*/ 36564 w 84468"/>
                      <a:gd name="connsiteY17" fmla="*/ 57532 h 96534"/>
                      <a:gd name="connsiteX18" fmla="*/ 39299 w 84468"/>
                      <a:gd name="connsiteY18" fmla="*/ 62761 h 96534"/>
                      <a:gd name="connsiteX19" fmla="*/ 41430 w 84468"/>
                      <a:gd name="connsiteY19" fmla="*/ 66059 h 96534"/>
                      <a:gd name="connsiteX20" fmla="*/ 42597 w 84468"/>
                      <a:gd name="connsiteY20" fmla="*/ 67588 h 96534"/>
                      <a:gd name="connsiteX21" fmla="*/ 44125 w 84468"/>
                      <a:gd name="connsiteY21" fmla="*/ 69277 h 96534"/>
                      <a:gd name="connsiteX22" fmla="*/ 44487 w 84468"/>
                      <a:gd name="connsiteY22" fmla="*/ 69800 h 96534"/>
                      <a:gd name="connsiteX23" fmla="*/ 44769 w 84468"/>
                      <a:gd name="connsiteY23" fmla="*/ 69880 h 96534"/>
                      <a:gd name="connsiteX24" fmla="*/ 48510 w 84468"/>
                      <a:gd name="connsiteY24" fmla="*/ 72012 h 96534"/>
                      <a:gd name="connsiteX25" fmla="*/ 49676 w 84468"/>
                      <a:gd name="connsiteY25" fmla="*/ 72535 h 96534"/>
                      <a:gd name="connsiteX26" fmla="*/ 52773 w 84468"/>
                      <a:gd name="connsiteY26" fmla="*/ 73500 h 96534"/>
                      <a:gd name="connsiteX27" fmla="*/ 53739 w 84468"/>
                      <a:gd name="connsiteY27" fmla="*/ 73782 h 96534"/>
                      <a:gd name="connsiteX28" fmla="*/ 55066 w 84468"/>
                      <a:gd name="connsiteY28" fmla="*/ 73782 h 96534"/>
                      <a:gd name="connsiteX29" fmla="*/ 55066 w 84468"/>
                      <a:gd name="connsiteY29" fmla="*/ 73862 h 96534"/>
                      <a:gd name="connsiteX30" fmla="*/ 55348 w 84468"/>
                      <a:gd name="connsiteY30" fmla="*/ 73782 h 96534"/>
                      <a:gd name="connsiteX31" fmla="*/ 55629 w 84468"/>
                      <a:gd name="connsiteY31" fmla="*/ 73782 h 96534"/>
                      <a:gd name="connsiteX32" fmla="*/ 55911 w 84468"/>
                      <a:gd name="connsiteY32" fmla="*/ 73621 h 96534"/>
                      <a:gd name="connsiteX33" fmla="*/ 56273 w 84468"/>
                      <a:gd name="connsiteY33" fmla="*/ 73541 h 96534"/>
                      <a:gd name="connsiteX34" fmla="*/ 56353 w 84468"/>
                      <a:gd name="connsiteY34" fmla="*/ 73380 h 96534"/>
                      <a:gd name="connsiteX35" fmla="*/ 56514 w 84468"/>
                      <a:gd name="connsiteY35" fmla="*/ 73300 h 96534"/>
                      <a:gd name="connsiteX36" fmla="*/ 56796 w 84468"/>
                      <a:gd name="connsiteY36" fmla="*/ 72937 h 96534"/>
                      <a:gd name="connsiteX37" fmla="*/ 56796 w 84468"/>
                      <a:gd name="connsiteY37" fmla="*/ 73098 h 96534"/>
                      <a:gd name="connsiteX38" fmla="*/ 57158 w 84468"/>
                      <a:gd name="connsiteY38" fmla="*/ 72656 h 96534"/>
                      <a:gd name="connsiteX39" fmla="*/ 57319 w 84468"/>
                      <a:gd name="connsiteY39" fmla="*/ 72374 h 96534"/>
                      <a:gd name="connsiteX40" fmla="*/ 57600 w 84468"/>
                      <a:gd name="connsiteY40" fmla="*/ 71932 h 96534"/>
                      <a:gd name="connsiteX41" fmla="*/ 58405 w 84468"/>
                      <a:gd name="connsiteY41" fmla="*/ 70685 h 96534"/>
                      <a:gd name="connsiteX42" fmla="*/ 58928 w 84468"/>
                      <a:gd name="connsiteY42" fmla="*/ 69357 h 96534"/>
                      <a:gd name="connsiteX43" fmla="*/ 59651 w 84468"/>
                      <a:gd name="connsiteY43" fmla="*/ 67065 h 96534"/>
                      <a:gd name="connsiteX44" fmla="*/ 60818 w 84468"/>
                      <a:gd name="connsiteY44" fmla="*/ 61474 h 96534"/>
                      <a:gd name="connsiteX45" fmla="*/ 60979 w 84468"/>
                      <a:gd name="connsiteY45" fmla="*/ 59784 h 96534"/>
                      <a:gd name="connsiteX46" fmla="*/ 61140 w 84468"/>
                      <a:gd name="connsiteY46" fmla="*/ 56929 h 96534"/>
                      <a:gd name="connsiteX47" fmla="*/ 61301 w 84468"/>
                      <a:gd name="connsiteY47" fmla="*/ 50453 h 96534"/>
                      <a:gd name="connsiteX48" fmla="*/ 60335 w 84468"/>
                      <a:gd name="connsiteY48" fmla="*/ 36857 h 96534"/>
                      <a:gd name="connsiteX49" fmla="*/ 60255 w 84468"/>
                      <a:gd name="connsiteY49" fmla="*/ 36857 h 96534"/>
                      <a:gd name="connsiteX50" fmla="*/ 60094 w 84468"/>
                      <a:gd name="connsiteY50" fmla="*/ 35450 h 96534"/>
                      <a:gd name="connsiteX51" fmla="*/ 59571 w 84468"/>
                      <a:gd name="connsiteY51" fmla="*/ 32071 h 96534"/>
                      <a:gd name="connsiteX52" fmla="*/ 58324 w 84468"/>
                      <a:gd name="connsiteY52" fmla="*/ 26198 h 96534"/>
                      <a:gd name="connsiteX53" fmla="*/ 55227 w 84468"/>
                      <a:gd name="connsiteY53" fmla="*/ 16183 h 96534"/>
                      <a:gd name="connsiteX54" fmla="*/ 62507 w 84468"/>
                      <a:gd name="connsiteY54" fmla="*/ 3472 h 96534"/>
                      <a:gd name="connsiteX55" fmla="*/ 75218 w 84468"/>
                      <a:gd name="connsiteY55" fmla="*/ 10672 h 96534"/>
                      <a:gd name="connsiteX56" fmla="*/ 81533 w 84468"/>
                      <a:gd name="connsiteY56" fmla="*/ 41724 h 96534"/>
                      <a:gd name="connsiteX57" fmla="*/ 60496 w 84468"/>
                      <a:gd name="connsiteY57" fmla="*/ 93692 h 96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84468" h="96534">
                        <a:moveTo>
                          <a:pt x="60496" y="93692"/>
                        </a:moveTo>
                        <a:cubicBezTo>
                          <a:pt x="55066" y="95019"/>
                          <a:pt x="49314" y="94296"/>
                          <a:pt x="44085" y="92365"/>
                        </a:cubicBezTo>
                        <a:cubicBezTo>
                          <a:pt x="40787" y="91199"/>
                          <a:pt x="37690" y="89710"/>
                          <a:pt x="34673" y="87940"/>
                        </a:cubicBezTo>
                        <a:cubicBezTo>
                          <a:pt x="30329" y="85286"/>
                          <a:pt x="27232" y="81264"/>
                          <a:pt x="24295" y="77201"/>
                        </a:cubicBezTo>
                        <a:cubicBezTo>
                          <a:pt x="19147" y="70081"/>
                          <a:pt x="15688" y="61756"/>
                          <a:pt x="12591" y="53590"/>
                        </a:cubicBezTo>
                        <a:cubicBezTo>
                          <a:pt x="11183" y="49689"/>
                          <a:pt x="9735" y="45787"/>
                          <a:pt x="8327" y="41885"/>
                        </a:cubicBezTo>
                        <a:cubicBezTo>
                          <a:pt x="7523" y="39834"/>
                          <a:pt x="6718" y="37782"/>
                          <a:pt x="6035" y="35852"/>
                        </a:cubicBezTo>
                        <a:cubicBezTo>
                          <a:pt x="5873" y="35409"/>
                          <a:pt x="5753" y="35248"/>
                          <a:pt x="5753" y="35128"/>
                        </a:cubicBezTo>
                        <a:cubicBezTo>
                          <a:pt x="5672" y="35048"/>
                          <a:pt x="5672" y="34967"/>
                          <a:pt x="5471" y="34685"/>
                        </a:cubicBezTo>
                        <a:cubicBezTo>
                          <a:pt x="5109" y="33800"/>
                          <a:pt x="4667" y="32916"/>
                          <a:pt x="4305" y="32031"/>
                        </a:cubicBezTo>
                        <a:cubicBezTo>
                          <a:pt x="1811" y="26721"/>
                          <a:pt x="2897" y="21130"/>
                          <a:pt x="7925" y="17832"/>
                        </a:cubicBezTo>
                        <a:cubicBezTo>
                          <a:pt x="12349" y="15097"/>
                          <a:pt x="19831" y="16665"/>
                          <a:pt x="22124" y="21572"/>
                        </a:cubicBezTo>
                        <a:cubicBezTo>
                          <a:pt x="25945" y="29899"/>
                          <a:pt x="28881" y="38627"/>
                          <a:pt x="32139" y="47235"/>
                        </a:cubicBezTo>
                        <a:cubicBezTo>
                          <a:pt x="32582" y="48482"/>
                          <a:pt x="33104" y="49728"/>
                          <a:pt x="33547" y="50976"/>
                        </a:cubicBezTo>
                        <a:cubicBezTo>
                          <a:pt x="33547" y="50976"/>
                          <a:pt x="34070" y="52303"/>
                          <a:pt x="34271" y="52745"/>
                        </a:cubicBezTo>
                        <a:cubicBezTo>
                          <a:pt x="34351" y="52826"/>
                          <a:pt x="34351" y="52826"/>
                          <a:pt x="34432" y="53108"/>
                        </a:cubicBezTo>
                        <a:cubicBezTo>
                          <a:pt x="34713" y="53711"/>
                          <a:pt x="34955" y="54354"/>
                          <a:pt x="35236" y="54877"/>
                        </a:cubicBezTo>
                        <a:cubicBezTo>
                          <a:pt x="35679" y="55762"/>
                          <a:pt x="36121" y="56647"/>
                          <a:pt x="36564" y="57532"/>
                        </a:cubicBezTo>
                        <a:cubicBezTo>
                          <a:pt x="37448" y="59302"/>
                          <a:pt x="38333" y="61072"/>
                          <a:pt x="39299" y="62761"/>
                        </a:cubicBezTo>
                        <a:cubicBezTo>
                          <a:pt x="40023" y="63806"/>
                          <a:pt x="40707" y="64973"/>
                          <a:pt x="41430" y="66059"/>
                        </a:cubicBezTo>
                        <a:cubicBezTo>
                          <a:pt x="41511" y="66059"/>
                          <a:pt x="42597" y="67386"/>
                          <a:pt x="42597" y="67588"/>
                        </a:cubicBezTo>
                        <a:cubicBezTo>
                          <a:pt x="43120" y="68111"/>
                          <a:pt x="43643" y="68754"/>
                          <a:pt x="44125" y="69277"/>
                        </a:cubicBezTo>
                        <a:cubicBezTo>
                          <a:pt x="44407" y="69639"/>
                          <a:pt x="44407" y="69720"/>
                          <a:pt x="44487" y="69800"/>
                        </a:cubicBezTo>
                        <a:cubicBezTo>
                          <a:pt x="44568" y="69880"/>
                          <a:pt x="44568" y="69800"/>
                          <a:pt x="44769" y="69880"/>
                        </a:cubicBezTo>
                        <a:cubicBezTo>
                          <a:pt x="46016" y="70685"/>
                          <a:pt x="47263" y="71409"/>
                          <a:pt x="48510" y="72012"/>
                        </a:cubicBezTo>
                        <a:cubicBezTo>
                          <a:pt x="48872" y="72173"/>
                          <a:pt x="49314" y="72374"/>
                          <a:pt x="49676" y="72535"/>
                        </a:cubicBezTo>
                        <a:cubicBezTo>
                          <a:pt x="50722" y="72897"/>
                          <a:pt x="51728" y="73259"/>
                          <a:pt x="52773" y="73500"/>
                        </a:cubicBezTo>
                        <a:cubicBezTo>
                          <a:pt x="53135" y="73581"/>
                          <a:pt x="53377" y="73661"/>
                          <a:pt x="53739" y="73782"/>
                        </a:cubicBezTo>
                        <a:lnTo>
                          <a:pt x="55066" y="73782"/>
                        </a:lnTo>
                        <a:cubicBezTo>
                          <a:pt x="55066" y="73782"/>
                          <a:pt x="55066" y="73782"/>
                          <a:pt x="55066" y="73862"/>
                        </a:cubicBezTo>
                        <a:cubicBezTo>
                          <a:pt x="55146" y="73782"/>
                          <a:pt x="55227" y="73782"/>
                          <a:pt x="55348" y="73782"/>
                        </a:cubicBezTo>
                        <a:lnTo>
                          <a:pt x="55629" y="73782"/>
                        </a:lnTo>
                        <a:cubicBezTo>
                          <a:pt x="55710" y="73702"/>
                          <a:pt x="55790" y="73702"/>
                          <a:pt x="55911" y="73621"/>
                        </a:cubicBezTo>
                        <a:cubicBezTo>
                          <a:pt x="55991" y="73621"/>
                          <a:pt x="56072" y="73541"/>
                          <a:pt x="56273" y="73541"/>
                        </a:cubicBezTo>
                        <a:cubicBezTo>
                          <a:pt x="56273" y="73460"/>
                          <a:pt x="56353" y="73460"/>
                          <a:pt x="56353" y="73380"/>
                        </a:cubicBezTo>
                        <a:cubicBezTo>
                          <a:pt x="56433" y="73380"/>
                          <a:pt x="56433" y="73380"/>
                          <a:pt x="56514" y="73300"/>
                        </a:cubicBezTo>
                        <a:cubicBezTo>
                          <a:pt x="56675" y="73138"/>
                          <a:pt x="56675" y="73138"/>
                          <a:pt x="56796" y="72937"/>
                        </a:cubicBezTo>
                        <a:cubicBezTo>
                          <a:pt x="56796" y="73018"/>
                          <a:pt x="56796" y="73098"/>
                          <a:pt x="56796" y="73098"/>
                        </a:cubicBezTo>
                        <a:cubicBezTo>
                          <a:pt x="56876" y="73018"/>
                          <a:pt x="56956" y="72817"/>
                          <a:pt x="57158" y="72656"/>
                        </a:cubicBezTo>
                        <a:cubicBezTo>
                          <a:pt x="57238" y="72575"/>
                          <a:pt x="57319" y="72495"/>
                          <a:pt x="57319" y="72374"/>
                        </a:cubicBezTo>
                        <a:cubicBezTo>
                          <a:pt x="57842" y="71851"/>
                          <a:pt x="57761" y="71851"/>
                          <a:pt x="57600" y="71932"/>
                        </a:cubicBezTo>
                        <a:cubicBezTo>
                          <a:pt x="57761" y="71489"/>
                          <a:pt x="58123" y="71127"/>
                          <a:pt x="58405" y="70685"/>
                        </a:cubicBezTo>
                        <a:cubicBezTo>
                          <a:pt x="58485" y="70243"/>
                          <a:pt x="58767" y="69800"/>
                          <a:pt x="58928" y="69357"/>
                        </a:cubicBezTo>
                        <a:cubicBezTo>
                          <a:pt x="59209" y="68553"/>
                          <a:pt x="59370" y="67829"/>
                          <a:pt x="59651" y="67065"/>
                        </a:cubicBezTo>
                        <a:cubicBezTo>
                          <a:pt x="60174" y="65215"/>
                          <a:pt x="60456" y="63324"/>
                          <a:pt x="60818" y="61474"/>
                        </a:cubicBezTo>
                        <a:cubicBezTo>
                          <a:pt x="60899" y="60951"/>
                          <a:pt x="60899" y="60428"/>
                          <a:pt x="60979" y="59784"/>
                        </a:cubicBezTo>
                        <a:cubicBezTo>
                          <a:pt x="61059" y="58899"/>
                          <a:pt x="61140" y="57934"/>
                          <a:pt x="61140" y="56929"/>
                        </a:cubicBezTo>
                        <a:cubicBezTo>
                          <a:pt x="61301" y="54797"/>
                          <a:pt x="61301" y="52665"/>
                          <a:pt x="61301" y="50453"/>
                        </a:cubicBezTo>
                        <a:cubicBezTo>
                          <a:pt x="61220" y="45908"/>
                          <a:pt x="60778" y="41403"/>
                          <a:pt x="60335" y="36857"/>
                        </a:cubicBezTo>
                        <a:cubicBezTo>
                          <a:pt x="60335" y="36857"/>
                          <a:pt x="60335" y="36857"/>
                          <a:pt x="60255" y="36857"/>
                        </a:cubicBezTo>
                        <a:cubicBezTo>
                          <a:pt x="60255" y="36415"/>
                          <a:pt x="60174" y="35892"/>
                          <a:pt x="60094" y="35450"/>
                        </a:cubicBezTo>
                        <a:cubicBezTo>
                          <a:pt x="59933" y="34283"/>
                          <a:pt x="59732" y="33237"/>
                          <a:pt x="59571" y="32071"/>
                        </a:cubicBezTo>
                        <a:cubicBezTo>
                          <a:pt x="59129" y="30100"/>
                          <a:pt x="58767" y="28169"/>
                          <a:pt x="58324" y="26198"/>
                        </a:cubicBezTo>
                        <a:cubicBezTo>
                          <a:pt x="57520" y="22820"/>
                          <a:pt x="56554" y="19441"/>
                          <a:pt x="55227" y="16183"/>
                        </a:cubicBezTo>
                        <a:cubicBezTo>
                          <a:pt x="53095" y="10874"/>
                          <a:pt x="57640" y="5081"/>
                          <a:pt x="62507" y="3472"/>
                        </a:cubicBezTo>
                        <a:cubicBezTo>
                          <a:pt x="68179" y="1622"/>
                          <a:pt x="73247" y="5685"/>
                          <a:pt x="75218" y="10672"/>
                        </a:cubicBezTo>
                        <a:cubicBezTo>
                          <a:pt x="79039" y="20527"/>
                          <a:pt x="80648" y="31347"/>
                          <a:pt x="81533" y="41724"/>
                        </a:cubicBezTo>
                        <a:cubicBezTo>
                          <a:pt x="83021" y="59141"/>
                          <a:pt x="82136" y="88785"/>
                          <a:pt x="60496" y="93692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" name="任意多边形: 形状 94"/>
                  <p:cNvSpPr/>
                  <p:nvPr/>
                </p:nvSpPr>
                <p:spPr>
                  <a:xfrm>
                    <a:off x="6224244" y="2649574"/>
                    <a:ext cx="64357" cy="56312"/>
                  </a:xfrm>
                  <a:custGeom>
                    <a:avLst/>
                    <a:gdLst>
                      <a:gd name="connsiteX0" fmla="*/ 61584 w 64356"/>
                      <a:gd name="connsiteY0" fmla="*/ 19954 h 56312"/>
                      <a:gd name="connsiteX1" fmla="*/ 39542 w 64356"/>
                      <a:gd name="connsiteY1" fmla="*/ 52092 h 56312"/>
                      <a:gd name="connsiteX2" fmla="*/ 3824 w 64356"/>
                      <a:gd name="connsiteY2" fmla="*/ 36566 h 56312"/>
                      <a:gd name="connsiteX3" fmla="*/ 25866 w 64356"/>
                      <a:gd name="connsiteY3" fmla="*/ 4428 h 56312"/>
                      <a:gd name="connsiteX4" fmla="*/ 61584 w 64356"/>
                      <a:gd name="connsiteY4" fmla="*/ 19954 h 56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56" h="56312">
                        <a:moveTo>
                          <a:pt x="61584" y="19954"/>
                        </a:moveTo>
                        <a:cubicBezTo>
                          <a:pt x="65365" y="33107"/>
                          <a:pt x="55511" y="47506"/>
                          <a:pt x="39542" y="52092"/>
                        </a:cubicBezTo>
                        <a:cubicBezTo>
                          <a:pt x="23573" y="56677"/>
                          <a:pt x="7605" y="49719"/>
                          <a:pt x="3824" y="36566"/>
                        </a:cubicBezTo>
                        <a:cubicBezTo>
                          <a:pt x="43" y="23413"/>
                          <a:pt x="9898" y="9013"/>
                          <a:pt x="25866" y="4428"/>
                        </a:cubicBezTo>
                        <a:cubicBezTo>
                          <a:pt x="41795" y="-158"/>
                          <a:pt x="57803" y="6801"/>
                          <a:pt x="61584" y="199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" name="任意多边形: 形状 95"/>
                  <p:cNvSpPr/>
                  <p:nvPr/>
                </p:nvSpPr>
                <p:spPr>
                  <a:xfrm>
                    <a:off x="5918068" y="2753188"/>
                    <a:ext cx="64357" cy="56312"/>
                  </a:xfrm>
                  <a:custGeom>
                    <a:avLst/>
                    <a:gdLst>
                      <a:gd name="connsiteX0" fmla="*/ 61585 w 64356"/>
                      <a:gd name="connsiteY0" fmla="*/ 19954 h 56312"/>
                      <a:gd name="connsiteX1" fmla="*/ 39542 w 64356"/>
                      <a:gd name="connsiteY1" fmla="*/ 52092 h 56312"/>
                      <a:gd name="connsiteX2" fmla="*/ 3824 w 64356"/>
                      <a:gd name="connsiteY2" fmla="*/ 36566 h 56312"/>
                      <a:gd name="connsiteX3" fmla="*/ 25867 w 64356"/>
                      <a:gd name="connsiteY3" fmla="*/ 4428 h 56312"/>
                      <a:gd name="connsiteX4" fmla="*/ 61585 w 64356"/>
                      <a:gd name="connsiteY4" fmla="*/ 19954 h 56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56" h="56312">
                        <a:moveTo>
                          <a:pt x="61585" y="19954"/>
                        </a:moveTo>
                        <a:cubicBezTo>
                          <a:pt x="65365" y="33107"/>
                          <a:pt x="55511" y="47506"/>
                          <a:pt x="39542" y="52092"/>
                        </a:cubicBezTo>
                        <a:cubicBezTo>
                          <a:pt x="23574" y="56677"/>
                          <a:pt x="7605" y="49719"/>
                          <a:pt x="3824" y="36566"/>
                        </a:cubicBezTo>
                        <a:cubicBezTo>
                          <a:pt x="44" y="23413"/>
                          <a:pt x="9898" y="9013"/>
                          <a:pt x="25867" y="4428"/>
                        </a:cubicBezTo>
                        <a:cubicBezTo>
                          <a:pt x="41835" y="-158"/>
                          <a:pt x="57804" y="6801"/>
                          <a:pt x="61585" y="199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" name="任意多边形: 形状 96"/>
                  <p:cNvSpPr/>
                  <p:nvPr/>
                </p:nvSpPr>
                <p:spPr>
                  <a:xfrm>
                    <a:off x="5950326" y="2380419"/>
                    <a:ext cx="76423" cy="76423"/>
                  </a:xfrm>
                  <a:custGeom>
                    <a:avLst/>
                    <a:gdLst>
                      <a:gd name="connsiteX0" fmla="*/ 55592 w 76423"/>
                      <a:gd name="connsiteY0" fmla="*/ 6945 h 76423"/>
                      <a:gd name="connsiteX1" fmla="*/ 12714 w 76423"/>
                      <a:gd name="connsiteY1" fmla="*/ 12898 h 76423"/>
                      <a:gd name="connsiteX2" fmla="*/ 12634 w 76423"/>
                      <a:gd name="connsiteY2" fmla="*/ 12979 h 76423"/>
                      <a:gd name="connsiteX3" fmla="*/ 9979 w 76423"/>
                      <a:gd name="connsiteY3" fmla="*/ 15473 h 76423"/>
                      <a:gd name="connsiteX4" fmla="*/ 9456 w 76423"/>
                      <a:gd name="connsiteY4" fmla="*/ 16357 h 76423"/>
                      <a:gd name="connsiteX5" fmla="*/ 5032 w 76423"/>
                      <a:gd name="connsiteY5" fmla="*/ 45922 h 76423"/>
                      <a:gd name="connsiteX6" fmla="*/ 40347 w 76423"/>
                      <a:gd name="connsiteY6" fmla="*/ 73353 h 76423"/>
                      <a:gd name="connsiteX7" fmla="*/ 76467 w 76423"/>
                      <a:gd name="connsiteY7" fmla="*/ 49139 h 76423"/>
                      <a:gd name="connsiteX8" fmla="*/ 55592 w 76423"/>
                      <a:gd name="connsiteY8" fmla="*/ 6945 h 76423"/>
                      <a:gd name="connsiteX9" fmla="*/ 45818 w 76423"/>
                      <a:gd name="connsiteY9" fmla="*/ 63217 h 76423"/>
                      <a:gd name="connsiteX10" fmla="*/ 16455 w 76423"/>
                      <a:gd name="connsiteY10" fmla="*/ 46445 h 76423"/>
                      <a:gd name="connsiteX11" fmla="*/ 13599 w 76423"/>
                      <a:gd name="connsiteY11" fmla="*/ 38561 h 76423"/>
                      <a:gd name="connsiteX12" fmla="*/ 13237 w 76423"/>
                      <a:gd name="connsiteY12" fmla="*/ 34820 h 76423"/>
                      <a:gd name="connsiteX13" fmla="*/ 13317 w 76423"/>
                      <a:gd name="connsiteY13" fmla="*/ 32608 h 76423"/>
                      <a:gd name="connsiteX14" fmla="*/ 13317 w 76423"/>
                      <a:gd name="connsiteY14" fmla="*/ 31803 h 76423"/>
                      <a:gd name="connsiteX15" fmla="*/ 13317 w 76423"/>
                      <a:gd name="connsiteY15" fmla="*/ 31642 h 76423"/>
                      <a:gd name="connsiteX16" fmla="*/ 13398 w 76423"/>
                      <a:gd name="connsiteY16" fmla="*/ 31361 h 76423"/>
                      <a:gd name="connsiteX17" fmla="*/ 18265 w 76423"/>
                      <a:gd name="connsiteY17" fmla="*/ 21788 h 76423"/>
                      <a:gd name="connsiteX18" fmla="*/ 19230 w 76423"/>
                      <a:gd name="connsiteY18" fmla="*/ 20823 h 76423"/>
                      <a:gd name="connsiteX19" fmla="*/ 22167 w 76423"/>
                      <a:gd name="connsiteY19" fmla="*/ 18691 h 76423"/>
                      <a:gd name="connsiteX20" fmla="*/ 23132 w 76423"/>
                      <a:gd name="connsiteY20" fmla="*/ 17806 h 76423"/>
                      <a:gd name="connsiteX21" fmla="*/ 46018 w 76423"/>
                      <a:gd name="connsiteY21" fmla="*/ 14266 h 76423"/>
                      <a:gd name="connsiteX22" fmla="*/ 66894 w 76423"/>
                      <a:gd name="connsiteY22" fmla="*/ 42060 h 76423"/>
                      <a:gd name="connsiteX23" fmla="*/ 45818 w 76423"/>
                      <a:gd name="connsiteY23" fmla="*/ 63217 h 7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76423" h="76423">
                        <a:moveTo>
                          <a:pt x="55592" y="6945"/>
                        </a:moveTo>
                        <a:cubicBezTo>
                          <a:pt x="41675" y="-53"/>
                          <a:pt x="24258" y="2521"/>
                          <a:pt x="12714" y="12898"/>
                        </a:cubicBezTo>
                        <a:lnTo>
                          <a:pt x="12634" y="12979"/>
                        </a:lnTo>
                        <a:cubicBezTo>
                          <a:pt x="11749" y="13784"/>
                          <a:pt x="10783" y="14588"/>
                          <a:pt x="9979" y="15473"/>
                        </a:cubicBezTo>
                        <a:cubicBezTo>
                          <a:pt x="9698" y="15754"/>
                          <a:pt x="9617" y="16076"/>
                          <a:pt x="9456" y="16357"/>
                        </a:cubicBezTo>
                        <a:cubicBezTo>
                          <a:pt x="2900" y="24442"/>
                          <a:pt x="1211" y="35624"/>
                          <a:pt x="5032" y="45922"/>
                        </a:cubicBezTo>
                        <a:cubicBezTo>
                          <a:pt x="10542" y="61085"/>
                          <a:pt x="24459" y="71503"/>
                          <a:pt x="40347" y="73353"/>
                        </a:cubicBezTo>
                        <a:cubicBezTo>
                          <a:pt x="56517" y="75203"/>
                          <a:pt x="72727" y="65349"/>
                          <a:pt x="76467" y="49139"/>
                        </a:cubicBezTo>
                        <a:cubicBezTo>
                          <a:pt x="80248" y="32688"/>
                          <a:pt x="70394" y="14387"/>
                          <a:pt x="55592" y="6945"/>
                        </a:cubicBezTo>
                        <a:close/>
                        <a:moveTo>
                          <a:pt x="45818" y="63217"/>
                        </a:moveTo>
                        <a:cubicBezTo>
                          <a:pt x="33550" y="63740"/>
                          <a:pt x="22046" y="56741"/>
                          <a:pt x="16455" y="46445"/>
                        </a:cubicBezTo>
                        <a:cubicBezTo>
                          <a:pt x="15128" y="43951"/>
                          <a:pt x="14243" y="41658"/>
                          <a:pt x="13599" y="38561"/>
                        </a:cubicBezTo>
                        <a:cubicBezTo>
                          <a:pt x="13317" y="37153"/>
                          <a:pt x="13237" y="36590"/>
                          <a:pt x="13237" y="34820"/>
                        </a:cubicBezTo>
                        <a:cubicBezTo>
                          <a:pt x="13237" y="34015"/>
                          <a:pt x="13237" y="33292"/>
                          <a:pt x="13317" y="32608"/>
                        </a:cubicBezTo>
                        <a:lnTo>
                          <a:pt x="13317" y="31803"/>
                        </a:lnTo>
                        <a:cubicBezTo>
                          <a:pt x="13317" y="31723"/>
                          <a:pt x="13317" y="31642"/>
                          <a:pt x="13317" y="31642"/>
                        </a:cubicBezTo>
                        <a:cubicBezTo>
                          <a:pt x="13398" y="31642"/>
                          <a:pt x="13398" y="31562"/>
                          <a:pt x="13398" y="31361"/>
                        </a:cubicBezTo>
                        <a:cubicBezTo>
                          <a:pt x="14122" y="27378"/>
                          <a:pt x="15691" y="24241"/>
                          <a:pt x="18265" y="21788"/>
                        </a:cubicBezTo>
                        <a:lnTo>
                          <a:pt x="19230" y="20823"/>
                        </a:lnTo>
                        <a:cubicBezTo>
                          <a:pt x="20115" y="20098"/>
                          <a:pt x="21081" y="19414"/>
                          <a:pt x="22167" y="18691"/>
                        </a:cubicBezTo>
                        <a:cubicBezTo>
                          <a:pt x="22609" y="18409"/>
                          <a:pt x="22890" y="18087"/>
                          <a:pt x="23132" y="17806"/>
                        </a:cubicBezTo>
                        <a:cubicBezTo>
                          <a:pt x="29889" y="13461"/>
                          <a:pt x="38215" y="12054"/>
                          <a:pt x="46018" y="14266"/>
                        </a:cubicBezTo>
                        <a:cubicBezTo>
                          <a:pt x="57562" y="17564"/>
                          <a:pt x="67136" y="29873"/>
                          <a:pt x="66894" y="42060"/>
                        </a:cubicBezTo>
                        <a:cubicBezTo>
                          <a:pt x="66774" y="53363"/>
                          <a:pt x="57603" y="62694"/>
                          <a:pt x="45818" y="63217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" name="任意多边形: 形状 97"/>
                  <p:cNvSpPr/>
                  <p:nvPr/>
                </p:nvSpPr>
                <p:spPr>
                  <a:xfrm>
                    <a:off x="5851648" y="2299481"/>
                    <a:ext cx="281560" cy="241337"/>
                  </a:xfrm>
                  <a:custGeom>
                    <a:avLst/>
                    <a:gdLst>
                      <a:gd name="connsiteX0" fmla="*/ 280569 w 281560"/>
                      <a:gd name="connsiteY0" fmla="*/ 171869 h 241337"/>
                      <a:gd name="connsiteX1" fmla="*/ 273369 w 281560"/>
                      <a:gd name="connsiteY1" fmla="*/ 157751 h 241337"/>
                      <a:gd name="connsiteX2" fmla="*/ 263514 w 281560"/>
                      <a:gd name="connsiteY2" fmla="*/ 119137 h 241337"/>
                      <a:gd name="connsiteX3" fmla="*/ 228199 w 281560"/>
                      <a:gd name="connsiteY3" fmla="*/ 91463 h 241337"/>
                      <a:gd name="connsiteX4" fmla="*/ 225624 w 281560"/>
                      <a:gd name="connsiteY4" fmla="*/ 39817 h 241337"/>
                      <a:gd name="connsiteX5" fmla="*/ 177679 w 281560"/>
                      <a:gd name="connsiteY5" fmla="*/ 16930 h 241337"/>
                      <a:gd name="connsiteX6" fmla="*/ 137295 w 281560"/>
                      <a:gd name="connsiteY6" fmla="*/ 32094 h 241337"/>
                      <a:gd name="connsiteX7" fmla="*/ 92044 w 281560"/>
                      <a:gd name="connsiteY7" fmla="*/ 4220 h 241337"/>
                      <a:gd name="connsiteX8" fmla="*/ 60108 w 281560"/>
                      <a:gd name="connsiteY8" fmla="*/ 10093 h 241337"/>
                      <a:gd name="connsiteX9" fmla="*/ 55482 w 281560"/>
                      <a:gd name="connsiteY9" fmla="*/ 7679 h 241337"/>
                      <a:gd name="connsiteX10" fmla="*/ 40116 w 281560"/>
                      <a:gd name="connsiteY10" fmla="*/ 6352 h 241337"/>
                      <a:gd name="connsiteX11" fmla="*/ 31670 w 281560"/>
                      <a:gd name="connsiteY11" fmla="*/ 10616 h 241337"/>
                      <a:gd name="connsiteX12" fmla="*/ 30785 w 281560"/>
                      <a:gd name="connsiteY12" fmla="*/ 11219 h 241337"/>
                      <a:gd name="connsiteX13" fmla="*/ 29256 w 281560"/>
                      <a:gd name="connsiteY13" fmla="*/ 12627 h 241337"/>
                      <a:gd name="connsiteX14" fmla="*/ 28009 w 281560"/>
                      <a:gd name="connsiteY14" fmla="*/ 14155 h 241337"/>
                      <a:gd name="connsiteX15" fmla="*/ 27124 w 281560"/>
                      <a:gd name="connsiteY15" fmla="*/ 15321 h 241337"/>
                      <a:gd name="connsiteX16" fmla="*/ 26682 w 281560"/>
                      <a:gd name="connsiteY16" fmla="*/ 15844 h 241337"/>
                      <a:gd name="connsiteX17" fmla="*/ 26521 w 281560"/>
                      <a:gd name="connsiteY17" fmla="*/ 16287 h 241337"/>
                      <a:gd name="connsiteX18" fmla="*/ 26441 w 281560"/>
                      <a:gd name="connsiteY18" fmla="*/ 16367 h 241337"/>
                      <a:gd name="connsiteX19" fmla="*/ 26280 w 281560"/>
                      <a:gd name="connsiteY19" fmla="*/ 37847 h 241337"/>
                      <a:gd name="connsiteX20" fmla="*/ 43214 w 281560"/>
                      <a:gd name="connsiteY20" fmla="*/ 52327 h 241337"/>
                      <a:gd name="connsiteX21" fmla="*/ 44179 w 281560"/>
                      <a:gd name="connsiteY21" fmla="*/ 59245 h 241337"/>
                      <a:gd name="connsiteX22" fmla="*/ 6812 w 281560"/>
                      <a:gd name="connsiteY22" fmla="*/ 85149 h 241337"/>
                      <a:gd name="connsiteX23" fmla="*/ 13811 w 281560"/>
                      <a:gd name="connsiteY23" fmla="*/ 127383 h 241337"/>
                      <a:gd name="connsiteX24" fmla="*/ 49689 w 281560"/>
                      <a:gd name="connsiteY24" fmla="*/ 150913 h 241337"/>
                      <a:gd name="connsiteX25" fmla="*/ 49086 w 281560"/>
                      <a:gd name="connsiteY25" fmla="*/ 153407 h 241337"/>
                      <a:gd name="connsiteX26" fmla="*/ 47035 w 281560"/>
                      <a:gd name="connsiteY26" fmla="*/ 170461 h 241337"/>
                      <a:gd name="connsiteX27" fmla="*/ 36295 w 281560"/>
                      <a:gd name="connsiteY27" fmla="*/ 178264 h 241337"/>
                      <a:gd name="connsiteX28" fmla="*/ 35129 w 281560"/>
                      <a:gd name="connsiteY28" fmla="*/ 180115 h 241337"/>
                      <a:gd name="connsiteX29" fmla="*/ 34968 w 281560"/>
                      <a:gd name="connsiteY29" fmla="*/ 180275 h 241337"/>
                      <a:gd name="connsiteX30" fmla="*/ 34807 w 281560"/>
                      <a:gd name="connsiteY30" fmla="*/ 180718 h 241337"/>
                      <a:gd name="connsiteX31" fmla="*/ 35411 w 281560"/>
                      <a:gd name="connsiteY31" fmla="*/ 202197 h 241337"/>
                      <a:gd name="connsiteX32" fmla="*/ 60872 w 281560"/>
                      <a:gd name="connsiteY32" fmla="*/ 217281 h 241337"/>
                      <a:gd name="connsiteX33" fmla="*/ 64492 w 281560"/>
                      <a:gd name="connsiteY33" fmla="*/ 216918 h 241337"/>
                      <a:gd name="connsiteX34" fmla="*/ 104956 w 281560"/>
                      <a:gd name="connsiteY34" fmla="*/ 228825 h 241337"/>
                      <a:gd name="connsiteX35" fmla="*/ 138703 w 281560"/>
                      <a:gd name="connsiteY35" fmla="*/ 211328 h 241337"/>
                      <a:gd name="connsiteX36" fmla="*/ 199399 w 281560"/>
                      <a:gd name="connsiteY36" fmla="*/ 239644 h 241337"/>
                      <a:gd name="connsiteX37" fmla="*/ 234192 w 281560"/>
                      <a:gd name="connsiteY37" fmla="*/ 218527 h 241337"/>
                      <a:gd name="connsiteX38" fmla="*/ 232784 w 281560"/>
                      <a:gd name="connsiteY38" fmla="*/ 185344 h 241337"/>
                      <a:gd name="connsiteX39" fmla="*/ 236163 w 281560"/>
                      <a:gd name="connsiteY39" fmla="*/ 184740 h 241337"/>
                      <a:gd name="connsiteX40" fmla="*/ 258446 w 281560"/>
                      <a:gd name="connsiteY40" fmla="*/ 196445 h 241337"/>
                      <a:gd name="connsiteX41" fmla="*/ 275219 w 281560"/>
                      <a:gd name="connsiteY41" fmla="*/ 189688 h 241337"/>
                      <a:gd name="connsiteX42" fmla="*/ 280569 w 281560"/>
                      <a:gd name="connsiteY42" fmla="*/ 171869 h 241337"/>
                      <a:gd name="connsiteX43" fmla="*/ 173174 w 281560"/>
                      <a:gd name="connsiteY43" fmla="*/ 27549 h 241337"/>
                      <a:gd name="connsiteX44" fmla="*/ 214885 w 281560"/>
                      <a:gd name="connsiteY44" fmla="*/ 42633 h 241337"/>
                      <a:gd name="connsiteX45" fmla="*/ 218706 w 281560"/>
                      <a:gd name="connsiteY45" fmla="*/ 86999 h 241337"/>
                      <a:gd name="connsiteX46" fmla="*/ 209133 w 281560"/>
                      <a:gd name="connsiteY46" fmla="*/ 82896 h 241337"/>
                      <a:gd name="connsiteX47" fmla="*/ 209052 w 281560"/>
                      <a:gd name="connsiteY47" fmla="*/ 82815 h 241337"/>
                      <a:gd name="connsiteX48" fmla="*/ 207444 w 281560"/>
                      <a:gd name="connsiteY48" fmla="*/ 82011 h 241337"/>
                      <a:gd name="connsiteX49" fmla="*/ 205593 w 281560"/>
                      <a:gd name="connsiteY49" fmla="*/ 81408 h 241337"/>
                      <a:gd name="connsiteX50" fmla="*/ 205312 w 281560"/>
                      <a:gd name="connsiteY50" fmla="*/ 81327 h 241337"/>
                      <a:gd name="connsiteX51" fmla="*/ 204507 w 281560"/>
                      <a:gd name="connsiteY51" fmla="*/ 81166 h 241337"/>
                      <a:gd name="connsiteX52" fmla="*/ 174582 w 281560"/>
                      <a:gd name="connsiteY52" fmla="*/ 71835 h 241337"/>
                      <a:gd name="connsiteX53" fmla="*/ 174501 w 281560"/>
                      <a:gd name="connsiteY53" fmla="*/ 71835 h 241337"/>
                      <a:gd name="connsiteX54" fmla="*/ 149724 w 281560"/>
                      <a:gd name="connsiteY54" fmla="*/ 44041 h 241337"/>
                      <a:gd name="connsiteX55" fmla="*/ 144736 w 281560"/>
                      <a:gd name="connsiteY55" fmla="*/ 39174 h 241337"/>
                      <a:gd name="connsiteX56" fmla="*/ 173174 w 281560"/>
                      <a:gd name="connsiteY56" fmla="*/ 27549 h 241337"/>
                      <a:gd name="connsiteX57" fmla="*/ 92125 w 281560"/>
                      <a:gd name="connsiteY57" fmla="*/ 157107 h 241337"/>
                      <a:gd name="connsiteX58" fmla="*/ 62119 w 281560"/>
                      <a:gd name="connsiteY58" fmla="*/ 144759 h 241337"/>
                      <a:gd name="connsiteX59" fmla="*/ 71450 w 281560"/>
                      <a:gd name="connsiteY59" fmla="*/ 122757 h 241337"/>
                      <a:gd name="connsiteX60" fmla="*/ 92125 w 281560"/>
                      <a:gd name="connsiteY60" fmla="*/ 157107 h 241337"/>
                      <a:gd name="connsiteX61" fmla="*/ 65055 w 281560"/>
                      <a:gd name="connsiteY61" fmla="*/ 89050 h 241337"/>
                      <a:gd name="connsiteX62" fmla="*/ 56728 w 281560"/>
                      <a:gd name="connsiteY62" fmla="*/ 67290 h 241337"/>
                      <a:gd name="connsiteX63" fmla="*/ 65417 w 281560"/>
                      <a:gd name="connsiteY63" fmla="*/ 66324 h 241337"/>
                      <a:gd name="connsiteX64" fmla="*/ 100049 w 281560"/>
                      <a:gd name="connsiteY64" fmla="*/ 66606 h 241337"/>
                      <a:gd name="connsiteX65" fmla="*/ 71893 w 281560"/>
                      <a:gd name="connsiteY65" fmla="*/ 101841 h 241337"/>
                      <a:gd name="connsiteX66" fmla="*/ 65055 w 281560"/>
                      <a:gd name="connsiteY66" fmla="*/ 89050 h 241337"/>
                      <a:gd name="connsiteX67" fmla="*/ 77484 w 281560"/>
                      <a:gd name="connsiteY67" fmla="*/ 112299 h 241337"/>
                      <a:gd name="connsiteX68" fmla="*/ 112880 w 281560"/>
                      <a:gd name="connsiteY68" fmla="*/ 68094 h 241337"/>
                      <a:gd name="connsiteX69" fmla="*/ 168427 w 281560"/>
                      <a:gd name="connsiteY69" fmla="*/ 80804 h 241337"/>
                      <a:gd name="connsiteX70" fmla="*/ 183873 w 281560"/>
                      <a:gd name="connsiteY70" fmla="*/ 102726 h 241337"/>
                      <a:gd name="connsiteX71" fmla="*/ 200204 w 281560"/>
                      <a:gd name="connsiteY71" fmla="*/ 131767 h 241337"/>
                      <a:gd name="connsiteX72" fmla="*/ 193004 w 281560"/>
                      <a:gd name="connsiteY72" fmla="*/ 143110 h 241337"/>
                      <a:gd name="connsiteX73" fmla="*/ 165773 w 281560"/>
                      <a:gd name="connsiteY73" fmla="*/ 175409 h 241337"/>
                      <a:gd name="connsiteX74" fmla="*/ 145178 w 281560"/>
                      <a:gd name="connsiteY74" fmla="*/ 172231 h 241337"/>
                      <a:gd name="connsiteX75" fmla="*/ 108697 w 281560"/>
                      <a:gd name="connsiteY75" fmla="*/ 162819 h 241337"/>
                      <a:gd name="connsiteX76" fmla="*/ 77484 w 281560"/>
                      <a:gd name="connsiteY76" fmla="*/ 112299 h 241337"/>
                      <a:gd name="connsiteX77" fmla="*/ 198031 w 281560"/>
                      <a:gd name="connsiteY77" fmla="*/ 153930 h 241337"/>
                      <a:gd name="connsiteX78" fmla="*/ 205593 w 281560"/>
                      <a:gd name="connsiteY78" fmla="*/ 142748 h 241337"/>
                      <a:gd name="connsiteX79" fmla="*/ 210661 w 281560"/>
                      <a:gd name="connsiteY79" fmla="*/ 154292 h 241337"/>
                      <a:gd name="connsiteX80" fmla="*/ 218746 w 281560"/>
                      <a:gd name="connsiteY80" fmla="*/ 176736 h 241337"/>
                      <a:gd name="connsiteX81" fmla="*/ 204186 w 281560"/>
                      <a:gd name="connsiteY81" fmla="*/ 177259 h 241337"/>
                      <a:gd name="connsiteX82" fmla="*/ 179167 w 281560"/>
                      <a:gd name="connsiteY82" fmla="*/ 176656 h 241337"/>
                      <a:gd name="connsiteX83" fmla="*/ 198031 w 281560"/>
                      <a:gd name="connsiteY83" fmla="*/ 153930 h 241337"/>
                      <a:gd name="connsiteX84" fmla="*/ 206197 w 281560"/>
                      <a:gd name="connsiteY84" fmla="*/ 120545 h 241337"/>
                      <a:gd name="connsiteX85" fmla="*/ 194572 w 281560"/>
                      <a:gd name="connsiteY85" fmla="*/ 100312 h 241337"/>
                      <a:gd name="connsiteX86" fmla="*/ 184999 w 281560"/>
                      <a:gd name="connsiteY86" fmla="*/ 85752 h 241337"/>
                      <a:gd name="connsiteX87" fmla="*/ 202738 w 281560"/>
                      <a:gd name="connsiteY87" fmla="*/ 91423 h 241337"/>
                      <a:gd name="connsiteX88" fmla="*/ 215770 w 281560"/>
                      <a:gd name="connsiteY88" fmla="*/ 96853 h 241337"/>
                      <a:gd name="connsiteX89" fmla="*/ 215689 w 281560"/>
                      <a:gd name="connsiteY89" fmla="*/ 97135 h 241337"/>
                      <a:gd name="connsiteX90" fmla="*/ 206197 w 281560"/>
                      <a:gd name="connsiteY90" fmla="*/ 120545 h 241337"/>
                      <a:gd name="connsiteX91" fmla="*/ 136410 w 281560"/>
                      <a:gd name="connsiteY91" fmla="*/ 45368 h 241337"/>
                      <a:gd name="connsiteX92" fmla="*/ 146104 w 281560"/>
                      <a:gd name="connsiteY92" fmla="*/ 54941 h 241337"/>
                      <a:gd name="connsiteX93" fmla="*/ 157125 w 281560"/>
                      <a:gd name="connsiteY93" fmla="*/ 66847 h 241337"/>
                      <a:gd name="connsiteX94" fmla="*/ 121608 w 281560"/>
                      <a:gd name="connsiteY94" fmla="*/ 58964 h 241337"/>
                      <a:gd name="connsiteX95" fmla="*/ 130940 w 281560"/>
                      <a:gd name="connsiteY95" fmla="*/ 49632 h 241337"/>
                      <a:gd name="connsiteX96" fmla="*/ 136410 w 281560"/>
                      <a:gd name="connsiteY96" fmla="*/ 45368 h 241337"/>
                      <a:gd name="connsiteX97" fmla="*/ 94257 w 281560"/>
                      <a:gd name="connsiteY97" fmla="*/ 15643 h 241337"/>
                      <a:gd name="connsiteX98" fmla="*/ 128889 w 281560"/>
                      <a:gd name="connsiteY98" fmla="*/ 38289 h 241337"/>
                      <a:gd name="connsiteX99" fmla="*/ 126314 w 281560"/>
                      <a:gd name="connsiteY99" fmla="*/ 40260 h 241337"/>
                      <a:gd name="connsiteX100" fmla="*/ 124464 w 281560"/>
                      <a:gd name="connsiteY100" fmla="*/ 41507 h 241337"/>
                      <a:gd name="connsiteX101" fmla="*/ 123297 w 281560"/>
                      <a:gd name="connsiteY101" fmla="*/ 42673 h 241337"/>
                      <a:gd name="connsiteX102" fmla="*/ 122332 w 281560"/>
                      <a:gd name="connsiteY102" fmla="*/ 43638 h 241337"/>
                      <a:gd name="connsiteX103" fmla="*/ 109018 w 281560"/>
                      <a:gd name="connsiteY103" fmla="*/ 57113 h 241337"/>
                      <a:gd name="connsiteX104" fmla="*/ 54959 w 281560"/>
                      <a:gd name="connsiteY104" fmla="*/ 57194 h 241337"/>
                      <a:gd name="connsiteX105" fmla="*/ 54235 w 281560"/>
                      <a:gd name="connsiteY105" fmla="*/ 57274 h 241337"/>
                      <a:gd name="connsiteX106" fmla="*/ 53632 w 281560"/>
                      <a:gd name="connsiteY106" fmla="*/ 53533 h 241337"/>
                      <a:gd name="connsiteX107" fmla="*/ 73341 w 281560"/>
                      <a:gd name="connsiteY107" fmla="*/ 30808 h 241337"/>
                      <a:gd name="connsiteX108" fmla="*/ 68031 w 281560"/>
                      <a:gd name="connsiteY108" fmla="*/ 17413 h 241337"/>
                      <a:gd name="connsiteX109" fmla="*/ 94257 w 281560"/>
                      <a:gd name="connsiteY109" fmla="*/ 15643 h 241337"/>
                      <a:gd name="connsiteX110" fmla="*/ 43576 w 281560"/>
                      <a:gd name="connsiteY110" fmla="*/ 41306 h 241337"/>
                      <a:gd name="connsiteX111" fmla="*/ 43294 w 281560"/>
                      <a:gd name="connsiteY111" fmla="*/ 41145 h 241337"/>
                      <a:gd name="connsiteX112" fmla="*/ 41162 w 281560"/>
                      <a:gd name="connsiteY112" fmla="*/ 39898 h 241337"/>
                      <a:gd name="connsiteX113" fmla="*/ 40800 w 281560"/>
                      <a:gd name="connsiteY113" fmla="*/ 39616 h 241337"/>
                      <a:gd name="connsiteX114" fmla="*/ 40720 w 281560"/>
                      <a:gd name="connsiteY114" fmla="*/ 39536 h 241337"/>
                      <a:gd name="connsiteX115" fmla="*/ 40559 w 281560"/>
                      <a:gd name="connsiteY115" fmla="*/ 39455 h 241337"/>
                      <a:gd name="connsiteX116" fmla="*/ 39674 w 281560"/>
                      <a:gd name="connsiteY116" fmla="*/ 38651 h 241337"/>
                      <a:gd name="connsiteX117" fmla="*/ 37703 w 281560"/>
                      <a:gd name="connsiteY117" fmla="*/ 36599 h 241337"/>
                      <a:gd name="connsiteX118" fmla="*/ 37422 w 281560"/>
                      <a:gd name="connsiteY118" fmla="*/ 36157 h 241337"/>
                      <a:gd name="connsiteX119" fmla="*/ 36537 w 281560"/>
                      <a:gd name="connsiteY119" fmla="*/ 35111 h 241337"/>
                      <a:gd name="connsiteX120" fmla="*/ 35129 w 281560"/>
                      <a:gd name="connsiteY120" fmla="*/ 32537 h 241337"/>
                      <a:gd name="connsiteX121" fmla="*/ 35048 w 281560"/>
                      <a:gd name="connsiteY121" fmla="*/ 32376 h 241337"/>
                      <a:gd name="connsiteX122" fmla="*/ 34968 w 281560"/>
                      <a:gd name="connsiteY122" fmla="*/ 32296 h 241337"/>
                      <a:gd name="connsiteX123" fmla="*/ 34968 w 281560"/>
                      <a:gd name="connsiteY123" fmla="*/ 32215 h 241337"/>
                      <a:gd name="connsiteX124" fmla="*/ 34968 w 281560"/>
                      <a:gd name="connsiteY124" fmla="*/ 32135 h 241337"/>
                      <a:gd name="connsiteX125" fmla="*/ 34445 w 281560"/>
                      <a:gd name="connsiteY125" fmla="*/ 30727 h 241337"/>
                      <a:gd name="connsiteX126" fmla="*/ 34083 w 281560"/>
                      <a:gd name="connsiteY126" fmla="*/ 29319 h 241337"/>
                      <a:gd name="connsiteX127" fmla="*/ 33922 w 281560"/>
                      <a:gd name="connsiteY127" fmla="*/ 28515 h 241337"/>
                      <a:gd name="connsiteX128" fmla="*/ 33922 w 281560"/>
                      <a:gd name="connsiteY128" fmla="*/ 28233 h 241337"/>
                      <a:gd name="connsiteX129" fmla="*/ 33922 w 281560"/>
                      <a:gd name="connsiteY129" fmla="*/ 27509 h 241337"/>
                      <a:gd name="connsiteX130" fmla="*/ 33922 w 281560"/>
                      <a:gd name="connsiteY130" fmla="*/ 26182 h 241337"/>
                      <a:gd name="connsiteX131" fmla="*/ 33922 w 281560"/>
                      <a:gd name="connsiteY131" fmla="*/ 25739 h 241337"/>
                      <a:gd name="connsiteX132" fmla="*/ 34003 w 281560"/>
                      <a:gd name="connsiteY132" fmla="*/ 25297 h 241337"/>
                      <a:gd name="connsiteX133" fmla="*/ 34003 w 281560"/>
                      <a:gd name="connsiteY133" fmla="*/ 25217 h 241337"/>
                      <a:gd name="connsiteX134" fmla="*/ 34163 w 281560"/>
                      <a:gd name="connsiteY134" fmla="*/ 24332 h 241337"/>
                      <a:gd name="connsiteX135" fmla="*/ 34526 w 281560"/>
                      <a:gd name="connsiteY135" fmla="*/ 23085 h 241337"/>
                      <a:gd name="connsiteX136" fmla="*/ 34526 w 281560"/>
                      <a:gd name="connsiteY136" fmla="*/ 23004 h 241337"/>
                      <a:gd name="connsiteX137" fmla="*/ 34606 w 281560"/>
                      <a:gd name="connsiteY137" fmla="*/ 22924 h 241337"/>
                      <a:gd name="connsiteX138" fmla="*/ 34767 w 281560"/>
                      <a:gd name="connsiteY138" fmla="*/ 22562 h 241337"/>
                      <a:gd name="connsiteX139" fmla="*/ 35370 w 281560"/>
                      <a:gd name="connsiteY139" fmla="*/ 21395 h 241337"/>
                      <a:gd name="connsiteX140" fmla="*/ 35531 w 281560"/>
                      <a:gd name="connsiteY140" fmla="*/ 21114 h 241337"/>
                      <a:gd name="connsiteX141" fmla="*/ 35531 w 281560"/>
                      <a:gd name="connsiteY141" fmla="*/ 21033 h 241337"/>
                      <a:gd name="connsiteX142" fmla="*/ 35692 w 281560"/>
                      <a:gd name="connsiteY142" fmla="*/ 20872 h 241337"/>
                      <a:gd name="connsiteX143" fmla="*/ 35853 w 281560"/>
                      <a:gd name="connsiteY143" fmla="*/ 20712 h 241337"/>
                      <a:gd name="connsiteX144" fmla="*/ 35934 w 281560"/>
                      <a:gd name="connsiteY144" fmla="*/ 20631 h 241337"/>
                      <a:gd name="connsiteX145" fmla="*/ 37985 w 281560"/>
                      <a:gd name="connsiteY145" fmla="*/ 18580 h 241337"/>
                      <a:gd name="connsiteX146" fmla="*/ 38065 w 281560"/>
                      <a:gd name="connsiteY146" fmla="*/ 18499 h 241337"/>
                      <a:gd name="connsiteX147" fmla="*/ 38347 w 281560"/>
                      <a:gd name="connsiteY147" fmla="*/ 18338 h 241337"/>
                      <a:gd name="connsiteX148" fmla="*/ 40116 w 281560"/>
                      <a:gd name="connsiteY148" fmla="*/ 17293 h 241337"/>
                      <a:gd name="connsiteX149" fmla="*/ 40479 w 281560"/>
                      <a:gd name="connsiteY149" fmla="*/ 17132 h 241337"/>
                      <a:gd name="connsiteX150" fmla="*/ 40639 w 281560"/>
                      <a:gd name="connsiteY150" fmla="*/ 17051 h 241337"/>
                      <a:gd name="connsiteX151" fmla="*/ 41685 w 281560"/>
                      <a:gd name="connsiteY151" fmla="*/ 16770 h 241337"/>
                      <a:gd name="connsiteX152" fmla="*/ 42932 w 281560"/>
                      <a:gd name="connsiteY152" fmla="*/ 16407 h 241337"/>
                      <a:gd name="connsiteX153" fmla="*/ 43375 w 281560"/>
                      <a:gd name="connsiteY153" fmla="*/ 16327 h 241337"/>
                      <a:gd name="connsiteX154" fmla="*/ 43455 w 281560"/>
                      <a:gd name="connsiteY154" fmla="*/ 16327 h 241337"/>
                      <a:gd name="connsiteX155" fmla="*/ 43536 w 281560"/>
                      <a:gd name="connsiteY155" fmla="*/ 16327 h 241337"/>
                      <a:gd name="connsiteX156" fmla="*/ 44259 w 281560"/>
                      <a:gd name="connsiteY156" fmla="*/ 16247 h 241337"/>
                      <a:gd name="connsiteX157" fmla="*/ 45587 w 281560"/>
                      <a:gd name="connsiteY157" fmla="*/ 16166 h 241337"/>
                      <a:gd name="connsiteX158" fmla="*/ 47437 w 281560"/>
                      <a:gd name="connsiteY158" fmla="*/ 16327 h 241337"/>
                      <a:gd name="connsiteX159" fmla="*/ 48322 w 281560"/>
                      <a:gd name="connsiteY159" fmla="*/ 16407 h 241337"/>
                      <a:gd name="connsiteX160" fmla="*/ 49649 w 281560"/>
                      <a:gd name="connsiteY160" fmla="*/ 16770 h 241337"/>
                      <a:gd name="connsiteX161" fmla="*/ 51781 w 281560"/>
                      <a:gd name="connsiteY161" fmla="*/ 17494 h 241337"/>
                      <a:gd name="connsiteX162" fmla="*/ 51942 w 281560"/>
                      <a:gd name="connsiteY162" fmla="*/ 17574 h 241337"/>
                      <a:gd name="connsiteX163" fmla="*/ 52023 w 281560"/>
                      <a:gd name="connsiteY163" fmla="*/ 17574 h 241337"/>
                      <a:gd name="connsiteX164" fmla="*/ 52183 w 281560"/>
                      <a:gd name="connsiteY164" fmla="*/ 17655 h 241337"/>
                      <a:gd name="connsiteX165" fmla="*/ 52344 w 281560"/>
                      <a:gd name="connsiteY165" fmla="*/ 17735 h 241337"/>
                      <a:gd name="connsiteX166" fmla="*/ 53671 w 281560"/>
                      <a:gd name="connsiteY166" fmla="*/ 18459 h 241337"/>
                      <a:gd name="connsiteX167" fmla="*/ 55884 w 281560"/>
                      <a:gd name="connsiteY167" fmla="*/ 19787 h 241337"/>
                      <a:gd name="connsiteX168" fmla="*/ 56045 w 281560"/>
                      <a:gd name="connsiteY168" fmla="*/ 19947 h 241337"/>
                      <a:gd name="connsiteX169" fmla="*/ 57292 w 281560"/>
                      <a:gd name="connsiteY169" fmla="*/ 20993 h 241337"/>
                      <a:gd name="connsiteX170" fmla="*/ 59062 w 281560"/>
                      <a:gd name="connsiteY170" fmla="*/ 22843 h 241337"/>
                      <a:gd name="connsiteX171" fmla="*/ 59222 w 281560"/>
                      <a:gd name="connsiteY171" fmla="*/ 23125 h 241337"/>
                      <a:gd name="connsiteX172" fmla="*/ 60108 w 281560"/>
                      <a:gd name="connsiteY172" fmla="*/ 24372 h 241337"/>
                      <a:gd name="connsiteX173" fmla="*/ 60188 w 281560"/>
                      <a:gd name="connsiteY173" fmla="*/ 24452 h 241337"/>
                      <a:gd name="connsiteX174" fmla="*/ 61435 w 281560"/>
                      <a:gd name="connsiteY174" fmla="*/ 26745 h 241337"/>
                      <a:gd name="connsiteX175" fmla="*/ 61515 w 281560"/>
                      <a:gd name="connsiteY175" fmla="*/ 26826 h 241337"/>
                      <a:gd name="connsiteX176" fmla="*/ 61515 w 281560"/>
                      <a:gd name="connsiteY176" fmla="*/ 26906 h 241337"/>
                      <a:gd name="connsiteX177" fmla="*/ 61676 w 281560"/>
                      <a:gd name="connsiteY177" fmla="*/ 27348 h 241337"/>
                      <a:gd name="connsiteX178" fmla="*/ 62119 w 281560"/>
                      <a:gd name="connsiteY178" fmla="*/ 28676 h 241337"/>
                      <a:gd name="connsiteX179" fmla="*/ 62842 w 281560"/>
                      <a:gd name="connsiteY179" fmla="*/ 31411 h 241337"/>
                      <a:gd name="connsiteX180" fmla="*/ 62842 w 281560"/>
                      <a:gd name="connsiteY180" fmla="*/ 31773 h 241337"/>
                      <a:gd name="connsiteX181" fmla="*/ 62842 w 281560"/>
                      <a:gd name="connsiteY181" fmla="*/ 33824 h 241337"/>
                      <a:gd name="connsiteX182" fmla="*/ 62842 w 281560"/>
                      <a:gd name="connsiteY182" fmla="*/ 34186 h 241337"/>
                      <a:gd name="connsiteX183" fmla="*/ 62762 w 281560"/>
                      <a:gd name="connsiteY183" fmla="*/ 34468 h 241337"/>
                      <a:gd name="connsiteX184" fmla="*/ 62319 w 281560"/>
                      <a:gd name="connsiteY184" fmla="*/ 36157 h 241337"/>
                      <a:gd name="connsiteX185" fmla="*/ 62159 w 281560"/>
                      <a:gd name="connsiteY185" fmla="*/ 36680 h 241337"/>
                      <a:gd name="connsiteX186" fmla="*/ 61274 w 281560"/>
                      <a:gd name="connsiteY186" fmla="*/ 38369 h 241337"/>
                      <a:gd name="connsiteX187" fmla="*/ 60751 w 281560"/>
                      <a:gd name="connsiteY187" fmla="*/ 39093 h 241337"/>
                      <a:gd name="connsiteX188" fmla="*/ 59785 w 281560"/>
                      <a:gd name="connsiteY188" fmla="*/ 40139 h 241337"/>
                      <a:gd name="connsiteX189" fmla="*/ 58981 w 281560"/>
                      <a:gd name="connsiteY189" fmla="*/ 40943 h 241337"/>
                      <a:gd name="connsiteX190" fmla="*/ 58539 w 281560"/>
                      <a:gd name="connsiteY190" fmla="*/ 41225 h 241337"/>
                      <a:gd name="connsiteX191" fmla="*/ 57734 w 281560"/>
                      <a:gd name="connsiteY191" fmla="*/ 41748 h 241337"/>
                      <a:gd name="connsiteX192" fmla="*/ 56568 w 281560"/>
                      <a:gd name="connsiteY192" fmla="*/ 42472 h 241337"/>
                      <a:gd name="connsiteX193" fmla="*/ 55522 w 281560"/>
                      <a:gd name="connsiteY193" fmla="*/ 42834 h 241337"/>
                      <a:gd name="connsiteX194" fmla="*/ 53752 w 281560"/>
                      <a:gd name="connsiteY194" fmla="*/ 43277 h 241337"/>
                      <a:gd name="connsiteX195" fmla="*/ 53390 w 281560"/>
                      <a:gd name="connsiteY195" fmla="*/ 43357 h 241337"/>
                      <a:gd name="connsiteX196" fmla="*/ 53310 w 281560"/>
                      <a:gd name="connsiteY196" fmla="*/ 43357 h 241337"/>
                      <a:gd name="connsiteX197" fmla="*/ 52948 w 281560"/>
                      <a:gd name="connsiteY197" fmla="*/ 43357 h 241337"/>
                      <a:gd name="connsiteX198" fmla="*/ 49931 w 281560"/>
                      <a:gd name="connsiteY198" fmla="*/ 43357 h 241337"/>
                      <a:gd name="connsiteX199" fmla="*/ 49569 w 281560"/>
                      <a:gd name="connsiteY199" fmla="*/ 43357 h 241337"/>
                      <a:gd name="connsiteX200" fmla="*/ 49489 w 281560"/>
                      <a:gd name="connsiteY200" fmla="*/ 43357 h 241337"/>
                      <a:gd name="connsiteX201" fmla="*/ 49046 w 281560"/>
                      <a:gd name="connsiteY201" fmla="*/ 43277 h 241337"/>
                      <a:gd name="connsiteX202" fmla="*/ 47880 w 281560"/>
                      <a:gd name="connsiteY202" fmla="*/ 43116 h 241337"/>
                      <a:gd name="connsiteX203" fmla="*/ 45144 w 281560"/>
                      <a:gd name="connsiteY203" fmla="*/ 42311 h 241337"/>
                      <a:gd name="connsiteX204" fmla="*/ 44782 w 281560"/>
                      <a:gd name="connsiteY204" fmla="*/ 42231 h 241337"/>
                      <a:gd name="connsiteX205" fmla="*/ 44621 w 281560"/>
                      <a:gd name="connsiteY205" fmla="*/ 42070 h 241337"/>
                      <a:gd name="connsiteX206" fmla="*/ 43576 w 281560"/>
                      <a:gd name="connsiteY206" fmla="*/ 41306 h 241337"/>
                      <a:gd name="connsiteX207" fmla="*/ 35652 w 281560"/>
                      <a:gd name="connsiteY207" fmla="*/ 131284 h 241337"/>
                      <a:gd name="connsiteX208" fmla="*/ 15500 w 281560"/>
                      <a:gd name="connsiteY208" fmla="*/ 90981 h 241337"/>
                      <a:gd name="connsiteX209" fmla="*/ 46673 w 281560"/>
                      <a:gd name="connsiteY209" fmla="*/ 69140 h 241337"/>
                      <a:gd name="connsiteX210" fmla="*/ 54758 w 281560"/>
                      <a:gd name="connsiteY210" fmla="*/ 90981 h 241337"/>
                      <a:gd name="connsiteX211" fmla="*/ 55280 w 281560"/>
                      <a:gd name="connsiteY211" fmla="*/ 92750 h 241337"/>
                      <a:gd name="connsiteX212" fmla="*/ 65497 w 281560"/>
                      <a:gd name="connsiteY212" fmla="*/ 112017 h 241337"/>
                      <a:gd name="connsiteX213" fmla="*/ 52706 w 281560"/>
                      <a:gd name="connsiteY213" fmla="*/ 140173 h 241337"/>
                      <a:gd name="connsiteX214" fmla="*/ 35652 w 281560"/>
                      <a:gd name="connsiteY214" fmla="*/ 131284 h 241337"/>
                      <a:gd name="connsiteX215" fmla="*/ 71893 w 281560"/>
                      <a:gd name="connsiteY215" fmla="*/ 197250 h 241337"/>
                      <a:gd name="connsiteX216" fmla="*/ 71812 w 281560"/>
                      <a:gd name="connsiteY216" fmla="*/ 197773 h 241337"/>
                      <a:gd name="connsiteX217" fmla="*/ 71651 w 281560"/>
                      <a:gd name="connsiteY217" fmla="*/ 198818 h 241337"/>
                      <a:gd name="connsiteX218" fmla="*/ 71289 w 281560"/>
                      <a:gd name="connsiteY218" fmla="*/ 199784 h 241337"/>
                      <a:gd name="connsiteX219" fmla="*/ 71129 w 281560"/>
                      <a:gd name="connsiteY219" fmla="*/ 200307 h 241337"/>
                      <a:gd name="connsiteX220" fmla="*/ 70525 w 281560"/>
                      <a:gd name="connsiteY220" fmla="*/ 201473 h 241337"/>
                      <a:gd name="connsiteX221" fmla="*/ 69721 w 281560"/>
                      <a:gd name="connsiteY221" fmla="*/ 202640 h 241337"/>
                      <a:gd name="connsiteX222" fmla="*/ 69117 w 281560"/>
                      <a:gd name="connsiteY222" fmla="*/ 203444 h 241337"/>
                      <a:gd name="connsiteX223" fmla="*/ 68072 w 281560"/>
                      <a:gd name="connsiteY223" fmla="*/ 204490 h 241337"/>
                      <a:gd name="connsiteX224" fmla="*/ 67629 w 281560"/>
                      <a:gd name="connsiteY224" fmla="*/ 204772 h 241337"/>
                      <a:gd name="connsiteX225" fmla="*/ 67106 w 281560"/>
                      <a:gd name="connsiteY225" fmla="*/ 205133 h 241337"/>
                      <a:gd name="connsiteX226" fmla="*/ 65497 w 281560"/>
                      <a:gd name="connsiteY226" fmla="*/ 206018 h 241337"/>
                      <a:gd name="connsiteX227" fmla="*/ 64894 w 281560"/>
                      <a:gd name="connsiteY227" fmla="*/ 206300 h 241337"/>
                      <a:gd name="connsiteX228" fmla="*/ 62842 w 281560"/>
                      <a:gd name="connsiteY228" fmla="*/ 206823 h 241337"/>
                      <a:gd name="connsiteX229" fmla="*/ 62561 w 281560"/>
                      <a:gd name="connsiteY229" fmla="*/ 206903 h 241337"/>
                      <a:gd name="connsiteX230" fmla="*/ 62199 w 281560"/>
                      <a:gd name="connsiteY230" fmla="*/ 206903 h 241337"/>
                      <a:gd name="connsiteX231" fmla="*/ 60510 w 281560"/>
                      <a:gd name="connsiteY231" fmla="*/ 206983 h 241337"/>
                      <a:gd name="connsiteX232" fmla="*/ 58901 w 281560"/>
                      <a:gd name="connsiteY232" fmla="*/ 206903 h 241337"/>
                      <a:gd name="connsiteX233" fmla="*/ 58297 w 281560"/>
                      <a:gd name="connsiteY233" fmla="*/ 206903 h 241337"/>
                      <a:gd name="connsiteX234" fmla="*/ 56165 w 281560"/>
                      <a:gd name="connsiteY234" fmla="*/ 206380 h 241337"/>
                      <a:gd name="connsiteX235" fmla="*/ 55280 w 281560"/>
                      <a:gd name="connsiteY235" fmla="*/ 206219 h 241337"/>
                      <a:gd name="connsiteX236" fmla="*/ 54034 w 281560"/>
                      <a:gd name="connsiteY236" fmla="*/ 205777 h 241337"/>
                      <a:gd name="connsiteX237" fmla="*/ 53953 w 281560"/>
                      <a:gd name="connsiteY237" fmla="*/ 205777 h 241337"/>
                      <a:gd name="connsiteX238" fmla="*/ 53792 w 281560"/>
                      <a:gd name="connsiteY238" fmla="*/ 205697 h 241337"/>
                      <a:gd name="connsiteX239" fmla="*/ 53511 w 281560"/>
                      <a:gd name="connsiteY239" fmla="*/ 205616 h 241337"/>
                      <a:gd name="connsiteX240" fmla="*/ 53430 w 281560"/>
                      <a:gd name="connsiteY240" fmla="*/ 205616 h 241337"/>
                      <a:gd name="connsiteX241" fmla="*/ 53350 w 281560"/>
                      <a:gd name="connsiteY241" fmla="*/ 205536 h 241337"/>
                      <a:gd name="connsiteX242" fmla="*/ 50937 w 281560"/>
                      <a:gd name="connsiteY242" fmla="*/ 204208 h 241337"/>
                      <a:gd name="connsiteX243" fmla="*/ 49689 w 281560"/>
                      <a:gd name="connsiteY243" fmla="*/ 203324 h 241337"/>
                      <a:gd name="connsiteX244" fmla="*/ 49609 w 281560"/>
                      <a:gd name="connsiteY244" fmla="*/ 203324 h 241337"/>
                      <a:gd name="connsiteX245" fmla="*/ 49247 w 281560"/>
                      <a:gd name="connsiteY245" fmla="*/ 202961 h 241337"/>
                      <a:gd name="connsiteX246" fmla="*/ 47115 w 281560"/>
                      <a:gd name="connsiteY246" fmla="*/ 200990 h 241337"/>
                      <a:gd name="connsiteX247" fmla="*/ 46391 w 281560"/>
                      <a:gd name="connsiteY247" fmla="*/ 200106 h 241337"/>
                      <a:gd name="connsiteX248" fmla="*/ 46110 w 281560"/>
                      <a:gd name="connsiteY248" fmla="*/ 199744 h 241337"/>
                      <a:gd name="connsiteX249" fmla="*/ 46030 w 281560"/>
                      <a:gd name="connsiteY249" fmla="*/ 199744 h 241337"/>
                      <a:gd name="connsiteX250" fmla="*/ 46030 w 281560"/>
                      <a:gd name="connsiteY250" fmla="*/ 199663 h 241337"/>
                      <a:gd name="connsiteX251" fmla="*/ 45868 w 281560"/>
                      <a:gd name="connsiteY251" fmla="*/ 199502 h 241337"/>
                      <a:gd name="connsiteX252" fmla="*/ 44259 w 281560"/>
                      <a:gd name="connsiteY252" fmla="*/ 196928 h 241337"/>
                      <a:gd name="connsiteX253" fmla="*/ 43898 w 281560"/>
                      <a:gd name="connsiteY253" fmla="*/ 196043 h 241337"/>
                      <a:gd name="connsiteX254" fmla="*/ 43817 w 281560"/>
                      <a:gd name="connsiteY254" fmla="*/ 195882 h 241337"/>
                      <a:gd name="connsiteX255" fmla="*/ 43455 w 281560"/>
                      <a:gd name="connsiteY255" fmla="*/ 194917 h 241337"/>
                      <a:gd name="connsiteX256" fmla="*/ 42731 w 281560"/>
                      <a:gd name="connsiteY256" fmla="*/ 192061 h 241337"/>
                      <a:gd name="connsiteX257" fmla="*/ 42731 w 281560"/>
                      <a:gd name="connsiteY257" fmla="*/ 191980 h 241337"/>
                      <a:gd name="connsiteX258" fmla="*/ 42650 w 281560"/>
                      <a:gd name="connsiteY258" fmla="*/ 191538 h 241337"/>
                      <a:gd name="connsiteX259" fmla="*/ 42650 w 281560"/>
                      <a:gd name="connsiteY259" fmla="*/ 190291 h 241337"/>
                      <a:gd name="connsiteX260" fmla="*/ 42731 w 281560"/>
                      <a:gd name="connsiteY260" fmla="*/ 189246 h 241337"/>
                      <a:gd name="connsiteX261" fmla="*/ 42892 w 281560"/>
                      <a:gd name="connsiteY261" fmla="*/ 188360 h 241337"/>
                      <a:gd name="connsiteX262" fmla="*/ 43254 w 281560"/>
                      <a:gd name="connsiteY262" fmla="*/ 187033 h 241337"/>
                      <a:gd name="connsiteX263" fmla="*/ 43334 w 281560"/>
                      <a:gd name="connsiteY263" fmla="*/ 186751 h 241337"/>
                      <a:gd name="connsiteX264" fmla="*/ 43334 w 281560"/>
                      <a:gd name="connsiteY264" fmla="*/ 186671 h 241337"/>
                      <a:gd name="connsiteX265" fmla="*/ 43415 w 281560"/>
                      <a:gd name="connsiteY265" fmla="*/ 186591 h 241337"/>
                      <a:gd name="connsiteX266" fmla="*/ 43938 w 281560"/>
                      <a:gd name="connsiteY266" fmla="*/ 185545 h 241337"/>
                      <a:gd name="connsiteX267" fmla="*/ 44098 w 281560"/>
                      <a:gd name="connsiteY267" fmla="*/ 185183 h 241337"/>
                      <a:gd name="connsiteX268" fmla="*/ 44461 w 281560"/>
                      <a:gd name="connsiteY268" fmla="*/ 184740 h 241337"/>
                      <a:gd name="connsiteX269" fmla="*/ 44461 w 281560"/>
                      <a:gd name="connsiteY269" fmla="*/ 184660 h 241337"/>
                      <a:gd name="connsiteX270" fmla="*/ 44621 w 281560"/>
                      <a:gd name="connsiteY270" fmla="*/ 184499 h 241337"/>
                      <a:gd name="connsiteX271" fmla="*/ 46834 w 281560"/>
                      <a:gd name="connsiteY271" fmla="*/ 182287 h 241337"/>
                      <a:gd name="connsiteX272" fmla="*/ 47437 w 281560"/>
                      <a:gd name="connsiteY272" fmla="*/ 181684 h 241337"/>
                      <a:gd name="connsiteX273" fmla="*/ 47719 w 281560"/>
                      <a:gd name="connsiteY273" fmla="*/ 181241 h 241337"/>
                      <a:gd name="connsiteX274" fmla="*/ 48443 w 281560"/>
                      <a:gd name="connsiteY274" fmla="*/ 180879 h 241337"/>
                      <a:gd name="connsiteX275" fmla="*/ 48724 w 281560"/>
                      <a:gd name="connsiteY275" fmla="*/ 180718 h 241337"/>
                      <a:gd name="connsiteX276" fmla="*/ 48805 w 281560"/>
                      <a:gd name="connsiteY276" fmla="*/ 180718 h 241337"/>
                      <a:gd name="connsiteX277" fmla="*/ 50937 w 281560"/>
                      <a:gd name="connsiteY277" fmla="*/ 179994 h 241337"/>
                      <a:gd name="connsiteX278" fmla="*/ 51660 w 281560"/>
                      <a:gd name="connsiteY278" fmla="*/ 179914 h 241337"/>
                      <a:gd name="connsiteX279" fmla="*/ 51942 w 281560"/>
                      <a:gd name="connsiteY279" fmla="*/ 179914 h 241337"/>
                      <a:gd name="connsiteX280" fmla="*/ 52666 w 281560"/>
                      <a:gd name="connsiteY280" fmla="*/ 179833 h 241337"/>
                      <a:gd name="connsiteX281" fmla="*/ 54959 w 281560"/>
                      <a:gd name="connsiteY281" fmla="*/ 179914 h 241337"/>
                      <a:gd name="connsiteX282" fmla="*/ 55562 w 281560"/>
                      <a:gd name="connsiteY282" fmla="*/ 179914 h 241337"/>
                      <a:gd name="connsiteX283" fmla="*/ 56528 w 281560"/>
                      <a:gd name="connsiteY283" fmla="*/ 180075 h 241337"/>
                      <a:gd name="connsiteX284" fmla="*/ 57694 w 281560"/>
                      <a:gd name="connsiteY284" fmla="*/ 180436 h 241337"/>
                      <a:gd name="connsiteX285" fmla="*/ 58941 w 281560"/>
                      <a:gd name="connsiteY285" fmla="*/ 180798 h 241337"/>
                      <a:gd name="connsiteX286" fmla="*/ 60188 w 281560"/>
                      <a:gd name="connsiteY286" fmla="*/ 181241 h 241337"/>
                      <a:gd name="connsiteX287" fmla="*/ 60268 w 281560"/>
                      <a:gd name="connsiteY287" fmla="*/ 181241 h 241337"/>
                      <a:gd name="connsiteX288" fmla="*/ 60349 w 281560"/>
                      <a:gd name="connsiteY288" fmla="*/ 181321 h 241337"/>
                      <a:gd name="connsiteX289" fmla="*/ 60710 w 281560"/>
                      <a:gd name="connsiteY289" fmla="*/ 181402 h 241337"/>
                      <a:gd name="connsiteX290" fmla="*/ 62923 w 281560"/>
                      <a:gd name="connsiteY290" fmla="*/ 182649 h 241337"/>
                      <a:gd name="connsiteX291" fmla="*/ 63969 w 281560"/>
                      <a:gd name="connsiteY291" fmla="*/ 183252 h 241337"/>
                      <a:gd name="connsiteX292" fmla="*/ 64773 w 281560"/>
                      <a:gd name="connsiteY292" fmla="*/ 183855 h 241337"/>
                      <a:gd name="connsiteX293" fmla="*/ 65578 w 281560"/>
                      <a:gd name="connsiteY293" fmla="*/ 184459 h 241337"/>
                      <a:gd name="connsiteX294" fmla="*/ 66463 w 281560"/>
                      <a:gd name="connsiteY294" fmla="*/ 185263 h 241337"/>
                      <a:gd name="connsiteX295" fmla="*/ 68313 w 281560"/>
                      <a:gd name="connsiteY295" fmla="*/ 187314 h 241337"/>
                      <a:gd name="connsiteX296" fmla="*/ 68474 w 281560"/>
                      <a:gd name="connsiteY296" fmla="*/ 187475 h 241337"/>
                      <a:gd name="connsiteX297" fmla="*/ 68635 w 281560"/>
                      <a:gd name="connsiteY297" fmla="*/ 187637 h 241337"/>
                      <a:gd name="connsiteX298" fmla="*/ 69358 w 281560"/>
                      <a:gd name="connsiteY298" fmla="*/ 188803 h 241337"/>
                      <a:gd name="connsiteX299" fmla="*/ 70606 w 281560"/>
                      <a:gd name="connsiteY299" fmla="*/ 191015 h 241337"/>
                      <a:gd name="connsiteX300" fmla="*/ 70887 w 281560"/>
                      <a:gd name="connsiteY300" fmla="*/ 191819 h 241337"/>
                      <a:gd name="connsiteX301" fmla="*/ 71249 w 281560"/>
                      <a:gd name="connsiteY301" fmla="*/ 192986 h 241337"/>
                      <a:gd name="connsiteX302" fmla="*/ 71611 w 281560"/>
                      <a:gd name="connsiteY302" fmla="*/ 194394 h 241337"/>
                      <a:gd name="connsiteX303" fmla="*/ 71772 w 281560"/>
                      <a:gd name="connsiteY303" fmla="*/ 195560 h 241337"/>
                      <a:gd name="connsiteX304" fmla="*/ 71852 w 281560"/>
                      <a:gd name="connsiteY304" fmla="*/ 196526 h 241337"/>
                      <a:gd name="connsiteX305" fmla="*/ 71852 w 281560"/>
                      <a:gd name="connsiteY305" fmla="*/ 197250 h 241337"/>
                      <a:gd name="connsiteX306" fmla="*/ 115454 w 281560"/>
                      <a:gd name="connsiteY306" fmla="*/ 213500 h 241337"/>
                      <a:gd name="connsiteX307" fmla="*/ 74788 w 281560"/>
                      <a:gd name="connsiteY307" fmla="*/ 212092 h 241337"/>
                      <a:gd name="connsiteX308" fmla="*/ 77443 w 281560"/>
                      <a:gd name="connsiteY308" fmla="*/ 209437 h 241337"/>
                      <a:gd name="connsiteX309" fmla="*/ 81627 w 281560"/>
                      <a:gd name="connsiteY309" fmla="*/ 191578 h 241337"/>
                      <a:gd name="connsiteX310" fmla="*/ 62199 w 281560"/>
                      <a:gd name="connsiteY310" fmla="*/ 170823 h 241337"/>
                      <a:gd name="connsiteX311" fmla="*/ 57332 w 281560"/>
                      <a:gd name="connsiteY311" fmla="*/ 169657 h 241337"/>
                      <a:gd name="connsiteX312" fmla="*/ 59303 w 281560"/>
                      <a:gd name="connsiteY312" fmla="*/ 155096 h 241337"/>
                      <a:gd name="connsiteX313" fmla="*/ 72174 w 281560"/>
                      <a:gd name="connsiteY313" fmla="*/ 160406 h 241337"/>
                      <a:gd name="connsiteX314" fmla="*/ 102342 w 281560"/>
                      <a:gd name="connsiteY314" fmla="*/ 171668 h 241337"/>
                      <a:gd name="connsiteX315" fmla="*/ 130498 w 281560"/>
                      <a:gd name="connsiteY315" fmla="*/ 203806 h 241337"/>
                      <a:gd name="connsiteX316" fmla="*/ 115454 w 281560"/>
                      <a:gd name="connsiteY316" fmla="*/ 213500 h 241337"/>
                      <a:gd name="connsiteX317" fmla="*/ 139065 w 281560"/>
                      <a:gd name="connsiteY317" fmla="*/ 197692 h 241337"/>
                      <a:gd name="connsiteX318" fmla="*/ 119637 w 281560"/>
                      <a:gd name="connsiteY318" fmla="*/ 176816 h 241337"/>
                      <a:gd name="connsiteX319" fmla="*/ 144133 w 281560"/>
                      <a:gd name="connsiteY319" fmla="*/ 182488 h 241337"/>
                      <a:gd name="connsiteX320" fmla="*/ 155838 w 281560"/>
                      <a:gd name="connsiteY320" fmla="*/ 184459 h 241337"/>
                      <a:gd name="connsiteX321" fmla="*/ 139145 w 281560"/>
                      <a:gd name="connsiteY321" fmla="*/ 197773 h 241337"/>
                      <a:gd name="connsiteX322" fmla="*/ 139065 w 281560"/>
                      <a:gd name="connsiteY322" fmla="*/ 197692 h 241337"/>
                      <a:gd name="connsiteX323" fmla="*/ 196583 w 281560"/>
                      <a:gd name="connsiteY323" fmla="*/ 229267 h 241337"/>
                      <a:gd name="connsiteX324" fmla="*/ 147150 w 281560"/>
                      <a:gd name="connsiteY324" fmla="*/ 204932 h 241337"/>
                      <a:gd name="connsiteX325" fmla="*/ 154430 w 281560"/>
                      <a:gd name="connsiteY325" fmla="*/ 199180 h 241337"/>
                      <a:gd name="connsiteX326" fmla="*/ 169433 w 281560"/>
                      <a:gd name="connsiteY326" fmla="*/ 186229 h 241337"/>
                      <a:gd name="connsiteX327" fmla="*/ 210903 w 281560"/>
                      <a:gd name="connsiteY327" fmla="*/ 187274 h 241337"/>
                      <a:gd name="connsiteX328" fmla="*/ 221924 w 281560"/>
                      <a:gd name="connsiteY328" fmla="*/ 186470 h 241337"/>
                      <a:gd name="connsiteX329" fmla="*/ 226027 w 281560"/>
                      <a:gd name="connsiteY329" fmla="*/ 206783 h 241337"/>
                      <a:gd name="connsiteX330" fmla="*/ 196583 w 281560"/>
                      <a:gd name="connsiteY330" fmla="*/ 229267 h 241337"/>
                      <a:gd name="connsiteX331" fmla="*/ 239300 w 281560"/>
                      <a:gd name="connsiteY331" fmla="*/ 153206 h 241337"/>
                      <a:gd name="connsiteX332" fmla="*/ 239140 w 281560"/>
                      <a:gd name="connsiteY332" fmla="*/ 153286 h 241337"/>
                      <a:gd name="connsiteX333" fmla="*/ 238254 w 281560"/>
                      <a:gd name="connsiteY333" fmla="*/ 153889 h 241337"/>
                      <a:gd name="connsiteX334" fmla="*/ 233830 w 281560"/>
                      <a:gd name="connsiteY334" fmla="*/ 159118 h 241337"/>
                      <a:gd name="connsiteX335" fmla="*/ 233669 w 281560"/>
                      <a:gd name="connsiteY335" fmla="*/ 159481 h 241337"/>
                      <a:gd name="connsiteX336" fmla="*/ 231819 w 281560"/>
                      <a:gd name="connsiteY336" fmla="*/ 175368 h 241337"/>
                      <a:gd name="connsiteX337" fmla="*/ 229687 w 281560"/>
                      <a:gd name="connsiteY337" fmla="*/ 175730 h 241337"/>
                      <a:gd name="connsiteX338" fmla="*/ 225262 w 281560"/>
                      <a:gd name="connsiteY338" fmla="*/ 163663 h 241337"/>
                      <a:gd name="connsiteX339" fmla="*/ 211949 w 281560"/>
                      <a:gd name="connsiteY339" fmla="*/ 131968 h 241337"/>
                      <a:gd name="connsiteX340" fmla="*/ 225262 w 281560"/>
                      <a:gd name="connsiteY340" fmla="*/ 101157 h 241337"/>
                      <a:gd name="connsiteX341" fmla="*/ 249678 w 281560"/>
                      <a:gd name="connsiteY341" fmla="*/ 118453 h 241337"/>
                      <a:gd name="connsiteX342" fmla="*/ 264319 w 281560"/>
                      <a:gd name="connsiteY342" fmla="*/ 151114 h 241337"/>
                      <a:gd name="connsiteX343" fmla="*/ 262268 w 281560"/>
                      <a:gd name="connsiteY343" fmla="*/ 150229 h 241337"/>
                      <a:gd name="connsiteX344" fmla="*/ 246983 w 281560"/>
                      <a:gd name="connsiteY344" fmla="*/ 149344 h 241337"/>
                      <a:gd name="connsiteX345" fmla="*/ 239300 w 281560"/>
                      <a:gd name="connsiteY345" fmla="*/ 153206 h 241337"/>
                      <a:gd name="connsiteX346" fmla="*/ 270513 w 281560"/>
                      <a:gd name="connsiteY346" fmla="*/ 174323 h 241337"/>
                      <a:gd name="connsiteX347" fmla="*/ 270513 w 281560"/>
                      <a:gd name="connsiteY347" fmla="*/ 174484 h 241337"/>
                      <a:gd name="connsiteX348" fmla="*/ 270513 w 281560"/>
                      <a:gd name="connsiteY348" fmla="*/ 175529 h 241337"/>
                      <a:gd name="connsiteX349" fmla="*/ 269266 w 281560"/>
                      <a:gd name="connsiteY349" fmla="*/ 180316 h 241337"/>
                      <a:gd name="connsiteX350" fmla="*/ 268462 w 281560"/>
                      <a:gd name="connsiteY350" fmla="*/ 181643 h 241337"/>
                      <a:gd name="connsiteX351" fmla="*/ 268462 w 281560"/>
                      <a:gd name="connsiteY351" fmla="*/ 181723 h 241337"/>
                      <a:gd name="connsiteX352" fmla="*/ 268381 w 281560"/>
                      <a:gd name="connsiteY352" fmla="*/ 181723 h 241337"/>
                      <a:gd name="connsiteX353" fmla="*/ 268381 w 281560"/>
                      <a:gd name="connsiteY353" fmla="*/ 181804 h 241337"/>
                      <a:gd name="connsiteX354" fmla="*/ 267939 w 281560"/>
                      <a:gd name="connsiteY354" fmla="*/ 182246 h 241337"/>
                      <a:gd name="connsiteX355" fmla="*/ 266773 w 281560"/>
                      <a:gd name="connsiteY355" fmla="*/ 183292 h 241337"/>
                      <a:gd name="connsiteX356" fmla="*/ 266692 w 281560"/>
                      <a:gd name="connsiteY356" fmla="*/ 183453 h 241337"/>
                      <a:gd name="connsiteX357" fmla="*/ 266531 w 281560"/>
                      <a:gd name="connsiteY357" fmla="*/ 183614 h 241337"/>
                      <a:gd name="connsiteX358" fmla="*/ 265928 w 281560"/>
                      <a:gd name="connsiteY358" fmla="*/ 183976 h 241337"/>
                      <a:gd name="connsiteX359" fmla="*/ 264600 w 281560"/>
                      <a:gd name="connsiteY359" fmla="*/ 184780 h 241337"/>
                      <a:gd name="connsiteX360" fmla="*/ 263876 w 281560"/>
                      <a:gd name="connsiteY360" fmla="*/ 185143 h 241337"/>
                      <a:gd name="connsiteX361" fmla="*/ 263716 w 281560"/>
                      <a:gd name="connsiteY361" fmla="*/ 185223 h 241337"/>
                      <a:gd name="connsiteX362" fmla="*/ 262187 w 281560"/>
                      <a:gd name="connsiteY362" fmla="*/ 185666 h 241337"/>
                      <a:gd name="connsiteX363" fmla="*/ 261302 w 281560"/>
                      <a:gd name="connsiteY363" fmla="*/ 185826 h 241337"/>
                      <a:gd name="connsiteX364" fmla="*/ 261141 w 281560"/>
                      <a:gd name="connsiteY364" fmla="*/ 185826 h 241337"/>
                      <a:gd name="connsiteX365" fmla="*/ 261061 w 281560"/>
                      <a:gd name="connsiteY365" fmla="*/ 185826 h 241337"/>
                      <a:gd name="connsiteX366" fmla="*/ 258044 w 281560"/>
                      <a:gd name="connsiteY366" fmla="*/ 185907 h 241337"/>
                      <a:gd name="connsiteX367" fmla="*/ 256998 w 281560"/>
                      <a:gd name="connsiteY367" fmla="*/ 185826 h 241337"/>
                      <a:gd name="connsiteX368" fmla="*/ 255832 w 281560"/>
                      <a:gd name="connsiteY368" fmla="*/ 185666 h 241337"/>
                      <a:gd name="connsiteX369" fmla="*/ 253097 w 281560"/>
                      <a:gd name="connsiteY369" fmla="*/ 184941 h 241337"/>
                      <a:gd name="connsiteX370" fmla="*/ 252373 w 281560"/>
                      <a:gd name="connsiteY370" fmla="*/ 184660 h 241337"/>
                      <a:gd name="connsiteX371" fmla="*/ 252091 w 281560"/>
                      <a:gd name="connsiteY371" fmla="*/ 184580 h 241337"/>
                      <a:gd name="connsiteX372" fmla="*/ 251206 w 281560"/>
                      <a:gd name="connsiteY372" fmla="*/ 184057 h 241337"/>
                      <a:gd name="connsiteX373" fmla="*/ 248793 w 281560"/>
                      <a:gd name="connsiteY373" fmla="*/ 182649 h 241337"/>
                      <a:gd name="connsiteX374" fmla="*/ 248350 w 281560"/>
                      <a:gd name="connsiteY374" fmla="*/ 182367 h 241337"/>
                      <a:gd name="connsiteX375" fmla="*/ 247747 w 281560"/>
                      <a:gd name="connsiteY375" fmla="*/ 181844 h 241337"/>
                      <a:gd name="connsiteX376" fmla="*/ 247224 w 281560"/>
                      <a:gd name="connsiteY376" fmla="*/ 181402 h 241337"/>
                      <a:gd name="connsiteX377" fmla="*/ 245454 w 281560"/>
                      <a:gd name="connsiteY377" fmla="*/ 179632 h 241337"/>
                      <a:gd name="connsiteX378" fmla="*/ 244931 w 281560"/>
                      <a:gd name="connsiteY378" fmla="*/ 178908 h 241337"/>
                      <a:gd name="connsiteX379" fmla="*/ 244328 w 281560"/>
                      <a:gd name="connsiteY379" fmla="*/ 178023 h 241337"/>
                      <a:gd name="connsiteX380" fmla="*/ 242719 w 281560"/>
                      <a:gd name="connsiteY380" fmla="*/ 175288 h 241337"/>
                      <a:gd name="connsiteX381" fmla="*/ 242558 w 281560"/>
                      <a:gd name="connsiteY381" fmla="*/ 174926 h 241337"/>
                      <a:gd name="connsiteX382" fmla="*/ 242478 w 281560"/>
                      <a:gd name="connsiteY382" fmla="*/ 174845 h 241337"/>
                      <a:gd name="connsiteX383" fmla="*/ 242035 w 281560"/>
                      <a:gd name="connsiteY383" fmla="*/ 173438 h 241337"/>
                      <a:gd name="connsiteX384" fmla="*/ 241955 w 281560"/>
                      <a:gd name="connsiteY384" fmla="*/ 173076 h 241337"/>
                      <a:gd name="connsiteX385" fmla="*/ 241513 w 281560"/>
                      <a:gd name="connsiteY385" fmla="*/ 171105 h 241337"/>
                      <a:gd name="connsiteX386" fmla="*/ 241432 w 281560"/>
                      <a:gd name="connsiteY386" fmla="*/ 170300 h 241337"/>
                      <a:gd name="connsiteX387" fmla="*/ 241432 w 281560"/>
                      <a:gd name="connsiteY387" fmla="*/ 168772 h 241337"/>
                      <a:gd name="connsiteX388" fmla="*/ 241513 w 281560"/>
                      <a:gd name="connsiteY388" fmla="*/ 167445 h 241337"/>
                      <a:gd name="connsiteX389" fmla="*/ 241593 w 281560"/>
                      <a:gd name="connsiteY389" fmla="*/ 167002 h 241337"/>
                      <a:gd name="connsiteX390" fmla="*/ 242035 w 281560"/>
                      <a:gd name="connsiteY390" fmla="*/ 165755 h 241337"/>
                      <a:gd name="connsiteX391" fmla="*/ 242035 w 281560"/>
                      <a:gd name="connsiteY391" fmla="*/ 165594 h 241337"/>
                      <a:gd name="connsiteX392" fmla="*/ 242116 w 281560"/>
                      <a:gd name="connsiteY392" fmla="*/ 165514 h 241337"/>
                      <a:gd name="connsiteX393" fmla="*/ 242196 w 281560"/>
                      <a:gd name="connsiteY393" fmla="*/ 165232 h 241337"/>
                      <a:gd name="connsiteX394" fmla="*/ 242558 w 281560"/>
                      <a:gd name="connsiteY394" fmla="*/ 164508 h 241337"/>
                      <a:gd name="connsiteX395" fmla="*/ 242719 w 281560"/>
                      <a:gd name="connsiteY395" fmla="*/ 164347 h 241337"/>
                      <a:gd name="connsiteX396" fmla="*/ 243001 w 281560"/>
                      <a:gd name="connsiteY396" fmla="*/ 163824 h 241337"/>
                      <a:gd name="connsiteX397" fmla="*/ 243081 w 281560"/>
                      <a:gd name="connsiteY397" fmla="*/ 163824 h 241337"/>
                      <a:gd name="connsiteX398" fmla="*/ 243162 w 281560"/>
                      <a:gd name="connsiteY398" fmla="*/ 163744 h 241337"/>
                      <a:gd name="connsiteX399" fmla="*/ 243162 w 281560"/>
                      <a:gd name="connsiteY399" fmla="*/ 163583 h 241337"/>
                      <a:gd name="connsiteX400" fmla="*/ 243242 w 281560"/>
                      <a:gd name="connsiteY400" fmla="*/ 163503 h 241337"/>
                      <a:gd name="connsiteX401" fmla="*/ 243162 w 281560"/>
                      <a:gd name="connsiteY401" fmla="*/ 163784 h 241337"/>
                      <a:gd name="connsiteX402" fmla="*/ 243524 w 281560"/>
                      <a:gd name="connsiteY402" fmla="*/ 163261 h 241337"/>
                      <a:gd name="connsiteX403" fmla="*/ 243685 w 281560"/>
                      <a:gd name="connsiteY403" fmla="*/ 163101 h 241337"/>
                      <a:gd name="connsiteX404" fmla="*/ 245656 w 281560"/>
                      <a:gd name="connsiteY404" fmla="*/ 161250 h 241337"/>
                      <a:gd name="connsiteX405" fmla="*/ 245736 w 281560"/>
                      <a:gd name="connsiteY405" fmla="*/ 161170 h 241337"/>
                      <a:gd name="connsiteX406" fmla="*/ 245897 w 281560"/>
                      <a:gd name="connsiteY406" fmla="*/ 161090 h 241337"/>
                      <a:gd name="connsiteX407" fmla="*/ 247063 w 281560"/>
                      <a:gd name="connsiteY407" fmla="*/ 160365 h 241337"/>
                      <a:gd name="connsiteX408" fmla="*/ 248109 w 281560"/>
                      <a:gd name="connsiteY408" fmla="*/ 159842 h 241337"/>
                      <a:gd name="connsiteX409" fmla="*/ 248391 w 281560"/>
                      <a:gd name="connsiteY409" fmla="*/ 159762 h 241337"/>
                      <a:gd name="connsiteX410" fmla="*/ 248552 w 281560"/>
                      <a:gd name="connsiteY410" fmla="*/ 159681 h 241337"/>
                      <a:gd name="connsiteX411" fmla="*/ 250965 w 281560"/>
                      <a:gd name="connsiteY411" fmla="*/ 159078 h 241337"/>
                      <a:gd name="connsiteX412" fmla="*/ 251327 w 281560"/>
                      <a:gd name="connsiteY412" fmla="*/ 158998 h 241337"/>
                      <a:gd name="connsiteX413" fmla="*/ 252574 w 281560"/>
                      <a:gd name="connsiteY413" fmla="*/ 158917 h 241337"/>
                      <a:gd name="connsiteX414" fmla="*/ 254866 w 281560"/>
                      <a:gd name="connsiteY414" fmla="*/ 158998 h 241337"/>
                      <a:gd name="connsiteX415" fmla="*/ 254947 w 281560"/>
                      <a:gd name="connsiteY415" fmla="*/ 158998 h 241337"/>
                      <a:gd name="connsiteX416" fmla="*/ 255108 w 281560"/>
                      <a:gd name="connsiteY416" fmla="*/ 159078 h 241337"/>
                      <a:gd name="connsiteX417" fmla="*/ 256636 w 281560"/>
                      <a:gd name="connsiteY417" fmla="*/ 159360 h 241337"/>
                      <a:gd name="connsiteX418" fmla="*/ 259130 w 281560"/>
                      <a:gd name="connsiteY418" fmla="*/ 160084 h 241337"/>
                      <a:gd name="connsiteX419" fmla="*/ 259291 w 281560"/>
                      <a:gd name="connsiteY419" fmla="*/ 160164 h 241337"/>
                      <a:gd name="connsiteX420" fmla="*/ 259371 w 281560"/>
                      <a:gd name="connsiteY420" fmla="*/ 160245 h 241337"/>
                      <a:gd name="connsiteX421" fmla="*/ 259653 w 281560"/>
                      <a:gd name="connsiteY421" fmla="*/ 160325 h 241337"/>
                      <a:gd name="connsiteX422" fmla="*/ 260699 w 281560"/>
                      <a:gd name="connsiteY422" fmla="*/ 160848 h 241337"/>
                      <a:gd name="connsiteX423" fmla="*/ 260860 w 281560"/>
                      <a:gd name="connsiteY423" fmla="*/ 160928 h 241337"/>
                      <a:gd name="connsiteX424" fmla="*/ 262911 w 281560"/>
                      <a:gd name="connsiteY424" fmla="*/ 162175 h 241337"/>
                      <a:gd name="connsiteX425" fmla="*/ 263514 w 281560"/>
                      <a:gd name="connsiteY425" fmla="*/ 162618 h 241337"/>
                      <a:gd name="connsiteX426" fmla="*/ 263595 w 281560"/>
                      <a:gd name="connsiteY426" fmla="*/ 162698 h 241337"/>
                      <a:gd name="connsiteX427" fmla="*/ 264399 w 281560"/>
                      <a:gd name="connsiteY427" fmla="*/ 163221 h 241337"/>
                      <a:gd name="connsiteX428" fmla="*/ 266089 w 281560"/>
                      <a:gd name="connsiteY428" fmla="*/ 164991 h 241337"/>
                      <a:gd name="connsiteX429" fmla="*/ 267054 w 281560"/>
                      <a:gd name="connsiteY429" fmla="*/ 166037 h 241337"/>
                      <a:gd name="connsiteX430" fmla="*/ 267335 w 281560"/>
                      <a:gd name="connsiteY430" fmla="*/ 166399 h 241337"/>
                      <a:gd name="connsiteX431" fmla="*/ 268381 w 281560"/>
                      <a:gd name="connsiteY431" fmla="*/ 168088 h 241337"/>
                      <a:gd name="connsiteX432" fmla="*/ 268744 w 281560"/>
                      <a:gd name="connsiteY432" fmla="*/ 168691 h 241337"/>
                      <a:gd name="connsiteX433" fmla="*/ 269266 w 281560"/>
                      <a:gd name="connsiteY433" fmla="*/ 169737 h 241337"/>
                      <a:gd name="connsiteX434" fmla="*/ 269346 w 281560"/>
                      <a:gd name="connsiteY434" fmla="*/ 170019 h 241337"/>
                      <a:gd name="connsiteX435" fmla="*/ 269508 w 281560"/>
                      <a:gd name="connsiteY435" fmla="*/ 170542 h 241337"/>
                      <a:gd name="connsiteX436" fmla="*/ 270312 w 281560"/>
                      <a:gd name="connsiteY436" fmla="*/ 173196 h 241337"/>
                      <a:gd name="connsiteX437" fmla="*/ 270473 w 281560"/>
                      <a:gd name="connsiteY437" fmla="*/ 174162 h 241337"/>
                      <a:gd name="connsiteX438" fmla="*/ 270513 w 281560"/>
                      <a:gd name="connsiteY438" fmla="*/ 174323 h 24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  <a:cxn ang="0">
                        <a:pos x="connsiteX360" y="connsiteY360"/>
                      </a:cxn>
                      <a:cxn ang="0">
                        <a:pos x="connsiteX361" y="connsiteY361"/>
                      </a:cxn>
                      <a:cxn ang="0">
                        <a:pos x="connsiteX362" y="connsiteY362"/>
                      </a:cxn>
                      <a:cxn ang="0">
                        <a:pos x="connsiteX363" y="connsiteY363"/>
                      </a:cxn>
                      <a:cxn ang="0">
                        <a:pos x="connsiteX364" y="connsiteY364"/>
                      </a:cxn>
                      <a:cxn ang="0">
                        <a:pos x="connsiteX365" y="connsiteY365"/>
                      </a:cxn>
                      <a:cxn ang="0">
                        <a:pos x="connsiteX366" y="connsiteY366"/>
                      </a:cxn>
                      <a:cxn ang="0">
                        <a:pos x="connsiteX367" y="connsiteY367"/>
                      </a:cxn>
                      <a:cxn ang="0">
                        <a:pos x="connsiteX368" y="connsiteY368"/>
                      </a:cxn>
                      <a:cxn ang="0">
                        <a:pos x="connsiteX369" y="connsiteY369"/>
                      </a:cxn>
                      <a:cxn ang="0">
                        <a:pos x="connsiteX370" y="connsiteY370"/>
                      </a:cxn>
                      <a:cxn ang="0">
                        <a:pos x="connsiteX371" y="connsiteY371"/>
                      </a:cxn>
                      <a:cxn ang="0">
                        <a:pos x="connsiteX372" y="connsiteY372"/>
                      </a:cxn>
                      <a:cxn ang="0">
                        <a:pos x="connsiteX373" y="connsiteY373"/>
                      </a:cxn>
                      <a:cxn ang="0">
                        <a:pos x="connsiteX374" y="connsiteY374"/>
                      </a:cxn>
                      <a:cxn ang="0">
                        <a:pos x="connsiteX375" y="connsiteY375"/>
                      </a:cxn>
                      <a:cxn ang="0">
                        <a:pos x="connsiteX376" y="connsiteY376"/>
                      </a:cxn>
                      <a:cxn ang="0">
                        <a:pos x="connsiteX377" y="connsiteY377"/>
                      </a:cxn>
                      <a:cxn ang="0">
                        <a:pos x="connsiteX378" y="connsiteY378"/>
                      </a:cxn>
                      <a:cxn ang="0">
                        <a:pos x="connsiteX379" y="connsiteY379"/>
                      </a:cxn>
                      <a:cxn ang="0">
                        <a:pos x="connsiteX380" y="connsiteY380"/>
                      </a:cxn>
                      <a:cxn ang="0">
                        <a:pos x="connsiteX381" y="connsiteY381"/>
                      </a:cxn>
                      <a:cxn ang="0">
                        <a:pos x="connsiteX382" y="connsiteY382"/>
                      </a:cxn>
                      <a:cxn ang="0">
                        <a:pos x="connsiteX383" y="connsiteY383"/>
                      </a:cxn>
                      <a:cxn ang="0">
                        <a:pos x="connsiteX384" y="connsiteY384"/>
                      </a:cxn>
                      <a:cxn ang="0">
                        <a:pos x="connsiteX385" y="connsiteY385"/>
                      </a:cxn>
                      <a:cxn ang="0">
                        <a:pos x="connsiteX386" y="connsiteY386"/>
                      </a:cxn>
                      <a:cxn ang="0">
                        <a:pos x="connsiteX387" y="connsiteY387"/>
                      </a:cxn>
                      <a:cxn ang="0">
                        <a:pos x="connsiteX388" y="connsiteY388"/>
                      </a:cxn>
                      <a:cxn ang="0">
                        <a:pos x="connsiteX389" y="connsiteY389"/>
                      </a:cxn>
                      <a:cxn ang="0">
                        <a:pos x="connsiteX390" y="connsiteY390"/>
                      </a:cxn>
                      <a:cxn ang="0">
                        <a:pos x="connsiteX391" y="connsiteY391"/>
                      </a:cxn>
                      <a:cxn ang="0">
                        <a:pos x="connsiteX392" y="connsiteY392"/>
                      </a:cxn>
                      <a:cxn ang="0">
                        <a:pos x="connsiteX393" y="connsiteY393"/>
                      </a:cxn>
                      <a:cxn ang="0">
                        <a:pos x="connsiteX394" y="connsiteY394"/>
                      </a:cxn>
                      <a:cxn ang="0">
                        <a:pos x="connsiteX395" y="connsiteY395"/>
                      </a:cxn>
                      <a:cxn ang="0">
                        <a:pos x="connsiteX396" y="connsiteY396"/>
                      </a:cxn>
                      <a:cxn ang="0">
                        <a:pos x="connsiteX397" y="connsiteY397"/>
                      </a:cxn>
                      <a:cxn ang="0">
                        <a:pos x="connsiteX398" y="connsiteY398"/>
                      </a:cxn>
                      <a:cxn ang="0">
                        <a:pos x="connsiteX399" y="connsiteY399"/>
                      </a:cxn>
                      <a:cxn ang="0">
                        <a:pos x="connsiteX400" y="connsiteY400"/>
                      </a:cxn>
                      <a:cxn ang="0">
                        <a:pos x="connsiteX401" y="connsiteY401"/>
                      </a:cxn>
                      <a:cxn ang="0">
                        <a:pos x="connsiteX402" y="connsiteY402"/>
                      </a:cxn>
                      <a:cxn ang="0">
                        <a:pos x="connsiteX403" y="connsiteY403"/>
                      </a:cxn>
                      <a:cxn ang="0">
                        <a:pos x="connsiteX404" y="connsiteY404"/>
                      </a:cxn>
                      <a:cxn ang="0">
                        <a:pos x="connsiteX405" y="connsiteY405"/>
                      </a:cxn>
                      <a:cxn ang="0">
                        <a:pos x="connsiteX406" y="connsiteY406"/>
                      </a:cxn>
                      <a:cxn ang="0">
                        <a:pos x="connsiteX407" y="connsiteY407"/>
                      </a:cxn>
                      <a:cxn ang="0">
                        <a:pos x="connsiteX408" y="connsiteY408"/>
                      </a:cxn>
                      <a:cxn ang="0">
                        <a:pos x="connsiteX409" y="connsiteY409"/>
                      </a:cxn>
                      <a:cxn ang="0">
                        <a:pos x="connsiteX410" y="connsiteY410"/>
                      </a:cxn>
                      <a:cxn ang="0">
                        <a:pos x="connsiteX411" y="connsiteY411"/>
                      </a:cxn>
                      <a:cxn ang="0">
                        <a:pos x="connsiteX412" y="connsiteY412"/>
                      </a:cxn>
                      <a:cxn ang="0">
                        <a:pos x="connsiteX413" y="connsiteY413"/>
                      </a:cxn>
                      <a:cxn ang="0">
                        <a:pos x="connsiteX414" y="connsiteY414"/>
                      </a:cxn>
                      <a:cxn ang="0">
                        <a:pos x="connsiteX415" y="connsiteY415"/>
                      </a:cxn>
                      <a:cxn ang="0">
                        <a:pos x="connsiteX416" y="connsiteY416"/>
                      </a:cxn>
                      <a:cxn ang="0">
                        <a:pos x="connsiteX417" y="connsiteY417"/>
                      </a:cxn>
                      <a:cxn ang="0">
                        <a:pos x="connsiteX418" y="connsiteY418"/>
                      </a:cxn>
                      <a:cxn ang="0">
                        <a:pos x="connsiteX419" y="connsiteY419"/>
                      </a:cxn>
                      <a:cxn ang="0">
                        <a:pos x="connsiteX420" y="connsiteY420"/>
                      </a:cxn>
                      <a:cxn ang="0">
                        <a:pos x="connsiteX421" y="connsiteY421"/>
                      </a:cxn>
                      <a:cxn ang="0">
                        <a:pos x="connsiteX422" y="connsiteY422"/>
                      </a:cxn>
                      <a:cxn ang="0">
                        <a:pos x="connsiteX423" y="connsiteY423"/>
                      </a:cxn>
                      <a:cxn ang="0">
                        <a:pos x="connsiteX424" y="connsiteY424"/>
                      </a:cxn>
                      <a:cxn ang="0">
                        <a:pos x="connsiteX425" y="connsiteY425"/>
                      </a:cxn>
                      <a:cxn ang="0">
                        <a:pos x="connsiteX426" y="connsiteY426"/>
                      </a:cxn>
                      <a:cxn ang="0">
                        <a:pos x="connsiteX427" y="connsiteY427"/>
                      </a:cxn>
                      <a:cxn ang="0">
                        <a:pos x="connsiteX428" y="connsiteY428"/>
                      </a:cxn>
                      <a:cxn ang="0">
                        <a:pos x="connsiteX429" y="connsiteY429"/>
                      </a:cxn>
                      <a:cxn ang="0">
                        <a:pos x="connsiteX430" y="connsiteY430"/>
                      </a:cxn>
                      <a:cxn ang="0">
                        <a:pos x="connsiteX431" y="connsiteY431"/>
                      </a:cxn>
                      <a:cxn ang="0">
                        <a:pos x="connsiteX432" y="connsiteY432"/>
                      </a:cxn>
                      <a:cxn ang="0">
                        <a:pos x="connsiteX433" y="connsiteY433"/>
                      </a:cxn>
                      <a:cxn ang="0">
                        <a:pos x="connsiteX434" y="connsiteY434"/>
                      </a:cxn>
                      <a:cxn ang="0">
                        <a:pos x="connsiteX435" y="connsiteY435"/>
                      </a:cxn>
                      <a:cxn ang="0">
                        <a:pos x="connsiteX436" y="connsiteY436"/>
                      </a:cxn>
                      <a:cxn ang="0">
                        <a:pos x="connsiteX437" y="connsiteY437"/>
                      </a:cxn>
                      <a:cxn ang="0">
                        <a:pos x="connsiteX438" y="connsiteY438"/>
                      </a:cxn>
                    </a:cxnLst>
                    <a:rect l="l" t="t" r="r" b="b"/>
                    <a:pathLst>
                      <a:path w="281560" h="241337">
                        <a:moveTo>
                          <a:pt x="280569" y="171869"/>
                        </a:moveTo>
                        <a:cubicBezTo>
                          <a:pt x="279684" y="166439"/>
                          <a:pt x="277110" y="161572"/>
                          <a:pt x="273369" y="157751"/>
                        </a:cubicBezTo>
                        <a:cubicBezTo>
                          <a:pt x="276748" y="144799"/>
                          <a:pt x="271398" y="129957"/>
                          <a:pt x="263514" y="119137"/>
                        </a:cubicBezTo>
                        <a:cubicBezTo>
                          <a:pt x="254183" y="106346"/>
                          <a:pt x="241754" y="98100"/>
                          <a:pt x="228199" y="91463"/>
                        </a:cubicBezTo>
                        <a:cubicBezTo>
                          <a:pt x="232905" y="74409"/>
                          <a:pt x="235560" y="55263"/>
                          <a:pt x="225624" y="39817"/>
                        </a:cubicBezTo>
                        <a:cubicBezTo>
                          <a:pt x="215327" y="23849"/>
                          <a:pt x="196141" y="16367"/>
                          <a:pt x="177679" y="16930"/>
                        </a:cubicBezTo>
                        <a:cubicBezTo>
                          <a:pt x="161871" y="17373"/>
                          <a:pt x="149281" y="23688"/>
                          <a:pt x="137295" y="32094"/>
                        </a:cubicBezTo>
                        <a:cubicBezTo>
                          <a:pt x="124061" y="19947"/>
                          <a:pt x="108697" y="8202"/>
                          <a:pt x="92044" y="4220"/>
                        </a:cubicBezTo>
                        <a:cubicBezTo>
                          <a:pt x="80339" y="1364"/>
                          <a:pt x="68876" y="3697"/>
                          <a:pt x="60108" y="10093"/>
                        </a:cubicBezTo>
                        <a:cubicBezTo>
                          <a:pt x="58699" y="9127"/>
                          <a:pt x="57091" y="8323"/>
                          <a:pt x="55482" y="7679"/>
                        </a:cubicBezTo>
                        <a:cubicBezTo>
                          <a:pt x="50615" y="5709"/>
                          <a:pt x="45184" y="5186"/>
                          <a:pt x="40116" y="6352"/>
                        </a:cubicBezTo>
                        <a:cubicBezTo>
                          <a:pt x="36939" y="7076"/>
                          <a:pt x="34163" y="8564"/>
                          <a:pt x="31670" y="10616"/>
                        </a:cubicBezTo>
                        <a:cubicBezTo>
                          <a:pt x="31308" y="10776"/>
                          <a:pt x="31066" y="10977"/>
                          <a:pt x="30785" y="11219"/>
                        </a:cubicBezTo>
                        <a:cubicBezTo>
                          <a:pt x="30262" y="11661"/>
                          <a:pt x="29739" y="12104"/>
                          <a:pt x="29256" y="12627"/>
                        </a:cubicBezTo>
                        <a:cubicBezTo>
                          <a:pt x="28814" y="13150"/>
                          <a:pt x="28372" y="13592"/>
                          <a:pt x="28009" y="14155"/>
                        </a:cubicBezTo>
                        <a:cubicBezTo>
                          <a:pt x="27647" y="14517"/>
                          <a:pt x="27406" y="14960"/>
                          <a:pt x="27124" y="15321"/>
                        </a:cubicBezTo>
                        <a:cubicBezTo>
                          <a:pt x="26964" y="15482"/>
                          <a:pt x="26763" y="15684"/>
                          <a:pt x="26682" y="15844"/>
                        </a:cubicBezTo>
                        <a:cubicBezTo>
                          <a:pt x="26602" y="16005"/>
                          <a:pt x="26521" y="16126"/>
                          <a:pt x="26521" y="16287"/>
                        </a:cubicBezTo>
                        <a:cubicBezTo>
                          <a:pt x="26521" y="16287"/>
                          <a:pt x="26441" y="16287"/>
                          <a:pt x="26441" y="16367"/>
                        </a:cubicBezTo>
                        <a:cubicBezTo>
                          <a:pt x="22620" y="22763"/>
                          <a:pt x="22901" y="30928"/>
                          <a:pt x="26280" y="37847"/>
                        </a:cubicBezTo>
                        <a:cubicBezTo>
                          <a:pt x="29659" y="44765"/>
                          <a:pt x="36054" y="49993"/>
                          <a:pt x="43214" y="52327"/>
                        </a:cubicBezTo>
                        <a:cubicBezTo>
                          <a:pt x="43375" y="54619"/>
                          <a:pt x="43737" y="56952"/>
                          <a:pt x="44179" y="59245"/>
                        </a:cubicBezTo>
                        <a:cubicBezTo>
                          <a:pt x="28814" y="63066"/>
                          <a:pt x="14092" y="70508"/>
                          <a:pt x="6812" y="85149"/>
                        </a:cubicBezTo>
                        <a:cubicBezTo>
                          <a:pt x="-468" y="99709"/>
                          <a:pt x="3192" y="115678"/>
                          <a:pt x="13811" y="127383"/>
                        </a:cubicBezTo>
                        <a:cubicBezTo>
                          <a:pt x="23022" y="137599"/>
                          <a:pt x="36255" y="144880"/>
                          <a:pt x="49689" y="150913"/>
                        </a:cubicBezTo>
                        <a:cubicBezTo>
                          <a:pt x="49408" y="151717"/>
                          <a:pt x="49247" y="152602"/>
                          <a:pt x="49086" y="153407"/>
                        </a:cubicBezTo>
                        <a:cubicBezTo>
                          <a:pt x="47839" y="159078"/>
                          <a:pt x="47115" y="164870"/>
                          <a:pt x="47035" y="170461"/>
                        </a:cubicBezTo>
                        <a:cubicBezTo>
                          <a:pt x="42691" y="171628"/>
                          <a:pt x="38870" y="174282"/>
                          <a:pt x="36295" y="178264"/>
                        </a:cubicBezTo>
                        <a:cubicBezTo>
                          <a:pt x="35853" y="178787"/>
                          <a:pt x="35491" y="179431"/>
                          <a:pt x="35129" y="180115"/>
                        </a:cubicBezTo>
                        <a:cubicBezTo>
                          <a:pt x="35048" y="180195"/>
                          <a:pt x="34968" y="180195"/>
                          <a:pt x="34968" y="180275"/>
                        </a:cubicBezTo>
                        <a:cubicBezTo>
                          <a:pt x="34888" y="180436"/>
                          <a:pt x="34807" y="180557"/>
                          <a:pt x="34807" y="180718"/>
                        </a:cubicBezTo>
                        <a:cubicBezTo>
                          <a:pt x="31268" y="187274"/>
                          <a:pt x="31790" y="195359"/>
                          <a:pt x="35411" y="202197"/>
                        </a:cubicBezTo>
                        <a:cubicBezTo>
                          <a:pt x="40277" y="211408"/>
                          <a:pt x="50494" y="217562"/>
                          <a:pt x="60872" y="217281"/>
                        </a:cubicBezTo>
                        <a:cubicBezTo>
                          <a:pt x="62119" y="217281"/>
                          <a:pt x="63365" y="217200"/>
                          <a:pt x="64492" y="216918"/>
                        </a:cubicBezTo>
                        <a:cubicBezTo>
                          <a:pt x="75311" y="227216"/>
                          <a:pt x="90073" y="232083"/>
                          <a:pt x="104956" y="228825"/>
                        </a:cubicBezTo>
                        <a:cubicBezTo>
                          <a:pt x="116661" y="226250"/>
                          <a:pt x="128124" y="219131"/>
                          <a:pt x="138703" y="211328"/>
                        </a:cubicBezTo>
                        <a:cubicBezTo>
                          <a:pt x="155556" y="225687"/>
                          <a:pt x="176432" y="240007"/>
                          <a:pt x="199399" y="239644"/>
                        </a:cubicBezTo>
                        <a:cubicBezTo>
                          <a:pt x="214040" y="239484"/>
                          <a:pt x="229044" y="233249"/>
                          <a:pt x="234192" y="218527"/>
                        </a:cubicBezTo>
                        <a:cubicBezTo>
                          <a:pt x="237933" y="208070"/>
                          <a:pt x="236163" y="196445"/>
                          <a:pt x="232784" y="185344"/>
                        </a:cubicBezTo>
                        <a:cubicBezTo>
                          <a:pt x="233951" y="185183"/>
                          <a:pt x="234996" y="184982"/>
                          <a:pt x="236163" y="184740"/>
                        </a:cubicBezTo>
                        <a:cubicBezTo>
                          <a:pt x="241311" y="191659"/>
                          <a:pt x="249758" y="196204"/>
                          <a:pt x="258446" y="196445"/>
                        </a:cubicBezTo>
                        <a:cubicBezTo>
                          <a:pt x="264641" y="196606"/>
                          <a:pt x="270956" y="194313"/>
                          <a:pt x="275219" y="189688"/>
                        </a:cubicBezTo>
                        <a:cubicBezTo>
                          <a:pt x="279765" y="184740"/>
                          <a:pt x="281534" y="178425"/>
                          <a:pt x="280569" y="171869"/>
                        </a:cubicBezTo>
                        <a:close/>
                        <a:moveTo>
                          <a:pt x="173174" y="27549"/>
                        </a:moveTo>
                        <a:cubicBezTo>
                          <a:pt x="188338" y="25860"/>
                          <a:pt x="205111" y="30204"/>
                          <a:pt x="214885" y="42633"/>
                        </a:cubicBezTo>
                        <a:cubicBezTo>
                          <a:pt x="224901" y="55142"/>
                          <a:pt x="222769" y="71996"/>
                          <a:pt x="218706" y="86999"/>
                        </a:cubicBezTo>
                        <a:cubicBezTo>
                          <a:pt x="215609" y="85591"/>
                          <a:pt x="212311" y="84263"/>
                          <a:pt x="209133" y="82896"/>
                        </a:cubicBezTo>
                        <a:lnTo>
                          <a:pt x="209052" y="82815"/>
                        </a:lnTo>
                        <a:cubicBezTo>
                          <a:pt x="208610" y="82454"/>
                          <a:pt x="208087" y="82212"/>
                          <a:pt x="207444" y="82011"/>
                        </a:cubicBezTo>
                        <a:cubicBezTo>
                          <a:pt x="206840" y="81850"/>
                          <a:pt x="206197" y="81649"/>
                          <a:pt x="205593" y="81408"/>
                        </a:cubicBezTo>
                        <a:cubicBezTo>
                          <a:pt x="205513" y="81408"/>
                          <a:pt x="205433" y="81408"/>
                          <a:pt x="205312" y="81327"/>
                        </a:cubicBezTo>
                        <a:cubicBezTo>
                          <a:pt x="205030" y="81247"/>
                          <a:pt x="204789" y="81166"/>
                          <a:pt x="204507" y="81166"/>
                        </a:cubicBezTo>
                        <a:cubicBezTo>
                          <a:pt x="194653" y="77989"/>
                          <a:pt x="184718" y="74851"/>
                          <a:pt x="174582" y="71835"/>
                        </a:cubicBezTo>
                        <a:lnTo>
                          <a:pt x="174501" y="71835"/>
                        </a:lnTo>
                        <a:cubicBezTo>
                          <a:pt x="166859" y="62060"/>
                          <a:pt x="158613" y="52769"/>
                          <a:pt x="149724" y="44041"/>
                        </a:cubicBezTo>
                        <a:cubicBezTo>
                          <a:pt x="148115" y="42432"/>
                          <a:pt x="146426" y="40743"/>
                          <a:pt x="144736" y="39174"/>
                        </a:cubicBezTo>
                        <a:cubicBezTo>
                          <a:pt x="153263" y="33301"/>
                          <a:pt x="162313" y="28676"/>
                          <a:pt x="173174" y="27549"/>
                        </a:cubicBezTo>
                        <a:close/>
                        <a:moveTo>
                          <a:pt x="92125" y="157107"/>
                        </a:moveTo>
                        <a:cubicBezTo>
                          <a:pt x="81908" y="153487"/>
                          <a:pt x="71973" y="149304"/>
                          <a:pt x="62119" y="144759"/>
                        </a:cubicBezTo>
                        <a:cubicBezTo>
                          <a:pt x="64532" y="137116"/>
                          <a:pt x="67710" y="129756"/>
                          <a:pt x="71450" y="122757"/>
                        </a:cubicBezTo>
                        <a:cubicBezTo>
                          <a:pt x="77926" y="134381"/>
                          <a:pt x="84764" y="145925"/>
                          <a:pt x="92125" y="157107"/>
                        </a:cubicBezTo>
                        <a:close/>
                        <a:moveTo>
                          <a:pt x="65055" y="89050"/>
                        </a:moveTo>
                        <a:cubicBezTo>
                          <a:pt x="62119" y="81931"/>
                          <a:pt x="58941" y="74771"/>
                          <a:pt x="56728" y="67290"/>
                        </a:cubicBezTo>
                        <a:cubicBezTo>
                          <a:pt x="59745" y="66847"/>
                          <a:pt x="62682" y="66485"/>
                          <a:pt x="65417" y="66324"/>
                        </a:cubicBezTo>
                        <a:cubicBezTo>
                          <a:pt x="77041" y="65359"/>
                          <a:pt x="88585" y="65520"/>
                          <a:pt x="100049" y="66606"/>
                        </a:cubicBezTo>
                        <a:cubicBezTo>
                          <a:pt x="89912" y="77707"/>
                          <a:pt x="80179" y="89412"/>
                          <a:pt x="71893" y="101841"/>
                        </a:cubicBezTo>
                        <a:cubicBezTo>
                          <a:pt x="69479" y="97577"/>
                          <a:pt x="67267" y="93314"/>
                          <a:pt x="65055" y="89050"/>
                        </a:cubicBezTo>
                        <a:close/>
                        <a:moveTo>
                          <a:pt x="77484" y="112299"/>
                        </a:moveTo>
                        <a:cubicBezTo>
                          <a:pt x="87258" y="96330"/>
                          <a:pt x="99767" y="81850"/>
                          <a:pt x="112880" y="68094"/>
                        </a:cubicBezTo>
                        <a:cubicBezTo>
                          <a:pt x="131623" y="70749"/>
                          <a:pt x="150167" y="75455"/>
                          <a:pt x="168427" y="80804"/>
                        </a:cubicBezTo>
                        <a:cubicBezTo>
                          <a:pt x="173857" y="87803"/>
                          <a:pt x="179006" y="95164"/>
                          <a:pt x="183873" y="102726"/>
                        </a:cubicBezTo>
                        <a:cubicBezTo>
                          <a:pt x="189826" y="112138"/>
                          <a:pt x="195337" y="121792"/>
                          <a:pt x="200204" y="131767"/>
                        </a:cubicBezTo>
                        <a:cubicBezTo>
                          <a:pt x="197911" y="135588"/>
                          <a:pt x="195497" y="139409"/>
                          <a:pt x="193004" y="143110"/>
                        </a:cubicBezTo>
                        <a:cubicBezTo>
                          <a:pt x="184999" y="154815"/>
                          <a:pt x="175869" y="165675"/>
                          <a:pt x="165773" y="175409"/>
                        </a:cubicBezTo>
                        <a:cubicBezTo>
                          <a:pt x="158854" y="174604"/>
                          <a:pt x="152017" y="173559"/>
                          <a:pt x="145178" y="172231"/>
                        </a:cubicBezTo>
                        <a:cubicBezTo>
                          <a:pt x="132830" y="169818"/>
                          <a:pt x="120683" y="166640"/>
                          <a:pt x="108697" y="162819"/>
                        </a:cubicBezTo>
                        <a:cubicBezTo>
                          <a:pt x="96992" y="146810"/>
                          <a:pt x="86976" y="129675"/>
                          <a:pt x="77484" y="112299"/>
                        </a:cubicBezTo>
                        <a:close/>
                        <a:moveTo>
                          <a:pt x="198031" y="153930"/>
                        </a:moveTo>
                        <a:cubicBezTo>
                          <a:pt x="200686" y="150310"/>
                          <a:pt x="203180" y="146569"/>
                          <a:pt x="205593" y="142748"/>
                        </a:cubicBezTo>
                        <a:cubicBezTo>
                          <a:pt x="207363" y="146569"/>
                          <a:pt x="209052" y="150390"/>
                          <a:pt x="210661" y="154292"/>
                        </a:cubicBezTo>
                        <a:cubicBezTo>
                          <a:pt x="213598" y="161652"/>
                          <a:pt x="216333" y="169214"/>
                          <a:pt x="218746" y="176736"/>
                        </a:cubicBezTo>
                        <a:cubicBezTo>
                          <a:pt x="213598" y="177098"/>
                          <a:pt x="208530" y="177179"/>
                          <a:pt x="204186" y="177259"/>
                        </a:cubicBezTo>
                        <a:cubicBezTo>
                          <a:pt x="195860" y="177541"/>
                          <a:pt x="187413" y="177259"/>
                          <a:pt x="179167" y="176656"/>
                        </a:cubicBezTo>
                        <a:cubicBezTo>
                          <a:pt x="185924" y="169536"/>
                          <a:pt x="192240" y="161934"/>
                          <a:pt x="198031" y="153930"/>
                        </a:cubicBezTo>
                        <a:close/>
                        <a:moveTo>
                          <a:pt x="206197" y="120545"/>
                        </a:moveTo>
                        <a:cubicBezTo>
                          <a:pt x="202577" y="113707"/>
                          <a:pt x="198635" y="106869"/>
                          <a:pt x="194572" y="100312"/>
                        </a:cubicBezTo>
                        <a:cubicBezTo>
                          <a:pt x="191475" y="95325"/>
                          <a:pt x="188258" y="90458"/>
                          <a:pt x="184999" y="85752"/>
                        </a:cubicBezTo>
                        <a:cubicBezTo>
                          <a:pt x="190952" y="87723"/>
                          <a:pt x="196906" y="89573"/>
                          <a:pt x="202738" y="91423"/>
                        </a:cubicBezTo>
                        <a:cubicBezTo>
                          <a:pt x="207082" y="93193"/>
                          <a:pt x="211426" y="94963"/>
                          <a:pt x="215770" y="96853"/>
                        </a:cubicBezTo>
                        <a:cubicBezTo>
                          <a:pt x="215770" y="96934"/>
                          <a:pt x="215689" y="97014"/>
                          <a:pt x="215689" y="97135"/>
                        </a:cubicBezTo>
                        <a:cubicBezTo>
                          <a:pt x="213115" y="105180"/>
                          <a:pt x="209897" y="113023"/>
                          <a:pt x="206197" y="120545"/>
                        </a:cubicBezTo>
                        <a:close/>
                        <a:moveTo>
                          <a:pt x="136410" y="45368"/>
                        </a:moveTo>
                        <a:cubicBezTo>
                          <a:pt x="139789" y="48546"/>
                          <a:pt x="142967" y="51764"/>
                          <a:pt x="146104" y="54941"/>
                        </a:cubicBezTo>
                        <a:cubicBezTo>
                          <a:pt x="149844" y="58762"/>
                          <a:pt x="153545" y="62744"/>
                          <a:pt x="157125" y="66847"/>
                        </a:cubicBezTo>
                        <a:cubicBezTo>
                          <a:pt x="145420" y="63750"/>
                          <a:pt x="133594" y="60975"/>
                          <a:pt x="121608" y="58964"/>
                        </a:cubicBezTo>
                        <a:lnTo>
                          <a:pt x="130940" y="49632"/>
                        </a:lnTo>
                        <a:cubicBezTo>
                          <a:pt x="132790" y="48224"/>
                          <a:pt x="134560" y="46695"/>
                          <a:pt x="136410" y="45368"/>
                        </a:cubicBezTo>
                        <a:close/>
                        <a:moveTo>
                          <a:pt x="94257" y="15643"/>
                        </a:moveTo>
                        <a:cubicBezTo>
                          <a:pt x="106846" y="20189"/>
                          <a:pt x="118390" y="28796"/>
                          <a:pt x="128889" y="38289"/>
                        </a:cubicBezTo>
                        <a:cubicBezTo>
                          <a:pt x="128004" y="38892"/>
                          <a:pt x="127118" y="39616"/>
                          <a:pt x="126314" y="40260"/>
                        </a:cubicBezTo>
                        <a:cubicBezTo>
                          <a:pt x="125711" y="40541"/>
                          <a:pt x="125067" y="40863"/>
                          <a:pt x="124464" y="41507"/>
                        </a:cubicBezTo>
                        <a:cubicBezTo>
                          <a:pt x="124102" y="41869"/>
                          <a:pt x="123659" y="42311"/>
                          <a:pt x="123297" y="42673"/>
                        </a:cubicBezTo>
                        <a:lnTo>
                          <a:pt x="122332" y="43638"/>
                        </a:lnTo>
                        <a:cubicBezTo>
                          <a:pt x="117908" y="48063"/>
                          <a:pt x="113443" y="52528"/>
                          <a:pt x="109018" y="57113"/>
                        </a:cubicBezTo>
                        <a:cubicBezTo>
                          <a:pt x="91079" y="54901"/>
                          <a:pt x="72979" y="54539"/>
                          <a:pt x="54959" y="57194"/>
                        </a:cubicBezTo>
                        <a:cubicBezTo>
                          <a:pt x="54677" y="57194"/>
                          <a:pt x="54516" y="57274"/>
                          <a:pt x="54235" y="57274"/>
                        </a:cubicBezTo>
                        <a:cubicBezTo>
                          <a:pt x="53953" y="56027"/>
                          <a:pt x="53792" y="54780"/>
                          <a:pt x="53632" y="53533"/>
                        </a:cubicBezTo>
                        <a:cubicBezTo>
                          <a:pt x="64894" y="52488"/>
                          <a:pt x="74829" y="42794"/>
                          <a:pt x="73341" y="30808"/>
                        </a:cubicBezTo>
                        <a:cubicBezTo>
                          <a:pt x="72738" y="25739"/>
                          <a:pt x="70847" y="21235"/>
                          <a:pt x="68031" y="17413"/>
                        </a:cubicBezTo>
                        <a:cubicBezTo>
                          <a:pt x="75151" y="12989"/>
                          <a:pt x="84402" y="12104"/>
                          <a:pt x="94257" y="15643"/>
                        </a:cubicBezTo>
                        <a:close/>
                        <a:moveTo>
                          <a:pt x="43576" y="41306"/>
                        </a:moveTo>
                        <a:cubicBezTo>
                          <a:pt x="43495" y="41225"/>
                          <a:pt x="43415" y="41225"/>
                          <a:pt x="43294" y="41145"/>
                        </a:cubicBezTo>
                        <a:cubicBezTo>
                          <a:pt x="42570" y="40783"/>
                          <a:pt x="41886" y="40340"/>
                          <a:pt x="41162" y="39898"/>
                        </a:cubicBezTo>
                        <a:cubicBezTo>
                          <a:pt x="41082" y="39817"/>
                          <a:pt x="40881" y="39737"/>
                          <a:pt x="40800" y="39616"/>
                        </a:cubicBezTo>
                        <a:cubicBezTo>
                          <a:pt x="40800" y="39616"/>
                          <a:pt x="40720" y="39616"/>
                          <a:pt x="40720" y="39536"/>
                        </a:cubicBezTo>
                        <a:cubicBezTo>
                          <a:pt x="40639" y="39536"/>
                          <a:pt x="40639" y="39455"/>
                          <a:pt x="40559" y="39455"/>
                        </a:cubicBezTo>
                        <a:cubicBezTo>
                          <a:pt x="40197" y="39174"/>
                          <a:pt x="39956" y="38932"/>
                          <a:pt x="39674" y="38651"/>
                        </a:cubicBezTo>
                        <a:cubicBezTo>
                          <a:pt x="38950" y="38047"/>
                          <a:pt x="38347" y="37324"/>
                          <a:pt x="37703" y="36599"/>
                        </a:cubicBezTo>
                        <a:cubicBezTo>
                          <a:pt x="37623" y="36519"/>
                          <a:pt x="37543" y="36318"/>
                          <a:pt x="37422" y="36157"/>
                        </a:cubicBezTo>
                        <a:cubicBezTo>
                          <a:pt x="37059" y="35876"/>
                          <a:pt x="36818" y="35433"/>
                          <a:pt x="36537" y="35111"/>
                        </a:cubicBezTo>
                        <a:cubicBezTo>
                          <a:pt x="36014" y="34226"/>
                          <a:pt x="35571" y="33422"/>
                          <a:pt x="35129" y="32537"/>
                        </a:cubicBezTo>
                        <a:cubicBezTo>
                          <a:pt x="35048" y="32456"/>
                          <a:pt x="35048" y="32376"/>
                          <a:pt x="35048" y="32376"/>
                        </a:cubicBezTo>
                        <a:cubicBezTo>
                          <a:pt x="34968" y="32296"/>
                          <a:pt x="34968" y="32296"/>
                          <a:pt x="34968" y="32296"/>
                        </a:cubicBezTo>
                        <a:cubicBezTo>
                          <a:pt x="35048" y="32215"/>
                          <a:pt x="35048" y="32215"/>
                          <a:pt x="34968" y="32215"/>
                        </a:cubicBezTo>
                        <a:lnTo>
                          <a:pt x="34968" y="32135"/>
                        </a:lnTo>
                        <a:cubicBezTo>
                          <a:pt x="34807" y="31692"/>
                          <a:pt x="34606" y="31250"/>
                          <a:pt x="34445" y="30727"/>
                        </a:cubicBezTo>
                        <a:cubicBezTo>
                          <a:pt x="34365" y="30285"/>
                          <a:pt x="34163" y="29762"/>
                          <a:pt x="34083" y="29319"/>
                        </a:cubicBezTo>
                        <a:cubicBezTo>
                          <a:pt x="34083" y="29239"/>
                          <a:pt x="34003" y="28796"/>
                          <a:pt x="33922" y="28515"/>
                        </a:cubicBezTo>
                        <a:cubicBezTo>
                          <a:pt x="33922" y="28354"/>
                          <a:pt x="33922" y="28233"/>
                          <a:pt x="33922" y="28233"/>
                        </a:cubicBezTo>
                        <a:lnTo>
                          <a:pt x="33922" y="27509"/>
                        </a:lnTo>
                        <a:cubicBezTo>
                          <a:pt x="33842" y="27067"/>
                          <a:pt x="33842" y="26624"/>
                          <a:pt x="33922" y="26182"/>
                        </a:cubicBezTo>
                        <a:lnTo>
                          <a:pt x="33922" y="25739"/>
                        </a:lnTo>
                        <a:cubicBezTo>
                          <a:pt x="33922" y="25578"/>
                          <a:pt x="34003" y="25458"/>
                          <a:pt x="34003" y="25297"/>
                        </a:cubicBezTo>
                        <a:cubicBezTo>
                          <a:pt x="34003" y="25217"/>
                          <a:pt x="34003" y="25217"/>
                          <a:pt x="34003" y="25217"/>
                        </a:cubicBezTo>
                        <a:cubicBezTo>
                          <a:pt x="34083" y="24935"/>
                          <a:pt x="34083" y="24613"/>
                          <a:pt x="34163" y="24332"/>
                        </a:cubicBezTo>
                        <a:cubicBezTo>
                          <a:pt x="34244" y="23889"/>
                          <a:pt x="34445" y="23527"/>
                          <a:pt x="34526" y="23085"/>
                        </a:cubicBezTo>
                        <a:lnTo>
                          <a:pt x="34526" y="23004"/>
                        </a:lnTo>
                        <a:cubicBezTo>
                          <a:pt x="34526" y="23004"/>
                          <a:pt x="34526" y="23004"/>
                          <a:pt x="34606" y="22924"/>
                        </a:cubicBezTo>
                        <a:cubicBezTo>
                          <a:pt x="34606" y="22843"/>
                          <a:pt x="34686" y="22763"/>
                          <a:pt x="34767" y="22562"/>
                        </a:cubicBezTo>
                        <a:cubicBezTo>
                          <a:pt x="34928" y="22200"/>
                          <a:pt x="35129" y="21837"/>
                          <a:pt x="35370" y="21395"/>
                        </a:cubicBezTo>
                        <a:cubicBezTo>
                          <a:pt x="35370" y="21315"/>
                          <a:pt x="35451" y="21235"/>
                          <a:pt x="35531" y="21114"/>
                        </a:cubicBezTo>
                        <a:lnTo>
                          <a:pt x="35531" y="21033"/>
                        </a:lnTo>
                        <a:cubicBezTo>
                          <a:pt x="35531" y="21033"/>
                          <a:pt x="35692" y="20953"/>
                          <a:pt x="35692" y="20872"/>
                        </a:cubicBezTo>
                        <a:cubicBezTo>
                          <a:pt x="35772" y="20792"/>
                          <a:pt x="35853" y="20792"/>
                          <a:pt x="35853" y="20712"/>
                        </a:cubicBezTo>
                        <a:cubicBezTo>
                          <a:pt x="35853" y="20712"/>
                          <a:pt x="35853" y="20631"/>
                          <a:pt x="35934" y="20631"/>
                        </a:cubicBezTo>
                        <a:cubicBezTo>
                          <a:pt x="36537" y="19907"/>
                          <a:pt x="37261" y="19223"/>
                          <a:pt x="37985" y="18580"/>
                        </a:cubicBezTo>
                        <a:lnTo>
                          <a:pt x="38065" y="18499"/>
                        </a:lnTo>
                        <a:cubicBezTo>
                          <a:pt x="38145" y="18419"/>
                          <a:pt x="38226" y="18419"/>
                          <a:pt x="38347" y="18338"/>
                        </a:cubicBezTo>
                        <a:cubicBezTo>
                          <a:pt x="38870" y="17976"/>
                          <a:pt x="39513" y="17534"/>
                          <a:pt x="40116" y="17293"/>
                        </a:cubicBezTo>
                        <a:cubicBezTo>
                          <a:pt x="40197" y="17212"/>
                          <a:pt x="40398" y="17212"/>
                          <a:pt x="40479" y="17132"/>
                        </a:cubicBezTo>
                        <a:cubicBezTo>
                          <a:pt x="40559" y="17132"/>
                          <a:pt x="40559" y="17132"/>
                          <a:pt x="40639" y="17051"/>
                        </a:cubicBezTo>
                        <a:cubicBezTo>
                          <a:pt x="40921" y="16971"/>
                          <a:pt x="41364" y="16890"/>
                          <a:pt x="41685" y="16770"/>
                        </a:cubicBezTo>
                        <a:cubicBezTo>
                          <a:pt x="42047" y="16609"/>
                          <a:pt x="42490" y="16488"/>
                          <a:pt x="42932" y="16407"/>
                        </a:cubicBezTo>
                        <a:cubicBezTo>
                          <a:pt x="43013" y="16407"/>
                          <a:pt x="43214" y="16407"/>
                          <a:pt x="43375" y="16327"/>
                        </a:cubicBezTo>
                        <a:cubicBezTo>
                          <a:pt x="43375" y="16327"/>
                          <a:pt x="43375" y="16327"/>
                          <a:pt x="43455" y="16327"/>
                        </a:cubicBezTo>
                        <a:lnTo>
                          <a:pt x="43536" y="16327"/>
                        </a:lnTo>
                        <a:cubicBezTo>
                          <a:pt x="43817" y="16247"/>
                          <a:pt x="44139" y="16247"/>
                          <a:pt x="44259" y="16247"/>
                        </a:cubicBezTo>
                        <a:cubicBezTo>
                          <a:pt x="44702" y="16247"/>
                          <a:pt x="45144" y="16166"/>
                          <a:pt x="45587" y="16166"/>
                        </a:cubicBezTo>
                        <a:cubicBezTo>
                          <a:pt x="46190" y="16166"/>
                          <a:pt x="46834" y="16247"/>
                          <a:pt x="47437" y="16327"/>
                        </a:cubicBezTo>
                        <a:cubicBezTo>
                          <a:pt x="47437" y="16327"/>
                          <a:pt x="48041" y="16327"/>
                          <a:pt x="48322" y="16407"/>
                        </a:cubicBezTo>
                        <a:cubicBezTo>
                          <a:pt x="48764" y="16488"/>
                          <a:pt x="49207" y="16569"/>
                          <a:pt x="49649" y="16770"/>
                        </a:cubicBezTo>
                        <a:cubicBezTo>
                          <a:pt x="50373" y="16930"/>
                          <a:pt x="51057" y="17212"/>
                          <a:pt x="51781" y="17494"/>
                        </a:cubicBezTo>
                        <a:cubicBezTo>
                          <a:pt x="51862" y="17494"/>
                          <a:pt x="51862" y="17494"/>
                          <a:pt x="51942" y="17574"/>
                        </a:cubicBezTo>
                        <a:lnTo>
                          <a:pt x="52023" y="17574"/>
                        </a:lnTo>
                        <a:cubicBezTo>
                          <a:pt x="52103" y="17574"/>
                          <a:pt x="52103" y="17574"/>
                          <a:pt x="52183" y="17655"/>
                        </a:cubicBezTo>
                        <a:cubicBezTo>
                          <a:pt x="52264" y="17655"/>
                          <a:pt x="52264" y="17735"/>
                          <a:pt x="52344" y="17735"/>
                        </a:cubicBezTo>
                        <a:cubicBezTo>
                          <a:pt x="52787" y="17896"/>
                          <a:pt x="53229" y="18178"/>
                          <a:pt x="53671" y="18459"/>
                        </a:cubicBezTo>
                        <a:cubicBezTo>
                          <a:pt x="54476" y="18821"/>
                          <a:pt x="55200" y="19344"/>
                          <a:pt x="55884" y="19787"/>
                        </a:cubicBezTo>
                        <a:cubicBezTo>
                          <a:pt x="55964" y="19787"/>
                          <a:pt x="55964" y="19867"/>
                          <a:pt x="56045" y="19947"/>
                        </a:cubicBezTo>
                        <a:cubicBezTo>
                          <a:pt x="56487" y="20309"/>
                          <a:pt x="56849" y="20671"/>
                          <a:pt x="57292" y="20993"/>
                        </a:cubicBezTo>
                        <a:cubicBezTo>
                          <a:pt x="57895" y="21596"/>
                          <a:pt x="58539" y="22240"/>
                          <a:pt x="59062" y="22843"/>
                        </a:cubicBezTo>
                        <a:cubicBezTo>
                          <a:pt x="59142" y="22924"/>
                          <a:pt x="59142" y="23004"/>
                          <a:pt x="59222" y="23125"/>
                        </a:cubicBezTo>
                        <a:cubicBezTo>
                          <a:pt x="59585" y="23567"/>
                          <a:pt x="59826" y="23929"/>
                          <a:pt x="60108" y="24372"/>
                        </a:cubicBezTo>
                        <a:cubicBezTo>
                          <a:pt x="60188" y="24372"/>
                          <a:pt x="60188" y="24452"/>
                          <a:pt x="60188" y="24452"/>
                        </a:cubicBezTo>
                        <a:cubicBezTo>
                          <a:pt x="60630" y="25176"/>
                          <a:pt x="61073" y="25981"/>
                          <a:pt x="61435" y="26745"/>
                        </a:cubicBezTo>
                        <a:lnTo>
                          <a:pt x="61515" y="26826"/>
                        </a:lnTo>
                        <a:cubicBezTo>
                          <a:pt x="61515" y="26826"/>
                          <a:pt x="61515" y="26826"/>
                          <a:pt x="61515" y="26906"/>
                        </a:cubicBezTo>
                        <a:cubicBezTo>
                          <a:pt x="61596" y="27067"/>
                          <a:pt x="61596" y="27268"/>
                          <a:pt x="61676" y="27348"/>
                        </a:cubicBezTo>
                        <a:cubicBezTo>
                          <a:pt x="61837" y="27791"/>
                          <a:pt x="61958" y="28233"/>
                          <a:pt x="62119" y="28676"/>
                        </a:cubicBezTo>
                        <a:cubicBezTo>
                          <a:pt x="62400" y="29560"/>
                          <a:pt x="62642" y="30445"/>
                          <a:pt x="62842" y="31411"/>
                        </a:cubicBezTo>
                        <a:cubicBezTo>
                          <a:pt x="62842" y="31411"/>
                          <a:pt x="62842" y="31491"/>
                          <a:pt x="62842" y="31773"/>
                        </a:cubicBezTo>
                        <a:lnTo>
                          <a:pt x="62842" y="33824"/>
                        </a:lnTo>
                        <a:cubicBezTo>
                          <a:pt x="62842" y="34186"/>
                          <a:pt x="62842" y="34186"/>
                          <a:pt x="62842" y="34186"/>
                        </a:cubicBezTo>
                        <a:cubicBezTo>
                          <a:pt x="62842" y="34267"/>
                          <a:pt x="62842" y="34267"/>
                          <a:pt x="62762" y="34468"/>
                        </a:cubicBezTo>
                        <a:cubicBezTo>
                          <a:pt x="62682" y="34990"/>
                          <a:pt x="62481" y="35513"/>
                          <a:pt x="62319" y="36157"/>
                        </a:cubicBezTo>
                        <a:cubicBezTo>
                          <a:pt x="62239" y="36318"/>
                          <a:pt x="62239" y="36519"/>
                          <a:pt x="62159" y="36680"/>
                        </a:cubicBezTo>
                        <a:cubicBezTo>
                          <a:pt x="61877" y="37283"/>
                          <a:pt x="61636" y="37847"/>
                          <a:pt x="61274" y="38369"/>
                        </a:cubicBezTo>
                        <a:cubicBezTo>
                          <a:pt x="61193" y="38450"/>
                          <a:pt x="60912" y="38812"/>
                          <a:pt x="60751" y="39093"/>
                        </a:cubicBezTo>
                        <a:cubicBezTo>
                          <a:pt x="60469" y="39455"/>
                          <a:pt x="60148" y="39898"/>
                          <a:pt x="59785" y="40139"/>
                        </a:cubicBezTo>
                        <a:cubicBezTo>
                          <a:pt x="59705" y="40300"/>
                          <a:pt x="59262" y="40662"/>
                          <a:pt x="58981" y="40943"/>
                        </a:cubicBezTo>
                        <a:lnTo>
                          <a:pt x="58539" y="41225"/>
                        </a:lnTo>
                        <a:cubicBezTo>
                          <a:pt x="58257" y="41386"/>
                          <a:pt x="58016" y="41587"/>
                          <a:pt x="57734" y="41748"/>
                        </a:cubicBezTo>
                        <a:cubicBezTo>
                          <a:pt x="57453" y="41909"/>
                          <a:pt x="56568" y="42472"/>
                          <a:pt x="56568" y="42472"/>
                        </a:cubicBezTo>
                        <a:cubicBezTo>
                          <a:pt x="56487" y="42472"/>
                          <a:pt x="55763" y="42754"/>
                          <a:pt x="55522" y="42834"/>
                        </a:cubicBezTo>
                        <a:cubicBezTo>
                          <a:pt x="54919" y="42995"/>
                          <a:pt x="54355" y="43116"/>
                          <a:pt x="53752" y="43277"/>
                        </a:cubicBezTo>
                        <a:cubicBezTo>
                          <a:pt x="53671" y="43277"/>
                          <a:pt x="53591" y="43277"/>
                          <a:pt x="53390" y="43357"/>
                        </a:cubicBezTo>
                        <a:lnTo>
                          <a:pt x="53310" y="43357"/>
                        </a:lnTo>
                        <a:cubicBezTo>
                          <a:pt x="53229" y="43357"/>
                          <a:pt x="52948" y="43357"/>
                          <a:pt x="52948" y="43357"/>
                        </a:cubicBezTo>
                        <a:cubicBezTo>
                          <a:pt x="51862" y="43438"/>
                          <a:pt x="50896" y="43438"/>
                          <a:pt x="49931" y="43357"/>
                        </a:cubicBezTo>
                        <a:lnTo>
                          <a:pt x="49569" y="43357"/>
                        </a:lnTo>
                        <a:cubicBezTo>
                          <a:pt x="49569" y="43357"/>
                          <a:pt x="49569" y="43357"/>
                          <a:pt x="49489" y="43357"/>
                        </a:cubicBezTo>
                        <a:cubicBezTo>
                          <a:pt x="49408" y="43357"/>
                          <a:pt x="49207" y="43357"/>
                          <a:pt x="49046" y="43277"/>
                        </a:cubicBezTo>
                        <a:cubicBezTo>
                          <a:pt x="48684" y="43277"/>
                          <a:pt x="48241" y="43196"/>
                          <a:pt x="47880" y="43116"/>
                        </a:cubicBezTo>
                        <a:cubicBezTo>
                          <a:pt x="46914" y="42834"/>
                          <a:pt x="46030" y="42593"/>
                          <a:pt x="45144" y="42311"/>
                        </a:cubicBezTo>
                        <a:cubicBezTo>
                          <a:pt x="44984" y="42231"/>
                          <a:pt x="44863" y="42231"/>
                          <a:pt x="44782" y="42231"/>
                        </a:cubicBezTo>
                        <a:cubicBezTo>
                          <a:pt x="44782" y="42231"/>
                          <a:pt x="44702" y="42070"/>
                          <a:pt x="44621" y="42070"/>
                        </a:cubicBezTo>
                        <a:cubicBezTo>
                          <a:pt x="44380" y="41748"/>
                          <a:pt x="43938" y="41547"/>
                          <a:pt x="43576" y="41306"/>
                        </a:cubicBezTo>
                        <a:close/>
                        <a:moveTo>
                          <a:pt x="35652" y="131284"/>
                        </a:moveTo>
                        <a:cubicBezTo>
                          <a:pt x="21172" y="123280"/>
                          <a:pt x="7858" y="108196"/>
                          <a:pt x="15500" y="90981"/>
                        </a:cubicBezTo>
                        <a:cubicBezTo>
                          <a:pt x="21011" y="78472"/>
                          <a:pt x="33520" y="72237"/>
                          <a:pt x="46673" y="69140"/>
                        </a:cubicBezTo>
                        <a:cubicBezTo>
                          <a:pt x="48885" y="76581"/>
                          <a:pt x="51821" y="83861"/>
                          <a:pt x="54758" y="90981"/>
                        </a:cubicBezTo>
                        <a:cubicBezTo>
                          <a:pt x="54758" y="91504"/>
                          <a:pt x="54919" y="92147"/>
                          <a:pt x="55280" y="92750"/>
                        </a:cubicBezTo>
                        <a:cubicBezTo>
                          <a:pt x="58660" y="99146"/>
                          <a:pt x="62038" y="105622"/>
                          <a:pt x="65497" y="112017"/>
                        </a:cubicBezTo>
                        <a:cubicBezTo>
                          <a:pt x="60268" y="120906"/>
                          <a:pt x="55924" y="130319"/>
                          <a:pt x="52706" y="140173"/>
                        </a:cubicBezTo>
                        <a:cubicBezTo>
                          <a:pt x="46955" y="137318"/>
                          <a:pt x="41243" y="134381"/>
                          <a:pt x="35652" y="131284"/>
                        </a:cubicBezTo>
                        <a:close/>
                        <a:moveTo>
                          <a:pt x="71893" y="197250"/>
                        </a:moveTo>
                        <a:cubicBezTo>
                          <a:pt x="71893" y="197330"/>
                          <a:pt x="71893" y="197612"/>
                          <a:pt x="71812" y="197773"/>
                        </a:cubicBezTo>
                        <a:cubicBezTo>
                          <a:pt x="71812" y="197773"/>
                          <a:pt x="71651" y="198658"/>
                          <a:pt x="71651" y="198818"/>
                        </a:cubicBezTo>
                        <a:cubicBezTo>
                          <a:pt x="71571" y="199180"/>
                          <a:pt x="71490" y="199542"/>
                          <a:pt x="71289" y="199784"/>
                        </a:cubicBezTo>
                        <a:cubicBezTo>
                          <a:pt x="71289" y="199864"/>
                          <a:pt x="71129" y="200146"/>
                          <a:pt x="71129" y="200307"/>
                        </a:cubicBezTo>
                        <a:cubicBezTo>
                          <a:pt x="71129" y="200307"/>
                          <a:pt x="70686" y="201272"/>
                          <a:pt x="70525" y="201473"/>
                        </a:cubicBezTo>
                        <a:cubicBezTo>
                          <a:pt x="70364" y="201915"/>
                          <a:pt x="70083" y="202278"/>
                          <a:pt x="69721" y="202640"/>
                        </a:cubicBezTo>
                        <a:cubicBezTo>
                          <a:pt x="69560" y="202921"/>
                          <a:pt x="69198" y="203363"/>
                          <a:pt x="69117" y="203444"/>
                        </a:cubicBezTo>
                        <a:cubicBezTo>
                          <a:pt x="68836" y="203806"/>
                          <a:pt x="68393" y="204168"/>
                          <a:pt x="68072" y="204490"/>
                        </a:cubicBezTo>
                        <a:cubicBezTo>
                          <a:pt x="68072" y="204490"/>
                          <a:pt x="67790" y="204570"/>
                          <a:pt x="67629" y="204772"/>
                        </a:cubicBezTo>
                        <a:cubicBezTo>
                          <a:pt x="67468" y="204932"/>
                          <a:pt x="67187" y="205133"/>
                          <a:pt x="67106" y="205133"/>
                        </a:cubicBezTo>
                        <a:cubicBezTo>
                          <a:pt x="66583" y="205495"/>
                          <a:pt x="66020" y="205737"/>
                          <a:pt x="65497" y="206018"/>
                        </a:cubicBezTo>
                        <a:cubicBezTo>
                          <a:pt x="64773" y="206380"/>
                          <a:pt x="65658" y="206018"/>
                          <a:pt x="64894" y="206300"/>
                        </a:cubicBezTo>
                        <a:cubicBezTo>
                          <a:pt x="64170" y="206461"/>
                          <a:pt x="63567" y="206662"/>
                          <a:pt x="62842" y="206823"/>
                        </a:cubicBezTo>
                        <a:cubicBezTo>
                          <a:pt x="62682" y="206903"/>
                          <a:pt x="62561" y="206903"/>
                          <a:pt x="62561" y="206903"/>
                        </a:cubicBezTo>
                        <a:cubicBezTo>
                          <a:pt x="62561" y="206903"/>
                          <a:pt x="62481" y="206903"/>
                          <a:pt x="62199" y="206903"/>
                        </a:cubicBezTo>
                        <a:cubicBezTo>
                          <a:pt x="61596" y="206903"/>
                          <a:pt x="61033" y="206983"/>
                          <a:pt x="60510" y="206983"/>
                        </a:cubicBezTo>
                        <a:cubicBezTo>
                          <a:pt x="59987" y="206983"/>
                          <a:pt x="59464" y="206983"/>
                          <a:pt x="58901" y="206903"/>
                        </a:cubicBezTo>
                        <a:lnTo>
                          <a:pt x="58297" y="206903"/>
                        </a:lnTo>
                        <a:cubicBezTo>
                          <a:pt x="57573" y="206823"/>
                          <a:pt x="56889" y="206622"/>
                          <a:pt x="56165" y="206380"/>
                        </a:cubicBezTo>
                        <a:cubicBezTo>
                          <a:pt x="55884" y="206380"/>
                          <a:pt x="55562" y="206300"/>
                          <a:pt x="55280" y="206219"/>
                        </a:cubicBezTo>
                        <a:cubicBezTo>
                          <a:pt x="54838" y="206139"/>
                          <a:pt x="54476" y="205938"/>
                          <a:pt x="54034" y="205777"/>
                        </a:cubicBezTo>
                        <a:lnTo>
                          <a:pt x="53953" y="205777"/>
                        </a:lnTo>
                        <a:cubicBezTo>
                          <a:pt x="53953" y="205777"/>
                          <a:pt x="53873" y="205777"/>
                          <a:pt x="53792" y="205697"/>
                        </a:cubicBezTo>
                        <a:cubicBezTo>
                          <a:pt x="53712" y="205697"/>
                          <a:pt x="53632" y="205616"/>
                          <a:pt x="53511" y="205616"/>
                        </a:cubicBezTo>
                        <a:lnTo>
                          <a:pt x="53430" y="205616"/>
                        </a:lnTo>
                        <a:cubicBezTo>
                          <a:pt x="53350" y="205536"/>
                          <a:pt x="53350" y="205536"/>
                          <a:pt x="53350" y="205536"/>
                        </a:cubicBezTo>
                        <a:cubicBezTo>
                          <a:pt x="52546" y="205093"/>
                          <a:pt x="51660" y="204651"/>
                          <a:pt x="50937" y="204208"/>
                        </a:cubicBezTo>
                        <a:cubicBezTo>
                          <a:pt x="50494" y="203927"/>
                          <a:pt x="50052" y="203605"/>
                          <a:pt x="49689" y="203324"/>
                        </a:cubicBezTo>
                        <a:lnTo>
                          <a:pt x="49609" y="203324"/>
                        </a:lnTo>
                        <a:cubicBezTo>
                          <a:pt x="49529" y="203163"/>
                          <a:pt x="49328" y="203042"/>
                          <a:pt x="49247" y="202961"/>
                        </a:cubicBezTo>
                        <a:cubicBezTo>
                          <a:pt x="48523" y="202358"/>
                          <a:pt x="47839" y="201715"/>
                          <a:pt x="47115" y="200990"/>
                        </a:cubicBezTo>
                        <a:cubicBezTo>
                          <a:pt x="46834" y="200628"/>
                          <a:pt x="46673" y="200467"/>
                          <a:pt x="46391" y="200106"/>
                        </a:cubicBezTo>
                        <a:cubicBezTo>
                          <a:pt x="46230" y="199944"/>
                          <a:pt x="46110" y="199824"/>
                          <a:pt x="46110" y="199744"/>
                        </a:cubicBezTo>
                        <a:lnTo>
                          <a:pt x="46030" y="199744"/>
                        </a:lnTo>
                        <a:lnTo>
                          <a:pt x="46030" y="199663"/>
                        </a:lnTo>
                        <a:cubicBezTo>
                          <a:pt x="45949" y="199583"/>
                          <a:pt x="45949" y="199583"/>
                          <a:pt x="45868" y="199502"/>
                        </a:cubicBezTo>
                        <a:cubicBezTo>
                          <a:pt x="45346" y="198617"/>
                          <a:pt x="44823" y="197813"/>
                          <a:pt x="44259" y="196928"/>
                        </a:cubicBezTo>
                        <a:cubicBezTo>
                          <a:pt x="44179" y="196847"/>
                          <a:pt x="43978" y="196324"/>
                          <a:pt x="43898" y="196043"/>
                        </a:cubicBezTo>
                        <a:cubicBezTo>
                          <a:pt x="43898" y="196043"/>
                          <a:pt x="43898" y="195962"/>
                          <a:pt x="43817" y="195882"/>
                        </a:cubicBezTo>
                        <a:cubicBezTo>
                          <a:pt x="43737" y="195601"/>
                          <a:pt x="43455" y="194997"/>
                          <a:pt x="43455" y="194917"/>
                        </a:cubicBezTo>
                        <a:cubicBezTo>
                          <a:pt x="43093" y="193951"/>
                          <a:pt x="42932" y="193067"/>
                          <a:pt x="42731" y="192061"/>
                        </a:cubicBezTo>
                        <a:lnTo>
                          <a:pt x="42731" y="191980"/>
                        </a:lnTo>
                        <a:cubicBezTo>
                          <a:pt x="42731" y="191819"/>
                          <a:pt x="42731" y="191619"/>
                          <a:pt x="42650" y="191538"/>
                        </a:cubicBezTo>
                        <a:lnTo>
                          <a:pt x="42650" y="190291"/>
                        </a:lnTo>
                        <a:cubicBezTo>
                          <a:pt x="42650" y="189929"/>
                          <a:pt x="42650" y="189567"/>
                          <a:pt x="42731" y="189246"/>
                        </a:cubicBezTo>
                        <a:cubicBezTo>
                          <a:pt x="42811" y="188964"/>
                          <a:pt x="42811" y="188642"/>
                          <a:pt x="42892" y="188360"/>
                        </a:cubicBezTo>
                        <a:cubicBezTo>
                          <a:pt x="42973" y="187918"/>
                          <a:pt x="43053" y="187475"/>
                          <a:pt x="43254" y="187033"/>
                        </a:cubicBezTo>
                        <a:cubicBezTo>
                          <a:pt x="43254" y="186953"/>
                          <a:pt x="43254" y="186872"/>
                          <a:pt x="43334" y="186751"/>
                        </a:cubicBezTo>
                        <a:lnTo>
                          <a:pt x="43334" y="186671"/>
                        </a:lnTo>
                        <a:lnTo>
                          <a:pt x="43415" y="186591"/>
                        </a:lnTo>
                        <a:cubicBezTo>
                          <a:pt x="43576" y="186229"/>
                          <a:pt x="43777" y="185866"/>
                          <a:pt x="43938" y="185545"/>
                        </a:cubicBezTo>
                        <a:cubicBezTo>
                          <a:pt x="44018" y="185464"/>
                          <a:pt x="44018" y="185263"/>
                          <a:pt x="44098" y="185183"/>
                        </a:cubicBezTo>
                        <a:cubicBezTo>
                          <a:pt x="44179" y="185102"/>
                          <a:pt x="44380" y="184901"/>
                          <a:pt x="44461" y="184740"/>
                        </a:cubicBezTo>
                        <a:lnTo>
                          <a:pt x="44461" y="184660"/>
                        </a:lnTo>
                        <a:cubicBezTo>
                          <a:pt x="44541" y="184580"/>
                          <a:pt x="44621" y="184499"/>
                          <a:pt x="44621" y="184499"/>
                        </a:cubicBezTo>
                        <a:cubicBezTo>
                          <a:pt x="45225" y="183695"/>
                          <a:pt x="46030" y="182890"/>
                          <a:pt x="46834" y="182287"/>
                        </a:cubicBezTo>
                        <a:cubicBezTo>
                          <a:pt x="47115" y="182126"/>
                          <a:pt x="47276" y="181844"/>
                          <a:pt x="47437" y="181684"/>
                        </a:cubicBezTo>
                        <a:cubicBezTo>
                          <a:pt x="47518" y="181523"/>
                          <a:pt x="47598" y="181402"/>
                          <a:pt x="47719" y="181241"/>
                        </a:cubicBezTo>
                        <a:cubicBezTo>
                          <a:pt x="47880" y="181080"/>
                          <a:pt x="48161" y="180959"/>
                          <a:pt x="48443" y="180879"/>
                        </a:cubicBezTo>
                        <a:cubicBezTo>
                          <a:pt x="48523" y="180798"/>
                          <a:pt x="48604" y="180718"/>
                          <a:pt x="48724" y="180718"/>
                        </a:cubicBezTo>
                        <a:lnTo>
                          <a:pt x="48805" y="180718"/>
                        </a:lnTo>
                        <a:cubicBezTo>
                          <a:pt x="49529" y="180557"/>
                          <a:pt x="50212" y="180195"/>
                          <a:pt x="50937" y="179994"/>
                        </a:cubicBezTo>
                        <a:cubicBezTo>
                          <a:pt x="51017" y="179994"/>
                          <a:pt x="51379" y="179994"/>
                          <a:pt x="51660" y="179914"/>
                        </a:cubicBezTo>
                        <a:cubicBezTo>
                          <a:pt x="51821" y="179914"/>
                          <a:pt x="51942" y="179914"/>
                          <a:pt x="51942" y="179914"/>
                        </a:cubicBezTo>
                        <a:cubicBezTo>
                          <a:pt x="52223" y="179833"/>
                          <a:pt x="52546" y="179833"/>
                          <a:pt x="52666" y="179833"/>
                        </a:cubicBezTo>
                        <a:cubicBezTo>
                          <a:pt x="53390" y="179833"/>
                          <a:pt x="54194" y="179833"/>
                          <a:pt x="54959" y="179914"/>
                        </a:cubicBezTo>
                        <a:lnTo>
                          <a:pt x="55562" y="179914"/>
                        </a:lnTo>
                        <a:cubicBezTo>
                          <a:pt x="55924" y="179994"/>
                          <a:pt x="56165" y="179994"/>
                          <a:pt x="56528" y="180075"/>
                        </a:cubicBezTo>
                        <a:cubicBezTo>
                          <a:pt x="56889" y="180155"/>
                          <a:pt x="57332" y="180235"/>
                          <a:pt x="57694" y="180436"/>
                        </a:cubicBezTo>
                        <a:cubicBezTo>
                          <a:pt x="58137" y="180517"/>
                          <a:pt x="58498" y="180598"/>
                          <a:pt x="58941" y="180798"/>
                        </a:cubicBezTo>
                        <a:cubicBezTo>
                          <a:pt x="59303" y="180879"/>
                          <a:pt x="59745" y="181080"/>
                          <a:pt x="60188" y="181241"/>
                        </a:cubicBezTo>
                        <a:lnTo>
                          <a:pt x="60268" y="181241"/>
                        </a:lnTo>
                        <a:lnTo>
                          <a:pt x="60349" y="181321"/>
                        </a:lnTo>
                        <a:cubicBezTo>
                          <a:pt x="60510" y="181321"/>
                          <a:pt x="60710" y="181402"/>
                          <a:pt x="60710" y="181402"/>
                        </a:cubicBezTo>
                        <a:cubicBezTo>
                          <a:pt x="61515" y="181844"/>
                          <a:pt x="62199" y="182207"/>
                          <a:pt x="62923" y="182649"/>
                        </a:cubicBezTo>
                        <a:cubicBezTo>
                          <a:pt x="63285" y="182809"/>
                          <a:pt x="63647" y="183091"/>
                          <a:pt x="63969" y="183252"/>
                        </a:cubicBezTo>
                        <a:cubicBezTo>
                          <a:pt x="64049" y="183332"/>
                          <a:pt x="64492" y="183614"/>
                          <a:pt x="64773" y="183855"/>
                        </a:cubicBezTo>
                        <a:cubicBezTo>
                          <a:pt x="65055" y="184016"/>
                          <a:pt x="65497" y="184378"/>
                          <a:pt x="65578" y="184459"/>
                        </a:cubicBezTo>
                        <a:cubicBezTo>
                          <a:pt x="65859" y="184740"/>
                          <a:pt x="66181" y="184982"/>
                          <a:pt x="66463" y="185263"/>
                        </a:cubicBezTo>
                        <a:cubicBezTo>
                          <a:pt x="67187" y="185866"/>
                          <a:pt x="67710" y="186591"/>
                          <a:pt x="68313" y="187314"/>
                        </a:cubicBezTo>
                        <a:cubicBezTo>
                          <a:pt x="68474" y="187475"/>
                          <a:pt x="68474" y="187475"/>
                          <a:pt x="68474" y="187475"/>
                        </a:cubicBezTo>
                        <a:cubicBezTo>
                          <a:pt x="68554" y="187475"/>
                          <a:pt x="68554" y="187556"/>
                          <a:pt x="68635" y="187637"/>
                        </a:cubicBezTo>
                        <a:cubicBezTo>
                          <a:pt x="68916" y="188079"/>
                          <a:pt x="69158" y="188441"/>
                          <a:pt x="69358" y="188803"/>
                        </a:cubicBezTo>
                        <a:cubicBezTo>
                          <a:pt x="69801" y="189607"/>
                          <a:pt x="70243" y="190331"/>
                          <a:pt x="70606" y="191015"/>
                        </a:cubicBezTo>
                        <a:cubicBezTo>
                          <a:pt x="70686" y="191176"/>
                          <a:pt x="70766" y="191538"/>
                          <a:pt x="70887" y="191819"/>
                        </a:cubicBezTo>
                        <a:cubicBezTo>
                          <a:pt x="71048" y="192182"/>
                          <a:pt x="71169" y="192544"/>
                          <a:pt x="71249" y="192986"/>
                        </a:cubicBezTo>
                        <a:cubicBezTo>
                          <a:pt x="71410" y="193428"/>
                          <a:pt x="71531" y="193871"/>
                          <a:pt x="71611" y="194394"/>
                        </a:cubicBezTo>
                        <a:cubicBezTo>
                          <a:pt x="71692" y="194676"/>
                          <a:pt x="71772" y="195560"/>
                          <a:pt x="71772" y="195560"/>
                        </a:cubicBezTo>
                        <a:cubicBezTo>
                          <a:pt x="71852" y="195922"/>
                          <a:pt x="71852" y="196285"/>
                          <a:pt x="71852" y="196526"/>
                        </a:cubicBezTo>
                        <a:lnTo>
                          <a:pt x="71852" y="197250"/>
                        </a:lnTo>
                        <a:close/>
                        <a:moveTo>
                          <a:pt x="115454" y="213500"/>
                        </a:moveTo>
                        <a:cubicBezTo>
                          <a:pt x="102060" y="221384"/>
                          <a:pt x="86855" y="221584"/>
                          <a:pt x="74788" y="212092"/>
                        </a:cubicBezTo>
                        <a:cubicBezTo>
                          <a:pt x="75754" y="211368"/>
                          <a:pt x="76639" y="210402"/>
                          <a:pt x="77443" y="209437"/>
                        </a:cubicBezTo>
                        <a:cubicBezTo>
                          <a:pt x="81627" y="204289"/>
                          <a:pt x="82954" y="197974"/>
                          <a:pt x="81627" y="191578"/>
                        </a:cubicBezTo>
                        <a:cubicBezTo>
                          <a:pt x="79495" y="181723"/>
                          <a:pt x="71410" y="174081"/>
                          <a:pt x="62199" y="170823"/>
                        </a:cubicBezTo>
                        <a:cubicBezTo>
                          <a:pt x="60590" y="170300"/>
                          <a:pt x="58901" y="169858"/>
                          <a:pt x="57332" y="169657"/>
                        </a:cubicBezTo>
                        <a:cubicBezTo>
                          <a:pt x="57493" y="164790"/>
                          <a:pt x="58217" y="159883"/>
                          <a:pt x="59303" y="155096"/>
                        </a:cubicBezTo>
                        <a:cubicBezTo>
                          <a:pt x="63727" y="156946"/>
                          <a:pt x="68072" y="158716"/>
                          <a:pt x="72174" y="160406"/>
                        </a:cubicBezTo>
                        <a:cubicBezTo>
                          <a:pt x="82029" y="164589"/>
                          <a:pt x="92165" y="168410"/>
                          <a:pt x="102342" y="171668"/>
                        </a:cubicBezTo>
                        <a:cubicBezTo>
                          <a:pt x="110788" y="183132"/>
                          <a:pt x="120079" y="193951"/>
                          <a:pt x="130498" y="203806"/>
                        </a:cubicBezTo>
                        <a:cubicBezTo>
                          <a:pt x="125590" y="207265"/>
                          <a:pt x="120522" y="210483"/>
                          <a:pt x="115454" y="213500"/>
                        </a:cubicBezTo>
                        <a:close/>
                        <a:moveTo>
                          <a:pt x="139065" y="197692"/>
                        </a:moveTo>
                        <a:cubicBezTo>
                          <a:pt x="132066" y="191136"/>
                          <a:pt x="125590" y="184097"/>
                          <a:pt x="119637" y="176816"/>
                        </a:cubicBezTo>
                        <a:cubicBezTo>
                          <a:pt x="127722" y="179029"/>
                          <a:pt x="135887" y="180919"/>
                          <a:pt x="144133" y="182488"/>
                        </a:cubicBezTo>
                        <a:cubicBezTo>
                          <a:pt x="148035" y="183212"/>
                          <a:pt x="151936" y="183896"/>
                          <a:pt x="155838" y="184459"/>
                        </a:cubicBezTo>
                        <a:cubicBezTo>
                          <a:pt x="150528" y="189246"/>
                          <a:pt x="144937" y="193710"/>
                          <a:pt x="139145" y="197773"/>
                        </a:cubicBezTo>
                        <a:lnTo>
                          <a:pt x="139065" y="197692"/>
                        </a:lnTo>
                        <a:close/>
                        <a:moveTo>
                          <a:pt x="196583" y="229267"/>
                        </a:moveTo>
                        <a:cubicBezTo>
                          <a:pt x="178121" y="228463"/>
                          <a:pt x="161188" y="217120"/>
                          <a:pt x="147150" y="204932"/>
                        </a:cubicBezTo>
                        <a:cubicBezTo>
                          <a:pt x="149644" y="202961"/>
                          <a:pt x="152137" y="201031"/>
                          <a:pt x="154430" y="199180"/>
                        </a:cubicBezTo>
                        <a:cubicBezTo>
                          <a:pt x="159579" y="195118"/>
                          <a:pt x="164647" y="190734"/>
                          <a:pt x="169433" y="186229"/>
                        </a:cubicBezTo>
                        <a:cubicBezTo>
                          <a:pt x="183189" y="187637"/>
                          <a:pt x="197026" y="188079"/>
                          <a:pt x="210903" y="187274"/>
                        </a:cubicBezTo>
                        <a:cubicBezTo>
                          <a:pt x="214362" y="187114"/>
                          <a:pt x="218103" y="186832"/>
                          <a:pt x="221924" y="186470"/>
                        </a:cubicBezTo>
                        <a:cubicBezTo>
                          <a:pt x="224056" y="193026"/>
                          <a:pt x="226187" y="199944"/>
                          <a:pt x="226027" y="206783"/>
                        </a:cubicBezTo>
                        <a:cubicBezTo>
                          <a:pt x="225544" y="223234"/>
                          <a:pt x="211506" y="229991"/>
                          <a:pt x="196583" y="229267"/>
                        </a:cubicBezTo>
                        <a:close/>
                        <a:moveTo>
                          <a:pt x="239300" y="153206"/>
                        </a:moveTo>
                        <a:cubicBezTo>
                          <a:pt x="239220" y="153206"/>
                          <a:pt x="239220" y="153286"/>
                          <a:pt x="239140" y="153286"/>
                        </a:cubicBezTo>
                        <a:cubicBezTo>
                          <a:pt x="238858" y="153447"/>
                          <a:pt x="238536" y="153648"/>
                          <a:pt x="238254" y="153889"/>
                        </a:cubicBezTo>
                        <a:cubicBezTo>
                          <a:pt x="236404" y="155418"/>
                          <a:pt x="234956" y="157188"/>
                          <a:pt x="233830" y="159118"/>
                        </a:cubicBezTo>
                        <a:cubicBezTo>
                          <a:pt x="233830" y="159199"/>
                          <a:pt x="233749" y="159400"/>
                          <a:pt x="233669" y="159481"/>
                        </a:cubicBezTo>
                        <a:cubicBezTo>
                          <a:pt x="231014" y="164267"/>
                          <a:pt x="230492" y="169938"/>
                          <a:pt x="231819" y="175368"/>
                        </a:cubicBezTo>
                        <a:cubicBezTo>
                          <a:pt x="231095" y="175529"/>
                          <a:pt x="230411" y="175650"/>
                          <a:pt x="229687" y="175730"/>
                        </a:cubicBezTo>
                        <a:cubicBezTo>
                          <a:pt x="228199" y="171547"/>
                          <a:pt x="226590" y="167485"/>
                          <a:pt x="225262" y="163663"/>
                        </a:cubicBezTo>
                        <a:cubicBezTo>
                          <a:pt x="221361" y="152924"/>
                          <a:pt x="216936" y="142265"/>
                          <a:pt x="211949" y="131968"/>
                        </a:cubicBezTo>
                        <a:cubicBezTo>
                          <a:pt x="217258" y="122113"/>
                          <a:pt x="221803" y="111817"/>
                          <a:pt x="225262" y="101157"/>
                        </a:cubicBezTo>
                        <a:cubicBezTo>
                          <a:pt x="234232" y="105582"/>
                          <a:pt x="242679" y="111012"/>
                          <a:pt x="249678" y="118453"/>
                        </a:cubicBezTo>
                        <a:cubicBezTo>
                          <a:pt x="257320" y="126538"/>
                          <a:pt x="265204" y="139409"/>
                          <a:pt x="264319" y="151114"/>
                        </a:cubicBezTo>
                        <a:cubicBezTo>
                          <a:pt x="263716" y="150752"/>
                          <a:pt x="262991" y="150511"/>
                          <a:pt x="262268" y="150229"/>
                        </a:cubicBezTo>
                        <a:cubicBezTo>
                          <a:pt x="257481" y="148379"/>
                          <a:pt x="251970" y="148017"/>
                          <a:pt x="246983" y="149344"/>
                        </a:cubicBezTo>
                        <a:cubicBezTo>
                          <a:pt x="244087" y="150108"/>
                          <a:pt x="241513" y="151436"/>
                          <a:pt x="239300" y="153206"/>
                        </a:cubicBezTo>
                        <a:close/>
                        <a:moveTo>
                          <a:pt x="270513" y="174323"/>
                        </a:moveTo>
                        <a:cubicBezTo>
                          <a:pt x="270513" y="174403"/>
                          <a:pt x="270513" y="174484"/>
                          <a:pt x="270513" y="174484"/>
                        </a:cubicBezTo>
                        <a:lnTo>
                          <a:pt x="270513" y="175529"/>
                        </a:lnTo>
                        <a:cubicBezTo>
                          <a:pt x="270513" y="177218"/>
                          <a:pt x="270151" y="178908"/>
                          <a:pt x="269266" y="180316"/>
                        </a:cubicBezTo>
                        <a:cubicBezTo>
                          <a:pt x="268985" y="180758"/>
                          <a:pt x="268744" y="181281"/>
                          <a:pt x="268462" y="181643"/>
                        </a:cubicBezTo>
                        <a:cubicBezTo>
                          <a:pt x="268462" y="181723"/>
                          <a:pt x="268462" y="181723"/>
                          <a:pt x="268462" y="181723"/>
                        </a:cubicBezTo>
                        <a:lnTo>
                          <a:pt x="268381" y="181723"/>
                        </a:lnTo>
                        <a:lnTo>
                          <a:pt x="268381" y="181804"/>
                        </a:lnTo>
                        <a:cubicBezTo>
                          <a:pt x="268301" y="181884"/>
                          <a:pt x="268019" y="182166"/>
                          <a:pt x="267939" y="182246"/>
                        </a:cubicBezTo>
                        <a:cubicBezTo>
                          <a:pt x="267577" y="182609"/>
                          <a:pt x="267135" y="182971"/>
                          <a:pt x="266773" y="183292"/>
                        </a:cubicBezTo>
                        <a:cubicBezTo>
                          <a:pt x="266692" y="183373"/>
                          <a:pt x="266692" y="183373"/>
                          <a:pt x="266692" y="183453"/>
                        </a:cubicBezTo>
                        <a:cubicBezTo>
                          <a:pt x="266612" y="183534"/>
                          <a:pt x="266612" y="183534"/>
                          <a:pt x="266531" y="183614"/>
                        </a:cubicBezTo>
                        <a:cubicBezTo>
                          <a:pt x="266370" y="183695"/>
                          <a:pt x="266089" y="183775"/>
                          <a:pt x="265928" y="183976"/>
                        </a:cubicBezTo>
                        <a:cubicBezTo>
                          <a:pt x="265485" y="184257"/>
                          <a:pt x="265043" y="184499"/>
                          <a:pt x="264600" y="184780"/>
                        </a:cubicBezTo>
                        <a:cubicBezTo>
                          <a:pt x="264439" y="184861"/>
                          <a:pt x="264158" y="185062"/>
                          <a:pt x="263876" y="185143"/>
                        </a:cubicBezTo>
                        <a:cubicBezTo>
                          <a:pt x="263796" y="185143"/>
                          <a:pt x="263796" y="185223"/>
                          <a:pt x="263716" y="185223"/>
                        </a:cubicBezTo>
                        <a:cubicBezTo>
                          <a:pt x="263193" y="185303"/>
                          <a:pt x="262750" y="185505"/>
                          <a:pt x="262187" y="185666"/>
                        </a:cubicBezTo>
                        <a:cubicBezTo>
                          <a:pt x="261905" y="185746"/>
                          <a:pt x="261584" y="185746"/>
                          <a:pt x="261302" y="185826"/>
                        </a:cubicBezTo>
                        <a:cubicBezTo>
                          <a:pt x="261302" y="185826"/>
                          <a:pt x="261222" y="185826"/>
                          <a:pt x="261141" y="185826"/>
                        </a:cubicBezTo>
                        <a:lnTo>
                          <a:pt x="261061" y="185826"/>
                        </a:lnTo>
                        <a:cubicBezTo>
                          <a:pt x="260015" y="185907"/>
                          <a:pt x="259009" y="185987"/>
                          <a:pt x="258044" y="185907"/>
                        </a:cubicBezTo>
                        <a:cubicBezTo>
                          <a:pt x="257682" y="185907"/>
                          <a:pt x="257320" y="185826"/>
                          <a:pt x="256998" y="185826"/>
                        </a:cubicBezTo>
                        <a:cubicBezTo>
                          <a:pt x="256717" y="185826"/>
                          <a:pt x="256033" y="185746"/>
                          <a:pt x="255832" y="185666"/>
                        </a:cubicBezTo>
                        <a:cubicBezTo>
                          <a:pt x="254947" y="185505"/>
                          <a:pt x="253982" y="185223"/>
                          <a:pt x="253097" y="184941"/>
                        </a:cubicBezTo>
                        <a:cubicBezTo>
                          <a:pt x="253016" y="184861"/>
                          <a:pt x="252654" y="184780"/>
                          <a:pt x="252373" y="184660"/>
                        </a:cubicBezTo>
                        <a:cubicBezTo>
                          <a:pt x="252212" y="184580"/>
                          <a:pt x="252091" y="184580"/>
                          <a:pt x="252091" y="184580"/>
                        </a:cubicBezTo>
                        <a:cubicBezTo>
                          <a:pt x="251809" y="184419"/>
                          <a:pt x="251286" y="184137"/>
                          <a:pt x="251206" y="184057"/>
                        </a:cubicBezTo>
                        <a:cubicBezTo>
                          <a:pt x="250321" y="183614"/>
                          <a:pt x="249597" y="183172"/>
                          <a:pt x="248793" y="182649"/>
                        </a:cubicBezTo>
                        <a:cubicBezTo>
                          <a:pt x="248713" y="182568"/>
                          <a:pt x="248511" y="182488"/>
                          <a:pt x="248350" y="182367"/>
                        </a:cubicBezTo>
                        <a:cubicBezTo>
                          <a:pt x="248190" y="182207"/>
                          <a:pt x="247988" y="182005"/>
                          <a:pt x="247747" y="181844"/>
                        </a:cubicBezTo>
                        <a:cubicBezTo>
                          <a:pt x="247586" y="181684"/>
                          <a:pt x="247385" y="181563"/>
                          <a:pt x="247224" y="181402"/>
                        </a:cubicBezTo>
                        <a:lnTo>
                          <a:pt x="245454" y="179632"/>
                        </a:lnTo>
                        <a:cubicBezTo>
                          <a:pt x="245374" y="179552"/>
                          <a:pt x="245092" y="179190"/>
                          <a:pt x="244931" y="178908"/>
                        </a:cubicBezTo>
                        <a:cubicBezTo>
                          <a:pt x="244931" y="178908"/>
                          <a:pt x="244409" y="178184"/>
                          <a:pt x="244328" y="178023"/>
                        </a:cubicBezTo>
                        <a:cubicBezTo>
                          <a:pt x="243725" y="177138"/>
                          <a:pt x="243162" y="176253"/>
                          <a:pt x="242719" y="175288"/>
                        </a:cubicBezTo>
                        <a:cubicBezTo>
                          <a:pt x="242639" y="175207"/>
                          <a:pt x="242639" y="175006"/>
                          <a:pt x="242558" y="174926"/>
                        </a:cubicBezTo>
                        <a:lnTo>
                          <a:pt x="242478" y="174845"/>
                        </a:lnTo>
                        <a:cubicBezTo>
                          <a:pt x="242397" y="174323"/>
                          <a:pt x="242116" y="173961"/>
                          <a:pt x="242035" y="173438"/>
                        </a:cubicBezTo>
                        <a:cubicBezTo>
                          <a:pt x="242035" y="173357"/>
                          <a:pt x="241955" y="173156"/>
                          <a:pt x="241955" y="173076"/>
                        </a:cubicBezTo>
                        <a:cubicBezTo>
                          <a:pt x="241794" y="172472"/>
                          <a:pt x="241593" y="171829"/>
                          <a:pt x="241513" y="171105"/>
                        </a:cubicBezTo>
                        <a:cubicBezTo>
                          <a:pt x="241513" y="171024"/>
                          <a:pt x="241432" y="170582"/>
                          <a:pt x="241432" y="170300"/>
                        </a:cubicBezTo>
                        <a:cubicBezTo>
                          <a:pt x="241352" y="169777"/>
                          <a:pt x="241352" y="169335"/>
                          <a:pt x="241432" y="168772"/>
                        </a:cubicBezTo>
                        <a:cubicBezTo>
                          <a:pt x="241432" y="168329"/>
                          <a:pt x="241432" y="167887"/>
                          <a:pt x="241513" y="167445"/>
                        </a:cubicBezTo>
                        <a:cubicBezTo>
                          <a:pt x="241513" y="167284"/>
                          <a:pt x="241593" y="167083"/>
                          <a:pt x="241593" y="167002"/>
                        </a:cubicBezTo>
                        <a:cubicBezTo>
                          <a:pt x="241754" y="166560"/>
                          <a:pt x="241874" y="166197"/>
                          <a:pt x="242035" y="165755"/>
                        </a:cubicBezTo>
                        <a:cubicBezTo>
                          <a:pt x="242035" y="165675"/>
                          <a:pt x="242035" y="165675"/>
                          <a:pt x="242035" y="165594"/>
                        </a:cubicBezTo>
                        <a:lnTo>
                          <a:pt x="242116" y="165514"/>
                        </a:lnTo>
                        <a:cubicBezTo>
                          <a:pt x="242116" y="165433"/>
                          <a:pt x="242116" y="165433"/>
                          <a:pt x="242196" y="165232"/>
                        </a:cubicBezTo>
                        <a:cubicBezTo>
                          <a:pt x="242277" y="165072"/>
                          <a:pt x="242478" y="164790"/>
                          <a:pt x="242558" y="164508"/>
                        </a:cubicBezTo>
                        <a:cubicBezTo>
                          <a:pt x="242639" y="164428"/>
                          <a:pt x="242639" y="164428"/>
                          <a:pt x="242719" y="164347"/>
                        </a:cubicBezTo>
                        <a:cubicBezTo>
                          <a:pt x="242799" y="164186"/>
                          <a:pt x="242880" y="163985"/>
                          <a:pt x="243001" y="163824"/>
                        </a:cubicBezTo>
                        <a:lnTo>
                          <a:pt x="243081" y="163824"/>
                        </a:lnTo>
                        <a:lnTo>
                          <a:pt x="243162" y="163744"/>
                        </a:lnTo>
                        <a:cubicBezTo>
                          <a:pt x="243162" y="163663"/>
                          <a:pt x="243162" y="163663"/>
                          <a:pt x="243162" y="163583"/>
                        </a:cubicBezTo>
                        <a:cubicBezTo>
                          <a:pt x="243242" y="163583"/>
                          <a:pt x="243242" y="163503"/>
                          <a:pt x="243242" y="163503"/>
                        </a:cubicBezTo>
                        <a:cubicBezTo>
                          <a:pt x="243162" y="163583"/>
                          <a:pt x="243162" y="163663"/>
                          <a:pt x="243162" y="163784"/>
                        </a:cubicBezTo>
                        <a:cubicBezTo>
                          <a:pt x="243242" y="163623"/>
                          <a:pt x="243443" y="163422"/>
                          <a:pt x="243524" y="163261"/>
                        </a:cubicBezTo>
                        <a:cubicBezTo>
                          <a:pt x="243604" y="163181"/>
                          <a:pt x="243685" y="163101"/>
                          <a:pt x="243685" y="163101"/>
                        </a:cubicBezTo>
                        <a:cubicBezTo>
                          <a:pt x="244288" y="162376"/>
                          <a:pt x="244931" y="161854"/>
                          <a:pt x="245656" y="161250"/>
                        </a:cubicBezTo>
                        <a:cubicBezTo>
                          <a:pt x="245656" y="161170"/>
                          <a:pt x="245736" y="161170"/>
                          <a:pt x="245736" y="161170"/>
                        </a:cubicBezTo>
                        <a:cubicBezTo>
                          <a:pt x="245816" y="161090"/>
                          <a:pt x="245897" y="161090"/>
                          <a:pt x="245897" y="161090"/>
                        </a:cubicBezTo>
                        <a:cubicBezTo>
                          <a:pt x="246339" y="160808"/>
                          <a:pt x="246701" y="160567"/>
                          <a:pt x="247063" y="160365"/>
                        </a:cubicBezTo>
                        <a:cubicBezTo>
                          <a:pt x="247425" y="160204"/>
                          <a:pt x="247787" y="160003"/>
                          <a:pt x="248109" y="159842"/>
                        </a:cubicBezTo>
                        <a:cubicBezTo>
                          <a:pt x="248190" y="159842"/>
                          <a:pt x="248391" y="159762"/>
                          <a:pt x="248391" y="159762"/>
                        </a:cubicBezTo>
                        <a:cubicBezTo>
                          <a:pt x="248471" y="159681"/>
                          <a:pt x="248471" y="159681"/>
                          <a:pt x="248552" y="159681"/>
                        </a:cubicBezTo>
                        <a:cubicBezTo>
                          <a:pt x="249356" y="159400"/>
                          <a:pt x="250161" y="159239"/>
                          <a:pt x="250965" y="159078"/>
                        </a:cubicBezTo>
                        <a:cubicBezTo>
                          <a:pt x="251126" y="158998"/>
                          <a:pt x="251246" y="158998"/>
                          <a:pt x="251327" y="158998"/>
                        </a:cubicBezTo>
                        <a:cubicBezTo>
                          <a:pt x="251769" y="159078"/>
                          <a:pt x="252131" y="158998"/>
                          <a:pt x="252574" y="158917"/>
                        </a:cubicBezTo>
                        <a:cubicBezTo>
                          <a:pt x="253298" y="158917"/>
                          <a:pt x="254183" y="158998"/>
                          <a:pt x="254866" y="158998"/>
                        </a:cubicBezTo>
                        <a:cubicBezTo>
                          <a:pt x="254866" y="158998"/>
                          <a:pt x="254866" y="158998"/>
                          <a:pt x="254947" y="158998"/>
                        </a:cubicBezTo>
                        <a:cubicBezTo>
                          <a:pt x="255027" y="158998"/>
                          <a:pt x="255027" y="159078"/>
                          <a:pt x="255108" y="159078"/>
                        </a:cubicBezTo>
                        <a:cubicBezTo>
                          <a:pt x="255631" y="159158"/>
                          <a:pt x="256194" y="159239"/>
                          <a:pt x="256636" y="159360"/>
                        </a:cubicBezTo>
                        <a:cubicBezTo>
                          <a:pt x="257521" y="159521"/>
                          <a:pt x="258325" y="159802"/>
                          <a:pt x="259130" y="160084"/>
                        </a:cubicBezTo>
                        <a:cubicBezTo>
                          <a:pt x="259130" y="160084"/>
                          <a:pt x="259211" y="160164"/>
                          <a:pt x="259291" y="160164"/>
                        </a:cubicBezTo>
                        <a:cubicBezTo>
                          <a:pt x="259291" y="160164"/>
                          <a:pt x="259371" y="160164"/>
                          <a:pt x="259371" y="160245"/>
                        </a:cubicBezTo>
                        <a:cubicBezTo>
                          <a:pt x="259452" y="160245"/>
                          <a:pt x="259653" y="160325"/>
                          <a:pt x="259653" y="160325"/>
                        </a:cubicBezTo>
                        <a:cubicBezTo>
                          <a:pt x="260015" y="160486"/>
                          <a:pt x="260377" y="160687"/>
                          <a:pt x="260699" y="160848"/>
                        </a:cubicBezTo>
                        <a:cubicBezTo>
                          <a:pt x="260779" y="160848"/>
                          <a:pt x="260779" y="160928"/>
                          <a:pt x="260860" y="160928"/>
                        </a:cubicBezTo>
                        <a:cubicBezTo>
                          <a:pt x="261584" y="161290"/>
                          <a:pt x="262268" y="161652"/>
                          <a:pt x="262911" y="162175"/>
                        </a:cubicBezTo>
                        <a:cubicBezTo>
                          <a:pt x="263193" y="162256"/>
                          <a:pt x="263353" y="162457"/>
                          <a:pt x="263514" y="162618"/>
                        </a:cubicBezTo>
                        <a:cubicBezTo>
                          <a:pt x="263514" y="162618"/>
                          <a:pt x="263514" y="162618"/>
                          <a:pt x="263595" y="162698"/>
                        </a:cubicBezTo>
                        <a:cubicBezTo>
                          <a:pt x="263876" y="162859"/>
                          <a:pt x="264198" y="163140"/>
                          <a:pt x="264399" y="163221"/>
                        </a:cubicBezTo>
                        <a:cubicBezTo>
                          <a:pt x="265003" y="163824"/>
                          <a:pt x="265566" y="164388"/>
                          <a:pt x="266089" y="164991"/>
                        </a:cubicBezTo>
                        <a:cubicBezTo>
                          <a:pt x="266451" y="165272"/>
                          <a:pt x="266692" y="165715"/>
                          <a:pt x="267054" y="166037"/>
                        </a:cubicBezTo>
                        <a:cubicBezTo>
                          <a:pt x="267215" y="166117"/>
                          <a:pt x="267215" y="166318"/>
                          <a:pt x="267335" y="166399"/>
                        </a:cubicBezTo>
                        <a:cubicBezTo>
                          <a:pt x="267698" y="167002"/>
                          <a:pt x="268060" y="167565"/>
                          <a:pt x="268381" y="168088"/>
                        </a:cubicBezTo>
                        <a:cubicBezTo>
                          <a:pt x="268462" y="168249"/>
                          <a:pt x="268663" y="168531"/>
                          <a:pt x="268744" y="168691"/>
                        </a:cubicBezTo>
                        <a:cubicBezTo>
                          <a:pt x="268904" y="169054"/>
                          <a:pt x="269105" y="169415"/>
                          <a:pt x="269266" y="169737"/>
                        </a:cubicBezTo>
                        <a:cubicBezTo>
                          <a:pt x="269266" y="169737"/>
                          <a:pt x="269346" y="169898"/>
                          <a:pt x="269346" y="170019"/>
                        </a:cubicBezTo>
                        <a:cubicBezTo>
                          <a:pt x="269346" y="170179"/>
                          <a:pt x="269508" y="170461"/>
                          <a:pt x="269508" y="170542"/>
                        </a:cubicBezTo>
                        <a:cubicBezTo>
                          <a:pt x="269869" y="171427"/>
                          <a:pt x="270030" y="172311"/>
                          <a:pt x="270312" y="173196"/>
                        </a:cubicBezTo>
                        <a:cubicBezTo>
                          <a:pt x="270312" y="173277"/>
                          <a:pt x="270392" y="173800"/>
                          <a:pt x="270473" y="174162"/>
                        </a:cubicBezTo>
                        <a:cubicBezTo>
                          <a:pt x="270513" y="174242"/>
                          <a:pt x="270513" y="174242"/>
                          <a:pt x="270513" y="17432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9" name="任意多边形: 形状 98"/>
                  <p:cNvSpPr/>
                  <p:nvPr/>
                </p:nvSpPr>
                <p:spPr>
                  <a:xfrm>
                    <a:off x="5882534" y="2312711"/>
                    <a:ext cx="32178" cy="32178"/>
                  </a:xfrm>
                  <a:custGeom>
                    <a:avLst/>
                    <a:gdLst>
                      <a:gd name="connsiteX0" fmla="*/ 32198 w 32178"/>
                      <a:gd name="connsiteY0" fmla="*/ 18100 h 32178"/>
                      <a:gd name="connsiteX1" fmla="*/ 32198 w 32178"/>
                      <a:gd name="connsiteY1" fmla="*/ 18462 h 32178"/>
                      <a:gd name="connsiteX2" fmla="*/ 32198 w 32178"/>
                      <a:gd name="connsiteY2" fmla="*/ 20514 h 32178"/>
                      <a:gd name="connsiteX3" fmla="*/ 32198 w 32178"/>
                      <a:gd name="connsiteY3" fmla="*/ 20875 h 32178"/>
                      <a:gd name="connsiteX4" fmla="*/ 32118 w 32178"/>
                      <a:gd name="connsiteY4" fmla="*/ 21157 h 32178"/>
                      <a:gd name="connsiteX5" fmla="*/ 31676 w 32178"/>
                      <a:gd name="connsiteY5" fmla="*/ 22846 h 32178"/>
                      <a:gd name="connsiteX6" fmla="*/ 31514 w 32178"/>
                      <a:gd name="connsiteY6" fmla="*/ 23369 h 32178"/>
                      <a:gd name="connsiteX7" fmla="*/ 30630 w 32178"/>
                      <a:gd name="connsiteY7" fmla="*/ 25059 h 32178"/>
                      <a:gd name="connsiteX8" fmla="*/ 30107 w 32178"/>
                      <a:gd name="connsiteY8" fmla="*/ 25783 h 32178"/>
                      <a:gd name="connsiteX9" fmla="*/ 29141 w 32178"/>
                      <a:gd name="connsiteY9" fmla="*/ 26828 h 32178"/>
                      <a:gd name="connsiteX10" fmla="*/ 28337 w 32178"/>
                      <a:gd name="connsiteY10" fmla="*/ 27633 h 32178"/>
                      <a:gd name="connsiteX11" fmla="*/ 27894 w 32178"/>
                      <a:gd name="connsiteY11" fmla="*/ 27914 h 32178"/>
                      <a:gd name="connsiteX12" fmla="*/ 27090 w 32178"/>
                      <a:gd name="connsiteY12" fmla="*/ 28437 h 32178"/>
                      <a:gd name="connsiteX13" fmla="*/ 25923 w 32178"/>
                      <a:gd name="connsiteY13" fmla="*/ 29162 h 32178"/>
                      <a:gd name="connsiteX14" fmla="*/ 24878 w 32178"/>
                      <a:gd name="connsiteY14" fmla="*/ 29523 h 32178"/>
                      <a:gd name="connsiteX15" fmla="*/ 23108 w 32178"/>
                      <a:gd name="connsiteY15" fmla="*/ 29966 h 32178"/>
                      <a:gd name="connsiteX16" fmla="*/ 22746 w 32178"/>
                      <a:gd name="connsiteY16" fmla="*/ 30046 h 32178"/>
                      <a:gd name="connsiteX17" fmla="*/ 22666 w 32178"/>
                      <a:gd name="connsiteY17" fmla="*/ 30046 h 32178"/>
                      <a:gd name="connsiteX18" fmla="*/ 22303 w 32178"/>
                      <a:gd name="connsiteY18" fmla="*/ 30046 h 32178"/>
                      <a:gd name="connsiteX19" fmla="*/ 19287 w 32178"/>
                      <a:gd name="connsiteY19" fmla="*/ 30046 h 32178"/>
                      <a:gd name="connsiteX20" fmla="*/ 18925 w 32178"/>
                      <a:gd name="connsiteY20" fmla="*/ 30046 h 32178"/>
                      <a:gd name="connsiteX21" fmla="*/ 18844 w 32178"/>
                      <a:gd name="connsiteY21" fmla="*/ 30046 h 32178"/>
                      <a:gd name="connsiteX22" fmla="*/ 18402 w 32178"/>
                      <a:gd name="connsiteY22" fmla="*/ 29966 h 32178"/>
                      <a:gd name="connsiteX23" fmla="*/ 17235 w 32178"/>
                      <a:gd name="connsiteY23" fmla="*/ 29805 h 32178"/>
                      <a:gd name="connsiteX24" fmla="*/ 14500 w 32178"/>
                      <a:gd name="connsiteY24" fmla="*/ 29001 h 32178"/>
                      <a:gd name="connsiteX25" fmla="*/ 14138 w 32178"/>
                      <a:gd name="connsiteY25" fmla="*/ 28920 h 32178"/>
                      <a:gd name="connsiteX26" fmla="*/ 13977 w 32178"/>
                      <a:gd name="connsiteY26" fmla="*/ 28759 h 32178"/>
                      <a:gd name="connsiteX27" fmla="*/ 12730 w 32178"/>
                      <a:gd name="connsiteY27" fmla="*/ 28156 h 32178"/>
                      <a:gd name="connsiteX28" fmla="*/ 12449 w 32178"/>
                      <a:gd name="connsiteY28" fmla="*/ 27995 h 32178"/>
                      <a:gd name="connsiteX29" fmla="*/ 10317 w 32178"/>
                      <a:gd name="connsiteY29" fmla="*/ 26748 h 32178"/>
                      <a:gd name="connsiteX30" fmla="*/ 9955 w 32178"/>
                      <a:gd name="connsiteY30" fmla="*/ 26466 h 32178"/>
                      <a:gd name="connsiteX31" fmla="*/ 9875 w 32178"/>
                      <a:gd name="connsiteY31" fmla="*/ 26386 h 32178"/>
                      <a:gd name="connsiteX32" fmla="*/ 9713 w 32178"/>
                      <a:gd name="connsiteY32" fmla="*/ 26305 h 32178"/>
                      <a:gd name="connsiteX33" fmla="*/ 8829 w 32178"/>
                      <a:gd name="connsiteY33" fmla="*/ 25501 h 32178"/>
                      <a:gd name="connsiteX34" fmla="*/ 6858 w 32178"/>
                      <a:gd name="connsiteY34" fmla="*/ 23450 h 32178"/>
                      <a:gd name="connsiteX35" fmla="*/ 6576 w 32178"/>
                      <a:gd name="connsiteY35" fmla="*/ 23007 h 32178"/>
                      <a:gd name="connsiteX36" fmla="*/ 5691 w 32178"/>
                      <a:gd name="connsiteY36" fmla="*/ 21962 h 32178"/>
                      <a:gd name="connsiteX37" fmla="*/ 4284 w 32178"/>
                      <a:gd name="connsiteY37" fmla="*/ 19387 h 32178"/>
                      <a:gd name="connsiteX38" fmla="*/ 4203 w 32178"/>
                      <a:gd name="connsiteY38" fmla="*/ 19226 h 32178"/>
                      <a:gd name="connsiteX39" fmla="*/ 4123 w 32178"/>
                      <a:gd name="connsiteY39" fmla="*/ 19146 h 32178"/>
                      <a:gd name="connsiteX40" fmla="*/ 4123 w 32178"/>
                      <a:gd name="connsiteY40" fmla="*/ 19066 h 32178"/>
                      <a:gd name="connsiteX41" fmla="*/ 4123 w 32178"/>
                      <a:gd name="connsiteY41" fmla="*/ 18985 h 32178"/>
                      <a:gd name="connsiteX42" fmla="*/ 3600 w 32178"/>
                      <a:gd name="connsiteY42" fmla="*/ 17577 h 32178"/>
                      <a:gd name="connsiteX43" fmla="*/ 3238 w 32178"/>
                      <a:gd name="connsiteY43" fmla="*/ 16169 h 32178"/>
                      <a:gd name="connsiteX44" fmla="*/ 3077 w 32178"/>
                      <a:gd name="connsiteY44" fmla="*/ 15365 h 32178"/>
                      <a:gd name="connsiteX45" fmla="*/ 3077 w 32178"/>
                      <a:gd name="connsiteY45" fmla="*/ 15084 h 32178"/>
                      <a:gd name="connsiteX46" fmla="*/ 3077 w 32178"/>
                      <a:gd name="connsiteY46" fmla="*/ 14359 h 32178"/>
                      <a:gd name="connsiteX47" fmla="*/ 3077 w 32178"/>
                      <a:gd name="connsiteY47" fmla="*/ 13032 h 32178"/>
                      <a:gd name="connsiteX48" fmla="*/ 3077 w 32178"/>
                      <a:gd name="connsiteY48" fmla="*/ 12590 h 32178"/>
                      <a:gd name="connsiteX49" fmla="*/ 3157 w 32178"/>
                      <a:gd name="connsiteY49" fmla="*/ 12147 h 32178"/>
                      <a:gd name="connsiteX50" fmla="*/ 3157 w 32178"/>
                      <a:gd name="connsiteY50" fmla="*/ 12067 h 32178"/>
                      <a:gd name="connsiteX51" fmla="*/ 3318 w 32178"/>
                      <a:gd name="connsiteY51" fmla="*/ 11182 h 32178"/>
                      <a:gd name="connsiteX52" fmla="*/ 3680 w 32178"/>
                      <a:gd name="connsiteY52" fmla="*/ 9935 h 32178"/>
                      <a:gd name="connsiteX53" fmla="*/ 3680 w 32178"/>
                      <a:gd name="connsiteY53" fmla="*/ 9854 h 32178"/>
                      <a:gd name="connsiteX54" fmla="*/ 3761 w 32178"/>
                      <a:gd name="connsiteY54" fmla="*/ 9774 h 32178"/>
                      <a:gd name="connsiteX55" fmla="*/ 3922 w 32178"/>
                      <a:gd name="connsiteY55" fmla="*/ 9412 h 32178"/>
                      <a:gd name="connsiteX56" fmla="*/ 4525 w 32178"/>
                      <a:gd name="connsiteY56" fmla="*/ 8245 h 32178"/>
                      <a:gd name="connsiteX57" fmla="*/ 4686 w 32178"/>
                      <a:gd name="connsiteY57" fmla="*/ 7964 h 32178"/>
                      <a:gd name="connsiteX58" fmla="*/ 4686 w 32178"/>
                      <a:gd name="connsiteY58" fmla="*/ 7884 h 32178"/>
                      <a:gd name="connsiteX59" fmla="*/ 4847 w 32178"/>
                      <a:gd name="connsiteY59" fmla="*/ 7722 h 32178"/>
                      <a:gd name="connsiteX60" fmla="*/ 5008 w 32178"/>
                      <a:gd name="connsiteY60" fmla="*/ 7562 h 32178"/>
                      <a:gd name="connsiteX61" fmla="*/ 5088 w 32178"/>
                      <a:gd name="connsiteY61" fmla="*/ 7481 h 32178"/>
                      <a:gd name="connsiteX62" fmla="*/ 7140 w 32178"/>
                      <a:gd name="connsiteY62" fmla="*/ 5430 h 32178"/>
                      <a:gd name="connsiteX63" fmla="*/ 7220 w 32178"/>
                      <a:gd name="connsiteY63" fmla="*/ 5349 h 32178"/>
                      <a:gd name="connsiteX64" fmla="*/ 7502 w 32178"/>
                      <a:gd name="connsiteY64" fmla="*/ 5188 h 32178"/>
                      <a:gd name="connsiteX65" fmla="*/ 9271 w 32178"/>
                      <a:gd name="connsiteY65" fmla="*/ 4143 h 32178"/>
                      <a:gd name="connsiteX66" fmla="*/ 9633 w 32178"/>
                      <a:gd name="connsiteY66" fmla="*/ 3982 h 32178"/>
                      <a:gd name="connsiteX67" fmla="*/ 9794 w 32178"/>
                      <a:gd name="connsiteY67" fmla="*/ 3902 h 32178"/>
                      <a:gd name="connsiteX68" fmla="*/ 10840 w 32178"/>
                      <a:gd name="connsiteY68" fmla="*/ 3620 h 32178"/>
                      <a:gd name="connsiteX69" fmla="*/ 12087 w 32178"/>
                      <a:gd name="connsiteY69" fmla="*/ 3258 h 32178"/>
                      <a:gd name="connsiteX70" fmla="*/ 12529 w 32178"/>
                      <a:gd name="connsiteY70" fmla="*/ 3177 h 32178"/>
                      <a:gd name="connsiteX71" fmla="*/ 12610 w 32178"/>
                      <a:gd name="connsiteY71" fmla="*/ 3177 h 32178"/>
                      <a:gd name="connsiteX72" fmla="*/ 12690 w 32178"/>
                      <a:gd name="connsiteY72" fmla="*/ 3177 h 32178"/>
                      <a:gd name="connsiteX73" fmla="*/ 13414 w 32178"/>
                      <a:gd name="connsiteY73" fmla="*/ 3097 h 32178"/>
                      <a:gd name="connsiteX74" fmla="*/ 14741 w 32178"/>
                      <a:gd name="connsiteY74" fmla="*/ 3017 h 32178"/>
                      <a:gd name="connsiteX75" fmla="*/ 16592 w 32178"/>
                      <a:gd name="connsiteY75" fmla="*/ 3177 h 32178"/>
                      <a:gd name="connsiteX76" fmla="*/ 17477 w 32178"/>
                      <a:gd name="connsiteY76" fmla="*/ 3258 h 32178"/>
                      <a:gd name="connsiteX77" fmla="*/ 18804 w 32178"/>
                      <a:gd name="connsiteY77" fmla="*/ 3620 h 32178"/>
                      <a:gd name="connsiteX78" fmla="*/ 20936 w 32178"/>
                      <a:gd name="connsiteY78" fmla="*/ 4344 h 32178"/>
                      <a:gd name="connsiteX79" fmla="*/ 21097 w 32178"/>
                      <a:gd name="connsiteY79" fmla="*/ 4424 h 32178"/>
                      <a:gd name="connsiteX80" fmla="*/ 21177 w 32178"/>
                      <a:gd name="connsiteY80" fmla="*/ 4424 h 32178"/>
                      <a:gd name="connsiteX81" fmla="*/ 21338 w 32178"/>
                      <a:gd name="connsiteY81" fmla="*/ 4505 h 32178"/>
                      <a:gd name="connsiteX82" fmla="*/ 21499 w 32178"/>
                      <a:gd name="connsiteY82" fmla="*/ 4585 h 32178"/>
                      <a:gd name="connsiteX83" fmla="*/ 22826 w 32178"/>
                      <a:gd name="connsiteY83" fmla="*/ 5309 h 32178"/>
                      <a:gd name="connsiteX84" fmla="*/ 25039 w 32178"/>
                      <a:gd name="connsiteY84" fmla="*/ 6636 h 32178"/>
                      <a:gd name="connsiteX85" fmla="*/ 25200 w 32178"/>
                      <a:gd name="connsiteY85" fmla="*/ 6797 h 32178"/>
                      <a:gd name="connsiteX86" fmla="*/ 26446 w 32178"/>
                      <a:gd name="connsiteY86" fmla="*/ 7843 h 32178"/>
                      <a:gd name="connsiteX87" fmla="*/ 28216 w 32178"/>
                      <a:gd name="connsiteY87" fmla="*/ 9693 h 32178"/>
                      <a:gd name="connsiteX88" fmla="*/ 28377 w 32178"/>
                      <a:gd name="connsiteY88" fmla="*/ 9975 h 32178"/>
                      <a:gd name="connsiteX89" fmla="*/ 29262 w 32178"/>
                      <a:gd name="connsiteY89" fmla="*/ 11222 h 32178"/>
                      <a:gd name="connsiteX90" fmla="*/ 29342 w 32178"/>
                      <a:gd name="connsiteY90" fmla="*/ 11302 h 32178"/>
                      <a:gd name="connsiteX91" fmla="*/ 30589 w 32178"/>
                      <a:gd name="connsiteY91" fmla="*/ 13595 h 32178"/>
                      <a:gd name="connsiteX92" fmla="*/ 30670 w 32178"/>
                      <a:gd name="connsiteY92" fmla="*/ 13675 h 32178"/>
                      <a:gd name="connsiteX93" fmla="*/ 30670 w 32178"/>
                      <a:gd name="connsiteY93" fmla="*/ 13756 h 32178"/>
                      <a:gd name="connsiteX94" fmla="*/ 30830 w 32178"/>
                      <a:gd name="connsiteY94" fmla="*/ 14198 h 32178"/>
                      <a:gd name="connsiteX95" fmla="*/ 31273 w 32178"/>
                      <a:gd name="connsiteY95" fmla="*/ 15526 h 32178"/>
                      <a:gd name="connsiteX96" fmla="*/ 32198 w 32178"/>
                      <a:gd name="connsiteY96" fmla="*/ 18100 h 32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</a:cxnLst>
                    <a:rect l="l" t="t" r="r" b="b"/>
                    <a:pathLst>
                      <a:path w="32178" h="32178">
                        <a:moveTo>
                          <a:pt x="32198" y="18100"/>
                        </a:moveTo>
                        <a:cubicBezTo>
                          <a:pt x="32198" y="18100"/>
                          <a:pt x="32198" y="18180"/>
                          <a:pt x="32198" y="18462"/>
                        </a:cubicBezTo>
                        <a:lnTo>
                          <a:pt x="32198" y="20514"/>
                        </a:lnTo>
                        <a:cubicBezTo>
                          <a:pt x="32198" y="20875"/>
                          <a:pt x="32198" y="20875"/>
                          <a:pt x="32198" y="20875"/>
                        </a:cubicBezTo>
                        <a:cubicBezTo>
                          <a:pt x="32198" y="20956"/>
                          <a:pt x="32198" y="20956"/>
                          <a:pt x="32118" y="21157"/>
                        </a:cubicBezTo>
                        <a:cubicBezTo>
                          <a:pt x="32037" y="21680"/>
                          <a:pt x="31836" y="22203"/>
                          <a:pt x="31676" y="22846"/>
                        </a:cubicBezTo>
                        <a:cubicBezTo>
                          <a:pt x="31595" y="23007"/>
                          <a:pt x="31595" y="23208"/>
                          <a:pt x="31514" y="23369"/>
                        </a:cubicBezTo>
                        <a:cubicBezTo>
                          <a:pt x="31233" y="23973"/>
                          <a:pt x="30992" y="24536"/>
                          <a:pt x="30630" y="25059"/>
                        </a:cubicBezTo>
                        <a:cubicBezTo>
                          <a:pt x="30549" y="25139"/>
                          <a:pt x="30268" y="25501"/>
                          <a:pt x="30107" y="25783"/>
                        </a:cubicBezTo>
                        <a:cubicBezTo>
                          <a:pt x="29825" y="26145"/>
                          <a:pt x="29503" y="26587"/>
                          <a:pt x="29141" y="26828"/>
                        </a:cubicBezTo>
                        <a:cubicBezTo>
                          <a:pt x="29061" y="26989"/>
                          <a:pt x="28619" y="27351"/>
                          <a:pt x="28337" y="27633"/>
                        </a:cubicBezTo>
                        <a:lnTo>
                          <a:pt x="27894" y="27914"/>
                        </a:lnTo>
                        <a:cubicBezTo>
                          <a:pt x="27613" y="28075"/>
                          <a:pt x="27371" y="28276"/>
                          <a:pt x="27090" y="28437"/>
                        </a:cubicBezTo>
                        <a:cubicBezTo>
                          <a:pt x="26808" y="28598"/>
                          <a:pt x="25923" y="29162"/>
                          <a:pt x="25923" y="29162"/>
                        </a:cubicBezTo>
                        <a:cubicBezTo>
                          <a:pt x="25843" y="29162"/>
                          <a:pt x="25119" y="29443"/>
                          <a:pt x="24878" y="29523"/>
                        </a:cubicBezTo>
                        <a:cubicBezTo>
                          <a:pt x="24274" y="29685"/>
                          <a:pt x="23711" y="29805"/>
                          <a:pt x="23108" y="29966"/>
                        </a:cubicBezTo>
                        <a:cubicBezTo>
                          <a:pt x="23027" y="29966"/>
                          <a:pt x="22947" y="29966"/>
                          <a:pt x="22746" y="30046"/>
                        </a:cubicBezTo>
                        <a:lnTo>
                          <a:pt x="22666" y="30046"/>
                        </a:lnTo>
                        <a:cubicBezTo>
                          <a:pt x="22585" y="30046"/>
                          <a:pt x="22303" y="30046"/>
                          <a:pt x="22303" y="30046"/>
                        </a:cubicBezTo>
                        <a:cubicBezTo>
                          <a:pt x="21218" y="30127"/>
                          <a:pt x="20252" y="30127"/>
                          <a:pt x="19287" y="30046"/>
                        </a:cubicBezTo>
                        <a:lnTo>
                          <a:pt x="18925" y="30046"/>
                        </a:lnTo>
                        <a:cubicBezTo>
                          <a:pt x="18925" y="30046"/>
                          <a:pt x="18925" y="30046"/>
                          <a:pt x="18844" y="30046"/>
                        </a:cubicBezTo>
                        <a:cubicBezTo>
                          <a:pt x="18764" y="30046"/>
                          <a:pt x="18563" y="30046"/>
                          <a:pt x="18402" y="29966"/>
                        </a:cubicBezTo>
                        <a:cubicBezTo>
                          <a:pt x="18040" y="29966"/>
                          <a:pt x="17598" y="29885"/>
                          <a:pt x="17235" y="29805"/>
                        </a:cubicBezTo>
                        <a:cubicBezTo>
                          <a:pt x="16270" y="29523"/>
                          <a:pt x="15385" y="29282"/>
                          <a:pt x="14500" y="29001"/>
                        </a:cubicBezTo>
                        <a:cubicBezTo>
                          <a:pt x="14339" y="28920"/>
                          <a:pt x="14218" y="28920"/>
                          <a:pt x="14138" y="28920"/>
                        </a:cubicBezTo>
                        <a:cubicBezTo>
                          <a:pt x="14138" y="28920"/>
                          <a:pt x="14058" y="28759"/>
                          <a:pt x="13977" y="28759"/>
                        </a:cubicBezTo>
                        <a:cubicBezTo>
                          <a:pt x="13535" y="28598"/>
                          <a:pt x="13093" y="28397"/>
                          <a:pt x="12730" y="28156"/>
                        </a:cubicBezTo>
                        <a:cubicBezTo>
                          <a:pt x="12650" y="28075"/>
                          <a:pt x="12570" y="28075"/>
                          <a:pt x="12449" y="27995"/>
                        </a:cubicBezTo>
                        <a:cubicBezTo>
                          <a:pt x="11725" y="27633"/>
                          <a:pt x="11041" y="27191"/>
                          <a:pt x="10317" y="26748"/>
                        </a:cubicBezTo>
                        <a:cubicBezTo>
                          <a:pt x="10236" y="26668"/>
                          <a:pt x="10036" y="26587"/>
                          <a:pt x="9955" y="26466"/>
                        </a:cubicBezTo>
                        <a:cubicBezTo>
                          <a:pt x="9955" y="26466"/>
                          <a:pt x="9875" y="26466"/>
                          <a:pt x="9875" y="26386"/>
                        </a:cubicBezTo>
                        <a:cubicBezTo>
                          <a:pt x="9794" y="26386"/>
                          <a:pt x="9794" y="26305"/>
                          <a:pt x="9713" y="26305"/>
                        </a:cubicBezTo>
                        <a:cubicBezTo>
                          <a:pt x="9352" y="26024"/>
                          <a:pt x="9111" y="25783"/>
                          <a:pt x="8829" y="25501"/>
                        </a:cubicBezTo>
                        <a:cubicBezTo>
                          <a:pt x="8105" y="24898"/>
                          <a:pt x="7502" y="24174"/>
                          <a:pt x="6858" y="23450"/>
                        </a:cubicBezTo>
                        <a:cubicBezTo>
                          <a:pt x="6777" y="23369"/>
                          <a:pt x="6697" y="23168"/>
                          <a:pt x="6576" y="23007"/>
                        </a:cubicBezTo>
                        <a:cubicBezTo>
                          <a:pt x="6214" y="22726"/>
                          <a:pt x="5973" y="22283"/>
                          <a:pt x="5691" y="21962"/>
                        </a:cubicBezTo>
                        <a:cubicBezTo>
                          <a:pt x="5168" y="21077"/>
                          <a:pt x="4726" y="20272"/>
                          <a:pt x="4284" y="19387"/>
                        </a:cubicBezTo>
                        <a:cubicBezTo>
                          <a:pt x="4203" y="19307"/>
                          <a:pt x="4203" y="19226"/>
                          <a:pt x="4203" y="19226"/>
                        </a:cubicBezTo>
                        <a:cubicBezTo>
                          <a:pt x="4123" y="19146"/>
                          <a:pt x="4123" y="19146"/>
                          <a:pt x="4123" y="19146"/>
                        </a:cubicBezTo>
                        <a:cubicBezTo>
                          <a:pt x="4203" y="19066"/>
                          <a:pt x="4203" y="19066"/>
                          <a:pt x="4123" y="19066"/>
                        </a:cubicBezTo>
                        <a:lnTo>
                          <a:pt x="4123" y="18985"/>
                        </a:lnTo>
                        <a:cubicBezTo>
                          <a:pt x="3962" y="18543"/>
                          <a:pt x="3761" y="18100"/>
                          <a:pt x="3600" y="17577"/>
                        </a:cubicBezTo>
                        <a:cubicBezTo>
                          <a:pt x="3520" y="17135"/>
                          <a:pt x="3318" y="16612"/>
                          <a:pt x="3238" y="16169"/>
                        </a:cubicBezTo>
                        <a:cubicBezTo>
                          <a:pt x="3238" y="16089"/>
                          <a:pt x="3157" y="15646"/>
                          <a:pt x="3077" y="15365"/>
                        </a:cubicBezTo>
                        <a:cubicBezTo>
                          <a:pt x="3077" y="15204"/>
                          <a:pt x="3077" y="15084"/>
                          <a:pt x="3077" y="15084"/>
                        </a:cubicBezTo>
                        <a:lnTo>
                          <a:pt x="3077" y="14359"/>
                        </a:lnTo>
                        <a:cubicBezTo>
                          <a:pt x="2997" y="13917"/>
                          <a:pt x="2997" y="13475"/>
                          <a:pt x="3077" y="13032"/>
                        </a:cubicBezTo>
                        <a:lnTo>
                          <a:pt x="3077" y="12590"/>
                        </a:lnTo>
                        <a:cubicBezTo>
                          <a:pt x="3077" y="12429"/>
                          <a:pt x="3157" y="12308"/>
                          <a:pt x="3157" y="12147"/>
                        </a:cubicBezTo>
                        <a:cubicBezTo>
                          <a:pt x="3157" y="12067"/>
                          <a:pt x="3157" y="12067"/>
                          <a:pt x="3157" y="12067"/>
                        </a:cubicBezTo>
                        <a:cubicBezTo>
                          <a:pt x="3238" y="11785"/>
                          <a:pt x="3238" y="11463"/>
                          <a:pt x="3318" y="11182"/>
                        </a:cubicBezTo>
                        <a:cubicBezTo>
                          <a:pt x="3399" y="10739"/>
                          <a:pt x="3600" y="10377"/>
                          <a:pt x="3680" y="9935"/>
                        </a:cubicBezTo>
                        <a:lnTo>
                          <a:pt x="3680" y="9854"/>
                        </a:lnTo>
                        <a:cubicBezTo>
                          <a:pt x="3680" y="9854"/>
                          <a:pt x="3680" y="9854"/>
                          <a:pt x="3761" y="9774"/>
                        </a:cubicBezTo>
                        <a:cubicBezTo>
                          <a:pt x="3761" y="9693"/>
                          <a:pt x="3841" y="9613"/>
                          <a:pt x="3922" y="9412"/>
                        </a:cubicBezTo>
                        <a:cubicBezTo>
                          <a:pt x="4083" y="9050"/>
                          <a:pt x="4284" y="8688"/>
                          <a:pt x="4525" y="8245"/>
                        </a:cubicBezTo>
                        <a:cubicBezTo>
                          <a:pt x="4525" y="8165"/>
                          <a:pt x="4606" y="8085"/>
                          <a:pt x="4686" y="7964"/>
                        </a:cubicBezTo>
                        <a:lnTo>
                          <a:pt x="4686" y="7884"/>
                        </a:lnTo>
                        <a:cubicBezTo>
                          <a:pt x="4686" y="7884"/>
                          <a:pt x="4847" y="7803"/>
                          <a:pt x="4847" y="7722"/>
                        </a:cubicBezTo>
                        <a:cubicBezTo>
                          <a:pt x="4927" y="7642"/>
                          <a:pt x="5008" y="7642"/>
                          <a:pt x="5008" y="7562"/>
                        </a:cubicBezTo>
                        <a:cubicBezTo>
                          <a:pt x="5008" y="7562"/>
                          <a:pt x="5008" y="7481"/>
                          <a:pt x="5088" y="7481"/>
                        </a:cubicBezTo>
                        <a:cubicBezTo>
                          <a:pt x="5691" y="6757"/>
                          <a:pt x="6415" y="6074"/>
                          <a:pt x="7140" y="5430"/>
                        </a:cubicBezTo>
                        <a:lnTo>
                          <a:pt x="7220" y="5349"/>
                        </a:lnTo>
                        <a:cubicBezTo>
                          <a:pt x="7300" y="5269"/>
                          <a:pt x="7381" y="5269"/>
                          <a:pt x="7502" y="5188"/>
                        </a:cubicBezTo>
                        <a:cubicBezTo>
                          <a:pt x="8024" y="4827"/>
                          <a:pt x="8668" y="4384"/>
                          <a:pt x="9271" y="4143"/>
                        </a:cubicBezTo>
                        <a:cubicBezTo>
                          <a:pt x="9352" y="4063"/>
                          <a:pt x="9553" y="4063"/>
                          <a:pt x="9633" y="3982"/>
                        </a:cubicBezTo>
                        <a:cubicBezTo>
                          <a:pt x="9713" y="3982"/>
                          <a:pt x="9713" y="3982"/>
                          <a:pt x="9794" y="3902"/>
                        </a:cubicBezTo>
                        <a:cubicBezTo>
                          <a:pt x="10076" y="3821"/>
                          <a:pt x="10518" y="3740"/>
                          <a:pt x="10840" y="3620"/>
                        </a:cubicBezTo>
                        <a:cubicBezTo>
                          <a:pt x="11202" y="3459"/>
                          <a:pt x="11645" y="3338"/>
                          <a:pt x="12087" y="3258"/>
                        </a:cubicBezTo>
                        <a:cubicBezTo>
                          <a:pt x="12168" y="3258"/>
                          <a:pt x="12368" y="3258"/>
                          <a:pt x="12529" y="3177"/>
                        </a:cubicBezTo>
                        <a:cubicBezTo>
                          <a:pt x="12529" y="3177"/>
                          <a:pt x="12529" y="3177"/>
                          <a:pt x="12610" y="3177"/>
                        </a:cubicBezTo>
                        <a:lnTo>
                          <a:pt x="12690" y="3177"/>
                        </a:lnTo>
                        <a:cubicBezTo>
                          <a:pt x="12972" y="3097"/>
                          <a:pt x="13293" y="3097"/>
                          <a:pt x="13414" y="3097"/>
                        </a:cubicBezTo>
                        <a:cubicBezTo>
                          <a:pt x="13857" y="3097"/>
                          <a:pt x="14299" y="3017"/>
                          <a:pt x="14741" y="3017"/>
                        </a:cubicBezTo>
                        <a:cubicBezTo>
                          <a:pt x="15345" y="3017"/>
                          <a:pt x="15988" y="3097"/>
                          <a:pt x="16592" y="3177"/>
                        </a:cubicBezTo>
                        <a:cubicBezTo>
                          <a:pt x="16592" y="3177"/>
                          <a:pt x="17195" y="3177"/>
                          <a:pt x="17477" y="3258"/>
                        </a:cubicBezTo>
                        <a:cubicBezTo>
                          <a:pt x="17919" y="3338"/>
                          <a:pt x="18362" y="3419"/>
                          <a:pt x="18804" y="3620"/>
                        </a:cubicBezTo>
                        <a:cubicBezTo>
                          <a:pt x="19528" y="3781"/>
                          <a:pt x="20212" y="4063"/>
                          <a:pt x="20936" y="4344"/>
                        </a:cubicBezTo>
                        <a:cubicBezTo>
                          <a:pt x="21016" y="4344"/>
                          <a:pt x="21016" y="4344"/>
                          <a:pt x="21097" y="4424"/>
                        </a:cubicBezTo>
                        <a:lnTo>
                          <a:pt x="21177" y="4424"/>
                        </a:lnTo>
                        <a:cubicBezTo>
                          <a:pt x="21257" y="4424"/>
                          <a:pt x="21257" y="4424"/>
                          <a:pt x="21338" y="4505"/>
                        </a:cubicBezTo>
                        <a:cubicBezTo>
                          <a:pt x="21418" y="4505"/>
                          <a:pt x="21418" y="4585"/>
                          <a:pt x="21499" y="4585"/>
                        </a:cubicBezTo>
                        <a:cubicBezTo>
                          <a:pt x="21941" y="4746"/>
                          <a:pt x="22384" y="5028"/>
                          <a:pt x="22826" y="5309"/>
                        </a:cubicBezTo>
                        <a:cubicBezTo>
                          <a:pt x="23631" y="5671"/>
                          <a:pt x="24355" y="6194"/>
                          <a:pt x="25039" y="6636"/>
                        </a:cubicBezTo>
                        <a:cubicBezTo>
                          <a:pt x="25119" y="6636"/>
                          <a:pt x="25119" y="6717"/>
                          <a:pt x="25200" y="6797"/>
                        </a:cubicBezTo>
                        <a:cubicBezTo>
                          <a:pt x="25642" y="7159"/>
                          <a:pt x="26004" y="7522"/>
                          <a:pt x="26446" y="7843"/>
                        </a:cubicBezTo>
                        <a:cubicBezTo>
                          <a:pt x="27050" y="8447"/>
                          <a:pt x="27693" y="9090"/>
                          <a:pt x="28216" y="9693"/>
                        </a:cubicBezTo>
                        <a:cubicBezTo>
                          <a:pt x="28296" y="9774"/>
                          <a:pt x="28296" y="9854"/>
                          <a:pt x="28377" y="9975"/>
                        </a:cubicBezTo>
                        <a:cubicBezTo>
                          <a:pt x="28739" y="10418"/>
                          <a:pt x="28980" y="10779"/>
                          <a:pt x="29262" y="11222"/>
                        </a:cubicBezTo>
                        <a:cubicBezTo>
                          <a:pt x="29342" y="11222"/>
                          <a:pt x="29342" y="11302"/>
                          <a:pt x="29342" y="11302"/>
                        </a:cubicBezTo>
                        <a:cubicBezTo>
                          <a:pt x="29785" y="12027"/>
                          <a:pt x="30228" y="12831"/>
                          <a:pt x="30589" y="13595"/>
                        </a:cubicBezTo>
                        <a:lnTo>
                          <a:pt x="30670" y="13675"/>
                        </a:lnTo>
                        <a:cubicBezTo>
                          <a:pt x="30670" y="13675"/>
                          <a:pt x="30670" y="13675"/>
                          <a:pt x="30670" y="13756"/>
                        </a:cubicBezTo>
                        <a:cubicBezTo>
                          <a:pt x="30750" y="13917"/>
                          <a:pt x="30750" y="14118"/>
                          <a:pt x="30830" y="14198"/>
                        </a:cubicBezTo>
                        <a:cubicBezTo>
                          <a:pt x="30992" y="14641"/>
                          <a:pt x="31112" y="15084"/>
                          <a:pt x="31273" y="15526"/>
                        </a:cubicBezTo>
                        <a:cubicBezTo>
                          <a:pt x="31756" y="16250"/>
                          <a:pt x="32037" y="17135"/>
                          <a:pt x="32198" y="18100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" name="任意多边形: 形状 99"/>
                  <p:cNvSpPr/>
                  <p:nvPr/>
                </p:nvSpPr>
                <p:spPr>
                  <a:xfrm>
                    <a:off x="5891282" y="2476297"/>
                    <a:ext cx="32178" cy="32178"/>
                  </a:xfrm>
                  <a:custGeom>
                    <a:avLst/>
                    <a:gdLst>
                      <a:gd name="connsiteX0" fmla="*/ 32259 w 32178"/>
                      <a:gd name="connsiteY0" fmla="*/ 19629 h 32178"/>
                      <a:gd name="connsiteX1" fmla="*/ 32259 w 32178"/>
                      <a:gd name="connsiteY1" fmla="*/ 20434 h 32178"/>
                      <a:gd name="connsiteX2" fmla="*/ 32178 w 32178"/>
                      <a:gd name="connsiteY2" fmla="*/ 20956 h 32178"/>
                      <a:gd name="connsiteX3" fmla="*/ 32018 w 32178"/>
                      <a:gd name="connsiteY3" fmla="*/ 22002 h 32178"/>
                      <a:gd name="connsiteX4" fmla="*/ 31655 w 32178"/>
                      <a:gd name="connsiteY4" fmla="*/ 22968 h 32178"/>
                      <a:gd name="connsiteX5" fmla="*/ 31495 w 32178"/>
                      <a:gd name="connsiteY5" fmla="*/ 23491 h 32178"/>
                      <a:gd name="connsiteX6" fmla="*/ 30891 w 32178"/>
                      <a:gd name="connsiteY6" fmla="*/ 24657 h 32178"/>
                      <a:gd name="connsiteX7" fmla="*/ 30087 w 32178"/>
                      <a:gd name="connsiteY7" fmla="*/ 25823 h 32178"/>
                      <a:gd name="connsiteX8" fmla="*/ 29484 w 32178"/>
                      <a:gd name="connsiteY8" fmla="*/ 26628 h 32178"/>
                      <a:gd name="connsiteX9" fmla="*/ 28438 w 32178"/>
                      <a:gd name="connsiteY9" fmla="*/ 27673 h 32178"/>
                      <a:gd name="connsiteX10" fmla="*/ 27995 w 32178"/>
                      <a:gd name="connsiteY10" fmla="*/ 27955 h 32178"/>
                      <a:gd name="connsiteX11" fmla="*/ 27473 w 32178"/>
                      <a:gd name="connsiteY11" fmla="*/ 28317 h 32178"/>
                      <a:gd name="connsiteX12" fmla="*/ 25864 w 32178"/>
                      <a:gd name="connsiteY12" fmla="*/ 29202 h 32178"/>
                      <a:gd name="connsiteX13" fmla="*/ 25260 w 32178"/>
                      <a:gd name="connsiteY13" fmla="*/ 29484 h 32178"/>
                      <a:gd name="connsiteX14" fmla="*/ 23209 w 32178"/>
                      <a:gd name="connsiteY14" fmla="*/ 30007 h 32178"/>
                      <a:gd name="connsiteX15" fmla="*/ 22927 w 32178"/>
                      <a:gd name="connsiteY15" fmla="*/ 30087 h 32178"/>
                      <a:gd name="connsiteX16" fmla="*/ 22565 w 32178"/>
                      <a:gd name="connsiteY16" fmla="*/ 30087 h 32178"/>
                      <a:gd name="connsiteX17" fmla="*/ 20876 w 32178"/>
                      <a:gd name="connsiteY17" fmla="*/ 30167 h 32178"/>
                      <a:gd name="connsiteX18" fmla="*/ 19267 w 32178"/>
                      <a:gd name="connsiteY18" fmla="*/ 30087 h 32178"/>
                      <a:gd name="connsiteX19" fmla="*/ 18663 w 32178"/>
                      <a:gd name="connsiteY19" fmla="*/ 30087 h 32178"/>
                      <a:gd name="connsiteX20" fmla="*/ 16532 w 32178"/>
                      <a:gd name="connsiteY20" fmla="*/ 29564 h 32178"/>
                      <a:gd name="connsiteX21" fmla="*/ 15647 w 32178"/>
                      <a:gd name="connsiteY21" fmla="*/ 29403 h 32178"/>
                      <a:gd name="connsiteX22" fmla="*/ 14400 w 32178"/>
                      <a:gd name="connsiteY22" fmla="*/ 28961 h 32178"/>
                      <a:gd name="connsiteX23" fmla="*/ 14320 w 32178"/>
                      <a:gd name="connsiteY23" fmla="*/ 28961 h 32178"/>
                      <a:gd name="connsiteX24" fmla="*/ 14159 w 32178"/>
                      <a:gd name="connsiteY24" fmla="*/ 28880 h 32178"/>
                      <a:gd name="connsiteX25" fmla="*/ 13877 w 32178"/>
                      <a:gd name="connsiteY25" fmla="*/ 28800 h 32178"/>
                      <a:gd name="connsiteX26" fmla="*/ 13797 w 32178"/>
                      <a:gd name="connsiteY26" fmla="*/ 28800 h 32178"/>
                      <a:gd name="connsiteX27" fmla="*/ 13716 w 32178"/>
                      <a:gd name="connsiteY27" fmla="*/ 28719 h 32178"/>
                      <a:gd name="connsiteX28" fmla="*/ 11303 w 32178"/>
                      <a:gd name="connsiteY28" fmla="*/ 27392 h 32178"/>
                      <a:gd name="connsiteX29" fmla="*/ 10056 w 32178"/>
                      <a:gd name="connsiteY29" fmla="*/ 26507 h 32178"/>
                      <a:gd name="connsiteX30" fmla="*/ 9976 w 32178"/>
                      <a:gd name="connsiteY30" fmla="*/ 26507 h 32178"/>
                      <a:gd name="connsiteX31" fmla="*/ 9613 w 32178"/>
                      <a:gd name="connsiteY31" fmla="*/ 26145 h 32178"/>
                      <a:gd name="connsiteX32" fmla="*/ 7481 w 32178"/>
                      <a:gd name="connsiteY32" fmla="*/ 24174 h 32178"/>
                      <a:gd name="connsiteX33" fmla="*/ 6758 w 32178"/>
                      <a:gd name="connsiteY33" fmla="*/ 23289 h 32178"/>
                      <a:gd name="connsiteX34" fmla="*/ 6476 w 32178"/>
                      <a:gd name="connsiteY34" fmla="*/ 22927 h 32178"/>
                      <a:gd name="connsiteX35" fmla="*/ 6396 w 32178"/>
                      <a:gd name="connsiteY35" fmla="*/ 22927 h 32178"/>
                      <a:gd name="connsiteX36" fmla="*/ 6396 w 32178"/>
                      <a:gd name="connsiteY36" fmla="*/ 22847 h 32178"/>
                      <a:gd name="connsiteX37" fmla="*/ 6235 w 32178"/>
                      <a:gd name="connsiteY37" fmla="*/ 22686 h 32178"/>
                      <a:gd name="connsiteX38" fmla="*/ 4626 w 32178"/>
                      <a:gd name="connsiteY38" fmla="*/ 20111 h 32178"/>
                      <a:gd name="connsiteX39" fmla="*/ 4264 w 32178"/>
                      <a:gd name="connsiteY39" fmla="*/ 19227 h 32178"/>
                      <a:gd name="connsiteX40" fmla="*/ 4183 w 32178"/>
                      <a:gd name="connsiteY40" fmla="*/ 19066 h 32178"/>
                      <a:gd name="connsiteX41" fmla="*/ 3821 w 32178"/>
                      <a:gd name="connsiteY41" fmla="*/ 18100 h 32178"/>
                      <a:gd name="connsiteX42" fmla="*/ 3097 w 32178"/>
                      <a:gd name="connsiteY42" fmla="*/ 15245 h 32178"/>
                      <a:gd name="connsiteX43" fmla="*/ 3097 w 32178"/>
                      <a:gd name="connsiteY43" fmla="*/ 15164 h 32178"/>
                      <a:gd name="connsiteX44" fmla="*/ 3017 w 32178"/>
                      <a:gd name="connsiteY44" fmla="*/ 14722 h 32178"/>
                      <a:gd name="connsiteX45" fmla="*/ 3017 w 32178"/>
                      <a:gd name="connsiteY45" fmla="*/ 13475 h 32178"/>
                      <a:gd name="connsiteX46" fmla="*/ 3097 w 32178"/>
                      <a:gd name="connsiteY46" fmla="*/ 12429 h 32178"/>
                      <a:gd name="connsiteX47" fmla="*/ 3258 w 32178"/>
                      <a:gd name="connsiteY47" fmla="*/ 11544 h 32178"/>
                      <a:gd name="connsiteX48" fmla="*/ 3620 w 32178"/>
                      <a:gd name="connsiteY48" fmla="*/ 10217 h 32178"/>
                      <a:gd name="connsiteX49" fmla="*/ 3701 w 32178"/>
                      <a:gd name="connsiteY49" fmla="*/ 9935 h 32178"/>
                      <a:gd name="connsiteX50" fmla="*/ 3701 w 32178"/>
                      <a:gd name="connsiteY50" fmla="*/ 9855 h 32178"/>
                      <a:gd name="connsiteX51" fmla="*/ 3781 w 32178"/>
                      <a:gd name="connsiteY51" fmla="*/ 9774 h 32178"/>
                      <a:gd name="connsiteX52" fmla="*/ 4304 w 32178"/>
                      <a:gd name="connsiteY52" fmla="*/ 8729 h 32178"/>
                      <a:gd name="connsiteX53" fmla="*/ 4465 w 32178"/>
                      <a:gd name="connsiteY53" fmla="*/ 8367 h 32178"/>
                      <a:gd name="connsiteX54" fmla="*/ 4827 w 32178"/>
                      <a:gd name="connsiteY54" fmla="*/ 7924 h 32178"/>
                      <a:gd name="connsiteX55" fmla="*/ 4827 w 32178"/>
                      <a:gd name="connsiteY55" fmla="*/ 7844 h 32178"/>
                      <a:gd name="connsiteX56" fmla="*/ 4988 w 32178"/>
                      <a:gd name="connsiteY56" fmla="*/ 7683 h 32178"/>
                      <a:gd name="connsiteX57" fmla="*/ 7200 w 32178"/>
                      <a:gd name="connsiteY57" fmla="*/ 5470 h 32178"/>
                      <a:gd name="connsiteX58" fmla="*/ 7803 w 32178"/>
                      <a:gd name="connsiteY58" fmla="*/ 4867 h 32178"/>
                      <a:gd name="connsiteX59" fmla="*/ 8085 w 32178"/>
                      <a:gd name="connsiteY59" fmla="*/ 4424 h 32178"/>
                      <a:gd name="connsiteX60" fmla="*/ 8809 w 32178"/>
                      <a:gd name="connsiteY60" fmla="*/ 4063 h 32178"/>
                      <a:gd name="connsiteX61" fmla="*/ 9090 w 32178"/>
                      <a:gd name="connsiteY61" fmla="*/ 3902 h 32178"/>
                      <a:gd name="connsiteX62" fmla="*/ 9171 w 32178"/>
                      <a:gd name="connsiteY62" fmla="*/ 3902 h 32178"/>
                      <a:gd name="connsiteX63" fmla="*/ 11303 w 32178"/>
                      <a:gd name="connsiteY63" fmla="*/ 3178 h 32178"/>
                      <a:gd name="connsiteX64" fmla="*/ 12027 w 32178"/>
                      <a:gd name="connsiteY64" fmla="*/ 3097 h 32178"/>
                      <a:gd name="connsiteX65" fmla="*/ 12308 w 32178"/>
                      <a:gd name="connsiteY65" fmla="*/ 3097 h 32178"/>
                      <a:gd name="connsiteX66" fmla="*/ 13032 w 32178"/>
                      <a:gd name="connsiteY66" fmla="*/ 3017 h 32178"/>
                      <a:gd name="connsiteX67" fmla="*/ 15325 w 32178"/>
                      <a:gd name="connsiteY67" fmla="*/ 3097 h 32178"/>
                      <a:gd name="connsiteX68" fmla="*/ 15929 w 32178"/>
                      <a:gd name="connsiteY68" fmla="*/ 3097 h 32178"/>
                      <a:gd name="connsiteX69" fmla="*/ 16894 w 32178"/>
                      <a:gd name="connsiteY69" fmla="*/ 3258 h 32178"/>
                      <a:gd name="connsiteX70" fmla="*/ 18060 w 32178"/>
                      <a:gd name="connsiteY70" fmla="*/ 3620 h 32178"/>
                      <a:gd name="connsiteX71" fmla="*/ 19307 w 32178"/>
                      <a:gd name="connsiteY71" fmla="*/ 3982 h 32178"/>
                      <a:gd name="connsiteX72" fmla="*/ 20554 w 32178"/>
                      <a:gd name="connsiteY72" fmla="*/ 4424 h 32178"/>
                      <a:gd name="connsiteX73" fmla="*/ 20634 w 32178"/>
                      <a:gd name="connsiteY73" fmla="*/ 4424 h 32178"/>
                      <a:gd name="connsiteX74" fmla="*/ 20715 w 32178"/>
                      <a:gd name="connsiteY74" fmla="*/ 4505 h 32178"/>
                      <a:gd name="connsiteX75" fmla="*/ 21077 w 32178"/>
                      <a:gd name="connsiteY75" fmla="*/ 4585 h 32178"/>
                      <a:gd name="connsiteX76" fmla="*/ 23289 w 32178"/>
                      <a:gd name="connsiteY76" fmla="*/ 5833 h 32178"/>
                      <a:gd name="connsiteX77" fmla="*/ 24335 w 32178"/>
                      <a:gd name="connsiteY77" fmla="*/ 6436 h 32178"/>
                      <a:gd name="connsiteX78" fmla="*/ 25139 w 32178"/>
                      <a:gd name="connsiteY78" fmla="*/ 7039 h 32178"/>
                      <a:gd name="connsiteX79" fmla="*/ 25944 w 32178"/>
                      <a:gd name="connsiteY79" fmla="*/ 7642 h 32178"/>
                      <a:gd name="connsiteX80" fmla="*/ 26829 w 32178"/>
                      <a:gd name="connsiteY80" fmla="*/ 8447 h 32178"/>
                      <a:gd name="connsiteX81" fmla="*/ 28679 w 32178"/>
                      <a:gd name="connsiteY81" fmla="*/ 10498 h 32178"/>
                      <a:gd name="connsiteX82" fmla="*/ 28840 w 32178"/>
                      <a:gd name="connsiteY82" fmla="*/ 10659 h 32178"/>
                      <a:gd name="connsiteX83" fmla="*/ 29001 w 32178"/>
                      <a:gd name="connsiteY83" fmla="*/ 10820 h 32178"/>
                      <a:gd name="connsiteX84" fmla="*/ 29725 w 32178"/>
                      <a:gd name="connsiteY84" fmla="*/ 11986 h 32178"/>
                      <a:gd name="connsiteX85" fmla="*/ 30972 w 32178"/>
                      <a:gd name="connsiteY85" fmla="*/ 14199 h 32178"/>
                      <a:gd name="connsiteX86" fmla="*/ 31253 w 32178"/>
                      <a:gd name="connsiteY86" fmla="*/ 15003 h 32178"/>
                      <a:gd name="connsiteX87" fmla="*/ 31615 w 32178"/>
                      <a:gd name="connsiteY87" fmla="*/ 16170 h 32178"/>
                      <a:gd name="connsiteX88" fmla="*/ 31977 w 32178"/>
                      <a:gd name="connsiteY88" fmla="*/ 17577 h 32178"/>
                      <a:gd name="connsiteX89" fmla="*/ 32138 w 32178"/>
                      <a:gd name="connsiteY89" fmla="*/ 18744 h 32178"/>
                      <a:gd name="connsiteX90" fmla="*/ 32259 w 32178"/>
                      <a:gd name="connsiteY90" fmla="*/ 19629 h 32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32178" h="32178">
                        <a:moveTo>
                          <a:pt x="32259" y="19629"/>
                        </a:moveTo>
                        <a:lnTo>
                          <a:pt x="32259" y="20434"/>
                        </a:lnTo>
                        <a:cubicBezTo>
                          <a:pt x="32259" y="20514"/>
                          <a:pt x="32259" y="20795"/>
                          <a:pt x="32178" y="20956"/>
                        </a:cubicBezTo>
                        <a:cubicBezTo>
                          <a:pt x="32178" y="20956"/>
                          <a:pt x="32018" y="21841"/>
                          <a:pt x="32018" y="22002"/>
                        </a:cubicBezTo>
                        <a:cubicBezTo>
                          <a:pt x="31937" y="22364"/>
                          <a:pt x="31857" y="22726"/>
                          <a:pt x="31655" y="22968"/>
                        </a:cubicBezTo>
                        <a:cubicBezTo>
                          <a:pt x="31655" y="23048"/>
                          <a:pt x="31495" y="23329"/>
                          <a:pt x="31495" y="23491"/>
                        </a:cubicBezTo>
                        <a:cubicBezTo>
                          <a:pt x="31495" y="23491"/>
                          <a:pt x="31052" y="24456"/>
                          <a:pt x="30891" y="24657"/>
                        </a:cubicBezTo>
                        <a:cubicBezTo>
                          <a:pt x="30730" y="25099"/>
                          <a:pt x="30449" y="25461"/>
                          <a:pt x="30087" y="25823"/>
                        </a:cubicBezTo>
                        <a:cubicBezTo>
                          <a:pt x="29926" y="26105"/>
                          <a:pt x="29564" y="26547"/>
                          <a:pt x="29484" y="26628"/>
                        </a:cubicBezTo>
                        <a:cubicBezTo>
                          <a:pt x="29202" y="26990"/>
                          <a:pt x="28759" y="27352"/>
                          <a:pt x="28438" y="27673"/>
                        </a:cubicBezTo>
                        <a:cubicBezTo>
                          <a:pt x="28438" y="27673"/>
                          <a:pt x="28156" y="27754"/>
                          <a:pt x="27995" y="27955"/>
                        </a:cubicBezTo>
                        <a:cubicBezTo>
                          <a:pt x="27834" y="28116"/>
                          <a:pt x="27553" y="28317"/>
                          <a:pt x="27473" y="28317"/>
                        </a:cubicBezTo>
                        <a:cubicBezTo>
                          <a:pt x="26950" y="28679"/>
                          <a:pt x="26386" y="28921"/>
                          <a:pt x="25864" y="29202"/>
                        </a:cubicBezTo>
                        <a:cubicBezTo>
                          <a:pt x="25139" y="29564"/>
                          <a:pt x="26025" y="29202"/>
                          <a:pt x="25260" y="29484"/>
                        </a:cubicBezTo>
                        <a:cubicBezTo>
                          <a:pt x="24536" y="29644"/>
                          <a:pt x="23933" y="29846"/>
                          <a:pt x="23209" y="30007"/>
                        </a:cubicBezTo>
                        <a:cubicBezTo>
                          <a:pt x="23048" y="30087"/>
                          <a:pt x="22927" y="30087"/>
                          <a:pt x="22927" y="30087"/>
                        </a:cubicBezTo>
                        <a:cubicBezTo>
                          <a:pt x="22927" y="30087"/>
                          <a:pt x="22847" y="30087"/>
                          <a:pt x="22565" y="30087"/>
                        </a:cubicBezTo>
                        <a:cubicBezTo>
                          <a:pt x="21962" y="30087"/>
                          <a:pt x="21399" y="30167"/>
                          <a:pt x="20876" y="30167"/>
                        </a:cubicBezTo>
                        <a:cubicBezTo>
                          <a:pt x="20353" y="30167"/>
                          <a:pt x="19830" y="30167"/>
                          <a:pt x="19267" y="30087"/>
                        </a:cubicBezTo>
                        <a:lnTo>
                          <a:pt x="18663" y="30087"/>
                        </a:lnTo>
                        <a:cubicBezTo>
                          <a:pt x="17940" y="30007"/>
                          <a:pt x="17256" y="29805"/>
                          <a:pt x="16532" y="29564"/>
                        </a:cubicBezTo>
                        <a:cubicBezTo>
                          <a:pt x="16250" y="29564"/>
                          <a:pt x="15929" y="29484"/>
                          <a:pt x="15647" y="29403"/>
                        </a:cubicBezTo>
                        <a:cubicBezTo>
                          <a:pt x="15204" y="29323"/>
                          <a:pt x="14842" y="29121"/>
                          <a:pt x="14400" y="28961"/>
                        </a:cubicBezTo>
                        <a:lnTo>
                          <a:pt x="14320" y="28961"/>
                        </a:lnTo>
                        <a:cubicBezTo>
                          <a:pt x="14320" y="28961"/>
                          <a:pt x="14239" y="28961"/>
                          <a:pt x="14159" y="28880"/>
                        </a:cubicBezTo>
                        <a:cubicBezTo>
                          <a:pt x="14078" y="28880"/>
                          <a:pt x="13998" y="28800"/>
                          <a:pt x="13877" y="28800"/>
                        </a:cubicBezTo>
                        <a:lnTo>
                          <a:pt x="13797" y="28800"/>
                        </a:lnTo>
                        <a:cubicBezTo>
                          <a:pt x="13716" y="28719"/>
                          <a:pt x="13716" y="28719"/>
                          <a:pt x="13716" y="28719"/>
                        </a:cubicBezTo>
                        <a:cubicBezTo>
                          <a:pt x="12912" y="28277"/>
                          <a:pt x="12027" y="27834"/>
                          <a:pt x="11303" y="27392"/>
                        </a:cubicBezTo>
                        <a:cubicBezTo>
                          <a:pt x="10860" y="27110"/>
                          <a:pt x="10418" y="26789"/>
                          <a:pt x="10056" y="26507"/>
                        </a:cubicBezTo>
                        <a:lnTo>
                          <a:pt x="9976" y="26507"/>
                        </a:lnTo>
                        <a:cubicBezTo>
                          <a:pt x="9895" y="26346"/>
                          <a:pt x="9694" y="26225"/>
                          <a:pt x="9613" y="26145"/>
                        </a:cubicBezTo>
                        <a:cubicBezTo>
                          <a:pt x="8890" y="25541"/>
                          <a:pt x="8206" y="24898"/>
                          <a:pt x="7481" y="24174"/>
                        </a:cubicBezTo>
                        <a:cubicBezTo>
                          <a:pt x="7200" y="23812"/>
                          <a:pt x="7039" y="23651"/>
                          <a:pt x="6758" y="23289"/>
                        </a:cubicBezTo>
                        <a:cubicBezTo>
                          <a:pt x="6597" y="23128"/>
                          <a:pt x="6476" y="23007"/>
                          <a:pt x="6476" y="22927"/>
                        </a:cubicBezTo>
                        <a:lnTo>
                          <a:pt x="6396" y="22927"/>
                        </a:lnTo>
                        <a:lnTo>
                          <a:pt x="6396" y="22847"/>
                        </a:lnTo>
                        <a:cubicBezTo>
                          <a:pt x="6315" y="22766"/>
                          <a:pt x="6315" y="22766"/>
                          <a:pt x="6235" y="22686"/>
                        </a:cubicBezTo>
                        <a:cubicBezTo>
                          <a:pt x="5712" y="21801"/>
                          <a:pt x="5189" y="20996"/>
                          <a:pt x="4626" y="20111"/>
                        </a:cubicBezTo>
                        <a:cubicBezTo>
                          <a:pt x="4545" y="20031"/>
                          <a:pt x="4344" y="19508"/>
                          <a:pt x="4264" y="19227"/>
                        </a:cubicBezTo>
                        <a:cubicBezTo>
                          <a:pt x="4264" y="19227"/>
                          <a:pt x="4264" y="19146"/>
                          <a:pt x="4183" y="19066"/>
                        </a:cubicBezTo>
                        <a:cubicBezTo>
                          <a:pt x="4103" y="18784"/>
                          <a:pt x="3821" y="18181"/>
                          <a:pt x="3821" y="18100"/>
                        </a:cubicBezTo>
                        <a:cubicBezTo>
                          <a:pt x="3459" y="17135"/>
                          <a:pt x="3299" y="16250"/>
                          <a:pt x="3097" y="15245"/>
                        </a:cubicBezTo>
                        <a:lnTo>
                          <a:pt x="3097" y="15164"/>
                        </a:lnTo>
                        <a:cubicBezTo>
                          <a:pt x="3097" y="15003"/>
                          <a:pt x="3097" y="14802"/>
                          <a:pt x="3017" y="14722"/>
                        </a:cubicBezTo>
                        <a:lnTo>
                          <a:pt x="3017" y="13475"/>
                        </a:lnTo>
                        <a:cubicBezTo>
                          <a:pt x="3017" y="13113"/>
                          <a:pt x="3017" y="12751"/>
                          <a:pt x="3097" y="12429"/>
                        </a:cubicBezTo>
                        <a:cubicBezTo>
                          <a:pt x="3178" y="12147"/>
                          <a:pt x="3178" y="11826"/>
                          <a:pt x="3258" y="11544"/>
                        </a:cubicBezTo>
                        <a:cubicBezTo>
                          <a:pt x="3339" y="11102"/>
                          <a:pt x="3419" y="10659"/>
                          <a:pt x="3620" y="10217"/>
                        </a:cubicBezTo>
                        <a:cubicBezTo>
                          <a:pt x="3620" y="10136"/>
                          <a:pt x="3620" y="10056"/>
                          <a:pt x="3701" y="9935"/>
                        </a:cubicBezTo>
                        <a:lnTo>
                          <a:pt x="3701" y="9855"/>
                        </a:lnTo>
                        <a:lnTo>
                          <a:pt x="3781" y="9774"/>
                        </a:lnTo>
                        <a:cubicBezTo>
                          <a:pt x="3942" y="9413"/>
                          <a:pt x="4143" y="9050"/>
                          <a:pt x="4304" y="8729"/>
                        </a:cubicBezTo>
                        <a:cubicBezTo>
                          <a:pt x="4385" y="8648"/>
                          <a:pt x="4385" y="8447"/>
                          <a:pt x="4465" y="8367"/>
                        </a:cubicBezTo>
                        <a:cubicBezTo>
                          <a:pt x="4545" y="8286"/>
                          <a:pt x="4747" y="8085"/>
                          <a:pt x="4827" y="7924"/>
                        </a:cubicBezTo>
                        <a:lnTo>
                          <a:pt x="4827" y="7844"/>
                        </a:lnTo>
                        <a:cubicBezTo>
                          <a:pt x="4908" y="7763"/>
                          <a:pt x="4988" y="7683"/>
                          <a:pt x="4988" y="7683"/>
                        </a:cubicBezTo>
                        <a:cubicBezTo>
                          <a:pt x="5591" y="6878"/>
                          <a:pt x="6396" y="6074"/>
                          <a:pt x="7200" y="5470"/>
                        </a:cubicBezTo>
                        <a:cubicBezTo>
                          <a:pt x="7481" y="5310"/>
                          <a:pt x="7642" y="5028"/>
                          <a:pt x="7803" y="4867"/>
                        </a:cubicBezTo>
                        <a:cubicBezTo>
                          <a:pt x="7884" y="4706"/>
                          <a:pt x="7965" y="4585"/>
                          <a:pt x="8085" y="4424"/>
                        </a:cubicBezTo>
                        <a:cubicBezTo>
                          <a:pt x="8246" y="4264"/>
                          <a:pt x="8527" y="4143"/>
                          <a:pt x="8809" y="4063"/>
                        </a:cubicBezTo>
                        <a:cubicBezTo>
                          <a:pt x="8890" y="3982"/>
                          <a:pt x="8970" y="3902"/>
                          <a:pt x="9090" y="3902"/>
                        </a:cubicBezTo>
                        <a:lnTo>
                          <a:pt x="9171" y="3902"/>
                        </a:lnTo>
                        <a:cubicBezTo>
                          <a:pt x="9895" y="3741"/>
                          <a:pt x="10579" y="3379"/>
                          <a:pt x="11303" y="3178"/>
                        </a:cubicBezTo>
                        <a:cubicBezTo>
                          <a:pt x="11383" y="3178"/>
                          <a:pt x="11745" y="3178"/>
                          <a:pt x="12027" y="3097"/>
                        </a:cubicBezTo>
                        <a:cubicBezTo>
                          <a:pt x="12188" y="3097"/>
                          <a:pt x="12308" y="3097"/>
                          <a:pt x="12308" y="3097"/>
                        </a:cubicBezTo>
                        <a:cubicBezTo>
                          <a:pt x="12590" y="3017"/>
                          <a:pt x="12912" y="3017"/>
                          <a:pt x="13032" y="3017"/>
                        </a:cubicBezTo>
                        <a:cubicBezTo>
                          <a:pt x="13756" y="3017"/>
                          <a:pt x="14561" y="3017"/>
                          <a:pt x="15325" y="3097"/>
                        </a:cubicBezTo>
                        <a:lnTo>
                          <a:pt x="15929" y="3097"/>
                        </a:lnTo>
                        <a:cubicBezTo>
                          <a:pt x="16290" y="3178"/>
                          <a:pt x="16532" y="3178"/>
                          <a:pt x="16894" y="3258"/>
                        </a:cubicBezTo>
                        <a:cubicBezTo>
                          <a:pt x="17256" y="3339"/>
                          <a:pt x="17698" y="3419"/>
                          <a:pt x="18060" y="3620"/>
                        </a:cubicBezTo>
                        <a:cubicBezTo>
                          <a:pt x="18503" y="3701"/>
                          <a:pt x="18865" y="3781"/>
                          <a:pt x="19307" y="3982"/>
                        </a:cubicBezTo>
                        <a:cubicBezTo>
                          <a:pt x="19669" y="4063"/>
                          <a:pt x="20111" y="4264"/>
                          <a:pt x="20554" y="4424"/>
                        </a:cubicBezTo>
                        <a:lnTo>
                          <a:pt x="20634" y="4424"/>
                        </a:lnTo>
                        <a:lnTo>
                          <a:pt x="20715" y="4505"/>
                        </a:lnTo>
                        <a:cubicBezTo>
                          <a:pt x="20876" y="4505"/>
                          <a:pt x="21077" y="4585"/>
                          <a:pt x="21077" y="4585"/>
                        </a:cubicBezTo>
                        <a:cubicBezTo>
                          <a:pt x="21881" y="5028"/>
                          <a:pt x="22565" y="5390"/>
                          <a:pt x="23289" y="5833"/>
                        </a:cubicBezTo>
                        <a:cubicBezTo>
                          <a:pt x="23651" y="5993"/>
                          <a:pt x="24013" y="6275"/>
                          <a:pt x="24335" y="6436"/>
                        </a:cubicBezTo>
                        <a:cubicBezTo>
                          <a:pt x="24416" y="6516"/>
                          <a:pt x="24858" y="6798"/>
                          <a:pt x="25139" y="7039"/>
                        </a:cubicBezTo>
                        <a:cubicBezTo>
                          <a:pt x="25421" y="7200"/>
                          <a:pt x="25864" y="7562"/>
                          <a:pt x="25944" y="7642"/>
                        </a:cubicBezTo>
                        <a:cubicBezTo>
                          <a:pt x="26225" y="7924"/>
                          <a:pt x="26547" y="8165"/>
                          <a:pt x="26829" y="8447"/>
                        </a:cubicBezTo>
                        <a:cubicBezTo>
                          <a:pt x="27553" y="9050"/>
                          <a:pt x="28076" y="9774"/>
                          <a:pt x="28679" y="10498"/>
                        </a:cubicBezTo>
                        <a:cubicBezTo>
                          <a:pt x="28840" y="10659"/>
                          <a:pt x="28840" y="10659"/>
                          <a:pt x="28840" y="10659"/>
                        </a:cubicBezTo>
                        <a:cubicBezTo>
                          <a:pt x="28921" y="10659"/>
                          <a:pt x="28921" y="10740"/>
                          <a:pt x="29001" y="10820"/>
                        </a:cubicBezTo>
                        <a:cubicBezTo>
                          <a:pt x="29282" y="11263"/>
                          <a:pt x="29524" y="11624"/>
                          <a:pt x="29725" y="11986"/>
                        </a:cubicBezTo>
                        <a:cubicBezTo>
                          <a:pt x="30167" y="12791"/>
                          <a:pt x="30610" y="13515"/>
                          <a:pt x="30972" y="14199"/>
                        </a:cubicBezTo>
                        <a:cubicBezTo>
                          <a:pt x="31052" y="14360"/>
                          <a:pt x="31132" y="14722"/>
                          <a:pt x="31253" y="15003"/>
                        </a:cubicBezTo>
                        <a:cubicBezTo>
                          <a:pt x="31414" y="15365"/>
                          <a:pt x="31535" y="15727"/>
                          <a:pt x="31615" y="16170"/>
                        </a:cubicBezTo>
                        <a:cubicBezTo>
                          <a:pt x="31776" y="16612"/>
                          <a:pt x="31897" y="17054"/>
                          <a:pt x="31977" y="17577"/>
                        </a:cubicBezTo>
                        <a:cubicBezTo>
                          <a:pt x="32058" y="17859"/>
                          <a:pt x="32138" y="18744"/>
                          <a:pt x="32138" y="18744"/>
                        </a:cubicBezTo>
                        <a:cubicBezTo>
                          <a:pt x="32259" y="18985"/>
                          <a:pt x="32259" y="19347"/>
                          <a:pt x="32259" y="1962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1" name="任意多边形: 形状 100"/>
                  <p:cNvSpPr/>
                  <p:nvPr/>
                </p:nvSpPr>
                <p:spPr>
                  <a:xfrm>
                    <a:off x="5960546" y="2390634"/>
                    <a:ext cx="56312" cy="52290"/>
                  </a:xfrm>
                  <a:custGeom>
                    <a:avLst/>
                    <a:gdLst>
                      <a:gd name="connsiteX0" fmla="*/ 56714 w 56312"/>
                      <a:gd name="connsiteY0" fmla="*/ 31805 h 52289"/>
                      <a:gd name="connsiteX1" fmla="*/ 35597 w 56312"/>
                      <a:gd name="connsiteY1" fmla="*/ 53002 h 52289"/>
                      <a:gd name="connsiteX2" fmla="*/ 6234 w 56312"/>
                      <a:gd name="connsiteY2" fmla="*/ 36230 h 52289"/>
                      <a:gd name="connsiteX3" fmla="*/ 3379 w 56312"/>
                      <a:gd name="connsiteY3" fmla="*/ 28346 h 52289"/>
                      <a:gd name="connsiteX4" fmla="*/ 3017 w 56312"/>
                      <a:gd name="connsiteY4" fmla="*/ 24605 h 52289"/>
                      <a:gd name="connsiteX5" fmla="*/ 3097 w 56312"/>
                      <a:gd name="connsiteY5" fmla="*/ 22393 h 52289"/>
                      <a:gd name="connsiteX6" fmla="*/ 3097 w 56312"/>
                      <a:gd name="connsiteY6" fmla="*/ 21588 h 52289"/>
                      <a:gd name="connsiteX7" fmla="*/ 3097 w 56312"/>
                      <a:gd name="connsiteY7" fmla="*/ 21427 h 52289"/>
                      <a:gd name="connsiteX8" fmla="*/ 3177 w 56312"/>
                      <a:gd name="connsiteY8" fmla="*/ 21146 h 52289"/>
                      <a:gd name="connsiteX9" fmla="*/ 8045 w 56312"/>
                      <a:gd name="connsiteY9" fmla="*/ 11573 h 52289"/>
                      <a:gd name="connsiteX10" fmla="*/ 9010 w 56312"/>
                      <a:gd name="connsiteY10" fmla="*/ 10608 h 52289"/>
                      <a:gd name="connsiteX11" fmla="*/ 11946 w 56312"/>
                      <a:gd name="connsiteY11" fmla="*/ 8476 h 52289"/>
                      <a:gd name="connsiteX12" fmla="*/ 12911 w 56312"/>
                      <a:gd name="connsiteY12" fmla="*/ 7591 h 52289"/>
                      <a:gd name="connsiteX13" fmla="*/ 35798 w 56312"/>
                      <a:gd name="connsiteY13" fmla="*/ 4051 h 52289"/>
                      <a:gd name="connsiteX14" fmla="*/ 56714 w 56312"/>
                      <a:gd name="connsiteY14" fmla="*/ 31805 h 52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6312" h="52289">
                        <a:moveTo>
                          <a:pt x="56714" y="31805"/>
                        </a:moveTo>
                        <a:cubicBezTo>
                          <a:pt x="56553" y="43148"/>
                          <a:pt x="47382" y="52479"/>
                          <a:pt x="35597" y="53002"/>
                        </a:cubicBezTo>
                        <a:cubicBezTo>
                          <a:pt x="23329" y="53525"/>
                          <a:pt x="11825" y="46526"/>
                          <a:pt x="6234" y="36230"/>
                        </a:cubicBezTo>
                        <a:cubicBezTo>
                          <a:pt x="4907" y="33736"/>
                          <a:pt x="4022" y="31443"/>
                          <a:pt x="3379" y="28346"/>
                        </a:cubicBezTo>
                        <a:cubicBezTo>
                          <a:pt x="3097" y="26938"/>
                          <a:pt x="3017" y="26375"/>
                          <a:pt x="3017" y="24605"/>
                        </a:cubicBezTo>
                        <a:cubicBezTo>
                          <a:pt x="3017" y="23800"/>
                          <a:pt x="3017" y="23077"/>
                          <a:pt x="3097" y="22393"/>
                        </a:cubicBezTo>
                        <a:lnTo>
                          <a:pt x="3097" y="21588"/>
                        </a:lnTo>
                        <a:cubicBezTo>
                          <a:pt x="3097" y="21508"/>
                          <a:pt x="3097" y="21427"/>
                          <a:pt x="3097" y="21427"/>
                        </a:cubicBezTo>
                        <a:cubicBezTo>
                          <a:pt x="3177" y="21427"/>
                          <a:pt x="3177" y="21347"/>
                          <a:pt x="3177" y="21146"/>
                        </a:cubicBezTo>
                        <a:cubicBezTo>
                          <a:pt x="3902" y="17163"/>
                          <a:pt x="5470" y="14026"/>
                          <a:pt x="8045" y="11573"/>
                        </a:cubicBezTo>
                        <a:lnTo>
                          <a:pt x="9010" y="10608"/>
                        </a:lnTo>
                        <a:cubicBezTo>
                          <a:pt x="9895" y="9883"/>
                          <a:pt x="10860" y="9199"/>
                          <a:pt x="11946" y="8476"/>
                        </a:cubicBezTo>
                        <a:cubicBezTo>
                          <a:pt x="12388" y="8194"/>
                          <a:pt x="12670" y="7872"/>
                          <a:pt x="12911" y="7591"/>
                        </a:cubicBezTo>
                        <a:cubicBezTo>
                          <a:pt x="19669" y="3246"/>
                          <a:pt x="27995" y="1839"/>
                          <a:pt x="35798" y="4051"/>
                        </a:cubicBezTo>
                        <a:cubicBezTo>
                          <a:pt x="47382" y="7309"/>
                          <a:pt x="56995" y="19617"/>
                          <a:pt x="56714" y="31805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2" name="任意多边形: 形状 101"/>
                  <p:cNvSpPr/>
                  <p:nvPr/>
                </p:nvSpPr>
                <p:spPr>
                  <a:xfrm>
                    <a:off x="6090003" y="2455341"/>
                    <a:ext cx="32178" cy="32178"/>
                  </a:xfrm>
                  <a:custGeom>
                    <a:avLst/>
                    <a:gdLst>
                      <a:gd name="connsiteX0" fmla="*/ 32158 w 32178"/>
                      <a:gd name="connsiteY0" fmla="*/ 18382 h 32178"/>
                      <a:gd name="connsiteX1" fmla="*/ 32158 w 32178"/>
                      <a:gd name="connsiteY1" fmla="*/ 18462 h 32178"/>
                      <a:gd name="connsiteX2" fmla="*/ 32158 w 32178"/>
                      <a:gd name="connsiteY2" fmla="*/ 18623 h 32178"/>
                      <a:gd name="connsiteX3" fmla="*/ 32158 w 32178"/>
                      <a:gd name="connsiteY3" fmla="*/ 19669 h 32178"/>
                      <a:gd name="connsiteX4" fmla="*/ 30912 w 32178"/>
                      <a:gd name="connsiteY4" fmla="*/ 24455 h 32178"/>
                      <a:gd name="connsiteX5" fmla="*/ 30107 w 32178"/>
                      <a:gd name="connsiteY5" fmla="*/ 25783 h 32178"/>
                      <a:gd name="connsiteX6" fmla="*/ 30107 w 32178"/>
                      <a:gd name="connsiteY6" fmla="*/ 25863 h 32178"/>
                      <a:gd name="connsiteX7" fmla="*/ 30026 w 32178"/>
                      <a:gd name="connsiteY7" fmla="*/ 25863 h 32178"/>
                      <a:gd name="connsiteX8" fmla="*/ 30026 w 32178"/>
                      <a:gd name="connsiteY8" fmla="*/ 25944 h 32178"/>
                      <a:gd name="connsiteX9" fmla="*/ 29584 w 32178"/>
                      <a:gd name="connsiteY9" fmla="*/ 26386 h 32178"/>
                      <a:gd name="connsiteX10" fmla="*/ 28418 w 32178"/>
                      <a:gd name="connsiteY10" fmla="*/ 27432 h 32178"/>
                      <a:gd name="connsiteX11" fmla="*/ 28337 w 32178"/>
                      <a:gd name="connsiteY11" fmla="*/ 27593 h 32178"/>
                      <a:gd name="connsiteX12" fmla="*/ 28176 w 32178"/>
                      <a:gd name="connsiteY12" fmla="*/ 27754 h 32178"/>
                      <a:gd name="connsiteX13" fmla="*/ 27573 w 32178"/>
                      <a:gd name="connsiteY13" fmla="*/ 28116 h 32178"/>
                      <a:gd name="connsiteX14" fmla="*/ 26246 w 32178"/>
                      <a:gd name="connsiteY14" fmla="*/ 28920 h 32178"/>
                      <a:gd name="connsiteX15" fmla="*/ 25521 w 32178"/>
                      <a:gd name="connsiteY15" fmla="*/ 29282 h 32178"/>
                      <a:gd name="connsiteX16" fmla="*/ 25361 w 32178"/>
                      <a:gd name="connsiteY16" fmla="*/ 29363 h 32178"/>
                      <a:gd name="connsiteX17" fmla="*/ 23832 w 32178"/>
                      <a:gd name="connsiteY17" fmla="*/ 29805 h 32178"/>
                      <a:gd name="connsiteX18" fmla="*/ 22947 w 32178"/>
                      <a:gd name="connsiteY18" fmla="*/ 29966 h 32178"/>
                      <a:gd name="connsiteX19" fmla="*/ 22786 w 32178"/>
                      <a:gd name="connsiteY19" fmla="*/ 29966 h 32178"/>
                      <a:gd name="connsiteX20" fmla="*/ 22706 w 32178"/>
                      <a:gd name="connsiteY20" fmla="*/ 29966 h 32178"/>
                      <a:gd name="connsiteX21" fmla="*/ 19689 w 32178"/>
                      <a:gd name="connsiteY21" fmla="*/ 30046 h 32178"/>
                      <a:gd name="connsiteX22" fmla="*/ 18643 w 32178"/>
                      <a:gd name="connsiteY22" fmla="*/ 29966 h 32178"/>
                      <a:gd name="connsiteX23" fmla="*/ 17477 w 32178"/>
                      <a:gd name="connsiteY23" fmla="*/ 29805 h 32178"/>
                      <a:gd name="connsiteX24" fmla="*/ 14742 w 32178"/>
                      <a:gd name="connsiteY24" fmla="*/ 29081 h 32178"/>
                      <a:gd name="connsiteX25" fmla="*/ 14018 w 32178"/>
                      <a:gd name="connsiteY25" fmla="*/ 28800 h 32178"/>
                      <a:gd name="connsiteX26" fmla="*/ 13736 w 32178"/>
                      <a:gd name="connsiteY26" fmla="*/ 28719 h 32178"/>
                      <a:gd name="connsiteX27" fmla="*/ 12851 w 32178"/>
                      <a:gd name="connsiteY27" fmla="*/ 28196 h 32178"/>
                      <a:gd name="connsiteX28" fmla="*/ 10438 w 32178"/>
                      <a:gd name="connsiteY28" fmla="*/ 26789 h 32178"/>
                      <a:gd name="connsiteX29" fmla="*/ 9995 w 32178"/>
                      <a:gd name="connsiteY29" fmla="*/ 26507 h 32178"/>
                      <a:gd name="connsiteX30" fmla="*/ 9392 w 32178"/>
                      <a:gd name="connsiteY30" fmla="*/ 25984 h 32178"/>
                      <a:gd name="connsiteX31" fmla="*/ 8869 w 32178"/>
                      <a:gd name="connsiteY31" fmla="*/ 25541 h 32178"/>
                      <a:gd name="connsiteX32" fmla="*/ 7099 w 32178"/>
                      <a:gd name="connsiteY32" fmla="*/ 23772 h 32178"/>
                      <a:gd name="connsiteX33" fmla="*/ 6576 w 32178"/>
                      <a:gd name="connsiteY33" fmla="*/ 23048 h 32178"/>
                      <a:gd name="connsiteX34" fmla="*/ 5973 w 32178"/>
                      <a:gd name="connsiteY34" fmla="*/ 22163 h 32178"/>
                      <a:gd name="connsiteX35" fmla="*/ 4364 w 32178"/>
                      <a:gd name="connsiteY35" fmla="*/ 19427 h 32178"/>
                      <a:gd name="connsiteX36" fmla="*/ 4203 w 32178"/>
                      <a:gd name="connsiteY36" fmla="*/ 19066 h 32178"/>
                      <a:gd name="connsiteX37" fmla="*/ 4123 w 32178"/>
                      <a:gd name="connsiteY37" fmla="*/ 18985 h 32178"/>
                      <a:gd name="connsiteX38" fmla="*/ 3681 w 32178"/>
                      <a:gd name="connsiteY38" fmla="*/ 17577 h 32178"/>
                      <a:gd name="connsiteX39" fmla="*/ 3600 w 32178"/>
                      <a:gd name="connsiteY39" fmla="*/ 17216 h 32178"/>
                      <a:gd name="connsiteX40" fmla="*/ 3158 w 32178"/>
                      <a:gd name="connsiteY40" fmla="*/ 15245 h 32178"/>
                      <a:gd name="connsiteX41" fmla="*/ 3077 w 32178"/>
                      <a:gd name="connsiteY41" fmla="*/ 14440 h 32178"/>
                      <a:gd name="connsiteX42" fmla="*/ 3077 w 32178"/>
                      <a:gd name="connsiteY42" fmla="*/ 12911 h 32178"/>
                      <a:gd name="connsiteX43" fmla="*/ 3158 w 32178"/>
                      <a:gd name="connsiteY43" fmla="*/ 11584 h 32178"/>
                      <a:gd name="connsiteX44" fmla="*/ 3238 w 32178"/>
                      <a:gd name="connsiteY44" fmla="*/ 11142 h 32178"/>
                      <a:gd name="connsiteX45" fmla="*/ 3681 w 32178"/>
                      <a:gd name="connsiteY45" fmla="*/ 9895 h 32178"/>
                      <a:gd name="connsiteX46" fmla="*/ 3681 w 32178"/>
                      <a:gd name="connsiteY46" fmla="*/ 9734 h 32178"/>
                      <a:gd name="connsiteX47" fmla="*/ 3761 w 32178"/>
                      <a:gd name="connsiteY47" fmla="*/ 9654 h 32178"/>
                      <a:gd name="connsiteX48" fmla="*/ 3841 w 32178"/>
                      <a:gd name="connsiteY48" fmla="*/ 9372 h 32178"/>
                      <a:gd name="connsiteX49" fmla="*/ 4203 w 32178"/>
                      <a:gd name="connsiteY49" fmla="*/ 8648 h 32178"/>
                      <a:gd name="connsiteX50" fmla="*/ 4364 w 32178"/>
                      <a:gd name="connsiteY50" fmla="*/ 8487 h 32178"/>
                      <a:gd name="connsiteX51" fmla="*/ 4646 w 32178"/>
                      <a:gd name="connsiteY51" fmla="*/ 7964 h 32178"/>
                      <a:gd name="connsiteX52" fmla="*/ 4726 w 32178"/>
                      <a:gd name="connsiteY52" fmla="*/ 7964 h 32178"/>
                      <a:gd name="connsiteX53" fmla="*/ 4807 w 32178"/>
                      <a:gd name="connsiteY53" fmla="*/ 7884 h 32178"/>
                      <a:gd name="connsiteX54" fmla="*/ 5169 w 32178"/>
                      <a:gd name="connsiteY54" fmla="*/ 7361 h 32178"/>
                      <a:gd name="connsiteX55" fmla="*/ 5330 w 32178"/>
                      <a:gd name="connsiteY55" fmla="*/ 7200 h 32178"/>
                      <a:gd name="connsiteX56" fmla="*/ 7301 w 32178"/>
                      <a:gd name="connsiteY56" fmla="*/ 5349 h 32178"/>
                      <a:gd name="connsiteX57" fmla="*/ 7381 w 32178"/>
                      <a:gd name="connsiteY57" fmla="*/ 5269 h 32178"/>
                      <a:gd name="connsiteX58" fmla="*/ 7542 w 32178"/>
                      <a:gd name="connsiteY58" fmla="*/ 5189 h 32178"/>
                      <a:gd name="connsiteX59" fmla="*/ 8708 w 32178"/>
                      <a:gd name="connsiteY59" fmla="*/ 4465 h 32178"/>
                      <a:gd name="connsiteX60" fmla="*/ 9754 w 32178"/>
                      <a:gd name="connsiteY60" fmla="*/ 3942 h 32178"/>
                      <a:gd name="connsiteX61" fmla="*/ 10036 w 32178"/>
                      <a:gd name="connsiteY61" fmla="*/ 3861 h 32178"/>
                      <a:gd name="connsiteX62" fmla="*/ 10197 w 32178"/>
                      <a:gd name="connsiteY62" fmla="*/ 3781 h 32178"/>
                      <a:gd name="connsiteX63" fmla="*/ 12610 w 32178"/>
                      <a:gd name="connsiteY63" fmla="*/ 3178 h 32178"/>
                      <a:gd name="connsiteX64" fmla="*/ 12972 w 32178"/>
                      <a:gd name="connsiteY64" fmla="*/ 3097 h 32178"/>
                      <a:gd name="connsiteX65" fmla="*/ 14219 w 32178"/>
                      <a:gd name="connsiteY65" fmla="*/ 3017 h 32178"/>
                      <a:gd name="connsiteX66" fmla="*/ 16511 w 32178"/>
                      <a:gd name="connsiteY66" fmla="*/ 3097 h 32178"/>
                      <a:gd name="connsiteX67" fmla="*/ 16592 w 32178"/>
                      <a:gd name="connsiteY67" fmla="*/ 3097 h 32178"/>
                      <a:gd name="connsiteX68" fmla="*/ 16753 w 32178"/>
                      <a:gd name="connsiteY68" fmla="*/ 3178 h 32178"/>
                      <a:gd name="connsiteX69" fmla="*/ 18281 w 32178"/>
                      <a:gd name="connsiteY69" fmla="*/ 3459 h 32178"/>
                      <a:gd name="connsiteX70" fmla="*/ 20775 w 32178"/>
                      <a:gd name="connsiteY70" fmla="*/ 4183 h 32178"/>
                      <a:gd name="connsiteX71" fmla="*/ 20936 w 32178"/>
                      <a:gd name="connsiteY71" fmla="*/ 4263 h 32178"/>
                      <a:gd name="connsiteX72" fmla="*/ 21016 w 32178"/>
                      <a:gd name="connsiteY72" fmla="*/ 4344 h 32178"/>
                      <a:gd name="connsiteX73" fmla="*/ 21298 w 32178"/>
                      <a:gd name="connsiteY73" fmla="*/ 4424 h 32178"/>
                      <a:gd name="connsiteX74" fmla="*/ 22344 w 32178"/>
                      <a:gd name="connsiteY74" fmla="*/ 4947 h 32178"/>
                      <a:gd name="connsiteX75" fmla="*/ 22505 w 32178"/>
                      <a:gd name="connsiteY75" fmla="*/ 5028 h 32178"/>
                      <a:gd name="connsiteX76" fmla="*/ 24556 w 32178"/>
                      <a:gd name="connsiteY76" fmla="*/ 6275 h 32178"/>
                      <a:gd name="connsiteX77" fmla="*/ 25159 w 32178"/>
                      <a:gd name="connsiteY77" fmla="*/ 6717 h 32178"/>
                      <a:gd name="connsiteX78" fmla="*/ 25240 w 32178"/>
                      <a:gd name="connsiteY78" fmla="*/ 6797 h 32178"/>
                      <a:gd name="connsiteX79" fmla="*/ 26044 w 32178"/>
                      <a:gd name="connsiteY79" fmla="*/ 7320 h 32178"/>
                      <a:gd name="connsiteX80" fmla="*/ 27734 w 32178"/>
                      <a:gd name="connsiteY80" fmla="*/ 9090 h 32178"/>
                      <a:gd name="connsiteX81" fmla="*/ 28699 w 32178"/>
                      <a:gd name="connsiteY81" fmla="*/ 10136 h 32178"/>
                      <a:gd name="connsiteX82" fmla="*/ 28980 w 32178"/>
                      <a:gd name="connsiteY82" fmla="*/ 10498 h 32178"/>
                      <a:gd name="connsiteX83" fmla="*/ 30026 w 32178"/>
                      <a:gd name="connsiteY83" fmla="*/ 12188 h 32178"/>
                      <a:gd name="connsiteX84" fmla="*/ 30389 w 32178"/>
                      <a:gd name="connsiteY84" fmla="*/ 12791 h 32178"/>
                      <a:gd name="connsiteX85" fmla="*/ 30912 w 32178"/>
                      <a:gd name="connsiteY85" fmla="*/ 13836 h 32178"/>
                      <a:gd name="connsiteX86" fmla="*/ 30992 w 32178"/>
                      <a:gd name="connsiteY86" fmla="*/ 14118 h 32178"/>
                      <a:gd name="connsiteX87" fmla="*/ 31153 w 32178"/>
                      <a:gd name="connsiteY87" fmla="*/ 14641 h 32178"/>
                      <a:gd name="connsiteX88" fmla="*/ 31957 w 32178"/>
                      <a:gd name="connsiteY88" fmla="*/ 17296 h 32178"/>
                      <a:gd name="connsiteX89" fmla="*/ 32158 w 32178"/>
                      <a:gd name="connsiteY89" fmla="*/ 18382 h 32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</a:cxnLst>
                    <a:rect l="l" t="t" r="r" b="b"/>
                    <a:pathLst>
                      <a:path w="32178" h="32178">
                        <a:moveTo>
                          <a:pt x="32158" y="18382"/>
                        </a:moveTo>
                        <a:cubicBezTo>
                          <a:pt x="32158" y="18382"/>
                          <a:pt x="32158" y="18382"/>
                          <a:pt x="32158" y="18462"/>
                        </a:cubicBezTo>
                        <a:cubicBezTo>
                          <a:pt x="32158" y="18543"/>
                          <a:pt x="32158" y="18623"/>
                          <a:pt x="32158" y="18623"/>
                        </a:cubicBezTo>
                        <a:lnTo>
                          <a:pt x="32158" y="19669"/>
                        </a:lnTo>
                        <a:cubicBezTo>
                          <a:pt x="32158" y="21358"/>
                          <a:pt x="31796" y="23048"/>
                          <a:pt x="30912" y="24455"/>
                        </a:cubicBezTo>
                        <a:cubicBezTo>
                          <a:pt x="30630" y="24898"/>
                          <a:pt x="30389" y="25421"/>
                          <a:pt x="30107" y="25783"/>
                        </a:cubicBezTo>
                        <a:cubicBezTo>
                          <a:pt x="30107" y="25863"/>
                          <a:pt x="30107" y="25863"/>
                          <a:pt x="30107" y="25863"/>
                        </a:cubicBezTo>
                        <a:lnTo>
                          <a:pt x="30026" y="25863"/>
                        </a:lnTo>
                        <a:lnTo>
                          <a:pt x="30026" y="25944"/>
                        </a:lnTo>
                        <a:cubicBezTo>
                          <a:pt x="29946" y="26024"/>
                          <a:pt x="29664" y="26306"/>
                          <a:pt x="29584" y="26386"/>
                        </a:cubicBezTo>
                        <a:cubicBezTo>
                          <a:pt x="29222" y="26748"/>
                          <a:pt x="28780" y="27110"/>
                          <a:pt x="28418" y="27432"/>
                        </a:cubicBezTo>
                        <a:cubicBezTo>
                          <a:pt x="28337" y="27512"/>
                          <a:pt x="28337" y="27512"/>
                          <a:pt x="28337" y="27593"/>
                        </a:cubicBezTo>
                        <a:cubicBezTo>
                          <a:pt x="28257" y="27673"/>
                          <a:pt x="28257" y="27673"/>
                          <a:pt x="28176" y="27754"/>
                        </a:cubicBezTo>
                        <a:cubicBezTo>
                          <a:pt x="28015" y="27834"/>
                          <a:pt x="27734" y="27914"/>
                          <a:pt x="27573" y="28116"/>
                        </a:cubicBezTo>
                        <a:cubicBezTo>
                          <a:pt x="27130" y="28397"/>
                          <a:pt x="26688" y="28639"/>
                          <a:pt x="26246" y="28920"/>
                        </a:cubicBezTo>
                        <a:cubicBezTo>
                          <a:pt x="26084" y="29001"/>
                          <a:pt x="25803" y="29202"/>
                          <a:pt x="25521" y="29282"/>
                        </a:cubicBezTo>
                        <a:cubicBezTo>
                          <a:pt x="25441" y="29282"/>
                          <a:pt x="25441" y="29363"/>
                          <a:pt x="25361" y="29363"/>
                        </a:cubicBezTo>
                        <a:cubicBezTo>
                          <a:pt x="24838" y="29443"/>
                          <a:pt x="24395" y="29644"/>
                          <a:pt x="23832" y="29805"/>
                        </a:cubicBezTo>
                        <a:cubicBezTo>
                          <a:pt x="23550" y="29885"/>
                          <a:pt x="23229" y="29885"/>
                          <a:pt x="22947" y="29966"/>
                        </a:cubicBezTo>
                        <a:cubicBezTo>
                          <a:pt x="22947" y="29966"/>
                          <a:pt x="22867" y="29966"/>
                          <a:pt x="22786" y="29966"/>
                        </a:cubicBezTo>
                        <a:lnTo>
                          <a:pt x="22706" y="29966"/>
                        </a:lnTo>
                        <a:cubicBezTo>
                          <a:pt x="21660" y="30046"/>
                          <a:pt x="20654" y="30127"/>
                          <a:pt x="19689" y="30046"/>
                        </a:cubicBezTo>
                        <a:cubicBezTo>
                          <a:pt x="19327" y="30046"/>
                          <a:pt x="18965" y="29966"/>
                          <a:pt x="18643" y="29966"/>
                        </a:cubicBezTo>
                        <a:cubicBezTo>
                          <a:pt x="18362" y="29966"/>
                          <a:pt x="17678" y="29885"/>
                          <a:pt x="17477" y="29805"/>
                        </a:cubicBezTo>
                        <a:cubicBezTo>
                          <a:pt x="16592" y="29644"/>
                          <a:pt x="15627" y="29363"/>
                          <a:pt x="14742" y="29081"/>
                        </a:cubicBezTo>
                        <a:cubicBezTo>
                          <a:pt x="14661" y="29001"/>
                          <a:pt x="14299" y="28920"/>
                          <a:pt x="14018" y="28800"/>
                        </a:cubicBezTo>
                        <a:cubicBezTo>
                          <a:pt x="13857" y="28719"/>
                          <a:pt x="13736" y="28719"/>
                          <a:pt x="13736" y="28719"/>
                        </a:cubicBezTo>
                        <a:cubicBezTo>
                          <a:pt x="13454" y="28558"/>
                          <a:pt x="12932" y="28277"/>
                          <a:pt x="12851" y="28196"/>
                        </a:cubicBezTo>
                        <a:cubicBezTo>
                          <a:pt x="11966" y="27754"/>
                          <a:pt x="11242" y="27311"/>
                          <a:pt x="10438" y="26789"/>
                        </a:cubicBezTo>
                        <a:cubicBezTo>
                          <a:pt x="10358" y="26708"/>
                          <a:pt x="10156" y="26628"/>
                          <a:pt x="9995" y="26507"/>
                        </a:cubicBezTo>
                        <a:cubicBezTo>
                          <a:pt x="9835" y="26346"/>
                          <a:pt x="9633" y="26145"/>
                          <a:pt x="9392" y="25984"/>
                        </a:cubicBezTo>
                        <a:cubicBezTo>
                          <a:pt x="9231" y="25823"/>
                          <a:pt x="9030" y="25702"/>
                          <a:pt x="8869" y="25541"/>
                        </a:cubicBezTo>
                        <a:lnTo>
                          <a:pt x="7099" y="23772"/>
                        </a:lnTo>
                        <a:cubicBezTo>
                          <a:pt x="7019" y="23691"/>
                          <a:pt x="6738" y="23329"/>
                          <a:pt x="6576" y="23048"/>
                        </a:cubicBezTo>
                        <a:cubicBezTo>
                          <a:pt x="6576" y="23048"/>
                          <a:pt x="6054" y="22324"/>
                          <a:pt x="5973" y="22163"/>
                        </a:cubicBezTo>
                        <a:cubicBezTo>
                          <a:pt x="5370" y="21278"/>
                          <a:pt x="4807" y="20393"/>
                          <a:pt x="4364" y="19427"/>
                        </a:cubicBezTo>
                        <a:cubicBezTo>
                          <a:pt x="4284" y="19347"/>
                          <a:pt x="4284" y="19146"/>
                          <a:pt x="4203" y="19066"/>
                        </a:cubicBezTo>
                        <a:lnTo>
                          <a:pt x="4123" y="18985"/>
                        </a:lnTo>
                        <a:cubicBezTo>
                          <a:pt x="4042" y="18462"/>
                          <a:pt x="3761" y="18100"/>
                          <a:pt x="3681" y="17577"/>
                        </a:cubicBezTo>
                        <a:cubicBezTo>
                          <a:pt x="3681" y="17497"/>
                          <a:pt x="3600" y="17296"/>
                          <a:pt x="3600" y="17216"/>
                        </a:cubicBezTo>
                        <a:cubicBezTo>
                          <a:pt x="3439" y="16612"/>
                          <a:pt x="3238" y="15968"/>
                          <a:pt x="3158" y="15245"/>
                        </a:cubicBezTo>
                        <a:cubicBezTo>
                          <a:pt x="3158" y="15164"/>
                          <a:pt x="3077" y="14722"/>
                          <a:pt x="3077" y="14440"/>
                        </a:cubicBezTo>
                        <a:cubicBezTo>
                          <a:pt x="2997" y="13917"/>
                          <a:pt x="2997" y="13475"/>
                          <a:pt x="3077" y="12911"/>
                        </a:cubicBezTo>
                        <a:cubicBezTo>
                          <a:pt x="3077" y="12469"/>
                          <a:pt x="3077" y="12027"/>
                          <a:pt x="3158" y="11584"/>
                        </a:cubicBezTo>
                        <a:cubicBezTo>
                          <a:pt x="3158" y="11423"/>
                          <a:pt x="3238" y="11222"/>
                          <a:pt x="3238" y="11142"/>
                        </a:cubicBezTo>
                        <a:cubicBezTo>
                          <a:pt x="3399" y="10699"/>
                          <a:pt x="3520" y="10337"/>
                          <a:pt x="3681" y="9895"/>
                        </a:cubicBezTo>
                        <a:cubicBezTo>
                          <a:pt x="3681" y="9814"/>
                          <a:pt x="3681" y="9814"/>
                          <a:pt x="3681" y="9734"/>
                        </a:cubicBezTo>
                        <a:lnTo>
                          <a:pt x="3761" y="9654"/>
                        </a:lnTo>
                        <a:cubicBezTo>
                          <a:pt x="3761" y="9573"/>
                          <a:pt x="3761" y="9573"/>
                          <a:pt x="3841" y="9372"/>
                        </a:cubicBezTo>
                        <a:cubicBezTo>
                          <a:pt x="3922" y="9211"/>
                          <a:pt x="4123" y="8929"/>
                          <a:pt x="4203" y="8648"/>
                        </a:cubicBezTo>
                        <a:cubicBezTo>
                          <a:pt x="4284" y="8567"/>
                          <a:pt x="4284" y="8567"/>
                          <a:pt x="4364" y="8487"/>
                        </a:cubicBezTo>
                        <a:cubicBezTo>
                          <a:pt x="4445" y="8326"/>
                          <a:pt x="4525" y="8125"/>
                          <a:pt x="4646" y="7964"/>
                        </a:cubicBezTo>
                        <a:lnTo>
                          <a:pt x="4726" y="7964"/>
                        </a:lnTo>
                        <a:lnTo>
                          <a:pt x="4807" y="7884"/>
                        </a:lnTo>
                        <a:cubicBezTo>
                          <a:pt x="4887" y="7723"/>
                          <a:pt x="5088" y="7522"/>
                          <a:pt x="5169" y="7361"/>
                        </a:cubicBezTo>
                        <a:cubicBezTo>
                          <a:pt x="5249" y="7280"/>
                          <a:pt x="5330" y="7200"/>
                          <a:pt x="5330" y="7200"/>
                        </a:cubicBezTo>
                        <a:cubicBezTo>
                          <a:pt x="5933" y="6476"/>
                          <a:pt x="6576" y="5953"/>
                          <a:pt x="7301" y="5349"/>
                        </a:cubicBezTo>
                        <a:cubicBezTo>
                          <a:pt x="7301" y="5269"/>
                          <a:pt x="7381" y="5269"/>
                          <a:pt x="7381" y="5269"/>
                        </a:cubicBezTo>
                        <a:cubicBezTo>
                          <a:pt x="7461" y="5189"/>
                          <a:pt x="7542" y="5189"/>
                          <a:pt x="7542" y="5189"/>
                        </a:cubicBezTo>
                        <a:cubicBezTo>
                          <a:pt x="7984" y="4907"/>
                          <a:pt x="8347" y="4666"/>
                          <a:pt x="8708" y="4465"/>
                        </a:cubicBezTo>
                        <a:cubicBezTo>
                          <a:pt x="9070" y="4304"/>
                          <a:pt x="9432" y="4103"/>
                          <a:pt x="9754" y="3942"/>
                        </a:cubicBezTo>
                        <a:cubicBezTo>
                          <a:pt x="9835" y="3942"/>
                          <a:pt x="10036" y="3861"/>
                          <a:pt x="10036" y="3861"/>
                        </a:cubicBezTo>
                        <a:cubicBezTo>
                          <a:pt x="10116" y="3781"/>
                          <a:pt x="10116" y="3781"/>
                          <a:pt x="10197" y="3781"/>
                        </a:cubicBezTo>
                        <a:cubicBezTo>
                          <a:pt x="11001" y="3499"/>
                          <a:pt x="11806" y="3338"/>
                          <a:pt x="12610" y="3178"/>
                        </a:cubicBezTo>
                        <a:cubicBezTo>
                          <a:pt x="12771" y="3097"/>
                          <a:pt x="12891" y="3097"/>
                          <a:pt x="12972" y="3097"/>
                        </a:cubicBezTo>
                        <a:cubicBezTo>
                          <a:pt x="13414" y="3178"/>
                          <a:pt x="13777" y="3097"/>
                          <a:pt x="14219" y="3017"/>
                        </a:cubicBezTo>
                        <a:cubicBezTo>
                          <a:pt x="14943" y="3017"/>
                          <a:pt x="15828" y="3097"/>
                          <a:pt x="16511" y="3097"/>
                        </a:cubicBezTo>
                        <a:cubicBezTo>
                          <a:pt x="16511" y="3097"/>
                          <a:pt x="16511" y="3097"/>
                          <a:pt x="16592" y="3097"/>
                        </a:cubicBezTo>
                        <a:cubicBezTo>
                          <a:pt x="16672" y="3097"/>
                          <a:pt x="16672" y="3178"/>
                          <a:pt x="16753" y="3178"/>
                        </a:cubicBezTo>
                        <a:cubicBezTo>
                          <a:pt x="17276" y="3258"/>
                          <a:pt x="17839" y="3338"/>
                          <a:pt x="18281" y="3459"/>
                        </a:cubicBezTo>
                        <a:cubicBezTo>
                          <a:pt x="19166" y="3620"/>
                          <a:pt x="19971" y="3902"/>
                          <a:pt x="20775" y="4183"/>
                        </a:cubicBezTo>
                        <a:cubicBezTo>
                          <a:pt x="20775" y="4183"/>
                          <a:pt x="20856" y="4263"/>
                          <a:pt x="20936" y="4263"/>
                        </a:cubicBezTo>
                        <a:cubicBezTo>
                          <a:pt x="20936" y="4263"/>
                          <a:pt x="21016" y="4263"/>
                          <a:pt x="21016" y="4344"/>
                        </a:cubicBezTo>
                        <a:cubicBezTo>
                          <a:pt x="21097" y="4344"/>
                          <a:pt x="21298" y="4424"/>
                          <a:pt x="21298" y="4424"/>
                        </a:cubicBezTo>
                        <a:cubicBezTo>
                          <a:pt x="21660" y="4585"/>
                          <a:pt x="22022" y="4786"/>
                          <a:pt x="22344" y="4947"/>
                        </a:cubicBezTo>
                        <a:cubicBezTo>
                          <a:pt x="22425" y="4947"/>
                          <a:pt x="22425" y="5028"/>
                          <a:pt x="22505" y="5028"/>
                        </a:cubicBezTo>
                        <a:cubicBezTo>
                          <a:pt x="23229" y="5390"/>
                          <a:pt x="23913" y="5752"/>
                          <a:pt x="24556" y="6275"/>
                        </a:cubicBezTo>
                        <a:cubicBezTo>
                          <a:pt x="24838" y="6355"/>
                          <a:pt x="24998" y="6556"/>
                          <a:pt x="25159" y="6717"/>
                        </a:cubicBezTo>
                        <a:cubicBezTo>
                          <a:pt x="25159" y="6717"/>
                          <a:pt x="25159" y="6717"/>
                          <a:pt x="25240" y="6797"/>
                        </a:cubicBezTo>
                        <a:cubicBezTo>
                          <a:pt x="25521" y="6958"/>
                          <a:pt x="25843" y="7240"/>
                          <a:pt x="26044" y="7320"/>
                        </a:cubicBezTo>
                        <a:cubicBezTo>
                          <a:pt x="26648" y="7924"/>
                          <a:pt x="27211" y="8487"/>
                          <a:pt x="27734" y="9090"/>
                        </a:cubicBezTo>
                        <a:cubicBezTo>
                          <a:pt x="28096" y="9372"/>
                          <a:pt x="28337" y="9814"/>
                          <a:pt x="28699" y="10136"/>
                        </a:cubicBezTo>
                        <a:cubicBezTo>
                          <a:pt x="28860" y="10217"/>
                          <a:pt x="28860" y="10418"/>
                          <a:pt x="28980" y="10498"/>
                        </a:cubicBezTo>
                        <a:cubicBezTo>
                          <a:pt x="29343" y="11102"/>
                          <a:pt x="29705" y="11665"/>
                          <a:pt x="30026" y="12188"/>
                        </a:cubicBezTo>
                        <a:cubicBezTo>
                          <a:pt x="30107" y="12348"/>
                          <a:pt x="30308" y="12630"/>
                          <a:pt x="30389" y="12791"/>
                        </a:cubicBezTo>
                        <a:cubicBezTo>
                          <a:pt x="30549" y="13153"/>
                          <a:pt x="30750" y="13515"/>
                          <a:pt x="30912" y="13836"/>
                        </a:cubicBezTo>
                        <a:cubicBezTo>
                          <a:pt x="30912" y="13836"/>
                          <a:pt x="30992" y="13997"/>
                          <a:pt x="30992" y="14118"/>
                        </a:cubicBezTo>
                        <a:cubicBezTo>
                          <a:pt x="30992" y="14279"/>
                          <a:pt x="31153" y="14561"/>
                          <a:pt x="31153" y="14641"/>
                        </a:cubicBezTo>
                        <a:cubicBezTo>
                          <a:pt x="31514" y="15526"/>
                          <a:pt x="31676" y="16411"/>
                          <a:pt x="31957" y="17296"/>
                        </a:cubicBezTo>
                        <a:cubicBezTo>
                          <a:pt x="31997" y="17497"/>
                          <a:pt x="32078" y="18020"/>
                          <a:pt x="32158" y="18382"/>
                        </a:cubicBezTo>
                        <a:close/>
                      </a:path>
                    </a:pathLst>
                  </a:custGeom>
                  <a:solidFill>
                    <a:srgbClr val="37E2D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3" name="任意多边形: 形状 102"/>
                  <p:cNvSpPr/>
                  <p:nvPr/>
                </p:nvSpPr>
                <p:spPr>
                  <a:xfrm>
                    <a:off x="6097827" y="2720260"/>
                    <a:ext cx="4022" cy="4022"/>
                  </a:xfrm>
                  <a:custGeom>
                    <a:avLst/>
                    <a:gdLst>
                      <a:gd name="connsiteX0" fmla="*/ 3017 w 4022"/>
                      <a:gd name="connsiteY0" fmla="*/ 4293 h 4022"/>
                      <a:gd name="connsiteX1" fmla="*/ 3097 w 4022"/>
                      <a:gd name="connsiteY1" fmla="*/ 4172 h 4022"/>
                      <a:gd name="connsiteX2" fmla="*/ 3017 w 4022"/>
                      <a:gd name="connsiteY2" fmla="*/ 4293 h 4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22" h="4022">
                        <a:moveTo>
                          <a:pt x="3017" y="4293"/>
                        </a:moveTo>
                        <a:cubicBezTo>
                          <a:pt x="3056" y="4253"/>
                          <a:pt x="3056" y="4213"/>
                          <a:pt x="3097" y="4172"/>
                        </a:cubicBezTo>
                        <a:cubicBezTo>
                          <a:pt x="3700" y="2966"/>
                          <a:pt x="3338" y="2282"/>
                          <a:pt x="3017" y="429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" name="任意多边形: 形状 103"/>
                  <p:cNvSpPr/>
                  <p:nvPr/>
                </p:nvSpPr>
                <p:spPr>
                  <a:xfrm>
                    <a:off x="6096178" y="2723064"/>
                    <a:ext cx="4022" cy="4022"/>
                  </a:xfrm>
                  <a:custGeom>
                    <a:avLst/>
                    <a:gdLst>
                      <a:gd name="connsiteX0" fmla="*/ 3660 w 4022"/>
                      <a:gd name="connsiteY0" fmla="*/ 3258 h 4022"/>
                      <a:gd name="connsiteX1" fmla="*/ 3781 w 4022"/>
                      <a:gd name="connsiteY1" fmla="*/ 3017 h 4022"/>
                      <a:gd name="connsiteX2" fmla="*/ 3017 w 4022"/>
                      <a:gd name="connsiteY2" fmla="*/ 4022 h 4022"/>
                      <a:gd name="connsiteX3" fmla="*/ 3338 w 4022"/>
                      <a:gd name="connsiteY3" fmla="*/ 3701 h 4022"/>
                      <a:gd name="connsiteX4" fmla="*/ 3660 w 4022"/>
                      <a:gd name="connsiteY4" fmla="*/ 3258 h 4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2" h="4022">
                        <a:moveTo>
                          <a:pt x="3660" y="3258"/>
                        </a:moveTo>
                        <a:cubicBezTo>
                          <a:pt x="3700" y="3178"/>
                          <a:pt x="3740" y="3097"/>
                          <a:pt x="3781" y="3017"/>
                        </a:cubicBezTo>
                        <a:cubicBezTo>
                          <a:pt x="3499" y="3138"/>
                          <a:pt x="3097" y="3540"/>
                          <a:pt x="3017" y="4022"/>
                        </a:cubicBezTo>
                        <a:cubicBezTo>
                          <a:pt x="3138" y="3902"/>
                          <a:pt x="3218" y="3821"/>
                          <a:pt x="3338" y="3701"/>
                        </a:cubicBezTo>
                        <a:cubicBezTo>
                          <a:pt x="3499" y="3499"/>
                          <a:pt x="3660" y="3299"/>
                          <a:pt x="3660" y="325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5" name="任意多边形: 形状 104"/>
                  <p:cNvSpPr/>
                  <p:nvPr/>
                </p:nvSpPr>
                <p:spPr>
                  <a:xfrm>
                    <a:off x="6094488" y="2724379"/>
                    <a:ext cx="4022" cy="4022"/>
                  </a:xfrm>
                  <a:custGeom>
                    <a:avLst/>
                    <a:gdLst>
                      <a:gd name="connsiteX0" fmla="*/ 3701 w 4022"/>
                      <a:gd name="connsiteY0" fmla="*/ 3431 h 4022"/>
                      <a:gd name="connsiteX1" fmla="*/ 3821 w 4022"/>
                      <a:gd name="connsiteY1" fmla="*/ 3391 h 4022"/>
                      <a:gd name="connsiteX2" fmla="*/ 4304 w 4022"/>
                      <a:gd name="connsiteY2" fmla="*/ 3110 h 4022"/>
                      <a:gd name="connsiteX3" fmla="*/ 4384 w 4022"/>
                      <a:gd name="connsiteY3" fmla="*/ 3029 h 4022"/>
                      <a:gd name="connsiteX4" fmla="*/ 3017 w 4022"/>
                      <a:gd name="connsiteY4" fmla="*/ 3512 h 4022"/>
                      <a:gd name="connsiteX5" fmla="*/ 3258 w 4022"/>
                      <a:gd name="connsiteY5" fmla="*/ 3512 h 4022"/>
                      <a:gd name="connsiteX6" fmla="*/ 3701 w 4022"/>
                      <a:gd name="connsiteY6" fmla="*/ 3431 h 4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22" h="4022">
                        <a:moveTo>
                          <a:pt x="3701" y="3431"/>
                        </a:moveTo>
                        <a:cubicBezTo>
                          <a:pt x="3741" y="3431"/>
                          <a:pt x="3781" y="3391"/>
                          <a:pt x="3821" y="3391"/>
                        </a:cubicBezTo>
                        <a:cubicBezTo>
                          <a:pt x="3982" y="3270"/>
                          <a:pt x="4143" y="3190"/>
                          <a:pt x="4304" y="3110"/>
                        </a:cubicBezTo>
                        <a:cubicBezTo>
                          <a:pt x="4344" y="3070"/>
                          <a:pt x="4344" y="3070"/>
                          <a:pt x="4384" y="3029"/>
                        </a:cubicBezTo>
                        <a:cubicBezTo>
                          <a:pt x="3499" y="2949"/>
                          <a:pt x="3097" y="3270"/>
                          <a:pt x="3017" y="3512"/>
                        </a:cubicBezTo>
                        <a:cubicBezTo>
                          <a:pt x="3097" y="3512"/>
                          <a:pt x="3178" y="3512"/>
                          <a:pt x="3258" y="3512"/>
                        </a:cubicBezTo>
                        <a:cubicBezTo>
                          <a:pt x="3419" y="3512"/>
                          <a:pt x="3580" y="3472"/>
                          <a:pt x="3701" y="343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985013" y="-917265"/>
            <a:ext cx="3454731" cy="3432793"/>
            <a:chOff x="-887723" y="-802365"/>
            <a:chExt cx="3110982" cy="309122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-345820" y="-662041"/>
              <a:ext cx="2569079" cy="2229103"/>
              <a:chOff x="853310" y="-280796"/>
              <a:chExt cx="2569079" cy="2229103"/>
            </a:xfrm>
          </p:grpSpPr>
          <p:sp>
            <p:nvSpPr>
              <p:cNvPr id="125" name="任意多边形: 形状 124"/>
              <p:cNvSpPr/>
              <p:nvPr/>
            </p:nvSpPr>
            <p:spPr>
              <a:xfrm>
                <a:off x="853310" y="-280796"/>
                <a:ext cx="2151529" cy="1398494"/>
              </a:xfrm>
              <a:custGeom>
                <a:avLst/>
                <a:gdLst>
                  <a:gd name="connsiteX0" fmla="*/ 2148186 w 2151529"/>
                  <a:gd name="connsiteY0" fmla="*/ 754362 h 1398494"/>
                  <a:gd name="connsiteX1" fmla="*/ 1946211 w 2151529"/>
                  <a:gd name="connsiteY1" fmla="*/ 1021622 h 1398494"/>
                  <a:gd name="connsiteX2" fmla="*/ 1473144 w 2151529"/>
                  <a:gd name="connsiteY2" fmla="*/ 1090874 h 1398494"/>
                  <a:gd name="connsiteX3" fmla="*/ 977619 w 2151529"/>
                  <a:gd name="connsiteY3" fmla="*/ 1384827 h 1398494"/>
                  <a:gd name="connsiteX4" fmla="*/ 5397 w 2151529"/>
                  <a:gd name="connsiteY4" fmla="*/ 815680 h 1398494"/>
                  <a:gd name="connsiteX5" fmla="*/ 625105 w 2151529"/>
                  <a:gd name="connsiteY5" fmla="*/ 11748 h 1398494"/>
                  <a:gd name="connsiteX6" fmla="*/ 2148186 w 2151529"/>
                  <a:gd name="connsiteY6" fmla="*/ 754362 h 13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51529" h="1398494">
                    <a:moveTo>
                      <a:pt x="2148186" y="754362"/>
                    </a:moveTo>
                    <a:cubicBezTo>
                      <a:pt x="2148186" y="754362"/>
                      <a:pt x="2126133" y="971599"/>
                      <a:pt x="1946211" y="1021622"/>
                    </a:cubicBezTo>
                    <a:cubicBezTo>
                      <a:pt x="1745917" y="1077293"/>
                      <a:pt x="1574333" y="955328"/>
                      <a:pt x="1473144" y="1090874"/>
                    </a:cubicBezTo>
                    <a:cubicBezTo>
                      <a:pt x="1371954" y="1226421"/>
                      <a:pt x="1305257" y="1320617"/>
                      <a:pt x="977619" y="1384827"/>
                    </a:cubicBezTo>
                    <a:cubicBezTo>
                      <a:pt x="779544" y="1423689"/>
                      <a:pt x="25635" y="1412326"/>
                      <a:pt x="5397" y="815680"/>
                    </a:cubicBezTo>
                    <a:cubicBezTo>
                      <a:pt x="-2537" y="580760"/>
                      <a:pt x="120235" y="55787"/>
                      <a:pt x="625105" y="11748"/>
                    </a:cubicBezTo>
                    <a:cubicBezTo>
                      <a:pt x="1273791" y="-44932"/>
                      <a:pt x="2225708" y="262468"/>
                      <a:pt x="2148186" y="75436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6" name="任意多边形: 形状 125"/>
              <p:cNvSpPr/>
              <p:nvPr/>
            </p:nvSpPr>
            <p:spPr>
              <a:xfrm>
                <a:off x="2205082" y="856683"/>
                <a:ext cx="60512" cy="60512"/>
              </a:xfrm>
              <a:custGeom>
                <a:avLst/>
                <a:gdLst>
                  <a:gd name="connsiteX0" fmla="*/ 47749 w 60511"/>
                  <a:gd name="connsiteY0" fmla="*/ 49878 h 60511"/>
                  <a:gd name="connsiteX1" fmla="*/ 16148 w 60511"/>
                  <a:gd name="connsiteY1" fmla="*/ 12831 h 60511"/>
                  <a:gd name="connsiteX2" fmla="*/ 47749 w 60511"/>
                  <a:gd name="connsiteY2" fmla="*/ 49878 h 6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511" h="60511">
                    <a:moveTo>
                      <a:pt x="47749" y="49878"/>
                    </a:moveTo>
                    <a:cubicBezTo>
                      <a:pt x="75718" y="24866"/>
                      <a:pt x="45328" y="-10903"/>
                      <a:pt x="16148" y="12831"/>
                    </a:cubicBezTo>
                    <a:cubicBezTo>
                      <a:pt x="-11889" y="37775"/>
                      <a:pt x="18568" y="73544"/>
                      <a:pt x="47749" y="4987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7" name="任意多边形: 形状 126"/>
              <p:cNvSpPr/>
              <p:nvPr/>
            </p:nvSpPr>
            <p:spPr>
              <a:xfrm>
                <a:off x="2384546" y="1043605"/>
                <a:ext cx="53788" cy="60512"/>
              </a:xfrm>
              <a:custGeom>
                <a:avLst/>
                <a:gdLst>
                  <a:gd name="connsiteX0" fmla="*/ 7865 w 53788"/>
                  <a:gd name="connsiteY0" fmla="*/ 23043 h 60511"/>
                  <a:gd name="connsiteX1" fmla="*/ 52577 w 53788"/>
                  <a:gd name="connsiteY1" fmla="*/ 42474 h 60511"/>
                  <a:gd name="connsiteX2" fmla="*/ 7865 w 53788"/>
                  <a:gd name="connsiteY2" fmla="*/ 23043 h 6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788" h="60511">
                    <a:moveTo>
                      <a:pt x="7865" y="23043"/>
                    </a:moveTo>
                    <a:cubicBezTo>
                      <a:pt x="-6321" y="57803"/>
                      <a:pt x="36777" y="76629"/>
                      <a:pt x="52577" y="42474"/>
                    </a:cubicBezTo>
                    <a:cubicBezTo>
                      <a:pt x="66764" y="7713"/>
                      <a:pt x="23733" y="-11046"/>
                      <a:pt x="7865" y="23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8" name="任意多边形: 形状 127"/>
              <p:cNvSpPr/>
              <p:nvPr/>
            </p:nvSpPr>
            <p:spPr>
              <a:xfrm>
                <a:off x="1666107" y="733919"/>
                <a:ext cx="887506" cy="900953"/>
              </a:xfrm>
              <a:custGeom>
                <a:avLst/>
                <a:gdLst>
                  <a:gd name="connsiteX0" fmla="*/ 26318 w 887505"/>
                  <a:gd name="connsiteY0" fmla="*/ 337301 h 900952"/>
                  <a:gd name="connsiteX1" fmla="*/ 25040 w 887505"/>
                  <a:gd name="connsiteY1" fmla="*/ 339452 h 900952"/>
                  <a:gd name="connsiteX2" fmla="*/ 24771 w 887505"/>
                  <a:gd name="connsiteY2" fmla="*/ 340058 h 900952"/>
                  <a:gd name="connsiteX3" fmla="*/ 16838 w 887505"/>
                  <a:gd name="connsiteY3" fmla="*/ 357135 h 900952"/>
                  <a:gd name="connsiteX4" fmla="*/ 15426 w 887505"/>
                  <a:gd name="connsiteY4" fmla="*/ 359489 h 900952"/>
                  <a:gd name="connsiteX5" fmla="*/ 13812 w 887505"/>
                  <a:gd name="connsiteY5" fmla="*/ 363792 h 900952"/>
                  <a:gd name="connsiteX6" fmla="*/ 13610 w 887505"/>
                  <a:gd name="connsiteY6" fmla="*/ 364128 h 900952"/>
                  <a:gd name="connsiteX7" fmla="*/ 13476 w 887505"/>
                  <a:gd name="connsiteY7" fmla="*/ 364464 h 900952"/>
                  <a:gd name="connsiteX8" fmla="*/ 8366 w 887505"/>
                  <a:gd name="connsiteY8" fmla="*/ 430220 h 900952"/>
                  <a:gd name="connsiteX9" fmla="*/ 51733 w 887505"/>
                  <a:gd name="connsiteY9" fmla="*/ 492614 h 900952"/>
                  <a:gd name="connsiteX10" fmla="*/ 117018 w 887505"/>
                  <a:gd name="connsiteY10" fmla="*/ 541158 h 900952"/>
                  <a:gd name="connsiteX11" fmla="*/ 184993 w 887505"/>
                  <a:gd name="connsiteY11" fmla="*/ 573162 h 900952"/>
                  <a:gd name="connsiteX12" fmla="*/ 245975 w 887505"/>
                  <a:gd name="connsiteY12" fmla="*/ 552387 h 900952"/>
                  <a:gd name="connsiteX13" fmla="*/ 302251 w 887505"/>
                  <a:gd name="connsiteY13" fmla="*/ 498329 h 900952"/>
                  <a:gd name="connsiteX14" fmla="*/ 324842 w 887505"/>
                  <a:gd name="connsiteY14" fmla="*/ 476075 h 900952"/>
                  <a:gd name="connsiteX15" fmla="*/ 326792 w 887505"/>
                  <a:gd name="connsiteY15" fmla="*/ 474125 h 900952"/>
                  <a:gd name="connsiteX16" fmla="*/ 423208 w 887505"/>
                  <a:gd name="connsiteY16" fmla="*/ 379995 h 900952"/>
                  <a:gd name="connsiteX17" fmla="*/ 536903 w 887505"/>
                  <a:gd name="connsiteY17" fmla="*/ 321702 h 900952"/>
                  <a:gd name="connsiteX18" fmla="*/ 540533 w 887505"/>
                  <a:gd name="connsiteY18" fmla="*/ 321030 h 900952"/>
                  <a:gd name="connsiteX19" fmla="*/ 551762 w 887505"/>
                  <a:gd name="connsiteY19" fmla="*/ 330174 h 900952"/>
                  <a:gd name="connsiteX20" fmla="*/ 555191 w 887505"/>
                  <a:gd name="connsiteY20" fmla="*/ 446357 h 900952"/>
                  <a:gd name="connsiteX21" fmla="*/ 468659 w 887505"/>
                  <a:gd name="connsiteY21" fmla="*/ 558908 h 900952"/>
                  <a:gd name="connsiteX22" fmla="*/ 425359 w 887505"/>
                  <a:gd name="connsiteY22" fmla="*/ 599922 h 900952"/>
                  <a:gd name="connsiteX23" fmla="*/ 389456 w 887505"/>
                  <a:gd name="connsiteY23" fmla="*/ 636027 h 900952"/>
                  <a:gd name="connsiteX24" fmla="*/ 356107 w 887505"/>
                  <a:gd name="connsiteY24" fmla="*/ 697548 h 900952"/>
                  <a:gd name="connsiteX25" fmla="*/ 364444 w 887505"/>
                  <a:gd name="connsiteY25" fmla="*/ 757185 h 900952"/>
                  <a:gd name="connsiteX26" fmla="*/ 466911 w 887505"/>
                  <a:gd name="connsiteY26" fmla="*/ 860123 h 900952"/>
                  <a:gd name="connsiteX27" fmla="*/ 530717 w 887505"/>
                  <a:gd name="connsiteY27" fmla="*/ 897976 h 900952"/>
                  <a:gd name="connsiteX28" fmla="*/ 598154 w 887505"/>
                  <a:gd name="connsiteY28" fmla="*/ 881705 h 900952"/>
                  <a:gd name="connsiteX29" fmla="*/ 637823 w 887505"/>
                  <a:gd name="connsiteY29" fmla="*/ 848827 h 900952"/>
                  <a:gd name="connsiteX30" fmla="*/ 675609 w 887505"/>
                  <a:gd name="connsiteY30" fmla="*/ 815478 h 900952"/>
                  <a:gd name="connsiteX31" fmla="*/ 813845 w 887505"/>
                  <a:gd name="connsiteY31" fmla="*/ 661308 h 900952"/>
                  <a:gd name="connsiteX32" fmla="*/ 885585 w 887505"/>
                  <a:gd name="connsiteY32" fmla="*/ 457181 h 900952"/>
                  <a:gd name="connsiteX33" fmla="*/ 829376 w 887505"/>
                  <a:gd name="connsiteY33" fmla="*/ 219236 h 900952"/>
                  <a:gd name="connsiteX34" fmla="*/ 816265 w 887505"/>
                  <a:gd name="connsiteY34" fmla="*/ 193485 h 900952"/>
                  <a:gd name="connsiteX35" fmla="*/ 707546 w 887505"/>
                  <a:gd name="connsiteY35" fmla="*/ 76092 h 900952"/>
                  <a:gd name="connsiteX36" fmla="*/ 560166 w 887505"/>
                  <a:gd name="connsiteY36" fmla="*/ 10739 h 900952"/>
                  <a:gd name="connsiteX37" fmla="*/ 263457 w 887505"/>
                  <a:gd name="connsiteY37" fmla="*/ 82950 h 900952"/>
                  <a:gd name="connsiteX38" fmla="*/ 122464 w 887505"/>
                  <a:gd name="connsiteY38" fmla="*/ 208814 h 900952"/>
                  <a:gd name="connsiteX39" fmla="*/ 26318 w 887505"/>
                  <a:gd name="connsiteY39" fmla="*/ 337301 h 900952"/>
                  <a:gd name="connsiteX40" fmla="*/ 663372 w 887505"/>
                  <a:gd name="connsiteY40" fmla="*/ 798804 h 900952"/>
                  <a:gd name="connsiteX41" fmla="*/ 656783 w 887505"/>
                  <a:gd name="connsiteY41" fmla="*/ 756782 h 900952"/>
                  <a:gd name="connsiteX42" fmla="*/ 842285 w 887505"/>
                  <a:gd name="connsiteY42" fmla="*/ 480915 h 900952"/>
                  <a:gd name="connsiteX43" fmla="*/ 860237 w 887505"/>
                  <a:gd name="connsiteY43" fmla="*/ 372599 h 900952"/>
                  <a:gd name="connsiteX44" fmla="*/ 863263 w 887505"/>
                  <a:gd name="connsiteY44" fmla="*/ 477218 h 900952"/>
                  <a:gd name="connsiteX45" fmla="*/ 663372 w 887505"/>
                  <a:gd name="connsiteY45" fmla="*/ 798804 h 900952"/>
                  <a:gd name="connsiteX46" fmla="*/ 558821 w 887505"/>
                  <a:gd name="connsiteY46" fmla="*/ 837263 h 900952"/>
                  <a:gd name="connsiteX47" fmla="*/ 574285 w 887505"/>
                  <a:gd name="connsiteY47" fmla="*/ 830606 h 900952"/>
                  <a:gd name="connsiteX48" fmla="*/ 577849 w 887505"/>
                  <a:gd name="connsiteY48" fmla="*/ 828589 h 900952"/>
                  <a:gd name="connsiteX49" fmla="*/ 579328 w 887505"/>
                  <a:gd name="connsiteY49" fmla="*/ 827312 h 900952"/>
                  <a:gd name="connsiteX50" fmla="*/ 579395 w 887505"/>
                  <a:gd name="connsiteY50" fmla="*/ 827244 h 900952"/>
                  <a:gd name="connsiteX51" fmla="*/ 579664 w 887505"/>
                  <a:gd name="connsiteY51" fmla="*/ 826976 h 900952"/>
                  <a:gd name="connsiteX52" fmla="*/ 615097 w 887505"/>
                  <a:gd name="connsiteY52" fmla="*/ 795913 h 900952"/>
                  <a:gd name="connsiteX53" fmla="*/ 638899 w 887505"/>
                  <a:gd name="connsiteY53" fmla="*/ 773927 h 900952"/>
                  <a:gd name="connsiteX54" fmla="*/ 640714 w 887505"/>
                  <a:gd name="connsiteY54" fmla="*/ 785021 h 900952"/>
                  <a:gd name="connsiteX55" fmla="*/ 643941 w 887505"/>
                  <a:gd name="connsiteY55" fmla="*/ 816554 h 900952"/>
                  <a:gd name="connsiteX56" fmla="*/ 589615 w 887505"/>
                  <a:gd name="connsiteY56" fmla="*/ 862543 h 900952"/>
                  <a:gd name="connsiteX57" fmla="*/ 548467 w 887505"/>
                  <a:gd name="connsiteY57" fmla="*/ 877940 h 900952"/>
                  <a:gd name="connsiteX58" fmla="*/ 558821 w 887505"/>
                  <a:gd name="connsiteY58" fmla="*/ 837263 h 900952"/>
                  <a:gd name="connsiteX59" fmla="*/ 380849 w 887505"/>
                  <a:gd name="connsiteY59" fmla="*/ 689076 h 900952"/>
                  <a:gd name="connsiteX60" fmla="*/ 440487 w 887505"/>
                  <a:gd name="connsiteY60" fmla="*/ 766666 h 900952"/>
                  <a:gd name="connsiteX61" fmla="*/ 515455 w 887505"/>
                  <a:gd name="connsiteY61" fmla="*/ 829396 h 900952"/>
                  <a:gd name="connsiteX62" fmla="*/ 537306 w 887505"/>
                  <a:gd name="connsiteY62" fmla="*/ 838137 h 900952"/>
                  <a:gd name="connsiteX63" fmla="*/ 527691 w 887505"/>
                  <a:gd name="connsiteY63" fmla="*/ 875452 h 900952"/>
                  <a:gd name="connsiteX64" fmla="*/ 524531 w 887505"/>
                  <a:gd name="connsiteY64" fmla="*/ 874511 h 900952"/>
                  <a:gd name="connsiteX65" fmla="*/ 467112 w 887505"/>
                  <a:gd name="connsiteY65" fmla="*/ 833901 h 900952"/>
                  <a:gd name="connsiteX66" fmla="*/ 383068 w 887505"/>
                  <a:gd name="connsiteY66" fmla="*/ 747907 h 900952"/>
                  <a:gd name="connsiteX67" fmla="*/ 377084 w 887505"/>
                  <a:gd name="connsiteY67" fmla="*/ 699430 h 900952"/>
                  <a:gd name="connsiteX68" fmla="*/ 380849 w 887505"/>
                  <a:gd name="connsiteY68" fmla="*/ 689076 h 900952"/>
                  <a:gd name="connsiteX69" fmla="*/ 633385 w 887505"/>
                  <a:gd name="connsiteY69" fmla="*/ 750865 h 900952"/>
                  <a:gd name="connsiteX70" fmla="*/ 567764 w 887505"/>
                  <a:gd name="connsiteY70" fmla="*/ 810032 h 900952"/>
                  <a:gd name="connsiteX71" fmla="*/ 536768 w 887505"/>
                  <a:gd name="connsiteY71" fmla="*/ 817092 h 900952"/>
                  <a:gd name="connsiteX72" fmla="*/ 505705 w 887505"/>
                  <a:gd name="connsiteY72" fmla="*/ 796182 h 900952"/>
                  <a:gd name="connsiteX73" fmla="*/ 467180 w 887505"/>
                  <a:gd name="connsiteY73" fmla="*/ 763371 h 900952"/>
                  <a:gd name="connsiteX74" fmla="*/ 407475 w 887505"/>
                  <a:gd name="connsiteY74" fmla="*/ 698489 h 900952"/>
                  <a:gd name="connsiteX75" fmla="*/ 405121 w 887505"/>
                  <a:gd name="connsiteY75" fmla="*/ 650214 h 900952"/>
                  <a:gd name="connsiteX76" fmla="*/ 447681 w 887505"/>
                  <a:gd name="connsiteY76" fmla="*/ 607721 h 900952"/>
                  <a:gd name="connsiteX77" fmla="*/ 472222 w 887505"/>
                  <a:gd name="connsiteY77" fmla="*/ 584660 h 900952"/>
                  <a:gd name="connsiteX78" fmla="*/ 633385 w 887505"/>
                  <a:gd name="connsiteY78" fmla="*/ 750865 h 900952"/>
                  <a:gd name="connsiteX79" fmla="*/ 408819 w 887505"/>
                  <a:gd name="connsiteY79" fmla="*/ 299649 h 900952"/>
                  <a:gd name="connsiteX80" fmla="*/ 299831 w 887505"/>
                  <a:gd name="connsiteY80" fmla="*/ 392837 h 900952"/>
                  <a:gd name="connsiteX81" fmla="*/ 110093 w 887505"/>
                  <a:gd name="connsiteY81" fmla="*/ 253324 h 900952"/>
                  <a:gd name="connsiteX82" fmla="*/ 171143 w 887505"/>
                  <a:gd name="connsiteY82" fmla="*/ 189182 h 900952"/>
                  <a:gd name="connsiteX83" fmla="*/ 305546 w 887505"/>
                  <a:gd name="connsiteY83" fmla="*/ 80731 h 900952"/>
                  <a:gd name="connsiteX84" fmla="*/ 592237 w 887505"/>
                  <a:gd name="connsiteY84" fmla="*/ 39986 h 900952"/>
                  <a:gd name="connsiteX85" fmla="*/ 729128 w 887505"/>
                  <a:gd name="connsiteY85" fmla="*/ 119660 h 900952"/>
                  <a:gd name="connsiteX86" fmla="*/ 798851 w 887505"/>
                  <a:gd name="connsiteY86" fmla="*/ 204309 h 900952"/>
                  <a:gd name="connsiteX87" fmla="*/ 799927 w 887505"/>
                  <a:gd name="connsiteY87" fmla="*/ 206932 h 900952"/>
                  <a:gd name="connsiteX88" fmla="*/ 811693 w 887505"/>
                  <a:gd name="connsiteY88" fmla="*/ 229657 h 900952"/>
                  <a:gd name="connsiteX89" fmla="*/ 815324 w 887505"/>
                  <a:gd name="connsiteY89" fmla="*/ 237524 h 900952"/>
                  <a:gd name="connsiteX90" fmla="*/ 807525 w 887505"/>
                  <a:gd name="connsiteY90" fmla="*/ 515945 h 900952"/>
                  <a:gd name="connsiteX91" fmla="*/ 648110 w 887505"/>
                  <a:gd name="connsiteY91" fmla="*/ 736544 h 900952"/>
                  <a:gd name="connsiteX92" fmla="*/ 647975 w 887505"/>
                  <a:gd name="connsiteY92" fmla="*/ 736477 h 900952"/>
                  <a:gd name="connsiteX93" fmla="*/ 486678 w 887505"/>
                  <a:gd name="connsiteY93" fmla="*/ 570137 h 900952"/>
                  <a:gd name="connsiteX94" fmla="*/ 536163 w 887505"/>
                  <a:gd name="connsiteY94" fmla="*/ 513592 h 900952"/>
                  <a:gd name="connsiteX95" fmla="*/ 593313 w 887505"/>
                  <a:gd name="connsiteY95" fmla="*/ 398754 h 900952"/>
                  <a:gd name="connsiteX96" fmla="*/ 535154 w 887505"/>
                  <a:gd name="connsiteY96" fmla="*/ 294203 h 900952"/>
                  <a:gd name="connsiteX97" fmla="*/ 408819 w 887505"/>
                  <a:gd name="connsiteY97" fmla="*/ 299649 h 900952"/>
                  <a:gd name="connsiteX98" fmla="*/ 324708 w 887505"/>
                  <a:gd name="connsiteY98" fmla="*/ 447231 h 900952"/>
                  <a:gd name="connsiteX99" fmla="*/ 321750 w 887505"/>
                  <a:gd name="connsiteY99" fmla="*/ 436675 h 900952"/>
                  <a:gd name="connsiteX100" fmla="*/ 317648 w 887505"/>
                  <a:gd name="connsiteY100" fmla="*/ 421614 h 900952"/>
                  <a:gd name="connsiteX101" fmla="*/ 315967 w 887505"/>
                  <a:gd name="connsiteY101" fmla="*/ 414689 h 900952"/>
                  <a:gd name="connsiteX102" fmla="*/ 315564 w 887505"/>
                  <a:gd name="connsiteY102" fmla="*/ 413210 h 900952"/>
                  <a:gd name="connsiteX103" fmla="*/ 315564 w 887505"/>
                  <a:gd name="connsiteY103" fmla="*/ 413075 h 900952"/>
                  <a:gd name="connsiteX104" fmla="*/ 315564 w 887505"/>
                  <a:gd name="connsiteY104" fmla="*/ 412941 h 900952"/>
                  <a:gd name="connsiteX105" fmla="*/ 315631 w 887505"/>
                  <a:gd name="connsiteY105" fmla="*/ 412873 h 900952"/>
                  <a:gd name="connsiteX106" fmla="*/ 315564 w 887505"/>
                  <a:gd name="connsiteY106" fmla="*/ 412403 h 900952"/>
                  <a:gd name="connsiteX107" fmla="*/ 315564 w 887505"/>
                  <a:gd name="connsiteY107" fmla="*/ 412268 h 900952"/>
                  <a:gd name="connsiteX108" fmla="*/ 315564 w 887505"/>
                  <a:gd name="connsiteY108" fmla="*/ 412134 h 900952"/>
                  <a:gd name="connsiteX109" fmla="*/ 315228 w 887505"/>
                  <a:gd name="connsiteY109" fmla="*/ 410050 h 900952"/>
                  <a:gd name="connsiteX110" fmla="*/ 314488 w 887505"/>
                  <a:gd name="connsiteY110" fmla="*/ 407629 h 900952"/>
                  <a:gd name="connsiteX111" fmla="*/ 421123 w 887505"/>
                  <a:gd name="connsiteY111" fmla="*/ 316458 h 900952"/>
                  <a:gd name="connsiteX112" fmla="*/ 504966 w 887505"/>
                  <a:gd name="connsiteY112" fmla="*/ 305364 h 900952"/>
                  <a:gd name="connsiteX113" fmla="*/ 418031 w 887505"/>
                  <a:gd name="connsiteY113" fmla="*/ 356799 h 900952"/>
                  <a:gd name="connsiteX114" fmla="*/ 324708 w 887505"/>
                  <a:gd name="connsiteY114" fmla="*/ 447231 h 900952"/>
                  <a:gd name="connsiteX115" fmla="*/ 26452 w 887505"/>
                  <a:gd name="connsiteY115" fmla="*/ 395728 h 900952"/>
                  <a:gd name="connsiteX116" fmla="*/ 36336 w 887505"/>
                  <a:gd name="connsiteY116" fmla="*/ 406486 h 900952"/>
                  <a:gd name="connsiteX117" fmla="*/ 76206 w 887505"/>
                  <a:gd name="connsiteY117" fmla="*/ 437952 h 900952"/>
                  <a:gd name="connsiteX118" fmla="*/ 155275 w 887505"/>
                  <a:gd name="connsiteY118" fmla="*/ 498800 h 900952"/>
                  <a:gd name="connsiteX119" fmla="*/ 247253 w 887505"/>
                  <a:gd name="connsiteY119" fmla="*/ 479369 h 900952"/>
                  <a:gd name="connsiteX120" fmla="*/ 297612 w 887505"/>
                  <a:gd name="connsiteY120" fmla="*/ 426926 h 900952"/>
                  <a:gd name="connsiteX121" fmla="*/ 301713 w 887505"/>
                  <a:gd name="connsiteY121" fmla="*/ 441852 h 900952"/>
                  <a:gd name="connsiteX122" fmla="*/ 305949 w 887505"/>
                  <a:gd name="connsiteY122" fmla="*/ 456913 h 900952"/>
                  <a:gd name="connsiteX123" fmla="*/ 307563 w 887505"/>
                  <a:gd name="connsiteY123" fmla="*/ 463770 h 900952"/>
                  <a:gd name="connsiteX124" fmla="*/ 307630 w 887505"/>
                  <a:gd name="connsiteY124" fmla="*/ 464107 h 900952"/>
                  <a:gd name="connsiteX125" fmla="*/ 250144 w 887505"/>
                  <a:gd name="connsiteY125" fmla="*/ 520315 h 900952"/>
                  <a:gd name="connsiteX126" fmla="*/ 197768 w 887505"/>
                  <a:gd name="connsiteY126" fmla="*/ 552925 h 900952"/>
                  <a:gd name="connsiteX127" fmla="*/ 133087 w 887505"/>
                  <a:gd name="connsiteY127" fmla="*/ 526703 h 900952"/>
                  <a:gd name="connsiteX128" fmla="*/ 68205 w 887505"/>
                  <a:gd name="connsiteY128" fmla="*/ 479302 h 900952"/>
                  <a:gd name="connsiteX129" fmla="*/ 29007 w 887505"/>
                  <a:gd name="connsiteY129" fmla="*/ 426320 h 900952"/>
                  <a:gd name="connsiteX130" fmla="*/ 26452 w 887505"/>
                  <a:gd name="connsiteY130" fmla="*/ 395728 h 900952"/>
                  <a:gd name="connsiteX131" fmla="*/ 50254 w 887505"/>
                  <a:gd name="connsiteY131" fmla="*/ 336494 h 900952"/>
                  <a:gd name="connsiteX132" fmla="*/ 96646 w 887505"/>
                  <a:gd name="connsiteY132" fmla="*/ 269461 h 900952"/>
                  <a:gd name="connsiteX133" fmla="*/ 286115 w 887505"/>
                  <a:gd name="connsiteY133" fmla="*/ 408436 h 900952"/>
                  <a:gd name="connsiteX134" fmla="*/ 238916 w 887505"/>
                  <a:gd name="connsiteY134" fmla="*/ 459064 h 900952"/>
                  <a:gd name="connsiteX135" fmla="*/ 205567 w 887505"/>
                  <a:gd name="connsiteY135" fmla="*/ 483941 h 900952"/>
                  <a:gd name="connsiteX136" fmla="*/ 155477 w 887505"/>
                  <a:gd name="connsiteY136" fmla="*/ 473721 h 900952"/>
                  <a:gd name="connsiteX137" fmla="*/ 75870 w 887505"/>
                  <a:gd name="connsiteY137" fmla="*/ 411529 h 900952"/>
                  <a:gd name="connsiteX138" fmla="*/ 42589 w 887505"/>
                  <a:gd name="connsiteY138" fmla="*/ 382752 h 900952"/>
                  <a:gd name="connsiteX139" fmla="*/ 42858 w 887505"/>
                  <a:gd name="connsiteY139" fmla="*/ 350479 h 900952"/>
                  <a:gd name="connsiteX140" fmla="*/ 50254 w 887505"/>
                  <a:gd name="connsiteY140" fmla="*/ 336494 h 900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887505" h="900952">
                    <a:moveTo>
                      <a:pt x="26318" y="337301"/>
                    </a:moveTo>
                    <a:cubicBezTo>
                      <a:pt x="25847" y="337973"/>
                      <a:pt x="25444" y="338646"/>
                      <a:pt x="25040" y="339452"/>
                    </a:cubicBezTo>
                    <a:cubicBezTo>
                      <a:pt x="24906" y="339654"/>
                      <a:pt x="24906" y="339856"/>
                      <a:pt x="24771" y="340058"/>
                    </a:cubicBezTo>
                    <a:cubicBezTo>
                      <a:pt x="21947" y="345638"/>
                      <a:pt x="19325" y="351353"/>
                      <a:pt x="16838" y="357135"/>
                    </a:cubicBezTo>
                    <a:cubicBezTo>
                      <a:pt x="16300" y="357875"/>
                      <a:pt x="15762" y="358547"/>
                      <a:pt x="15426" y="359489"/>
                    </a:cubicBezTo>
                    <a:cubicBezTo>
                      <a:pt x="14821" y="360901"/>
                      <a:pt x="14350" y="362380"/>
                      <a:pt x="13812" y="363792"/>
                    </a:cubicBezTo>
                    <a:lnTo>
                      <a:pt x="13610" y="364128"/>
                    </a:lnTo>
                    <a:cubicBezTo>
                      <a:pt x="13543" y="364262"/>
                      <a:pt x="13543" y="364397"/>
                      <a:pt x="13476" y="364464"/>
                    </a:cubicBezTo>
                    <a:cubicBezTo>
                      <a:pt x="5408" y="385778"/>
                      <a:pt x="1979" y="407764"/>
                      <a:pt x="8366" y="430220"/>
                    </a:cubicBezTo>
                    <a:cubicBezTo>
                      <a:pt x="15493" y="455164"/>
                      <a:pt x="32638" y="475604"/>
                      <a:pt x="51733" y="492614"/>
                    </a:cubicBezTo>
                    <a:cubicBezTo>
                      <a:pt x="71903" y="510566"/>
                      <a:pt x="94225" y="526501"/>
                      <a:pt x="117018" y="541158"/>
                    </a:cubicBezTo>
                    <a:cubicBezTo>
                      <a:pt x="137458" y="554202"/>
                      <a:pt x="160318" y="569733"/>
                      <a:pt x="184993" y="573162"/>
                    </a:cubicBezTo>
                    <a:cubicBezTo>
                      <a:pt x="208122" y="576390"/>
                      <a:pt x="228494" y="566842"/>
                      <a:pt x="245975" y="552387"/>
                    </a:cubicBezTo>
                    <a:cubicBezTo>
                      <a:pt x="265877" y="535780"/>
                      <a:pt x="283762" y="516483"/>
                      <a:pt x="302251" y="498329"/>
                    </a:cubicBezTo>
                    <a:cubicBezTo>
                      <a:pt x="309782" y="491001"/>
                      <a:pt x="317312" y="483538"/>
                      <a:pt x="324842" y="476075"/>
                    </a:cubicBezTo>
                    <a:cubicBezTo>
                      <a:pt x="325582" y="475469"/>
                      <a:pt x="326187" y="474797"/>
                      <a:pt x="326792" y="474125"/>
                    </a:cubicBezTo>
                    <a:cubicBezTo>
                      <a:pt x="358662" y="442524"/>
                      <a:pt x="390531" y="410789"/>
                      <a:pt x="423208" y="379995"/>
                    </a:cubicBezTo>
                    <a:cubicBezTo>
                      <a:pt x="454875" y="350345"/>
                      <a:pt x="491788" y="322711"/>
                      <a:pt x="536903" y="321702"/>
                    </a:cubicBezTo>
                    <a:cubicBezTo>
                      <a:pt x="538247" y="321702"/>
                      <a:pt x="539457" y="321433"/>
                      <a:pt x="540533" y="321030"/>
                    </a:cubicBezTo>
                    <a:cubicBezTo>
                      <a:pt x="544433" y="323719"/>
                      <a:pt x="548265" y="326745"/>
                      <a:pt x="551762" y="330174"/>
                    </a:cubicBezTo>
                    <a:cubicBezTo>
                      <a:pt x="585245" y="362581"/>
                      <a:pt x="574016" y="409444"/>
                      <a:pt x="555191" y="446357"/>
                    </a:cubicBezTo>
                    <a:cubicBezTo>
                      <a:pt x="533541" y="488513"/>
                      <a:pt x="501671" y="525224"/>
                      <a:pt x="468659" y="558908"/>
                    </a:cubicBezTo>
                    <a:cubicBezTo>
                      <a:pt x="454741" y="573028"/>
                      <a:pt x="440487" y="587013"/>
                      <a:pt x="425359" y="599922"/>
                    </a:cubicBezTo>
                    <a:cubicBezTo>
                      <a:pt x="412450" y="610881"/>
                      <a:pt x="398801" y="621841"/>
                      <a:pt x="389456" y="636027"/>
                    </a:cubicBezTo>
                    <a:cubicBezTo>
                      <a:pt x="376076" y="654920"/>
                      <a:pt x="361620" y="674822"/>
                      <a:pt x="356107" y="697548"/>
                    </a:cubicBezTo>
                    <a:cubicBezTo>
                      <a:pt x="351266" y="717584"/>
                      <a:pt x="355972" y="738763"/>
                      <a:pt x="364444" y="757185"/>
                    </a:cubicBezTo>
                    <a:cubicBezTo>
                      <a:pt x="385287" y="802704"/>
                      <a:pt x="428990" y="830136"/>
                      <a:pt x="466911" y="860123"/>
                    </a:cubicBezTo>
                    <a:cubicBezTo>
                      <a:pt x="486140" y="875251"/>
                      <a:pt x="505705" y="893471"/>
                      <a:pt x="530717" y="897976"/>
                    </a:cubicBezTo>
                    <a:cubicBezTo>
                      <a:pt x="553779" y="902010"/>
                      <a:pt x="578857" y="894211"/>
                      <a:pt x="598154" y="881705"/>
                    </a:cubicBezTo>
                    <a:cubicBezTo>
                      <a:pt x="612408" y="872494"/>
                      <a:pt x="625048" y="859854"/>
                      <a:pt x="637823" y="848827"/>
                    </a:cubicBezTo>
                    <a:cubicBezTo>
                      <a:pt x="650530" y="837868"/>
                      <a:pt x="663103" y="826774"/>
                      <a:pt x="675609" y="815478"/>
                    </a:cubicBezTo>
                    <a:cubicBezTo>
                      <a:pt x="726842" y="769019"/>
                      <a:pt x="775319" y="719063"/>
                      <a:pt x="813845" y="661308"/>
                    </a:cubicBezTo>
                    <a:cubicBezTo>
                      <a:pt x="854455" y="600258"/>
                      <a:pt x="881147" y="530670"/>
                      <a:pt x="885585" y="457181"/>
                    </a:cubicBezTo>
                    <a:cubicBezTo>
                      <a:pt x="890560" y="374011"/>
                      <a:pt x="866423" y="292993"/>
                      <a:pt x="829376" y="219236"/>
                    </a:cubicBezTo>
                    <a:cubicBezTo>
                      <a:pt x="825342" y="210428"/>
                      <a:pt x="821173" y="201822"/>
                      <a:pt x="816265" y="193485"/>
                    </a:cubicBezTo>
                    <a:cubicBezTo>
                      <a:pt x="789371" y="146487"/>
                      <a:pt x="750980" y="107961"/>
                      <a:pt x="707546" y="76092"/>
                    </a:cubicBezTo>
                    <a:cubicBezTo>
                      <a:pt x="663708" y="44021"/>
                      <a:pt x="613685" y="20824"/>
                      <a:pt x="560166" y="10739"/>
                    </a:cubicBezTo>
                    <a:cubicBezTo>
                      <a:pt x="455951" y="-8692"/>
                      <a:pt x="349249" y="23110"/>
                      <a:pt x="263457" y="82950"/>
                    </a:cubicBezTo>
                    <a:cubicBezTo>
                      <a:pt x="212156" y="118719"/>
                      <a:pt x="165226" y="163363"/>
                      <a:pt x="122464" y="208814"/>
                    </a:cubicBezTo>
                    <a:cubicBezTo>
                      <a:pt x="86157" y="247273"/>
                      <a:pt x="50926" y="289766"/>
                      <a:pt x="26318" y="337301"/>
                    </a:cubicBezTo>
                    <a:close/>
                    <a:moveTo>
                      <a:pt x="663372" y="798804"/>
                    </a:moveTo>
                    <a:cubicBezTo>
                      <a:pt x="662027" y="784617"/>
                      <a:pt x="660078" y="770498"/>
                      <a:pt x="656783" y="756782"/>
                    </a:cubicBezTo>
                    <a:cubicBezTo>
                      <a:pt x="736793" y="678722"/>
                      <a:pt x="808802" y="588425"/>
                      <a:pt x="842285" y="480915"/>
                    </a:cubicBezTo>
                    <a:cubicBezTo>
                      <a:pt x="853245" y="445684"/>
                      <a:pt x="859363" y="409108"/>
                      <a:pt x="860237" y="372599"/>
                    </a:cubicBezTo>
                    <a:cubicBezTo>
                      <a:pt x="866087" y="406957"/>
                      <a:pt x="867499" y="442053"/>
                      <a:pt x="863263" y="477218"/>
                    </a:cubicBezTo>
                    <a:cubicBezTo>
                      <a:pt x="847193" y="609066"/>
                      <a:pt x="757972" y="712608"/>
                      <a:pt x="663372" y="798804"/>
                    </a:cubicBezTo>
                    <a:close/>
                    <a:moveTo>
                      <a:pt x="558821" y="837263"/>
                    </a:moveTo>
                    <a:cubicBezTo>
                      <a:pt x="564200" y="835918"/>
                      <a:pt x="569310" y="833766"/>
                      <a:pt x="574285" y="830606"/>
                    </a:cubicBezTo>
                    <a:cubicBezTo>
                      <a:pt x="575496" y="830203"/>
                      <a:pt x="576706" y="829530"/>
                      <a:pt x="577849" y="828589"/>
                    </a:cubicBezTo>
                    <a:cubicBezTo>
                      <a:pt x="578319" y="828119"/>
                      <a:pt x="578790" y="827715"/>
                      <a:pt x="579328" y="827312"/>
                    </a:cubicBezTo>
                    <a:cubicBezTo>
                      <a:pt x="579395" y="827244"/>
                      <a:pt x="579395" y="827244"/>
                      <a:pt x="579395" y="827244"/>
                    </a:cubicBezTo>
                    <a:cubicBezTo>
                      <a:pt x="579530" y="827110"/>
                      <a:pt x="579597" y="827043"/>
                      <a:pt x="579664" y="826976"/>
                    </a:cubicBezTo>
                    <a:cubicBezTo>
                      <a:pt x="591632" y="816756"/>
                      <a:pt x="603466" y="806401"/>
                      <a:pt x="615097" y="795913"/>
                    </a:cubicBezTo>
                    <a:cubicBezTo>
                      <a:pt x="623098" y="788651"/>
                      <a:pt x="631099" y="781390"/>
                      <a:pt x="638899" y="773927"/>
                    </a:cubicBezTo>
                    <a:cubicBezTo>
                      <a:pt x="639571" y="777625"/>
                      <a:pt x="640176" y="781323"/>
                      <a:pt x="640714" y="785021"/>
                    </a:cubicBezTo>
                    <a:cubicBezTo>
                      <a:pt x="642126" y="795509"/>
                      <a:pt x="643134" y="806065"/>
                      <a:pt x="643941" y="816554"/>
                    </a:cubicBezTo>
                    <a:cubicBezTo>
                      <a:pt x="626594" y="832758"/>
                      <a:pt x="608777" y="849231"/>
                      <a:pt x="589615" y="862543"/>
                    </a:cubicBezTo>
                    <a:cubicBezTo>
                      <a:pt x="577849" y="870679"/>
                      <a:pt x="563124" y="876797"/>
                      <a:pt x="548467" y="877940"/>
                    </a:cubicBezTo>
                    <a:cubicBezTo>
                      <a:pt x="551963" y="864426"/>
                      <a:pt x="555392" y="850777"/>
                      <a:pt x="558821" y="837263"/>
                    </a:cubicBezTo>
                    <a:close/>
                    <a:moveTo>
                      <a:pt x="380849" y="689076"/>
                    </a:moveTo>
                    <a:cubicBezTo>
                      <a:pt x="389725" y="719399"/>
                      <a:pt x="418972" y="745823"/>
                      <a:pt x="440487" y="766666"/>
                    </a:cubicBezTo>
                    <a:cubicBezTo>
                      <a:pt x="463549" y="789122"/>
                      <a:pt x="488426" y="811780"/>
                      <a:pt x="515455" y="829396"/>
                    </a:cubicBezTo>
                    <a:cubicBezTo>
                      <a:pt x="522380" y="833901"/>
                      <a:pt x="529843" y="836792"/>
                      <a:pt x="537306" y="838137"/>
                    </a:cubicBezTo>
                    <a:cubicBezTo>
                      <a:pt x="534079" y="850508"/>
                      <a:pt x="530986" y="862946"/>
                      <a:pt x="527691" y="875452"/>
                    </a:cubicBezTo>
                    <a:cubicBezTo>
                      <a:pt x="526683" y="875049"/>
                      <a:pt x="525607" y="874914"/>
                      <a:pt x="524531" y="874511"/>
                    </a:cubicBezTo>
                    <a:cubicBezTo>
                      <a:pt x="502949" y="865838"/>
                      <a:pt x="485468" y="847818"/>
                      <a:pt x="467112" y="833901"/>
                    </a:cubicBezTo>
                    <a:cubicBezTo>
                      <a:pt x="435713" y="810032"/>
                      <a:pt x="399675" y="785222"/>
                      <a:pt x="383068" y="747907"/>
                    </a:cubicBezTo>
                    <a:cubicBezTo>
                      <a:pt x="376277" y="732577"/>
                      <a:pt x="372580" y="715836"/>
                      <a:pt x="377084" y="699430"/>
                    </a:cubicBezTo>
                    <a:cubicBezTo>
                      <a:pt x="378160" y="696001"/>
                      <a:pt x="379438" y="692505"/>
                      <a:pt x="380849" y="689076"/>
                    </a:cubicBezTo>
                    <a:close/>
                    <a:moveTo>
                      <a:pt x="633385" y="750865"/>
                    </a:moveTo>
                    <a:cubicBezTo>
                      <a:pt x="611937" y="771372"/>
                      <a:pt x="589884" y="791072"/>
                      <a:pt x="567764" y="810032"/>
                    </a:cubicBezTo>
                    <a:cubicBezTo>
                      <a:pt x="558485" y="817159"/>
                      <a:pt x="548265" y="820857"/>
                      <a:pt x="536768" y="817092"/>
                    </a:cubicBezTo>
                    <a:cubicBezTo>
                      <a:pt x="525069" y="813260"/>
                      <a:pt x="515118" y="803645"/>
                      <a:pt x="505705" y="796182"/>
                    </a:cubicBezTo>
                    <a:cubicBezTo>
                      <a:pt x="492460" y="785693"/>
                      <a:pt x="479551" y="774801"/>
                      <a:pt x="467180" y="763371"/>
                    </a:cubicBezTo>
                    <a:cubicBezTo>
                      <a:pt x="446135" y="743940"/>
                      <a:pt x="422468" y="722963"/>
                      <a:pt x="407475" y="698489"/>
                    </a:cubicBezTo>
                    <a:cubicBezTo>
                      <a:pt x="397994" y="682890"/>
                      <a:pt x="395910" y="666350"/>
                      <a:pt x="405121" y="650214"/>
                    </a:cubicBezTo>
                    <a:cubicBezTo>
                      <a:pt x="415139" y="632666"/>
                      <a:pt x="432890" y="621034"/>
                      <a:pt x="447681" y="607721"/>
                    </a:cubicBezTo>
                    <a:cubicBezTo>
                      <a:pt x="455951" y="600191"/>
                      <a:pt x="464154" y="592526"/>
                      <a:pt x="472222" y="584660"/>
                    </a:cubicBezTo>
                    <a:cubicBezTo>
                      <a:pt x="525876" y="640129"/>
                      <a:pt x="579597" y="695531"/>
                      <a:pt x="633385" y="750865"/>
                    </a:cubicBezTo>
                    <a:close/>
                    <a:moveTo>
                      <a:pt x="408819" y="299649"/>
                    </a:moveTo>
                    <a:cubicBezTo>
                      <a:pt x="364982" y="321366"/>
                      <a:pt x="331902" y="356530"/>
                      <a:pt x="299831" y="392837"/>
                    </a:cubicBezTo>
                    <a:cubicBezTo>
                      <a:pt x="241807" y="339654"/>
                      <a:pt x="178135" y="292926"/>
                      <a:pt x="110093" y="253324"/>
                    </a:cubicBezTo>
                    <a:cubicBezTo>
                      <a:pt x="129389" y="230935"/>
                      <a:pt x="150031" y="209487"/>
                      <a:pt x="171143" y="189182"/>
                    </a:cubicBezTo>
                    <a:cubicBezTo>
                      <a:pt x="212425" y="149109"/>
                      <a:pt x="255792" y="109911"/>
                      <a:pt x="305546" y="80731"/>
                    </a:cubicBezTo>
                    <a:cubicBezTo>
                      <a:pt x="391809" y="29901"/>
                      <a:pt x="495284" y="10336"/>
                      <a:pt x="592237" y="39986"/>
                    </a:cubicBezTo>
                    <a:cubicBezTo>
                      <a:pt x="643336" y="55585"/>
                      <a:pt x="689258" y="84563"/>
                      <a:pt x="729128" y="119660"/>
                    </a:cubicBezTo>
                    <a:cubicBezTo>
                      <a:pt x="756695" y="143932"/>
                      <a:pt x="780631" y="172507"/>
                      <a:pt x="798851" y="204309"/>
                    </a:cubicBezTo>
                    <a:cubicBezTo>
                      <a:pt x="799053" y="205184"/>
                      <a:pt x="799389" y="206058"/>
                      <a:pt x="799927" y="206932"/>
                    </a:cubicBezTo>
                    <a:cubicBezTo>
                      <a:pt x="803961" y="214395"/>
                      <a:pt x="807928" y="222060"/>
                      <a:pt x="811693" y="229657"/>
                    </a:cubicBezTo>
                    <a:cubicBezTo>
                      <a:pt x="812971" y="232279"/>
                      <a:pt x="814181" y="234902"/>
                      <a:pt x="815324" y="237524"/>
                    </a:cubicBezTo>
                    <a:cubicBezTo>
                      <a:pt x="852774" y="326812"/>
                      <a:pt x="844840" y="427867"/>
                      <a:pt x="807525" y="515945"/>
                    </a:cubicBezTo>
                    <a:cubicBezTo>
                      <a:pt x="771823" y="600191"/>
                      <a:pt x="713462" y="672267"/>
                      <a:pt x="648110" y="736544"/>
                    </a:cubicBezTo>
                    <a:cubicBezTo>
                      <a:pt x="648110" y="736544"/>
                      <a:pt x="648043" y="736477"/>
                      <a:pt x="647975" y="736477"/>
                    </a:cubicBezTo>
                    <a:cubicBezTo>
                      <a:pt x="594254" y="681008"/>
                      <a:pt x="540533" y="625539"/>
                      <a:pt x="486678" y="570137"/>
                    </a:cubicBezTo>
                    <a:cubicBezTo>
                      <a:pt x="504159" y="552118"/>
                      <a:pt x="520968" y="533494"/>
                      <a:pt x="536163" y="513592"/>
                    </a:cubicBezTo>
                    <a:cubicBezTo>
                      <a:pt x="561847" y="480243"/>
                      <a:pt x="587329" y="441314"/>
                      <a:pt x="593313" y="398754"/>
                    </a:cubicBezTo>
                    <a:cubicBezTo>
                      <a:pt x="599566" y="353774"/>
                      <a:pt x="576504" y="313298"/>
                      <a:pt x="535154" y="294203"/>
                    </a:cubicBezTo>
                    <a:cubicBezTo>
                      <a:pt x="494343" y="275176"/>
                      <a:pt x="448286" y="280017"/>
                      <a:pt x="408819" y="299649"/>
                    </a:cubicBezTo>
                    <a:close/>
                    <a:moveTo>
                      <a:pt x="324708" y="447231"/>
                    </a:moveTo>
                    <a:cubicBezTo>
                      <a:pt x="323699" y="443667"/>
                      <a:pt x="322758" y="440171"/>
                      <a:pt x="321750" y="436675"/>
                    </a:cubicBezTo>
                    <a:cubicBezTo>
                      <a:pt x="320338" y="431699"/>
                      <a:pt x="318859" y="426657"/>
                      <a:pt x="317648" y="421614"/>
                    </a:cubicBezTo>
                    <a:cubicBezTo>
                      <a:pt x="317043" y="419395"/>
                      <a:pt x="316438" y="417042"/>
                      <a:pt x="315967" y="414689"/>
                    </a:cubicBezTo>
                    <a:cubicBezTo>
                      <a:pt x="315833" y="414218"/>
                      <a:pt x="315698" y="413680"/>
                      <a:pt x="315564" y="413210"/>
                    </a:cubicBezTo>
                    <a:cubicBezTo>
                      <a:pt x="315631" y="413142"/>
                      <a:pt x="315631" y="413142"/>
                      <a:pt x="315564" y="413075"/>
                    </a:cubicBezTo>
                    <a:cubicBezTo>
                      <a:pt x="315564" y="413075"/>
                      <a:pt x="315631" y="413008"/>
                      <a:pt x="315564" y="412941"/>
                    </a:cubicBezTo>
                    <a:cubicBezTo>
                      <a:pt x="315631" y="412873"/>
                      <a:pt x="315631" y="412873"/>
                      <a:pt x="315631" y="412873"/>
                    </a:cubicBezTo>
                    <a:cubicBezTo>
                      <a:pt x="315631" y="412739"/>
                      <a:pt x="315631" y="412537"/>
                      <a:pt x="315564" y="412403"/>
                    </a:cubicBezTo>
                    <a:cubicBezTo>
                      <a:pt x="315497" y="412336"/>
                      <a:pt x="315497" y="412336"/>
                      <a:pt x="315564" y="412268"/>
                    </a:cubicBezTo>
                    <a:cubicBezTo>
                      <a:pt x="315564" y="412134"/>
                      <a:pt x="315564" y="412134"/>
                      <a:pt x="315564" y="412134"/>
                    </a:cubicBezTo>
                    <a:cubicBezTo>
                      <a:pt x="315430" y="411461"/>
                      <a:pt x="315295" y="410722"/>
                      <a:pt x="315228" y="410050"/>
                    </a:cubicBezTo>
                    <a:cubicBezTo>
                      <a:pt x="315026" y="409108"/>
                      <a:pt x="314757" y="408436"/>
                      <a:pt x="314488" y="407629"/>
                    </a:cubicBezTo>
                    <a:cubicBezTo>
                      <a:pt x="345618" y="371860"/>
                      <a:pt x="377689" y="337167"/>
                      <a:pt x="421123" y="316458"/>
                    </a:cubicBezTo>
                    <a:cubicBezTo>
                      <a:pt x="446942" y="304221"/>
                      <a:pt x="477265" y="299313"/>
                      <a:pt x="504966" y="305364"/>
                    </a:cubicBezTo>
                    <a:cubicBezTo>
                      <a:pt x="472222" y="313903"/>
                      <a:pt x="443513" y="334074"/>
                      <a:pt x="418031" y="356799"/>
                    </a:cubicBezTo>
                    <a:cubicBezTo>
                      <a:pt x="385690" y="385643"/>
                      <a:pt x="355300" y="416706"/>
                      <a:pt x="324708" y="447231"/>
                    </a:cubicBezTo>
                    <a:close/>
                    <a:moveTo>
                      <a:pt x="26452" y="395728"/>
                    </a:moveTo>
                    <a:cubicBezTo>
                      <a:pt x="29343" y="399628"/>
                      <a:pt x="32772" y="403192"/>
                      <a:pt x="36336" y="406486"/>
                    </a:cubicBezTo>
                    <a:cubicBezTo>
                      <a:pt x="48774" y="417782"/>
                      <a:pt x="62961" y="427665"/>
                      <a:pt x="76206" y="437952"/>
                    </a:cubicBezTo>
                    <a:cubicBezTo>
                      <a:pt x="102159" y="458257"/>
                      <a:pt x="127507" y="480983"/>
                      <a:pt x="155275" y="498800"/>
                    </a:cubicBezTo>
                    <a:cubicBezTo>
                      <a:pt x="189027" y="520315"/>
                      <a:pt x="220897" y="502901"/>
                      <a:pt x="247253" y="479369"/>
                    </a:cubicBezTo>
                    <a:cubicBezTo>
                      <a:pt x="265205" y="463434"/>
                      <a:pt x="281543" y="445348"/>
                      <a:pt x="297612" y="426926"/>
                    </a:cubicBezTo>
                    <a:cubicBezTo>
                      <a:pt x="298890" y="431901"/>
                      <a:pt x="300302" y="436876"/>
                      <a:pt x="301713" y="441852"/>
                    </a:cubicBezTo>
                    <a:cubicBezTo>
                      <a:pt x="303125" y="446827"/>
                      <a:pt x="304605" y="451870"/>
                      <a:pt x="305949" y="456913"/>
                    </a:cubicBezTo>
                    <a:cubicBezTo>
                      <a:pt x="306554" y="459199"/>
                      <a:pt x="307025" y="461484"/>
                      <a:pt x="307563" y="463770"/>
                    </a:cubicBezTo>
                    <a:lnTo>
                      <a:pt x="307630" y="464107"/>
                    </a:lnTo>
                    <a:cubicBezTo>
                      <a:pt x="288401" y="482865"/>
                      <a:pt x="269373" y="501557"/>
                      <a:pt x="250144" y="520315"/>
                    </a:cubicBezTo>
                    <a:cubicBezTo>
                      <a:pt x="235688" y="534435"/>
                      <a:pt x="219081" y="551580"/>
                      <a:pt x="197768" y="552925"/>
                    </a:cubicBezTo>
                    <a:cubicBezTo>
                      <a:pt x="174572" y="554471"/>
                      <a:pt x="151846" y="538335"/>
                      <a:pt x="133087" y="526703"/>
                    </a:cubicBezTo>
                    <a:cubicBezTo>
                      <a:pt x="110362" y="512583"/>
                      <a:pt x="88443" y="496918"/>
                      <a:pt x="68205" y="479302"/>
                    </a:cubicBezTo>
                    <a:cubicBezTo>
                      <a:pt x="51464" y="464712"/>
                      <a:pt x="35932" y="447836"/>
                      <a:pt x="29007" y="426320"/>
                    </a:cubicBezTo>
                    <a:cubicBezTo>
                      <a:pt x="25645" y="416033"/>
                      <a:pt x="25108" y="405814"/>
                      <a:pt x="26452" y="395728"/>
                    </a:cubicBezTo>
                    <a:close/>
                    <a:moveTo>
                      <a:pt x="50254" y="336494"/>
                    </a:moveTo>
                    <a:cubicBezTo>
                      <a:pt x="63633" y="312827"/>
                      <a:pt x="79501" y="290640"/>
                      <a:pt x="96646" y="269461"/>
                    </a:cubicBezTo>
                    <a:cubicBezTo>
                      <a:pt x="164755" y="308659"/>
                      <a:pt x="228225" y="355320"/>
                      <a:pt x="286115" y="408436"/>
                    </a:cubicBezTo>
                    <a:cubicBezTo>
                      <a:pt x="270785" y="425850"/>
                      <a:pt x="255456" y="443196"/>
                      <a:pt x="238916" y="459064"/>
                    </a:cubicBezTo>
                    <a:cubicBezTo>
                      <a:pt x="228965" y="468477"/>
                      <a:pt x="218073" y="477957"/>
                      <a:pt x="205567" y="483941"/>
                    </a:cubicBezTo>
                    <a:cubicBezTo>
                      <a:pt x="186876" y="492749"/>
                      <a:pt x="171344" y="485891"/>
                      <a:pt x="155477" y="473721"/>
                    </a:cubicBezTo>
                    <a:cubicBezTo>
                      <a:pt x="128852" y="453147"/>
                      <a:pt x="102428" y="432237"/>
                      <a:pt x="75870" y="411529"/>
                    </a:cubicBezTo>
                    <a:cubicBezTo>
                      <a:pt x="64776" y="402855"/>
                      <a:pt x="50859" y="394518"/>
                      <a:pt x="42589" y="382752"/>
                    </a:cubicBezTo>
                    <a:cubicBezTo>
                      <a:pt x="35663" y="373070"/>
                      <a:pt x="38622" y="360833"/>
                      <a:pt x="42858" y="350479"/>
                    </a:cubicBezTo>
                    <a:cubicBezTo>
                      <a:pt x="45211" y="345705"/>
                      <a:pt x="47699" y="341066"/>
                      <a:pt x="50254" y="33649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9" name="任意多边形: 形状 128"/>
              <p:cNvSpPr/>
              <p:nvPr/>
            </p:nvSpPr>
            <p:spPr>
              <a:xfrm>
                <a:off x="2317847" y="1101476"/>
                <a:ext cx="215153" cy="430306"/>
              </a:xfrm>
              <a:custGeom>
                <a:avLst/>
                <a:gdLst>
                  <a:gd name="connsiteX0" fmla="*/ 5043 w 215152"/>
                  <a:gd name="connsiteY0" fmla="*/ 389225 h 430305"/>
                  <a:gd name="connsiteX1" fmla="*/ 11632 w 215152"/>
                  <a:gd name="connsiteY1" fmla="*/ 431247 h 430305"/>
                  <a:gd name="connsiteX2" fmla="*/ 211522 w 215152"/>
                  <a:gd name="connsiteY2" fmla="*/ 109661 h 430305"/>
                  <a:gd name="connsiteX3" fmla="*/ 208497 w 215152"/>
                  <a:gd name="connsiteY3" fmla="*/ 5043 h 430305"/>
                  <a:gd name="connsiteX4" fmla="*/ 190545 w 215152"/>
                  <a:gd name="connsiteY4" fmla="*/ 113359 h 430305"/>
                  <a:gd name="connsiteX5" fmla="*/ 5043 w 215152"/>
                  <a:gd name="connsiteY5" fmla="*/ 389225 h 430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5152" h="430305">
                    <a:moveTo>
                      <a:pt x="5043" y="389225"/>
                    </a:moveTo>
                    <a:cubicBezTo>
                      <a:pt x="8270" y="402941"/>
                      <a:pt x="10287" y="417061"/>
                      <a:pt x="11632" y="431247"/>
                    </a:cubicBezTo>
                    <a:cubicBezTo>
                      <a:pt x="106232" y="345052"/>
                      <a:pt x="195520" y="241509"/>
                      <a:pt x="211522" y="109661"/>
                    </a:cubicBezTo>
                    <a:cubicBezTo>
                      <a:pt x="215825" y="74497"/>
                      <a:pt x="214346" y="39400"/>
                      <a:pt x="208497" y="5043"/>
                    </a:cubicBezTo>
                    <a:cubicBezTo>
                      <a:pt x="207623" y="41619"/>
                      <a:pt x="201504" y="78127"/>
                      <a:pt x="190545" y="113359"/>
                    </a:cubicBezTo>
                    <a:cubicBezTo>
                      <a:pt x="157062" y="220868"/>
                      <a:pt x="85120" y="311165"/>
                      <a:pt x="5043" y="38922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0" name="任意多边形: 形状 129"/>
              <p:cNvSpPr/>
              <p:nvPr/>
            </p:nvSpPr>
            <p:spPr>
              <a:xfrm>
                <a:off x="2209599" y="1502736"/>
                <a:ext cx="100853" cy="107576"/>
              </a:xfrm>
              <a:custGeom>
                <a:avLst/>
                <a:gdLst>
                  <a:gd name="connsiteX0" fmla="*/ 15330 w 100852"/>
                  <a:gd name="connsiteY0" fmla="*/ 68446 h 107576"/>
                  <a:gd name="connsiteX1" fmla="*/ 5043 w 100852"/>
                  <a:gd name="connsiteY1" fmla="*/ 109056 h 107576"/>
                  <a:gd name="connsiteX2" fmla="*/ 46191 w 100852"/>
                  <a:gd name="connsiteY2" fmla="*/ 93659 h 107576"/>
                  <a:gd name="connsiteX3" fmla="*/ 100517 w 100852"/>
                  <a:gd name="connsiteY3" fmla="*/ 47670 h 107576"/>
                  <a:gd name="connsiteX4" fmla="*/ 97289 w 100852"/>
                  <a:gd name="connsiteY4" fmla="*/ 16137 h 107576"/>
                  <a:gd name="connsiteX5" fmla="*/ 95474 w 100852"/>
                  <a:gd name="connsiteY5" fmla="*/ 5043 h 107576"/>
                  <a:gd name="connsiteX6" fmla="*/ 71673 w 100852"/>
                  <a:gd name="connsiteY6" fmla="*/ 27029 h 107576"/>
                  <a:gd name="connsiteX7" fmla="*/ 36240 w 100852"/>
                  <a:gd name="connsiteY7" fmla="*/ 58091 h 107576"/>
                  <a:gd name="connsiteX8" fmla="*/ 35971 w 100852"/>
                  <a:gd name="connsiteY8" fmla="*/ 58360 h 107576"/>
                  <a:gd name="connsiteX9" fmla="*/ 35904 w 100852"/>
                  <a:gd name="connsiteY9" fmla="*/ 58427 h 107576"/>
                  <a:gd name="connsiteX10" fmla="*/ 34424 w 100852"/>
                  <a:gd name="connsiteY10" fmla="*/ 59705 h 107576"/>
                  <a:gd name="connsiteX11" fmla="*/ 30861 w 100852"/>
                  <a:gd name="connsiteY11" fmla="*/ 61722 h 107576"/>
                  <a:gd name="connsiteX12" fmla="*/ 15330 w 100852"/>
                  <a:gd name="connsiteY12" fmla="*/ 68446 h 107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0852" h="107576">
                    <a:moveTo>
                      <a:pt x="15330" y="68446"/>
                    </a:moveTo>
                    <a:cubicBezTo>
                      <a:pt x="11901" y="81960"/>
                      <a:pt x="8472" y="95542"/>
                      <a:pt x="5043" y="109056"/>
                    </a:cubicBezTo>
                    <a:cubicBezTo>
                      <a:pt x="19700" y="107913"/>
                      <a:pt x="34424" y="101794"/>
                      <a:pt x="46191" y="93659"/>
                    </a:cubicBezTo>
                    <a:cubicBezTo>
                      <a:pt x="65353" y="80346"/>
                      <a:pt x="83103" y="63874"/>
                      <a:pt x="100517" y="47670"/>
                    </a:cubicBezTo>
                    <a:cubicBezTo>
                      <a:pt x="99710" y="37181"/>
                      <a:pt x="98701" y="26625"/>
                      <a:pt x="97289" y="16137"/>
                    </a:cubicBezTo>
                    <a:cubicBezTo>
                      <a:pt x="96819" y="12439"/>
                      <a:pt x="96214" y="8741"/>
                      <a:pt x="95474" y="5043"/>
                    </a:cubicBezTo>
                    <a:cubicBezTo>
                      <a:pt x="87608" y="12506"/>
                      <a:pt x="79674" y="19834"/>
                      <a:pt x="71673" y="27029"/>
                    </a:cubicBezTo>
                    <a:cubicBezTo>
                      <a:pt x="60041" y="37517"/>
                      <a:pt x="48208" y="47939"/>
                      <a:pt x="36240" y="58091"/>
                    </a:cubicBezTo>
                    <a:cubicBezTo>
                      <a:pt x="36173" y="58159"/>
                      <a:pt x="36173" y="58226"/>
                      <a:pt x="35971" y="58360"/>
                    </a:cubicBezTo>
                    <a:cubicBezTo>
                      <a:pt x="35971" y="58360"/>
                      <a:pt x="35971" y="58360"/>
                      <a:pt x="35904" y="58427"/>
                    </a:cubicBezTo>
                    <a:cubicBezTo>
                      <a:pt x="35366" y="58831"/>
                      <a:pt x="34895" y="59302"/>
                      <a:pt x="34424" y="59705"/>
                    </a:cubicBezTo>
                    <a:cubicBezTo>
                      <a:pt x="33214" y="60646"/>
                      <a:pt x="32004" y="61319"/>
                      <a:pt x="30861" y="61722"/>
                    </a:cubicBezTo>
                    <a:cubicBezTo>
                      <a:pt x="25818" y="64949"/>
                      <a:pt x="20708" y="67101"/>
                      <a:pt x="15330" y="68446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1" name="任意多边形: 形状 130"/>
              <p:cNvSpPr/>
              <p:nvPr/>
            </p:nvSpPr>
            <p:spPr>
              <a:xfrm>
                <a:off x="2036171" y="1417952"/>
                <a:ext cx="168088" cy="194982"/>
              </a:xfrm>
              <a:custGeom>
                <a:avLst/>
                <a:gdLst>
                  <a:gd name="connsiteX0" fmla="*/ 10786 w 168088"/>
                  <a:gd name="connsiteY0" fmla="*/ 5043 h 194982"/>
                  <a:gd name="connsiteX1" fmla="*/ 7020 w 168088"/>
                  <a:gd name="connsiteY1" fmla="*/ 15464 h 194982"/>
                  <a:gd name="connsiteX2" fmla="*/ 13004 w 168088"/>
                  <a:gd name="connsiteY2" fmla="*/ 63941 h 194982"/>
                  <a:gd name="connsiteX3" fmla="*/ 97048 w 168088"/>
                  <a:gd name="connsiteY3" fmla="*/ 149935 h 194982"/>
                  <a:gd name="connsiteX4" fmla="*/ 154467 w 168088"/>
                  <a:gd name="connsiteY4" fmla="*/ 190545 h 194982"/>
                  <a:gd name="connsiteX5" fmla="*/ 157627 w 168088"/>
                  <a:gd name="connsiteY5" fmla="*/ 191486 h 194982"/>
                  <a:gd name="connsiteX6" fmla="*/ 167242 w 168088"/>
                  <a:gd name="connsiteY6" fmla="*/ 154170 h 194982"/>
                  <a:gd name="connsiteX7" fmla="*/ 145391 w 168088"/>
                  <a:gd name="connsiteY7" fmla="*/ 145430 h 194982"/>
                  <a:gd name="connsiteX8" fmla="*/ 70423 w 168088"/>
                  <a:gd name="connsiteY8" fmla="*/ 82699 h 194982"/>
                  <a:gd name="connsiteX9" fmla="*/ 10786 w 168088"/>
                  <a:gd name="connsiteY9" fmla="*/ 5043 h 194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088" h="194982">
                    <a:moveTo>
                      <a:pt x="10786" y="5043"/>
                    </a:moveTo>
                    <a:cubicBezTo>
                      <a:pt x="9374" y="8472"/>
                      <a:pt x="8029" y="11901"/>
                      <a:pt x="7020" y="15464"/>
                    </a:cubicBezTo>
                    <a:cubicBezTo>
                      <a:pt x="2516" y="31802"/>
                      <a:pt x="6214" y="48611"/>
                      <a:pt x="13004" y="63941"/>
                    </a:cubicBezTo>
                    <a:cubicBezTo>
                      <a:pt x="29611" y="101256"/>
                      <a:pt x="65650" y="125999"/>
                      <a:pt x="97048" y="149935"/>
                    </a:cubicBezTo>
                    <a:cubicBezTo>
                      <a:pt x="115404" y="163852"/>
                      <a:pt x="132885" y="181871"/>
                      <a:pt x="154467" y="190545"/>
                    </a:cubicBezTo>
                    <a:cubicBezTo>
                      <a:pt x="155543" y="191016"/>
                      <a:pt x="156619" y="191083"/>
                      <a:pt x="157627" y="191486"/>
                    </a:cubicBezTo>
                    <a:cubicBezTo>
                      <a:pt x="160855" y="179048"/>
                      <a:pt x="164015" y="166609"/>
                      <a:pt x="167242" y="154170"/>
                    </a:cubicBezTo>
                    <a:cubicBezTo>
                      <a:pt x="159779" y="152826"/>
                      <a:pt x="152316" y="150002"/>
                      <a:pt x="145391" y="145430"/>
                    </a:cubicBezTo>
                    <a:cubicBezTo>
                      <a:pt x="118362" y="127747"/>
                      <a:pt x="93485" y="105156"/>
                      <a:pt x="70423" y="82699"/>
                    </a:cubicBezTo>
                    <a:cubicBezTo>
                      <a:pt x="48908" y="61856"/>
                      <a:pt x="19661" y="35366"/>
                      <a:pt x="10786" y="504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2" name="任意多边形: 形状 131"/>
              <p:cNvSpPr/>
              <p:nvPr/>
            </p:nvSpPr>
            <p:spPr>
              <a:xfrm>
                <a:off x="2060138" y="1313536"/>
                <a:ext cx="242047" cy="242047"/>
              </a:xfrm>
              <a:custGeom>
                <a:avLst/>
                <a:gdLst>
                  <a:gd name="connsiteX0" fmla="*/ 11023 w 242047"/>
                  <a:gd name="connsiteY0" fmla="*/ 70597 h 242047"/>
                  <a:gd name="connsiteX1" fmla="*/ 13376 w 242047"/>
                  <a:gd name="connsiteY1" fmla="*/ 118872 h 242047"/>
                  <a:gd name="connsiteX2" fmla="*/ 73081 w 242047"/>
                  <a:gd name="connsiteY2" fmla="*/ 183754 h 242047"/>
                  <a:gd name="connsiteX3" fmla="*/ 111607 w 242047"/>
                  <a:gd name="connsiteY3" fmla="*/ 216565 h 242047"/>
                  <a:gd name="connsiteX4" fmla="*/ 142670 w 242047"/>
                  <a:gd name="connsiteY4" fmla="*/ 237475 h 242047"/>
                  <a:gd name="connsiteX5" fmla="*/ 173665 w 242047"/>
                  <a:gd name="connsiteY5" fmla="*/ 230415 h 242047"/>
                  <a:gd name="connsiteX6" fmla="*/ 239287 w 242047"/>
                  <a:gd name="connsiteY6" fmla="*/ 171248 h 242047"/>
                  <a:gd name="connsiteX7" fmla="*/ 78124 w 242047"/>
                  <a:gd name="connsiteY7" fmla="*/ 5043 h 242047"/>
                  <a:gd name="connsiteX8" fmla="*/ 53583 w 242047"/>
                  <a:gd name="connsiteY8" fmla="*/ 28104 h 242047"/>
                  <a:gd name="connsiteX9" fmla="*/ 11023 w 242047"/>
                  <a:gd name="connsiteY9" fmla="*/ 70597 h 242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2047" h="242047">
                    <a:moveTo>
                      <a:pt x="11023" y="70597"/>
                    </a:moveTo>
                    <a:cubicBezTo>
                      <a:pt x="1745" y="86733"/>
                      <a:pt x="3829" y="103341"/>
                      <a:pt x="13376" y="118872"/>
                    </a:cubicBezTo>
                    <a:cubicBezTo>
                      <a:pt x="28370" y="143413"/>
                      <a:pt x="52037" y="164390"/>
                      <a:pt x="73081" y="183754"/>
                    </a:cubicBezTo>
                    <a:cubicBezTo>
                      <a:pt x="85452" y="195117"/>
                      <a:pt x="98362" y="206076"/>
                      <a:pt x="111607" y="216565"/>
                    </a:cubicBezTo>
                    <a:cubicBezTo>
                      <a:pt x="121087" y="224028"/>
                      <a:pt x="130971" y="233643"/>
                      <a:pt x="142670" y="237475"/>
                    </a:cubicBezTo>
                    <a:cubicBezTo>
                      <a:pt x="154234" y="241240"/>
                      <a:pt x="164387" y="237542"/>
                      <a:pt x="173665" y="230415"/>
                    </a:cubicBezTo>
                    <a:cubicBezTo>
                      <a:pt x="195786" y="211455"/>
                      <a:pt x="217839" y="191755"/>
                      <a:pt x="239287" y="171248"/>
                    </a:cubicBezTo>
                    <a:cubicBezTo>
                      <a:pt x="185566" y="115846"/>
                      <a:pt x="131778" y="60512"/>
                      <a:pt x="78124" y="5043"/>
                    </a:cubicBezTo>
                    <a:cubicBezTo>
                      <a:pt x="70056" y="12909"/>
                      <a:pt x="61853" y="20574"/>
                      <a:pt x="53583" y="28104"/>
                    </a:cubicBezTo>
                    <a:cubicBezTo>
                      <a:pt x="38791" y="41417"/>
                      <a:pt x="21041" y="53049"/>
                      <a:pt x="11023" y="7059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3" name="任意多边形: 形状 132"/>
              <p:cNvSpPr/>
              <p:nvPr/>
            </p:nvSpPr>
            <p:spPr>
              <a:xfrm>
                <a:off x="1975418" y="1031854"/>
                <a:ext cx="194982" cy="147918"/>
              </a:xfrm>
              <a:custGeom>
                <a:avLst/>
                <a:gdLst>
                  <a:gd name="connsiteX0" fmla="*/ 5043 w 194982"/>
                  <a:gd name="connsiteY0" fmla="*/ 109828 h 147917"/>
                  <a:gd name="connsiteX1" fmla="*/ 5782 w 194982"/>
                  <a:gd name="connsiteY1" fmla="*/ 112249 h 147917"/>
                  <a:gd name="connsiteX2" fmla="*/ 6118 w 194982"/>
                  <a:gd name="connsiteY2" fmla="*/ 114333 h 147917"/>
                  <a:gd name="connsiteX3" fmla="*/ 6118 w 194982"/>
                  <a:gd name="connsiteY3" fmla="*/ 114468 h 147917"/>
                  <a:gd name="connsiteX4" fmla="*/ 6118 w 194982"/>
                  <a:gd name="connsiteY4" fmla="*/ 114602 h 147917"/>
                  <a:gd name="connsiteX5" fmla="*/ 6186 w 194982"/>
                  <a:gd name="connsiteY5" fmla="*/ 115073 h 147917"/>
                  <a:gd name="connsiteX6" fmla="*/ 6118 w 194982"/>
                  <a:gd name="connsiteY6" fmla="*/ 115140 h 147917"/>
                  <a:gd name="connsiteX7" fmla="*/ 6118 w 194982"/>
                  <a:gd name="connsiteY7" fmla="*/ 115274 h 147917"/>
                  <a:gd name="connsiteX8" fmla="*/ 6118 w 194982"/>
                  <a:gd name="connsiteY8" fmla="*/ 115409 h 147917"/>
                  <a:gd name="connsiteX9" fmla="*/ 6522 w 194982"/>
                  <a:gd name="connsiteY9" fmla="*/ 116888 h 147917"/>
                  <a:gd name="connsiteX10" fmla="*/ 8203 w 194982"/>
                  <a:gd name="connsiteY10" fmla="*/ 123813 h 147917"/>
                  <a:gd name="connsiteX11" fmla="*/ 12304 w 194982"/>
                  <a:gd name="connsiteY11" fmla="*/ 138874 h 147917"/>
                  <a:gd name="connsiteX12" fmla="*/ 15262 w 194982"/>
                  <a:gd name="connsiteY12" fmla="*/ 149430 h 147917"/>
                  <a:gd name="connsiteX13" fmla="*/ 108518 w 194982"/>
                  <a:gd name="connsiteY13" fmla="*/ 59066 h 147917"/>
                  <a:gd name="connsiteX14" fmla="*/ 195453 w 194982"/>
                  <a:gd name="connsiteY14" fmla="*/ 7631 h 147917"/>
                  <a:gd name="connsiteX15" fmla="*/ 111611 w 194982"/>
                  <a:gd name="connsiteY15" fmla="*/ 18725 h 147917"/>
                  <a:gd name="connsiteX16" fmla="*/ 5043 w 194982"/>
                  <a:gd name="connsiteY16" fmla="*/ 109828 h 14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4982" h="147917">
                    <a:moveTo>
                      <a:pt x="5043" y="109828"/>
                    </a:moveTo>
                    <a:cubicBezTo>
                      <a:pt x="5312" y="110635"/>
                      <a:pt x="5648" y="111307"/>
                      <a:pt x="5782" y="112249"/>
                    </a:cubicBezTo>
                    <a:cubicBezTo>
                      <a:pt x="5849" y="112921"/>
                      <a:pt x="5984" y="113594"/>
                      <a:pt x="6118" y="114333"/>
                    </a:cubicBezTo>
                    <a:cubicBezTo>
                      <a:pt x="6118" y="114333"/>
                      <a:pt x="6118" y="114333"/>
                      <a:pt x="6118" y="114468"/>
                    </a:cubicBezTo>
                    <a:cubicBezTo>
                      <a:pt x="6051" y="114535"/>
                      <a:pt x="6051" y="114535"/>
                      <a:pt x="6118" y="114602"/>
                    </a:cubicBezTo>
                    <a:cubicBezTo>
                      <a:pt x="6118" y="114737"/>
                      <a:pt x="6118" y="114938"/>
                      <a:pt x="6186" y="115073"/>
                    </a:cubicBezTo>
                    <a:cubicBezTo>
                      <a:pt x="6186" y="115073"/>
                      <a:pt x="6186" y="115073"/>
                      <a:pt x="6118" y="115140"/>
                    </a:cubicBezTo>
                    <a:cubicBezTo>
                      <a:pt x="6186" y="115207"/>
                      <a:pt x="6118" y="115274"/>
                      <a:pt x="6118" y="115274"/>
                    </a:cubicBezTo>
                    <a:cubicBezTo>
                      <a:pt x="6186" y="115342"/>
                      <a:pt x="6186" y="115342"/>
                      <a:pt x="6118" y="115409"/>
                    </a:cubicBezTo>
                    <a:cubicBezTo>
                      <a:pt x="6253" y="115880"/>
                      <a:pt x="6387" y="116417"/>
                      <a:pt x="6522" y="116888"/>
                    </a:cubicBezTo>
                    <a:cubicBezTo>
                      <a:pt x="6992" y="119241"/>
                      <a:pt x="7598" y="121527"/>
                      <a:pt x="8203" y="123813"/>
                    </a:cubicBezTo>
                    <a:cubicBezTo>
                      <a:pt x="9413" y="128923"/>
                      <a:pt x="10892" y="133899"/>
                      <a:pt x="12304" y="138874"/>
                    </a:cubicBezTo>
                    <a:cubicBezTo>
                      <a:pt x="13313" y="142370"/>
                      <a:pt x="14254" y="145866"/>
                      <a:pt x="15262" y="149430"/>
                    </a:cubicBezTo>
                    <a:cubicBezTo>
                      <a:pt x="45855" y="118905"/>
                      <a:pt x="76245" y="87842"/>
                      <a:pt x="108518" y="59066"/>
                    </a:cubicBezTo>
                    <a:cubicBezTo>
                      <a:pt x="134000" y="36340"/>
                      <a:pt x="162709" y="16237"/>
                      <a:pt x="195453" y="7631"/>
                    </a:cubicBezTo>
                    <a:cubicBezTo>
                      <a:pt x="167752" y="1580"/>
                      <a:pt x="137429" y="6488"/>
                      <a:pt x="111611" y="18725"/>
                    </a:cubicBezTo>
                    <a:cubicBezTo>
                      <a:pt x="68244" y="39366"/>
                      <a:pt x="36240" y="74059"/>
                      <a:pt x="5043" y="10982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4" name="任意多边形: 形状 133"/>
              <p:cNvSpPr/>
              <p:nvPr/>
            </p:nvSpPr>
            <p:spPr>
              <a:xfrm>
                <a:off x="1771157" y="754727"/>
                <a:ext cx="739588" cy="719418"/>
              </a:xfrm>
              <a:custGeom>
                <a:avLst/>
                <a:gdLst>
                  <a:gd name="connsiteX0" fmla="*/ 5043 w 739588"/>
                  <a:gd name="connsiteY0" fmla="*/ 232448 h 719417"/>
                  <a:gd name="connsiteX1" fmla="*/ 194781 w 739588"/>
                  <a:gd name="connsiteY1" fmla="*/ 371962 h 719417"/>
                  <a:gd name="connsiteX2" fmla="*/ 303769 w 739588"/>
                  <a:gd name="connsiteY2" fmla="*/ 278774 h 719417"/>
                  <a:gd name="connsiteX3" fmla="*/ 430104 w 739588"/>
                  <a:gd name="connsiteY3" fmla="*/ 273193 h 719417"/>
                  <a:gd name="connsiteX4" fmla="*/ 488263 w 739588"/>
                  <a:gd name="connsiteY4" fmla="*/ 377744 h 719417"/>
                  <a:gd name="connsiteX5" fmla="*/ 431113 w 739588"/>
                  <a:gd name="connsiteY5" fmla="*/ 492582 h 719417"/>
                  <a:gd name="connsiteX6" fmla="*/ 381628 w 739588"/>
                  <a:gd name="connsiteY6" fmla="*/ 549127 h 719417"/>
                  <a:gd name="connsiteX7" fmla="*/ 542925 w 739588"/>
                  <a:gd name="connsiteY7" fmla="*/ 715467 h 719417"/>
                  <a:gd name="connsiteX8" fmla="*/ 543059 w 739588"/>
                  <a:gd name="connsiteY8" fmla="*/ 715534 h 719417"/>
                  <a:gd name="connsiteX9" fmla="*/ 702474 w 739588"/>
                  <a:gd name="connsiteY9" fmla="*/ 494935 h 719417"/>
                  <a:gd name="connsiteX10" fmla="*/ 710274 w 739588"/>
                  <a:gd name="connsiteY10" fmla="*/ 216514 h 719417"/>
                  <a:gd name="connsiteX11" fmla="*/ 706643 w 739588"/>
                  <a:gd name="connsiteY11" fmla="*/ 208647 h 719417"/>
                  <a:gd name="connsiteX12" fmla="*/ 694877 w 739588"/>
                  <a:gd name="connsiteY12" fmla="*/ 185922 h 719417"/>
                  <a:gd name="connsiteX13" fmla="*/ 693801 w 739588"/>
                  <a:gd name="connsiteY13" fmla="*/ 183299 h 719417"/>
                  <a:gd name="connsiteX14" fmla="*/ 624078 w 739588"/>
                  <a:gd name="connsiteY14" fmla="*/ 98650 h 719417"/>
                  <a:gd name="connsiteX15" fmla="*/ 487187 w 739588"/>
                  <a:gd name="connsiteY15" fmla="*/ 18976 h 719417"/>
                  <a:gd name="connsiteX16" fmla="*/ 200496 w 739588"/>
                  <a:gd name="connsiteY16" fmla="*/ 59721 h 719417"/>
                  <a:gd name="connsiteX17" fmla="*/ 66092 w 739588"/>
                  <a:gd name="connsiteY17" fmla="*/ 168172 h 719417"/>
                  <a:gd name="connsiteX18" fmla="*/ 5043 w 739588"/>
                  <a:gd name="connsiteY18" fmla="*/ 232448 h 719417"/>
                  <a:gd name="connsiteX19" fmla="*/ 665898 w 739588"/>
                  <a:gd name="connsiteY19" fmla="*/ 331352 h 719417"/>
                  <a:gd name="connsiteX20" fmla="*/ 621187 w 739588"/>
                  <a:gd name="connsiteY20" fmla="*/ 311921 h 719417"/>
                  <a:gd name="connsiteX21" fmla="*/ 665898 w 739588"/>
                  <a:gd name="connsiteY21" fmla="*/ 331352 h 719417"/>
                  <a:gd name="connsiteX22" fmla="*/ 529612 w 739588"/>
                  <a:gd name="connsiteY22" fmla="*/ 193788 h 719417"/>
                  <a:gd name="connsiteX23" fmla="*/ 544270 w 739588"/>
                  <a:gd name="connsiteY23" fmla="*/ 193049 h 719417"/>
                  <a:gd name="connsiteX24" fmla="*/ 545009 w 739588"/>
                  <a:gd name="connsiteY24" fmla="*/ 207706 h 719417"/>
                  <a:gd name="connsiteX25" fmla="*/ 533378 w 739588"/>
                  <a:gd name="connsiteY25" fmla="*/ 220884 h 719417"/>
                  <a:gd name="connsiteX26" fmla="*/ 531159 w 739588"/>
                  <a:gd name="connsiteY26" fmla="*/ 223910 h 719417"/>
                  <a:gd name="connsiteX27" fmla="*/ 530621 w 739588"/>
                  <a:gd name="connsiteY27" fmla="*/ 224649 h 719417"/>
                  <a:gd name="connsiteX28" fmla="*/ 530218 w 739588"/>
                  <a:gd name="connsiteY28" fmla="*/ 225322 h 719417"/>
                  <a:gd name="connsiteX29" fmla="*/ 526520 w 739588"/>
                  <a:gd name="connsiteY29" fmla="*/ 231574 h 719417"/>
                  <a:gd name="connsiteX30" fmla="*/ 523696 w 739588"/>
                  <a:gd name="connsiteY30" fmla="*/ 237357 h 719417"/>
                  <a:gd name="connsiteX31" fmla="*/ 522620 w 739588"/>
                  <a:gd name="connsiteY31" fmla="*/ 239912 h 719417"/>
                  <a:gd name="connsiteX32" fmla="*/ 522553 w 739588"/>
                  <a:gd name="connsiteY32" fmla="*/ 239979 h 719417"/>
                  <a:gd name="connsiteX33" fmla="*/ 522284 w 739588"/>
                  <a:gd name="connsiteY33" fmla="*/ 240786 h 719417"/>
                  <a:gd name="connsiteX34" fmla="*/ 521141 w 739588"/>
                  <a:gd name="connsiteY34" fmla="*/ 245828 h 719417"/>
                  <a:gd name="connsiteX35" fmla="*/ 520737 w 739588"/>
                  <a:gd name="connsiteY35" fmla="*/ 248047 h 719417"/>
                  <a:gd name="connsiteX36" fmla="*/ 520872 w 739588"/>
                  <a:gd name="connsiteY36" fmla="*/ 248182 h 719417"/>
                  <a:gd name="connsiteX37" fmla="*/ 520939 w 739588"/>
                  <a:gd name="connsiteY37" fmla="*/ 250199 h 719417"/>
                  <a:gd name="connsiteX38" fmla="*/ 520939 w 739588"/>
                  <a:gd name="connsiteY38" fmla="*/ 250602 h 719417"/>
                  <a:gd name="connsiteX39" fmla="*/ 521611 w 739588"/>
                  <a:gd name="connsiteY39" fmla="*/ 252754 h 719417"/>
                  <a:gd name="connsiteX40" fmla="*/ 521611 w 739588"/>
                  <a:gd name="connsiteY40" fmla="*/ 252888 h 719417"/>
                  <a:gd name="connsiteX41" fmla="*/ 522485 w 739588"/>
                  <a:gd name="connsiteY41" fmla="*/ 253359 h 719417"/>
                  <a:gd name="connsiteX42" fmla="*/ 522687 w 739588"/>
                  <a:gd name="connsiteY42" fmla="*/ 253359 h 719417"/>
                  <a:gd name="connsiteX43" fmla="*/ 523897 w 739588"/>
                  <a:gd name="connsiteY43" fmla="*/ 253560 h 719417"/>
                  <a:gd name="connsiteX44" fmla="*/ 524234 w 739588"/>
                  <a:gd name="connsiteY44" fmla="*/ 253560 h 719417"/>
                  <a:gd name="connsiteX45" fmla="*/ 526385 w 739588"/>
                  <a:gd name="connsiteY45" fmla="*/ 253426 h 719417"/>
                  <a:gd name="connsiteX46" fmla="*/ 527259 w 739588"/>
                  <a:gd name="connsiteY46" fmla="*/ 253359 h 719417"/>
                  <a:gd name="connsiteX47" fmla="*/ 532167 w 739588"/>
                  <a:gd name="connsiteY47" fmla="*/ 251879 h 719417"/>
                  <a:gd name="connsiteX48" fmla="*/ 535395 w 739588"/>
                  <a:gd name="connsiteY48" fmla="*/ 250602 h 719417"/>
                  <a:gd name="connsiteX49" fmla="*/ 536403 w 739588"/>
                  <a:gd name="connsiteY49" fmla="*/ 250131 h 719417"/>
                  <a:gd name="connsiteX50" fmla="*/ 537143 w 739588"/>
                  <a:gd name="connsiteY50" fmla="*/ 249728 h 719417"/>
                  <a:gd name="connsiteX51" fmla="*/ 544606 w 739588"/>
                  <a:gd name="connsiteY51" fmla="*/ 245358 h 719417"/>
                  <a:gd name="connsiteX52" fmla="*/ 553078 w 739588"/>
                  <a:gd name="connsiteY52" fmla="*/ 239508 h 719417"/>
                  <a:gd name="connsiteX53" fmla="*/ 557381 w 739588"/>
                  <a:gd name="connsiteY53" fmla="*/ 236079 h 719417"/>
                  <a:gd name="connsiteX54" fmla="*/ 559263 w 739588"/>
                  <a:gd name="connsiteY54" fmla="*/ 234466 h 719417"/>
                  <a:gd name="connsiteX55" fmla="*/ 560810 w 739588"/>
                  <a:gd name="connsiteY55" fmla="*/ 233121 h 719417"/>
                  <a:gd name="connsiteX56" fmla="*/ 567869 w 739588"/>
                  <a:gd name="connsiteY56" fmla="*/ 229759 h 719417"/>
                  <a:gd name="connsiteX57" fmla="*/ 575534 w 739588"/>
                  <a:gd name="connsiteY57" fmla="*/ 232448 h 719417"/>
                  <a:gd name="connsiteX58" fmla="*/ 576274 w 739588"/>
                  <a:gd name="connsiteY58" fmla="*/ 247106 h 719417"/>
                  <a:gd name="connsiteX59" fmla="*/ 541513 w 739588"/>
                  <a:gd name="connsiteY59" fmla="*/ 270504 h 719417"/>
                  <a:gd name="connsiteX60" fmla="*/ 514148 w 739588"/>
                  <a:gd name="connsiteY60" fmla="*/ 272386 h 719417"/>
                  <a:gd name="connsiteX61" fmla="*/ 500365 w 739588"/>
                  <a:gd name="connsiteY61" fmla="*/ 252821 h 719417"/>
                  <a:gd name="connsiteX62" fmla="*/ 505744 w 739588"/>
                  <a:gd name="connsiteY62" fmla="*/ 226599 h 719417"/>
                  <a:gd name="connsiteX63" fmla="*/ 529612 w 739588"/>
                  <a:gd name="connsiteY63" fmla="*/ 193788 h 719417"/>
                  <a:gd name="connsiteX64" fmla="*/ 450140 w 739588"/>
                  <a:gd name="connsiteY64" fmla="*/ 114787 h 719417"/>
                  <a:gd name="connsiteX65" fmla="*/ 481741 w 739588"/>
                  <a:gd name="connsiteY65" fmla="*/ 151833 h 719417"/>
                  <a:gd name="connsiteX66" fmla="*/ 450140 w 739588"/>
                  <a:gd name="connsiteY66" fmla="*/ 114787 h 71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739588" h="719417">
                    <a:moveTo>
                      <a:pt x="5043" y="232448"/>
                    </a:moveTo>
                    <a:cubicBezTo>
                      <a:pt x="73085" y="272050"/>
                      <a:pt x="136757" y="318779"/>
                      <a:pt x="194781" y="371962"/>
                    </a:cubicBezTo>
                    <a:cubicBezTo>
                      <a:pt x="226852" y="335655"/>
                      <a:pt x="259932" y="300491"/>
                      <a:pt x="303769" y="278774"/>
                    </a:cubicBezTo>
                    <a:cubicBezTo>
                      <a:pt x="343236" y="259208"/>
                      <a:pt x="389292" y="254300"/>
                      <a:pt x="430104" y="273193"/>
                    </a:cubicBezTo>
                    <a:cubicBezTo>
                      <a:pt x="471387" y="292288"/>
                      <a:pt x="494516" y="332831"/>
                      <a:pt x="488263" y="377744"/>
                    </a:cubicBezTo>
                    <a:cubicBezTo>
                      <a:pt x="482279" y="420304"/>
                      <a:pt x="456797" y="459233"/>
                      <a:pt x="431113" y="492582"/>
                    </a:cubicBezTo>
                    <a:cubicBezTo>
                      <a:pt x="415918" y="512484"/>
                      <a:pt x="399176" y="531108"/>
                      <a:pt x="381628" y="549127"/>
                    </a:cubicBezTo>
                    <a:cubicBezTo>
                      <a:pt x="435416" y="604529"/>
                      <a:pt x="489204" y="660065"/>
                      <a:pt x="542925" y="715467"/>
                    </a:cubicBezTo>
                    <a:cubicBezTo>
                      <a:pt x="542992" y="715534"/>
                      <a:pt x="543059" y="715534"/>
                      <a:pt x="543059" y="715534"/>
                    </a:cubicBezTo>
                    <a:cubicBezTo>
                      <a:pt x="608412" y="651257"/>
                      <a:pt x="666772" y="579181"/>
                      <a:pt x="702474" y="494935"/>
                    </a:cubicBezTo>
                    <a:cubicBezTo>
                      <a:pt x="739790" y="406857"/>
                      <a:pt x="747724" y="305802"/>
                      <a:pt x="710274" y="216514"/>
                    </a:cubicBezTo>
                    <a:cubicBezTo>
                      <a:pt x="709131" y="213892"/>
                      <a:pt x="707920" y="211269"/>
                      <a:pt x="706643" y="208647"/>
                    </a:cubicBezTo>
                    <a:cubicBezTo>
                      <a:pt x="702878" y="201050"/>
                      <a:pt x="698911" y="193385"/>
                      <a:pt x="694877" y="185922"/>
                    </a:cubicBezTo>
                    <a:cubicBezTo>
                      <a:pt x="694339" y="185115"/>
                      <a:pt x="694070" y="184174"/>
                      <a:pt x="693801" y="183299"/>
                    </a:cubicBezTo>
                    <a:cubicBezTo>
                      <a:pt x="675580" y="151497"/>
                      <a:pt x="651577" y="122989"/>
                      <a:pt x="624078" y="98650"/>
                    </a:cubicBezTo>
                    <a:cubicBezTo>
                      <a:pt x="584207" y="63553"/>
                      <a:pt x="538353" y="34575"/>
                      <a:pt x="487187" y="18976"/>
                    </a:cubicBezTo>
                    <a:cubicBezTo>
                      <a:pt x="390234" y="-10674"/>
                      <a:pt x="286759" y="8891"/>
                      <a:pt x="200496" y="59721"/>
                    </a:cubicBezTo>
                    <a:cubicBezTo>
                      <a:pt x="150742" y="88968"/>
                      <a:pt x="107308" y="128099"/>
                      <a:pt x="66092" y="168172"/>
                    </a:cubicBezTo>
                    <a:cubicBezTo>
                      <a:pt x="44980" y="188678"/>
                      <a:pt x="24339" y="210059"/>
                      <a:pt x="5043" y="232448"/>
                    </a:cubicBezTo>
                    <a:close/>
                    <a:moveTo>
                      <a:pt x="665898" y="331352"/>
                    </a:moveTo>
                    <a:cubicBezTo>
                      <a:pt x="650098" y="365507"/>
                      <a:pt x="607000" y="346681"/>
                      <a:pt x="621187" y="311921"/>
                    </a:cubicBezTo>
                    <a:cubicBezTo>
                      <a:pt x="637122" y="277832"/>
                      <a:pt x="680152" y="296591"/>
                      <a:pt x="665898" y="331352"/>
                    </a:cubicBezTo>
                    <a:close/>
                    <a:moveTo>
                      <a:pt x="529612" y="193788"/>
                    </a:moveTo>
                    <a:cubicBezTo>
                      <a:pt x="533445" y="189956"/>
                      <a:pt x="540168" y="188947"/>
                      <a:pt x="544270" y="193049"/>
                    </a:cubicBezTo>
                    <a:cubicBezTo>
                      <a:pt x="548102" y="196881"/>
                      <a:pt x="549111" y="203605"/>
                      <a:pt x="545009" y="207706"/>
                    </a:cubicBezTo>
                    <a:cubicBezTo>
                      <a:pt x="540908" y="211874"/>
                      <a:pt x="536941" y="216178"/>
                      <a:pt x="533378" y="220884"/>
                    </a:cubicBezTo>
                    <a:cubicBezTo>
                      <a:pt x="532638" y="221893"/>
                      <a:pt x="531898" y="222901"/>
                      <a:pt x="531159" y="223910"/>
                    </a:cubicBezTo>
                    <a:cubicBezTo>
                      <a:pt x="531092" y="224044"/>
                      <a:pt x="530823" y="224313"/>
                      <a:pt x="530621" y="224649"/>
                    </a:cubicBezTo>
                    <a:lnTo>
                      <a:pt x="530218" y="225322"/>
                    </a:lnTo>
                    <a:cubicBezTo>
                      <a:pt x="528940" y="227339"/>
                      <a:pt x="527595" y="229423"/>
                      <a:pt x="526520" y="231574"/>
                    </a:cubicBezTo>
                    <a:cubicBezTo>
                      <a:pt x="525511" y="233457"/>
                      <a:pt x="524503" y="235340"/>
                      <a:pt x="523696" y="237357"/>
                    </a:cubicBezTo>
                    <a:cubicBezTo>
                      <a:pt x="523292" y="238164"/>
                      <a:pt x="522889" y="239038"/>
                      <a:pt x="522620" y="239912"/>
                    </a:cubicBezTo>
                    <a:cubicBezTo>
                      <a:pt x="522553" y="239979"/>
                      <a:pt x="522553" y="239979"/>
                      <a:pt x="522553" y="239979"/>
                    </a:cubicBezTo>
                    <a:cubicBezTo>
                      <a:pt x="522485" y="240248"/>
                      <a:pt x="522418" y="240517"/>
                      <a:pt x="522284" y="240786"/>
                    </a:cubicBezTo>
                    <a:cubicBezTo>
                      <a:pt x="521880" y="242399"/>
                      <a:pt x="521477" y="244147"/>
                      <a:pt x="521141" y="245828"/>
                    </a:cubicBezTo>
                    <a:cubicBezTo>
                      <a:pt x="521006" y="246568"/>
                      <a:pt x="520872" y="247308"/>
                      <a:pt x="520737" y="248047"/>
                    </a:cubicBezTo>
                    <a:cubicBezTo>
                      <a:pt x="520805" y="248114"/>
                      <a:pt x="520737" y="248182"/>
                      <a:pt x="520872" y="248182"/>
                    </a:cubicBezTo>
                    <a:cubicBezTo>
                      <a:pt x="520805" y="248854"/>
                      <a:pt x="520805" y="249526"/>
                      <a:pt x="520939" y="250199"/>
                    </a:cubicBezTo>
                    <a:cubicBezTo>
                      <a:pt x="520872" y="250266"/>
                      <a:pt x="520939" y="250400"/>
                      <a:pt x="520939" y="250602"/>
                    </a:cubicBezTo>
                    <a:cubicBezTo>
                      <a:pt x="521141" y="251140"/>
                      <a:pt x="521477" y="252148"/>
                      <a:pt x="521611" y="252754"/>
                    </a:cubicBezTo>
                    <a:lnTo>
                      <a:pt x="521611" y="252888"/>
                    </a:lnTo>
                    <a:lnTo>
                      <a:pt x="522485" y="253359"/>
                    </a:lnTo>
                    <a:cubicBezTo>
                      <a:pt x="522485" y="253359"/>
                      <a:pt x="522620" y="253359"/>
                      <a:pt x="522687" y="253359"/>
                    </a:cubicBezTo>
                    <a:cubicBezTo>
                      <a:pt x="523023" y="253493"/>
                      <a:pt x="523427" y="253493"/>
                      <a:pt x="523897" y="253560"/>
                    </a:cubicBezTo>
                    <a:cubicBezTo>
                      <a:pt x="524032" y="253560"/>
                      <a:pt x="524099" y="253560"/>
                      <a:pt x="524234" y="253560"/>
                    </a:cubicBezTo>
                    <a:cubicBezTo>
                      <a:pt x="524973" y="253560"/>
                      <a:pt x="525713" y="253493"/>
                      <a:pt x="526385" y="253426"/>
                    </a:cubicBezTo>
                    <a:cubicBezTo>
                      <a:pt x="526721" y="253426"/>
                      <a:pt x="526923" y="253359"/>
                      <a:pt x="527259" y="253359"/>
                    </a:cubicBezTo>
                    <a:cubicBezTo>
                      <a:pt x="528873" y="252955"/>
                      <a:pt x="530554" y="252485"/>
                      <a:pt x="532167" y="251879"/>
                    </a:cubicBezTo>
                    <a:cubicBezTo>
                      <a:pt x="533310" y="251543"/>
                      <a:pt x="534319" y="251005"/>
                      <a:pt x="535395" y="250602"/>
                    </a:cubicBezTo>
                    <a:cubicBezTo>
                      <a:pt x="535731" y="250535"/>
                      <a:pt x="536067" y="250266"/>
                      <a:pt x="536403" y="250131"/>
                    </a:cubicBezTo>
                    <a:cubicBezTo>
                      <a:pt x="536672" y="249997"/>
                      <a:pt x="537008" y="249862"/>
                      <a:pt x="537143" y="249728"/>
                    </a:cubicBezTo>
                    <a:cubicBezTo>
                      <a:pt x="539698" y="248383"/>
                      <a:pt x="542185" y="246904"/>
                      <a:pt x="544606" y="245358"/>
                    </a:cubicBezTo>
                    <a:cubicBezTo>
                      <a:pt x="547497" y="243542"/>
                      <a:pt x="550321" y="241525"/>
                      <a:pt x="553078" y="239508"/>
                    </a:cubicBezTo>
                    <a:cubicBezTo>
                      <a:pt x="554489" y="238365"/>
                      <a:pt x="555969" y="237222"/>
                      <a:pt x="557381" y="236079"/>
                    </a:cubicBezTo>
                    <a:cubicBezTo>
                      <a:pt x="557986" y="235541"/>
                      <a:pt x="558591" y="235071"/>
                      <a:pt x="559263" y="234466"/>
                    </a:cubicBezTo>
                    <a:cubicBezTo>
                      <a:pt x="559801" y="234062"/>
                      <a:pt x="560339" y="233524"/>
                      <a:pt x="560810" y="233121"/>
                    </a:cubicBezTo>
                    <a:cubicBezTo>
                      <a:pt x="562961" y="231305"/>
                      <a:pt x="564978" y="229894"/>
                      <a:pt x="567869" y="229759"/>
                    </a:cubicBezTo>
                    <a:cubicBezTo>
                      <a:pt x="570424" y="229625"/>
                      <a:pt x="573584" y="230566"/>
                      <a:pt x="575534" y="232448"/>
                    </a:cubicBezTo>
                    <a:cubicBezTo>
                      <a:pt x="579098" y="236012"/>
                      <a:pt x="580644" y="243206"/>
                      <a:pt x="576274" y="247106"/>
                    </a:cubicBezTo>
                    <a:cubicBezTo>
                      <a:pt x="565718" y="256384"/>
                      <a:pt x="554489" y="264923"/>
                      <a:pt x="541513" y="270504"/>
                    </a:cubicBezTo>
                    <a:cubicBezTo>
                      <a:pt x="532840" y="274269"/>
                      <a:pt x="523158" y="275748"/>
                      <a:pt x="514148" y="272386"/>
                    </a:cubicBezTo>
                    <a:cubicBezTo>
                      <a:pt x="505946" y="269159"/>
                      <a:pt x="501441" y="261158"/>
                      <a:pt x="500365" y="252821"/>
                    </a:cubicBezTo>
                    <a:cubicBezTo>
                      <a:pt x="499088" y="244013"/>
                      <a:pt x="502180" y="234533"/>
                      <a:pt x="505744" y="226599"/>
                    </a:cubicBezTo>
                    <a:cubicBezTo>
                      <a:pt x="511324" y="214295"/>
                      <a:pt x="520065" y="203336"/>
                      <a:pt x="529612" y="193788"/>
                    </a:cubicBezTo>
                    <a:close/>
                    <a:moveTo>
                      <a:pt x="450140" y="114787"/>
                    </a:moveTo>
                    <a:cubicBezTo>
                      <a:pt x="479320" y="91053"/>
                      <a:pt x="509711" y="126822"/>
                      <a:pt x="481741" y="151833"/>
                    </a:cubicBezTo>
                    <a:cubicBezTo>
                      <a:pt x="452494" y="175500"/>
                      <a:pt x="422036" y="139731"/>
                      <a:pt x="450140" y="1147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5" name="任意多边形: 形状 134"/>
              <p:cNvSpPr/>
              <p:nvPr/>
            </p:nvSpPr>
            <p:spPr>
              <a:xfrm>
                <a:off x="1699518" y="998270"/>
                <a:ext cx="255494" cy="221876"/>
              </a:xfrm>
              <a:custGeom>
                <a:avLst/>
                <a:gdLst>
                  <a:gd name="connsiteX0" fmla="*/ 16843 w 255494"/>
                  <a:gd name="connsiteY0" fmla="*/ 72143 h 221876"/>
                  <a:gd name="connsiteX1" fmla="*/ 9447 w 255494"/>
                  <a:gd name="connsiteY1" fmla="*/ 86061 h 221876"/>
                  <a:gd name="connsiteX2" fmla="*/ 9178 w 255494"/>
                  <a:gd name="connsiteY2" fmla="*/ 118334 h 221876"/>
                  <a:gd name="connsiteX3" fmla="*/ 42460 w 255494"/>
                  <a:gd name="connsiteY3" fmla="*/ 147111 h 221876"/>
                  <a:gd name="connsiteX4" fmla="*/ 122066 w 255494"/>
                  <a:gd name="connsiteY4" fmla="*/ 209303 h 221876"/>
                  <a:gd name="connsiteX5" fmla="*/ 172156 w 255494"/>
                  <a:gd name="connsiteY5" fmla="*/ 219523 h 221876"/>
                  <a:gd name="connsiteX6" fmla="*/ 205505 w 255494"/>
                  <a:gd name="connsiteY6" fmla="*/ 194646 h 221876"/>
                  <a:gd name="connsiteX7" fmla="*/ 252704 w 255494"/>
                  <a:gd name="connsiteY7" fmla="*/ 144018 h 221876"/>
                  <a:gd name="connsiteX8" fmla="*/ 63235 w 255494"/>
                  <a:gd name="connsiteY8" fmla="*/ 5043 h 221876"/>
                  <a:gd name="connsiteX9" fmla="*/ 16843 w 255494"/>
                  <a:gd name="connsiteY9" fmla="*/ 72143 h 22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494" h="221876">
                    <a:moveTo>
                      <a:pt x="16843" y="72143"/>
                    </a:moveTo>
                    <a:cubicBezTo>
                      <a:pt x="14221" y="76715"/>
                      <a:pt x="11800" y="81355"/>
                      <a:pt x="9447" y="86061"/>
                    </a:cubicBezTo>
                    <a:cubicBezTo>
                      <a:pt x="5211" y="96348"/>
                      <a:pt x="2253" y="108652"/>
                      <a:pt x="9178" y="118334"/>
                    </a:cubicBezTo>
                    <a:cubicBezTo>
                      <a:pt x="17448" y="130100"/>
                      <a:pt x="31366" y="138437"/>
                      <a:pt x="42460" y="147111"/>
                    </a:cubicBezTo>
                    <a:cubicBezTo>
                      <a:pt x="69017" y="167819"/>
                      <a:pt x="95441" y="188797"/>
                      <a:pt x="122066" y="209303"/>
                    </a:cubicBezTo>
                    <a:cubicBezTo>
                      <a:pt x="137934" y="221473"/>
                      <a:pt x="153465" y="228331"/>
                      <a:pt x="172156" y="219523"/>
                    </a:cubicBezTo>
                    <a:cubicBezTo>
                      <a:pt x="184662" y="213606"/>
                      <a:pt x="195621" y="204126"/>
                      <a:pt x="205505" y="194646"/>
                    </a:cubicBezTo>
                    <a:cubicBezTo>
                      <a:pt x="222045" y="178779"/>
                      <a:pt x="237375" y="161499"/>
                      <a:pt x="252704" y="144018"/>
                    </a:cubicBezTo>
                    <a:cubicBezTo>
                      <a:pt x="194815" y="90969"/>
                      <a:pt x="131345" y="44308"/>
                      <a:pt x="63235" y="5043"/>
                    </a:cubicBezTo>
                    <a:cubicBezTo>
                      <a:pt x="46090" y="26289"/>
                      <a:pt x="30290" y="48544"/>
                      <a:pt x="16843" y="7214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6" name="任意多边形: 形状 135"/>
              <p:cNvSpPr/>
              <p:nvPr/>
            </p:nvSpPr>
            <p:spPr>
              <a:xfrm>
                <a:off x="1686832" y="1124605"/>
                <a:ext cx="289112" cy="161365"/>
              </a:xfrm>
              <a:custGeom>
                <a:avLst/>
                <a:gdLst>
                  <a:gd name="connsiteX0" fmla="*/ 5727 w 289111"/>
                  <a:gd name="connsiteY0" fmla="*/ 5043 h 161364"/>
                  <a:gd name="connsiteX1" fmla="*/ 8215 w 289111"/>
                  <a:gd name="connsiteY1" fmla="*/ 35769 h 161364"/>
                  <a:gd name="connsiteX2" fmla="*/ 47413 w 289111"/>
                  <a:gd name="connsiteY2" fmla="*/ 88751 h 161364"/>
                  <a:gd name="connsiteX3" fmla="*/ 112295 w 289111"/>
                  <a:gd name="connsiteY3" fmla="*/ 136151 h 161364"/>
                  <a:gd name="connsiteX4" fmla="*/ 176976 w 289111"/>
                  <a:gd name="connsiteY4" fmla="*/ 162373 h 161364"/>
                  <a:gd name="connsiteX5" fmla="*/ 229352 w 289111"/>
                  <a:gd name="connsiteY5" fmla="*/ 129764 h 161364"/>
                  <a:gd name="connsiteX6" fmla="*/ 286838 w 289111"/>
                  <a:gd name="connsiteY6" fmla="*/ 73555 h 161364"/>
                  <a:gd name="connsiteX7" fmla="*/ 286771 w 289111"/>
                  <a:gd name="connsiteY7" fmla="*/ 73219 h 161364"/>
                  <a:gd name="connsiteX8" fmla="*/ 285157 w 289111"/>
                  <a:gd name="connsiteY8" fmla="*/ 66361 h 161364"/>
                  <a:gd name="connsiteX9" fmla="*/ 280922 w 289111"/>
                  <a:gd name="connsiteY9" fmla="*/ 51301 h 161364"/>
                  <a:gd name="connsiteX10" fmla="*/ 276820 w 289111"/>
                  <a:gd name="connsiteY10" fmla="*/ 36374 h 161364"/>
                  <a:gd name="connsiteX11" fmla="*/ 226461 w 289111"/>
                  <a:gd name="connsiteY11" fmla="*/ 88818 h 161364"/>
                  <a:gd name="connsiteX12" fmla="*/ 134483 w 289111"/>
                  <a:gd name="connsiteY12" fmla="*/ 108249 h 161364"/>
                  <a:gd name="connsiteX13" fmla="*/ 55414 w 289111"/>
                  <a:gd name="connsiteY13" fmla="*/ 47401 h 161364"/>
                  <a:gd name="connsiteX14" fmla="*/ 15544 w 289111"/>
                  <a:gd name="connsiteY14" fmla="*/ 15935 h 161364"/>
                  <a:gd name="connsiteX15" fmla="*/ 5727 w 289111"/>
                  <a:gd name="connsiteY15" fmla="*/ 5043 h 161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9111" h="161364">
                    <a:moveTo>
                      <a:pt x="5727" y="5043"/>
                    </a:moveTo>
                    <a:cubicBezTo>
                      <a:pt x="4383" y="15128"/>
                      <a:pt x="4921" y="25415"/>
                      <a:pt x="8215" y="35769"/>
                    </a:cubicBezTo>
                    <a:cubicBezTo>
                      <a:pt x="15140" y="57285"/>
                      <a:pt x="30672" y="74161"/>
                      <a:pt x="47413" y="88751"/>
                    </a:cubicBezTo>
                    <a:cubicBezTo>
                      <a:pt x="67651" y="106366"/>
                      <a:pt x="89570" y="122032"/>
                      <a:pt x="112295" y="136151"/>
                    </a:cubicBezTo>
                    <a:cubicBezTo>
                      <a:pt x="131054" y="147783"/>
                      <a:pt x="153780" y="163987"/>
                      <a:pt x="176976" y="162373"/>
                    </a:cubicBezTo>
                    <a:cubicBezTo>
                      <a:pt x="198289" y="161029"/>
                      <a:pt x="214896" y="143816"/>
                      <a:pt x="229352" y="129764"/>
                    </a:cubicBezTo>
                    <a:cubicBezTo>
                      <a:pt x="248581" y="111005"/>
                      <a:pt x="267609" y="92314"/>
                      <a:pt x="286838" y="73555"/>
                    </a:cubicBezTo>
                    <a:lnTo>
                      <a:pt x="286771" y="73219"/>
                    </a:lnTo>
                    <a:cubicBezTo>
                      <a:pt x="286233" y="70933"/>
                      <a:pt x="285762" y="68647"/>
                      <a:pt x="285157" y="66361"/>
                    </a:cubicBezTo>
                    <a:cubicBezTo>
                      <a:pt x="283813" y="61319"/>
                      <a:pt x="282334" y="56276"/>
                      <a:pt x="280922" y="51301"/>
                    </a:cubicBezTo>
                    <a:cubicBezTo>
                      <a:pt x="279510" y="46325"/>
                      <a:pt x="278098" y="41350"/>
                      <a:pt x="276820" y="36374"/>
                    </a:cubicBezTo>
                    <a:cubicBezTo>
                      <a:pt x="260751" y="54797"/>
                      <a:pt x="244413" y="72883"/>
                      <a:pt x="226461" y="88818"/>
                    </a:cubicBezTo>
                    <a:cubicBezTo>
                      <a:pt x="200105" y="112350"/>
                      <a:pt x="168235" y="129764"/>
                      <a:pt x="134483" y="108249"/>
                    </a:cubicBezTo>
                    <a:cubicBezTo>
                      <a:pt x="106715" y="90431"/>
                      <a:pt x="81367" y="67639"/>
                      <a:pt x="55414" y="47401"/>
                    </a:cubicBezTo>
                    <a:cubicBezTo>
                      <a:pt x="42169" y="37047"/>
                      <a:pt x="28050" y="27230"/>
                      <a:pt x="15544" y="15935"/>
                    </a:cubicBezTo>
                    <a:cubicBezTo>
                      <a:pt x="12048" y="12506"/>
                      <a:pt x="8619" y="8875"/>
                      <a:pt x="5727" y="504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/>
              <p:cNvSpPr/>
              <p:nvPr/>
            </p:nvSpPr>
            <p:spPr>
              <a:xfrm>
                <a:off x="2266119" y="940092"/>
                <a:ext cx="87406" cy="87406"/>
              </a:xfrm>
              <a:custGeom>
                <a:avLst/>
                <a:gdLst>
                  <a:gd name="connsiteX0" fmla="*/ 10715 w 87405"/>
                  <a:gd name="connsiteY0" fmla="*/ 41234 h 87405"/>
                  <a:gd name="connsiteX1" fmla="*/ 5336 w 87405"/>
                  <a:gd name="connsiteY1" fmla="*/ 67456 h 87405"/>
                  <a:gd name="connsiteX2" fmla="*/ 19120 w 87405"/>
                  <a:gd name="connsiteY2" fmla="*/ 87021 h 87405"/>
                  <a:gd name="connsiteX3" fmla="*/ 46484 w 87405"/>
                  <a:gd name="connsiteY3" fmla="*/ 85139 h 87405"/>
                  <a:gd name="connsiteX4" fmla="*/ 81245 w 87405"/>
                  <a:gd name="connsiteY4" fmla="*/ 61741 h 87405"/>
                  <a:gd name="connsiteX5" fmla="*/ 80505 w 87405"/>
                  <a:gd name="connsiteY5" fmla="*/ 47084 h 87405"/>
                  <a:gd name="connsiteX6" fmla="*/ 72841 w 87405"/>
                  <a:gd name="connsiteY6" fmla="*/ 44394 h 87405"/>
                  <a:gd name="connsiteX7" fmla="*/ 65781 w 87405"/>
                  <a:gd name="connsiteY7" fmla="*/ 47756 h 87405"/>
                  <a:gd name="connsiteX8" fmla="*/ 64234 w 87405"/>
                  <a:gd name="connsiteY8" fmla="*/ 49101 h 87405"/>
                  <a:gd name="connsiteX9" fmla="*/ 62352 w 87405"/>
                  <a:gd name="connsiteY9" fmla="*/ 50714 h 87405"/>
                  <a:gd name="connsiteX10" fmla="*/ 58049 w 87405"/>
                  <a:gd name="connsiteY10" fmla="*/ 54143 h 87405"/>
                  <a:gd name="connsiteX11" fmla="*/ 49577 w 87405"/>
                  <a:gd name="connsiteY11" fmla="*/ 59993 h 87405"/>
                  <a:gd name="connsiteX12" fmla="*/ 42114 w 87405"/>
                  <a:gd name="connsiteY12" fmla="*/ 64363 h 87405"/>
                  <a:gd name="connsiteX13" fmla="*/ 41374 w 87405"/>
                  <a:gd name="connsiteY13" fmla="*/ 64767 h 87405"/>
                  <a:gd name="connsiteX14" fmla="*/ 40366 w 87405"/>
                  <a:gd name="connsiteY14" fmla="*/ 65237 h 87405"/>
                  <a:gd name="connsiteX15" fmla="*/ 37139 w 87405"/>
                  <a:gd name="connsiteY15" fmla="*/ 66515 h 87405"/>
                  <a:gd name="connsiteX16" fmla="*/ 32230 w 87405"/>
                  <a:gd name="connsiteY16" fmla="*/ 67994 h 87405"/>
                  <a:gd name="connsiteX17" fmla="*/ 31356 w 87405"/>
                  <a:gd name="connsiteY17" fmla="*/ 68061 h 87405"/>
                  <a:gd name="connsiteX18" fmla="*/ 29205 w 87405"/>
                  <a:gd name="connsiteY18" fmla="*/ 68196 h 87405"/>
                  <a:gd name="connsiteX19" fmla="*/ 28869 w 87405"/>
                  <a:gd name="connsiteY19" fmla="*/ 68196 h 87405"/>
                  <a:gd name="connsiteX20" fmla="*/ 27658 w 87405"/>
                  <a:gd name="connsiteY20" fmla="*/ 67994 h 87405"/>
                  <a:gd name="connsiteX21" fmla="*/ 27457 w 87405"/>
                  <a:gd name="connsiteY21" fmla="*/ 67994 h 87405"/>
                  <a:gd name="connsiteX22" fmla="*/ 26583 w 87405"/>
                  <a:gd name="connsiteY22" fmla="*/ 67523 h 87405"/>
                  <a:gd name="connsiteX23" fmla="*/ 26583 w 87405"/>
                  <a:gd name="connsiteY23" fmla="*/ 67389 h 87405"/>
                  <a:gd name="connsiteX24" fmla="*/ 25910 w 87405"/>
                  <a:gd name="connsiteY24" fmla="*/ 65237 h 87405"/>
                  <a:gd name="connsiteX25" fmla="*/ 25910 w 87405"/>
                  <a:gd name="connsiteY25" fmla="*/ 64834 h 87405"/>
                  <a:gd name="connsiteX26" fmla="*/ 25843 w 87405"/>
                  <a:gd name="connsiteY26" fmla="*/ 62817 h 87405"/>
                  <a:gd name="connsiteX27" fmla="*/ 25709 w 87405"/>
                  <a:gd name="connsiteY27" fmla="*/ 62682 h 87405"/>
                  <a:gd name="connsiteX28" fmla="*/ 26112 w 87405"/>
                  <a:gd name="connsiteY28" fmla="*/ 60463 h 87405"/>
                  <a:gd name="connsiteX29" fmla="*/ 27255 w 87405"/>
                  <a:gd name="connsiteY29" fmla="*/ 55421 h 87405"/>
                  <a:gd name="connsiteX30" fmla="*/ 27524 w 87405"/>
                  <a:gd name="connsiteY30" fmla="*/ 54614 h 87405"/>
                  <a:gd name="connsiteX31" fmla="*/ 27591 w 87405"/>
                  <a:gd name="connsiteY31" fmla="*/ 54547 h 87405"/>
                  <a:gd name="connsiteX32" fmla="*/ 28667 w 87405"/>
                  <a:gd name="connsiteY32" fmla="*/ 51992 h 87405"/>
                  <a:gd name="connsiteX33" fmla="*/ 31491 w 87405"/>
                  <a:gd name="connsiteY33" fmla="*/ 46210 h 87405"/>
                  <a:gd name="connsiteX34" fmla="*/ 35189 w 87405"/>
                  <a:gd name="connsiteY34" fmla="*/ 39957 h 87405"/>
                  <a:gd name="connsiteX35" fmla="*/ 35592 w 87405"/>
                  <a:gd name="connsiteY35" fmla="*/ 39284 h 87405"/>
                  <a:gd name="connsiteX36" fmla="*/ 36130 w 87405"/>
                  <a:gd name="connsiteY36" fmla="*/ 38545 h 87405"/>
                  <a:gd name="connsiteX37" fmla="*/ 38349 w 87405"/>
                  <a:gd name="connsiteY37" fmla="*/ 35519 h 87405"/>
                  <a:gd name="connsiteX38" fmla="*/ 49980 w 87405"/>
                  <a:gd name="connsiteY38" fmla="*/ 22341 h 87405"/>
                  <a:gd name="connsiteX39" fmla="*/ 49241 w 87405"/>
                  <a:gd name="connsiteY39" fmla="*/ 7684 h 87405"/>
                  <a:gd name="connsiteX40" fmla="*/ 34584 w 87405"/>
                  <a:gd name="connsiteY40" fmla="*/ 8423 h 87405"/>
                  <a:gd name="connsiteX41" fmla="*/ 10715 w 87405"/>
                  <a:gd name="connsiteY41" fmla="*/ 41234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87405" h="87405">
                    <a:moveTo>
                      <a:pt x="10715" y="41234"/>
                    </a:moveTo>
                    <a:cubicBezTo>
                      <a:pt x="7152" y="49168"/>
                      <a:pt x="4059" y="58581"/>
                      <a:pt x="5336" y="67456"/>
                    </a:cubicBezTo>
                    <a:cubicBezTo>
                      <a:pt x="6412" y="75793"/>
                      <a:pt x="10850" y="83794"/>
                      <a:pt x="19120" y="87021"/>
                    </a:cubicBezTo>
                    <a:cubicBezTo>
                      <a:pt x="28129" y="90383"/>
                      <a:pt x="37811" y="88904"/>
                      <a:pt x="46484" y="85139"/>
                    </a:cubicBezTo>
                    <a:cubicBezTo>
                      <a:pt x="59528" y="79625"/>
                      <a:pt x="70689" y="71019"/>
                      <a:pt x="81245" y="61741"/>
                    </a:cubicBezTo>
                    <a:cubicBezTo>
                      <a:pt x="85615" y="57909"/>
                      <a:pt x="84069" y="50647"/>
                      <a:pt x="80505" y="47084"/>
                    </a:cubicBezTo>
                    <a:cubicBezTo>
                      <a:pt x="78623" y="45201"/>
                      <a:pt x="75463" y="44260"/>
                      <a:pt x="72841" y="44394"/>
                    </a:cubicBezTo>
                    <a:cubicBezTo>
                      <a:pt x="69949" y="44529"/>
                      <a:pt x="67865" y="45941"/>
                      <a:pt x="65781" y="47756"/>
                    </a:cubicBezTo>
                    <a:cubicBezTo>
                      <a:pt x="65310" y="48227"/>
                      <a:pt x="64772" y="48697"/>
                      <a:pt x="64234" y="49101"/>
                    </a:cubicBezTo>
                    <a:cubicBezTo>
                      <a:pt x="63562" y="49639"/>
                      <a:pt x="63024" y="50109"/>
                      <a:pt x="62352" y="50714"/>
                    </a:cubicBezTo>
                    <a:cubicBezTo>
                      <a:pt x="60940" y="51857"/>
                      <a:pt x="59461" y="53000"/>
                      <a:pt x="58049" y="54143"/>
                    </a:cubicBezTo>
                    <a:cubicBezTo>
                      <a:pt x="55292" y="56160"/>
                      <a:pt x="52535" y="58245"/>
                      <a:pt x="49577" y="59993"/>
                    </a:cubicBezTo>
                    <a:cubicBezTo>
                      <a:pt x="47157" y="61606"/>
                      <a:pt x="44669" y="63018"/>
                      <a:pt x="42114" y="64363"/>
                    </a:cubicBezTo>
                    <a:cubicBezTo>
                      <a:pt x="41979" y="64498"/>
                      <a:pt x="41643" y="64632"/>
                      <a:pt x="41374" y="64767"/>
                    </a:cubicBezTo>
                    <a:cubicBezTo>
                      <a:pt x="41105" y="64901"/>
                      <a:pt x="40769" y="65103"/>
                      <a:pt x="40366" y="65237"/>
                    </a:cubicBezTo>
                    <a:cubicBezTo>
                      <a:pt x="39290" y="65641"/>
                      <a:pt x="38282" y="66178"/>
                      <a:pt x="37139" y="66515"/>
                    </a:cubicBezTo>
                    <a:cubicBezTo>
                      <a:pt x="35525" y="67120"/>
                      <a:pt x="33844" y="67523"/>
                      <a:pt x="32230" y="67994"/>
                    </a:cubicBezTo>
                    <a:cubicBezTo>
                      <a:pt x="31894" y="67994"/>
                      <a:pt x="31692" y="68061"/>
                      <a:pt x="31356" y="68061"/>
                    </a:cubicBezTo>
                    <a:cubicBezTo>
                      <a:pt x="30684" y="68196"/>
                      <a:pt x="29877" y="68263"/>
                      <a:pt x="29205" y="68196"/>
                    </a:cubicBezTo>
                    <a:cubicBezTo>
                      <a:pt x="29070" y="68196"/>
                      <a:pt x="29003" y="68196"/>
                      <a:pt x="28869" y="68196"/>
                    </a:cubicBezTo>
                    <a:cubicBezTo>
                      <a:pt x="28398" y="68128"/>
                      <a:pt x="27995" y="68061"/>
                      <a:pt x="27658" y="67994"/>
                    </a:cubicBezTo>
                    <a:cubicBezTo>
                      <a:pt x="27591" y="67927"/>
                      <a:pt x="27457" y="67994"/>
                      <a:pt x="27457" y="67994"/>
                    </a:cubicBezTo>
                    <a:lnTo>
                      <a:pt x="26583" y="67523"/>
                    </a:lnTo>
                    <a:lnTo>
                      <a:pt x="26583" y="67389"/>
                    </a:lnTo>
                    <a:cubicBezTo>
                      <a:pt x="26448" y="66784"/>
                      <a:pt x="26112" y="65775"/>
                      <a:pt x="25910" y="65237"/>
                    </a:cubicBezTo>
                    <a:cubicBezTo>
                      <a:pt x="25910" y="65035"/>
                      <a:pt x="25910" y="64901"/>
                      <a:pt x="25910" y="64834"/>
                    </a:cubicBezTo>
                    <a:cubicBezTo>
                      <a:pt x="25776" y="64161"/>
                      <a:pt x="25776" y="63489"/>
                      <a:pt x="25843" y="62817"/>
                    </a:cubicBezTo>
                    <a:cubicBezTo>
                      <a:pt x="25776" y="62749"/>
                      <a:pt x="25843" y="62682"/>
                      <a:pt x="25709" y="62682"/>
                    </a:cubicBezTo>
                    <a:cubicBezTo>
                      <a:pt x="25843" y="61943"/>
                      <a:pt x="25978" y="61203"/>
                      <a:pt x="26112" y="60463"/>
                    </a:cubicBezTo>
                    <a:cubicBezTo>
                      <a:pt x="26381" y="58783"/>
                      <a:pt x="26784" y="57035"/>
                      <a:pt x="27255" y="55421"/>
                    </a:cubicBezTo>
                    <a:cubicBezTo>
                      <a:pt x="27389" y="55219"/>
                      <a:pt x="27457" y="54883"/>
                      <a:pt x="27524" y="54614"/>
                    </a:cubicBezTo>
                    <a:cubicBezTo>
                      <a:pt x="27524" y="54614"/>
                      <a:pt x="27524" y="54614"/>
                      <a:pt x="27591" y="54547"/>
                    </a:cubicBezTo>
                    <a:cubicBezTo>
                      <a:pt x="27860" y="53673"/>
                      <a:pt x="28331" y="52799"/>
                      <a:pt x="28667" y="51992"/>
                    </a:cubicBezTo>
                    <a:cubicBezTo>
                      <a:pt x="29474" y="49975"/>
                      <a:pt x="30482" y="48092"/>
                      <a:pt x="31491" y="46210"/>
                    </a:cubicBezTo>
                    <a:cubicBezTo>
                      <a:pt x="32567" y="44058"/>
                      <a:pt x="33911" y="41974"/>
                      <a:pt x="35189" y="39957"/>
                    </a:cubicBezTo>
                    <a:lnTo>
                      <a:pt x="35592" y="39284"/>
                    </a:lnTo>
                    <a:cubicBezTo>
                      <a:pt x="35794" y="38948"/>
                      <a:pt x="36063" y="38747"/>
                      <a:pt x="36130" y="38545"/>
                    </a:cubicBezTo>
                    <a:cubicBezTo>
                      <a:pt x="36870" y="37536"/>
                      <a:pt x="37609" y="36528"/>
                      <a:pt x="38349" y="35519"/>
                    </a:cubicBezTo>
                    <a:cubicBezTo>
                      <a:pt x="41979" y="30813"/>
                      <a:pt x="45879" y="26510"/>
                      <a:pt x="49980" y="22341"/>
                    </a:cubicBezTo>
                    <a:cubicBezTo>
                      <a:pt x="54082" y="18240"/>
                      <a:pt x="53073" y="11516"/>
                      <a:pt x="49241" y="7684"/>
                    </a:cubicBezTo>
                    <a:cubicBezTo>
                      <a:pt x="45140" y="3582"/>
                      <a:pt x="38416" y="4591"/>
                      <a:pt x="34584" y="8423"/>
                    </a:cubicBezTo>
                    <a:cubicBezTo>
                      <a:pt x="25103" y="17971"/>
                      <a:pt x="16363" y="28930"/>
                      <a:pt x="10715" y="4123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/>
              <p:cNvSpPr/>
              <p:nvPr/>
            </p:nvSpPr>
            <p:spPr>
              <a:xfrm>
                <a:off x="1972389" y="1627392"/>
                <a:ext cx="161365" cy="302559"/>
              </a:xfrm>
              <a:custGeom>
                <a:avLst/>
                <a:gdLst>
                  <a:gd name="connsiteX0" fmla="*/ 37117 w 161364"/>
                  <a:gd name="connsiteY0" fmla="*/ 43298 h 302558"/>
                  <a:gd name="connsiteX1" fmla="*/ 5046 w 161364"/>
                  <a:gd name="connsiteY1" fmla="*/ 289850 h 302558"/>
                  <a:gd name="connsiteX2" fmla="*/ 24746 w 161364"/>
                  <a:gd name="connsiteY2" fmla="*/ 293884 h 302558"/>
                  <a:gd name="connsiteX3" fmla="*/ 78467 w 161364"/>
                  <a:gd name="connsiteY3" fmla="*/ 128552 h 302558"/>
                  <a:gd name="connsiteX4" fmla="*/ 104621 w 161364"/>
                  <a:gd name="connsiteY4" fmla="*/ 158001 h 302558"/>
                  <a:gd name="connsiteX5" fmla="*/ 122573 w 161364"/>
                  <a:gd name="connsiteY5" fmla="*/ 156925 h 302558"/>
                  <a:gd name="connsiteX6" fmla="*/ 160965 w 161364"/>
                  <a:gd name="connsiteY6" fmla="*/ 17950 h 302558"/>
                  <a:gd name="connsiteX7" fmla="*/ 155586 w 161364"/>
                  <a:gd name="connsiteY7" fmla="*/ 7125 h 302558"/>
                  <a:gd name="connsiteX8" fmla="*/ 154577 w 161364"/>
                  <a:gd name="connsiteY8" fmla="*/ 6386 h 302558"/>
                  <a:gd name="connsiteX9" fmla="*/ 143080 w 161364"/>
                  <a:gd name="connsiteY9" fmla="*/ 9008 h 302558"/>
                  <a:gd name="connsiteX10" fmla="*/ 141870 w 161364"/>
                  <a:gd name="connsiteY10" fmla="*/ 10756 h 302558"/>
                  <a:gd name="connsiteX11" fmla="*/ 109059 w 161364"/>
                  <a:gd name="connsiteY11" fmla="*/ 56341 h 302558"/>
                  <a:gd name="connsiteX12" fmla="*/ 99377 w 161364"/>
                  <a:gd name="connsiteY12" fmla="*/ 66023 h 302558"/>
                  <a:gd name="connsiteX13" fmla="*/ 84451 w 161364"/>
                  <a:gd name="connsiteY13" fmla="*/ 56677 h 302558"/>
                  <a:gd name="connsiteX14" fmla="*/ 52111 w 161364"/>
                  <a:gd name="connsiteY14" fmla="*/ 36171 h 302558"/>
                  <a:gd name="connsiteX15" fmla="*/ 37117 w 161364"/>
                  <a:gd name="connsiteY15" fmla="*/ 43298 h 302558"/>
                  <a:gd name="connsiteX16" fmla="*/ 54195 w 161364"/>
                  <a:gd name="connsiteY16" fmla="*/ 61922 h 302558"/>
                  <a:gd name="connsiteX17" fmla="*/ 83510 w 161364"/>
                  <a:gd name="connsiteY17" fmla="*/ 80546 h 302558"/>
                  <a:gd name="connsiteX18" fmla="*/ 115783 w 161364"/>
                  <a:gd name="connsiteY18" fmla="*/ 80949 h 302558"/>
                  <a:gd name="connsiteX19" fmla="*/ 128893 w 161364"/>
                  <a:gd name="connsiteY19" fmla="*/ 64477 h 302558"/>
                  <a:gd name="connsiteX20" fmla="*/ 109597 w 161364"/>
                  <a:gd name="connsiteY20" fmla="*/ 130704 h 302558"/>
                  <a:gd name="connsiteX21" fmla="*/ 79072 w 161364"/>
                  <a:gd name="connsiteY21" fmla="*/ 102330 h 302558"/>
                  <a:gd name="connsiteX22" fmla="*/ 61860 w 161364"/>
                  <a:gd name="connsiteY22" fmla="*/ 107978 h 302558"/>
                  <a:gd name="connsiteX23" fmla="*/ 29587 w 161364"/>
                  <a:gd name="connsiteY23" fmla="*/ 222681 h 302558"/>
                  <a:gd name="connsiteX24" fmla="*/ 54195 w 161364"/>
                  <a:gd name="connsiteY24" fmla="*/ 61922 h 302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1364" h="302558">
                    <a:moveTo>
                      <a:pt x="37117" y="43298"/>
                    </a:moveTo>
                    <a:cubicBezTo>
                      <a:pt x="18157" y="124182"/>
                      <a:pt x="7534" y="206747"/>
                      <a:pt x="5046" y="289850"/>
                    </a:cubicBezTo>
                    <a:cubicBezTo>
                      <a:pt x="4777" y="300069"/>
                      <a:pt x="20846" y="303162"/>
                      <a:pt x="24746" y="293884"/>
                    </a:cubicBezTo>
                    <a:cubicBezTo>
                      <a:pt x="47001" y="240297"/>
                      <a:pt x="64953" y="184962"/>
                      <a:pt x="78467" y="128552"/>
                    </a:cubicBezTo>
                    <a:cubicBezTo>
                      <a:pt x="88351" y="137225"/>
                      <a:pt x="97091" y="146907"/>
                      <a:pt x="104621" y="158001"/>
                    </a:cubicBezTo>
                    <a:cubicBezTo>
                      <a:pt x="108656" y="163783"/>
                      <a:pt x="119817" y="164725"/>
                      <a:pt x="122573" y="156925"/>
                    </a:cubicBezTo>
                    <a:cubicBezTo>
                      <a:pt x="138911" y="111743"/>
                      <a:pt x="151350" y="65082"/>
                      <a:pt x="160965" y="17950"/>
                    </a:cubicBezTo>
                    <a:cubicBezTo>
                      <a:pt x="162040" y="12706"/>
                      <a:pt x="159351" y="8940"/>
                      <a:pt x="155586" y="7125"/>
                    </a:cubicBezTo>
                    <a:cubicBezTo>
                      <a:pt x="155250" y="6789"/>
                      <a:pt x="154846" y="6587"/>
                      <a:pt x="154577" y="6386"/>
                    </a:cubicBezTo>
                    <a:cubicBezTo>
                      <a:pt x="150879" y="4234"/>
                      <a:pt x="146307" y="4368"/>
                      <a:pt x="143080" y="9008"/>
                    </a:cubicBezTo>
                    <a:cubicBezTo>
                      <a:pt x="142609" y="9546"/>
                      <a:pt x="142206" y="10151"/>
                      <a:pt x="141870" y="10756"/>
                    </a:cubicBezTo>
                    <a:cubicBezTo>
                      <a:pt x="131112" y="26153"/>
                      <a:pt x="119817" y="41079"/>
                      <a:pt x="109059" y="56341"/>
                    </a:cubicBezTo>
                    <a:cubicBezTo>
                      <a:pt x="106907" y="59501"/>
                      <a:pt x="103747" y="66225"/>
                      <a:pt x="99377" y="66023"/>
                    </a:cubicBezTo>
                    <a:cubicBezTo>
                      <a:pt x="95141" y="65889"/>
                      <a:pt x="88014" y="58963"/>
                      <a:pt x="84451" y="56677"/>
                    </a:cubicBezTo>
                    <a:cubicBezTo>
                      <a:pt x="73693" y="49887"/>
                      <a:pt x="62868" y="42962"/>
                      <a:pt x="52111" y="36171"/>
                    </a:cubicBezTo>
                    <a:cubicBezTo>
                      <a:pt x="46059" y="32204"/>
                      <a:pt x="38462" y="37246"/>
                      <a:pt x="37117" y="43298"/>
                    </a:cubicBezTo>
                    <a:close/>
                    <a:moveTo>
                      <a:pt x="54195" y="61922"/>
                    </a:moveTo>
                    <a:cubicBezTo>
                      <a:pt x="63944" y="68107"/>
                      <a:pt x="73693" y="74428"/>
                      <a:pt x="83510" y="80546"/>
                    </a:cubicBezTo>
                    <a:cubicBezTo>
                      <a:pt x="94334" y="87404"/>
                      <a:pt x="105496" y="90698"/>
                      <a:pt x="115783" y="80949"/>
                    </a:cubicBezTo>
                    <a:cubicBezTo>
                      <a:pt x="120758" y="76243"/>
                      <a:pt x="124927" y="70393"/>
                      <a:pt x="128893" y="64477"/>
                    </a:cubicBezTo>
                    <a:cubicBezTo>
                      <a:pt x="123313" y="86732"/>
                      <a:pt x="116993" y="108852"/>
                      <a:pt x="109597" y="130704"/>
                    </a:cubicBezTo>
                    <a:cubicBezTo>
                      <a:pt x="100587" y="120080"/>
                      <a:pt x="90502" y="110533"/>
                      <a:pt x="79072" y="102330"/>
                    </a:cubicBezTo>
                    <a:cubicBezTo>
                      <a:pt x="72752" y="97758"/>
                      <a:pt x="63742" y="99708"/>
                      <a:pt x="61860" y="107978"/>
                    </a:cubicBezTo>
                    <a:cubicBezTo>
                      <a:pt x="53321" y="146840"/>
                      <a:pt x="42496" y="185030"/>
                      <a:pt x="29587" y="222681"/>
                    </a:cubicBezTo>
                    <a:cubicBezTo>
                      <a:pt x="34159" y="168624"/>
                      <a:pt x="42496" y="114903"/>
                      <a:pt x="54195" y="6192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/>
              <p:cNvSpPr/>
              <p:nvPr/>
            </p:nvSpPr>
            <p:spPr>
              <a:xfrm>
                <a:off x="1997001" y="1684271"/>
                <a:ext cx="107576" cy="168088"/>
              </a:xfrm>
              <a:custGeom>
                <a:avLst/>
                <a:gdLst>
                  <a:gd name="connsiteX0" fmla="*/ 37316 w 107576"/>
                  <a:gd name="connsiteY0" fmla="*/ 51099 h 168088"/>
                  <a:gd name="connsiteX1" fmla="*/ 54528 w 107576"/>
                  <a:gd name="connsiteY1" fmla="*/ 45451 h 168088"/>
                  <a:gd name="connsiteX2" fmla="*/ 85053 w 107576"/>
                  <a:gd name="connsiteY2" fmla="*/ 73824 h 168088"/>
                  <a:gd name="connsiteX3" fmla="*/ 104349 w 107576"/>
                  <a:gd name="connsiteY3" fmla="*/ 7598 h 168088"/>
                  <a:gd name="connsiteX4" fmla="*/ 91238 w 107576"/>
                  <a:gd name="connsiteY4" fmla="*/ 24070 h 168088"/>
                  <a:gd name="connsiteX5" fmla="*/ 58965 w 107576"/>
                  <a:gd name="connsiteY5" fmla="*/ 23667 h 168088"/>
                  <a:gd name="connsiteX6" fmla="*/ 29651 w 107576"/>
                  <a:gd name="connsiteY6" fmla="*/ 5043 h 168088"/>
                  <a:gd name="connsiteX7" fmla="*/ 5043 w 107576"/>
                  <a:gd name="connsiteY7" fmla="*/ 165802 h 168088"/>
                  <a:gd name="connsiteX8" fmla="*/ 37316 w 107576"/>
                  <a:gd name="connsiteY8" fmla="*/ 51099 h 16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576" h="168088">
                    <a:moveTo>
                      <a:pt x="37316" y="51099"/>
                    </a:moveTo>
                    <a:cubicBezTo>
                      <a:pt x="39198" y="42829"/>
                      <a:pt x="48208" y="40879"/>
                      <a:pt x="54528" y="45451"/>
                    </a:cubicBezTo>
                    <a:cubicBezTo>
                      <a:pt x="65891" y="53654"/>
                      <a:pt x="76043" y="63134"/>
                      <a:pt x="85053" y="73824"/>
                    </a:cubicBezTo>
                    <a:cubicBezTo>
                      <a:pt x="92381" y="51973"/>
                      <a:pt x="98769" y="29852"/>
                      <a:pt x="104349" y="7598"/>
                    </a:cubicBezTo>
                    <a:cubicBezTo>
                      <a:pt x="100382" y="13514"/>
                      <a:pt x="96214" y="19364"/>
                      <a:pt x="91238" y="24070"/>
                    </a:cubicBezTo>
                    <a:cubicBezTo>
                      <a:pt x="80884" y="33819"/>
                      <a:pt x="69790" y="30525"/>
                      <a:pt x="58965" y="23667"/>
                    </a:cubicBezTo>
                    <a:cubicBezTo>
                      <a:pt x="49149" y="17549"/>
                      <a:pt x="39400" y="11228"/>
                      <a:pt x="29651" y="5043"/>
                    </a:cubicBezTo>
                    <a:cubicBezTo>
                      <a:pt x="17885" y="58024"/>
                      <a:pt x="9615" y="111745"/>
                      <a:pt x="5043" y="165802"/>
                    </a:cubicBezTo>
                    <a:cubicBezTo>
                      <a:pt x="17885" y="128150"/>
                      <a:pt x="28777" y="89961"/>
                      <a:pt x="37316" y="5109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/>
              <p:cNvSpPr/>
              <p:nvPr/>
            </p:nvSpPr>
            <p:spPr>
              <a:xfrm>
                <a:off x="1575518" y="1364150"/>
                <a:ext cx="228600" cy="255494"/>
              </a:xfrm>
              <a:custGeom>
                <a:avLst/>
                <a:gdLst>
                  <a:gd name="connsiteX0" fmla="*/ 101914 w 228599"/>
                  <a:gd name="connsiteY0" fmla="*/ 12184 h 255494"/>
                  <a:gd name="connsiteX1" fmla="*/ 5431 w 228599"/>
                  <a:gd name="connsiteY1" fmla="*/ 241457 h 255494"/>
                  <a:gd name="connsiteX2" fmla="*/ 23248 w 228599"/>
                  <a:gd name="connsiteY2" fmla="*/ 250466 h 255494"/>
                  <a:gd name="connsiteX3" fmla="*/ 119059 w 228599"/>
                  <a:gd name="connsiteY3" fmla="*/ 105305 h 255494"/>
                  <a:gd name="connsiteX4" fmla="*/ 136473 w 228599"/>
                  <a:gd name="connsiteY4" fmla="*/ 140805 h 255494"/>
                  <a:gd name="connsiteX5" fmla="*/ 153954 w 228599"/>
                  <a:gd name="connsiteY5" fmla="*/ 144436 h 255494"/>
                  <a:gd name="connsiteX6" fmla="*/ 227912 w 228599"/>
                  <a:gd name="connsiteY6" fmla="*/ 20589 h 255494"/>
                  <a:gd name="connsiteX7" fmla="*/ 225627 w 228599"/>
                  <a:gd name="connsiteY7" fmla="*/ 8755 h 255494"/>
                  <a:gd name="connsiteX8" fmla="*/ 222735 w 228599"/>
                  <a:gd name="connsiteY8" fmla="*/ 6133 h 255494"/>
                  <a:gd name="connsiteX9" fmla="*/ 213054 w 228599"/>
                  <a:gd name="connsiteY9" fmla="*/ 7343 h 255494"/>
                  <a:gd name="connsiteX10" fmla="*/ 211507 w 228599"/>
                  <a:gd name="connsiteY10" fmla="*/ 8621 h 255494"/>
                  <a:gd name="connsiteX11" fmla="*/ 167602 w 228599"/>
                  <a:gd name="connsiteY11" fmla="*/ 43919 h 255494"/>
                  <a:gd name="connsiteX12" fmla="*/ 155836 w 228599"/>
                  <a:gd name="connsiteY12" fmla="*/ 50710 h 255494"/>
                  <a:gd name="connsiteX13" fmla="*/ 143868 w 228599"/>
                  <a:gd name="connsiteY13" fmla="*/ 37734 h 255494"/>
                  <a:gd name="connsiteX14" fmla="*/ 118184 w 228599"/>
                  <a:gd name="connsiteY14" fmla="*/ 9226 h 255494"/>
                  <a:gd name="connsiteX15" fmla="*/ 101914 w 228599"/>
                  <a:gd name="connsiteY15" fmla="*/ 12184 h 255494"/>
                  <a:gd name="connsiteX16" fmla="*/ 113344 w 228599"/>
                  <a:gd name="connsiteY16" fmla="*/ 34708 h 255494"/>
                  <a:gd name="connsiteX17" fmla="*/ 136674 w 228599"/>
                  <a:gd name="connsiteY17" fmla="*/ 60459 h 255494"/>
                  <a:gd name="connsiteX18" fmla="*/ 167737 w 228599"/>
                  <a:gd name="connsiteY18" fmla="*/ 69334 h 255494"/>
                  <a:gd name="connsiteX19" fmla="*/ 184680 w 228599"/>
                  <a:gd name="connsiteY19" fmla="*/ 57030 h 255494"/>
                  <a:gd name="connsiteX20" fmla="*/ 148508 w 228599"/>
                  <a:gd name="connsiteY20" fmla="*/ 115726 h 255494"/>
                  <a:gd name="connsiteX21" fmla="*/ 126522 w 228599"/>
                  <a:gd name="connsiteY21" fmla="*/ 80226 h 255494"/>
                  <a:gd name="connsiteX22" fmla="*/ 108570 w 228599"/>
                  <a:gd name="connsiteY22" fmla="*/ 81167 h 255494"/>
                  <a:gd name="connsiteX23" fmla="*/ 46848 w 228599"/>
                  <a:gd name="connsiteY23" fmla="*/ 183163 h 255494"/>
                  <a:gd name="connsiteX24" fmla="*/ 113344 w 228599"/>
                  <a:gd name="connsiteY24" fmla="*/ 34708 h 255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8599" h="255494">
                    <a:moveTo>
                      <a:pt x="101914" y="12184"/>
                    </a:moveTo>
                    <a:cubicBezTo>
                      <a:pt x="62043" y="85202"/>
                      <a:pt x="29837" y="161984"/>
                      <a:pt x="5431" y="241457"/>
                    </a:cubicBezTo>
                    <a:cubicBezTo>
                      <a:pt x="2473" y="251206"/>
                      <a:pt x="17197" y="258265"/>
                      <a:pt x="23248" y="250466"/>
                    </a:cubicBezTo>
                    <a:cubicBezTo>
                      <a:pt x="59085" y="204679"/>
                      <a:pt x="91089" y="156135"/>
                      <a:pt x="119059" y="105305"/>
                    </a:cubicBezTo>
                    <a:cubicBezTo>
                      <a:pt x="126320" y="116332"/>
                      <a:pt x="132102" y="128031"/>
                      <a:pt x="136473" y="140805"/>
                    </a:cubicBezTo>
                    <a:cubicBezTo>
                      <a:pt x="138759" y="147461"/>
                      <a:pt x="149314" y="151092"/>
                      <a:pt x="153954" y="144436"/>
                    </a:cubicBezTo>
                    <a:cubicBezTo>
                      <a:pt x="181789" y="105238"/>
                      <a:pt x="206061" y="63485"/>
                      <a:pt x="227912" y="20589"/>
                    </a:cubicBezTo>
                    <a:cubicBezTo>
                      <a:pt x="230333" y="15815"/>
                      <a:pt x="228787" y="11445"/>
                      <a:pt x="225627" y="8755"/>
                    </a:cubicBezTo>
                    <a:cubicBezTo>
                      <a:pt x="224820" y="7679"/>
                      <a:pt x="223811" y="6738"/>
                      <a:pt x="222735" y="6133"/>
                    </a:cubicBezTo>
                    <a:cubicBezTo>
                      <a:pt x="219979" y="4519"/>
                      <a:pt x="216483" y="4519"/>
                      <a:pt x="213054" y="7343"/>
                    </a:cubicBezTo>
                    <a:cubicBezTo>
                      <a:pt x="212448" y="7679"/>
                      <a:pt x="211978" y="8083"/>
                      <a:pt x="211507" y="8621"/>
                    </a:cubicBezTo>
                    <a:cubicBezTo>
                      <a:pt x="196984" y="20521"/>
                      <a:pt x="182192" y="32018"/>
                      <a:pt x="167602" y="43919"/>
                    </a:cubicBezTo>
                    <a:cubicBezTo>
                      <a:pt x="164711" y="46340"/>
                      <a:pt x="159938" y="51987"/>
                      <a:pt x="155836" y="50710"/>
                    </a:cubicBezTo>
                    <a:cubicBezTo>
                      <a:pt x="151735" y="49432"/>
                      <a:pt x="146760" y="40894"/>
                      <a:pt x="143868" y="37734"/>
                    </a:cubicBezTo>
                    <a:cubicBezTo>
                      <a:pt x="135330" y="28186"/>
                      <a:pt x="126723" y="18773"/>
                      <a:pt x="118184" y="9226"/>
                    </a:cubicBezTo>
                    <a:cubicBezTo>
                      <a:pt x="113276" y="3914"/>
                      <a:pt x="104737" y="6805"/>
                      <a:pt x="101914" y="12184"/>
                    </a:cubicBezTo>
                    <a:close/>
                    <a:moveTo>
                      <a:pt x="113344" y="34708"/>
                    </a:moveTo>
                    <a:cubicBezTo>
                      <a:pt x="121076" y="43314"/>
                      <a:pt x="128808" y="51920"/>
                      <a:pt x="136674" y="60459"/>
                    </a:cubicBezTo>
                    <a:cubicBezTo>
                      <a:pt x="145348" y="69939"/>
                      <a:pt x="155164" y="76058"/>
                      <a:pt x="167737" y="69334"/>
                    </a:cubicBezTo>
                    <a:cubicBezTo>
                      <a:pt x="173721" y="66174"/>
                      <a:pt x="179234" y="61669"/>
                      <a:pt x="184680" y="57030"/>
                    </a:cubicBezTo>
                    <a:cubicBezTo>
                      <a:pt x="173317" y="76999"/>
                      <a:pt x="161282" y="96632"/>
                      <a:pt x="148508" y="115726"/>
                    </a:cubicBezTo>
                    <a:cubicBezTo>
                      <a:pt x="142524" y="103086"/>
                      <a:pt x="135330" y="91118"/>
                      <a:pt x="126522" y="80226"/>
                    </a:cubicBezTo>
                    <a:cubicBezTo>
                      <a:pt x="121614" y="74175"/>
                      <a:pt x="112470" y="73772"/>
                      <a:pt x="108570" y="81167"/>
                    </a:cubicBezTo>
                    <a:cubicBezTo>
                      <a:pt x="89878" y="116399"/>
                      <a:pt x="69304" y="150353"/>
                      <a:pt x="46848" y="183163"/>
                    </a:cubicBezTo>
                    <a:cubicBezTo>
                      <a:pt x="65674" y="132266"/>
                      <a:pt x="87929" y="82714"/>
                      <a:pt x="113344" y="3470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/>
              <p:cNvSpPr/>
              <p:nvPr/>
            </p:nvSpPr>
            <p:spPr>
              <a:xfrm>
                <a:off x="1617323" y="1393815"/>
                <a:ext cx="147918" cy="154641"/>
              </a:xfrm>
              <a:custGeom>
                <a:avLst/>
                <a:gdLst>
                  <a:gd name="connsiteX0" fmla="*/ 71538 w 147917"/>
                  <a:gd name="connsiteY0" fmla="*/ 5043 h 154641"/>
                  <a:gd name="connsiteX1" fmla="*/ 5043 w 147917"/>
                  <a:gd name="connsiteY1" fmla="*/ 153498 h 154641"/>
                  <a:gd name="connsiteX2" fmla="*/ 66765 w 147917"/>
                  <a:gd name="connsiteY2" fmla="*/ 51502 h 154641"/>
                  <a:gd name="connsiteX3" fmla="*/ 84717 w 147917"/>
                  <a:gd name="connsiteY3" fmla="*/ 50561 h 154641"/>
                  <a:gd name="connsiteX4" fmla="*/ 106702 w 147917"/>
                  <a:gd name="connsiteY4" fmla="*/ 86061 h 154641"/>
                  <a:gd name="connsiteX5" fmla="*/ 142875 w 147917"/>
                  <a:gd name="connsiteY5" fmla="*/ 27365 h 154641"/>
                  <a:gd name="connsiteX6" fmla="*/ 125932 w 147917"/>
                  <a:gd name="connsiteY6" fmla="*/ 39669 h 154641"/>
                  <a:gd name="connsiteX7" fmla="*/ 94869 w 147917"/>
                  <a:gd name="connsiteY7" fmla="*/ 30794 h 154641"/>
                  <a:gd name="connsiteX8" fmla="*/ 71538 w 147917"/>
                  <a:gd name="connsiteY8" fmla="*/ 5043 h 154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7917" h="154641">
                    <a:moveTo>
                      <a:pt x="71538" y="5043"/>
                    </a:moveTo>
                    <a:cubicBezTo>
                      <a:pt x="46123" y="53049"/>
                      <a:pt x="23869" y="102601"/>
                      <a:pt x="5043" y="153498"/>
                    </a:cubicBezTo>
                    <a:cubicBezTo>
                      <a:pt x="27499" y="120687"/>
                      <a:pt x="48073" y="86733"/>
                      <a:pt x="66765" y="51502"/>
                    </a:cubicBezTo>
                    <a:cubicBezTo>
                      <a:pt x="70664" y="44106"/>
                      <a:pt x="79808" y="44510"/>
                      <a:pt x="84717" y="50561"/>
                    </a:cubicBezTo>
                    <a:cubicBezTo>
                      <a:pt x="93524" y="61520"/>
                      <a:pt x="100786" y="73421"/>
                      <a:pt x="106702" y="86061"/>
                    </a:cubicBezTo>
                    <a:cubicBezTo>
                      <a:pt x="119477" y="66899"/>
                      <a:pt x="131512" y="47334"/>
                      <a:pt x="142875" y="27365"/>
                    </a:cubicBezTo>
                    <a:cubicBezTo>
                      <a:pt x="137429" y="32004"/>
                      <a:pt x="131983" y="36509"/>
                      <a:pt x="125932" y="39669"/>
                    </a:cubicBezTo>
                    <a:cubicBezTo>
                      <a:pt x="113359" y="46392"/>
                      <a:pt x="103542" y="40274"/>
                      <a:pt x="94869" y="30794"/>
                    </a:cubicBezTo>
                    <a:cubicBezTo>
                      <a:pt x="87002" y="22322"/>
                      <a:pt x="79270" y="13649"/>
                      <a:pt x="71538" y="504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/>
              <p:cNvSpPr/>
              <p:nvPr/>
            </p:nvSpPr>
            <p:spPr>
              <a:xfrm>
                <a:off x="1784341" y="1512890"/>
                <a:ext cx="235324" cy="329453"/>
              </a:xfrm>
              <a:custGeom>
                <a:avLst/>
                <a:gdLst>
                  <a:gd name="connsiteX0" fmla="*/ 98562 w 235323"/>
                  <a:gd name="connsiteY0" fmla="*/ 64948 h 329452"/>
                  <a:gd name="connsiteX1" fmla="*/ 76105 w 235323"/>
                  <a:gd name="connsiteY1" fmla="*/ 117526 h 329452"/>
                  <a:gd name="connsiteX2" fmla="*/ 32470 w 235323"/>
                  <a:gd name="connsiteY2" fmla="*/ 226179 h 329452"/>
                  <a:gd name="connsiteX3" fmla="*/ 5979 w 235323"/>
                  <a:gd name="connsiteY3" fmla="*/ 297582 h 329452"/>
                  <a:gd name="connsiteX4" fmla="*/ 21308 w 235323"/>
                  <a:gd name="connsiteY4" fmla="*/ 326023 h 329452"/>
                  <a:gd name="connsiteX5" fmla="*/ 55397 w 235323"/>
                  <a:gd name="connsiteY5" fmla="*/ 288304 h 329452"/>
                  <a:gd name="connsiteX6" fmla="*/ 130566 w 235323"/>
                  <a:gd name="connsiteY6" fmla="*/ 143210 h 329452"/>
                  <a:gd name="connsiteX7" fmla="*/ 142735 w 235323"/>
                  <a:gd name="connsiteY7" fmla="*/ 155918 h 329452"/>
                  <a:gd name="connsiteX8" fmla="*/ 162435 w 235323"/>
                  <a:gd name="connsiteY8" fmla="*/ 172794 h 329452"/>
                  <a:gd name="connsiteX9" fmla="*/ 190338 w 235323"/>
                  <a:gd name="connsiteY9" fmla="*/ 139714 h 329452"/>
                  <a:gd name="connsiteX10" fmla="*/ 230209 w 235323"/>
                  <a:gd name="connsiteY10" fmla="*/ 23061 h 329452"/>
                  <a:gd name="connsiteX11" fmla="*/ 228931 w 235323"/>
                  <a:gd name="connsiteY11" fmla="*/ 14925 h 329452"/>
                  <a:gd name="connsiteX12" fmla="*/ 210912 w 235323"/>
                  <a:gd name="connsiteY12" fmla="*/ 8471 h 329452"/>
                  <a:gd name="connsiteX13" fmla="*/ 156182 w 235323"/>
                  <a:gd name="connsiteY13" fmla="*/ 78933 h 329452"/>
                  <a:gd name="connsiteX14" fmla="*/ 124380 w 235323"/>
                  <a:gd name="connsiteY14" fmla="*/ 56880 h 329452"/>
                  <a:gd name="connsiteX15" fmla="*/ 98562 w 235323"/>
                  <a:gd name="connsiteY15" fmla="*/ 64948 h 329452"/>
                  <a:gd name="connsiteX16" fmla="*/ 116177 w 235323"/>
                  <a:gd name="connsiteY16" fmla="*/ 76782 h 329452"/>
                  <a:gd name="connsiteX17" fmla="*/ 122430 w 235323"/>
                  <a:gd name="connsiteY17" fmla="*/ 80681 h 329452"/>
                  <a:gd name="connsiteX18" fmla="*/ 151812 w 235323"/>
                  <a:gd name="connsiteY18" fmla="*/ 101188 h 329452"/>
                  <a:gd name="connsiteX19" fmla="*/ 168016 w 235323"/>
                  <a:gd name="connsiteY19" fmla="*/ 98163 h 329452"/>
                  <a:gd name="connsiteX20" fmla="*/ 198944 w 235323"/>
                  <a:gd name="connsiteY20" fmla="*/ 54661 h 329452"/>
                  <a:gd name="connsiteX21" fmla="*/ 179177 w 235323"/>
                  <a:gd name="connsiteY21" fmla="*/ 111610 h 329452"/>
                  <a:gd name="connsiteX22" fmla="*/ 170302 w 235323"/>
                  <a:gd name="connsiteY22" fmla="*/ 134066 h 329452"/>
                  <a:gd name="connsiteX23" fmla="*/ 165663 w 235323"/>
                  <a:gd name="connsiteY23" fmla="*/ 145227 h 329452"/>
                  <a:gd name="connsiteX24" fmla="*/ 164587 w 235323"/>
                  <a:gd name="connsiteY24" fmla="*/ 147917 h 329452"/>
                  <a:gd name="connsiteX25" fmla="*/ 151140 w 235323"/>
                  <a:gd name="connsiteY25" fmla="*/ 134739 h 329452"/>
                  <a:gd name="connsiteX26" fmla="*/ 134802 w 235323"/>
                  <a:gd name="connsiteY26" fmla="*/ 117728 h 329452"/>
                  <a:gd name="connsiteX27" fmla="*/ 118598 w 235323"/>
                  <a:gd name="connsiteY27" fmla="*/ 120754 h 329452"/>
                  <a:gd name="connsiteX28" fmla="*/ 42286 w 235323"/>
                  <a:gd name="connsiteY28" fmla="*/ 267932 h 329452"/>
                  <a:gd name="connsiteX29" fmla="*/ 28301 w 235323"/>
                  <a:gd name="connsiteY29" fmla="*/ 296036 h 329452"/>
                  <a:gd name="connsiteX30" fmla="*/ 27561 w 235323"/>
                  <a:gd name="connsiteY30" fmla="*/ 297044 h 329452"/>
                  <a:gd name="connsiteX31" fmla="*/ 30251 w 235323"/>
                  <a:gd name="connsiteY31" fmla="*/ 290052 h 329452"/>
                  <a:gd name="connsiteX32" fmla="*/ 57817 w 235323"/>
                  <a:gd name="connsiteY32" fmla="*/ 217909 h 329452"/>
                  <a:gd name="connsiteX33" fmla="*/ 95066 w 235323"/>
                  <a:gd name="connsiteY33" fmla="*/ 125594 h 329452"/>
                  <a:gd name="connsiteX34" fmla="*/ 112076 w 235323"/>
                  <a:gd name="connsiteY34" fmla="*/ 85388 h 329452"/>
                  <a:gd name="connsiteX35" fmla="*/ 116177 w 235323"/>
                  <a:gd name="connsiteY35" fmla="*/ 76782 h 329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35323" h="329452">
                    <a:moveTo>
                      <a:pt x="98562" y="64948"/>
                    </a:moveTo>
                    <a:cubicBezTo>
                      <a:pt x="89956" y="81757"/>
                      <a:pt x="83367" y="100045"/>
                      <a:pt x="76105" y="117526"/>
                    </a:cubicBezTo>
                    <a:cubicBezTo>
                      <a:pt x="61112" y="153632"/>
                      <a:pt x="46656" y="189871"/>
                      <a:pt x="32470" y="226179"/>
                    </a:cubicBezTo>
                    <a:cubicBezTo>
                      <a:pt x="23393" y="249576"/>
                      <a:pt x="12568" y="273310"/>
                      <a:pt x="5979" y="297582"/>
                    </a:cubicBezTo>
                    <a:cubicBezTo>
                      <a:pt x="2819" y="309349"/>
                      <a:pt x="7593" y="324544"/>
                      <a:pt x="21308" y="326023"/>
                    </a:cubicBezTo>
                    <a:cubicBezTo>
                      <a:pt x="40202" y="328040"/>
                      <a:pt x="48808" y="301482"/>
                      <a:pt x="55397" y="288304"/>
                    </a:cubicBezTo>
                    <a:cubicBezTo>
                      <a:pt x="79736" y="239558"/>
                      <a:pt x="105958" y="191821"/>
                      <a:pt x="130566" y="143210"/>
                    </a:cubicBezTo>
                    <a:cubicBezTo>
                      <a:pt x="134600" y="147446"/>
                      <a:pt x="138701" y="151682"/>
                      <a:pt x="142735" y="155918"/>
                    </a:cubicBezTo>
                    <a:cubicBezTo>
                      <a:pt x="148383" y="161767"/>
                      <a:pt x="154300" y="170508"/>
                      <a:pt x="162435" y="172794"/>
                    </a:cubicBezTo>
                    <a:cubicBezTo>
                      <a:pt x="180118" y="177567"/>
                      <a:pt x="185833" y="151009"/>
                      <a:pt x="190338" y="139714"/>
                    </a:cubicBezTo>
                    <a:cubicBezTo>
                      <a:pt x="205668" y="101592"/>
                      <a:pt x="218980" y="62595"/>
                      <a:pt x="230209" y="23061"/>
                    </a:cubicBezTo>
                    <a:cubicBezTo>
                      <a:pt x="231150" y="19699"/>
                      <a:pt x="230477" y="17009"/>
                      <a:pt x="228931" y="14925"/>
                    </a:cubicBezTo>
                    <a:cubicBezTo>
                      <a:pt x="228259" y="7193"/>
                      <a:pt x="217703" y="873"/>
                      <a:pt x="210912" y="8471"/>
                    </a:cubicBezTo>
                    <a:cubicBezTo>
                      <a:pt x="190876" y="30591"/>
                      <a:pt x="172722" y="54191"/>
                      <a:pt x="156182" y="78933"/>
                    </a:cubicBezTo>
                    <a:cubicBezTo>
                      <a:pt x="145828" y="71268"/>
                      <a:pt x="135340" y="63402"/>
                      <a:pt x="124380" y="56880"/>
                    </a:cubicBezTo>
                    <a:cubicBezTo>
                      <a:pt x="113757" y="50694"/>
                      <a:pt x="104210" y="54056"/>
                      <a:pt x="98562" y="64948"/>
                    </a:cubicBezTo>
                    <a:close/>
                    <a:moveTo>
                      <a:pt x="116177" y="76782"/>
                    </a:moveTo>
                    <a:cubicBezTo>
                      <a:pt x="118195" y="78261"/>
                      <a:pt x="121153" y="79740"/>
                      <a:pt x="122430" y="80681"/>
                    </a:cubicBezTo>
                    <a:cubicBezTo>
                      <a:pt x="132247" y="87539"/>
                      <a:pt x="141996" y="94330"/>
                      <a:pt x="151812" y="101188"/>
                    </a:cubicBezTo>
                    <a:cubicBezTo>
                      <a:pt x="157729" y="105357"/>
                      <a:pt x="164049" y="104281"/>
                      <a:pt x="168016" y="98163"/>
                    </a:cubicBezTo>
                    <a:cubicBezTo>
                      <a:pt x="177631" y="83169"/>
                      <a:pt x="188052" y="68713"/>
                      <a:pt x="198944" y="54661"/>
                    </a:cubicBezTo>
                    <a:cubicBezTo>
                      <a:pt x="192826" y="73823"/>
                      <a:pt x="186237" y="92784"/>
                      <a:pt x="179177" y="111610"/>
                    </a:cubicBezTo>
                    <a:cubicBezTo>
                      <a:pt x="176286" y="119140"/>
                      <a:pt x="173327" y="126536"/>
                      <a:pt x="170302" y="134066"/>
                    </a:cubicBezTo>
                    <a:cubicBezTo>
                      <a:pt x="168823" y="137764"/>
                      <a:pt x="167276" y="141462"/>
                      <a:pt x="165663" y="145227"/>
                    </a:cubicBezTo>
                    <a:cubicBezTo>
                      <a:pt x="165394" y="146101"/>
                      <a:pt x="164923" y="146975"/>
                      <a:pt x="164587" y="147917"/>
                    </a:cubicBezTo>
                    <a:cubicBezTo>
                      <a:pt x="160217" y="143277"/>
                      <a:pt x="152484" y="136218"/>
                      <a:pt x="151140" y="134739"/>
                    </a:cubicBezTo>
                    <a:cubicBezTo>
                      <a:pt x="145694" y="129091"/>
                      <a:pt x="140248" y="123443"/>
                      <a:pt x="134802" y="117728"/>
                    </a:cubicBezTo>
                    <a:cubicBezTo>
                      <a:pt x="130028" y="112820"/>
                      <a:pt x="121355" y="115039"/>
                      <a:pt x="118598" y="120754"/>
                    </a:cubicBezTo>
                    <a:cubicBezTo>
                      <a:pt x="93990" y="170306"/>
                      <a:pt x="67297" y="218648"/>
                      <a:pt x="42286" y="267932"/>
                    </a:cubicBezTo>
                    <a:cubicBezTo>
                      <a:pt x="37579" y="277277"/>
                      <a:pt x="33209" y="286757"/>
                      <a:pt x="28301" y="296036"/>
                    </a:cubicBezTo>
                    <a:cubicBezTo>
                      <a:pt x="28166" y="296238"/>
                      <a:pt x="27965" y="296641"/>
                      <a:pt x="27561" y="297044"/>
                    </a:cubicBezTo>
                    <a:cubicBezTo>
                      <a:pt x="28368" y="294960"/>
                      <a:pt x="29175" y="292943"/>
                      <a:pt x="30251" y="290052"/>
                    </a:cubicBezTo>
                    <a:cubicBezTo>
                      <a:pt x="38991" y="265847"/>
                      <a:pt x="48337" y="241844"/>
                      <a:pt x="57817" y="217909"/>
                    </a:cubicBezTo>
                    <a:cubicBezTo>
                      <a:pt x="69920" y="186980"/>
                      <a:pt x="82291" y="156187"/>
                      <a:pt x="95066" y="125594"/>
                    </a:cubicBezTo>
                    <a:cubicBezTo>
                      <a:pt x="100646" y="112147"/>
                      <a:pt x="106294" y="98700"/>
                      <a:pt x="112076" y="85388"/>
                    </a:cubicBezTo>
                    <a:cubicBezTo>
                      <a:pt x="113085" y="83371"/>
                      <a:pt x="115841" y="79269"/>
                      <a:pt x="116177" y="7678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/>
              <p:cNvSpPr/>
              <p:nvPr/>
            </p:nvSpPr>
            <p:spPr>
              <a:xfrm>
                <a:off x="1806994" y="1562508"/>
                <a:ext cx="174812" cy="248771"/>
              </a:xfrm>
              <a:custGeom>
                <a:avLst/>
                <a:gdLst>
                  <a:gd name="connsiteX0" fmla="*/ 93524 w 174811"/>
                  <a:gd name="connsiteY0" fmla="*/ 27163 h 248770"/>
                  <a:gd name="connsiteX1" fmla="*/ 89557 w 174811"/>
                  <a:gd name="connsiteY1" fmla="*/ 35769 h 248770"/>
                  <a:gd name="connsiteX2" fmla="*/ 72547 w 174811"/>
                  <a:gd name="connsiteY2" fmla="*/ 75976 h 248770"/>
                  <a:gd name="connsiteX3" fmla="*/ 35299 w 174811"/>
                  <a:gd name="connsiteY3" fmla="*/ 168290 h 248770"/>
                  <a:gd name="connsiteX4" fmla="*/ 7732 w 174811"/>
                  <a:gd name="connsiteY4" fmla="*/ 240433 h 248770"/>
                  <a:gd name="connsiteX5" fmla="*/ 5043 w 174811"/>
                  <a:gd name="connsiteY5" fmla="*/ 247426 h 248770"/>
                  <a:gd name="connsiteX6" fmla="*/ 5782 w 174811"/>
                  <a:gd name="connsiteY6" fmla="*/ 246417 h 248770"/>
                  <a:gd name="connsiteX7" fmla="*/ 19767 w 174811"/>
                  <a:gd name="connsiteY7" fmla="*/ 218313 h 248770"/>
                  <a:gd name="connsiteX8" fmla="*/ 96079 w 174811"/>
                  <a:gd name="connsiteY8" fmla="*/ 71135 h 248770"/>
                  <a:gd name="connsiteX9" fmla="*/ 112283 w 174811"/>
                  <a:gd name="connsiteY9" fmla="*/ 68109 h 248770"/>
                  <a:gd name="connsiteX10" fmla="*/ 128621 w 174811"/>
                  <a:gd name="connsiteY10" fmla="*/ 85120 h 248770"/>
                  <a:gd name="connsiteX11" fmla="*/ 142068 w 174811"/>
                  <a:gd name="connsiteY11" fmla="*/ 98298 h 248770"/>
                  <a:gd name="connsiteX12" fmla="*/ 143144 w 174811"/>
                  <a:gd name="connsiteY12" fmla="*/ 95609 h 248770"/>
                  <a:gd name="connsiteX13" fmla="*/ 147783 w 174811"/>
                  <a:gd name="connsiteY13" fmla="*/ 84448 h 248770"/>
                  <a:gd name="connsiteX14" fmla="*/ 156658 w 174811"/>
                  <a:gd name="connsiteY14" fmla="*/ 61991 h 248770"/>
                  <a:gd name="connsiteX15" fmla="*/ 176425 w 174811"/>
                  <a:gd name="connsiteY15" fmla="*/ 5043 h 248770"/>
                  <a:gd name="connsiteX16" fmla="*/ 145497 w 174811"/>
                  <a:gd name="connsiteY16" fmla="*/ 48544 h 248770"/>
                  <a:gd name="connsiteX17" fmla="*/ 129294 w 174811"/>
                  <a:gd name="connsiteY17" fmla="*/ 51569 h 248770"/>
                  <a:gd name="connsiteX18" fmla="*/ 99912 w 174811"/>
                  <a:gd name="connsiteY18" fmla="*/ 31063 h 248770"/>
                  <a:gd name="connsiteX19" fmla="*/ 93524 w 174811"/>
                  <a:gd name="connsiteY19" fmla="*/ 27163 h 24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74811" h="248770">
                    <a:moveTo>
                      <a:pt x="93524" y="27163"/>
                    </a:moveTo>
                    <a:cubicBezTo>
                      <a:pt x="93188" y="29651"/>
                      <a:pt x="90431" y="33752"/>
                      <a:pt x="89557" y="35769"/>
                    </a:cubicBezTo>
                    <a:cubicBezTo>
                      <a:pt x="83708" y="49082"/>
                      <a:pt x="78127" y="62529"/>
                      <a:pt x="72547" y="75976"/>
                    </a:cubicBezTo>
                    <a:cubicBezTo>
                      <a:pt x="59772" y="106635"/>
                      <a:pt x="47401" y="137429"/>
                      <a:pt x="35299" y="168290"/>
                    </a:cubicBezTo>
                    <a:cubicBezTo>
                      <a:pt x="25886" y="192226"/>
                      <a:pt x="16540" y="216161"/>
                      <a:pt x="7732" y="240433"/>
                    </a:cubicBezTo>
                    <a:cubicBezTo>
                      <a:pt x="6656" y="243325"/>
                      <a:pt x="5850" y="245342"/>
                      <a:pt x="5043" y="247426"/>
                    </a:cubicBezTo>
                    <a:cubicBezTo>
                      <a:pt x="5379" y="247022"/>
                      <a:pt x="5648" y="246619"/>
                      <a:pt x="5782" y="246417"/>
                    </a:cubicBezTo>
                    <a:cubicBezTo>
                      <a:pt x="10623" y="237206"/>
                      <a:pt x="15061" y="227659"/>
                      <a:pt x="19767" y="218313"/>
                    </a:cubicBezTo>
                    <a:cubicBezTo>
                      <a:pt x="44779" y="169029"/>
                      <a:pt x="71471" y="120620"/>
                      <a:pt x="96079" y="71135"/>
                    </a:cubicBezTo>
                    <a:cubicBezTo>
                      <a:pt x="98836" y="65420"/>
                      <a:pt x="107509" y="63201"/>
                      <a:pt x="112283" y="68109"/>
                    </a:cubicBezTo>
                    <a:cubicBezTo>
                      <a:pt x="117729" y="73824"/>
                      <a:pt x="123108" y="79539"/>
                      <a:pt x="128621" y="85120"/>
                    </a:cubicBezTo>
                    <a:cubicBezTo>
                      <a:pt x="129966" y="86532"/>
                      <a:pt x="137698" y="93591"/>
                      <a:pt x="142068" y="98298"/>
                    </a:cubicBezTo>
                    <a:cubicBezTo>
                      <a:pt x="142404" y="97357"/>
                      <a:pt x="142808" y="96483"/>
                      <a:pt x="143144" y="95609"/>
                    </a:cubicBezTo>
                    <a:cubicBezTo>
                      <a:pt x="144758" y="91911"/>
                      <a:pt x="146304" y="88145"/>
                      <a:pt x="147783" y="84448"/>
                    </a:cubicBezTo>
                    <a:cubicBezTo>
                      <a:pt x="150809" y="76917"/>
                      <a:pt x="153767" y="69454"/>
                      <a:pt x="156658" y="61991"/>
                    </a:cubicBezTo>
                    <a:cubicBezTo>
                      <a:pt x="163785" y="43232"/>
                      <a:pt x="170374" y="24205"/>
                      <a:pt x="176425" y="5043"/>
                    </a:cubicBezTo>
                    <a:cubicBezTo>
                      <a:pt x="165533" y="19095"/>
                      <a:pt x="155112" y="33483"/>
                      <a:pt x="145497" y="48544"/>
                    </a:cubicBezTo>
                    <a:cubicBezTo>
                      <a:pt x="141530" y="54662"/>
                      <a:pt x="135210" y="55738"/>
                      <a:pt x="129294" y="51569"/>
                    </a:cubicBezTo>
                    <a:cubicBezTo>
                      <a:pt x="119477" y="44711"/>
                      <a:pt x="109728" y="37921"/>
                      <a:pt x="99912" y="31063"/>
                    </a:cubicBezTo>
                    <a:cubicBezTo>
                      <a:pt x="98500" y="30121"/>
                      <a:pt x="95541" y="28709"/>
                      <a:pt x="93524" y="2716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/>
              <p:cNvSpPr/>
              <p:nvPr/>
            </p:nvSpPr>
            <p:spPr>
              <a:xfrm>
                <a:off x="1394915" y="1206013"/>
                <a:ext cx="255494" cy="295835"/>
              </a:xfrm>
              <a:custGeom>
                <a:avLst/>
                <a:gdLst>
                  <a:gd name="connsiteX0" fmla="*/ 105822 w 255494"/>
                  <a:gd name="connsiteY0" fmla="*/ 31077 h 295835"/>
                  <a:gd name="connsiteX1" fmla="*/ 5506 w 255494"/>
                  <a:gd name="connsiteY1" fmla="*/ 284621 h 295835"/>
                  <a:gd name="connsiteX2" fmla="*/ 23391 w 255494"/>
                  <a:gd name="connsiteY2" fmla="*/ 293563 h 295835"/>
                  <a:gd name="connsiteX3" fmla="*/ 137422 w 255494"/>
                  <a:gd name="connsiteY3" fmla="*/ 130450 h 295835"/>
                  <a:gd name="connsiteX4" fmla="*/ 165997 w 255494"/>
                  <a:gd name="connsiteY4" fmla="*/ 174288 h 295835"/>
                  <a:gd name="connsiteX5" fmla="*/ 184016 w 255494"/>
                  <a:gd name="connsiteY5" fmla="*/ 173279 h 295835"/>
                  <a:gd name="connsiteX6" fmla="*/ 250982 w 255494"/>
                  <a:gd name="connsiteY6" fmla="*/ 23681 h 295835"/>
                  <a:gd name="connsiteX7" fmla="*/ 251924 w 255494"/>
                  <a:gd name="connsiteY7" fmla="*/ 19647 h 295835"/>
                  <a:gd name="connsiteX8" fmla="*/ 236930 w 255494"/>
                  <a:gd name="connsiteY8" fmla="*/ 6939 h 295835"/>
                  <a:gd name="connsiteX9" fmla="*/ 172990 w 255494"/>
                  <a:gd name="connsiteY9" fmla="*/ 66241 h 295835"/>
                  <a:gd name="connsiteX10" fmla="*/ 122160 w 255494"/>
                  <a:gd name="connsiteY10" fmla="*/ 27984 h 295835"/>
                  <a:gd name="connsiteX11" fmla="*/ 105822 w 255494"/>
                  <a:gd name="connsiteY11" fmla="*/ 31077 h 295835"/>
                  <a:gd name="connsiteX12" fmla="*/ 119336 w 255494"/>
                  <a:gd name="connsiteY12" fmla="*/ 51785 h 295835"/>
                  <a:gd name="connsiteX13" fmla="*/ 167812 w 255494"/>
                  <a:gd name="connsiteY13" fmla="*/ 88294 h 295835"/>
                  <a:gd name="connsiteX14" fmla="*/ 182537 w 255494"/>
                  <a:gd name="connsiteY14" fmla="*/ 87621 h 295835"/>
                  <a:gd name="connsiteX15" fmla="*/ 216491 w 255494"/>
                  <a:gd name="connsiteY15" fmla="*/ 50104 h 295835"/>
                  <a:gd name="connsiteX16" fmla="*/ 173057 w 255494"/>
                  <a:gd name="connsiteY16" fmla="*/ 147125 h 295835"/>
                  <a:gd name="connsiteX17" fmla="*/ 146095 w 255494"/>
                  <a:gd name="connsiteY17" fmla="*/ 105641 h 295835"/>
                  <a:gd name="connsiteX18" fmla="*/ 128144 w 255494"/>
                  <a:gd name="connsiteY18" fmla="*/ 106582 h 295835"/>
                  <a:gd name="connsiteX19" fmla="*/ 47730 w 255494"/>
                  <a:gd name="connsiteY19" fmla="*/ 227000 h 295835"/>
                  <a:gd name="connsiteX20" fmla="*/ 119336 w 255494"/>
                  <a:gd name="connsiteY20" fmla="*/ 51785 h 295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55494" h="295835">
                    <a:moveTo>
                      <a:pt x="105822" y="31077"/>
                    </a:moveTo>
                    <a:cubicBezTo>
                      <a:pt x="68170" y="113843"/>
                      <a:pt x="34687" y="198493"/>
                      <a:pt x="5506" y="284621"/>
                    </a:cubicBezTo>
                    <a:cubicBezTo>
                      <a:pt x="2212" y="294370"/>
                      <a:pt x="17340" y="301295"/>
                      <a:pt x="23391" y="293563"/>
                    </a:cubicBezTo>
                    <a:cubicBezTo>
                      <a:pt x="64405" y="241321"/>
                      <a:pt x="102392" y="186861"/>
                      <a:pt x="137422" y="130450"/>
                    </a:cubicBezTo>
                    <a:cubicBezTo>
                      <a:pt x="146970" y="145108"/>
                      <a:pt x="156450" y="159631"/>
                      <a:pt x="165997" y="174288"/>
                    </a:cubicBezTo>
                    <a:cubicBezTo>
                      <a:pt x="170166" y="180608"/>
                      <a:pt x="180722" y="180541"/>
                      <a:pt x="184016" y="173279"/>
                    </a:cubicBezTo>
                    <a:cubicBezTo>
                      <a:pt x="206338" y="123458"/>
                      <a:pt x="228660" y="73502"/>
                      <a:pt x="250982" y="23681"/>
                    </a:cubicBezTo>
                    <a:cubicBezTo>
                      <a:pt x="251588" y="22269"/>
                      <a:pt x="251924" y="20924"/>
                      <a:pt x="251924" y="19647"/>
                    </a:cubicBezTo>
                    <a:cubicBezTo>
                      <a:pt x="255151" y="11444"/>
                      <a:pt x="245873" y="619"/>
                      <a:pt x="236930" y="6939"/>
                    </a:cubicBezTo>
                    <a:cubicBezTo>
                      <a:pt x="212793" y="23613"/>
                      <a:pt x="191345" y="43515"/>
                      <a:pt x="172990" y="66241"/>
                    </a:cubicBezTo>
                    <a:cubicBezTo>
                      <a:pt x="156113" y="53533"/>
                      <a:pt x="139103" y="40758"/>
                      <a:pt x="122160" y="27984"/>
                    </a:cubicBezTo>
                    <a:cubicBezTo>
                      <a:pt x="116915" y="24219"/>
                      <a:pt x="108847" y="24488"/>
                      <a:pt x="105822" y="31077"/>
                    </a:cubicBezTo>
                    <a:close/>
                    <a:moveTo>
                      <a:pt x="119336" y="51785"/>
                    </a:moveTo>
                    <a:cubicBezTo>
                      <a:pt x="135540" y="63955"/>
                      <a:pt x="151676" y="76124"/>
                      <a:pt x="167812" y="88294"/>
                    </a:cubicBezTo>
                    <a:cubicBezTo>
                      <a:pt x="171914" y="91454"/>
                      <a:pt x="178839" y="92328"/>
                      <a:pt x="182537" y="87621"/>
                    </a:cubicBezTo>
                    <a:cubicBezTo>
                      <a:pt x="192757" y="74040"/>
                      <a:pt x="204120" y="61534"/>
                      <a:pt x="216491" y="50104"/>
                    </a:cubicBezTo>
                    <a:cubicBezTo>
                      <a:pt x="201968" y="82444"/>
                      <a:pt x="187512" y="114717"/>
                      <a:pt x="173057" y="147125"/>
                    </a:cubicBezTo>
                    <a:cubicBezTo>
                      <a:pt x="164047" y="133274"/>
                      <a:pt x="155038" y="119491"/>
                      <a:pt x="146095" y="105641"/>
                    </a:cubicBezTo>
                    <a:cubicBezTo>
                      <a:pt x="141456" y="98648"/>
                      <a:pt x="132110" y="100060"/>
                      <a:pt x="128144" y="106582"/>
                    </a:cubicBezTo>
                    <a:cubicBezTo>
                      <a:pt x="103065" y="147864"/>
                      <a:pt x="76171" y="188004"/>
                      <a:pt x="47730" y="227000"/>
                    </a:cubicBezTo>
                    <a:cubicBezTo>
                      <a:pt x="69447" y="167766"/>
                      <a:pt x="93383" y="109338"/>
                      <a:pt x="119336" y="5178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/>
              <p:cNvSpPr/>
              <p:nvPr/>
            </p:nvSpPr>
            <p:spPr>
              <a:xfrm>
                <a:off x="1437536" y="1251074"/>
                <a:ext cx="174812" cy="181535"/>
              </a:xfrm>
              <a:custGeom>
                <a:avLst/>
                <a:gdLst>
                  <a:gd name="connsiteX0" fmla="*/ 76715 w 174811"/>
                  <a:gd name="connsiteY0" fmla="*/ 6724 h 181535"/>
                  <a:gd name="connsiteX1" fmla="*/ 5043 w 174811"/>
                  <a:gd name="connsiteY1" fmla="*/ 181939 h 181535"/>
                  <a:gd name="connsiteX2" fmla="*/ 85456 w 174811"/>
                  <a:gd name="connsiteY2" fmla="*/ 61520 h 181535"/>
                  <a:gd name="connsiteX3" fmla="*/ 103408 w 174811"/>
                  <a:gd name="connsiteY3" fmla="*/ 60579 h 181535"/>
                  <a:gd name="connsiteX4" fmla="*/ 130369 w 174811"/>
                  <a:gd name="connsiteY4" fmla="*/ 102063 h 181535"/>
                  <a:gd name="connsiteX5" fmla="*/ 173803 w 174811"/>
                  <a:gd name="connsiteY5" fmla="*/ 5043 h 181535"/>
                  <a:gd name="connsiteX6" fmla="*/ 139849 w 174811"/>
                  <a:gd name="connsiteY6" fmla="*/ 42560 h 181535"/>
                  <a:gd name="connsiteX7" fmla="*/ 125125 w 174811"/>
                  <a:gd name="connsiteY7" fmla="*/ 43232 h 181535"/>
                  <a:gd name="connsiteX8" fmla="*/ 76715 w 174811"/>
                  <a:gd name="connsiteY8" fmla="*/ 6724 h 18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4811" h="181535">
                    <a:moveTo>
                      <a:pt x="76715" y="6724"/>
                    </a:moveTo>
                    <a:cubicBezTo>
                      <a:pt x="50763" y="64277"/>
                      <a:pt x="26827" y="122637"/>
                      <a:pt x="5043" y="181939"/>
                    </a:cubicBezTo>
                    <a:cubicBezTo>
                      <a:pt x="33416" y="142942"/>
                      <a:pt x="60377" y="102803"/>
                      <a:pt x="85456" y="61520"/>
                    </a:cubicBezTo>
                    <a:cubicBezTo>
                      <a:pt x="89423" y="54999"/>
                      <a:pt x="98769" y="53587"/>
                      <a:pt x="103408" y="60579"/>
                    </a:cubicBezTo>
                    <a:cubicBezTo>
                      <a:pt x="112417" y="74430"/>
                      <a:pt x="121427" y="88213"/>
                      <a:pt x="130369" y="102063"/>
                    </a:cubicBezTo>
                    <a:cubicBezTo>
                      <a:pt x="144825" y="69656"/>
                      <a:pt x="159348" y="37316"/>
                      <a:pt x="173803" y="5043"/>
                    </a:cubicBezTo>
                    <a:cubicBezTo>
                      <a:pt x="161365" y="16540"/>
                      <a:pt x="150069" y="28978"/>
                      <a:pt x="139849" y="42560"/>
                    </a:cubicBezTo>
                    <a:cubicBezTo>
                      <a:pt x="136219" y="47334"/>
                      <a:pt x="129293" y="46460"/>
                      <a:pt x="125125" y="43232"/>
                    </a:cubicBezTo>
                    <a:cubicBezTo>
                      <a:pt x="109056" y="31130"/>
                      <a:pt x="92852" y="18960"/>
                      <a:pt x="76715" y="6724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/>
              <p:cNvSpPr/>
              <p:nvPr/>
            </p:nvSpPr>
            <p:spPr>
              <a:xfrm>
                <a:off x="2785001" y="1329502"/>
                <a:ext cx="127747" cy="127747"/>
              </a:xfrm>
              <a:custGeom>
                <a:avLst/>
                <a:gdLst>
                  <a:gd name="connsiteX0" fmla="*/ 94957 w 127747"/>
                  <a:gd name="connsiteY0" fmla="*/ 120593 h 127747"/>
                  <a:gd name="connsiteX1" fmla="*/ 40967 w 127747"/>
                  <a:gd name="connsiteY1" fmla="*/ 123080 h 127747"/>
                  <a:gd name="connsiteX2" fmla="*/ 33101 w 127747"/>
                  <a:gd name="connsiteY2" fmla="*/ 13756 h 127747"/>
                  <a:gd name="connsiteX3" fmla="*/ 98924 w 127747"/>
                  <a:gd name="connsiteY3" fmla="*/ 14563 h 127747"/>
                  <a:gd name="connsiteX4" fmla="*/ 71694 w 127747"/>
                  <a:gd name="connsiteY4" fmla="*/ 33590 h 127747"/>
                  <a:gd name="connsiteX5" fmla="*/ 69677 w 127747"/>
                  <a:gd name="connsiteY5" fmla="*/ 34599 h 127747"/>
                  <a:gd name="connsiteX6" fmla="*/ 57373 w 127747"/>
                  <a:gd name="connsiteY6" fmla="*/ 72251 h 127747"/>
                  <a:gd name="connsiteX7" fmla="*/ 89310 w 127747"/>
                  <a:gd name="connsiteY7" fmla="*/ 89665 h 127747"/>
                  <a:gd name="connsiteX8" fmla="*/ 114590 w 127747"/>
                  <a:gd name="connsiteY8" fmla="*/ 77764 h 127747"/>
                  <a:gd name="connsiteX9" fmla="*/ 126356 w 127747"/>
                  <a:gd name="connsiteY9" fmla="*/ 70435 h 127747"/>
                  <a:gd name="connsiteX10" fmla="*/ 94957 w 127747"/>
                  <a:gd name="connsiteY10" fmla="*/ 120593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747" h="127747">
                    <a:moveTo>
                      <a:pt x="94957" y="120593"/>
                    </a:moveTo>
                    <a:cubicBezTo>
                      <a:pt x="78216" y="129468"/>
                      <a:pt x="58449" y="130275"/>
                      <a:pt x="40967" y="123080"/>
                    </a:cubicBezTo>
                    <a:cubicBezTo>
                      <a:pt x="-3072" y="105061"/>
                      <a:pt x="-7711" y="38566"/>
                      <a:pt x="33101" y="13756"/>
                    </a:cubicBezTo>
                    <a:cubicBezTo>
                      <a:pt x="53406" y="1452"/>
                      <a:pt x="79157" y="2595"/>
                      <a:pt x="98924" y="14563"/>
                    </a:cubicBezTo>
                    <a:cubicBezTo>
                      <a:pt x="89915" y="20883"/>
                      <a:pt x="80771" y="27203"/>
                      <a:pt x="71694" y="33590"/>
                    </a:cubicBezTo>
                    <a:cubicBezTo>
                      <a:pt x="70954" y="33859"/>
                      <a:pt x="70282" y="34128"/>
                      <a:pt x="69677" y="34599"/>
                    </a:cubicBezTo>
                    <a:cubicBezTo>
                      <a:pt x="58516" y="43810"/>
                      <a:pt x="52263" y="58198"/>
                      <a:pt x="57373" y="72251"/>
                    </a:cubicBezTo>
                    <a:cubicBezTo>
                      <a:pt x="62214" y="85294"/>
                      <a:pt x="76199" y="91211"/>
                      <a:pt x="89310" y="89665"/>
                    </a:cubicBezTo>
                    <a:cubicBezTo>
                      <a:pt x="98655" y="88589"/>
                      <a:pt x="107262" y="83546"/>
                      <a:pt x="114590" y="77764"/>
                    </a:cubicBezTo>
                    <a:cubicBezTo>
                      <a:pt x="118557" y="75411"/>
                      <a:pt x="122457" y="72923"/>
                      <a:pt x="126356" y="70435"/>
                    </a:cubicBezTo>
                    <a:cubicBezTo>
                      <a:pt x="125012" y="91211"/>
                      <a:pt x="114052" y="110507"/>
                      <a:pt x="94957" y="12059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/>
              <p:cNvSpPr/>
              <p:nvPr/>
            </p:nvSpPr>
            <p:spPr>
              <a:xfrm>
                <a:off x="3281195" y="1357441"/>
                <a:ext cx="141194" cy="114300"/>
              </a:xfrm>
              <a:custGeom>
                <a:avLst/>
                <a:gdLst>
                  <a:gd name="connsiteX0" fmla="*/ 138168 w 141194"/>
                  <a:gd name="connsiteY0" fmla="*/ 34290 h 114300"/>
                  <a:gd name="connsiteX1" fmla="*/ 88549 w 141194"/>
                  <a:gd name="connsiteY1" fmla="*/ 67908 h 114300"/>
                  <a:gd name="connsiteX2" fmla="*/ 62730 w 141194"/>
                  <a:gd name="connsiteY2" fmla="*/ 85254 h 114300"/>
                  <a:gd name="connsiteX3" fmla="*/ 60848 w 141194"/>
                  <a:gd name="connsiteY3" fmla="*/ 86465 h 114300"/>
                  <a:gd name="connsiteX4" fmla="*/ 35904 w 141194"/>
                  <a:gd name="connsiteY4" fmla="*/ 102265 h 114300"/>
                  <a:gd name="connsiteX5" fmla="*/ 35164 w 141194"/>
                  <a:gd name="connsiteY5" fmla="*/ 102870 h 114300"/>
                  <a:gd name="connsiteX6" fmla="*/ 31466 w 141194"/>
                  <a:gd name="connsiteY6" fmla="*/ 105627 h 114300"/>
                  <a:gd name="connsiteX7" fmla="*/ 30861 w 141194"/>
                  <a:gd name="connsiteY7" fmla="*/ 106030 h 114300"/>
                  <a:gd name="connsiteX8" fmla="*/ 30458 w 141194"/>
                  <a:gd name="connsiteY8" fmla="*/ 106299 h 114300"/>
                  <a:gd name="connsiteX9" fmla="*/ 28104 w 141194"/>
                  <a:gd name="connsiteY9" fmla="*/ 107576 h 114300"/>
                  <a:gd name="connsiteX10" fmla="*/ 23868 w 141194"/>
                  <a:gd name="connsiteY10" fmla="*/ 109459 h 114300"/>
                  <a:gd name="connsiteX11" fmla="*/ 22994 w 141194"/>
                  <a:gd name="connsiteY11" fmla="*/ 109795 h 114300"/>
                  <a:gd name="connsiteX12" fmla="*/ 21112 w 141194"/>
                  <a:gd name="connsiteY12" fmla="*/ 110333 h 114300"/>
                  <a:gd name="connsiteX13" fmla="*/ 17481 w 141194"/>
                  <a:gd name="connsiteY13" fmla="*/ 110871 h 114300"/>
                  <a:gd name="connsiteX14" fmla="*/ 17212 w 141194"/>
                  <a:gd name="connsiteY14" fmla="*/ 110871 h 114300"/>
                  <a:gd name="connsiteX15" fmla="*/ 15128 w 141194"/>
                  <a:gd name="connsiteY15" fmla="*/ 110737 h 114300"/>
                  <a:gd name="connsiteX16" fmla="*/ 13581 w 141194"/>
                  <a:gd name="connsiteY16" fmla="*/ 110602 h 114300"/>
                  <a:gd name="connsiteX17" fmla="*/ 10623 w 141194"/>
                  <a:gd name="connsiteY17" fmla="*/ 109526 h 114300"/>
                  <a:gd name="connsiteX18" fmla="*/ 9682 w 141194"/>
                  <a:gd name="connsiteY18" fmla="*/ 108988 h 114300"/>
                  <a:gd name="connsiteX19" fmla="*/ 8404 w 141194"/>
                  <a:gd name="connsiteY19" fmla="*/ 108047 h 114300"/>
                  <a:gd name="connsiteX20" fmla="*/ 6656 w 141194"/>
                  <a:gd name="connsiteY20" fmla="*/ 105963 h 114300"/>
                  <a:gd name="connsiteX21" fmla="*/ 5984 w 141194"/>
                  <a:gd name="connsiteY21" fmla="*/ 104685 h 114300"/>
                  <a:gd name="connsiteX22" fmla="*/ 5513 w 141194"/>
                  <a:gd name="connsiteY22" fmla="*/ 103610 h 114300"/>
                  <a:gd name="connsiteX23" fmla="*/ 5043 w 141194"/>
                  <a:gd name="connsiteY23" fmla="*/ 100786 h 114300"/>
                  <a:gd name="connsiteX24" fmla="*/ 5043 w 141194"/>
                  <a:gd name="connsiteY24" fmla="*/ 99441 h 114300"/>
                  <a:gd name="connsiteX25" fmla="*/ 5177 w 141194"/>
                  <a:gd name="connsiteY25" fmla="*/ 97895 h 114300"/>
                  <a:gd name="connsiteX26" fmla="*/ 5177 w 141194"/>
                  <a:gd name="connsiteY26" fmla="*/ 97558 h 114300"/>
                  <a:gd name="connsiteX27" fmla="*/ 6320 w 141194"/>
                  <a:gd name="connsiteY27" fmla="*/ 94197 h 114300"/>
                  <a:gd name="connsiteX28" fmla="*/ 6589 w 141194"/>
                  <a:gd name="connsiteY28" fmla="*/ 93659 h 114300"/>
                  <a:gd name="connsiteX29" fmla="*/ 6656 w 141194"/>
                  <a:gd name="connsiteY29" fmla="*/ 93457 h 114300"/>
                  <a:gd name="connsiteX30" fmla="*/ 6858 w 141194"/>
                  <a:gd name="connsiteY30" fmla="*/ 93054 h 114300"/>
                  <a:gd name="connsiteX31" fmla="*/ 6993 w 141194"/>
                  <a:gd name="connsiteY31" fmla="*/ 92852 h 114300"/>
                  <a:gd name="connsiteX32" fmla="*/ 7396 w 141194"/>
                  <a:gd name="connsiteY32" fmla="*/ 92112 h 114300"/>
                  <a:gd name="connsiteX33" fmla="*/ 10018 w 141194"/>
                  <a:gd name="connsiteY33" fmla="*/ 88750 h 114300"/>
                  <a:gd name="connsiteX34" fmla="*/ 10623 w 141194"/>
                  <a:gd name="connsiteY34" fmla="*/ 88078 h 114300"/>
                  <a:gd name="connsiteX35" fmla="*/ 12439 w 141194"/>
                  <a:gd name="connsiteY35" fmla="*/ 86532 h 114300"/>
                  <a:gd name="connsiteX36" fmla="*/ 14321 w 141194"/>
                  <a:gd name="connsiteY36" fmla="*/ 85523 h 114300"/>
                  <a:gd name="connsiteX37" fmla="*/ 129831 w 141194"/>
                  <a:gd name="connsiteY37" fmla="*/ 5043 h 114300"/>
                  <a:gd name="connsiteX38" fmla="*/ 138168 w 141194"/>
                  <a:gd name="connsiteY38" fmla="*/ 3429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41194" h="114300">
                    <a:moveTo>
                      <a:pt x="138168" y="34290"/>
                    </a:moveTo>
                    <a:cubicBezTo>
                      <a:pt x="121763" y="45653"/>
                      <a:pt x="105156" y="56881"/>
                      <a:pt x="88549" y="67908"/>
                    </a:cubicBezTo>
                    <a:cubicBezTo>
                      <a:pt x="79943" y="73555"/>
                      <a:pt x="71404" y="79472"/>
                      <a:pt x="62730" y="85254"/>
                    </a:cubicBezTo>
                    <a:cubicBezTo>
                      <a:pt x="62058" y="85591"/>
                      <a:pt x="61453" y="85994"/>
                      <a:pt x="60848" y="86465"/>
                    </a:cubicBezTo>
                    <a:cubicBezTo>
                      <a:pt x="52645" y="91978"/>
                      <a:pt x="44375" y="97222"/>
                      <a:pt x="35904" y="102265"/>
                    </a:cubicBezTo>
                    <a:cubicBezTo>
                      <a:pt x="35635" y="102399"/>
                      <a:pt x="35433" y="102668"/>
                      <a:pt x="35164" y="102870"/>
                    </a:cubicBezTo>
                    <a:cubicBezTo>
                      <a:pt x="33954" y="103811"/>
                      <a:pt x="32744" y="104753"/>
                      <a:pt x="31466" y="105627"/>
                    </a:cubicBezTo>
                    <a:cubicBezTo>
                      <a:pt x="31332" y="105761"/>
                      <a:pt x="31063" y="105896"/>
                      <a:pt x="30861" y="106030"/>
                    </a:cubicBezTo>
                    <a:cubicBezTo>
                      <a:pt x="30659" y="106165"/>
                      <a:pt x="30458" y="106299"/>
                      <a:pt x="30458" y="106299"/>
                    </a:cubicBezTo>
                    <a:cubicBezTo>
                      <a:pt x="29651" y="106702"/>
                      <a:pt x="28844" y="107173"/>
                      <a:pt x="28104" y="107576"/>
                    </a:cubicBezTo>
                    <a:cubicBezTo>
                      <a:pt x="26760" y="108249"/>
                      <a:pt x="25280" y="108921"/>
                      <a:pt x="23868" y="109459"/>
                    </a:cubicBezTo>
                    <a:cubicBezTo>
                      <a:pt x="24003" y="109325"/>
                      <a:pt x="23465" y="109392"/>
                      <a:pt x="22994" y="109795"/>
                    </a:cubicBezTo>
                    <a:lnTo>
                      <a:pt x="21112" y="110333"/>
                    </a:lnTo>
                    <a:cubicBezTo>
                      <a:pt x="19902" y="110535"/>
                      <a:pt x="18691" y="110669"/>
                      <a:pt x="17481" y="110871"/>
                    </a:cubicBezTo>
                    <a:cubicBezTo>
                      <a:pt x="17414" y="110871"/>
                      <a:pt x="17347" y="110804"/>
                      <a:pt x="17212" y="110871"/>
                    </a:cubicBezTo>
                    <a:cubicBezTo>
                      <a:pt x="16473" y="110871"/>
                      <a:pt x="15800" y="110804"/>
                      <a:pt x="15128" y="110737"/>
                    </a:cubicBezTo>
                    <a:cubicBezTo>
                      <a:pt x="14657" y="110737"/>
                      <a:pt x="14119" y="110602"/>
                      <a:pt x="13581" y="110602"/>
                    </a:cubicBezTo>
                    <a:lnTo>
                      <a:pt x="10623" y="109526"/>
                    </a:lnTo>
                    <a:cubicBezTo>
                      <a:pt x="10287" y="109325"/>
                      <a:pt x="9951" y="109123"/>
                      <a:pt x="9682" y="108988"/>
                    </a:cubicBezTo>
                    <a:cubicBezTo>
                      <a:pt x="9211" y="108652"/>
                      <a:pt x="8808" y="108383"/>
                      <a:pt x="8404" y="108047"/>
                    </a:cubicBezTo>
                    <a:cubicBezTo>
                      <a:pt x="7799" y="107375"/>
                      <a:pt x="7194" y="106770"/>
                      <a:pt x="6656" y="105963"/>
                    </a:cubicBezTo>
                    <a:cubicBezTo>
                      <a:pt x="6387" y="105559"/>
                      <a:pt x="6186" y="105156"/>
                      <a:pt x="5984" y="104685"/>
                    </a:cubicBezTo>
                    <a:cubicBezTo>
                      <a:pt x="5782" y="104349"/>
                      <a:pt x="5648" y="104013"/>
                      <a:pt x="5513" y="103610"/>
                    </a:cubicBezTo>
                    <a:cubicBezTo>
                      <a:pt x="5379" y="102668"/>
                      <a:pt x="5177" y="101727"/>
                      <a:pt x="5043" y="100786"/>
                    </a:cubicBezTo>
                    <a:cubicBezTo>
                      <a:pt x="5043" y="100315"/>
                      <a:pt x="5043" y="99844"/>
                      <a:pt x="5043" y="99441"/>
                    </a:cubicBezTo>
                    <a:cubicBezTo>
                      <a:pt x="5110" y="98903"/>
                      <a:pt x="5177" y="98432"/>
                      <a:pt x="5177" y="97895"/>
                    </a:cubicBezTo>
                    <a:cubicBezTo>
                      <a:pt x="5177" y="97827"/>
                      <a:pt x="5244" y="97693"/>
                      <a:pt x="5177" y="97558"/>
                    </a:cubicBezTo>
                    <a:cubicBezTo>
                      <a:pt x="5580" y="96415"/>
                      <a:pt x="5849" y="95340"/>
                      <a:pt x="6320" y="94197"/>
                    </a:cubicBezTo>
                    <a:cubicBezTo>
                      <a:pt x="6387" y="94062"/>
                      <a:pt x="6522" y="93860"/>
                      <a:pt x="6589" y="93659"/>
                    </a:cubicBezTo>
                    <a:lnTo>
                      <a:pt x="6656" y="93457"/>
                    </a:lnTo>
                    <a:cubicBezTo>
                      <a:pt x="6791" y="93323"/>
                      <a:pt x="6858" y="93188"/>
                      <a:pt x="6858" y="93054"/>
                    </a:cubicBezTo>
                    <a:cubicBezTo>
                      <a:pt x="6925" y="92852"/>
                      <a:pt x="6993" y="92852"/>
                      <a:pt x="6993" y="92852"/>
                    </a:cubicBezTo>
                    <a:cubicBezTo>
                      <a:pt x="7194" y="92583"/>
                      <a:pt x="7261" y="92314"/>
                      <a:pt x="7396" y="92112"/>
                    </a:cubicBezTo>
                    <a:cubicBezTo>
                      <a:pt x="8203" y="90902"/>
                      <a:pt x="9211" y="89894"/>
                      <a:pt x="10018" y="88750"/>
                    </a:cubicBezTo>
                    <a:cubicBezTo>
                      <a:pt x="10287" y="88549"/>
                      <a:pt x="10489" y="88347"/>
                      <a:pt x="10623" y="88078"/>
                    </a:cubicBezTo>
                    <a:cubicBezTo>
                      <a:pt x="11228" y="87473"/>
                      <a:pt x="11901" y="87002"/>
                      <a:pt x="12439" y="86532"/>
                    </a:cubicBezTo>
                    <a:cubicBezTo>
                      <a:pt x="13111" y="86263"/>
                      <a:pt x="13716" y="85927"/>
                      <a:pt x="14321" y="85523"/>
                    </a:cubicBezTo>
                    <a:cubicBezTo>
                      <a:pt x="52780" y="58629"/>
                      <a:pt x="91238" y="31802"/>
                      <a:pt x="129831" y="5043"/>
                    </a:cubicBezTo>
                    <a:cubicBezTo>
                      <a:pt x="131647" y="15262"/>
                      <a:pt x="134471" y="24944"/>
                      <a:pt x="138168" y="342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/>
              <p:cNvSpPr/>
              <p:nvPr/>
            </p:nvSpPr>
            <p:spPr>
              <a:xfrm>
                <a:off x="3299012" y="1461833"/>
                <a:ext cx="6724" cy="6724"/>
              </a:xfrm>
              <a:custGeom>
                <a:avLst/>
                <a:gdLst>
                  <a:gd name="connsiteX0" fmla="*/ 5917 w 6723"/>
                  <a:gd name="connsiteY0" fmla="*/ 5067 h 6723"/>
                  <a:gd name="connsiteX1" fmla="*/ 5917 w 6723"/>
                  <a:gd name="connsiteY1" fmla="*/ 5134 h 6723"/>
                  <a:gd name="connsiteX2" fmla="*/ 5177 w 6723"/>
                  <a:gd name="connsiteY2" fmla="*/ 5336 h 6723"/>
                  <a:gd name="connsiteX3" fmla="*/ 5043 w 6723"/>
                  <a:gd name="connsiteY3" fmla="*/ 5336 h 6723"/>
                  <a:gd name="connsiteX4" fmla="*/ 5917 w 6723"/>
                  <a:gd name="connsiteY4" fmla="*/ 5067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23" h="6723">
                    <a:moveTo>
                      <a:pt x="5917" y="5067"/>
                    </a:moveTo>
                    <a:lnTo>
                      <a:pt x="5917" y="5134"/>
                    </a:lnTo>
                    <a:cubicBezTo>
                      <a:pt x="5782" y="5134"/>
                      <a:pt x="5513" y="5201"/>
                      <a:pt x="5177" y="5336"/>
                    </a:cubicBezTo>
                    <a:cubicBezTo>
                      <a:pt x="5110" y="5336"/>
                      <a:pt x="5043" y="5336"/>
                      <a:pt x="5043" y="5336"/>
                    </a:cubicBezTo>
                    <a:cubicBezTo>
                      <a:pt x="5513" y="5067"/>
                      <a:pt x="6051" y="5000"/>
                      <a:pt x="5917" y="50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/>
              <p:cNvSpPr/>
              <p:nvPr/>
            </p:nvSpPr>
            <p:spPr>
              <a:xfrm>
                <a:off x="2746972" y="799118"/>
                <a:ext cx="147918" cy="228600"/>
              </a:xfrm>
              <a:custGeom>
                <a:avLst/>
                <a:gdLst>
                  <a:gd name="connsiteX0" fmla="*/ 89394 w 147917"/>
                  <a:gd name="connsiteY0" fmla="*/ 201639 h 228600"/>
                  <a:gd name="connsiteX1" fmla="*/ 32043 w 147917"/>
                  <a:gd name="connsiteY1" fmla="*/ 179518 h 228600"/>
                  <a:gd name="connsiteX2" fmla="*/ 30160 w 147917"/>
                  <a:gd name="connsiteY2" fmla="*/ 163449 h 228600"/>
                  <a:gd name="connsiteX3" fmla="*/ 40783 w 147917"/>
                  <a:gd name="connsiteY3" fmla="*/ 135076 h 228600"/>
                  <a:gd name="connsiteX4" fmla="*/ 48919 w 147917"/>
                  <a:gd name="connsiteY4" fmla="*/ 113426 h 228600"/>
                  <a:gd name="connsiteX5" fmla="*/ 67341 w 147917"/>
                  <a:gd name="connsiteY5" fmla="*/ 121091 h 228600"/>
                  <a:gd name="connsiteX6" fmla="*/ 78569 w 147917"/>
                  <a:gd name="connsiteY6" fmla="*/ 126268 h 228600"/>
                  <a:gd name="connsiteX7" fmla="*/ 80519 w 147917"/>
                  <a:gd name="connsiteY7" fmla="*/ 127209 h 228600"/>
                  <a:gd name="connsiteX8" fmla="*/ 82267 w 147917"/>
                  <a:gd name="connsiteY8" fmla="*/ 128083 h 228600"/>
                  <a:gd name="connsiteX9" fmla="*/ 88722 w 147917"/>
                  <a:gd name="connsiteY9" fmla="*/ 131311 h 228600"/>
                  <a:gd name="connsiteX10" fmla="*/ 97463 w 147917"/>
                  <a:gd name="connsiteY10" fmla="*/ 132992 h 228600"/>
                  <a:gd name="connsiteX11" fmla="*/ 104589 w 147917"/>
                  <a:gd name="connsiteY11" fmla="*/ 128151 h 228600"/>
                  <a:gd name="connsiteX12" fmla="*/ 101362 w 147917"/>
                  <a:gd name="connsiteY12" fmla="*/ 112283 h 228600"/>
                  <a:gd name="connsiteX13" fmla="*/ 56919 w 147917"/>
                  <a:gd name="connsiteY13" fmla="*/ 92180 h 228600"/>
                  <a:gd name="connsiteX14" fmla="*/ 80385 w 147917"/>
                  <a:gd name="connsiteY14" fmla="*/ 29584 h 228600"/>
                  <a:gd name="connsiteX15" fmla="*/ 101228 w 147917"/>
                  <a:gd name="connsiteY15" fmla="*/ 35904 h 228600"/>
                  <a:gd name="connsiteX16" fmla="*/ 115549 w 147917"/>
                  <a:gd name="connsiteY16" fmla="*/ 41552 h 228600"/>
                  <a:gd name="connsiteX17" fmla="*/ 128324 w 147917"/>
                  <a:gd name="connsiteY17" fmla="*/ 47536 h 228600"/>
                  <a:gd name="connsiteX18" fmla="*/ 144191 w 147917"/>
                  <a:gd name="connsiteY18" fmla="*/ 44308 h 228600"/>
                  <a:gd name="connsiteX19" fmla="*/ 140964 w 147917"/>
                  <a:gd name="connsiteY19" fmla="*/ 28441 h 228600"/>
                  <a:gd name="connsiteX20" fmla="*/ 78166 w 147917"/>
                  <a:gd name="connsiteY20" fmla="*/ 5446 h 228600"/>
                  <a:gd name="connsiteX21" fmla="*/ 74334 w 147917"/>
                  <a:gd name="connsiteY21" fmla="*/ 5110 h 228600"/>
                  <a:gd name="connsiteX22" fmla="*/ 62366 w 147917"/>
                  <a:gd name="connsiteY22" fmla="*/ 12304 h 228600"/>
                  <a:gd name="connsiteX23" fmla="*/ 11401 w 147917"/>
                  <a:gd name="connsiteY23" fmla="*/ 148456 h 228600"/>
                  <a:gd name="connsiteX24" fmla="*/ 15906 w 147917"/>
                  <a:gd name="connsiteY24" fmla="*/ 196596 h 228600"/>
                  <a:gd name="connsiteX25" fmla="*/ 46498 w 147917"/>
                  <a:gd name="connsiteY25" fmla="*/ 209707 h 228600"/>
                  <a:gd name="connsiteX26" fmla="*/ 82402 w 147917"/>
                  <a:gd name="connsiteY26" fmla="*/ 223490 h 228600"/>
                  <a:gd name="connsiteX27" fmla="*/ 89394 w 147917"/>
                  <a:gd name="connsiteY27" fmla="*/ 20163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47917" h="228600">
                    <a:moveTo>
                      <a:pt x="89394" y="201639"/>
                    </a:moveTo>
                    <a:cubicBezTo>
                      <a:pt x="70568" y="194445"/>
                      <a:pt x="49994" y="188595"/>
                      <a:pt x="32043" y="179518"/>
                    </a:cubicBezTo>
                    <a:cubicBezTo>
                      <a:pt x="24983" y="175955"/>
                      <a:pt x="27874" y="169702"/>
                      <a:pt x="30160" y="163449"/>
                    </a:cubicBezTo>
                    <a:cubicBezTo>
                      <a:pt x="33522" y="153969"/>
                      <a:pt x="37220" y="144556"/>
                      <a:pt x="40783" y="135076"/>
                    </a:cubicBezTo>
                    <a:cubicBezTo>
                      <a:pt x="43472" y="127882"/>
                      <a:pt x="46162" y="120620"/>
                      <a:pt x="48919" y="113426"/>
                    </a:cubicBezTo>
                    <a:cubicBezTo>
                      <a:pt x="55104" y="115914"/>
                      <a:pt x="61223" y="118402"/>
                      <a:pt x="67341" y="121091"/>
                    </a:cubicBezTo>
                    <a:cubicBezTo>
                      <a:pt x="71106" y="122772"/>
                      <a:pt x="74871" y="124453"/>
                      <a:pt x="78569" y="126268"/>
                    </a:cubicBezTo>
                    <a:cubicBezTo>
                      <a:pt x="79242" y="126604"/>
                      <a:pt x="79914" y="126873"/>
                      <a:pt x="80519" y="127209"/>
                    </a:cubicBezTo>
                    <a:cubicBezTo>
                      <a:pt x="80654" y="127277"/>
                      <a:pt x="81931" y="127882"/>
                      <a:pt x="82267" y="128083"/>
                    </a:cubicBezTo>
                    <a:cubicBezTo>
                      <a:pt x="84419" y="129159"/>
                      <a:pt x="86570" y="130235"/>
                      <a:pt x="88722" y="131311"/>
                    </a:cubicBezTo>
                    <a:cubicBezTo>
                      <a:pt x="91546" y="132723"/>
                      <a:pt x="94235" y="133664"/>
                      <a:pt x="97463" y="132992"/>
                    </a:cubicBezTo>
                    <a:cubicBezTo>
                      <a:pt x="100152" y="132386"/>
                      <a:pt x="103177" y="130504"/>
                      <a:pt x="104589" y="128151"/>
                    </a:cubicBezTo>
                    <a:cubicBezTo>
                      <a:pt x="107481" y="123377"/>
                      <a:pt x="107077" y="115174"/>
                      <a:pt x="101362" y="112283"/>
                    </a:cubicBezTo>
                    <a:cubicBezTo>
                      <a:pt x="86839" y="104954"/>
                      <a:pt x="71980" y="98298"/>
                      <a:pt x="56919" y="92180"/>
                    </a:cubicBezTo>
                    <a:cubicBezTo>
                      <a:pt x="64719" y="71337"/>
                      <a:pt x="72518" y="50427"/>
                      <a:pt x="80385" y="29584"/>
                    </a:cubicBezTo>
                    <a:cubicBezTo>
                      <a:pt x="87377" y="31399"/>
                      <a:pt x="94370" y="33416"/>
                      <a:pt x="101228" y="35904"/>
                    </a:cubicBezTo>
                    <a:cubicBezTo>
                      <a:pt x="106069" y="37652"/>
                      <a:pt x="110842" y="39535"/>
                      <a:pt x="115549" y="41552"/>
                    </a:cubicBezTo>
                    <a:cubicBezTo>
                      <a:pt x="120928" y="43905"/>
                      <a:pt x="124020" y="45317"/>
                      <a:pt x="128324" y="47536"/>
                    </a:cubicBezTo>
                    <a:cubicBezTo>
                      <a:pt x="133635" y="50225"/>
                      <a:pt x="140762" y="50023"/>
                      <a:pt x="144191" y="44308"/>
                    </a:cubicBezTo>
                    <a:cubicBezTo>
                      <a:pt x="147082" y="39467"/>
                      <a:pt x="146679" y="31332"/>
                      <a:pt x="140964" y="28441"/>
                    </a:cubicBezTo>
                    <a:cubicBezTo>
                      <a:pt x="120995" y="18221"/>
                      <a:pt x="100085" y="10354"/>
                      <a:pt x="78166" y="5446"/>
                    </a:cubicBezTo>
                    <a:cubicBezTo>
                      <a:pt x="76888" y="5177"/>
                      <a:pt x="75611" y="5110"/>
                      <a:pt x="74334" y="5110"/>
                    </a:cubicBezTo>
                    <a:cubicBezTo>
                      <a:pt x="69560" y="4639"/>
                      <a:pt x="64517" y="6589"/>
                      <a:pt x="62366" y="12304"/>
                    </a:cubicBezTo>
                    <a:cubicBezTo>
                      <a:pt x="45355" y="57688"/>
                      <a:pt x="28412" y="103072"/>
                      <a:pt x="11401" y="148456"/>
                    </a:cubicBezTo>
                    <a:cubicBezTo>
                      <a:pt x="5350" y="164525"/>
                      <a:pt x="-970" y="184561"/>
                      <a:pt x="15906" y="196596"/>
                    </a:cubicBezTo>
                    <a:cubicBezTo>
                      <a:pt x="24714" y="202849"/>
                      <a:pt x="36547" y="205807"/>
                      <a:pt x="46498" y="209707"/>
                    </a:cubicBezTo>
                    <a:cubicBezTo>
                      <a:pt x="58466" y="214279"/>
                      <a:pt x="70434" y="218918"/>
                      <a:pt x="82402" y="223490"/>
                    </a:cubicBezTo>
                    <a:cubicBezTo>
                      <a:pt x="96050" y="228667"/>
                      <a:pt x="103110" y="206883"/>
                      <a:pt x="89394" y="2016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/>
            </p:nvSpPr>
            <p:spPr>
              <a:xfrm>
                <a:off x="2898423" y="920413"/>
                <a:ext cx="60512" cy="40341"/>
              </a:xfrm>
              <a:custGeom>
                <a:avLst/>
                <a:gdLst>
                  <a:gd name="connsiteX0" fmla="*/ 12843 w 60511"/>
                  <a:gd name="connsiteY0" fmla="*/ 27363 h 40341"/>
                  <a:gd name="connsiteX1" fmla="*/ 46999 w 60511"/>
                  <a:gd name="connsiteY1" fmla="*/ 38524 h 40341"/>
                  <a:gd name="connsiteX2" fmla="*/ 61455 w 60511"/>
                  <a:gd name="connsiteY2" fmla="*/ 31195 h 40341"/>
                  <a:gd name="connsiteX3" fmla="*/ 54126 w 60511"/>
                  <a:gd name="connsiteY3" fmla="*/ 16740 h 40341"/>
                  <a:gd name="connsiteX4" fmla="*/ 19971 w 60511"/>
                  <a:gd name="connsiteY4" fmla="*/ 5579 h 40341"/>
                  <a:gd name="connsiteX5" fmla="*/ 5515 w 60511"/>
                  <a:gd name="connsiteY5" fmla="*/ 12907 h 40341"/>
                  <a:gd name="connsiteX6" fmla="*/ 12843 w 60511"/>
                  <a:gd name="connsiteY6" fmla="*/ 27363 h 4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11" h="40341">
                    <a:moveTo>
                      <a:pt x="12843" y="27363"/>
                    </a:moveTo>
                    <a:cubicBezTo>
                      <a:pt x="24206" y="31061"/>
                      <a:pt x="35569" y="34826"/>
                      <a:pt x="46999" y="38524"/>
                    </a:cubicBezTo>
                    <a:cubicBezTo>
                      <a:pt x="52714" y="40406"/>
                      <a:pt x="59774" y="37179"/>
                      <a:pt x="61455" y="31195"/>
                    </a:cubicBezTo>
                    <a:cubicBezTo>
                      <a:pt x="63136" y="25211"/>
                      <a:pt x="60244" y="18757"/>
                      <a:pt x="54126" y="16740"/>
                    </a:cubicBezTo>
                    <a:cubicBezTo>
                      <a:pt x="42763" y="13042"/>
                      <a:pt x="31400" y="9276"/>
                      <a:pt x="19971" y="5579"/>
                    </a:cubicBezTo>
                    <a:cubicBezTo>
                      <a:pt x="14256" y="3696"/>
                      <a:pt x="7196" y="6923"/>
                      <a:pt x="5515" y="12907"/>
                    </a:cubicBezTo>
                    <a:cubicBezTo>
                      <a:pt x="3834" y="18958"/>
                      <a:pt x="6725" y="25413"/>
                      <a:pt x="12843" y="2736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/>
            </p:nvSpPr>
            <p:spPr>
              <a:xfrm>
                <a:off x="2880069" y="978841"/>
                <a:ext cx="73959" cy="33618"/>
              </a:xfrm>
              <a:custGeom>
                <a:avLst/>
                <a:gdLst>
                  <a:gd name="connsiteX0" fmla="*/ 61991 w 73958"/>
                  <a:gd name="connsiteY0" fmla="*/ 11965 h 33617"/>
                  <a:gd name="connsiteX1" fmla="*/ 17011 w 73958"/>
                  <a:gd name="connsiteY1" fmla="*/ 5107 h 33617"/>
                  <a:gd name="connsiteX2" fmla="*/ 8875 w 73958"/>
                  <a:gd name="connsiteY2" fmla="*/ 7998 h 33617"/>
                  <a:gd name="connsiteX3" fmla="*/ 5043 w 73958"/>
                  <a:gd name="connsiteY3" fmla="*/ 15999 h 33617"/>
                  <a:gd name="connsiteX4" fmla="*/ 15935 w 73958"/>
                  <a:gd name="connsiteY4" fmla="*/ 27967 h 33617"/>
                  <a:gd name="connsiteX5" fmla="*/ 60915 w 73958"/>
                  <a:gd name="connsiteY5" fmla="*/ 34825 h 33617"/>
                  <a:gd name="connsiteX6" fmla="*/ 69051 w 73958"/>
                  <a:gd name="connsiteY6" fmla="*/ 31934 h 33617"/>
                  <a:gd name="connsiteX7" fmla="*/ 72883 w 73958"/>
                  <a:gd name="connsiteY7" fmla="*/ 23933 h 33617"/>
                  <a:gd name="connsiteX8" fmla="*/ 61991 w 73958"/>
                  <a:gd name="connsiteY8" fmla="*/ 11965 h 3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958" h="33617">
                    <a:moveTo>
                      <a:pt x="61991" y="11965"/>
                    </a:moveTo>
                    <a:cubicBezTo>
                      <a:pt x="46997" y="9679"/>
                      <a:pt x="32004" y="7393"/>
                      <a:pt x="17011" y="5107"/>
                    </a:cubicBezTo>
                    <a:cubicBezTo>
                      <a:pt x="14321" y="4704"/>
                      <a:pt x="10825" y="6250"/>
                      <a:pt x="8875" y="7998"/>
                    </a:cubicBezTo>
                    <a:cubicBezTo>
                      <a:pt x="6724" y="9881"/>
                      <a:pt x="5043" y="13108"/>
                      <a:pt x="5043" y="15999"/>
                    </a:cubicBezTo>
                    <a:cubicBezTo>
                      <a:pt x="5043" y="22723"/>
                      <a:pt x="9547" y="27026"/>
                      <a:pt x="15935" y="27967"/>
                    </a:cubicBezTo>
                    <a:cubicBezTo>
                      <a:pt x="30928" y="30253"/>
                      <a:pt x="45922" y="32539"/>
                      <a:pt x="60915" y="34825"/>
                    </a:cubicBezTo>
                    <a:cubicBezTo>
                      <a:pt x="63605" y="35229"/>
                      <a:pt x="67101" y="33682"/>
                      <a:pt x="69051" y="31934"/>
                    </a:cubicBezTo>
                    <a:cubicBezTo>
                      <a:pt x="71202" y="30052"/>
                      <a:pt x="72883" y="26824"/>
                      <a:pt x="72883" y="23933"/>
                    </a:cubicBezTo>
                    <a:cubicBezTo>
                      <a:pt x="72883" y="17210"/>
                      <a:pt x="68378" y="12907"/>
                      <a:pt x="61991" y="119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/>
              <p:cNvSpPr/>
              <p:nvPr/>
            </p:nvSpPr>
            <p:spPr>
              <a:xfrm>
                <a:off x="2997123" y="941627"/>
                <a:ext cx="147918" cy="127747"/>
              </a:xfrm>
              <a:custGeom>
                <a:avLst/>
                <a:gdLst>
                  <a:gd name="connsiteX0" fmla="*/ 140726 w 147917"/>
                  <a:gd name="connsiteY0" fmla="*/ 23765 h 127747"/>
                  <a:gd name="connsiteX1" fmla="*/ 107848 w 147917"/>
                  <a:gd name="connsiteY1" fmla="*/ 6486 h 127747"/>
                  <a:gd name="connsiteX2" fmla="*/ 84786 w 147917"/>
                  <a:gd name="connsiteY2" fmla="*/ 19395 h 127747"/>
                  <a:gd name="connsiteX3" fmla="*/ 67036 w 147917"/>
                  <a:gd name="connsiteY3" fmla="*/ 6822 h 127747"/>
                  <a:gd name="connsiteX4" fmla="*/ 24072 w 147917"/>
                  <a:gd name="connsiteY4" fmla="*/ 22017 h 127747"/>
                  <a:gd name="connsiteX5" fmla="*/ 8205 w 147917"/>
                  <a:gd name="connsiteY5" fmla="*/ 59736 h 127747"/>
                  <a:gd name="connsiteX6" fmla="*/ 5516 w 147917"/>
                  <a:gd name="connsiteY6" fmla="*/ 105120 h 127747"/>
                  <a:gd name="connsiteX7" fmla="*/ 16408 w 147917"/>
                  <a:gd name="connsiteY7" fmla="*/ 117088 h 127747"/>
                  <a:gd name="connsiteX8" fmla="*/ 28376 w 147917"/>
                  <a:gd name="connsiteY8" fmla="*/ 106196 h 127747"/>
                  <a:gd name="connsiteX9" fmla="*/ 28981 w 147917"/>
                  <a:gd name="connsiteY9" fmla="*/ 73586 h 127747"/>
                  <a:gd name="connsiteX10" fmla="*/ 32073 w 147917"/>
                  <a:gd name="connsiteY10" fmla="*/ 57383 h 127747"/>
                  <a:gd name="connsiteX11" fmla="*/ 34696 w 147917"/>
                  <a:gd name="connsiteY11" fmla="*/ 49314 h 127747"/>
                  <a:gd name="connsiteX12" fmla="*/ 36377 w 147917"/>
                  <a:gd name="connsiteY12" fmla="*/ 45213 h 127747"/>
                  <a:gd name="connsiteX13" fmla="*/ 36578 w 147917"/>
                  <a:gd name="connsiteY13" fmla="*/ 44742 h 127747"/>
                  <a:gd name="connsiteX14" fmla="*/ 37385 w 147917"/>
                  <a:gd name="connsiteY14" fmla="*/ 43129 h 127747"/>
                  <a:gd name="connsiteX15" fmla="*/ 41890 w 147917"/>
                  <a:gd name="connsiteY15" fmla="*/ 36204 h 127747"/>
                  <a:gd name="connsiteX16" fmla="*/ 42226 w 147917"/>
                  <a:gd name="connsiteY16" fmla="*/ 35666 h 127747"/>
                  <a:gd name="connsiteX17" fmla="*/ 42898 w 147917"/>
                  <a:gd name="connsiteY17" fmla="*/ 34993 h 127747"/>
                  <a:gd name="connsiteX18" fmla="*/ 46126 w 147917"/>
                  <a:gd name="connsiteY18" fmla="*/ 31968 h 127747"/>
                  <a:gd name="connsiteX19" fmla="*/ 47470 w 147917"/>
                  <a:gd name="connsiteY19" fmla="*/ 30959 h 127747"/>
                  <a:gd name="connsiteX20" fmla="*/ 47672 w 147917"/>
                  <a:gd name="connsiteY20" fmla="*/ 30825 h 127747"/>
                  <a:gd name="connsiteX21" fmla="*/ 50698 w 147917"/>
                  <a:gd name="connsiteY21" fmla="*/ 29211 h 127747"/>
                  <a:gd name="connsiteX22" fmla="*/ 51639 w 147917"/>
                  <a:gd name="connsiteY22" fmla="*/ 28740 h 127747"/>
                  <a:gd name="connsiteX23" fmla="*/ 52177 w 147917"/>
                  <a:gd name="connsiteY23" fmla="*/ 28673 h 127747"/>
                  <a:gd name="connsiteX24" fmla="*/ 56749 w 147917"/>
                  <a:gd name="connsiteY24" fmla="*/ 27665 h 127747"/>
                  <a:gd name="connsiteX25" fmla="*/ 61590 w 147917"/>
                  <a:gd name="connsiteY25" fmla="*/ 29211 h 127747"/>
                  <a:gd name="connsiteX26" fmla="*/ 68784 w 147917"/>
                  <a:gd name="connsiteY26" fmla="*/ 35867 h 127747"/>
                  <a:gd name="connsiteX27" fmla="*/ 73490 w 147917"/>
                  <a:gd name="connsiteY27" fmla="*/ 54021 h 127747"/>
                  <a:gd name="connsiteX28" fmla="*/ 66027 w 147917"/>
                  <a:gd name="connsiteY28" fmla="*/ 106935 h 127747"/>
                  <a:gd name="connsiteX29" fmla="*/ 88887 w 147917"/>
                  <a:gd name="connsiteY29" fmla="*/ 108011 h 127747"/>
                  <a:gd name="connsiteX30" fmla="*/ 96350 w 147917"/>
                  <a:gd name="connsiteY30" fmla="*/ 54357 h 127747"/>
                  <a:gd name="connsiteX31" fmla="*/ 95409 w 147917"/>
                  <a:gd name="connsiteY31" fmla="*/ 44339 h 127747"/>
                  <a:gd name="connsiteX32" fmla="*/ 95678 w 147917"/>
                  <a:gd name="connsiteY32" fmla="*/ 43868 h 127747"/>
                  <a:gd name="connsiteX33" fmla="*/ 96350 w 147917"/>
                  <a:gd name="connsiteY33" fmla="*/ 42120 h 127747"/>
                  <a:gd name="connsiteX34" fmla="*/ 98099 w 147917"/>
                  <a:gd name="connsiteY34" fmla="*/ 39095 h 127747"/>
                  <a:gd name="connsiteX35" fmla="*/ 100115 w 147917"/>
                  <a:gd name="connsiteY35" fmla="*/ 36271 h 127747"/>
                  <a:gd name="connsiteX36" fmla="*/ 100250 w 147917"/>
                  <a:gd name="connsiteY36" fmla="*/ 36069 h 127747"/>
                  <a:gd name="connsiteX37" fmla="*/ 101662 w 147917"/>
                  <a:gd name="connsiteY37" fmla="*/ 34657 h 127747"/>
                  <a:gd name="connsiteX38" fmla="*/ 104688 w 147917"/>
                  <a:gd name="connsiteY38" fmla="*/ 32035 h 127747"/>
                  <a:gd name="connsiteX39" fmla="*/ 105024 w 147917"/>
                  <a:gd name="connsiteY39" fmla="*/ 31766 h 127747"/>
                  <a:gd name="connsiteX40" fmla="*/ 106032 w 147917"/>
                  <a:gd name="connsiteY40" fmla="*/ 31161 h 127747"/>
                  <a:gd name="connsiteX41" fmla="*/ 109125 w 147917"/>
                  <a:gd name="connsiteY41" fmla="*/ 29682 h 127747"/>
                  <a:gd name="connsiteX42" fmla="*/ 111546 w 147917"/>
                  <a:gd name="connsiteY42" fmla="*/ 29077 h 127747"/>
                  <a:gd name="connsiteX43" fmla="*/ 111815 w 147917"/>
                  <a:gd name="connsiteY43" fmla="*/ 29009 h 127747"/>
                  <a:gd name="connsiteX44" fmla="*/ 112890 w 147917"/>
                  <a:gd name="connsiteY44" fmla="*/ 29009 h 127747"/>
                  <a:gd name="connsiteX45" fmla="*/ 114369 w 147917"/>
                  <a:gd name="connsiteY45" fmla="*/ 29077 h 127747"/>
                  <a:gd name="connsiteX46" fmla="*/ 114773 w 147917"/>
                  <a:gd name="connsiteY46" fmla="*/ 29144 h 127747"/>
                  <a:gd name="connsiteX47" fmla="*/ 116319 w 147917"/>
                  <a:gd name="connsiteY47" fmla="*/ 29615 h 127747"/>
                  <a:gd name="connsiteX48" fmla="*/ 117395 w 147917"/>
                  <a:gd name="connsiteY48" fmla="*/ 30287 h 127747"/>
                  <a:gd name="connsiteX49" fmla="*/ 119076 w 147917"/>
                  <a:gd name="connsiteY49" fmla="*/ 32169 h 127747"/>
                  <a:gd name="connsiteX50" fmla="*/ 119210 w 147917"/>
                  <a:gd name="connsiteY50" fmla="*/ 32304 h 127747"/>
                  <a:gd name="connsiteX51" fmla="*/ 119278 w 147917"/>
                  <a:gd name="connsiteY51" fmla="*/ 32371 h 127747"/>
                  <a:gd name="connsiteX52" fmla="*/ 121698 w 147917"/>
                  <a:gd name="connsiteY52" fmla="*/ 37279 h 127747"/>
                  <a:gd name="connsiteX53" fmla="*/ 121967 w 147917"/>
                  <a:gd name="connsiteY53" fmla="*/ 38153 h 127747"/>
                  <a:gd name="connsiteX54" fmla="*/ 122774 w 147917"/>
                  <a:gd name="connsiteY54" fmla="*/ 41246 h 127747"/>
                  <a:gd name="connsiteX55" fmla="*/ 123782 w 147917"/>
                  <a:gd name="connsiteY55" fmla="*/ 47365 h 127747"/>
                  <a:gd name="connsiteX56" fmla="*/ 123984 w 147917"/>
                  <a:gd name="connsiteY56" fmla="*/ 48911 h 127747"/>
                  <a:gd name="connsiteX57" fmla="*/ 124119 w 147917"/>
                  <a:gd name="connsiteY57" fmla="*/ 51937 h 127747"/>
                  <a:gd name="connsiteX58" fmla="*/ 124119 w 147917"/>
                  <a:gd name="connsiteY58" fmla="*/ 59265 h 127747"/>
                  <a:gd name="connsiteX59" fmla="*/ 121026 w 147917"/>
                  <a:gd name="connsiteY59" fmla="*/ 87907 h 127747"/>
                  <a:gd name="connsiteX60" fmla="*/ 120421 w 147917"/>
                  <a:gd name="connsiteY60" fmla="*/ 91538 h 127747"/>
                  <a:gd name="connsiteX61" fmla="*/ 120152 w 147917"/>
                  <a:gd name="connsiteY61" fmla="*/ 93085 h 127747"/>
                  <a:gd name="connsiteX62" fmla="*/ 120084 w 147917"/>
                  <a:gd name="connsiteY62" fmla="*/ 93488 h 127747"/>
                  <a:gd name="connsiteX63" fmla="*/ 120084 w 147917"/>
                  <a:gd name="connsiteY63" fmla="*/ 93555 h 127747"/>
                  <a:gd name="connsiteX64" fmla="*/ 118807 w 147917"/>
                  <a:gd name="connsiteY64" fmla="*/ 100212 h 127747"/>
                  <a:gd name="connsiteX65" fmla="*/ 116319 w 147917"/>
                  <a:gd name="connsiteY65" fmla="*/ 112785 h 127747"/>
                  <a:gd name="connsiteX66" fmla="*/ 123648 w 147917"/>
                  <a:gd name="connsiteY66" fmla="*/ 127240 h 127747"/>
                  <a:gd name="connsiteX67" fmla="*/ 138104 w 147917"/>
                  <a:gd name="connsiteY67" fmla="*/ 119911 h 127747"/>
                  <a:gd name="connsiteX68" fmla="*/ 147046 w 147917"/>
                  <a:gd name="connsiteY68" fmla="*/ 56172 h 127747"/>
                  <a:gd name="connsiteX69" fmla="*/ 140726 w 147917"/>
                  <a:gd name="connsiteY69" fmla="*/ 23765 h 127747"/>
                  <a:gd name="connsiteX70" fmla="*/ 46932 w 147917"/>
                  <a:gd name="connsiteY70" fmla="*/ 31295 h 127747"/>
                  <a:gd name="connsiteX71" fmla="*/ 46932 w 147917"/>
                  <a:gd name="connsiteY71" fmla="*/ 31295 h 127747"/>
                  <a:gd name="connsiteX72" fmla="*/ 46932 w 147917"/>
                  <a:gd name="connsiteY72" fmla="*/ 31295 h 127747"/>
                  <a:gd name="connsiteX73" fmla="*/ 114369 w 147917"/>
                  <a:gd name="connsiteY73" fmla="*/ 29077 h 127747"/>
                  <a:gd name="connsiteX74" fmla="*/ 114369 w 147917"/>
                  <a:gd name="connsiteY74" fmla="*/ 29077 h 127747"/>
                  <a:gd name="connsiteX75" fmla="*/ 114369 w 147917"/>
                  <a:gd name="connsiteY75" fmla="*/ 29077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47917" h="127747">
                    <a:moveTo>
                      <a:pt x="140726" y="23765"/>
                    </a:moveTo>
                    <a:cubicBezTo>
                      <a:pt x="134204" y="11259"/>
                      <a:pt x="121900" y="4603"/>
                      <a:pt x="107848" y="6486"/>
                    </a:cubicBezTo>
                    <a:cubicBezTo>
                      <a:pt x="98838" y="7696"/>
                      <a:pt x="90972" y="12738"/>
                      <a:pt x="84786" y="19395"/>
                    </a:cubicBezTo>
                    <a:cubicBezTo>
                      <a:pt x="80281" y="13814"/>
                      <a:pt x="74432" y="9377"/>
                      <a:pt x="67036" y="6822"/>
                    </a:cubicBezTo>
                    <a:cubicBezTo>
                      <a:pt x="50899" y="1174"/>
                      <a:pt x="34359" y="9713"/>
                      <a:pt x="24072" y="22017"/>
                    </a:cubicBezTo>
                    <a:cubicBezTo>
                      <a:pt x="15265" y="32573"/>
                      <a:pt x="10693" y="46423"/>
                      <a:pt x="8205" y="59736"/>
                    </a:cubicBezTo>
                    <a:cubicBezTo>
                      <a:pt x="5314" y="74662"/>
                      <a:pt x="4373" y="89925"/>
                      <a:pt x="5516" y="105120"/>
                    </a:cubicBezTo>
                    <a:cubicBezTo>
                      <a:pt x="5986" y="111305"/>
                      <a:pt x="9684" y="116751"/>
                      <a:pt x="16408" y="117088"/>
                    </a:cubicBezTo>
                    <a:cubicBezTo>
                      <a:pt x="21988" y="117357"/>
                      <a:pt x="28913" y="112381"/>
                      <a:pt x="28376" y="106196"/>
                    </a:cubicBezTo>
                    <a:cubicBezTo>
                      <a:pt x="27501" y="95371"/>
                      <a:pt x="27703" y="84344"/>
                      <a:pt x="28981" y="73586"/>
                    </a:cubicBezTo>
                    <a:cubicBezTo>
                      <a:pt x="29787" y="66527"/>
                      <a:pt x="30191" y="64173"/>
                      <a:pt x="32073" y="57383"/>
                    </a:cubicBezTo>
                    <a:cubicBezTo>
                      <a:pt x="32813" y="54693"/>
                      <a:pt x="33687" y="52004"/>
                      <a:pt x="34696" y="49314"/>
                    </a:cubicBezTo>
                    <a:cubicBezTo>
                      <a:pt x="35233" y="47970"/>
                      <a:pt x="35771" y="46625"/>
                      <a:pt x="36377" y="45213"/>
                    </a:cubicBezTo>
                    <a:cubicBezTo>
                      <a:pt x="36377" y="45146"/>
                      <a:pt x="36511" y="44944"/>
                      <a:pt x="36578" y="44742"/>
                    </a:cubicBezTo>
                    <a:cubicBezTo>
                      <a:pt x="36780" y="44272"/>
                      <a:pt x="37318" y="43330"/>
                      <a:pt x="37385" y="43129"/>
                    </a:cubicBezTo>
                    <a:cubicBezTo>
                      <a:pt x="38730" y="40708"/>
                      <a:pt x="40276" y="38490"/>
                      <a:pt x="41890" y="36204"/>
                    </a:cubicBezTo>
                    <a:cubicBezTo>
                      <a:pt x="42159" y="35867"/>
                      <a:pt x="42159" y="35733"/>
                      <a:pt x="42226" y="35666"/>
                    </a:cubicBezTo>
                    <a:cubicBezTo>
                      <a:pt x="42360" y="35598"/>
                      <a:pt x="42495" y="35397"/>
                      <a:pt x="42898" y="34993"/>
                    </a:cubicBezTo>
                    <a:cubicBezTo>
                      <a:pt x="43907" y="33918"/>
                      <a:pt x="44983" y="32909"/>
                      <a:pt x="46126" y="31968"/>
                    </a:cubicBezTo>
                    <a:cubicBezTo>
                      <a:pt x="46529" y="31632"/>
                      <a:pt x="47000" y="31295"/>
                      <a:pt x="47470" y="30959"/>
                    </a:cubicBezTo>
                    <a:cubicBezTo>
                      <a:pt x="47538" y="30892"/>
                      <a:pt x="47538" y="30892"/>
                      <a:pt x="47672" y="30825"/>
                    </a:cubicBezTo>
                    <a:cubicBezTo>
                      <a:pt x="48681" y="30287"/>
                      <a:pt x="49689" y="29749"/>
                      <a:pt x="50698" y="29211"/>
                    </a:cubicBezTo>
                    <a:cubicBezTo>
                      <a:pt x="51236" y="28942"/>
                      <a:pt x="51505" y="28808"/>
                      <a:pt x="51639" y="28740"/>
                    </a:cubicBezTo>
                    <a:cubicBezTo>
                      <a:pt x="51706" y="28740"/>
                      <a:pt x="51841" y="28740"/>
                      <a:pt x="52177" y="28673"/>
                    </a:cubicBezTo>
                    <a:cubicBezTo>
                      <a:pt x="53656" y="28337"/>
                      <a:pt x="55202" y="27799"/>
                      <a:pt x="56749" y="27665"/>
                    </a:cubicBezTo>
                    <a:cubicBezTo>
                      <a:pt x="57018" y="27665"/>
                      <a:pt x="60581" y="28606"/>
                      <a:pt x="61590" y="29211"/>
                    </a:cubicBezTo>
                    <a:cubicBezTo>
                      <a:pt x="64548" y="30825"/>
                      <a:pt x="66834" y="32976"/>
                      <a:pt x="68784" y="35867"/>
                    </a:cubicBezTo>
                    <a:cubicBezTo>
                      <a:pt x="72347" y="41112"/>
                      <a:pt x="73490" y="47835"/>
                      <a:pt x="73490" y="54021"/>
                    </a:cubicBezTo>
                    <a:cubicBezTo>
                      <a:pt x="73423" y="71905"/>
                      <a:pt x="66498" y="88916"/>
                      <a:pt x="66027" y="106935"/>
                    </a:cubicBezTo>
                    <a:cubicBezTo>
                      <a:pt x="65624" y="121660"/>
                      <a:pt x="88484" y="122803"/>
                      <a:pt x="88887" y="108011"/>
                    </a:cubicBezTo>
                    <a:cubicBezTo>
                      <a:pt x="89358" y="89925"/>
                      <a:pt x="96485" y="72712"/>
                      <a:pt x="96350" y="54357"/>
                    </a:cubicBezTo>
                    <a:cubicBezTo>
                      <a:pt x="96350" y="50995"/>
                      <a:pt x="95947" y="47634"/>
                      <a:pt x="95409" y="44339"/>
                    </a:cubicBezTo>
                    <a:cubicBezTo>
                      <a:pt x="95476" y="44205"/>
                      <a:pt x="95611" y="44070"/>
                      <a:pt x="95678" y="43868"/>
                    </a:cubicBezTo>
                    <a:cubicBezTo>
                      <a:pt x="95813" y="43532"/>
                      <a:pt x="96283" y="42389"/>
                      <a:pt x="96350" y="42120"/>
                    </a:cubicBezTo>
                    <a:cubicBezTo>
                      <a:pt x="96888" y="41112"/>
                      <a:pt x="97493" y="40103"/>
                      <a:pt x="98099" y="39095"/>
                    </a:cubicBezTo>
                    <a:cubicBezTo>
                      <a:pt x="98704" y="38153"/>
                      <a:pt x="99443" y="37212"/>
                      <a:pt x="100115" y="36271"/>
                    </a:cubicBezTo>
                    <a:cubicBezTo>
                      <a:pt x="100183" y="36136"/>
                      <a:pt x="100250" y="36136"/>
                      <a:pt x="100250" y="36069"/>
                    </a:cubicBezTo>
                    <a:cubicBezTo>
                      <a:pt x="100721" y="35598"/>
                      <a:pt x="101191" y="35128"/>
                      <a:pt x="101662" y="34657"/>
                    </a:cubicBezTo>
                    <a:cubicBezTo>
                      <a:pt x="102603" y="33716"/>
                      <a:pt x="103679" y="32842"/>
                      <a:pt x="104688" y="32035"/>
                    </a:cubicBezTo>
                    <a:cubicBezTo>
                      <a:pt x="104889" y="31900"/>
                      <a:pt x="104956" y="31833"/>
                      <a:pt x="105024" y="31766"/>
                    </a:cubicBezTo>
                    <a:cubicBezTo>
                      <a:pt x="105360" y="31564"/>
                      <a:pt x="105696" y="31363"/>
                      <a:pt x="106032" y="31161"/>
                    </a:cubicBezTo>
                    <a:cubicBezTo>
                      <a:pt x="107041" y="30623"/>
                      <a:pt x="108049" y="30085"/>
                      <a:pt x="109125" y="29682"/>
                    </a:cubicBezTo>
                    <a:cubicBezTo>
                      <a:pt x="109327" y="29682"/>
                      <a:pt x="111142" y="29211"/>
                      <a:pt x="111546" y="29077"/>
                    </a:cubicBezTo>
                    <a:cubicBezTo>
                      <a:pt x="111747" y="29009"/>
                      <a:pt x="111747" y="29009"/>
                      <a:pt x="111815" y="29009"/>
                    </a:cubicBezTo>
                    <a:cubicBezTo>
                      <a:pt x="112151" y="29009"/>
                      <a:pt x="112554" y="29009"/>
                      <a:pt x="112890" y="29009"/>
                    </a:cubicBezTo>
                    <a:cubicBezTo>
                      <a:pt x="113361" y="29009"/>
                      <a:pt x="113899" y="29077"/>
                      <a:pt x="114369" y="29077"/>
                    </a:cubicBezTo>
                    <a:cubicBezTo>
                      <a:pt x="114504" y="29077"/>
                      <a:pt x="114706" y="29144"/>
                      <a:pt x="114773" y="29144"/>
                    </a:cubicBezTo>
                    <a:cubicBezTo>
                      <a:pt x="115243" y="29278"/>
                      <a:pt x="117731" y="30354"/>
                      <a:pt x="116319" y="29615"/>
                    </a:cubicBezTo>
                    <a:cubicBezTo>
                      <a:pt x="116656" y="29816"/>
                      <a:pt x="116992" y="30018"/>
                      <a:pt x="117395" y="30287"/>
                    </a:cubicBezTo>
                    <a:cubicBezTo>
                      <a:pt x="117933" y="30892"/>
                      <a:pt x="118471" y="31632"/>
                      <a:pt x="119076" y="32169"/>
                    </a:cubicBezTo>
                    <a:cubicBezTo>
                      <a:pt x="119210" y="32237"/>
                      <a:pt x="119143" y="32237"/>
                      <a:pt x="119210" y="32304"/>
                    </a:cubicBezTo>
                    <a:cubicBezTo>
                      <a:pt x="119210" y="32371"/>
                      <a:pt x="119210" y="32304"/>
                      <a:pt x="119278" y="32371"/>
                    </a:cubicBezTo>
                    <a:cubicBezTo>
                      <a:pt x="120152" y="33985"/>
                      <a:pt x="120958" y="35598"/>
                      <a:pt x="121698" y="37279"/>
                    </a:cubicBezTo>
                    <a:cubicBezTo>
                      <a:pt x="121765" y="37548"/>
                      <a:pt x="121900" y="37817"/>
                      <a:pt x="121967" y="38153"/>
                    </a:cubicBezTo>
                    <a:cubicBezTo>
                      <a:pt x="122236" y="39162"/>
                      <a:pt x="122505" y="40170"/>
                      <a:pt x="122774" y="41246"/>
                    </a:cubicBezTo>
                    <a:cubicBezTo>
                      <a:pt x="123244" y="43263"/>
                      <a:pt x="123581" y="45280"/>
                      <a:pt x="123782" y="47365"/>
                    </a:cubicBezTo>
                    <a:cubicBezTo>
                      <a:pt x="123850" y="47903"/>
                      <a:pt x="123917" y="48373"/>
                      <a:pt x="123984" y="48911"/>
                    </a:cubicBezTo>
                    <a:cubicBezTo>
                      <a:pt x="124051" y="49920"/>
                      <a:pt x="124119" y="50928"/>
                      <a:pt x="124119" y="51937"/>
                    </a:cubicBezTo>
                    <a:cubicBezTo>
                      <a:pt x="124186" y="54357"/>
                      <a:pt x="124186" y="56845"/>
                      <a:pt x="124119" y="59265"/>
                    </a:cubicBezTo>
                    <a:cubicBezTo>
                      <a:pt x="123850" y="68880"/>
                      <a:pt x="122639" y="78427"/>
                      <a:pt x="121026" y="87907"/>
                    </a:cubicBezTo>
                    <a:cubicBezTo>
                      <a:pt x="120824" y="89118"/>
                      <a:pt x="120622" y="90328"/>
                      <a:pt x="120421" y="91538"/>
                    </a:cubicBezTo>
                    <a:cubicBezTo>
                      <a:pt x="120353" y="92076"/>
                      <a:pt x="120219" y="92547"/>
                      <a:pt x="120152" y="93085"/>
                    </a:cubicBezTo>
                    <a:cubicBezTo>
                      <a:pt x="120084" y="93354"/>
                      <a:pt x="120084" y="93354"/>
                      <a:pt x="120084" y="93488"/>
                    </a:cubicBezTo>
                    <a:cubicBezTo>
                      <a:pt x="120084" y="93555"/>
                      <a:pt x="120084" y="93488"/>
                      <a:pt x="120084" y="93555"/>
                    </a:cubicBezTo>
                    <a:cubicBezTo>
                      <a:pt x="119681" y="95774"/>
                      <a:pt x="119210" y="97993"/>
                      <a:pt x="118807" y="100212"/>
                    </a:cubicBezTo>
                    <a:cubicBezTo>
                      <a:pt x="118000" y="104380"/>
                      <a:pt x="117126" y="108616"/>
                      <a:pt x="116319" y="112785"/>
                    </a:cubicBezTo>
                    <a:cubicBezTo>
                      <a:pt x="115176" y="118836"/>
                      <a:pt x="117193" y="125156"/>
                      <a:pt x="123648" y="127240"/>
                    </a:cubicBezTo>
                    <a:cubicBezTo>
                      <a:pt x="128959" y="128988"/>
                      <a:pt x="136961" y="126030"/>
                      <a:pt x="138104" y="119911"/>
                    </a:cubicBezTo>
                    <a:cubicBezTo>
                      <a:pt x="142070" y="98867"/>
                      <a:pt x="147180" y="77688"/>
                      <a:pt x="147046" y="56172"/>
                    </a:cubicBezTo>
                    <a:cubicBezTo>
                      <a:pt x="147046" y="45146"/>
                      <a:pt x="145836" y="33581"/>
                      <a:pt x="140726" y="23765"/>
                    </a:cubicBezTo>
                    <a:close/>
                    <a:moveTo>
                      <a:pt x="46932" y="31295"/>
                    </a:moveTo>
                    <a:cubicBezTo>
                      <a:pt x="46798" y="31363"/>
                      <a:pt x="46731" y="31363"/>
                      <a:pt x="46932" y="31295"/>
                    </a:cubicBezTo>
                    <a:lnTo>
                      <a:pt x="46932" y="31295"/>
                    </a:lnTo>
                    <a:close/>
                    <a:moveTo>
                      <a:pt x="114369" y="29077"/>
                    </a:moveTo>
                    <a:cubicBezTo>
                      <a:pt x="113361" y="28942"/>
                      <a:pt x="113832" y="29009"/>
                      <a:pt x="114369" y="29077"/>
                    </a:cubicBezTo>
                    <a:lnTo>
                      <a:pt x="114369" y="2907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/>
              <p:cNvSpPr/>
              <p:nvPr/>
            </p:nvSpPr>
            <p:spPr>
              <a:xfrm>
                <a:off x="3175030" y="1031080"/>
                <a:ext cx="6724" cy="6724"/>
              </a:xfrm>
              <a:custGeom>
                <a:avLst/>
                <a:gdLst>
                  <a:gd name="connsiteX0" fmla="*/ 5043 w 6723"/>
                  <a:gd name="connsiteY0" fmla="*/ 5513 h 6723"/>
                  <a:gd name="connsiteX1" fmla="*/ 5043 w 6723"/>
                  <a:gd name="connsiteY1" fmla="*/ 5043 h 6723"/>
                  <a:gd name="connsiteX2" fmla="*/ 5043 w 6723"/>
                  <a:gd name="connsiteY2" fmla="*/ 5513 h 6723"/>
                  <a:gd name="connsiteX3" fmla="*/ 5043 w 6723"/>
                  <a:gd name="connsiteY3" fmla="*/ 551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513"/>
                    </a:moveTo>
                    <a:cubicBezTo>
                      <a:pt x="5043" y="6589"/>
                      <a:pt x="5715" y="7261"/>
                      <a:pt x="5043" y="5043"/>
                    </a:cubicBezTo>
                    <a:cubicBezTo>
                      <a:pt x="5043" y="5244"/>
                      <a:pt x="5043" y="5379"/>
                      <a:pt x="5043" y="5513"/>
                    </a:cubicBezTo>
                    <a:cubicBezTo>
                      <a:pt x="5043" y="5513"/>
                      <a:pt x="5043" y="5513"/>
                      <a:pt x="5043" y="55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/>
              <p:cNvSpPr/>
              <p:nvPr/>
            </p:nvSpPr>
            <p:spPr>
              <a:xfrm>
                <a:off x="3176509" y="1038076"/>
                <a:ext cx="6724" cy="6724"/>
              </a:xfrm>
              <a:custGeom>
                <a:avLst/>
                <a:gdLst>
                  <a:gd name="connsiteX0" fmla="*/ 5379 w 6723"/>
                  <a:gd name="connsiteY0" fmla="*/ 6451 h 6723"/>
                  <a:gd name="connsiteX1" fmla="*/ 5043 w 6723"/>
                  <a:gd name="connsiteY1" fmla="*/ 5174 h 6723"/>
                  <a:gd name="connsiteX2" fmla="*/ 5312 w 6723"/>
                  <a:gd name="connsiteY2" fmla="*/ 6317 h 6723"/>
                  <a:gd name="connsiteX3" fmla="*/ 5379 w 6723"/>
                  <a:gd name="connsiteY3" fmla="*/ 6451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379" y="6451"/>
                    </a:moveTo>
                    <a:cubicBezTo>
                      <a:pt x="5177" y="5107"/>
                      <a:pt x="5043" y="4838"/>
                      <a:pt x="5043" y="5174"/>
                    </a:cubicBezTo>
                    <a:cubicBezTo>
                      <a:pt x="5177" y="5577"/>
                      <a:pt x="5244" y="5914"/>
                      <a:pt x="5312" y="6317"/>
                    </a:cubicBezTo>
                    <a:cubicBezTo>
                      <a:pt x="5312" y="6317"/>
                      <a:pt x="5312" y="6384"/>
                      <a:pt x="5379" y="645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/>
              <p:cNvSpPr/>
              <p:nvPr/>
            </p:nvSpPr>
            <p:spPr>
              <a:xfrm>
                <a:off x="3152260" y="981384"/>
                <a:ext cx="73959" cy="100853"/>
              </a:xfrm>
              <a:custGeom>
                <a:avLst/>
                <a:gdLst>
                  <a:gd name="connsiteX0" fmla="*/ 59480 w 73958"/>
                  <a:gd name="connsiteY0" fmla="*/ 77330 h 100852"/>
                  <a:gd name="connsiteX1" fmla="*/ 55648 w 73958"/>
                  <a:gd name="connsiteY1" fmla="*/ 77868 h 100852"/>
                  <a:gd name="connsiteX2" fmla="*/ 53631 w 73958"/>
                  <a:gd name="connsiteY2" fmla="*/ 77935 h 100852"/>
                  <a:gd name="connsiteX3" fmla="*/ 46638 w 73958"/>
                  <a:gd name="connsiteY3" fmla="*/ 77465 h 100852"/>
                  <a:gd name="connsiteX4" fmla="*/ 45765 w 73958"/>
                  <a:gd name="connsiteY4" fmla="*/ 77263 h 100852"/>
                  <a:gd name="connsiteX5" fmla="*/ 42941 w 73958"/>
                  <a:gd name="connsiteY5" fmla="*/ 76389 h 100852"/>
                  <a:gd name="connsiteX6" fmla="*/ 40587 w 73958"/>
                  <a:gd name="connsiteY6" fmla="*/ 75447 h 100852"/>
                  <a:gd name="connsiteX7" fmla="*/ 39579 w 73958"/>
                  <a:gd name="connsiteY7" fmla="*/ 74842 h 100852"/>
                  <a:gd name="connsiteX8" fmla="*/ 37293 w 73958"/>
                  <a:gd name="connsiteY8" fmla="*/ 73363 h 100852"/>
                  <a:gd name="connsiteX9" fmla="*/ 35948 w 73958"/>
                  <a:gd name="connsiteY9" fmla="*/ 72287 h 100852"/>
                  <a:gd name="connsiteX10" fmla="*/ 34940 w 73958"/>
                  <a:gd name="connsiteY10" fmla="*/ 71346 h 100852"/>
                  <a:gd name="connsiteX11" fmla="*/ 32855 w 73958"/>
                  <a:gd name="connsiteY11" fmla="*/ 68993 h 100852"/>
                  <a:gd name="connsiteX12" fmla="*/ 32250 w 73958"/>
                  <a:gd name="connsiteY12" fmla="*/ 68253 h 100852"/>
                  <a:gd name="connsiteX13" fmla="*/ 31174 w 73958"/>
                  <a:gd name="connsiteY13" fmla="*/ 66438 h 100852"/>
                  <a:gd name="connsiteX14" fmla="*/ 30032 w 73958"/>
                  <a:gd name="connsiteY14" fmla="*/ 64085 h 100852"/>
                  <a:gd name="connsiteX15" fmla="*/ 29628 w 73958"/>
                  <a:gd name="connsiteY15" fmla="*/ 63076 h 100852"/>
                  <a:gd name="connsiteX16" fmla="*/ 29695 w 73958"/>
                  <a:gd name="connsiteY16" fmla="*/ 63412 h 100852"/>
                  <a:gd name="connsiteX17" fmla="*/ 29561 w 73958"/>
                  <a:gd name="connsiteY17" fmla="*/ 62874 h 100852"/>
                  <a:gd name="connsiteX18" fmla="*/ 29561 w 73958"/>
                  <a:gd name="connsiteY18" fmla="*/ 62807 h 100852"/>
                  <a:gd name="connsiteX19" fmla="*/ 29292 w 73958"/>
                  <a:gd name="connsiteY19" fmla="*/ 61731 h 100852"/>
                  <a:gd name="connsiteX20" fmla="*/ 28351 w 73958"/>
                  <a:gd name="connsiteY20" fmla="*/ 58370 h 100852"/>
                  <a:gd name="connsiteX21" fmla="*/ 27947 w 73958"/>
                  <a:gd name="connsiteY21" fmla="*/ 55815 h 100852"/>
                  <a:gd name="connsiteX22" fmla="*/ 27880 w 73958"/>
                  <a:gd name="connsiteY22" fmla="*/ 55142 h 100852"/>
                  <a:gd name="connsiteX23" fmla="*/ 27880 w 73958"/>
                  <a:gd name="connsiteY23" fmla="*/ 55142 h 100852"/>
                  <a:gd name="connsiteX24" fmla="*/ 27880 w 73958"/>
                  <a:gd name="connsiteY24" fmla="*/ 55142 h 100852"/>
                  <a:gd name="connsiteX25" fmla="*/ 27813 w 73958"/>
                  <a:gd name="connsiteY25" fmla="*/ 54268 h 100852"/>
                  <a:gd name="connsiteX26" fmla="*/ 27947 w 73958"/>
                  <a:gd name="connsiteY26" fmla="*/ 54672 h 100852"/>
                  <a:gd name="connsiteX27" fmla="*/ 28082 w 73958"/>
                  <a:gd name="connsiteY27" fmla="*/ 49360 h 100852"/>
                  <a:gd name="connsiteX28" fmla="*/ 28351 w 73958"/>
                  <a:gd name="connsiteY28" fmla="*/ 47410 h 100852"/>
                  <a:gd name="connsiteX29" fmla="*/ 28619 w 73958"/>
                  <a:gd name="connsiteY29" fmla="*/ 46267 h 100852"/>
                  <a:gd name="connsiteX30" fmla="*/ 30233 w 73958"/>
                  <a:gd name="connsiteY30" fmla="*/ 41359 h 100852"/>
                  <a:gd name="connsiteX31" fmla="*/ 30435 w 73958"/>
                  <a:gd name="connsiteY31" fmla="*/ 40889 h 100852"/>
                  <a:gd name="connsiteX32" fmla="*/ 31712 w 73958"/>
                  <a:gd name="connsiteY32" fmla="*/ 38603 h 100852"/>
                  <a:gd name="connsiteX33" fmla="*/ 33191 w 73958"/>
                  <a:gd name="connsiteY33" fmla="*/ 36451 h 100852"/>
                  <a:gd name="connsiteX34" fmla="*/ 33729 w 73958"/>
                  <a:gd name="connsiteY34" fmla="*/ 35779 h 100852"/>
                  <a:gd name="connsiteX35" fmla="*/ 37764 w 73958"/>
                  <a:gd name="connsiteY35" fmla="*/ 32148 h 100852"/>
                  <a:gd name="connsiteX36" fmla="*/ 38032 w 73958"/>
                  <a:gd name="connsiteY36" fmla="*/ 31946 h 100852"/>
                  <a:gd name="connsiteX37" fmla="*/ 38503 w 73958"/>
                  <a:gd name="connsiteY37" fmla="*/ 31677 h 100852"/>
                  <a:gd name="connsiteX38" fmla="*/ 41461 w 73958"/>
                  <a:gd name="connsiteY38" fmla="*/ 30131 h 100852"/>
                  <a:gd name="connsiteX39" fmla="*/ 42806 w 73958"/>
                  <a:gd name="connsiteY39" fmla="*/ 29526 h 100852"/>
                  <a:gd name="connsiteX40" fmla="*/ 42873 w 73958"/>
                  <a:gd name="connsiteY40" fmla="*/ 29526 h 100852"/>
                  <a:gd name="connsiteX41" fmla="*/ 46033 w 73958"/>
                  <a:gd name="connsiteY41" fmla="*/ 28652 h 100852"/>
                  <a:gd name="connsiteX42" fmla="*/ 49530 w 73958"/>
                  <a:gd name="connsiteY42" fmla="*/ 28047 h 100852"/>
                  <a:gd name="connsiteX43" fmla="*/ 49059 w 73958"/>
                  <a:gd name="connsiteY43" fmla="*/ 28047 h 100852"/>
                  <a:gd name="connsiteX44" fmla="*/ 51412 w 73958"/>
                  <a:gd name="connsiteY44" fmla="*/ 27912 h 100852"/>
                  <a:gd name="connsiteX45" fmla="*/ 60623 w 73958"/>
                  <a:gd name="connsiteY45" fmla="*/ 28517 h 100852"/>
                  <a:gd name="connsiteX46" fmla="*/ 72591 w 73958"/>
                  <a:gd name="connsiteY46" fmla="*/ 17625 h 100852"/>
                  <a:gd name="connsiteX47" fmla="*/ 61699 w 73958"/>
                  <a:gd name="connsiteY47" fmla="*/ 5657 h 100852"/>
                  <a:gd name="connsiteX48" fmla="*/ 27409 w 73958"/>
                  <a:gd name="connsiteY48" fmla="*/ 11708 h 100852"/>
                  <a:gd name="connsiteX49" fmla="*/ 7575 w 73958"/>
                  <a:gd name="connsiteY49" fmla="*/ 36720 h 100852"/>
                  <a:gd name="connsiteX50" fmla="*/ 24787 w 73958"/>
                  <a:gd name="connsiteY50" fmla="*/ 92458 h 100852"/>
                  <a:gd name="connsiteX51" fmla="*/ 64456 w 73958"/>
                  <a:gd name="connsiteY51" fmla="*/ 99652 h 100852"/>
                  <a:gd name="connsiteX52" fmla="*/ 73264 w 73958"/>
                  <a:gd name="connsiteY52" fmla="*/ 86071 h 100852"/>
                  <a:gd name="connsiteX53" fmla="*/ 59480 w 73958"/>
                  <a:gd name="connsiteY53" fmla="*/ 77330 h 100852"/>
                  <a:gd name="connsiteX54" fmla="*/ 46975 w 73958"/>
                  <a:gd name="connsiteY54" fmla="*/ 77465 h 100852"/>
                  <a:gd name="connsiteX55" fmla="*/ 47580 w 73958"/>
                  <a:gd name="connsiteY55" fmla="*/ 77599 h 100852"/>
                  <a:gd name="connsiteX56" fmla="*/ 46975 w 73958"/>
                  <a:gd name="connsiteY56" fmla="*/ 77465 h 10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3958" h="100852">
                    <a:moveTo>
                      <a:pt x="59480" y="77330"/>
                    </a:moveTo>
                    <a:cubicBezTo>
                      <a:pt x="58203" y="77532"/>
                      <a:pt x="56926" y="77666"/>
                      <a:pt x="55648" y="77868"/>
                    </a:cubicBezTo>
                    <a:cubicBezTo>
                      <a:pt x="54976" y="77868"/>
                      <a:pt x="54303" y="77935"/>
                      <a:pt x="53631" y="77935"/>
                    </a:cubicBezTo>
                    <a:cubicBezTo>
                      <a:pt x="51278" y="77935"/>
                      <a:pt x="48992" y="77666"/>
                      <a:pt x="46638" y="77465"/>
                    </a:cubicBezTo>
                    <a:cubicBezTo>
                      <a:pt x="46235" y="77397"/>
                      <a:pt x="45832" y="77263"/>
                      <a:pt x="45765" y="77263"/>
                    </a:cubicBezTo>
                    <a:cubicBezTo>
                      <a:pt x="44823" y="76994"/>
                      <a:pt x="43882" y="76725"/>
                      <a:pt x="42941" y="76389"/>
                    </a:cubicBezTo>
                    <a:cubicBezTo>
                      <a:pt x="42134" y="76120"/>
                      <a:pt x="41394" y="75784"/>
                      <a:pt x="40587" y="75447"/>
                    </a:cubicBezTo>
                    <a:cubicBezTo>
                      <a:pt x="40251" y="75246"/>
                      <a:pt x="39915" y="75044"/>
                      <a:pt x="39579" y="74842"/>
                    </a:cubicBezTo>
                    <a:cubicBezTo>
                      <a:pt x="38772" y="74372"/>
                      <a:pt x="38032" y="73901"/>
                      <a:pt x="37293" y="73363"/>
                    </a:cubicBezTo>
                    <a:cubicBezTo>
                      <a:pt x="37091" y="73229"/>
                      <a:pt x="36419" y="72691"/>
                      <a:pt x="35948" y="72287"/>
                    </a:cubicBezTo>
                    <a:cubicBezTo>
                      <a:pt x="35545" y="71884"/>
                      <a:pt x="35074" y="71481"/>
                      <a:pt x="34940" y="71346"/>
                    </a:cubicBezTo>
                    <a:cubicBezTo>
                      <a:pt x="34200" y="70607"/>
                      <a:pt x="33528" y="69800"/>
                      <a:pt x="32855" y="68993"/>
                    </a:cubicBezTo>
                    <a:cubicBezTo>
                      <a:pt x="32654" y="68724"/>
                      <a:pt x="32452" y="68455"/>
                      <a:pt x="32250" y="68253"/>
                    </a:cubicBezTo>
                    <a:cubicBezTo>
                      <a:pt x="31914" y="67648"/>
                      <a:pt x="31510" y="67043"/>
                      <a:pt x="31174" y="66438"/>
                    </a:cubicBezTo>
                    <a:cubicBezTo>
                      <a:pt x="30771" y="65698"/>
                      <a:pt x="30368" y="64892"/>
                      <a:pt x="30032" y="64085"/>
                    </a:cubicBezTo>
                    <a:cubicBezTo>
                      <a:pt x="29897" y="63749"/>
                      <a:pt x="29763" y="63412"/>
                      <a:pt x="29628" y="63076"/>
                    </a:cubicBezTo>
                    <a:cubicBezTo>
                      <a:pt x="29628" y="63211"/>
                      <a:pt x="29695" y="63278"/>
                      <a:pt x="29695" y="63412"/>
                    </a:cubicBezTo>
                    <a:cubicBezTo>
                      <a:pt x="29695" y="63211"/>
                      <a:pt x="29628" y="63076"/>
                      <a:pt x="29561" y="62874"/>
                    </a:cubicBezTo>
                    <a:cubicBezTo>
                      <a:pt x="29561" y="62874"/>
                      <a:pt x="29561" y="62874"/>
                      <a:pt x="29561" y="62807"/>
                    </a:cubicBezTo>
                    <a:cubicBezTo>
                      <a:pt x="29359" y="62337"/>
                      <a:pt x="29292" y="61933"/>
                      <a:pt x="29292" y="61731"/>
                    </a:cubicBezTo>
                    <a:cubicBezTo>
                      <a:pt x="28956" y="60589"/>
                      <a:pt x="28552" y="59446"/>
                      <a:pt x="28351" y="58370"/>
                    </a:cubicBezTo>
                    <a:cubicBezTo>
                      <a:pt x="28149" y="57496"/>
                      <a:pt x="28014" y="56689"/>
                      <a:pt x="27947" y="55815"/>
                    </a:cubicBezTo>
                    <a:cubicBezTo>
                      <a:pt x="27947" y="55613"/>
                      <a:pt x="27880" y="55411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4806"/>
                      <a:pt x="27880" y="54537"/>
                      <a:pt x="27813" y="54268"/>
                    </a:cubicBezTo>
                    <a:cubicBezTo>
                      <a:pt x="27880" y="54470"/>
                      <a:pt x="27880" y="54537"/>
                      <a:pt x="27947" y="54672"/>
                    </a:cubicBezTo>
                    <a:cubicBezTo>
                      <a:pt x="27947" y="52924"/>
                      <a:pt x="27947" y="51176"/>
                      <a:pt x="28082" y="49360"/>
                    </a:cubicBezTo>
                    <a:cubicBezTo>
                      <a:pt x="28149" y="48688"/>
                      <a:pt x="28216" y="48083"/>
                      <a:pt x="28351" y="47410"/>
                    </a:cubicBezTo>
                    <a:cubicBezTo>
                      <a:pt x="28418" y="47007"/>
                      <a:pt x="28552" y="46604"/>
                      <a:pt x="28619" y="46267"/>
                    </a:cubicBezTo>
                    <a:cubicBezTo>
                      <a:pt x="29023" y="44586"/>
                      <a:pt x="29628" y="42973"/>
                      <a:pt x="30233" y="41359"/>
                    </a:cubicBezTo>
                    <a:cubicBezTo>
                      <a:pt x="30300" y="41225"/>
                      <a:pt x="30368" y="41023"/>
                      <a:pt x="30435" y="40889"/>
                    </a:cubicBezTo>
                    <a:cubicBezTo>
                      <a:pt x="30838" y="40149"/>
                      <a:pt x="31242" y="39342"/>
                      <a:pt x="31712" y="38603"/>
                    </a:cubicBezTo>
                    <a:cubicBezTo>
                      <a:pt x="32183" y="37863"/>
                      <a:pt x="32654" y="37123"/>
                      <a:pt x="33191" y="36451"/>
                    </a:cubicBezTo>
                    <a:cubicBezTo>
                      <a:pt x="33326" y="36249"/>
                      <a:pt x="33528" y="35980"/>
                      <a:pt x="33729" y="35779"/>
                    </a:cubicBezTo>
                    <a:cubicBezTo>
                      <a:pt x="35074" y="34568"/>
                      <a:pt x="36284" y="33224"/>
                      <a:pt x="37764" y="32148"/>
                    </a:cubicBezTo>
                    <a:cubicBezTo>
                      <a:pt x="37898" y="32081"/>
                      <a:pt x="37965" y="32014"/>
                      <a:pt x="38032" y="31946"/>
                    </a:cubicBezTo>
                    <a:cubicBezTo>
                      <a:pt x="38167" y="31879"/>
                      <a:pt x="38301" y="31812"/>
                      <a:pt x="38503" y="31677"/>
                    </a:cubicBezTo>
                    <a:cubicBezTo>
                      <a:pt x="39444" y="31139"/>
                      <a:pt x="40453" y="30602"/>
                      <a:pt x="41461" y="30131"/>
                    </a:cubicBezTo>
                    <a:cubicBezTo>
                      <a:pt x="41865" y="29929"/>
                      <a:pt x="42335" y="29727"/>
                      <a:pt x="42806" y="29526"/>
                    </a:cubicBezTo>
                    <a:cubicBezTo>
                      <a:pt x="42806" y="29526"/>
                      <a:pt x="42806" y="29526"/>
                      <a:pt x="42873" y="29526"/>
                    </a:cubicBezTo>
                    <a:cubicBezTo>
                      <a:pt x="43949" y="29257"/>
                      <a:pt x="44958" y="28921"/>
                      <a:pt x="46033" y="28652"/>
                    </a:cubicBezTo>
                    <a:cubicBezTo>
                      <a:pt x="47176" y="28383"/>
                      <a:pt x="48387" y="28248"/>
                      <a:pt x="49530" y="28047"/>
                    </a:cubicBezTo>
                    <a:cubicBezTo>
                      <a:pt x="49328" y="28047"/>
                      <a:pt x="49328" y="28047"/>
                      <a:pt x="49059" y="28047"/>
                    </a:cubicBezTo>
                    <a:cubicBezTo>
                      <a:pt x="49799" y="28114"/>
                      <a:pt x="50673" y="27979"/>
                      <a:pt x="51412" y="27912"/>
                    </a:cubicBezTo>
                    <a:cubicBezTo>
                      <a:pt x="54505" y="27845"/>
                      <a:pt x="57531" y="28114"/>
                      <a:pt x="60623" y="28517"/>
                    </a:cubicBezTo>
                    <a:cubicBezTo>
                      <a:pt x="66540" y="29391"/>
                      <a:pt x="72591" y="23407"/>
                      <a:pt x="72591" y="17625"/>
                    </a:cubicBezTo>
                    <a:cubicBezTo>
                      <a:pt x="72591" y="10969"/>
                      <a:pt x="68087" y="6531"/>
                      <a:pt x="61699" y="5657"/>
                    </a:cubicBezTo>
                    <a:cubicBezTo>
                      <a:pt x="50135" y="4044"/>
                      <a:pt x="37495" y="5455"/>
                      <a:pt x="27409" y="11708"/>
                    </a:cubicBezTo>
                    <a:cubicBezTo>
                      <a:pt x="17996" y="17491"/>
                      <a:pt x="11071" y="26231"/>
                      <a:pt x="7575" y="36720"/>
                    </a:cubicBezTo>
                    <a:cubicBezTo>
                      <a:pt x="986" y="56622"/>
                      <a:pt x="7440" y="80154"/>
                      <a:pt x="24787" y="92458"/>
                    </a:cubicBezTo>
                    <a:cubicBezTo>
                      <a:pt x="36284" y="100661"/>
                      <a:pt x="50874" y="101938"/>
                      <a:pt x="64456" y="99652"/>
                    </a:cubicBezTo>
                    <a:cubicBezTo>
                      <a:pt x="70373" y="98644"/>
                      <a:pt x="74743" y="91853"/>
                      <a:pt x="73264" y="86071"/>
                    </a:cubicBezTo>
                    <a:cubicBezTo>
                      <a:pt x="71448" y="79885"/>
                      <a:pt x="65801" y="76254"/>
                      <a:pt x="59480" y="77330"/>
                    </a:cubicBezTo>
                    <a:close/>
                    <a:moveTo>
                      <a:pt x="46975" y="77465"/>
                    </a:moveTo>
                    <a:cubicBezTo>
                      <a:pt x="47311" y="77532"/>
                      <a:pt x="47580" y="77532"/>
                      <a:pt x="47580" y="77599"/>
                    </a:cubicBezTo>
                    <a:cubicBezTo>
                      <a:pt x="47580" y="77599"/>
                      <a:pt x="47244" y="77599"/>
                      <a:pt x="46975" y="774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/>
              <p:cNvSpPr/>
              <p:nvPr/>
            </p:nvSpPr>
            <p:spPr>
              <a:xfrm>
                <a:off x="3196613" y="1004356"/>
                <a:ext cx="6724" cy="6724"/>
              </a:xfrm>
              <a:custGeom>
                <a:avLst/>
                <a:gdLst>
                  <a:gd name="connsiteX0" fmla="*/ 5244 w 6723"/>
                  <a:gd name="connsiteY0" fmla="*/ 5075 h 6723"/>
                  <a:gd name="connsiteX1" fmla="*/ 5043 w 6723"/>
                  <a:gd name="connsiteY1" fmla="*/ 5142 h 6723"/>
                  <a:gd name="connsiteX2" fmla="*/ 5244 w 6723"/>
                  <a:gd name="connsiteY2" fmla="*/ 5075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244" y="5075"/>
                    </a:moveTo>
                    <a:cubicBezTo>
                      <a:pt x="5177" y="5075"/>
                      <a:pt x="5110" y="5075"/>
                      <a:pt x="5043" y="5142"/>
                    </a:cubicBezTo>
                    <a:cubicBezTo>
                      <a:pt x="6993" y="5277"/>
                      <a:pt x="6186" y="4941"/>
                      <a:pt x="5244" y="507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/>
              <p:cNvSpPr/>
              <p:nvPr/>
            </p:nvSpPr>
            <p:spPr>
              <a:xfrm>
                <a:off x="3238964" y="953558"/>
                <a:ext cx="6724" cy="6724"/>
              </a:xfrm>
              <a:custGeom>
                <a:avLst/>
                <a:gdLst>
                  <a:gd name="connsiteX0" fmla="*/ 5856 w 6723"/>
                  <a:gd name="connsiteY0" fmla="*/ 5043 h 6723"/>
                  <a:gd name="connsiteX1" fmla="*/ 5856 w 6723"/>
                  <a:gd name="connsiteY1" fmla="*/ 5043 h 6723"/>
                  <a:gd name="connsiteX2" fmla="*/ 5856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856" y="5043"/>
                    </a:moveTo>
                    <a:cubicBezTo>
                      <a:pt x="4377" y="6522"/>
                      <a:pt x="5251" y="5782"/>
                      <a:pt x="5856" y="5043"/>
                    </a:cubicBezTo>
                    <a:lnTo>
                      <a:pt x="5856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/>
              <p:cNvSpPr/>
              <p:nvPr/>
            </p:nvSpPr>
            <p:spPr>
              <a:xfrm>
                <a:off x="3244950" y="942330"/>
                <a:ext cx="6724" cy="6724"/>
              </a:xfrm>
              <a:custGeom>
                <a:avLst/>
                <a:gdLst>
                  <a:gd name="connsiteX0" fmla="*/ 5450 w 6723"/>
                  <a:gd name="connsiteY0" fmla="*/ 5244 h 6723"/>
                  <a:gd name="connsiteX1" fmla="*/ 5450 w 6723"/>
                  <a:gd name="connsiteY1" fmla="*/ 5043 h 6723"/>
                  <a:gd name="connsiteX2" fmla="*/ 5450 w 6723"/>
                  <a:gd name="connsiteY2" fmla="*/ 524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50" y="5244"/>
                    </a:moveTo>
                    <a:cubicBezTo>
                      <a:pt x="5450" y="5177"/>
                      <a:pt x="5450" y="5110"/>
                      <a:pt x="5450" y="5043"/>
                    </a:cubicBezTo>
                    <a:cubicBezTo>
                      <a:pt x="4644" y="6724"/>
                      <a:pt x="5249" y="6791"/>
                      <a:pt x="5450" y="52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/>
              <p:cNvSpPr/>
              <p:nvPr/>
            </p:nvSpPr>
            <p:spPr>
              <a:xfrm>
                <a:off x="3215469" y="910179"/>
                <a:ext cx="73959" cy="87406"/>
              </a:xfrm>
              <a:custGeom>
                <a:avLst/>
                <a:gdLst>
                  <a:gd name="connsiteX0" fmla="*/ 61355 w 73958"/>
                  <a:gd name="connsiteY0" fmla="*/ 62339 h 87405"/>
                  <a:gd name="connsiteX1" fmla="*/ 49522 w 73958"/>
                  <a:gd name="connsiteY1" fmla="*/ 59784 h 87405"/>
                  <a:gd name="connsiteX2" fmla="*/ 56111 w 73958"/>
                  <a:gd name="connsiteY2" fmla="*/ 46673 h 87405"/>
                  <a:gd name="connsiteX3" fmla="*/ 41857 w 73958"/>
                  <a:gd name="connsiteY3" fmla="*/ 8349 h 87405"/>
                  <a:gd name="connsiteX4" fmla="*/ 6895 w 73958"/>
                  <a:gd name="connsiteY4" fmla="*/ 16350 h 87405"/>
                  <a:gd name="connsiteX5" fmla="*/ 10122 w 73958"/>
                  <a:gd name="connsiteY5" fmla="*/ 32218 h 87405"/>
                  <a:gd name="connsiteX6" fmla="*/ 25989 w 73958"/>
                  <a:gd name="connsiteY6" fmla="*/ 28991 h 87405"/>
                  <a:gd name="connsiteX7" fmla="*/ 26057 w 73958"/>
                  <a:gd name="connsiteY7" fmla="*/ 28923 h 87405"/>
                  <a:gd name="connsiteX8" fmla="*/ 26460 w 73958"/>
                  <a:gd name="connsiteY8" fmla="*/ 28520 h 87405"/>
                  <a:gd name="connsiteX9" fmla="*/ 27267 w 73958"/>
                  <a:gd name="connsiteY9" fmla="*/ 28117 h 87405"/>
                  <a:gd name="connsiteX10" fmla="*/ 28275 w 73958"/>
                  <a:gd name="connsiteY10" fmla="*/ 27848 h 87405"/>
                  <a:gd name="connsiteX11" fmla="*/ 28410 w 73958"/>
                  <a:gd name="connsiteY11" fmla="*/ 27848 h 87405"/>
                  <a:gd name="connsiteX12" fmla="*/ 29150 w 73958"/>
                  <a:gd name="connsiteY12" fmla="*/ 27848 h 87405"/>
                  <a:gd name="connsiteX13" fmla="*/ 29889 w 73958"/>
                  <a:gd name="connsiteY13" fmla="*/ 27915 h 87405"/>
                  <a:gd name="connsiteX14" fmla="*/ 29889 w 73958"/>
                  <a:gd name="connsiteY14" fmla="*/ 27915 h 87405"/>
                  <a:gd name="connsiteX15" fmla="*/ 30225 w 73958"/>
                  <a:gd name="connsiteY15" fmla="*/ 28049 h 87405"/>
                  <a:gd name="connsiteX16" fmla="*/ 30292 w 73958"/>
                  <a:gd name="connsiteY16" fmla="*/ 28117 h 87405"/>
                  <a:gd name="connsiteX17" fmla="*/ 32242 w 73958"/>
                  <a:gd name="connsiteY17" fmla="*/ 29394 h 87405"/>
                  <a:gd name="connsiteX18" fmla="*/ 31973 w 73958"/>
                  <a:gd name="connsiteY18" fmla="*/ 29058 h 87405"/>
                  <a:gd name="connsiteX19" fmla="*/ 32310 w 73958"/>
                  <a:gd name="connsiteY19" fmla="*/ 29394 h 87405"/>
                  <a:gd name="connsiteX20" fmla="*/ 32377 w 73958"/>
                  <a:gd name="connsiteY20" fmla="*/ 29461 h 87405"/>
                  <a:gd name="connsiteX21" fmla="*/ 32646 w 73958"/>
                  <a:gd name="connsiteY21" fmla="*/ 29797 h 87405"/>
                  <a:gd name="connsiteX22" fmla="*/ 33452 w 73958"/>
                  <a:gd name="connsiteY22" fmla="*/ 30671 h 87405"/>
                  <a:gd name="connsiteX23" fmla="*/ 33587 w 73958"/>
                  <a:gd name="connsiteY23" fmla="*/ 30806 h 87405"/>
                  <a:gd name="connsiteX24" fmla="*/ 34394 w 73958"/>
                  <a:gd name="connsiteY24" fmla="*/ 32218 h 87405"/>
                  <a:gd name="connsiteX25" fmla="*/ 34461 w 73958"/>
                  <a:gd name="connsiteY25" fmla="*/ 32285 h 87405"/>
                  <a:gd name="connsiteX26" fmla="*/ 34865 w 73958"/>
                  <a:gd name="connsiteY26" fmla="*/ 33831 h 87405"/>
                  <a:gd name="connsiteX27" fmla="*/ 34932 w 73958"/>
                  <a:gd name="connsiteY27" fmla="*/ 34033 h 87405"/>
                  <a:gd name="connsiteX28" fmla="*/ 34865 w 73958"/>
                  <a:gd name="connsiteY28" fmla="*/ 37059 h 87405"/>
                  <a:gd name="connsiteX29" fmla="*/ 35066 w 73958"/>
                  <a:gd name="connsiteY29" fmla="*/ 36655 h 87405"/>
                  <a:gd name="connsiteX30" fmla="*/ 34528 w 73958"/>
                  <a:gd name="connsiteY30" fmla="*/ 38740 h 87405"/>
                  <a:gd name="connsiteX31" fmla="*/ 33116 w 73958"/>
                  <a:gd name="connsiteY31" fmla="*/ 42707 h 87405"/>
                  <a:gd name="connsiteX32" fmla="*/ 31973 w 73958"/>
                  <a:gd name="connsiteY32" fmla="*/ 44656 h 87405"/>
                  <a:gd name="connsiteX33" fmla="*/ 29486 w 73958"/>
                  <a:gd name="connsiteY33" fmla="*/ 48220 h 87405"/>
                  <a:gd name="connsiteX34" fmla="*/ 29284 w 73958"/>
                  <a:gd name="connsiteY34" fmla="*/ 48422 h 87405"/>
                  <a:gd name="connsiteX35" fmla="*/ 29755 w 73958"/>
                  <a:gd name="connsiteY35" fmla="*/ 47951 h 87405"/>
                  <a:gd name="connsiteX36" fmla="*/ 28141 w 73958"/>
                  <a:gd name="connsiteY36" fmla="*/ 49632 h 87405"/>
                  <a:gd name="connsiteX37" fmla="*/ 24712 w 73958"/>
                  <a:gd name="connsiteY37" fmla="*/ 52657 h 87405"/>
                  <a:gd name="connsiteX38" fmla="*/ 23703 w 73958"/>
                  <a:gd name="connsiteY38" fmla="*/ 53330 h 87405"/>
                  <a:gd name="connsiteX39" fmla="*/ 24846 w 73958"/>
                  <a:gd name="connsiteY39" fmla="*/ 52657 h 87405"/>
                  <a:gd name="connsiteX40" fmla="*/ 22964 w 73958"/>
                  <a:gd name="connsiteY40" fmla="*/ 53800 h 87405"/>
                  <a:gd name="connsiteX41" fmla="*/ 18997 w 73958"/>
                  <a:gd name="connsiteY41" fmla="*/ 55683 h 87405"/>
                  <a:gd name="connsiteX42" fmla="*/ 12878 w 73958"/>
                  <a:gd name="connsiteY42" fmla="*/ 66844 h 87405"/>
                  <a:gd name="connsiteX43" fmla="*/ 20611 w 73958"/>
                  <a:gd name="connsiteY43" fmla="*/ 76795 h 87405"/>
                  <a:gd name="connsiteX44" fmla="*/ 54161 w 73958"/>
                  <a:gd name="connsiteY44" fmla="*/ 83989 h 87405"/>
                  <a:gd name="connsiteX45" fmla="*/ 68617 w 73958"/>
                  <a:gd name="connsiteY45" fmla="*/ 76660 h 87405"/>
                  <a:gd name="connsiteX46" fmla="*/ 61355 w 73958"/>
                  <a:gd name="connsiteY46" fmla="*/ 62339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3958" h="87405">
                    <a:moveTo>
                      <a:pt x="61355" y="62339"/>
                    </a:moveTo>
                    <a:cubicBezTo>
                      <a:pt x="57388" y="61465"/>
                      <a:pt x="53489" y="60658"/>
                      <a:pt x="49522" y="59784"/>
                    </a:cubicBezTo>
                    <a:cubicBezTo>
                      <a:pt x="52413" y="55750"/>
                      <a:pt x="54699" y="51245"/>
                      <a:pt x="56111" y="46673"/>
                    </a:cubicBezTo>
                    <a:cubicBezTo>
                      <a:pt x="60683" y="32083"/>
                      <a:pt x="55775" y="15947"/>
                      <a:pt x="41857" y="8349"/>
                    </a:cubicBezTo>
                    <a:cubicBezTo>
                      <a:pt x="29956" y="1828"/>
                      <a:pt x="14761" y="5189"/>
                      <a:pt x="6895" y="16350"/>
                    </a:cubicBezTo>
                    <a:cubicBezTo>
                      <a:pt x="3466" y="21259"/>
                      <a:pt x="4945" y="29125"/>
                      <a:pt x="10122" y="32218"/>
                    </a:cubicBezTo>
                    <a:cubicBezTo>
                      <a:pt x="15568" y="35512"/>
                      <a:pt x="22292" y="34235"/>
                      <a:pt x="25989" y="28991"/>
                    </a:cubicBezTo>
                    <a:cubicBezTo>
                      <a:pt x="26057" y="28923"/>
                      <a:pt x="25989" y="28991"/>
                      <a:pt x="26057" y="28923"/>
                    </a:cubicBezTo>
                    <a:cubicBezTo>
                      <a:pt x="26191" y="28789"/>
                      <a:pt x="26326" y="28654"/>
                      <a:pt x="26460" y="28520"/>
                    </a:cubicBezTo>
                    <a:cubicBezTo>
                      <a:pt x="26729" y="28385"/>
                      <a:pt x="26998" y="28251"/>
                      <a:pt x="27267" y="28117"/>
                    </a:cubicBezTo>
                    <a:cubicBezTo>
                      <a:pt x="27603" y="28049"/>
                      <a:pt x="27939" y="27915"/>
                      <a:pt x="28275" y="27848"/>
                    </a:cubicBezTo>
                    <a:cubicBezTo>
                      <a:pt x="28410" y="27848"/>
                      <a:pt x="28343" y="27848"/>
                      <a:pt x="28410" y="27848"/>
                    </a:cubicBezTo>
                    <a:cubicBezTo>
                      <a:pt x="28679" y="27848"/>
                      <a:pt x="28881" y="27848"/>
                      <a:pt x="29150" y="27848"/>
                    </a:cubicBezTo>
                    <a:cubicBezTo>
                      <a:pt x="29418" y="27848"/>
                      <a:pt x="29620" y="27915"/>
                      <a:pt x="29889" y="27915"/>
                    </a:cubicBezTo>
                    <a:cubicBezTo>
                      <a:pt x="29889" y="27915"/>
                      <a:pt x="29889" y="27915"/>
                      <a:pt x="29889" y="27915"/>
                    </a:cubicBezTo>
                    <a:cubicBezTo>
                      <a:pt x="30091" y="27982"/>
                      <a:pt x="30158" y="27982"/>
                      <a:pt x="30225" y="28049"/>
                    </a:cubicBezTo>
                    <a:cubicBezTo>
                      <a:pt x="30225" y="28049"/>
                      <a:pt x="30225" y="28049"/>
                      <a:pt x="30292" y="28117"/>
                    </a:cubicBezTo>
                    <a:cubicBezTo>
                      <a:pt x="30965" y="28520"/>
                      <a:pt x="31570" y="28923"/>
                      <a:pt x="32242" y="29394"/>
                    </a:cubicBezTo>
                    <a:cubicBezTo>
                      <a:pt x="32175" y="29260"/>
                      <a:pt x="32041" y="29192"/>
                      <a:pt x="31973" y="29058"/>
                    </a:cubicBezTo>
                    <a:cubicBezTo>
                      <a:pt x="32041" y="29192"/>
                      <a:pt x="32242" y="29327"/>
                      <a:pt x="32310" y="29394"/>
                    </a:cubicBezTo>
                    <a:cubicBezTo>
                      <a:pt x="32310" y="29394"/>
                      <a:pt x="32377" y="29461"/>
                      <a:pt x="32377" y="29461"/>
                    </a:cubicBezTo>
                    <a:cubicBezTo>
                      <a:pt x="33520" y="30335"/>
                      <a:pt x="33184" y="30201"/>
                      <a:pt x="32646" y="29797"/>
                    </a:cubicBezTo>
                    <a:cubicBezTo>
                      <a:pt x="32982" y="30066"/>
                      <a:pt x="33251" y="30403"/>
                      <a:pt x="33452" y="30671"/>
                    </a:cubicBezTo>
                    <a:cubicBezTo>
                      <a:pt x="33520" y="30739"/>
                      <a:pt x="33520" y="30806"/>
                      <a:pt x="33587" y="30806"/>
                    </a:cubicBezTo>
                    <a:cubicBezTo>
                      <a:pt x="33789" y="31277"/>
                      <a:pt x="34259" y="31949"/>
                      <a:pt x="34394" y="32218"/>
                    </a:cubicBezTo>
                    <a:cubicBezTo>
                      <a:pt x="34461" y="32285"/>
                      <a:pt x="34394" y="32218"/>
                      <a:pt x="34461" y="32285"/>
                    </a:cubicBezTo>
                    <a:cubicBezTo>
                      <a:pt x="34596" y="32756"/>
                      <a:pt x="34730" y="33294"/>
                      <a:pt x="34865" y="33831"/>
                    </a:cubicBezTo>
                    <a:cubicBezTo>
                      <a:pt x="34865" y="33899"/>
                      <a:pt x="34865" y="33966"/>
                      <a:pt x="34932" y="34033"/>
                    </a:cubicBezTo>
                    <a:cubicBezTo>
                      <a:pt x="34865" y="34974"/>
                      <a:pt x="34932" y="36117"/>
                      <a:pt x="34865" y="37059"/>
                    </a:cubicBezTo>
                    <a:cubicBezTo>
                      <a:pt x="34932" y="36924"/>
                      <a:pt x="34932" y="36790"/>
                      <a:pt x="35066" y="36655"/>
                    </a:cubicBezTo>
                    <a:cubicBezTo>
                      <a:pt x="34797" y="37193"/>
                      <a:pt x="34730" y="38135"/>
                      <a:pt x="34528" y="38740"/>
                    </a:cubicBezTo>
                    <a:cubicBezTo>
                      <a:pt x="34125" y="40084"/>
                      <a:pt x="33654" y="41362"/>
                      <a:pt x="33116" y="42707"/>
                    </a:cubicBezTo>
                    <a:cubicBezTo>
                      <a:pt x="32780" y="43379"/>
                      <a:pt x="32377" y="43984"/>
                      <a:pt x="31973" y="44656"/>
                    </a:cubicBezTo>
                    <a:cubicBezTo>
                      <a:pt x="31234" y="45867"/>
                      <a:pt x="30360" y="47077"/>
                      <a:pt x="29486" y="48220"/>
                    </a:cubicBezTo>
                    <a:cubicBezTo>
                      <a:pt x="29418" y="48287"/>
                      <a:pt x="29351" y="48354"/>
                      <a:pt x="29284" y="48422"/>
                    </a:cubicBezTo>
                    <a:cubicBezTo>
                      <a:pt x="29486" y="48220"/>
                      <a:pt x="29486" y="48220"/>
                      <a:pt x="29755" y="47951"/>
                    </a:cubicBezTo>
                    <a:cubicBezTo>
                      <a:pt x="29217" y="48489"/>
                      <a:pt x="28679" y="49094"/>
                      <a:pt x="28141" y="49632"/>
                    </a:cubicBezTo>
                    <a:cubicBezTo>
                      <a:pt x="27065" y="50708"/>
                      <a:pt x="25922" y="51716"/>
                      <a:pt x="24712" y="52657"/>
                    </a:cubicBezTo>
                    <a:cubicBezTo>
                      <a:pt x="24443" y="52859"/>
                      <a:pt x="24040" y="53128"/>
                      <a:pt x="23703" y="53330"/>
                    </a:cubicBezTo>
                    <a:cubicBezTo>
                      <a:pt x="23972" y="53195"/>
                      <a:pt x="24241" y="52994"/>
                      <a:pt x="24846" y="52657"/>
                    </a:cubicBezTo>
                    <a:cubicBezTo>
                      <a:pt x="24174" y="52994"/>
                      <a:pt x="23569" y="53464"/>
                      <a:pt x="22964" y="53800"/>
                    </a:cubicBezTo>
                    <a:cubicBezTo>
                      <a:pt x="21686" y="54540"/>
                      <a:pt x="20342" y="55145"/>
                      <a:pt x="18997" y="55683"/>
                    </a:cubicBezTo>
                    <a:cubicBezTo>
                      <a:pt x="14761" y="57364"/>
                      <a:pt x="12475" y="62675"/>
                      <a:pt x="12878" y="66844"/>
                    </a:cubicBezTo>
                    <a:cubicBezTo>
                      <a:pt x="13215" y="71013"/>
                      <a:pt x="16240" y="75854"/>
                      <a:pt x="20611" y="76795"/>
                    </a:cubicBezTo>
                    <a:cubicBezTo>
                      <a:pt x="31772" y="79215"/>
                      <a:pt x="43000" y="81636"/>
                      <a:pt x="54161" y="83989"/>
                    </a:cubicBezTo>
                    <a:cubicBezTo>
                      <a:pt x="60010" y="85267"/>
                      <a:pt x="66801" y="83048"/>
                      <a:pt x="68617" y="76660"/>
                    </a:cubicBezTo>
                    <a:cubicBezTo>
                      <a:pt x="70163" y="71349"/>
                      <a:pt x="67608" y="63684"/>
                      <a:pt x="61355" y="623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/>
              <p:cNvSpPr/>
              <p:nvPr/>
            </p:nvSpPr>
            <p:spPr>
              <a:xfrm>
                <a:off x="3233792" y="958534"/>
                <a:ext cx="6724" cy="6724"/>
              </a:xfrm>
              <a:custGeom>
                <a:avLst/>
                <a:gdLst>
                  <a:gd name="connsiteX0" fmla="*/ 5448 w 6723"/>
                  <a:gd name="connsiteY0" fmla="*/ 5043 h 6723"/>
                  <a:gd name="connsiteX1" fmla="*/ 5448 w 6723"/>
                  <a:gd name="connsiteY1" fmla="*/ 5043 h 6723"/>
                  <a:gd name="connsiteX2" fmla="*/ 5448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48" y="5043"/>
                    </a:moveTo>
                    <a:cubicBezTo>
                      <a:pt x="4842" y="5379"/>
                      <a:pt x="4977" y="5312"/>
                      <a:pt x="5448" y="5043"/>
                    </a:cubicBezTo>
                    <a:lnTo>
                      <a:pt x="5448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/>
              <p:cNvSpPr/>
              <p:nvPr/>
            </p:nvSpPr>
            <p:spPr>
              <a:xfrm>
                <a:off x="3242736" y="934598"/>
                <a:ext cx="6724" cy="6724"/>
              </a:xfrm>
              <a:custGeom>
                <a:avLst/>
                <a:gdLst>
                  <a:gd name="connsiteX0" fmla="*/ 5043 w 6723"/>
                  <a:gd name="connsiteY0" fmla="*/ 5043 h 6723"/>
                  <a:gd name="connsiteX1" fmla="*/ 5513 w 6723"/>
                  <a:gd name="connsiteY1" fmla="*/ 5446 h 6723"/>
                  <a:gd name="connsiteX2" fmla="*/ 5177 w 6723"/>
                  <a:gd name="connsiteY2" fmla="*/ 5043 h 6723"/>
                  <a:gd name="connsiteX3" fmla="*/ 5043 w 6723"/>
                  <a:gd name="connsiteY3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043"/>
                    </a:moveTo>
                    <a:cubicBezTo>
                      <a:pt x="5177" y="5244"/>
                      <a:pt x="5312" y="5379"/>
                      <a:pt x="5513" y="5446"/>
                    </a:cubicBezTo>
                    <a:cubicBezTo>
                      <a:pt x="5379" y="5312"/>
                      <a:pt x="5244" y="5177"/>
                      <a:pt x="5177" y="5043"/>
                    </a:cubicBezTo>
                    <a:cubicBezTo>
                      <a:pt x="5043" y="5043"/>
                      <a:pt x="5043" y="5043"/>
                      <a:pt x="5043" y="5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/>
              <p:cNvSpPr/>
              <p:nvPr/>
            </p:nvSpPr>
            <p:spPr>
              <a:xfrm>
                <a:off x="2415412" y="1789531"/>
                <a:ext cx="60512" cy="60512"/>
              </a:xfrm>
              <a:custGeom>
                <a:avLst/>
                <a:gdLst>
                  <a:gd name="connsiteX0" fmla="*/ 9205 w 60511"/>
                  <a:gd name="connsiteY0" fmla="*/ 45684 h 60511"/>
                  <a:gd name="connsiteX1" fmla="*/ 38990 w 60511"/>
                  <a:gd name="connsiteY1" fmla="*/ 55433 h 60511"/>
                  <a:gd name="connsiteX2" fmla="*/ 40805 w 60511"/>
                  <a:gd name="connsiteY2" fmla="*/ 54559 h 60511"/>
                  <a:gd name="connsiteX3" fmla="*/ 41276 w 60511"/>
                  <a:gd name="connsiteY3" fmla="*/ 54424 h 60511"/>
                  <a:gd name="connsiteX4" fmla="*/ 55664 w 60511"/>
                  <a:gd name="connsiteY4" fmla="*/ 29144 h 60511"/>
                  <a:gd name="connsiteX5" fmla="*/ 37309 w 60511"/>
                  <a:gd name="connsiteY5" fmla="*/ 6082 h 60511"/>
                  <a:gd name="connsiteX6" fmla="*/ 19290 w 60511"/>
                  <a:gd name="connsiteY6" fmla="*/ 7561 h 60511"/>
                  <a:gd name="connsiteX7" fmla="*/ 8331 w 60511"/>
                  <a:gd name="connsiteY7" fmla="*/ 18117 h 60511"/>
                  <a:gd name="connsiteX8" fmla="*/ 9205 w 60511"/>
                  <a:gd name="connsiteY8" fmla="*/ 45684 h 60511"/>
                  <a:gd name="connsiteX9" fmla="*/ 36637 w 60511"/>
                  <a:gd name="connsiteY9" fmla="*/ 27329 h 60511"/>
                  <a:gd name="connsiteX10" fmla="*/ 36502 w 60511"/>
                  <a:gd name="connsiteY10" fmla="*/ 27194 h 60511"/>
                  <a:gd name="connsiteX11" fmla="*/ 36637 w 60511"/>
                  <a:gd name="connsiteY11" fmla="*/ 27329 h 6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511" h="60511">
                    <a:moveTo>
                      <a:pt x="9205" y="45684"/>
                    </a:moveTo>
                    <a:cubicBezTo>
                      <a:pt x="15458" y="55635"/>
                      <a:pt x="27964" y="59870"/>
                      <a:pt x="38990" y="55433"/>
                    </a:cubicBezTo>
                    <a:cubicBezTo>
                      <a:pt x="39595" y="55164"/>
                      <a:pt x="40200" y="54828"/>
                      <a:pt x="40805" y="54559"/>
                    </a:cubicBezTo>
                    <a:cubicBezTo>
                      <a:pt x="40940" y="54424"/>
                      <a:pt x="41074" y="54492"/>
                      <a:pt x="41276" y="54424"/>
                    </a:cubicBezTo>
                    <a:cubicBezTo>
                      <a:pt x="50420" y="49785"/>
                      <a:pt x="56740" y="39498"/>
                      <a:pt x="55664" y="29144"/>
                    </a:cubicBezTo>
                    <a:cubicBezTo>
                      <a:pt x="54521" y="18319"/>
                      <a:pt x="47798" y="9310"/>
                      <a:pt x="37309" y="6082"/>
                    </a:cubicBezTo>
                    <a:cubicBezTo>
                      <a:pt x="31460" y="4267"/>
                      <a:pt x="24736" y="4872"/>
                      <a:pt x="19290" y="7561"/>
                    </a:cubicBezTo>
                    <a:cubicBezTo>
                      <a:pt x="14651" y="9848"/>
                      <a:pt x="10751" y="13680"/>
                      <a:pt x="8331" y="18117"/>
                    </a:cubicBezTo>
                    <a:cubicBezTo>
                      <a:pt x="3557" y="26656"/>
                      <a:pt x="4095" y="37548"/>
                      <a:pt x="9205" y="45684"/>
                    </a:cubicBezTo>
                    <a:close/>
                    <a:moveTo>
                      <a:pt x="36637" y="27329"/>
                    </a:moveTo>
                    <a:cubicBezTo>
                      <a:pt x="36637" y="27261"/>
                      <a:pt x="36637" y="27261"/>
                      <a:pt x="36502" y="27194"/>
                    </a:cubicBezTo>
                    <a:cubicBezTo>
                      <a:pt x="36368" y="26723"/>
                      <a:pt x="36301" y="26522"/>
                      <a:pt x="36637" y="2732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/>
              <p:cNvSpPr/>
              <p:nvPr/>
            </p:nvSpPr>
            <p:spPr>
              <a:xfrm>
                <a:off x="2330233" y="1901242"/>
                <a:ext cx="40341" cy="47065"/>
              </a:xfrm>
              <a:custGeom>
                <a:avLst/>
                <a:gdLst>
                  <a:gd name="connsiteX0" fmla="*/ 9129 w 40341"/>
                  <a:gd name="connsiteY0" fmla="*/ 37179 h 47064"/>
                  <a:gd name="connsiteX1" fmla="*/ 18744 w 40341"/>
                  <a:gd name="connsiteY1" fmla="*/ 43902 h 47064"/>
                  <a:gd name="connsiteX2" fmla="*/ 23719 w 40341"/>
                  <a:gd name="connsiteY2" fmla="*/ 44238 h 47064"/>
                  <a:gd name="connsiteX3" fmla="*/ 29838 w 40341"/>
                  <a:gd name="connsiteY3" fmla="*/ 42557 h 47064"/>
                  <a:gd name="connsiteX4" fmla="*/ 29972 w 40341"/>
                  <a:gd name="connsiteY4" fmla="*/ 42557 h 47064"/>
                  <a:gd name="connsiteX5" fmla="*/ 30241 w 40341"/>
                  <a:gd name="connsiteY5" fmla="*/ 42423 h 47064"/>
                  <a:gd name="connsiteX6" fmla="*/ 31384 w 40341"/>
                  <a:gd name="connsiteY6" fmla="*/ 41952 h 47064"/>
                  <a:gd name="connsiteX7" fmla="*/ 32124 w 40341"/>
                  <a:gd name="connsiteY7" fmla="*/ 41482 h 47064"/>
                  <a:gd name="connsiteX8" fmla="*/ 35418 w 40341"/>
                  <a:gd name="connsiteY8" fmla="*/ 38187 h 47064"/>
                  <a:gd name="connsiteX9" fmla="*/ 38309 w 40341"/>
                  <a:gd name="connsiteY9" fmla="*/ 28707 h 47064"/>
                  <a:gd name="connsiteX10" fmla="*/ 38646 w 40341"/>
                  <a:gd name="connsiteY10" fmla="*/ 22521 h 47064"/>
                  <a:gd name="connsiteX11" fmla="*/ 37503 w 40341"/>
                  <a:gd name="connsiteY11" fmla="*/ 16739 h 47064"/>
                  <a:gd name="connsiteX12" fmla="*/ 33401 w 40341"/>
                  <a:gd name="connsiteY12" fmla="*/ 9948 h 47064"/>
                  <a:gd name="connsiteX13" fmla="*/ 27619 w 40341"/>
                  <a:gd name="connsiteY13" fmla="*/ 6250 h 47064"/>
                  <a:gd name="connsiteX14" fmla="*/ 20963 w 40341"/>
                  <a:gd name="connsiteY14" fmla="*/ 5107 h 47064"/>
                  <a:gd name="connsiteX15" fmla="*/ 14037 w 40341"/>
                  <a:gd name="connsiteY15" fmla="*/ 7192 h 47064"/>
                  <a:gd name="connsiteX16" fmla="*/ 7516 w 40341"/>
                  <a:gd name="connsiteY16" fmla="*/ 13781 h 47064"/>
                  <a:gd name="connsiteX17" fmla="*/ 5095 w 40341"/>
                  <a:gd name="connsiteY17" fmla="*/ 22925 h 47064"/>
                  <a:gd name="connsiteX18" fmla="*/ 5902 w 40341"/>
                  <a:gd name="connsiteY18" fmla="*/ 30455 h 47064"/>
                  <a:gd name="connsiteX19" fmla="*/ 7785 w 40341"/>
                  <a:gd name="connsiteY19" fmla="*/ 35027 h 47064"/>
                  <a:gd name="connsiteX20" fmla="*/ 9129 w 40341"/>
                  <a:gd name="connsiteY20" fmla="*/ 37179 h 47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0341" h="47064">
                    <a:moveTo>
                      <a:pt x="9129" y="37179"/>
                    </a:moveTo>
                    <a:cubicBezTo>
                      <a:pt x="11617" y="40339"/>
                      <a:pt x="14643" y="42961"/>
                      <a:pt x="18744" y="43902"/>
                    </a:cubicBezTo>
                    <a:cubicBezTo>
                      <a:pt x="20358" y="44238"/>
                      <a:pt x="22038" y="44440"/>
                      <a:pt x="23719" y="44238"/>
                    </a:cubicBezTo>
                    <a:cubicBezTo>
                      <a:pt x="26072" y="43969"/>
                      <a:pt x="27821" y="43364"/>
                      <a:pt x="29838" y="42557"/>
                    </a:cubicBezTo>
                    <a:cubicBezTo>
                      <a:pt x="29905" y="42557"/>
                      <a:pt x="29905" y="42557"/>
                      <a:pt x="29972" y="42557"/>
                    </a:cubicBezTo>
                    <a:cubicBezTo>
                      <a:pt x="30039" y="42557"/>
                      <a:pt x="30107" y="42490"/>
                      <a:pt x="30241" y="42423"/>
                    </a:cubicBezTo>
                    <a:cubicBezTo>
                      <a:pt x="30645" y="42221"/>
                      <a:pt x="30981" y="42154"/>
                      <a:pt x="31384" y="41952"/>
                    </a:cubicBezTo>
                    <a:cubicBezTo>
                      <a:pt x="31653" y="41818"/>
                      <a:pt x="31855" y="41616"/>
                      <a:pt x="32124" y="41482"/>
                    </a:cubicBezTo>
                    <a:cubicBezTo>
                      <a:pt x="33468" y="40675"/>
                      <a:pt x="34746" y="39666"/>
                      <a:pt x="35418" y="38187"/>
                    </a:cubicBezTo>
                    <a:cubicBezTo>
                      <a:pt x="36830" y="35162"/>
                      <a:pt x="37906" y="32001"/>
                      <a:pt x="38309" y="28707"/>
                    </a:cubicBezTo>
                    <a:cubicBezTo>
                      <a:pt x="38578" y="26690"/>
                      <a:pt x="38847" y="24606"/>
                      <a:pt x="38646" y="22521"/>
                    </a:cubicBezTo>
                    <a:cubicBezTo>
                      <a:pt x="38511" y="20572"/>
                      <a:pt x="38242" y="18554"/>
                      <a:pt x="37503" y="16739"/>
                    </a:cubicBezTo>
                    <a:cubicBezTo>
                      <a:pt x="36494" y="14050"/>
                      <a:pt x="35351" y="12100"/>
                      <a:pt x="33401" y="9948"/>
                    </a:cubicBezTo>
                    <a:cubicBezTo>
                      <a:pt x="31788" y="8267"/>
                      <a:pt x="29770" y="7125"/>
                      <a:pt x="27619" y="6250"/>
                    </a:cubicBezTo>
                    <a:cubicBezTo>
                      <a:pt x="25467" y="5444"/>
                      <a:pt x="23249" y="4839"/>
                      <a:pt x="20963" y="5107"/>
                    </a:cubicBezTo>
                    <a:cubicBezTo>
                      <a:pt x="18273" y="5444"/>
                      <a:pt x="16525" y="5914"/>
                      <a:pt x="14037" y="7192"/>
                    </a:cubicBezTo>
                    <a:cubicBezTo>
                      <a:pt x="11281" y="8604"/>
                      <a:pt x="8995" y="11159"/>
                      <a:pt x="7516" y="13781"/>
                    </a:cubicBezTo>
                    <a:cubicBezTo>
                      <a:pt x="5902" y="16672"/>
                      <a:pt x="5297" y="19697"/>
                      <a:pt x="5095" y="22925"/>
                    </a:cubicBezTo>
                    <a:cubicBezTo>
                      <a:pt x="4893" y="25413"/>
                      <a:pt x="5297" y="28102"/>
                      <a:pt x="5902" y="30455"/>
                    </a:cubicBezTo>
                    <a:cubicBezTo>
                      <a:pt x="6305" y="32069"/>
                      <a:pt x="7045" y="33548"/>
                      <a:pt x="7785" y="35027"/>
                    </a:cubicBezTo>
                    <a:cubicBezTo>
                      <a:pt x="8188" y="35834"/>
                      <a:pt x="8659" y="36506"/>
                      <a:pt x="9129" y="3717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22" name="组合 121"/>
            <p:cNvGrpSpPr/>
            <p:nvPr/>
          </p:nvGrpSpPr>
          <p:grpSpPr>
            <a:xfrm>
              <a:off x="-887723" y="-802365"/>
              <a:ext cx="2994329" cy="3091227"/>
              <a:chOff x="-887723" y="-802365"/>
              <a:chExt cx="2994329" cy="3091227"/>
            </a:xfrm>
          </p:grpSpPr>
          <p:sp>
            <p:nvSpPr>
              <p:cNvPr id="123" name="矩形 122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3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98" name="组合 397"/>
          <p:cNvGrpSpPr/>
          <p:nvPr userDrawn="1"/>
        </p:nvGrpSpPr>
        <p:grpSpPr>
          <a:xfrm>
            <a:off x="9855200" y="4342247"/>
            <a:ext cx="3325188" cy="3432793"/>
            <a:chOff x="9625167" y="4101893"/>
            <a:chExt cx="3644121" cy="3762047"/>
          </a:xfrm>
        </p:grpSpPr>
        <p:sp>
          <p:nvSpPr>
            <p:cNvPr id="7" name="任意多边形: 形状 6"/>
            <p:cNvSpPr/>
            <p:nvPr/>
          </p:nvSpPr>
          <p:spPr>
            <a:xfrm flipH="1" flipV="1">
              <a:off x="9991361" y="5991186"/>
              <a:ext cx="2618427" cy="1701978"/>
            </a:xfrm>
            <a:custGeom>
              <a:avLst/>
              <a:gdLst>
                <a:gd name="connsiteX0" fmla="*/ 2148186 w 2151529"/>
                <a:gd name="connsiteY0" fmla="*/ 754362 h 1398494"/>
                <a:gd name="connsiteX1" fmla="*/ 1946211 w 2151529"/>
                <a:gd name="connsiteY1" fmla="*/ 1021622 h 1398494"/>
                <a:gd name="connsiteX2" fmla="*/ 1473144 w 2151529"/>
                <a:gd name="connsiteY2" fmla="*/ 1090874 h 1398494"/>
                <a:gd name="connsiteX3" fmla="*/ 977619 w 2151529"/>
                <a:gd name="connsiteY3" fmla="*/ 1384827 h 1398494"/>
                <a:gd name="connsiteX4" fmla="*/ 5397 w 2151529"/>
                <a:gd name="connsiteY4" fmla="*/ 815680 h 1398494"/>
                <a:gd name="connsiteX5" fmla="*/ 625105 w 2151529"/>
                <a:gd name="connsiteY5" fmla="*/ 11748 h 1398494"/>
                <a:gd name="connsiteX6" fmla="*/ 2148186 w 2151529"/>
                <a:gd name="connsiteY6" fmla="*/ 754362 h 139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529" h="1398494">
                  <a:moveTo>
                    <a:pt x="2148186" y="754362"/>
                  </a:moveTo>
                  <a:cubicBezTo>
                    <a:pt x="2148186" y="754362"/>
                    <a:pt x="2126133" y="971599"/>
                    <a:pt x="1946211" y="1021622"/>
                  </a:cubicBezTo>
                  <a:cubicBezTo>
                    <a:pt x="1745917" y="1077293"/>
                    <a:pt x="1574333" y="955328"/>
                    <a:pt x="1473144" y="1090874"/>
                  </a:cubicBezTo>
                  <a:cubicBezTo>
                    <a:pt x="1371954" y="1226421"/>
                    <a:pt x="1305257" y="1320617"/>
                    <a:pt x="977619" y="1384827"/>
                  </a:cubicBezTo>
                  <a:cubicBezTo>
                    <a:pt x="779544" y="1423689"/>
                    <a:pt x="25635" y="1412326"/>
                    <a:pt x="5397" y="815680"/>
                  </a:cubicBezTo>
                  <a:cubicBezTo>
                    <a:pt x="-2537" y="580760"/>
                    <a:pt x="120235" y="55787"/>
                    <a:pt x="625105" y="11748"/>
                  </a:cubicBezTo>
                  <a:cubicBezTo>
                    <a:pt x="1273791" y="-44932"/>
                    <a:pt x="2225708" y="262468"/>
                    <a:pt x="2148186" y="75436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 flipH="1" flipV="1">
              <a:off x="9625167" y="4101893"/>
              <a:ext cx="3644121" cy="3762047"/>
              <a:chOff x="-887723" y="-802365"/>
              <a:chExt cx="2994329" cy="3091227"/>
            </a:xfrm>
          </p:grpSpPr>
          <p:sp>
            <p:nvSpPr>
              <p:cNvPr id="119" name="矩形 118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任意多边形: 形状 13"/>
            <p:cNvSpPr/>
            <p:nvPr/>
          </p:nvSpPr>
          <p:spPr>
            <a:xfrm flipH="1" flipV="1">
              <a:off x="10800154" y="5099917"/>
              <a:ext cx="73644" cy="73644"/>
            </a:xfrm>
            <a:custGeom>
              <a:avLst/>
              <a:gdLst>
                <a:gd name="connsiteX0" fmla="*/ 9205 w 60511"/>
                <a:gd name="connsiteY0" fmla="*/ 45684 h 60511"/>
                <a:gd name="connsiteX1" fmla="*/ 38990 w 60511"/>
                <a:gd name="connsiteY1" fmla="*/ 55433 h 60511"/>
                <a:gd name="connsiteX2" fmla="*/ 40805 w 60511"/>
                <a:gd name="connsiteY2" fmla="*/ 54559 h 60511"/>
                <a:gd name="connsiteX3" fmla="*/ 41276 w 60511"/>
                <a:gd name="connsiteY3" fmla="*/ 54424 h 60511"/>
                <a:gd name="connsiteX4" fmla="*/ 55664 w 60511"/>
                <a:gd name="connsiteY4" fmla="*/ 29144 h 60511"/>
                <a:gd name="connsiteX5" fmla="*/ 37309 w 60511"/>
                <a:gd name="connsiteY5" fmla="*/ 6082 h 60511"/>
                <a:gd name="connsiteX6" fmla="*/ 19290 w 60511"/>
                <a:gd name="connsiteY6" fmla="*/ 7561 h 60511"/>
                <a:gd name="connsiteX7" fmla="*/ 8331 w 60511"/>
                <a:gd name="connsiteY7" fmla="*/ 18117 h 60511"/>
                <a:gd name="connsiteX8" fmla="*/ 9205 w 60511"/>
                <a:gd name="connsiteY8" fmla="*/ 45684 h 60511"/>
                <a:gd name="connsiteX9" fmla="*/ 36637 w 60511"/>
                <a:gd name="connsiteY9" fmla="*/ 27329 h 60511"/>
                <a:gd name="connsiteX10" fmla="*/ 36502 w 60511"/>
                <a:gd name="connsiteY10" fmla="*/ 27194 h 60511"/>
                <a:gd name="connsiteX11" fmla="*/ 36637 w 60511"/>
                <a:gd name="connsiteY11" fmla="*/ 27329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11" h="60511">
                  <a:moveTo>
                    <a:pt x="9205" y="45684"/>
                  </a:moveTo>
                  <a:cubicBezTo>
                    <a:pt x="15458" y="55635"/>
                    <a:pt x="27964" y="59870"/>
                    <a:pt x="38990" y="55433"/>
                  </a:cubicBezTo>
                  <a:cubicBezTo>
                    <a:pt x="39595" y="55164"/>
                    <a:pt x="40200" y="54828"/>
                    <a:pt x="40805" y="54559"/>
                  </a:cubicBezTo>
                  <a:cubicBezTo>
                    <a:pt x="40940" y="54424"/>
                    <a:pt x="41074" y="54492"/>
                    <a:pt x="41276" y="54424"/>
                  </a:cubicBezTo>
                  <a:cubicBezTo>
                    <a:pt x="50420" y="49785"/>
                    <a:pt x="56740" y="39498"/>
                    <a:pt x="55664" y="29144"/>
                  </a:cubicBezTo>
                  <a:cubicBezTo>
                    <a:pt x="54521" y="18319"/>
                    <a:pt x="47798" y="9310"/>
                    <a:pt x="37309" y="6082"/>
                  </a:cubicBezTo>
                  <a:cubicBezTo>
                    <a:pt x="31460" y="4267"/>
                    <a:pt x="24736" y="4872"/>
                    <a:pt x="19290" y="7561"/>
                  </a:cubicBezTo>
                  <a:cubicBezTo>
                    <a:pt x="14651" y="9848"/>
                    <a:pt x="10751" y="13680"/>
                    <a:pt x="8331" y="18117"/>
                  </a:cubicBezTo>
                  <a:cubicBezTo>
                    <a:pt x="3557" y="26656"/>
                    <a:pt x="4095" y="37548"/>
                    <a:pt x="9205" y="45684"/>
                  </a:cubicBezTo>
                  <a:close/>
                  <a:moveTo>
                    <a:pt x="36637" y="27329"/>
                  </a:moveTo>
                  <a:cubicBezTo>
                    <a:pt x="36637" y="27261"/>
                    <a:pt x="36637" y="27261"/>
                    <a:pt x="36502" y="27194"/>
                  </a:cubicBezTo>
                  <a:cubicBezTo>
                    <a:pt x="36368" y="26723"/>
                    <a:pt x="36301" y="26522"/>
                    <a:pt x="36637" y="2732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 flipH="1" flipV="1">
              <a:off x="10928366" y="4980329"/>
              <a:ext cx="49095" cy="57278"/>
            </a:xfrm>
            <a:custGeom>
              <a:avLst/>
              <a:gdLst>
                <a:gd name="connsiteX0" fmla="*/ 9129 w 40341"/>
                <a:gd name="connsiteY0" fmla="*/ 37179 h 47064"/>
                <a:gd name="connsiteX1" fmla="*/ 18744 w 40341"/>
                <a:gd name="connsiteY1" fmla="*/ 43902 h 47064"/>
                <a:gd name="connsiteX2" fmla="*/ 23719 w 40341"/>
                <a:gd name="connsiteY2" fmla="*/ 44238 h 47064"/>
                <a:gd name="connsiteX3" fmla="*/ 29838 w 40341"/>
                <a:gd name="connsiteY3" fmla="*/ 42557 h 47064"/>
                <a:gd name="connsiteX4" fmla="*/ 29972 w 40341"/>
                <a:gd name="connsiteY4" fmla="*/ 42557 h 47064"/>
                <a:gd name="connsiteX5" fmla="*/ 30241 w 40341"/>
                <a:gd name="connsiteY5" fmla="*/ 42423 h 47064"/>
                <a:gd name="connsiteX6" fmla="*/ 31384 w 40341"/>
                <a:gd name="connsiteY6" fmla="*/ 41952 h 47064"/>
                <a:gd name="connsiteX7" fmla="*/ 32124 w 40341"/>
                <a:gd name="connsiteY7" fmla="*/ 41482 h 47064"/>
                <a:gd name="connsiteX8" fmla="*/ 35418 w 40341"/>
                <a:gd name="connsiteY8" fmla="*/ 38187 h 47064"/>
                <a:gd name="connsiteX9" fmla="*/ 38309 w 40341"/>
                <a:gd name="connsiteY9" fmla="*/ 28707 h 47064"/>
                <a:gd name="connsiteX10" fmla="*/ 38646 w 40341"/>
                <a:gd name="connsiteY10" fmla="*/ 22521 h 47064"/>
                <a:gd name="connsiteX11" fmla="*/ 37503 w 40341"/>
                <a:gd name="connsiteY11" fmla="*/ 16739 h 47064"/>
                <a:gd name="connsiteX12" fmla="*/ 33401 w 40341"/>
                <a:gd name="connsiteY12" fmla="*/ 9948 h 47064"/>
                <a:gd name="connsiteX13" fmla="*/ 27619 w 40341"/>
                <a:gd name="connsiteY13" fmla="*/ 6250 h 47064"/>
                <a:gd name="connsiteX14" fmla="*/ 20963 w 40341"/>
                <a:gd name="connsiteY14" fmla="*/ 5107 h 47064"/>
                <a:gd name="connsiteX15" fmla="*/ 14037 w 40341"/>
                <a:gd name="connsiteY15" fmla="*/ 7192 h 47064"/>
                <a:gd name="connsiteX16" fmla="*/ 7516 w 40341"/>
                <a:gd name="connsiteY16" fmla="*/ 13781 h 47064"/>
                <a:gd name="connsiteX17" fmla="*/ 5095 w 40341"/>
                <a:gd name="connsiteY17" fmla="*/ 22925 h 47064"/>
                <a:gd name="connsiteX18" fmla="*/ 5902 w 40341"/>
                <a:gd name="connsiteY18" fmla="*/ 30455 h 47064"/>
                <a:gd name="connsiteX19" fmla="*/ 7785 w 40341"/>
                <a:gd name="connsiteY19" fmla="*/ 35027 h 47064"/>
                <a:gd name="connsiteX20" fmla="*/ 9129 w 40341"/>
                <a:gd name="connsiteY20" fmla="*/ 37179 h 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41" h="47064">
                  <a:moveTo>
                    <a:pt x="9129" y="37179"/>
                  </a:moveTo>
                  <a:cubicBezTo>
                    <a:pt x="11617" y="40339"/>
                    <a:pt x="14643" y="42961"/>
                    <a:pt x="18744" y="43902"/>
                  </a:cubicBezTo>
                  <a:cubicBezTo>
                    <a:pt x="20358" y="44238"/>
                    <a:pt x="22038" y="44440"/>
                    <a:pt x="23719" y="44238"/>
                  </a:cubicBezTo>
                  <a:cubicBezTo>
                    <a:pt x="26072" y="43969"/>
                    <a:pt x="27821" y="43364"/>
                    <a:pt x="29838" y="42557"/>
                  </a:cubicBezTo>
                  <a:cubicBezTo>
                    <a:pt x="29905" y="42557"/>
                    <a:pt x="29905" y="42557"/>
                    <a:pt x="29972" y="42557"/>
                  </a:cubicBezTo>
                  <a:cubicBezTo>
                    <a:pt x="30039" y="42557"/>
                    <a:pt x="30107" y="42490"/>
                    <a:pt x="30241" y="42423"/>
                  </a:cubicBezTo>
                  <a:cubicBezTo>
                    <a:pt x="30645" y="42221"/>
                    <a:pt x="30981" y="42154"/>
                    <a:pt x="31384" y="41952"/>
                  </a:cubicBezTo>
                  <a:cubicBezTo>
                    <a:pt x="31653" y="41818"/>
                    <a:pt x="31855" y="41616"/>
                    <a:pt x="32124" y="41482"/>
                  </a:cubicBezTo>
                  <a:cubicBezTo>
                    <a:pt x="33468" y="40675"/>
                    <a:pt x="34746" y="39666"/>
                    <a:pt x="35418" y="38187"/>
                  </a:cubicBezTo>
                  <a:cubicBezTo>
                    <a:pt x="36830" y="35162"/>
                    <a:pt x="37906" y="32001"/>
                    <a:pt x="38309" y="28707"/>
                  </a:cubicBezTo>
                  <a:cubicBezTo>
                    <a:pt x="38578" y="26690"/>
                    <a:pt x="38847" y="24606"/>
                    <a:pt x="38646" y="22521"/>
                  </a:cubicBezTo>
                  <a:cubicBezTo>
                    <a:pt x="38511" y="20572"/>
                    <a:pt x="38242" y="18554"/>
                    <a:pt x="37503" y="16739"/>
                  </a:cubicBezTo>
                  <a:cubicBezTo>
                    <a:pt x="36494" y="14050"/>
                    <a:pt x="35351" y="12100"/>
                    <a:pt x="33401" y="9948"/>
                  </a:cubicBezTo>
                  <a:cubicBezTo>
                    <a:pt x="31788" y="8267"/>
                    <a:pt x="29770" y="7125"/>
                    <a:pt x="27619" y="6250"/>
                  </a:cubicBezTo>
                  <a:cubicBezTo>
                    <a:pt x="25467" y="5444"/>
                    <a:pt x="23249" y="4839"/>
                    <a:pt x="20963" y="5107"/>
                  </a:cubicBezTo>
                  <a:cubicBezTo>
                    <a:pt x="18273" y="5444"/>
                    <a:pt x="16525" y="5914"/>
                    <a:pt x="14037" y="7192"/>
                  </a:cubicBezTo>
                  <a:cubicBezTo>
                    <a:pt x="11281" y="8604"/>
                    <a:pt x="8995" y="11159"/>
                    <a:pt x="7516" y="13781"/>
                  </a:cubicBezTo>
                  <a:cubicBezTo>
                    <a:pt x="5902" y="16672"/>
                    <a:pt x="5297" y="19697"/>
                    <a:pt x="5095" y="22925"/>
                  </a:cubicBezTo>
                  <a:cubicBezTo>
                    <a:pt x="4893" y="25413"/>
                    <a:pt x="5297" y="28102"/>
                    <a:pt x="5902" y="30455"/>
                  </a:cubicBezTo>
                  <a:cubicBezTo>
                    <a:pt x="6305" y="32069"/>
                    <a:pt x="7045" y="33548"/>
                    <a:pt x="7785" y="35027"/>
                  </a:cubicBezTo>
                  <a:cubicBezTo>
                    <a:pt x="8188" y="35834"/>
                    <a:pt x="8659" y="36506"/>
                    <a:pt x="9129" y="3717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 rot="10800000" flipV="1">
              <a:off x="10664331" y="5248645"/>
              <a:ext cx="1204208" cy="1238474"/>
              <a:chOff x="5538568" y="2208848"/>
              <a:chExt cx="989483" cy="1017639"/>
            </a:xfrm>
          </p:grpSpPr>
          <p:sp>
            <p:nvSpPr>
              <p:cNvPr id="17" name="任意多边形: 形状 16"/>
              <p:cNvSpPr/>
              <p:nvPr/>
            </p:nvSpPr>
            <p:spPr>
              <a:xfrm>
                <a:off x="5860431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>
                <a:off x="598858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>
              <a:xfrm>
                <a:off x="611673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" name="任意多边形: 形状 21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>
              <a:xfrm>
                <a:off x="573228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>
              <a:xfrm>
                <a:off x="586043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/>
              <p:cNvSpPr/>
              <p:nvPr/>
            </p:nvSpPr>
            <p:spPr>
              <a:xfrm>
                <a:off x="598858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611673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/>
              <p:cNvSpPr/>
              <p:nvPr/>
            </p:nvSpPr>
            <p:spPr>
              <a:xfrm>
                <a:off x="573228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/>
              <p:cNvSpPr/>
              <p:nvPr/>
            </p:nvSpPr>
            <p:spPr>
              <a:xfrm>
                <a:off x="586043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>
                <a:off x="598858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/>
              <p:cNvSpPr/>
              <p:nvPr/>
            </p:nvSpPr>
            <p:spPr>
              <a:xfrm>
                <a:off x="611673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/>
              <p:cNvSpPr/>
              <p:nvPr/>
            </p:nvSpPr>
            <p:spPr>
              <a:xfrm>
                <a:off x="573228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/>
              <p:cNvSpPr/>
              <p:nvPr/>
            </p:nvSpPr>
            <p:spPr>
              <a:xfrm>
                <a:off x="586043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598858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>
                <a:off x="611673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573228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586043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598858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611673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5860431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598858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611673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5860431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598858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多边形: 形状 83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611673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>
                <a:off x="5538568" y="2208848"/>
                <a:ext cx="989483" cy="1017639"/>
              </a:xfrm>
              <a:custGeom>
                <a:avLst/>
                <a:gdLst>
                  <a:gd name="connsiteX0" fmla="*/ 958068 w 989482"/>
                  <a:gd name="connsiteY0" fmla="*/ 587100 h 1017638"/>
                  <a:gd name="connsiteX1" fmla="*/ 881042 w 989482"/>
                  <a:gd name="connsiteY1" fmla="*/ 422267 h 1017638"/>
                  <a:gd name="connsiteX2" fmla="*/ 797700 w 989482"/>
                  <a:gd name="connsiteY2" fmla="*/ 247137 h 1017638"/>
                  <a:gd name="connsiteX3" fmla="*/ 756954 w 989482"/>
                  <a:gd name="connsiteY3" fmla="*/ 161502 h 1017638"/>
                  <a:gd name="connsiteX4" fmla="*/ 720995 w 989482"/>
                  <a:gd name="connsiteY4" fmla="*/ 89182 h 1017638"/>
                  <a:gd name="connsiteX5" fmla="*/ 614043 w 989482"/>
                  <a:gd name="connsiteY5" fmla="*/ 6725 h 1017638"/>
                  <a:gd name="connsiteX6" fmla="*/ 468315 w 989482"/>
                  <a:gd name="connsiteY6" fmla="*/ 17303 h 1017638"/>
                  <a:gd name="connsiteX7" fmla="*/ 312089 w 989482"/>
                  <a:gd name="connsiteY7" fmla="*/ 56199 h 1017638"/>
                  <a:gd name="connsiteX8" fmla="*/ 153289 w 989482"/>
                  <a:gd name="connsiteY8" fmla="*/ 103501 h 1017638"/>
                  <a:gd name="connsiteX9" fmla="*/ 53255 w 989482"/>
                  <a:gd name="connsiteY9" fmla="*/ 154704 h 1017638"/>
                  <a:gd name="connsiteX10" fmla="*/ 50600 w 989482"/>
                  <a:gd name="connsiteY10" fmla="*/ 164640 h 1017638"/>
                  <a:gd name="connsiteX11" fmla="*/ 50681 w 989482"/>
                  <a:gd name="connsiteY11" fmla="*/ 164720 h 1017638"/>
                  <a:gd name="connsiteX12" fmla="*/ 62024 w 989482"/>
                  <a:gd name="connsiteY12" fmla="*/ 197663 h 1017638"/>
                  <a:gd name="connsiteX13" fmla="*/ 61661 w 989482"/>
                  <a:gd name="connsiteY13" fmla="*/ 199191 h 1017638"/>
                  <a:gd name="connsiteX14" fmla="*/ 40022 w 989482"/>
                  <a:gd name="connsiteY14" fmla="*/ 266926 h 1017638"/>
                  <a:gd name="connsiteX15" fmla="*/ 8688 w 989482"/>
                  <a:gd name="connsiteY15" fmla="*/ 287963 h 1017638"/>
                  <a:gd name="connsiteX16" fmla="*/ 3017 w 989482"/>
                  <a:gd name="connsiteY16" fmla="*/ 306345 h 1017638"/>
                  <a:gd name="connsiteX17" fmla="*/ 5511 w 989482"/>
                  <a:gd name="connsiteY17" fmla="*/ 318050 h 1017638"/>
                  <a:gd name="connsiteX18" fmla="*/ 6315 w 989482"/>
                  <a:gd name="connsiteY18" fmla="*/ 320262 h 1017638"/>
                  <a:gd name="connsiteX19" fmla="*/ 243912 w 989482"/>
                  <a:gd name="connsiteY19" fmla="*/ 856634 h 1017638"/>
                  <a:gd name="connsiteX20" fmla="*/ 303844 w 989482"/>
                  <a:gd name="connsiteY20" fmla="*/ 1009561 h 1017638"/>
                  <a:gd name="connsiteX21" fmla="*/ 307826 w 989482"/>
                  <a:gd name="connsiteY21" fmla="*/ 1014710 h 1017638"/>
                  <a:gd name="connsiteX22" fmla="*/ 316594 w 989482"/>
                  <a:gd name="connsiteY22" fmla="*/ 1016842 h 1017638"/>
                  <a:gd name="connsiteX23" fmla="*/ 706595 w 989482"/>
                  <a:gd name="connsiteY23" fmla="*/ 917250 h 1017638"/>
                  <a:gd name="connsiteX24" fmla="*/ 806911 w 989482"/>
                  <a:gd name="connsiteY24" fmla="*/ 884428 h 1017638"/>
                  <a:gd name="connsiteX25" fmla="*/ 838848 w 989482"/>
                  <a:gd name="connsiteY25" fmla="*/ 985347 h 1017638"/>
                  <a:gd name="connsiteX26" fmla="*/ 857753 w 989482"/>
                  <a:gd name="connsiteY26" fmla="*/ 987841 h 1017638"/>
                  <a:gd name="connsiteX27" fmla="*/ 877543 w 989482"/>
                  <a:gd name="connsiteY27" fmla="*/ 942751 h 1017638"/>
                  <a:gd name="connsiteX28" fmla="*/ 878950 w 989482"/>
                  <a:gd name="connsiteY28" fmla="*/ 940016 h 1017638"/>
                  <a:gd name="connsiteX29" fmla="*/ 887558 w 989482"/>
                  <a:gd name="connsiteY29" fmla="*/ 944642 h 1017638"/>
                  <a:gd name="connsiteX30" fmla="*/ 908152 w 989482"/>
                  <a:gd name="connsiteY30" fmla="*/ 956990 h 1017638"/>
                  <a:gd name="connsiteX31" fmla="*/ 916760 w 989482"/>
                  <a:gd name="connsiteY31" fmla="*/ 957875 h 1017638"/>
                  <a:gd name="connsiteX32" fmla="*/ 927781 w 989482"/>
                  <a:gd name="connsiteY32" fmla="*/ 944923 h 1017638"/>
                  <a:gd name="connsiteX33" fmla="*/ 901233 w 989482"/>
                  <a:gd name="connsiteY33" fmla="*/ 849877 h 1017638"/>
                  <a:gd name="connsiteX34" fmla="*/ 956781 w 989482"/>
                  <a:gd name="connsiteY34" fmla="*/ 809654 h 1017638"/>
                  <a:gd name="connsiteX35" fmla="*/ 984133 w 989482"/>
                  <a:gd name="connsiteY35" fmla="*/ 745297 h 1017638"/>
                  <a:gd name="connsiteX36" fmla="*/ 958068 w 989482"/>
                  <a:gd name="connsiteY36" fmla="*/ 587100 h 1017638"/>
                  <a:gd name="connsiteX37" fmla="*/ 76182 w 989482"/>
                  <a:gd name="connsiteY37" fmla="*/ 230605 h 1017638"/>
                  <a:gd name="connsiteX38" fmla="*/ 92070 w 989482"/>
                  <a:gd name="connsiteY38" fmla="*/ 264232 h 1017638"/>
                  <a:gd name="connsiteX39" fmla="*/ 156507 w 989482"/>
                  <a:gd name="connsiteY39" fmla="*/ 394071 h 1017638"/>
                  <a:gd name="connsiteX40" fmla="*/ 218571 w 989482"/>
                  <a:gd name="connsiteY40" fmla="*/ 525519 h 1017638"/>
                  <a:gd name="connsiteX41" fmla="*/ 283450 w 989482"/>
                  <a:gd name="connsiteY41" fmla="*/ 685446 h 1017638"/>
                  <a:gd name="connsiteX42" fmla="*/ 364218 w 989482"/>
                  <a:gd name="connsiteY42" fmla="*/ 860737 h 1017638"/>
                  <a:gd name="connsiteX43" fmla="*/ 363856 w 989482"/>
                  <a:gd name="connsiteY43" fmla="*/ 863673 h 1017638"/>
                  <a:gd name="connsiteX44" fmla="*/ 347445 w 989482"/>
                  <a:gd name="connsiteY44" fmla="*/ 941866 h 1017638"/>
                  <a:gd name="connsiteX45" fmla="*/ 124731 w 989482"/>
                  <a:gd name="connsiteY45" fmla="*/ 418527 h 1017638"/>
                  <a:gd name="connsiteX46" fmla="*/ 58082 w 989482"/>
                  <a:gd name="connsiteY46" fmla="*/ 276781 h 1017638"/>
                  <a:gd name="connsiteX47" fmla="*/ 76182 w 989482"/>
                  <a:gd name="connsiteY47" fmla="*/ 230605 h 1017638"/>
                  <a:gd name="connsiteX48" fmla="*/ 423225 w 989482"/>
                  <a:gd name="connsiteY48" fmla="*/ 972195 h 1017638"/>
                  <a:gd name="connsiteX49" fmla="*/ 320255 w 989482"/>
                  <a:gd name="connsiteY49" fmla="*/ 994840 h 1017638"/>
                  <a:gd name="connsiteX50" fmla="*/ 95529 w 989482"/>
                  <a:gd name="connsiteY50" fmla="*/ 462088 h 1017638"/>
                  <a:gd name="connsiteX51" fmla="*/ 28880 w 989482"/>
                  <a:gd name="connsiteY51" fmla="*/ 319538 h 1017638"/>
                  <a:gd name="connsiteX52" fmla="*/ 26145 w 989482"/>
                  <a:gd name="connsiteY52" fmla="*/ 312781 h 1017638"/>
                  <a:gd name="connsiteX53" fmla="*/ 26064 w 989482"/>
                  <a:gd name="connsiteY53" fmla="*/ 312700 h 1017638"/>
                  <a:gd name="connsiteX54" fmla="*/ 25099 w 989482"/>
                  <a:gd name="connsiteY54" fmla="*/ 311091 h 1017638"/>
                  <a:gd name="connsiteX55" fmla="*/ 24375 w 989482"/>
                  <a:gd name="connsiteY55" fmla="*/ 309764 h 1017638"/>
                  <a:gd name="connsiteX56" fmla="*/ 24375 w 989482"/>
                  <a:gd name="connsiteY56" fmla="*/ 309603 h 1017638"/>
                  <a:gd name="connsiteX57" fmla="*/ 23852 w 989482"/>
                  <a:gd name="connsiteY57" fmla="*/ 307994 h 1017638"/>
                  <a:gd name="connsiteX58" fmla="*/ 23772 w 989482"/>
                  <a:gd name="connsiteY58" fmla="*/ 307471 h 1017638"/>
                  <a:gd name="connsiteX59" fmla="*/ 23772 w 989482"/>
                  <a:gd name="connsiteY59" fmla="*/ 305058 h 1017638"/>
                  <a:gd name="connsiteX60" fmla="*/ 23932 w 989482"/>
                  <a:gd name="connsiteY60" fmla="*/ 304253 h 1017638"/>
                  <a:gd name="connsiteX61" fmla="*/ 24818 w 989482"/>
                  <a:gd name="connsiteY61" fmla="*/ 301518 h 1017638"/>
                  <a:gd name="connsiteX62" fmla="*/ 25421 w 989482"/>
                  <a:gd name="connsiteY62" fmla="*/ 300191 h 1017638"/>
                  <a:gd name="connsiteX63" fmla="*/ 27191 w 989482"/>
                  <a:gd name="connsiteY63" fmla="*/ 297456 h 1017638"/>
                  <a:gd name="connsiteX64" fmla="*/ 28156 w 989482"/>
                  <a:gd name="connsiteY64" fmla="*/ 296410 h 1017638"/>
                  <a:gd name="connsiteX65" fmla="*/ 30569 w 989482"/>
                  <a:gd name="connsiteY65" fmla="*/ 293916 h 1017638"/>
                  <a:gd name="connsiteX66" fmla="*/ 31896 w 989482"/>
                  <a:gd name="connsiteY66" fmla="*/ 292750 h 1017638"/>
                  <a:gd name="connsiteX67" fmla="*/ 32701 w 989482"/>
                  <a:gd name="connsiteY67" fmla="*/ 292227 h 1017638"/>
                  <a:gd name="connsiteX68" fmla="*/ 32862 w 989482"/>
                  <a:gd name="connsiteY68" fmla="*/ 292146 h 1017638"/>
                  <a:gd name="connsiteX69" fmla="*/ 34551 w 989482"/>
                  <a:gd name="connsiteY69" fmla="*/ 290899 h 1017638"/>
                  <a:gd name="connsiteX70" fmla="*/ 37649 w 989482"/>
                  <a:gd name="connsiteY70" fmla="*/ 289129 h 1017638"/>
                  <a:gd name="connsiteX71" fmla="*/ 38896 w 989482"/>
                  <a:gd name="connsiteY71" fmla="*/ 288526 h 1017638"/>
                  <a:gd name="connsiteX72" fmla="*/ 40585 w 989482"/>
                  <a:gd name="connsiteY72" fmla="*/ 288084 h 1017638"/>
                  <a:gd name="connsiteX73" fmla="*/ 275607 w 989482"/>
                  <a:gd name="connsiteY73" fmla="*/ 818865 h 1017638"/>
                  <a:gd name="connsiteX74" fmla="*/ 334091 w 989482"/>
                  <a:gd name="connsiteY74" fmla="*/ 963707 h 1017638"/>
                  <a:gd name="connsiteX75" fmla="*/ 342337 w 989482"/>
                  <a:gd name="connsiteY75" fmla="*/ 970465 h 1017638"/>
                  <a:gd name="connsiteX76" fmla="*/ 349899 w 989482"/>
                  <a:gd name="connsiteY76" fmla="*/ 971189 h 1017638"/>
                  <a:gd name="connsiteX77" fmla="*/ 774089 w 989482"/>
                  <a:gd name="connsiteY77" fmla="*/ 841792 h 1017638"/>
                  <a:gd name="connsiteX78" fmla="*/ 791747 w 989482"/>
                  <a:gd name="connsiteY78" fmla="*/ 836482 h 1017638"/>
                  <a:gd name="connsiteX79" fmla="*/ 800717 w 989482"/>
                  <a:gd name="connsiteY79" fmla="*/ 864719 h 1017638"/>
                  <a:gd name="connsiteX80" fmla="*/ 423225 w 989482"/>
                  <a:gd name="connsiteY80" fmla="*/ 972195 h 1017638"/>
                  <a:gd name="connsiteX81" fmla="*/ 764677 w 989482"/>
                  <a:gd name="connsiteY81" fmla="*/ 823008 h 1017638"/>
                  <a:gd name="connsiteX82" fmla="*/ 495626 w 989482"/>
                  <a:gd name="connsiteY82" fmla="*/ 905103 h 1017638"/>
                  <a:gd name="connsiteX83" fmla="*/ 369689 w 989482"/>
                  <a:gd name="connsiteY83" fmla="*/ 943435 h 1017638"/>
                  <a:gd name="connsiteX84" fmla="*/ 384611 w 989482"/>
                  <a:gd name="connsiteY84" fmla="*/ 869063 h 1017638"/>
                  <a:gd name="connsiteX85" fmla="*/ 388794 w 989482"/>
                  <a:gd name="connsiteY85" fmla="*/ 868781 h 1017638"/>
                  <a:gd name="connsiteX86" fmla="*/ 809526 w 989482"/>
                  <a:gd name="connsiteY86" fmla="*/ 746906 h 1017638"/>
                  <a:gd name="connsiteX87" fmla="*/ 913100 w 989482"/>
                  <a:gd name="connsiteY87" fmla="*/ 715050 h 1017638"/>
                  <a:gd name="connsiteX88" fmla="*/ 910364 w 989482"/>
                  <a:gd name="connsiteY88" fmla="*/ 743286 h 1017638"/>
                  <a:gd name="connsiteX89" fmla="*/ 891017 w 989482"/>
                  <a:gd name="connsiteY89" fmla="*/ 781015 h 1017638"/>
                  <a:gd name="connsiteX90" fmla="*/ 870423 w 989482"/>
                  <a:gd name="connsiteY90" fmla="*/ 791151 h 1017638"/>
                  <a:gd name="connsiteX91" fmla="*/ 865878 w 989482"/>
                  <a:gd name="connsiteY91" fmla="*/ 792760 h 1017638"/>
                  <a:gd name="connsiteX92" fmla="*/ 831527 w 989482"/>
                  <a:gd name="connsiteY92" fmla="*/ 802695 h 1017638"/>
                  <a:gd name="connsiteX93" fmla="*/ 764677 w 989482"/>
                  <a:gd name="connsiteY93" fmla="*/ 823008 h 1017638"/>
                  <a:gd name="connsiteX94" fmla="*/ 903486 w 989482"/>
                  <a:gd name="connsiteY94" fmla="*/ 929961 h 1017638"/>
                  <a:gd name="connsiteX95" fmla="*/ 891942 w 989482"/>
                  <a:gd name="connsiteY95" fmla="*/ 923042 h 1017638"/>
                  <a:gd name="connsiteX96" fmla="*/ 867004 w 989482"/>
                  <a:gd name="connsiteY96" fmla="*/ 921634 h 1017638"/>
                  <a:gd name="connsiteX97" fmla="*/ 853690 w 989482"/>
                  <a:gd name="connsiteY97" fmla="*/ 945848 h 1017638"/>
                  <a:gd name="connsiteX98" fmla="*/ 850512 w 989482"/>
                  <a:gd name="connsiteY98" fmla="*/ 953290 h 1017638"/>
                  <a:gd name="connsiteX99" fmla="*/ 811537 w 989482"/>
                  <a:gd name="connsiteY99" fmla="*/ 830369 h 1017638"/>
                  <a:gd name="connsiteX100" fmla="*/ 844841 w 989482"/>
                  <a:gd name="connsiteY100" fmla="*/ 820152 h 1017638"/>
                  <a:gd name="connsiteX101" fmla="*/ 864711 w 989482"/>
                  <a:gd name="connsiteY101" fmla="*/ 814400 h 1017638"/>
                  <a:gd name="connsiteX102" fmla="*/ 903486 w 989482"/>
                  <a:gd name="connsiteY102" fmla="*/ 929961 h 1017638"/>
                  <a:gd name="connsiteX103" fmla="*/ 950547 w 989482"/>
                  <a:gd name="connsiteY103" fmla="*/ 781458 h 1017638"/>
                  <a:gd name="connsiteX104" fmla="*/ 893913 w 989482"/>
                  <a:gd name="connsiteY104" fmla="*/ 830529 h 1017638"/>
                  <a:gd name="connsiteX105" fmla="*/ 884219 w 989482"/>
                  <a:gd name="connsiteY105" fmla="*/ 807723 h 1017638"/>
                  <a:gd name="connsiteX106" fmla="*/ 904210 w 989482"/>
                  <a:gd name="connsiteY106" fmla="*/ 796903 h 1017638"/>
                  <a:gd name="connsiteX107" fmla="*/ 933774 w 989482"/>
                  <a:gd name="connsiteY107" fmla="*/ 708332 h 1017638"/>
                  <a:gd name="connsiteX108" fmla="*/ 925448 w 989482"/>
                  <a:gd name="connsiteY108" fmla="*/ 689709 h 1017638"/>
                  <a:gd name="connsiteX109" fmla="*/ 507492 w 989482"/>
                  <a:gd name="connsiteY109" fmla="*/ 815205 h 1017638"/>
                  <a:gd name="connsiteX110" fmla="*/ 383324 w 989482"/>
                  <a:gd name="connsiteY110" fmla="*/ 848831 h 1017638"/>
                  <a:gd name="connsiteX111" fmla="*/ 381635 w 989482"/>
                  <a:gd name="connsiteY111" fmla="*/ 849434 h 1017638"/>
                  <a:gd name="connsiteX112" fmla="*/ 242987 w 989482"/>
                  <a:gd name="connsiteY112" fmla="*/ 530869 h 1017638"/>
                  <a:gd name="connsiteX113" fmla="*/ 119421 w 989482"/>
                  <a:gd name="connsiteY113" fmla="*/ 273362 h 1017638"/>
                  <a:gd name="connsiteX114" fmla="*/ 72562 w 989482"/>
                  <a:gd name="connsiteY114" fmla="*/ 165323 h 1017638"/>
                  <a:gd name="connsiteX115" fmla="*/ 148623 w 989482"/>
                  <a:gd name="connsiteY115" fmla="*/ 127152 h 1017638"/>
                  <a:gd name="connsiteX116" fmla="*/ 276250 w 989482"/>
                  <a:gd name="connsiteY116" fmla="*/ 87050 h 1017638"/>
                  <a:gd name="connsiteX117" fmla="*/ 422340 w 989482"/>
                  <a:gd name="connsiteY117" fmla="*/ 49683 h 1017638"/>
                  <a:gd name="connsiteX118" fmla="*/ 563482 w 989482"/>
                  <a:gd name="connsiteY118" fmla="*/ 23779 h 1017638"/>
                  <a:gd name="connsiteX119" fmla="*/ 629166 w 989482"/>
                  <a:gd name="connsiteY119" fmla="*/ 31663 h 1017638"/>
                  <a:gd name="connsiteX120" fmla="*/ 683588 w 989482"/>
                  <a:gd name="connsiteY120" fmla="*/ 70277 h 1017638"/>
                  <a:gd name="connsiteX121" fmla="*/ 719547 w 989482"/>
                  <a:gd name="connsiteY121" fmla="*/ 130651 h 1017638"/>
                  <a:gd name="connsiteX122" fmla="*/ 756914 w 989482"/>
                  <a:gd name="connsiteY122" fmla="*/ 209126 h 1017638"/>
                  <a:gd name="connsiteX123" fmla="*/ 911088 w 989482"/>
                  <a:gd name="connsiteY123" fmla="*/ 533202 h 1017638"/>
                  <a:gd name="connsiteX124" fmla="*/ 966475 w 989482"/>
                  <a:gd name="connsiteY124" fmla="*/ 707970 h 1017638"/>
                  <a:gd name="connsiteX125" fmla="*/ 950547 w 989482"/>
                  <a:gd name="connsiteY125" fmla="*/ 781458 h 101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989482" h="1017638">
                    <a:moveTo>
                      <a:pt x="958068" y="587100"/>
                    </a:moveTo>
                    <a:cubicBezTo>
                      <a:pt x="934820" y="531191"/>
                      <a:pt x="907026" y="476930"/>
                      <a:pt x="881042" y="422267"/>
                    </a:cubicBezTo>
                    <a:cubicBezTo>
                      <a:pt x="853248" y="363863"/>
                      <a:pt x="825494" y="305540"/>
                      <a:pt x="797700" y="247137"/>
                    </a:cubicBezTo>
                    <a:cubicBezTo>
                      <a:pt x="784104" y="218539"/>
                      <a:pt x="770549" y="189980"/>
                      <a:pt x="756954" y="161502"/>
                    </a:cubicBezTo>
                    <a:cubicBezTo>
                      <a:pt x="745410" y="137167"/>
                      <a:pt x="734510" y="112431"/>
                      <a:pt x="720995" y="89182"/>
                    </a:cubicBezTo>
                    <a:cubicBezTo>
                      <a:pt x="696781" y="47189"/>
                      <a:pt x="662873" y="15493"/>
                      <a:pt x="614043" y="6725"/>
                    </a:cubicBezTo>
                    <a:cubicBezTo>
                      <a:pt x="565654" y="-1883"/>
                      <a:pt x="515537" y="5679"/>
                      <a:pt x="468315" y="17303"/>
                    </a:cubicBezTo>
                    <a:cubicBezTo>
                      <a:pt x="416105" y="30094"/>
                      <a:pt x="364017" y="42603"/>
                      <a:pt x="312089" y="56199"/>
                    </a:cubicBezTo>
                    <a:cubicBezTo>
                      <a:pt x="258673" y="70116"/>
                      <a:pt x="205217" y="84798"/>
                      <a:pt x="153289" y="103501"/>
                    </a:cubicBezTo>
                    <a:cubicBezTo>
                      <a:pt x="118939" y="115930"/>
                      <a:pt x="80767" y="129605"/>
                      <a:pt x="53255" y="154704"/>
                    </a:cubicBezTo>
                    <a:cubicBezTo>
                      <a:pt x="49876" y="157721"/>
                      <a:pt x="49434" y="161462"/>
                      <a:pt x="50600" y="164640"/>
                    </a:cubicBezTo>
                    <a:cubicBezTo>
                      <a:pt x="50600" y="164720"/>
                      <a:pt x="50600" y="164720"/>
                      <a:pt x="50681" y="164720"/>
                    </a:cubicBezTo>
                    <a:cubicBezTo>
                      <a:pt x="53858" y="175821"/>
                      <a:pt x="57800" y="186803"/>
                      <a:pt x="62024" y="197663"/>
                    </a:cubicBezTo>
                    <a:cubicBezTo>
                      <a:pt x="61943" y="198186"/>
                      <a:pt x="61661" y="198628"/>
                      <a:pt x="61661" y="199191"/>
                    </a:cubicBezTo>
                    <a:cubicBezTo>
                      <a:pt x="59007" y="222521"/>
                      <a:pt x="51365" y="245970"/>
                      <a:pt x="40022" y="266926"/>
                    </a:cubicBezTo>
                    <a:cubicBezTo>
                      <a:pt x="27432" y="268978"/>
                      <a:pt x="15687" y="277384"/>
                      <a:pt x="8688" y="287963"/>
                    </a:cubicBezTo>
                    <a:cubicBezTo>
                      <a:pt x="5229" y="293393"/>
                      <a:pt x="3017" y="299950"/>
                      <a:pt x="3017" y="306345"/>
                    </a:cubicBezTo>
                    <a:cubicBezTo>
                      <a:pt x="3017" y="310528"/>
                      <a:pt x="3902" y="314430"/>
                      <a:pt x="5511" y="318050"/>
                    </a:cubicBezTo>
                    <a:cubicBezTo>
                      <a:pt x="5672" y="318774"/>
                      <a:pt x="5953" y="319458"/>
                      <a:pt x="6315" y="320262"/>
                    </a:cubicBezTo>
                    <a:cubicBezTo>
                      <a:pt x="90542" y="496800"/>
                      <a:pt x="170505" y="675309"/>
                      <a:pt x="243912" y="856634"/>
                    </a:cubicBezTo>
                    <a:cubicBezTo>
                      <a:pt x="264425" y="907395"/>
                      <a:pt x="284376" y="958358"/>
                      <a:pt x="303844" y="1009561"/>
                    </a:cubicBezTo>
                    <a:cubicBezTo>
                      <a:pt x="304729" y="1011854"/>
                      <a:pt x="306136" y="1013543"/>
                      <a:pt x="307826" y="1014710"/>
                    </a:cubicBezTo>
                    <a:cubicBezTo>
                      <a:pt x="310038" y="1016560"/>
                      <a:pt x="313054" y="1017566"/>
                      <a:pt x="316594" y="1016842"/>
                    </a:cubicBezTo>
                    <a:cubicBezTo>
                      <a:pt x="448043" y="989772"/>
                      <a:pt x="578365" y="956910"/>
                      <a:pt x="706595" y="917250"/>
                    </a:cubicBezTo>
                    <a:cubicBezTo>
                      <a:pt x="740222" y="906792"/>
                      <a:pt x="773606" y="895771"/>
                      <a:pt x="806911" y="884428"/>
                    </a:cubicBezTo>
                    <a:cubicBezTo>
                      <a:pt x="817570" y="918054"/>
                      <a:pt x="828229" y="951721"/>
                      <a:pt x="838848" y="985347"/>
                    </a:cubicBezTo>
                    <a:cubicBezTo>
                      <a:pt x="841262" y="992989"/>
                      <a:pt x="853931" y="996449"/>
                      <a:pt x="857753" y="987841"/>
                    </a:cubicBezTo>
                    <a:cubicBezTo>
                      <a:pt x="864309" y="972757"/>
                      <a:pt x="870906" y="957754"/>
                      <a:pt x="877543" y="942751"/>
                    </a:cubicBezTo>
                    <a:cubicBezTo>
                      <a:pt x="877703" y="942470"/>
                      <a:pt x="878508" y="941062"/>
                      <a:pt x="878950" y="940016"/>
                    </a:cubicBezTo>
                    <a:cubicBezTo>
                      <a:pt x="881082" y="941786"/>
                      <a:pt x="885869" y="943636"/>
                      <a:pt x="887558" y="944642"/>
                    </a:cubicBezTo>
                    <a:cubicBezTo>
                      <a:pt x="894396" y="948825"/>
                      <a:pt x="901314" y="952887"/>
                      <a:pt x="908152" y="956990"/>
                    </a:cubicBezTo>
                    <a:cubicBezTo>
                      <a:pt x="911249" y="958840"/>
                      <a:pt x="914266" y="958840"/>
                      <a:pt x="916760" y="957875"/>
                    </a:cubicBezTo>
                    <a:cubicBezTo>
                      <a:pt x="922793" y="957794"/>
                      <a:pt x="929269" y="952726"/>
                      <a:pt x="927781" y="944923"/>
                    </a:cubicBezTo>
                    <a:cubicBezTo>
                      <a:pt x="921385" y="912624"/>
                      <a:pt x="912496" y="880848"/>
                      <a:pt x="901233" y="849877"/>
                    </a:cubicBezTo>
                    <a:cubicBezTo>
                      <a:pt x="922552" y="840465"/>
                      <a:pt x="942060" y="828558"/>
                      <a:pt x="956781" y="809654"/>
                    </a:cubicBezTo>
                    <a:cubicBezTo>
                      <a:pt x="971262" y="791111"/>
                      <a:pt x="980111" y="768466"/>
                      <a:pt x="984133" y="745297"/>
                    </a:cubicBezTo>
                    <a:cubicBezTo>
                      <a:pt x="993505" y="691197"/>
                      <a:pt x="978582" y="636776"/>
                      <a:pt x="958068" y="587100"/>
                    </a:cubicBezTo>
                    <a:close/>
                    <a:moveTo>
                      <a:pt x="76182" y="230605"/>
                    </a:moveTo>
                    <a:cubicBezTo>
                      <a:pt x="81411" y="241868"/>
                      <a:pt x="86761" y="253130"/>
                      <a:pt x="92070" y="264232"/>
                    </a:cubicBezTo>
                    <a:cubicBezTo>
                      <a:pt x="112946" y="307793"/>
                      <a:pt x="135028" y="350871"/>
                      <a:pt x="156507" y="394071"/>
                    </a:cubicBezTo>
                    <a:cubicBezTo>
                      <a:pt x="178147" y="437391"/>
                      <a:pt x="199546" y="480872"/>
                      <a:pt x="218571" y="525519"/>
                    </a:cubicBezTo>
                    <a:cubicBezTo>
                      <a:pt x="241096" y="578413"/>
                      <a:pt x="261529" y="632311"/>
                      <a:pt x="283450" y="685446"/>
                    </a:cubicBezTo>
                    <a:cubicBezTo>
                      <a:pt x="307946" y="744935"/>
                      <a:pt x="333971" y="803942"/>
                      <a:pt x="364218" y="860737"/>
                    </a:cubicBezTo>
                    <a:cubicBezTo>
                      <a:pt x="363936" y="861621"/>
                      <a:pt x="363775" y="862587"/>
                      <a:pt x="363856" y="863673"/>
                    </a:cubicBezTo>
                    <a:cubicBezTo>
                      <a:pt x="365465" y="890904"/>
                      <a:pt x="359673" y="917733"/>
                      <a:pt x="347445" y="941866"/>
                    </a:cubicBezTo>
                    <a:cubicBezTo>
                      <a:pt x="277498" y="765690"/>
                      <a:pt x="203648" y="590922"/>
                      <a:pt x="124731" y="418527"/>
                    </a:cubicBezTo>
                    <a:cubicBezTo>
                      <a:pt x="103091" y="371023"/>
                      <a:pt x="80888" y="323802"/>
                      <a:pt x="58082" y="276781"/>
                    </a:cubicBezTo>
                    <a:cubicBezTo>
                      <a:pt x="66046" y="262140"/>
                      <a:pt x="71919" y="246614"/>
                      <a:pt x="76182" y="230605"/>
                    </a:cubicBezTo>
                    <a:close/>
                    <a:moveTo>
                      <a:pt x="423225" y="972195"/>
                    </a:moveTo>
                    <a:cubicBezTo>
                      <a:pt x="388955" y="980199"/>
                      <a:pt x="354685" y="987721"/>
                      <a:pt x="320255" y="994840"/>
                    </a:cubicBezTo>
                    <a:cubicBezTo>
                      <a:pt x="251554" y="814762"/>
                      <a:pt x="175935" y="637299"/>
                      <a:pt x="95529" y="462088"/>
                    </a:cubicBezTo>
                    <a:cubicBezTo>
                      <a:pt x="73688" y="414424"/>
                      <a:pt x="51405" y="366920"/>
                      <a:pt x="28880" y="319538"/>
                    </a:cubicBezTo>
                    <a:cubicBezTo>
                      <a:pt x="28719" y="317124"/>
                      <a:pt x="27834" y="314832"/>
                      <a:pt x="26145" y="312781"/>
                    </a:cubicBezTo>
                    <a:cubicBezTo>
                      <a:pt x="26064" y="312700"/>
                      <a:pt x="26145" y="312781"/>
                      <a:pt x="26064" y="312700"/>
                    </a:cubicBezTo>
                    <a:cubicBezTo>
                      <a:pt x="25783" y="312177"/>
                      <a:pt x="25340" y="311654"/>
                      <a:pt x="25099" y="311091"/>
                    </a:cubicBezTo>
                    <a:cubicBezTo>
                      <a:pt x="24818" y="310649"/>
                      <a:pt x="24657" y="310206"/>
                      <a:pt x="24375" y="309764"/>
                    </a:cubicBezTo>
                    <a:cubicBezTo>
                      <a:pt x="24375" y="309683"/>
                      <a:pt x="24375" y="309683"/>
                      <a:pt x="24375" y="309603"/>
                    </a:cubicBezTo>
                    <a:cubicBezTo>
                      <a:pt x="24214" y="309080"/>
                      <a:pt x="24013" y="308557"/>
                      <a:pt x="23852" y="307994"/>
                    </a:cubicBezTo>
                    <a:cubicBezTo>
                      <a:pt x="23852" y="307914"/>
                      <a:pt x="23852" y="307712"/>
                      <a:pt x="23772" y="307471"/>
                    </a:cubicBezTo>
                    <a:lnTo>
                      <a:pt x="23772" y="305058"/>
                    </a:lnTo>
                    <a:cubicBezTo>
                      <a:pt x="23852" y="304696"/>
                      <a:pt x="23932" y="304455"/>
                      <a:pt x="23932" y="304253"/>
                    </a:cubicBezTo>
                    <a:cubicBezTo>
                      <a:pt x="24093" y="303368"/>
                      <a:pt x="24657" y="302403"/>
                      <a:pt x="24818" y="301518"/>
                    </a:cubicBezTo>
                    <a:cubicBezTo>
                      <a:pt x="24978" y="301076"/>
                      <a:pt x="25260" y="300633"/>
                      <a:pt x="25421" y="300191"/>
                    </a:cubicBezTo>
                    <a:cubicBezTo>
                      <a:pt x="26024" y="299225"/>
                      <a:pt x="26668" y="298341"/>
                      <a:pt x="27191" y="297456"/>
                    </a:cubicBezTo>
                    <a:cubicBezTo>
                      <a:pt x="27553" y="297093"/>
                      <a:pt x="27794" y="296651"/>
                      <a:pt x="28156" y="296410"/>
                    </a:cubicBezTo>
                    <a:cubicBezTo>
                      <a:pt x="28960" y="295525"/>
                      <a:pt x="29765" y="294720"/>
                      <a:pt x="30569" y="293916"/>
                    </a:cubicBezTo>
                    <a:cubicBezTo>
                      <a:pt x="31012" y="293473"/>
                      <a:pt x="31454" y="293111"/>
                      <a:pt x="31896" y="292750"/>
                    </a:cubicBezTo>
                    <a:lnTo>
                      <a:pt x="32701" y="292227"/>
                    </a:lnTo>
                    <a:cubicBezTo>
                      <a:pt x="32782" y="292146"/>
                      <a:pt x="32782" y="292066"/>
                      <a:pt x="32862" y="292146"/>
                    </a:cubicBezTo>
                    <a:cubicBezTo>
                      <a:pt x="33465" y="291623"/>
                      <a:pt x="34028" y="291261"/>
                      <a:pt x="34551" y="290899"/>
                    </a:cubicBezTo>
                    <a:cubicBezTo>
                      <a:pt x="35517" y="290296"/>
                      <a:pt x="36603" y="289652"/>
                      <a:pt x="37649" y="289129"/>
                    </a:cubicBezTo>
                    <a:cubicBezTo>
                      <a:pt x="38010" y="288968"/>
                      <a:pt x="38453" y="288768"/>
                      <a:pt x="38896" y="288526"/>
                    </a:cubicBezTo>
                    <a:cubicBezTo>
                      <a:pt x="39418" y="288365"/>
                      <a:pt x="40062" y="288245"/>
                      <a:pt x="40585" y="288084"/>
                    </a:cubicBezTo>
                    <a:cubicBezTo>
                      <a:pt x="125093" y="462128"/>
                      <a:pt x="201959" y="639913"/>
                      <a:pt x="275607" y="818865"/>
                    </a:cubicBezTo>
                    <a:cubicBezTo>
                      <a:pt x="295397" y="866971"/>
                      <a:pt x="314945" y="915239"/>
                      <a:pt x="334091" y="963707"/>
                    </a:cubicBezTo>
                    <a:cubicBezTo>
                      <a:pt x="335619" y="967690"/>
                      <a:pt x="338878" y="969821"/>
                      <a:pt x="342337" y="970465"/>
                    </a:cubicBezTo>
                    <a:cubicBezTo>
                      <a:pt x="344388" y="971631"/>
                      <a:pt x="346963" y="972074"/>
                      <a:pt x="349899" y="971189"/>
                    </a:cubicBezTo>
                    <a:lnTo>
                      <a:pt x="774089" y="841792"/>
                    </a:lnTo>
                    <a:cubicBezTo>
                      <a:pt x="780042" y="840022"/>
                      <a:pt x="785915" y="838252"/>
                      <a:pt x="791747" y="836482"/>
                    </a:cubicBezTo>
                    <a:cubicBezTo>
                      <a:pt x="794764" y="845895"/>
                      <a:pt x="797780" y="855307"/>
                      <a:pt x="800717" y="864719"/>
                    </a:cubicBezTo>
                    <a:cubicBezTo>
                      <a:pt x="676911" y="907073"/>
                      <a:pt x="550692" y="942550"/>
                      <a:pt x="423225" y="972195"/>
                    </a:cubicBezTo>
                    <a:close/>
                    <a:moveTo>
                      <a:pt x="764677" y="823008"/>
                    </a:moveTo>
                    <a:cubicBezTo>
                      <a:pt x="675020" y="850359"/>
                      <a:pt x="585283" y="877671"/>
                      <a:pt x="495626" y="905103"/>
                    </a:cubicBezTo>
                    <a:cubicBezTo>
                      <a:pt x="453634" y="917894"/>
                      <a:pt x="411641" y="930684"/>
                      <a:pt x="369689" y="943435"/>
                    </a:cubicBezTo>
                    <a:cubicBezTo>
                      <a:pt x="380066" y="920186"/>
                      <a:pt x="385215" y="894604"/>
                      <a:pt x="384611" y="869063"/>
                    </a:cubicBezTo>
                    <a:cubicBezTo>
                      <a:pt x="385858" y="869224"/>
                      <a:pt x="387266" y="869144"/>
                      <a:pt x="388794" y="868781"/>
                    </a:cubicBezTo>
                    <a:cubicBezTo>
                      <a:pt x="530097" y="831776"/>
                      <a:pt x="669912" y="789783"/>
                      <a:pt x="809526" y="746906"/>
                    </a:cubicBezTo>
                    <a:cubicBezTo>
                      <a:pt x="844037" y="736328"/>
                      <a:pt x="878588" y="725709"/>
                      <a:pt x="913100" y="715050"/>
                    </a:cubicBezTo>
                    <a:cubicBezTo>
                      <a:pt x="913180" y="724542"/>
                      <a:pt x="912215" y="734035"/>
                      <a:pt x="910364" y="743286"/>
                    </a:cubicBezTo>
                    <a:cubicBezTo>
                      <a:pt x="907508" y="757404"/>
                      <a:pt x="903526" y="772407"/>
                      <a:pt x="891017" y="781015"/>
                    </a:cubicBezTo>
                    <a:cubicBezTo>
                      <a:pt x="884823" y="785278"/>
                      <a:pt x="877784" y="788456"/>
                      <a:pt x="870423" y="791151"/>
                    </a:cubicBezTo>
                    <a:cubicBezTo>
                      <a:pt x="868814" y="791312"/>
                      <a:pt x="867326" y="791875"/>
                      <a:pt x="865878" y="792760"/>
                    </a:cubicBezTo>
                    <a:cubicBezTo>
                      <a:pt x="854414" y="796581"/>
                      <a:pt x="842348" y="799316"/>
                      <a:pt x="831527" y="802695"/>
                    </a:cubicBezTo>
                    <a:cubicBezTo>
                      <a:pt x="809244" y="809412"/>
                      <a:pt x="786961" y="816250"/>
                      <a:pt x="764677" y="823008"/>
                    </a:cubicBezTo>
                    <a:close/>
                    <a:moveTo>
                      <a:pt x="903486" y="929961"/>
                    </a:moveTo>
                    <a:cubicBezTo>
                      <a:pt x="899665" y="927668"/>
                      <a:pt x="895763" y="925335"/>
                      <a:pt x="891942" y="923042"/>
                    </a:cubicBezTo>
                    <a:cubicBezTo>
                      <a:pt x="883938" y="918336"/>
                      <a:pt x="875089" y="914957"/>
                      <a:pt x="867004" y="921634"/>
                    </a:cubicBezTo>
                    <a:cubicBezTo>
                      <a:pt x="860005" y="927507"/>
                      <a:pt x="857230" y="937884"/>
                      <a:pt x="853690" y="945848"/>
                    </a:cubicBezTo>
                    <a:cubicBezTo>
                      <a:pt x="852644" y="948342"/>
                      <a:pt x="851558" y="950836"/>
                      <a:pt x="850512" y="953290"/>
                    </a:cubicBezTo>
                    <a:cubicBezTo>
                      <a:pt x="837480" y="912303"/>
                      <a:pt x="824488" y="871356"/>
                      <a:pt x="811537" y="830369"/>
                    </a:cubicBezTo>
                    <a:cubicBezTo>
                      <a:pt x="822638" y="826990"/>
                      <a:pt x="833740" y="823530"/>
                      <a:pt x="844841" y="820152"/>
                    </a:cubicBezTo>
                    <a:cubicBezTo>
                      <a:pt x="851317" y="818181"/>
                      <a:pt x="857994" y="816411"/>
                      <a:pt x="864711" y="814400"/>
                    </a:cubicBezTo>
                    <a:cubicBezTo>
                      <a:pt x="881404" y="851486"/>
                      <a:pt x="894356" y="890300"/>
                      <a:pt x="903486" y="929961"/>
                    </a:cubicBezTo>
                    <a:close/>
                    <a:moveTo>
                      <a:pt x="950547" y="781458"/>
                    </a:moveTo>
                    <a:cubicBezTo>
                      <a:pt x="937837" y="805149"/>
                      <a:pt x="917604" y="819790"/>
                      <a:pt x="893913" y="830529"/>
                    </a:cubicBezTo>
                    <a:cubicBezTo>
                      <a:pt x="890816" y="822807"/>
                      <a:pt x="887598" y="815245"/>
                      <a:pt x="884219" y="807723"/>
                    </a:cubicBezTo>
                    <a:cubicBezTo>
                      <a:pt x="891339" y="804787"/>
                      <a:pt x="898056" y="801327"/>
                      <a:pt x="904210" y="796903"/>
                    </a:cubicBezTo>
                    <a:cubicBezTo>
                      <a:pt x="929229" y="778441"/>
                      <a:pt x="935906" y="738781"/>
                      <a:pt x="933774" y="708332"/>
                    </a:cubicBezTo>
                    <a:cubicBezTo>
                      <a:pt x="942663" y="702460"/>
                      <a:pt x="937153" y="686130"/>
                      <a:pt x="925448" y="689709"/>
                    </a:cubicBezTo>
                    <a:cubicBezTo>
                      <a:pt x="786357" y="732305"/>
                      <a:pt x="647548" y="775907"/>
                      <a:pt x="507492" y="815205"/>
                    </a:cubicBezTo>
                    <a:cubicBezTo>
                      <a:pt x="466223" y="826749"/>
                      <a:pt x="424753" y="838011"/>
                      <a:pt x="383324" y="848831"/>
                    </a:cubicBezTo>
                    <a:cubicBezTo>
                      <a:pt x="382721" y="848992"/>
                      <a:pt x="382158" y="849273"/>
                      <a:pt x="381635" y="849434"/>
                    </a:cubicBezTo>
                    <a:cubicBezTo>
                      <a:pt x="327132" y="746986"/>
                      <a:pt x="287272" y="637902"/>
                      <a:pt x="242987" y="530869"/>
                    </a:cubicBezTo>
                    <a:cubicBezTo>
                      <a:pt x="206665" y="442821"/>
                      <a:pt x="161133" y="358956"/>
                      <a:pt x="119421" y="273362"/>
                    </a:cubicBezTo>
                    <a:cubicBezTo>
                      <a:pt x="102286" y="238288"/>
                      <a:pt x="84267" y="202691"/>
                      <a:pt x="72562" y="165323"/>
                    </a:cubicBezTo>
                    <a:cubicBezTo>
                      <a:pt x="94322" y="147585"/>
                      <a:pt x="122881" y="136846"/>
                      <a:pt x="148623" y="127152"/>
                    </a:cubicBezTo>
                    <a:cubicBezTo>
                      <a:pt x="190334" y="111345"/>
                      <a:pt x="233293" y="98835"/>
                      <a:pt x="276250" y="87050"/>
                    </a:cubicBezTo>
                    <a:cubicBezTo>
                      <a:pt x="324800" y="73736"/>
                      <a:pt x="373550" y="61669"/>
                      <a:pt x="422340" y="49683"/>
                    </a:cubicBezTo>
                    <a:cubicBezTo>
                      <a:pt x="468838" y="38219"/>
                      <a:pt x="515255" y="25026"/>
                      <a:pt x="563482" y="23779"/>
                    </a:cubicBezTo>
                    <a:cubicBezTo>
                      <a:pt x="585564" y="23256"/>
                      <a:pt x="608049" y="24825"/>
                      <a:pt x="629166" y="31663"/>
                    </a:cubicBezTo>
                    <a:cubicBezTo>
                      <a:pt x="651088" y="38782"/>
                      <a:pt x="669027" y="52619"/>
                      <a:pt x="683588" y="70277"/>
                    </a:cubicBezTo>
                    <a:cubicBezTo>
                      <a:pt x="698430" y="88377"/>
                      <a:pt x="709330" y="109695"/>
                      <a:pt x="719547" y="130651"/>
                    </a:cubicBezTo>
                    <a:cubicBezTo>
                      <a:pt x="732257" y="156676"/>
                      <a:pt x="744485" y="182941"/>
                      <a:pt x="756914" y="209126"/>
                    </a:cubicBezTo>
                    <a:cubicBezTo>
                      <a:pt x="808319" y="317165"/>
                      <a:pt x="859683" y="425163"/>
                      <a:pt x="911088" y="533202"/>
                    </a:cubicBezTo>
                    <a:cubicBezTo>
                      <a:pt x="937193" y="588146"/>
                      <a:pt x="965430" y="645946"/>
                      <a:pt x="966475" y="707970"/>
                    </a:cubicBezTo>
                    <a:cubicBezTo>
                      <a:pt x="966958" y="733110"/>
                      <a:pt x="962533" y="759093"/>
                      <a:pt x="950547" y="7814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5593633" y="2436436"/>
                <a:ext cx="309716" cy="715967"/>
              </a:xfrm>
              <a:custGeom>
                <a:avLst/>
                <a:gdLst>
                  <a:gd name="connsiteX0" fmla="*/ 308791 w 309716"/>
                  <a:gd name="connsiteY0" fmla="*/ 636165 h 715967"/>
                  <a:gd name="connsiteX1" fmla="*/ 292380 w 309716"/>
                  <a:gd name="connsiteY1" fmla="*/ 714358 h 715967"/>
                  <a:gd name="connsiteX2" fmla="*/ 69666 w 309716"/>
                  <a:gd name="connsiteY2" fmla="*/ 191018 h 715967"/>
                  <a:gd name="connsiteX3" fmla="*/ 3017 w 309716"/>
                  <a:gd name="connsiteY3" fmla="*/ 49273 h 715967"/>
                  <a:gd name="connsiteX4" fmla="*/ 21117 w 309716"/>
                  <a:gd name="connsiteY4" fmla="*/ 3017 h 715967"/>
                  <a:gd name="connsiteX5" fmla="*/ 37005 w 309716"/>
                  <a:gd name="connsiteY5" fmla="*/ 36643 h 715967"/>
                  <a:gd name="connsiteX6" fmla="*/ 101442 w 309716"/>
                  <a:gd name="connsiteY6" fmla="*/ 166482 h 715967"/>
                  <a:gd name="connsiteX7" fmla="*/ 163506 w 309716"/>
                  <a:gd name="connsiteY7" fmla="*/ 297931 h 715967"/>
                  <a:gd name="connsiteX8" fmla="*/ 228386 w 309716"/>
                  <a:gd name="connsiteY8" fmla="*/ 457857 h 715967"/>
                  <a:gd name="connsiteX9" fmla="*/ 309153 w 309716"/>
                  <a:gd name="connsiteY9" fmla="*/ 633148 h 715967"/>
                  <a:gd name="connsiteX10" fmla="*/ 308791 w 309716"/>
                  <a:gd name="connsiteY10" fmla="*/ 636165 h 71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716" h="715967">
                    <a:moveTo>
                      <a:pt x="308791" y="636165"/>
                    </a:moveTo>
                    <a:cubicBezTo>
                      <a:pt x="310400" y="663396"/>
                      <a:pt x="304608" y="690224"/>
                      <a:pt x="292380" y="714358"/>
                    </a:cubicBezTo>
                    <a:cubicBezTo>
                      <a:pt x="222433" y="538182"/>
                      <a:pt x="148584" y="363414"/>
                      <a:pt x="69666" y="191018"/>
                    </a:cubicBezTo>
                    <a:cubicBezTo>
                      <a:pt x="48026" y="143515"/>
                      <a:pt x="25823" y="96293"/>
                      <a:pt x="3017" y="49273"/>
                    </a:cubicBezTo>
                    <a:cubicBezTo>
                      <a:pt x="11021" y="34551"/>
                      <a:pt x="16854" y="19025"/>
                      <a:pt x="21117" y="3017"/>
                    </a:cubicBezTo>
                    <a:cubicBezTo>
                      <a:pt x="26346" y="14279"/>
                      <a:pt x="31696" y="25541"/>
                      <a:pt x="37005" y="36643"/>
                    </a:cubicBezTo>
                    <a:cubicBezTo>
                      <a:pt x="57881" y="80204"/>
                      <a:pt x="79963" y="123283"/>
                      <a:pt x="101442" y="166482"/>
                    </a:cubicBezTo>
                    <a:cubicBezTo>
                      <a:pt x="123082" y="209802"/>
                      <a:pt x="144481" y="253283"/>
                      <a:pt x="163506" y="297931"/>
                    </a:cubicBezTo>
                    <a:cubicBezTo>
                      <a:pt x="186031" y="350824"/>
                      <a:pt x="206464" y="404723"/>
                      <a:pt x="228386" y="457857"/>
                    </a:cubicBezTo>
                    <a:cubicBezTo>
                      <a:pt x="252881" y="517347"/>
                      <a:pt x="278906" y="576353"/>
                      <a:pt x="309153" y="633148"/>
                    </a:cubicBezTo>
                    <a:cubicBezTo>
                      <a:pt x="308872" y="634113"/>
                      <a:pt x="308670" y="635079"/>
                      <a:pt x="308791" y="6361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5608073" y="2229507"/>
                <a:ext cx="896970" cy="828591"/>
              </a:xfrm>
              <a:custGeom>
                <a:avLst/>
                <a:gdLst>
                  <a:gd name="connsiteX0" fmla="*/ 841543 w 896970"/>
                  <a:gd name="connsiteY0" fmla="*/ 512543 h 828591"/>
                  <a:gd name="connsiteX1" fmla="*/ 687369 w 896970"/>
                  <a:gd name="connsiteY1" fmla="*/ 188467 h 828591"/>
                  <a:gd name="connsiteX2" fmla="*/ 650002 w 896970"/>
                  <a:gd name="connsiteY2" fmla="*/ 109992 h 828591"/>
                  <a:gd name="connsiteX3" fmla="*/ 614042 w 896970"/>
                  <a:gd name="connsiteY3" fmla="*/ 49618 h 828591"/>
                  <a:gd name="connsiteX4" fmla="*/ 559621 w 896970"/>
                  <a:gd name="connsiteY4" fmla="*/ 11004 h 828591"/>
                  <a:gd name="connsiteX5" fmla="*/ 493937 w 896970"/>
                  <a:gd name="connsiteY5" fmla="*/ 3120 h 828591"/>
                  <a:gd name="connsiteX6" fmla="*/ 352795 w 896970"/>
                  <a:gd name="connsiteY6" fmla="*/ 29024 h 828591"/>
                  <a:gd name="connsiteX7" fmla="*/ 206705 w 896970"/>
                  <a:gd name="connsiteY7" fmla="*/ 66391 h 828591"/>
                  <a:gd name="connsiteX8" fmla="*/ 79078 w 896970"/>
                  <a:gd name="connsiteY8" fmla="*/ 106493 h 828591"/>
                  <a:gd name="connsiteX9" fmla="*/ 3017 w 896970"/>
                  <a:gd name="connsiteY9" fmla="*/ 144664 h 828591"/>
                  <a:gd name="connsiteX10" fmla="*/ 49876 w 896970"/>
                  <a:gd name="connsiteY10" fmla="*/ 252703 h 828591"/>
                  <a:gd name="connsiteX11" fmla="*/ 173441 w 896970"/>
                  <a:gd name="connsiteY11" fmla="*/ 510210 h 828591"/>
                  <a:gd name="connsiteX12" fmla="*/ 312089 w 896970"/>
                  <a:gd name="connsiteY12" fmla="*/ 828775 h 828591"/>
                  <a:gd name="connsiteX13" fmla="*/ 313779 w 896970"/>
                  <a:gd name="connsiteY13" fmla="*/ 828172 h 828591"/>
                  <a:gd name="connsiteX14" fmla="*/ 437947 w 896970"/>
                  <a:gd name="connsiteY14" fmla="*/ 794546 h 828591"/>
                  <a:gd name="connsiteX15" fmla="*/ 855902 w 896970"/>
                  <a:gd name="connsiteY15" fmla="*/ 669050 h 828591"/>
                  <a:gd name="connsiteX16" fmla="*/ 864229 w 896970"/>
                  <a:gd name="connsiteY16" fmla="*/ 687673 h 828591"/>
                  <a:gd name="connsiteX17" fmla="*/ 834665 w 896970"/>
                  <a:gd name="connsiteY17" fmla="*/ 776244 h 828591"/>
                  <a:gd name="connsiteX18" fmla="*/ 814674 w 896970"/>
                  <a:gd name="connsiteY18" fmla="*/ 787064 h 828591"/>
                  <a:gd name="connsiteX19" fmla="*/ 824368 w 896970"/>
                  <a:gd name="connsiteY19" fmla="*/ 809870 h 828591"/>
                  <a:gd name="connsiteX20" fmla="*/ 881001 w 896970"/>
                  <a:gd name="connsiteY20" fmla="*/ 760799 h 828591"/>
                  <a:gd name="connsiteX21" fmla="*/ 896890 w 896970"/>
                  <a:gd name="connsiteY21" fmla="*/ 687311 h 828591"/>
                  <a:gd name="connsiteX22" fmla="*/ 841543 w 896970"/>
                  <a:gd name="connsiteY22" fmla="*/ 512543 h 828591"/>
                  <a:gd name="connsiteX23" fmla="*/ 366752 w 896970"/>
                  <a:gd name="connsiteY23" fmla="*/ 494081 h 828591"/>
                  <a:gd name="connsiteX24" fmla="*/ 353961 w 896970"/>
                  <a:gd name="connsiteY24" fmla="*/ 486881 h 828591"/>
                  <a:gd name="connsiteX25" fmla="*/ 351025 w 896970"/>
                  <a:gd name="connsiteY25" fmla="*/ 477468 h 828591"/>
                  <a:gd name="connsiteX26" fmla="*/ 350864 w 896970"/>
                  <a:gd name="connsiteY26" fmla="*/ 476946 h 828591"/>
                  <a:gd name="connsiteX27" fmla="*/ 350261 w 896970"/>
                  <a:gd name="connsiteY27" fmla="*/ 475699 h 828591"/>
                  <a:gd name="connsiteX28" fmla="*/ 348491 w 896970"/>
                  <a:gd name="connsiteY28" fmla="*/ 471958 h 828591"/>
                  <a:gd name="connsiteX29" fmla="*/ 344589 w 896970"/>
                  <a:gd name="connsiteY29" fmla="*/ 465643 h 828591"/>
                  <a:gd name="connsiteX30" fmla="*/ 344308 w 896970"/>
                  <a:gd name="connsiteY30" fmla="*/ 465281 h 828591"/>
                  <a:gd name="connsiteX31" fmla="*/ 343785 w 896970"/>
                  <a:gd name="connsiteY31" fmla="*/ 464477 h 828591"/>
                  <a:gd name="connsiteX32" fmla="*/ 341572 w 896970"/>
                  <a:gd name="connsiteY32" fmla="*/ 462184 h 828591"/>
                  <a:gd name="connsiteX33" fmla="*/ 339441 w 896970"/>
                  <a:gd name="connsiteY33" fmla="*/ 460133 h 828591"/>
                  <a:gd name="connsiteX34" fmla="*/ 338475 w 896970"/>
                  <a:gd name="connsiteY34" fmla="*/ 459529 h 828591"/>
                  <a:gd name="connsiteX35" fmla="*/ 335016 w 896970"/>
                  <a:gd name="connsiteY35" fmla="*/ 457397 h 828591"/>
                  <a:gd name="connsiteX36" fmla="*/ 334735 w 896970"/>
                  <a:gd name="connsiteY36" fmla="*/ 457237 h 828591"/>
                  <a:gd name="connsiteX37" fmla="*/ 334654 w 896970"/>
                  <a:gd name="connsiteY37" fmla="*/ 457237 h 828591"/>
                  <a:gd name="connsiteX38" fmla="*/ 332522 w 896970"/>
                  <a:gd name="connsiteY38" fmla="*/ 456633 h 828591"/>
                  <a:gd name="connsiteX39" fmla="*/ 331114 w 896970"/>
                  <a:gd name="connsiteY39" fmla="*/ 456271 h 828591"/>
                  <a:gd name="connsiteX40" fmla="*/ 328621 w 896970"/>
                  <a:gd name="connsiteY40" fmla="*/ 456271 h 828591"/>
                  <a:gd name="connsiteX41" fmla="*/ 325604 w 896970"/>
                  <a:gd name="connsiteY41" fmla="*/ 457076 h 828591"/>
                  <a:gd name="connsiteX42" fmla="*/ 325323 w 896970"/>
                  <a:gd name="connsiteY42" fmla="*/ 457237 h 828591"/>
                  <a:gd name="connsiteX43" fmla="*/ 323633 w 896970"/>
                  <a:gd name="connsiteY43" fmla="*/ 458202 h 828591"/>
                  <a:gd name="connsiteX44" fmla="*/ 323271 w 896970"/>
                  <a:gd name="connsiteY44" fmla="*/ 458363 h 828591"/>
                  <a:gd name="connsiteX45" fmla="*/ 322105 w 896970"/>
                  <a:gd name="connsiteY45" fmla="*/ 459408 h 828591"/>
                  <a:gd name="connsiteX46" fmla="*/ 320496 w 896970"/>
                  <a:gd name="connsiteY46" fmla="*/ 461098 h 828591"/>
                  <a:gd name="connsiteX47" fmla="*/ 320415 w 896970"/>
                  <a:gd name="connsiteY47" fmla="*/ 461178 h 828591"/>
                  <a:gd name="connsiteX48" fmla="*/ 318284 w 896970"/>
                  <a:gd name="connsiteY48" fmla="*/ 464999 h 828591"/>
                  <a:gd name="connsiteX49" fmla="*/ 317841 w 896970"/>
                  <a:gd name="connsiteY49" fmla="*/ 466166 h 828591"/>
                  <a:gd name="connsiteX50" fmla="*/ 317036 w 896970"/>
                  <a:gd name="connsiteY50" fmla="*/ 468379 h 828591"/>
                  <a:gd name="connsiteX51" fmla="*/ 316152 w 896970"/>
                  <a:gd name="connsiteY51" fmla="*/ 472481 h 828591"/>
                  <a:gd name="connsiteX52" fmla="*/ 316152 w 896970"/>
                  <a:gd name="connsiteY52" fmla="*/ 472642 h 828591"/>
                  <a:gd name="connsiteX53" fmla="*/ 315870 w 896970"/>
                  <a:gd name="connsiteY53" fmla="*/ 474854 h 828591"/>
                  <a:gd name="connsiteX54" fmla="*/ 315709 w 896970"/>
                  <a:gd name="connsiteY54" fmla="*/ 477871 h 828591"/>
                  <a:gd name="connsiteX55" fmla="*/ 315991 w 896970"/>
                  <a:gd name="connsiteY55" fmla="*/ 484266 h 828591"/>
                  <a:gd name="connsiteX56" fmla="*/ 316071 w 896970"/>
                  <a:gd name="connsiteY56" fmla="*/ 485232 h 828591"/>
                  <a:gd name="connsiteX57" fmla="*/ 316152 w 896970"/>
                  <a:gd name="connsiteY57" fmla="*/ 485755 h 828591"/>
                  <a:gd name="connsiteX58" fmla="*/ 316152 w 896970"/>
                  <a:gd name="connsiteY58" fmla="*/ 486036 h 828591"/>
                  <a:gd name="connsiteX59" fmla="*/ 316232 w 896970"/>
                  <a:gd name="connsiteY59" fmla="*/ 486318 h 828591"/>
                  <a:gd name="connsiteX60" fmla="*/ 316835 w 896970"/>
                  <a:gd name="connsiteY60" fmla="*/ 489938 h 828591"/>
                  <a:gd name="connsiteX61" fmla="*/ 319048 w 896970"/>
                  <a:gd name="connsiteY61" fmla="*/ 498183 h 828591"/>
                  <a:gd name="connsiteX62" fmla="*/ 311848 w 896970"/>
                  <a:gd name="connsiteY62" fmla="*/ 510894 h 828591"/>
                  <a:gd name="connsiteX63" fmla="*/ 299057 w 896970"/>
                  <a:gd name="connsiteY63" fmla="*/ 503694 h 828591"/>
                  <a:gd name="connsiteX64" fmla="*/ 296563 w 896970"/>
                  <a:gd name="connsiteY64" fmla="*/ 464919 h 828591"/>
                  <a:gd name="connsiteX65" fmla="*/ 311486 w 896970"/>
                  <a:gd name="connsiteY65" fmla="*/ 441469 h 828591"/>
                  <a:gd name="connsiteX66" fmla="*/ 335539 w 896970"/>
                  <a:gd name="connsiteY66" fmla="*/ 436160 h 828591"/>
                  <a:gd name="connsiteX67" fmla="*/ 373871 w 896970"/>
                  <a:gd name="connsiteY67" fmla="*/ 481330 h 828591"/>
                  <a:gd name="connsiteX68" fmla="*/ 366752 w 896970"/>
                  <a:gd name="connsiteY68" fmla="*/ 494081 h 828591"/>
                  <a:gd name="connsiteX69" fmla="*/ 494862 w 896970"/>
                  <a:gd name="connsiteY69" fmla="*/ 518416 h 828591"/>
                  <a:gd name="connsiteX70" fmla="*/ 478451 w 896970"/>
                  <a:gd name="connsiteY70" fmla="*/ 517088 h 828591"/>
                  <a:gd name="connsiteX71" fmla="*/ 469039 w 896970"/>
                  <a:gd name="connsiteY71" fmla="*/ 512663 h 828591"/>
                  <a:gd name="connsiteX72" fmla="*/ 458661 w 896970"/>
                  <a:gd name="connsiteY72" fmla="*/ 501924 h 828591"/>
                  <a:gd name="connsiteX73" fmla="*/ 446957 w 896970"/>
                  <a:gd name="connsiteY73" fmla="*/ 478313 h 828591"/>
                  <a:gd name="connsiteX74" fmla="*/ 442693 w 896970"/>
                  <a:gd name="connsiteY74" fmla="*/ 466608 h 828591"/>
                  <a:gd name="connsiteX75" fmla="*/ 440400 w 896970"/>
                  <a:gd name="connsiteY75" fmla="*/ 460575 h 828591"/>
                  <a:gd name="connsiteX76" fmla="*/ 440118 w 896970"/>
                  <a:gd name="connsiteY76" fmla="*/ 459851 h 828591"/>
                  <a:gd name="connsiteX77" fmla="*/ 439837 w 896970"/>
                  <a:gd name="connsiteY77" fmla="*/ 459408 h 828591"/>
                  <a:gd name="connsiteX78" fmla="*/ 438670 w 896970"/>
                  <a:gd name="connsiteY78" fmla="*/ 456754 h 828591"/>
                  <a:gd name="connsiteX79" fmla="*/ 442291 w 896970"/>
                  <a:gd name="connsiteY79" fmla="*/ 442555 h 828591"/>
                  <a:gd name="connsiteX80" fmla="*/ 456489 w 896970"/>
                  <a:gd name="connsiteY80" fmla="*/ 446296 h 828591"/>
                  <a:gd name="connsiteX81" fmla="*/ 466505 w 896970"/>
                  <a:gd name="connsiteY81" fmla="*/ 471958 h 828591"/>
                  <a:gd name="connsiteX82" fmla="*/ 467913 w 896970"/>
                  <a:gd name="connsiteY82" fmla="*/ 475699 h 828591"/>
                  <a:gd name="connsiteX83" fmla="*/ 468637 w 896970"/>
                  <a:gd name="connsiteY83" fmla="*/ 477468 h 828591"/>
                  <a:gd name="connsiteX84" fmla="*/ 468797 w 896970"/>
                  <a:gd name="connsiteY84" fmla="*/ 477831 h 828591"/>
                  <a:gd name="connsiteX85" fmla="*/ 469602 w 896970"/>
                  <a:gd name="connsiteY85" fmla="*/ 479600 h 828591"/>
                  <a:gd name="connsiteX86" fmla="*/ 470929 w 896970"/>
                  <a:gd name="connsiteY86" fmla="*/ 482255 h 828591"/>
                  <a:gd name="connsiteX87" fmla="*/ 473665 w 896970"/>
                  <a:gd name="connsiteY87" fmla="*/ 487484 h 828591"/>
                  <a:gd name="connsiteX88" fmla="*/ 475796 w 896970"/>
                  <a:gd name="connsiteY88" fmla="*/ 490782 h 828591"/>
                  <a:gd name="connsiteX89" fmla="*/ 476963 w 896970"/>
                  <a:gd name="connsiteY89" fmla="*/ 492311 h 828591"/>
                  <a:gd name="connsiteX90" fmla="*/ 478491 w 896970"/>
                  <a:gd name="connsiteY90" fmla="*/ 494000 h 828591"/>
                  <a:gd name="connsiteX91" fmla="*/ 478853 w 896970"/>
                  <a:gd name="connsiteY91" fmla="*/ 494523 h 828591"/>
                  <a:gd name="connsiteX92" fmla="*/ 479135 w 896970"/>
                  <a:gd name="connsiteY92" fmla="*/ 494603 h 828591"/>
                  <a:gd name="connsiteX93" fmla="*/ 482875 w 896970"/>
                  <a:gd name="connsiteY93" fmla="*/ 496735 h 828591"/>
                  <a:gd name="connsiteX94" fmla="*/ 484042 w 896970"/>
                  <a:gd name="connsiteY94" fmla="*/ 497258 h 828591"/>
                  <a:gd name="connsiteX95" fmla="*/ 487139 w 896970"/>
                  <a:gd name="connsiteY95" fmla="*/ 498224 h 828591"/>
                  <a:gd name="connsiteX96" fmla="*/ 488104 w 896970"/>
                  <a:gd name="connsiteY96" fmla="*/ 498505 h 828591"/>
                  <a:gd name="connsiteX97" fmla="*/ 489432 w 896970"/>
                  <a:gd name="connsiteY97" fmla="*/ 498505 h 828591"/>
                  <a:gd name="connsiteX98" fmla="*/ 489432 w 896970"/>
                  <a:gd name="connsiteY98" fmla="*/ 498585 h 828591"/>
                  <a:gd name="connsiteX99" fmla="*/ 489713 w 896970"/>
                  <a:gd name="connsiteY99" fmla="*/ 498505 h 828591"/>
                  <a:gd name="connsiteX100" fmla="*/ 489995 w 896970"/>
                  <a:gd name="connsiteY100" fmla="*/ 498505 h 828591"/>
                  <a:gd name="connsiteX101" fmla="*/ 490277 w 896970"/>
                  <a:gd name="connsiteY101" fmla="*/ 498344 h 828591"/>
                  <a:gd name="connsiteX102" fmla="*/ 490639 w 896970"/>
                  <a:gd name="connsiteY102" fmla="*/ 498264 h 828591"/>
                  <a:gd name="connsiteX103" fmla="*/ 490719 w 896970"/>
                  <a:gd name="connsiteY103" fmla="*/ 498103 h 828591"/>
                  <a:gd name="connsiteX104" fmla="*/ 490880 w 896970"/>
                  <a:gd name="connsiteY104" fmla="*/ 498023 h 828591"/>
                  <a:gd name="connsiteX105" fmla="*/ 491161 w 896970"/>
                  <a:gd name="connsiteY105" fmla="*/ 497660 h 828591"/>
                  <a:gd name="connsiteX106" fmla="*/ 491161 w 896970"/>
                  <a:gd name="connsiteY106" fmla="*/ 497821 h 828591"/>
                  <a:gd name="connsiteX107" fmla="*/ 491523 w 896970"/>
                  <a:gd name="connsiteY107" fmla="*/ 497379 h 828591"/>
                  <a:gd name="connsiteX108" fmla="*/ 491684 w 896970"/>
                  <a:gd name="connsiteY108" fmla="*/ 497097 h 828591"/>
                  <a:gd name="connsiteX109" fmla="*/ 491966 w 896970"/>
                  <a:gd name="connsiteY109" fmla="*/ 496655 h 828591"/>
                  <a:gd name="connsiteX110" fmla="*/ 492770 w 896970"/>
                  <a:gd name="connsiteY110" fmla="*/ 495408 h 828591"/>
                  <a:gd name="connsiteX111" fmla="*/ 493293 w 896970"/>
                  <a:gd name="connsiteY111" fmla="*/ 494081 h 828591"/>
                  <a:gd name="connsiteX112" fmla="*/ 494017 w 896970"/>
                  <a:gd name="connsiteY112" fmla="*/ 491788 h 828591"/>
                  <a:gd name="connsiteX113" fmla="*/ 495184 w 896970"/>
                  <a:gd name="connsiteY113" fmla="*/ 486197 h 828591"/>
                  <a:gd name="connsiteX114" fmla="*/ 495344 w 896970"/>
                  <a:gd name="connsiteY114" fmla="*/ 484507 h 828591"/>
                  <a:gd name="connsiteX115" fmla="*/ 495505 w 896970"/>
                  <a:gd name="connsiteY115" fmla="*/ 481652 h 828591"/>
                  <a:gd name="connsiteX116" fmla="*/ 495666 w 896970"/>
                  <a:gd name="connsiteY116" fmla="*/ 475176 h 828591"/>
                  <a:gd name="connsiteX117" fmla="*/ 494701 w 896970"/>
                  <a:gd name="connsiteY117" fmla="*/ 461581 h 828591"/>
                  <a:gd name="connsiteX118" fmla="*/ 494621 w 896970"/>
                  <a:gd name="connsiteY118" fmla="*/ 461581 h 828591"/>
                  <a:gd name="connsiteX119" fmla="*/ 494460 w 896970"/>
                  <a:gd name="connsiteY119" fmla="*/ 460173 h 828591"/>
                  <a:gd name="connsiteX120" fmla="*/ 493937 w 896970"/>
                  <a:gd name="connsiteY120" fmla="*/ 456794 h 828591"/>
                  <a:gd name="connsiteX121" fmla="*/ 492690 w 896970"/>
                  <a:gd name="connsiteY121" fmla="*/ 450921 h 828591"/>
                  <a:gd name="connsiteX122" fmla="*/ 489593 w 896970"/>
                  <a:gd name="connsiteY122" fmla="*/ 440906 h 828591"/>
                  <a:gd name="connsiteX123" fmla="*/ 496873 w 896970"/>
                  <a:gd name="connsiteY123" fmla="*/ 428195 h 828591"/>
                  <a:gd name="connsiteX124" fmla="*/ 509583 w 896970"/>
                  <a:gd name="connsiteY124" fmla="*/ 435395 h 828591"/>
                  <a:gd name="connsiteX125" fmla="*/ 515899 w 896970"/>
                  <a:gd name="connsiteY125" fmla="*/ 466447 h 828591"/>
                  <a:gd name="connsiteX126" fmla="*/ 494862 w 896970"/>
                  <a:gd name="connsiteY126" fmla="*/ 518416 h 828591"/>
                  <a:gd name="connsiteX127" fmla="*/ 635722 w 896970"/>
                  <a:gd name="connsiteY127" fmla="*/ 402413 h 828591"/>
                  <a:gd name="connsiteX128" fmla="*/ 623012 w 896970"/>
                  <a:gd name="connsiteY128" fmla="*/ 395213 h 828591"/>
                  <a:gd name="connsiteX129" fmla="*/ 620598 w 896970"/>
                  <a:gd name="connsiteY129" fmla="*/ 387047 h 828591"/>
                  <a:gd name="connsiteX130" fmla="*/ 619875 w 896970"/>
                  <a:gd name="connsiteY130" fmla="*/ 385197 h 828591"/>
                  <a:gd name="connsiteX131" fmla="*/ 618346 w 896970"/>
                  <a:gd name="connsiteY131" fmla="*/ 382181 h 828591"/>
                  <a:gd name="connsiteX132" fmla="*/ 614968 w 896970"/>
                  <a:gd name="connsiteY132" fmla="*/ 376751 h 828591"/>
                  <a:gd name="connsiteX133" fmla="*/ 614364 w 896970"/>
                  <a:gd name="connsiteY133" fmla="*/ 376026 h 828591"/>
                  <a:gd name="connsiteX134" fmla="*/ 612514 w 896970"/>
                  <a:gd name="connsiteY134" fmla="*/ 374056 h 828591"/>
                  <a:gd name="connsiteX135" fmla="*/ 610825 w 896970"/>
                  <a:gd name="connsiteY135" fmla="*/ 372527 h 828591"/>
                  <a:gd name="connsiteX136" fmla="*/ 610382 w 896970"/>
                  <a:gd name="connsiteY136" fmla="*/ 372246 h 828591"/>
                  <a:gd name="connsiteX137" fmla="*/ 608250 w 896970"/>
                  <a:gd name="connsiteY137" fmla="*/ 371079 h 828591"/>
                  <a:gd name="connsiteX138" fmla="*/ 607526 w 896970"/>
                  <a:gd name="connsiteY138" fmla="*/ 370637 h 828591"/>
                  <a:gd name="connsiteX139" fmla="*/ 607164 w 896970"/>
                  <a:gd name="connsiteY139" fmla="*/ 370476 h 828591"/>
                  <a:gd name="connsiteX140" fmla="*/ 606722 w 896970"/>
                  <a:gd name="connsiteY140" fmla="*/ 370315 h 828591"/>
                  <a:gd name="connsiteX141" fmla="*/ 604872 w 896970"/>
                  <a:gd name="connsiteY141" fmla="*/ 369792 h 828591"/>
                  <a:gd name="connsiteX142" fmla="*/ 604711 w 896970"/>
                  <a:gd name="connsiteY142" fmla="*/ 369792 h 828591"/>
                  <a:gd name="connsiteX143" fmla="*/ 603182 w 896970"/>
                  <a:gd name="connsiteY143" fmla="*/ 369712 h 828591"/>
                  <a:gd name="connsiteX144" fmla="*/ 601855 w 896970"/>
                  <a:gd name="connsiteY144" fmla="*/ 369792 h 828591"/>
                  <a:gd name="connsiteX145" fmla="*/ 600165 w 896970"/>
                  <a:gd name="connsiteY145" fmla="*/ 370235 h 828591"/>
                  <a:gd name="connsiteX146" fmla="*/ 600004 w 896970"/>
                  <a:gd name="connsiteY146" fmla="*/ 370315 h 828591"/>
                  <a:gd name="connsiteX147" fmla="*/ 599844 w 896970"/>
                  <a:gd name="connsiteY147" fmla="*/ 370395 h 828591"/>
                  <a:gd name="connsiteX148" fmla="*/ 599481 w 896970"/>
                  <a:gd name="connsiteY148" fmla="*/ 370476 h 828591"/>
                  <a:gd name="connsiteX149" fmla="*/ 598597 w 896970"/>
                  <a:gd name="connsiteY149" fmla="*/ 370838 h 828591"/>
                  <a:gd name="connsiteX150" fmla="*/ 597189 w 896970"/>
                  <a:gd name="connsiteY150" fmla="*/ 371723 h 828591"/>
                  <a:gd name="connsiteX151" fmla="*/ 596022 w 896970"/>
                  <a:gd name="connsiteY151" fmla="*/ 372769 h 828591"/>
                  <a:gd name="connsiteX152" fmla="*/ 594776 w 896970"/>
                  <a:gd name="connsiteY152" fmla="*/ 374096 h 828591"/>
                  <a:gd name="connsiteX153" fmla="*/ 594615 w 896970"/>
                  <a:gd name="connsiteY153" fmla="*/ 374377 h 828591"/>
                  <a:gd name="connsiteX154" fmla="*/ 592644 w 896970"/>
                  <a:gd name="connsiteY154" fmla="*/ 377837 h 828591"/>
                  <a:gd name="connsiteX155" fmla="*/ 592563 w 896970"/>
                  <a:gd name="connsiteY155" fmla="*/ 378279 h 828591"/>
                  <a:gd name="connsiteX156" fmla="*/ 591839 w 896970"/>
                  <a:gd name="connsiteY156" fmla="*/ 380331 h 828591"/>
                  <a:gd name="connsiteX157" fmla="*/ 591317 w 896970"/>
                  <a:gd name="connsiteY157" fmla="*/ 382985 h 828591"/>
                  <a:gd name="connsiteX158" fmla="*/ 591236 w 896970"/>
                  <a:gd name="connsiteY158" fmla="*/ 383347 h 828591"/>
                  <a:gd name="connsiteX159" fmla="*/ 590954 w 896970"/>
                  <a:gd name="connsiteY159" fmla="*/ 388858 h 828591"/>
                  <a:gd name="connsiteX160" fmla="*/ 591115 w 896970"/>
                  <a:gd name="connsiteY160" fmla="*/ 391794 h 828591"/>
                  <a:gd name="connsiteX161" fmla="*/ 591196 w 896970"/>
                  <a:gd name="connsiteY161" fmla="*/ 392759 h 828591"/>
                  <a:gd name="connsiteX162" fmla="*/ 595017 w 896970"/>
                  <a:gd name="connsiteY162" fmla="*/ 406516 h 828591"/>
                  <a:gd name="connsiteX163" fmla="*/ 587817 w 896970"/>
                  <a:gd name="connsiteY163" fmla="*/ 419226 h 828591"/>
                  <a:gd name="connsiteX164" fmla="*/ 575026 w 896970"/>
                  <a:gd name="connsiteY164" fmla="*/ 412026 h 828591"/>
                  <a:gd name="connsiteX165" fmla="*/ 571486 w 896970"/>
                  <a:gd name="connsiteY165" fmla="*/ 376791 h 828591"/>
                  <a:gd name="connsiteX166" fmla="*/ 605756 w 896970"/>
                  <a:gd name="connsiteY166" fmla="*/ 349198 h 828591"/>
                  <a:gd name="connsiteX167" fmla="*/ 642842 w 896970"/>
                  <a:gd name="connsiteY167" fmla="*/ 389662 h 828591"/>
                  <a:gd name="connsiteX168" fmla="*/ 635722 w 896970"/>
                  <a:gd name="connsiteY168" fmla="*/ 402413 h 82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896970" h="828591">
                    <a:moveTo>
                      <a:pt x="841543" y="512543"/>
                    </a:moveTo>
                    <a:cubicBezTo>
                      <a:pt x="790138" y="404505"/>
                      <a:pt x="738773" y="296506"/>
                      <a:pt x="687369" y="188467"/>
                    </a:cubicBezTo>
                    <a:cubicBezTo>
                      <a:pt x="674940" y="162282"/>
                      <a:pt x="662712" y="136017"/>
                      <a:pt x="650002" y="109992"/>
                    </a:cubicBezTo>
                    <a:cubicBezTo>
                      <a:pt x="639785" y="89036"/>
                      <a:pt x="628885" y="67758"/>
                      <a:pt x="614042" y="49618"/>
                    </a:cubicBezTo>
                    <a:cubicBezTo>
                      <a:pt x="599481" y="31960"/>
                      <a:pt x="581542" y="18123"/>
                      <a:pt x="559621" y="11004"/>
                    </a:cubicBezTo>
                    <a:cubicBezTo>
                      <a:pt x="538504" y="4166"/>
                      <a:pt x="516059" y="2557"/>
                      <a:pt x="493937" y="3120"/>
                    </a:cubicBezTo>
                    <a:cubicBezTo>
                      <a:pt x="445750" y="4367"/>
                      <a:pt x="399332" y="17600"/>
                      <a:pt x="352795" y="29024"/>
                    </a:cubicBezTo>
                    <a:cubicBezTo>
                      <a:pt x="303964" y="41010"/>
                      <a:pt x="255254" y="53077"/>
                      <a:pt x="206705" y="66391"/>
                    </a:cubicBezTo>
                    <a:cubicBezTo>
                      <a:pt x="163747" y="78176"/>
                      <a:pt x="120789" y="90726"/>
                      <a:pt x="79078" y="106493"/>
                    </a:cubicBezTo>
                    <a:cubicBezTo>
                      <a:pt x="53336" y="116187"/>
                      <a:pt x="24737" y="126926"/>
                      <a:pt x="3017" y="144664"/>
                    </a:cubicBezTo>
                    <a:cubicBezTo>
                      <a:pt x="14721" y="182032"/>
                      <a:pt x="32741" y="217629"/>
                      <a:pt x="49876" y="252703"/>
                    </a:cubicBezTo>
                    <a:cubicBezTo>
                      <a:pt x="91587" y="338257"/>
                      <a:pt x="137120" y="422162"/>
                      <a:pt x="173441" y="510210"/>
                    </a:cubicBezTo>
                    <a:cubicBezTo>
                      <a:pt x="217726" y="617243"/>
                      <a:pt x="257587" y="726327"/>
                      <a:pt x="312089" y="828775"/>
                    </a:cubicBezTo>
                    <a:cubicBezTo>
                      <a:pt x="312612" y="828614"/>
                      <a:pt x="313135" y="828333"/>
                      <a:pt x="313779" y="828172"/>
                    </a:cubicBezTo>
                    <a:cubicBezTo>
                      <a:pt x="355248" y="817352"/>
                      <a:pt x="396678" y="806090"/>
                      <a:pt x="437947" y="794546"/>
                    </a:cubicBezTo>
                    <a:cubicBezTo>
                      <a:pt x="578003" y="755208"/>
                      <a:pt x="716812" y="711646"/>
                      <a:pt x="855902" y="669050"/>
                    </a:cubicBezTo>
                    <a:cubicBezTo>
                      <a:pt x="867607" y="665510"/>
                      <a:pt x="873118" y="681841"/>
                      <a:pt x="864229" y="687673"/>
                    </a:cubicBezTo>
                    <a:cubicBezTo>
                      <a:pt x="866361" y="718122"/>
                      <a:pt x="859683" y="757782"/>
                      <a:pt x="834665" y="776244"/>
                    </a:cubicBezTo>
                    <a:cubicBezTo>
                      <a:pt x="828551" y="780668"/>
                      <a:pt x="821793" y="784128"/>
                      <a:pt x="814674" y="787064"/>
                    </a:cubicBezTo>
                    <a:cubicBezTo>
                      <a:pt x="818053" y="794626"/>
                      <a:pt x="821230" y="802148"/>
                      <a:pt x="824368" y="809870"/>
                    </a:cubicBezTo>
                    <a:cubicBezTo>
                      <a:pt x="848059" y="799131"/>
                      <a:pt x="868291" y="784490"/>
                      <a:pt x="881001" y="760799"/>
                    </a:cubicBezTo>
                    <a:cubicBezTo>
                      <a:pt x="892988" y="738434"/>
                      <a:pt x="897412" y="712410"/>
                      <a:pt x="896890" y="687311"/>
                    </a:cubicBezTo>
                    <a:cubicBezTo>
                      <a:pt x="895844" y="625288"/>
                      <a:pt x="867647" y="567487"/>
                      <a:pt x="841543" y="512543"/>
                    </a:cubicBezTo>
                    <a:close/>
                    <a:moveTo>
                      <a:pt x="366752" y="494081"/>
                    </a:moveTo>
                    <a:cubicBezTo>
                      <a:pt x="361443" y="495770"/>
                      <a:pt x="355409" y="492029"/>
                      <a:pt x="353961" y="486881"/>
                    </a:cubicBezTo>
                    <a:cubicBezTo>
                      <a:pt x="353157" y="483703"/>
                      <a:pt x="352191" y="480566"/>
                      <a:pt x="351025" y="477468"/>
                    </a:cubicBezTo>
                    <a:cubicBezTo>
                      <a:pt x="350945" y="477388"/>
                      <a:pt x="350945" y="477187"/>
                      <a:pt x="350864" y="476946"/>
                    </a:cubicBezTo>
                    <a:cubicBezTo>
                      <a:pt x="350784" y="476584"/>
                      <a:pt x="350422" y="476061"/>
                      <a:pt x="350261" y="475699"/>
                    </a:cubicBezTo>
                    <a:cubicBezTo>
                      <a:pt x="349738" y="474452"/>
                      <a:pt x="349094" y="473205"/>
                      <a:pt x="348491" y="471958"/>
                    </a:cubicBezTo>
                    <a:cubicBezTo>
                      <a:pt x="347324" y="469826"/>
                      <a:pt x="346077" y="467614"/>
                      <a:pt x="344589" y="465643"/>
                    </a:cubicBezTo>
                    <a:cubicBezTo>
                      <a:pt x="344509" y="465482"/>
                      <a:pt x="344428" y="465362"/>
                      <a:pt x="344308" y="465281"/>
                    </a:cubicBezTo>
                    <a:cubicBezTo>
                      <a:pt x="344147" y="464999"/>
                      <a:pt x="343946" y="464758"/>
                      <a:pt x="343785" y="464477"/>
                    </a:cubicBezTo>
                    <a:cubicBezTo>
                      <a:pt x="343061" y="463672"/>
                      <a:pt x="342377" y="462868"/>
                      <a:pt x="341572" y="462184"/>
                    </a:cubicBezTo>
                    <a:cubicBezTo>
                      <a:pt x="340849" y="461460"/>
                      <a:pt x="340165" y="460776"/>
                      <a:pt x="339441" y="460133"/>
                    </a:cubicBezTo>
                    <a:cubicBezTo>
                      <a:pt x="339521" y="460294"/>
                      <a:pt x="339079" y="460213"/>
                      <a:pt x="338475" y="459529"/>
                    </a:cubicBezTo>
                    <a:cubicBezTo>
                      <a:pt x="337309" y="458725"/>
                      <a:pt x="336263" y="458001"/>
                      <a:pt x="335016" y="457397"/>
                    </a:cubicBezTo>
                    <a:cubicBezTo>
                      <a:pt x="334935" y="457317"/>
                      <a:pt x="334855" y="457317"/>
                      <a:pt x="334735" y="457237"/>
                    </a:cubicBezTo>
                    <a:cubicBezTo>
                      <a:pt x="334735" y="457237"/>
                      <a:pt x="334735" y="457237"/>
                      <a:pt x="334654" y="457237"/>
                    </a:cubicBezTo>
                    <a:cubicBezTo>
                      <a:pt x="333930" y="456955"/>
                      <a:pt x="333246" y="456794"/>
                      <a:pt x="332522" y="456633"/>
                    </a:cubicBezTo>
                    <a:cubicBezTo>
                      <a:pt x="331999" y="456472"/>
                      <a:pt x="331557" y="456351"/>
                      <a:pt x="331114" y="456271"/>
                    </a:cubicBezTo>
                    <a:lnTo>
                      <a:pt x="328621" y="456271"/>
                    </a:lnTo>
                    <a:cubicBezTo>
                      <a:pt x="327575" y="456553"/>
                      <a:pt x="326569" y="456794"/>
                      <a:pt x="325604" y="457076"/>
                    </a:cubicBezTo>
                    <a:cubicBezTo>
                      <a:pt x="325523" y="457156"/>
                      <a:pt x="325443" y="457156"/>
                      <a:pt x="325323" y="457237"/>
                    </a:cubicBezTo>
                    <a:cubicBezTo>
                      <a:pt x="324719" y="457518"/>
                      <a:pt x="324156" y="457840"/>
                      <a:pt x="323633" y="458202"/>
                    </a:cubicBezTo>
                    <a:cubicBezTo>
                      <a:pt x="323472" y="458283"/>
                      <a:pt x="323352" y="458363"/>
                      <a:pt x="323271" y="458363"/>
                    </a:cubicBezTo>
                    <a:cubicBezTo>
                      <a:pt x="322829" y="458725"/>
                      <a:pt x="322466" y="459087"/>
                      <a:pt x="322105" y="459408"/>
                    </a:cubicBezTo>
                    <a:cubicBezTo>
                      <a:pt x="321582" y="459931"/>
                      <a:pt x="321059" y="460575"/>
                      <a:pt x="320496" y="461098"/>
                    </a:cubicBezTo>
                    <a:cubicBezTo>
                      <a:pt x="320496" y="461178"/>
                      <a:pt x="320496" y="461178"/>
                      <a:pt x="320415" y="461178"/>
                    </a:cubicBezTo>
                    <a:cubicBezTo>
                      <a:pt x="319611" y="462425"/>
                      <a:pt x="318887" y="463672"/>
                      <a:pt x="318284" y="464999"/>
                    </a:cubicBezTo>
                    <a:cubicBezTo>
                      <a:pt x="318203" y="465804"/>
                      <a:pt x="317921" y="466166"/>
                      <a:pt x="317841" y="466166"/>
                    </a:cubicBezTo>
                    <a:cubicBezTo>
                      <a:pt x="317559" y="466890"/>
                      <a:pt x="317318" y="467695"/>
                      <a:pt x="317036" y="468379"/>
                    </a:cubicBezTo>
                    <a:cubicBezTo>
                      <a:pt x="316594" y="469786"/>
                      <a:pt x="316433" y="471113"/>
                      <a:pt x="316152" y="472481"/>
                    </a:cubicBezTo>
                    <a:cubicBezTo>
                      <a:pt x="316152" y="472561"/>
                      <a:pt x="316152" y="472642"/>
                      <a:pt x="316152" y="472642"/>
                    </a:cubicBezTo>
                    <a:cubicBezTo>
                      <a:pt x="316071" y="473245"/>
                      <a:pt x="315870" y="474412"/>
                      <a:pt x="315870" y="474854"/>
                    </a:cubicBezTo>
                    <a:cubicBezTo>
                      <a:pt x="315790" y="475900"/>
                      <a:pt x="315709" y="476906"/>
                      <a:pt x="315709" y="477871"/>
                    </a:cubicBezTo>
                    <a:cubicBezTo>
                      <a:pt x="315709" y="480002"/>
                      <a:pt x="315790" y="482134"/>
                      <a:pt x="315991" y="484266"/>
                    </a:cubicBezTo>
                    <a:cubicBezTo>
                      <a:pt x="316071" y="484548"/>
                      <a:pt x="316071" y="484870"/>
                      <a:pt x="316071" y="485232"/>
                    </a:cubicBezTo>
                    <a:cubicBezTo>
                      <a:pt x="316071" y="485393"/>
                      <a:pt x="316152" y="485594"/>
                      <a:pt x="316152" y="485755"/>
                    </a:cubicBezTo>
                    <a:lnTo>
                      <a:pt x="316152" y="486036"/>
                    </a:lnTo>
                    <a:cubicBezTo>
                      <a:pt x="316152" y="486116"/>
                      <a:pt x="316232" y="486318"/>
                      <a:pt x="316232" y="486318"/>
                    </a:cubicBezTo>
                    <a:cubicBezTo>
                      <a:pt x="316393" y="487564"/>
                      <a:pt x="316675" y="488731"/>
                      <a:pt x="316835" y="489938"/>
                    </a:cubicBezTo>
                    <a:cubicBezTo>
                      <a:pt x="317439" y="492673"/>
                      <a:pt x="318163" y="495448"/>
                      <a:pt x="319048" y="498183"/>
                    </a:cubicBezTo>
                    <a:cubicBezTo>
                      <a:pt x="320737" y="503694"/>
                      <a:pt x="316996" y="509204"/>
                      <a:pt x="311848" y="510894"/>
                    </a:cubicBezTo>
                    <a:cubicBezTo>
                      <a:pt x="306337" y="512663"/>
                      <a:pt x="300666" y="508842"/>
                      <a:pt x="299057" y="503694"/>
                    </a:cubicBezTo>
                    <a:cubicBezTo>
                      <a:pt x="295236" y="491185"/>
                      <a:pt x="293546" y="477791"/>
                      <a:pt x="296563" y="464919"/>
                    </a:cubicBezTo>
                    <a:cubicBezTo>
                      <a:pt x="298695" y="455587"/>
                      <a:pt x="303763" y="447181"/>
                      <a:pt x="311486" y="441469"/>
                    </a:cubicBezTo>
                    <a:cubicBezTo>
                      <a:pt x="318404" y="436240"/>
                      <a:pt x="327092" y="434711"/>
                      <a:pt x="335539" y="436160"/>
                    </a:cubicBezTo>
                    <a:cubicBezTo>
                      <a:pt x="356938" y="439539"/>
                      <a:pt x="368924" y="462506"/>
                      <a:pt x="373871" y="481330"/>
                    </a:cubicBezTo>
                    <a:cubicBezTo>
                      <a:pt x="375480" y="487001"/>
                      <a:pt x="372102" y="492311"/>
                      <a:pt x="366752" y="494081"/>
                    </a:cubicBezTo>
                    <a:close/>
                    <a:moveTo>
                      <a:pt x="494862" y="518416"/>
                    </a:moveTo>
                    <a:cubicBezTo>
                      <a:pt x="489432" y="519743"/>
                      <a:pt x="483680" y="519019"/>
                      <a:pt x="478451" y="517088"/>
                    </a:cubicBezTo>
                    <a:cubicBezTo>
                      <a:pt x="475153" y="515922"/>
                      <a:pt x="472056" y="514434"/>
                      <a:pt x="469039" y="512663"/>
                    </a:cubicBezTo>
                    <a:cubicBezTo>
                      <a:pt x="464694" y="510009"/>
                      <a:pt x="461598" y="505987"/>
                      <a:pt x="458661" y="501924"/>
                    </a:cubicBezTo>
                    <a:cubicBezTo>
                      <a:pt x="453513" y="494805"/>
                      <a:pt x="450054" y="486479"/>
                      <a:pt x="446957" y="478313"/>
                    </a:cubicBezTo>
                    <a:cubicBezTo>
                      <a:pt x="445548" y="474412"/>
                      <a:pt x="444100" y="470510"/>
                      <a:pt x="442693" y="466608"/>
                    </a:cubicBezTo>
                    <a:cubicBezTo>
                      <a:pt x="441888" y="464557"/>
                      <a:pt x="441084" y="462506"/>
                      <a:pt x="440400" y="460575"/>
                    </a:cubicBezTo>
                    <a:cubicBezTo>
                      <a:pt x="440239" y="460133"/>
                      <a:pt x="440118" y="459972"/>
                      <a:pt x="440118" y="459851"/>
                    </a:cubicBezTo>
                    <a:cubicBezTo>
                      <a:pt x="440038" y="459771"/>
                      <a:pt x="440038" y="459690"/>
                      <a:pt x="439837" y="459408"/>
                    </a:cubicBezTo>
                    <a:cubicBezTo>
                      <a:pt x="439475" y="458524"/>
                      <a:pt x="439032" y="457639"/>
                      <a:pt x="438670" y="456754"/>
                    </a:cubicBezTo>
                    <a:cubicBezTo>
                      <a:pt x="436177" y="451444"/>
                      <a:pt x="437263" y="445853"/>
                      <a:pt x="442291" y="442555"/>
                    </a:cubicBezTo>
                    <a:cubicBezTo>
                      <a:pt x="446715" y="439820"/>
                      <a:pt x="454196" y="441389"/>
                      <a:pt x="456489" y="446296"/>
                    </a:cubicBezTo>
                    <a:cubicBezTo>
                      <a:pt x="460310" y="454622"/>
                      <a:pt x="463247" y="463351"/>
                      <a:pt x="466505" y="471958"/>
                    </a:cubicBezTo>
                    <a:cubicBezTo>
                      <a:pt x="466947" y="473205"/>
                      <a:pt x="467470" y="474452"/>
                      <a:pt x="467913" y="475699"/>
                    </a:cubicBezTo>
                    <a:cubicBezTo>
                      <a:pt x="467913" y="475699"/>
                      <a:pt x="468435" y="477026"/>
                      <a:pt x="468637" y="477468"/>
                    </a:cubicBezTo>
                    <a:cubicBezTo>
                      <a:pt x="468717" y="477549"/>
                      <a:pt x="468717" y="477549"/>
                      <a:pt x="468797" y="477831"/>
                    </a:cubicBezTo>
                    <a:cubicBezTo>
                      <a:pt x="469079" y="478434"/>
                      <a:pt x="469320" y="479077"/>
                      <a:pt x="469602" y="479600"/>
                    </a:cubicBezTo>
                    <a:cubicBezTo>
                      <a:pt x="470044" y="480485"/>
                      <a:pt x="470487" y="481370"/>
                      <a:pt x="470929" y="482255"/>
                    </a:cubicBezTo>
                    <a:cubicBezTo>
                      <a:pt x="471814" y="484025"/>
                      <a:pt x="472699" y="485795"/>
                      <a:pt x="473665" y="487484"/>
                    </a:cubicBezTo>
                    <a:cubicBezTo>
                      <a:pt x="474388" y="488530"/>
                      <a:pt x="475072" y="489696"/>
                      <a:pt x="475796" y="490782"/>
                    </a:cubicBezTo>
                    <a:cubicBezTo>
                      <a:pt x="475877" y="490782"/>
                      <a:pt x="476963" y="492110"/>
                      <a:pt x="476963" y="492311"/>
                    </a:cubicBezTo>
                    <a:cubicBezTo>
                      <a:pt x="477486" y="492834"/>
                      <a:pt x="478008" y="493478"/>
                      <a:pt x="478491" y="494000"/>
                    </a:cubicBezTo>
                    <a:cubicBezTo>
                      <a:pt x="478772" y="494362"/>
                      <a:pt x="478772" y="494443"/>
                      <a:pt x="478853" y="494523"/>
                    </a:cubicBezTo>
                    <a:cubicBezTo>
                      <a:pt x="478934" y="494603"/>
                      <a:pt x="478934" y="494523"/>
                      <a:pt x="479135" y="494603"/>
                    </a:cubicBezTo>
                    <a:cubicBezTo>
                      <a:pt x="480382" y="495408"/>
                      <a:pt x="481629" y="496132"/>
                      <a:pt x="482875" y="496735"/>
                    </a:cubicBezTo>
                    <a:cubicBezTo>
                      <a:pt x="483238" y="496896"/>
                      <a:pt x="483680" y="497097"/>
                      <a:pt x="484042" y="497258"/>
                    </a:cubicBezTo>
                    <a:cubicBezTo>
                      <a:pt x="485088" y="497620"/>
                      <a:pt x="486093" y="497982"/>
                      <a:pt x="487139" y="498224"/>
                    </a:cubicBezTo>
                    <a:cubicBezTo>
                      <a:pt x="487501" y="498304"/>
                      <a:pt x="487743" y="498385"/>
                      <a:pt x="488104" y="498505"/>
                    </a:cubicBezTo>
                    <a:lnTo>
                      <a:pt x="489432" y="498505"/>
                    </a:lnTo>
                    <a:cubicBezTo>
                      <a:pt x="489432" y="498505"/>
                      <a:pt x="489432" y="498505"/>
                      <a:pt x="489432" y="498585"/>
                    </a:cubicBezTo>
                    <a:cubicBezTo>
                      <a:pt x="489512" y="498505"/>
                      <a:pt x="489593" y="498505"/>
                      <a:pt x="489713" y="498505"/>
                    </a:cubicBezTo>
                    <a:lnTo>
                      <a:pt x="489995" y="498505"/>
                    </a:lnTo>
                    <a:cubicBezTo>
                      <a:pt x="490075" y="498425"/>
                      <a:pt x="490156" y="498425"/>
                      <a:pt x="490277" y="498344"/>
                    </a:cubicBezTo>
                    <a:cubicBezTo>
                      <a:pt x="490357" y="498344"/>
                      <a:pt x="490437" y="498264"/>
                      <a:pt x="490639" y="498264"/>
                    </a:cubicBezTo>
                    <a:cubicBezTo>
                      <a:pt x="490639" y="498183"/>
                      <a:pt x="490719" y="498183"/>
                      <a:pt x="490719" y="498103"/>
                    </a:cubicBezTo>
                    <a:cubicBezTo>
                      <a:pt x="490799" y="498103"/>
                      <a:pt x="490799" y="498103"/>
                      <a:pt x="490880" y="498023"/>
                    </a:cubicBezTo>
                    <a:cubicBezTo>
                      <a:pt x="491041" y="497862"/>
                      <a:pt x="491041" y="497862"/>
                      <a:pt x="491161" y="497660"/>
                    </a:cubicBezTo>
                    <a:cubicBezTo>
                      <a:pt x="491161" y="497741"/>
                      <a:pt x="491161" y="497821"/>
                      <a:pt x="491161" y="497821"/>
                    </a:cubicBezTo>
                    <a:cubicBezTo>
                      <a:pt x="491242" y="497741"/>
                      <a:pt x="491322" y="497540"/>
                      <a:pt x="491523" y="497379"/>
                    </a:cubicBezTo>
                    <a:cubicBezTo>
                      <a:pt x="491604" y="497299"/>
                      <a:pt x="491684" y="497218"/>
                      <a:pt x="491684" y="497097"/>
                    </a:cubicBezTo>
                    <a:cubicBezTo>
                      <a:pt x="492207" y="496574"/>
                      <a:pt x="492127" y="496574"/>
                      <a:pt x="491966" y="496655"/>
                    </a:cubicBezTo>
                    <a:cubicBezTo>
                      <a:pt x="492127" y="496212"/>
                      <a:pt x="492489" y="495851"/>
                      <a:pt x="492770" y="495408"/>
                    </a:cubicBezTo>
                    <a:cubicBezTo>
                      <a:pt x="492851" y="494966"/>
                      <a:pt x="493132" y="494523"/>
                      <a:pt x="493293" y="494081"/>
                    </a:cubicBezTo>
                    <a:cubicBezTo>
                      <a:pt x="493575" y="493276"/>
                      <a:pt x="493736" y="492552"/>
                      <a:pt x="494017" y="491788"/>
                    </a:cubicBezTo>
                    <a:cubicBezTo>
                      <a:pt x="494540" y="489938"/>
                      <a:pt x="494821" y="488047"/>
                      <a:pt x="495184" y="486197"/>
                    </a:cubicBezTo>
                    <a:cubicBezTo>
                      <a:pt x="495264" y="485674"/>
                      <a:pt x="495264" y="485151"/>
                      <a:pt x="495344" y="484507"/>
                    </a:cubicBezTo>
                    <a:cubicBezTo>
                      <a:pt x="495425" y="483623"/>
                      <a:pt x="495505" y="482657"/>
                      <a:pt x="495505" y="481652"/>
                    </a:cubicBezTo>
                    <a:cubicBezTo>
                      <a:pt x="495666" y="479520"/>
                      <a:pt x="495666" y="477388"/>
                      <a:pt x="495666" y="475176"/>
                    </a:cubicBezTo>
                    <a:cubicBezTo>
                      <a:pt x="495586" y="470631"/>
                      <a:pt x="495143" y="466126"/>
                      <a:pt x="494701" y="461581"/>
                    </a:cubicBezTo>
                    <a:cubicBezTo>
                      <a:pt x="494701" y="461581"/>
                      <a:pt x="494701" y="461581"/>
                      <a:pt x="494621" y="461581"/>
                    </a:cubicBezTo>
                    <a:cubicBezTo>
                      <a:pt x="494621" y="461138"/>
                      <a:pt x="494540" y="460615"/>
                      <a:pt x="494460" y="460173"/>
                    </a:cubicBezTo>
                    <a:cubicBezTo>
                      <a:pt x="494299" y="459006"/>
                      <a:pt x="494098" y="457960"/>
                      <a:pt x="493937" y="456794"/>
                    </a:cubicBezTo>
                    <a:cubicBezTo>
                      <a:pt x="493494" y="454823"/>
                      <a:pt x="493132" y="452892"/>
                      <a:pt x="492690" y="450921"/>
                    </a:cubicBezTo>
                    <a:cubicBezTo>
                      <a:pt x="491885" y="447543"/>
                      <a:pt x="490920" y="444164"/>
                      <a:pt x="489593" y="440906"/>
                    </a:cubicBezTo>
                    <a:cubicBezTo>
                      <a:pt x="487461" y="435597"/>
                      <a:pt x="492006" y="429804"/>
                      <a:pt x="496873" y="428195"/>
                    </a:cubicBezTo>
                    <a:cubicBezTo>
                      <a:pt x="502544" y="426345"/>
                      <a:pt x="507612" y="430408"/>
                      <a:pt x="509583" y="435395"/>
                    </a:cubicBezTo>
                    <a:cubicBezTo>
                      <a:pt x="513405" y="445250"/>
                      <a:pt x="515013" y="456070"/>
                      <a:pt x="515899" y="466447"/>
                    </a:cubicBezTo>
                    <a:cubicBezTo>
                      <a:pt x="517387" y="483864"/>
                      <a:pt x="516502" y="513508"/>
                      <a:pt x="494862" y="518416"/>
                    </a:cubicBezTo>
                    <a:close/>
                    <a:moveTo>
                      <a:pt x="635722" y="402413"/>
                    </a:moveTo>
                    <a:cubicBezTo>
                      <a:pt x="630494" y="404102"/>
                      <a:pt x="624259" y="400442"/>
                      <a:pt x="623012" y="395213"/>
                    </a:cubicBezTo>
                    <a:cubicBezTo>
                      <a:pt x="622288" y="392477"/>
                      <a:pt x="621604" y="389702"/>
                      <a:pt x="620598" y="387047"/>
                    </a:cubicBezTo>
                    <a:cubicBezTo>
                      <a:pt x="620317" y="386444"/>
                      <a:pt x="620156" y="385801"/>
                      <a:pt x="619875" y="385197"/>
                    </a:cubicBezTo>
                    <a:cubicBezTo>
                      <a:pt x="619352" y="384232"/>
                      <a:pt x="618909" y="383146"/>
                      <a:pt x="618346" y="382181"/>
                    </a:cubicBezTo>
                    <a:cubicBezTo>
                      <a:pt x="617381" y="380210"/>
                      <a:pt x="616214" y="378440"/>
                      <a:pt x="614968" y="376751"/>
                    </a:cubicBezTo>
                    <a:cubicBezTo>
                      <a:pt x="614807" y="376469"/>
                      <a:pt x="614605" y="376228"/>
                      <a:pt x="614364" y="376026"/>
                    </a:cubicBezTo>
                    <a:cubicBezTo>
                      <a:pt x="613841" y="375303"/>
                      <a:pt x="613198" y="374699"/>
                      <a:pt x="612514" y="374056"/>
                    </a:cubicBezTo>
                    <a:cubicBezTo>
                      <a:pt x="611991" y="373533"/>
                      <a:pt x="611468" y="373090"/>
                      <a:pt x="610825" y="372527"/>
                    </a:cubicBezTo>
                    <a:cubicBezTo>
                      <a:pt x="610744" y="372447"/>
                      <a:pt x="610543" y="372366"/>
                      <a:pt x="610382" y="372246"/>
                    </a:cubicBezTo>
                    <a:cubicBezTo>
                      <a:pt x="609779" y="371803"/>
                      <a:pt x="609054" y="371441"/>
                      <a:pt x="608250" y="371079"/>
                    </a:cubicBezTo>
                    <a:cubicBezTo>
                      <a:pt x="608250" y="370999"/>
                      <a:pt x="607968" y="370918"/>
                      <a:pt x="607526" y="370637"/>
                    </a:cubicBezTo>
                    <a:cubicBezTo>
                      <a:pt x="607445" y="370556"/>
                      <a:pt x="607245" y="370476"/>
                      <a:pt x="607164" y="370476"/>
                    </a:cubicBezTo>
                    <a:cubicBezTo>
                      <a:pt x="607084" y="370395"/>
                      <a:pt x="606883" y="370395"/>
                      <a:pt x="606722" y="370315"/>
                    </a:cubicBezTo>
                    <a:cubicBezTo>
                      <a:pt x="606118" y="370154"/>
                      <a:pt x="605555" y="369953"/>
                      <a:pt x="604872" y="369792"/>
                    </a:cubicBezTo>
                    <a:cubicBezTo>
                      <a:pt x="604791" y="369792"/>
                      <a:pt x="604791" y="369792"/>
                      <a:pt x="604711" y="369792"/>
                    </a:cubicBezTo>
                    <a:cubicBezTo>
                      <a:pt x="604107" y="369712"/>
                      <a:pt x="603303" y="369712"/>
                      <a:pt x="603182" y="369712"/>
                    </a:cubicBezTo>
                    <a:cubicBezTo>
                      <a:pt x="602740" y="369712"/>
                      <a:pt x="602297" y="369792"/>
                      <a:pt x="601855" y="369792"/>
                    </a:cubicBezTo>
                    <a:cubicBezTo>
                      <a:pt x="601332" y="369872"/>
                      <a:pt x="600688" y="370074"/>
                      <a:pt x="600165" y="370235"/>
                    </a:cubicBezTo>
                    <a:cubicBezTo>
                      <a:pt x="600085" y="370315"/>
                      <a:pt x="600085" y="370315"/>
                      <a:pt x="600004" y="370315"/>
                    </a:cubicBezTo>
                    <a:cubicBezTo>
                      <a:pt x="600004" y="370315"/>
                      <a:pt x="599924" y="370315"/>
                      <a:pt x="599844" y="370395"/>
                    </a:cubicBezTo>
                    <a:cubicBezTo>
                      <a:pt x="599763" y="370395"/>
                      <a:pt x="599562" y="370395"/>
                      <a:pt x="599481" y="370476"/>
                    </a:cubicBezTo>
                    <a:cubicBezTo>
                      <a:pt x="599120" y="370556"/>
                      <a:pt x="598878" y="370758"/>
                      <a:pt x="598597" y="370838"/>
                    </a:cubicBezTo>
                    <a:cubicBezTo>
                      <a:pt x="598154" y="371119"/>
                      <a:pt x="597631" y="371441"/>
                      <a:pt x="597189" y="371723"/>
                    </a:cubicBezTo>
                    <a:cubicBezTo>
                      <a:pt x="596827" y="372085"/>
                      <a:pt x="596384" y="372447"/>
                      <a:pt x="596022" y="372769"/>
                    </a:cubicBezTo>
                    <a:cubicBezTo>
                      <a:pt x="595580" y="373211"/>
                      <a:pt x="595218" y="373653"/>
                      <a:pt x="594776" y="374096"/>
                    </a:cubicBezTo>
                    <a:cubicBezTo>
                      <a:pt x="594776" y="374176"/>
                      <a:pt x="594695" y="374257"/>
                      <a:pt x="594615" y="374377"/>
                    </a:cubicBezTo>
                    <a:cubicBezTo>
                      <a:pt x="593890" y="375544"/>
                      <a:pt x="593287" y="376670"/>
                      <a:pt x="592644" y="377837"/>
                    </a:cubicBezTo>
                    <a:cubicBezTo>
                      <a:pt x="592644" y="377997"/>
                      <a:pt x="592563" y="378199"/>
                      <a:pt x="592563" y="378279"/>
                    </a:cubicBezTo>
                    <a:cubicBezTo>
                      <a:pt x="592282" y="379003"/>
                      <a:pt x="592121" y="379687"/>
                      <a:pt x="591839" y="380331"/>
                    </a:cubicBezTo>
                    <a:cubicBezTo>
                      <a:pt x="591678" y="381215"/>
                      <a:pt x="591477" y="382100"/>
                      <a:pt x="591317" y="382985"/>
                    </a:cubicBezTo>
                    <a:cubicBezTo>
                      <a:pt x="591236" y="383065"/>
                      <a:pt x="591236" y="383146"/>
                      <a:pt x="591236" y="383347"/>
                    </a:cubicBezTo>
                    <a:cubicBezTo>
                      <a:pt x="591075" y="385197"/>
                      <a:pt x="590954" y="386967"/>
                      <a:pt x="590954" y="388858"/>
                    </a:cubicBezTo>
                    <a:cubicBezTo>
                      <a:pt x="591035" y="389823"/>
                      <a:pt x="591035" y="390829"/>
                      <a:pt x="591115" y="391794"/>
                    </a:cubicBezTo>
                    <a:cubicBezTo>
                      <a:pt x="591196" y="392156"/>
                      <a:pt x="591196" y="392397"/>
                      <a:pt x="591196" y="392759"/>
                    </a:cubicBezTo>
                    <a:cubicBezTo>
                      <a:pt x="592081" y="397466"/>
                      <a:pt x="593328" y="402091"/>
                      <a:pt x="595017" y="406516"/>
                    </a:cubicBezTo>
                    <a:cubicBezTo>
                      <a:pt x="597068" y="411946"/>
                      <a:pt x="592724" y="417617"/>
                      <a:pt x="587817" y="419226"/>
                    </a:cubicBezTo>
                    <a:cubicBezTo>
                      <a:pt x="582146" y="421076"/>
                      <a:pt x="576997" y="417094"/>
                      <a:pt x="575026" y="412026"/>
                    </a:cubicBezTo>
                    <a:cubicBezTo>
                      <a:pt x="570762" y="400844"/>
                      <a:pt x="568993" y="388576"/>
                      <a:pt x="571486" y="376791"/>
                    </a:cubicBezTo>
                    <a:cubicBezTo>
                      <a:pt x="574784" y="361184"/>
                      <a:pt x="588903" y="347227"/>
                      <a:pt x="605756" y="349198"/>
                    </a:cubicBezTo>
                    <a:cubicBezTo>
                      <a:pt x="626512" y="351611"/>
                      <a:pt x="638417" y="370758"/>
                      <a:pt x="642842" y="389662"/>
                    </a:cubicBezTo>
                    <a:cubicBezTo>
                      <a:pt x="644209" y="395293"/>
                      <a:pt x="641192" y="400603"/>
                      <a:pt x="635722" y="40241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6347088" y="3020231"/>
                <a:ext cx="96535" cy="144802"/>
              </a:xfrm>
              <a:custGeom>
                <a:avLst/>
                <a:gdLst>
                  <a:gd name="connsiteX0" fmla="*/ 94966 w 96534"/>
                  <a:gd name="connsiteY0" fmla="*/ 118577 h 144802"/>
                  <a:gd name="connsiteX1" fmla="*/ 83422 w 96534"/>
                  <a:gd name="connsiteY1" fmla="*/ 111659 h 144802"/>
                  <a:gd name="connsiteX2" fmla="*/ 58484 w 96534"/>
                  <a:gd name="connsiteY2" fmla="*/ 110251 h 144802"/>
                  <a:gd name="connsiteX3" fmla="*/ 45170 w 96534"/>
                  <a:gd name="connsiteY3" fmla="*/ 134465 h 144802"/>
                  <a:gd name="connsiteX4" fmla="*/ 41992 w 96534"/>
                  <a:gd name="connsiteY4" fmla="*/ 141906 h 144802"/>
                  <a:gd name="connsiteX5" fmla="*/ 3017 w 96534"/>
                  <a:gd name="connsiteY5" fmla="*/ 18986 h 144802"/>
                  <a:gd name="connsiteX6" fmla="*/ 36321 w 96534"/>
                  <a:gd name="connsiteY6" fmla="*/ 8769 h 144802"/>
                  <a:gd name="connsiteX7" fmla="*/ 56191 w 96534"/>
                  <a:gd name="connsiteY7" fmla="*/ 3017 h 144802"/>
                  <a:gd name="connsiteX8" fmla="*/ 94966 w 96534"/>
                  <a:gd name="connsiteY8" fmla="*/ 118577 h 144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534" h="144802">
                    <a:moveTo>
                      <a:pt x="94966" y="118577"/>
                    </a:moveTo>
                    <a:cubicBezTo>
                      <a:pt x="91145" y="116284"/>
                      <a:pt x="87243" y="113952"/>
                      <a:pt x="83422" y="111659"/>
                    </a:cubicBezTo>
                    <a:cubicBezTo>
                      <a:pt x="75418" y="106953"/>
                      <a:pt x="66569" y="103574"/>
                      <a:pt x="58484" y="110251"/>
                    </a:cubicBezTo>
                    <a:cubicBezTo>
                      <a:pt x="51485" y="116123"/>
                      <a:pt x="48710" y="126501"/>
                      <a:pt x="45170" y="134465"/>
                    </a:cubicBezTo>
                    <a:cubicBezTo>
                      <a:pt x="44124" y="136959"/>
                      <a:pt x="43038" y="139453"/>
                      <a:pt x="41992" y="141906"/>
                    </a:cubicBezTo>
                    <a:cubicBezTo>
                      <a:pt x="28960" y="100920"/>
                      <a:pt x="15968" y="59972"/>
                      <a:pt x="3017" y="18986"/>
                    </a:cubicBezTo>
                    <a:cubicBezTo>
                      <a:pt x="14118" y="15606"/>
                      <a:pt x="25220" y="12147"/>
                      <a:pt x="36321" y="8769"/>
                    </a:cubicBezTo>
                    <a:cubicBezTo>
                      <a:pt x="42797" y="6798"/>
                      <a:pt x="49474" y="5028"/>
                      <a:pt x="56191" y="3017"/>
                    </a:cubicBezTo>
                    <a:cubicBezTo>
                      <a:pt x="72884" y="40103"/>
                      <a:pt x="85835" y="78917"/>
                      <a:pt x="94966" y="11857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5559323" y="2493955"/>
                <a:ext cx="780324" cy="711945"/>
              </a:xfrm>
              <a:custGeom>
                <a:avLst/>
                <a:gdLst>
                  <a:gd name="connsiteX0" fmla="*/ 779961 w 780323"/>
                  <a:gd name="connsiteY0" fmla="*/ 579531 h 711944"/>
                  <a:gd name="connsiteX1" fmla="*/ 402470 w 780323"/>
                  <a:gd name="connsiteY1" fmla="*/ 687127 h 711944"/>
                  <a:gd name="connsiteX2" fmla="*/ 299499 w 780323"/>
                  <a:gd name="connsiteY2" fmla="*/ 709773 h 711944"/>
                  <a:gd name="connsiteX3" fmla="*/ 74774 w 780323"/>
                  <a:gd name="connsiteY3" fmla="*/ 177021 h 711944"/>
                  <a:gd name="connsiteX4" fmla="*/ 8125 w 780323"/>
                  <a:gd name="connsiteY4" fmla="*/ 34471 h 711944"/>
                  <a:gd name="connsiteX5" fmla="*/ 5390 w 780323"/>
                  <a:gd name="connsiteY5" fmla="*/ 27714 h 711944"/>
                  <a:gd name="connsiteX6" fmla="*/ 5309 w 780323"/>
                  <a:gd name="connsiteY6" fmla="*/ 27633 h 711944"/>
                  <a:gd name="connsiteX7" fmla="*/ 4344 w 780323"/>
                  <a:gd name="connsiteY7" fmla="*/ 26024 h 711944"/>
                  <a:gd name="connsiteX8" fmla="*/ 3620 w 780323"/>
                  <a:gd name="connsiteY8" fmla="*/ 24697 h 711944"/>
                  <a:gd name="connsiteX9" fmla="*/ 3620 w 780323"/>
                  <a:gd name="connsiteY9" fmla="*/ 24536 h 711944"/>
                  <a:gd name="connsiteX10" fmla="*/ 3097 w 780323"/>
                  <a:gd name="connsiteY10" fmla="*/ 22927 h 711944"/>
                  <a:gd name="connsiteX11" fmla="*/ 3017 w 780323"/>
                  <a:gd name="connsiteY11" fmla="*/ 22404 h 711944"/>
                  <a:gd name="connsiteX12" fmla="*/ 3017 w 780323"/>
                  <a:gd name="connsiteY12" fmla="*/ 19991 h 711944"/>
                  <a:gd name="connsiteX13" fmla="*/ 3177 w 780323"/>
                  <a:gd name="connsiteY13" fmla="*/ 19186 h 711944"/>
                  <a:gd name="connsiteX14" fmla="*/ 4063 w 780323"/>
                  <a:gd name="connsiteY14" fmla="*/ 16451 h 711944"/>
                  <a:gd name="connsiteX15" fmla="*/ 4665 w 780323"/>
                  <a:gd name="connsiteY15" fmla="*/ 15124 h 711944"/>
                  <a:gd name="connsiteX16" fmla="*/ 6436 w 780323"/>
                  <a:gd name="connsiteY16" fmla="*/ 12388 h 711944"/>
                  <a:gd name="connsiteX17" fmla="*/ 7401 w 780323"/>
                  <a:gd name="connsiteY17" fmla="*/ 11343 h 711944"/>
                  <a:gd name="connsiteX18" fmla="*/ 9814 w 780323"/>
                  <a:gd name="connsiteY18" fmla="*/ 8849 h 711944"/>
                  <a:gd name="connsiteX19" fmla="*/ 11141 w 780323"/>
                  <a:gd name="connsiteY19" fmla="*/ 7683 h 711944"/>
                  <a:gd name="connsiteX20" fmla="*/ 11946 w 780323"/>
                  <a:gd name="connsiteY20" fmla="*/ 7160 h 711944"/>
                  <a:gd name="connsiteX21" fmla="*/ 12107 w 780323"/>
                  <a:gd name="connsiteY21" fmla="*/ 7079 h 711944"/>
                  <a:gd name="connsiteX22" fmla="*/ 13796 w 780323"/>
                  <a:gd name="connsiteY22" fmla="*/ 5833 h 711944"/>
                  <a:gd name="connsiteX23" fmla="*/ 16893 w 780323"/>
                  <a:gd name="connsiteY23" fmla="*/ 4063 h 711944"/>
                  <a:gd name="connsiteX24" fmla="*/ 18141 w 780323"/>
                  <a:gd name="connsiteY24" fmla="*/ 3459 h 711944"/>
                  <a:gd name="connsiteX25" fmla="*/ 19830 w 780323"/>
                  <a:gd name="connsiteY25" fmla="*/ 3017 h 711944"/>
                  <a:gd name="connsiteX26" fmla="*/ 254852 w 780323"/>
                  <a:gd name="connsiteY26" fmla="*/ 533798 h 711944"/>
                  <a:gd name="connsiteX27" fmla="*/ 313336 w 780323"/>
                  <a:gd name="connsiteY27" fmla="*/ 678640 h 711944"/>
                  <a:gd name="connsiteX28" fmla="*/ 321582 w 780323"/>
                  <a:gd name="connsiteY28" fmla="*/ 685398 h 711944"/>
                  <a:gd name="connsiteX29" fmla="*/ 329144 w 780323"/>
                  <a:gd name="connsiteY29" fmla="*/ 686122 h 711944"/>
                  <a:gd name="connsiteX30" fmla="*/ 753334 w 780323"/>
                  <a:gd name="connsiteY30" fmla="*/ 556725 h 711944"/>
                  <a:gd name="connsiteX31" fmla="*/ 770992 w 780323"/>
                  <a:gd name="connsiteY31" fmla="*/ 551415 h 711944"/>
                  <a:gd name="connsiteX32" fmla="*/ 779961 w 780323"/>
                  <a:gd name="connsiteY32" fmla="*/ 579531 h 71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780323" h="711944">
                    <a:moveTo>
                      <a:pt x="779961" y="579531"/>
                    </a:moveTo>
                    <a:cubicBezTo>
                      <a:pt x="656156" y="621966"/>
                      <a:pt x="529936" y="657443"/>
                      <a:pt x="402470" y="687127"/>
                    </a:cubicBezTo>
                    <a:cubicBezTo>
                      <a:pt x="368200" y="695132"/>
                      <a:pt x="333930" y="702654"/>
                      <a:pt x="299499" y="709773"/>
                    </a:cubicBezTo>
                    <a:cubicBezTo>
                      <a:pt x="230799" y="529695"/>
                      <a:pt x="155180" y="352232"/>
                      <a:pt x="74774" y="177021"/>
                    </a:cubicBezTo>
                    <a:cubicBezTo>
                      <a:pt x="52933" y="129357"/>
                      <a:pt x="30650" y="81853"/>
                      <a:pt x="8125" y="34471"/>
                    </a:cubicBezTo>
                    <a:cubicBezTo>
                      <a:pt x="7964" y="32058"/>
                      <a:pt x="7079" y="29765"/>
                      <a:pt x="5390" y="27714"/>
                    </a:cubicBezTo>
                    <a:cubicBezTo>
                      <a:pt x="5309" y="27633"/>
                      <a:pt x="5390" y="27714"/>
                      <a:pt x="5309" y="27633"/>
                    </a:cubicBezTo>
                    <a:cubicBezTo>
                      <a:pt x="5028" y="27110"/>
                      <a:pt x="4585" y="26587"/>
                      <a:pt x="4344" y="26024"/>
                    </a:cubicBezTo>
                    <a:cubicBezTo>
                      <a:pt x="4063" y="25582"/>
                      <a:pt x="3902" y="25139"/>
                      <a:pt x="3620" y="24697"/>
                    </a:cubicBezTo>
                    <a:cubicBezTo>
                      <a:pt x="3620" y="24616"/>
                      <a:pt x="3620" y="24616"/>
                      <a:pt x="3620" y="24536"/>
                    </a:cubicBezTo>
                    <a:cubicBezTo>
                      <a:pt x="3459" y="24013"/>
                      <a:pt x="3258" y="23490"/>
                      <a:pt x="3097" y="22927"/>
                    </a:cubicBezTo>
                    <a:cubicBezTo>
                      <a:pt x="3097" y="22847"/>
                      <a:pt x="3097" y="22645"/>
                      <a:pt x="3017" y="22404"/>
                    </a:cubicBezTo>
                    <a:lnTo>
                      <a:pt x="3017" y="19991"/>
                    </a:lnTo>
                    <a:cubicBezTo>
                      <a:pt x="3097" y="19629"/>
                      <a:pt x="3177" y="19388"/>
                      <a:pt x="3177" y="19186"/>
                    </a:cubicBezTo>
                    <a:cubicBezTo>
                      <a:pt x="3338" y="18302"/>
                      <a:pt x="3902" y="17336"/>
                      <a:pt x="4063" y="16451"/>
                    </a:cubicBezTo>
                    <a:cubicBezTo>
                      <a:pt x="4223" y="16009"/>
                      <a:pt x="4505" y="15566"/>
                      <a:pt x="4665" y="15124"/>
                    </a:cubicBezTo>
                    <a:cubicBezTo>
                      <a:pt x="5269" y="14159"/>
                      <a:pt x="5913" y="13274"/>
                      <a:pt x="6436" y="12388"/>
                    </a:cubicBezTo>
                    <a:cubicBezTo>
                      <a:pt x="6797" y="12027"/>
                      <a:pt x="7039" y="11584"/>
                      <a:pt x="7401" y="11343"/>
                    </a:cubicBezTo>
                    <a:cubicBezTo>
                      <a:pt x="8205" y="10458"/>
                      <a:pt x="9010" y="9654"/>
                      <a:pt x="9814" y="8849"/>
                    </a:cubicBezTo>
                    <a:cubicBezTo>
                      <a:pt x="10257" y="8406"/>
                      <a:pt x="10699" y="8045"/>
                      <a:pt x="11141" y="7683"/>
                    </a:cubicBezTo>
                    <a:lnTo>
                      <a:pt x="11946" y="7160"/>
                    </a:lnTo>
                    <a:cubicBezTo>
                      <a:pt x="12027" y="7079"/>
                      <a:pt x="12027" y="6999"/>
                      <a:pt x="12107" y="7079"/>
                    </a:cubicBezTo>
                    <a:cubicBezTo>
                      <a:pt x="12710" y="6556"/>
                      <a:pt x="13273" y="6194"/>
                      <a:pt x="13796" y="5833"/>
                    </a:cubicBezTo>
                    <a:cubicBezTo>
                      <a:pt x="14761" y="5229"/>
                      <a:pt x="15848" y="4585"/>
                      <a:pt x="16893" y="4063"/>
                    </a:cubicBezTo>
                    <a:cubicBezTo>
                      <a:pt x="17255" y="3902"/>
                      <a:pt x="17698" y="3701"/>
                      <a:pt x="18141" y="3459"/>
                    </a:cubicBezTo>
                    <a:cubicBezTo>
                      <a:pt x="18663" y="3299"/>
                      <a:pt x="19307" y="3178"/>
                      <a:pt x="19830" y="3017"/>
                    </a:cubicBezTo>
                    <a:cubicBezTo>
                      <a:pt x="104338" y="177061"/>
                      <a:pt x="181204" y="354846"/>
                      <a:pt x="254852" y="533798"/>
                    </a:cubicBezTo>
                    <a:cubicBezTo>
                      <a:pt x="274641" y="581905"/>
                      <a:pt x="294190" y="630172"/>
                      <a:pt x="313336" y="678640"/>
                    </a:cubicBezTo>
                    <a:cubicBezTo>
                      <a:pt x="314864" y="682622"/>
                      <a:pt x="318123" y="684754"/>
                      <a:pt x="321582" y="685398"/>
                    </a:cubicBezTo>
                    <a:cubicBezTo>
                      <a:pt x="323633" y="686565"/>
                      <a:pt x="326207" y="687007"/>
                      <a:pt x="329144" y="686122"/>
                    </a:cubicBezTo>
                    <a:lnTo>
                      <a:pt x="753334" y="556725"/>
                    </a:lnTo>
                    <a:cubicBezTo>
                      <a:pt x="759287" y="554955"/>
                      <a:pt x="765160" y="553185"/>
                      <a:pt x="770992" y="551415"/>
                    </a:cubicBezTo>
                    <a:cubicBezTo>
                      <a:pt x="774008" y="560707"/>
                      <a:pt x="777025" y="570119"/>
                      <a:pt x="779961" y="57953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5905240" y="2920921"/>
                <a:ext cx="547031" cy="233293"/>
              </a:xfrm>
              <a:custGeom>
                <a:avLst/>
                <a:gdLst>
                  <a:gd name="connsiteX0" fmla="*/ 546428 w 547031"/>
                  <a:gd name="connsiteY0" fmla="*/ 3017 h 233292"/>
                  <a:gd name="connsiteX1" fmla="*/ 543692 w 547031"/>
                  <a:gd name="connsiteY1" fmla="*/ 31253 h 233292"/>
                  <a:gd name="connsiteX2" fmla="*/ 524345 w 547031"/>
                  <a:gd name="connsiteY2" fmla="*/ 68982 h 233292"/>
                  <a:gd name="connsiteX3" fmla="*/ 503751 w 547031"/>
                  <a:gd name="connsiteY3" fmla="*/ 79119 h 233292"/>
                  <a:gd name="connsiteX4" fmla="*/ 499206 w 547031"/>
                  <a:gd name="connsiteY4" fmla="*/ 80727 h 233292"/>
                  <a:gd name="connsiteX5" fmla="*/ 464856 w 547031"/>
                  <a:gd name="connsiteY5" fmla="*/ 90663 h 233292"/>
                  <a:gd name="connsiteX6" fmla="*/ 398005 w 547031"/>
                  <a:gd name="connsiteY6" fmla="*/ 110975 h 233292"/>
                  <a:gd name="connsiteX7" fmla="*/ 128954 w 547031"/>
                  <a:gd name="connsiteY7" fmla="*/ 193070 h 233292"/>
                  <a:gd name="connsiteX8" fmla="*/ 3017 w 547031"/>
                  <a:gd name="connsiteY8" fmla="*/ 231402 h 233292"/>
                  <a:gd name="connsiteX9" fmla="*/ 17939 w 547031"/>
                  <a:gd name="connsiteY9" fmla="*/ 157030 h 233292"/>
                  <a:gd name="connsiteX10" fmla="*/ 22123 w 547031"/>
                  <a:gd name="connsiteY10" fmla="*/ 156748 h 233292"/>
                  <a:gd name="connsiteX11" fmla="*/ 442854 w 547031"/>
                  <a:gd name="connsiteY11" fmla="*/ 34873 h 233292"/>
                  <a:gd name="connsiteX12" fmla="*/ 546428 w 547031"/>
                  <a:gd name="connsiteY12" fmla="*/ 3017 h 233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47031" h="233292">
                    <a:moveTo>
                      <a:pt x="546428" y="3017"/>
                    </a:moveTo>
                    <a:cubicBezTo>
                      <a:pt x="546508" y="12509"/>
                      <a:pt x="545543" y="22002"/>
                      <a:pt x="543692" y="31253"/>
                    </a:cubicBezTo>
                    <a:cubicBezTo>
                      <a:pt x="540837" y="45372"/>
                      <a:pt x="536855" y="60375"/>
                      <a:pt x="524345" y="68982"/>
                    </a:cubicBezTo>
                    <a:cubicBezTo>
                      <a:pt x="518151" y="73246"/>
                      <a:pt x="511112" y="76423"/>
                      <a:pt x="503751" y="79119"/>
                    </a:cubicBezTo>
                    <a:cubicBezTo>
                      <a:pt x="502142" y="79279"/>
                      <a:pt x="500654" y="79842"/>
                      <a:pt x="499206" y="80727"/>
                    </a:cubicBezTo>
                    <a:cubicBezTo>
                      <a:pt x="487743" y="84549"/>
                      <a:pt x="475676" y="87283"/>
                      <a:pt x="464856" y="90663"/>
                    </a:cubicBezTo>
                    <a:cubicBezTo>
                      <a:pt x="442572" y="97420"/>
                      <a:pt x="420289" y="104258"/>
                      <a:pt x="398005" y="110975"/>
                    </a:cubicBezTo>
                    <a:cubicBezTo>
                      <a:pt x="308348" y="138327"/>
                      <a:pt x="218611" y="165638"/>
                      <a:pt x="128954" y="193070"/>
                    </a:cubicBezTo>
                    <a:cubicBezTo>
                      <a:pt x="86962" y="205860"/>
                      <a:pt x="44969" y="218651"/>
                      <a:pt x="3017" y="231402"/>
                    </a:cubicBezTo>
                    <a:cubicBezTo>
                      <a:pt x="13394" y="208153"/>
                      <a:pt x="18543" y="182572"/>
                      <a:pt x="17939" y="157030"/>
                    </a:cubicBezTo>
                    <a:cubicBezTo>
                      <a:pt x="19186" y="157191"/>
                      <a:pt x="20594" y="157110"/>
                      <a:pt x="22123" y="156748"/>
                    </a:cubicBezTo>
                    <a:cubicBezTo>
                      <a:pt x="163426" y="119744"/>
                      <a:pt x="303240" y="77751"/>
                      <a:pt x="442854" y="34873"/>
                    </a:cubicBezTo>
                    <a:cubicBezTo>
                      <a:pt x="477365" y="24295"/>
                      <a:pt x="511876" y="13636"/>
                      <a:pt x="546428" y="30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6175440" y="2575541"/>
                <a:ext cx="76423" cy="76423"/>
              </a:xfrm>
              <a:custGeom>
                <a:avLst/>
                <a:gdLst>
                  <a:gd name="connsiteX0" fmla="*/ 75515 w 76423"/>
                  <a:gd name="connsiteY0" fmla="*/ 43668 h 76423"/>
                  <a:gd name="connsiteX1" fmla="*/ 38430 w 76423"/>
                  <a:gd name="connsiteY1" fmla="*/ 3203 h 76423"/>
                  <a:gd name="connsiteX2" fmla="*/ 4160 w 76423"/>
                  <a:gd name="connsiteY2" fmla="*/ 30796 h 76423"/>
                  <a:gd name="connsiteX3" fmla="*/ 7699 w 76423"/>
                  <a:gd name="connsiteY3" fmla="*/ 66032 h 76423"/>
                  <a:gd name="connsiteX4" fmla="*/ 20490 w 76423"/>
                  <a:gd name="connsiteY4" fmla="*/ 73231 h 76423"/>
                  <a:gd name="connsiteX5" fmla="*/ 27690 w 76423"/>
                  <a:gd name="connsiteY5" fmla="*/ 60521 h 76423"/>
                  <a:gd name="connsiteX6" fmla="*/ 23869 w 76423"/>
                  <a:gd name="connsiteY6" fmla="*/ 46765 h 76423"/>
                  <a:gd name="connsiteX7" fmla="*/ 23788 w 76423"/>
                  <a:gd name="connsiteY7" fmla="*/ 45800 h 76423"/>
                  <a:gd name="connsiteX8" fmla="*/ 23627 w 76423"/>
                  <a:gd name="connsiteY8" fmla="*/ 42863 h 76423"/>
                  <a:gd name="connsiteX9" fmla="*/ 23909 w 76423"/>
                  <a:gd name="connsiteY9" fmla="*/ 37353 h 76423"/>
                  <a:gd name="connsiteX10" fmla="*/ 23989 w 76423"/>
                  <a:gd name="connsiteY10" fmla="*/ 36990 h 76423"/>
                  <a:gd name="connsiteX11" fmla="*/ 24512 w 76423"/>
                  <a:gd name="connsiteY11" fmla="*/ 34336 h 76423"/>
                  <a:gd name="connsiteX12" fmla="*/ 25236 w 76423"/>
                  <a:gd name="connsiteY12" fmla="*/ 32285 h 76423"/>
                  <a:gd name="connsiteX13" fmla="*/ 25317 w 76423"/>
                  <a:gd name="connsiteY13" fmla="*/ 31842 h 76423"/>
                  <a:gd name="connsiteX14" fmla="*/ 27288 w 76423"/>
                  <a:gd name="connsiteY14" fmla="*/ 28383 h 76423"/>
                  <a:gd name="connsiteX15" fmla="*/ 27449 w 76423"/>
                  <a:gd name="connsiteY15" fmla="*/ 28101 h 76423"/>
                  <a:gd name="connsiteX16" fmla="*/ 28695 w 76423"/>
                  <a:gd name="connsiteY16" fmla="*/ 26774 h 76423"/>
                  <a:gd name="connsiteX17" fmla="*/ 29862 w 76423"/>
                  <a:gd name="connsiteY17" fmla="*/ 25728 h 76423"/>
                  <a:gd name="connsiteX18" fmla="*/ 31270 w 76423"/>
                  <a:gd name="connsiteY18" fmla="*/ 24843 h 76423"/>
                  <a:gd name="connsiteX19" fmla="*/ 32155 w 76423"/>
                  <a:gd name="connsiteY19" fmla="*/ 24481 h 76423"/>
                  <a:gd name="connsiteX20" fmla="*/ 32517 w 76423"/>
                  <a:gd name="connsiteY20" fmla="*/ 24401 h 76423"/>
                  <a:gd name="connsiteX21" fmla="*/ 32677 w 76423"/>
                  <a:gd name="connsiteY21" fmla="*/ 24320 h 76423"/>
                  <a:gd name="connsiteX22" fmla="*/ 32839 w 76423"/>
                  <a:gd name="connsiteY22" fmla="*/ 24240 h 76423"/>
                  <a:gd name="connsiteX23" fmla="*/ 34528 w 76423"/>
                  <a:gd name="connsiteY23" fmla="*/ 23798 h 76423"/>
                  <a:gd name="connsiteX24" fmla="*/ 35855 w 76423"/>
                  <a:gd name="connsiteY24" fmla="*/ 23717 h 76423"/>
                  <a:gd name="connsiteX25" fmla="*/ 37384 w 76423"/>
                  <a:gd name="connsiteY25" fmla="*/ 23798 h 76423"/>
                  <a:gd name="connsiteX26" fmla="*/ 37545 w 76423"/>
                  <a:gd name="connsiteY26" fmla="*/ 23798 h 76423"/>
                  <a:gd name="connsiteX27" fmla="*/ 39395 w 76423"/>
                  <a:gd name="connsiteY27" fmla="*/ 24320 h 76423"/>
                  <a:gd name="connsiteX28" fmla="*/ 39837 w 76423"/>
                  <a:gd name="connsiteY28" fmla="*/ 24481 h 76423"/>
                  <a:gd name="connsiteX29" fmla="*/ 40199 w 76423"/>
                  <a:gd name="connsiteY29" fmla="*/ 24642 h 76423"/>
                  <a:gd name="connsiteX30" fmla="*/ 40923 w 76423"/>
                  <a:gd name="connsiteY30" fmla="*/ 25085 h 76423"/>
                  <a:gd name="connsiteX31" fmla="*/ 43055 w 76423"/>
                  <a:gd name="connsiteY31" fmla="*/ 26251 h 76423"/>
                  <a:gd name="connsiteX32" fmla="*/ 43498 w 76423"/>
                  <a:gd name="connsiteY32" fmla="*/ 26533 h 76423"/>
                  <a:gd name="connsiteX33" fmla="*/ 45187 w 76423"/>
                  <a:gd name="connsiteY33" fmla="*/ 28061 h 76423"/>
                  <a:gd name="connsiteX34" fmla="*/ 47037 w 76423"/>
                  <a:gd name="connsiteY34" fmla="*/ 30032 h 76423"/>
                  <a:gd name="connsiteX35" fmla="*/ 47640 w 76423"/>
                  <a:gd name="connsiteY35" fmla="*/ 30756 h 76423"/>
                  <a:gd name="connsiteX36" fmla="*/ 51019 w 76423"/>
                  <a:gd name="connsiteY36" fmla="*/ 36186 h 76423"/>
                  <a:gd name="connsiteX37" fmla="*/ 52548 w 76423"/>
                  <a:gd name="connsiteY37" fmla="*/ 39203 h 76423"/>
                  <a:gd name="connsiteX38" fmla="*/ 53272 w 76423"/>
                  <a:gd name="connsiteY38" fmla="*/ 41053 h 76423"/>
                  <a:gd name="connsiteX39" fmla="*/ 55685 w 76423"/>
                  <a:gd name="connsiteY39" fmla="*/ 49218 h 76423"/>
                  <a:gd name="connsiteX40" fmla="*/ 68395 w 76423"/>
                  <a:gd name="connsiteY40" fmla="*/ 56418 h 76423"/>
                  <a:gd name="connsiteX41" fmla="*/ 75515 w 76423"/>
                  <a:gd name="connsiteY41" fmla="*/ 43668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6423" h="76423">
                    <a:moveTo>
                      <a:pt x="75515" y="43668"/>
                    </a:moveTo>
                    <a:cubicBezTo>
                      <a:pt x="71091" y="24763"/>
                      <a:pt x="59184" y="5577"/>
                      <a:pt x="38430" y="3203"/>
                    </a:cubicBezTo>
                    <a:cubicBezTo>
                      <a:pt x="21576" y="1232"/>
                      <a:pt x="7458" y="15190"/>
                      <a:pt x="4160" y="30796"/>
                    </a:cubicBezTo>
                    <a:cubicBezTo>
                      <a:pt x="1666" y="42581"/>
                      <a:pt x="3435" y="54850"/>
                      <a:pt x="7699" y="66032"/>
                    </a:cubicBezTo>
                    <a:cubicBezTo>
                      <a:pt x="9670" y="71099"/>
                      <a:pt x="14819" y="75082"/>
                      <a:pt x="20490" y="73231"/>
                    </a:cubicBezTo>
                    <a:cubicBezTo>
                      <a:pt x="25357" y="71622"/>
                      <a:pt x="29701" y="65951"/>
                      <a:pt x="27690" y="60521"/>
                    </a:cubicBezTo>
                    <a:cubicBezTo>
                      <a:pt x="26000" y="56096"/>
                      <a:pt x="24754" y="51471"/>
                      <a:pt x="23869" y="46765"/>
                    </a:cubicBezTo>
                    <a:cubicBezTo>
                      <a:pt x="23869" y="46403"/>
                      <a:pt x="23869" y="46161"/>
                      <a:pt x="23788" y="45800"/>
                    </a:cubicBezTo>
                    <a:cubicBezTo>
                      <a:pt x="23708" y="44834"/>
                      <a:pt x="23708" y="43829"/>
                      <a:pt x="23627" y="42863"/>
                    </a:cubicBezTo>
                    <a:cubicBezTo>
                      <a:pt x="23627" y="41013"/>
                      <a:pt x="23708" y="39243"/>
                      <a:pt x="23909" y="37353"/>
                    </a:cubicBezTo>
                    <a:cubicBezTo>
                      <a:pt x="23909" y="37192"/>
                      <a:pt x="23909" y="37071"/>
                      <a:pt x="23989" y="36990"/>
                    </a:cubicBezTo>
                    <a:cubicBezTo>
                      <a:pt x="24150" y="36106"/>
                      <a:pt x="24352" y="35221"/>
                      <a:pt x="24512" y="34336"/>
                    </a:cubicBezTo>
                    <a:cubicBezTo>
                      <a:pt x="24794" y="33733"/>
                      <a:pt x="24955" y="33008"/>
                      <a:pt x="25236" y="32285"/>
                    </a:cubicBezTo>
                    <a:cubicBezTo>
                      <a:pt x="25236" y="32204"/>
                      <a:pt x="25317" y="32003"/>
                      <a:pt x="25317" y="31842"/>
                    </a:cubicBezTo>
                    <a:cubicBezTo>
                      <a:pt x="25920" y="30676"/>
                      <a:pt x="26564" y="29549"/>
                      <a:pt x="27288" y="28383"/>
                    </a:cubicBezTo>
                    <a:cubicBezTo>
                      <a:pt x="27368" y="28303"/>
                      <a:pt x="27449" y="28222"/>
                      <a:pt x="27449" y="28101"/>
                    </a:cubicBezTo>
                    <a:cubicBezTo>
                      <a:pt x="27891" y="27659"/>
                      <a:pt x="28253" y="27217"/>
                      <a:pt x="28695" y="26774"/>
                    </a:cubicBezTo>
                    <a:cubicBezTo>
                      <a:pt x="29057" y="26412"/>
                      <a:pt x="29500" y="26050"/>
                      <a:pt x="29862" y="25728"/>
                    </a:cubicBezTo>
                    <a:cubicBezTo>
                      <a:pt x="30304" y="25447"/>
                      <a:pt x="30827" y="25125"/>
                      <a:pt x="31270" y="24843"/>
                    </a:cubicBezTo>
                    <a:cubicBezTo>
                      <a:pt x="31551" y="24763"/>
                      <a:pt x="31793" y="24562"/>
                      <a:pt x="32155" y="24481"/>
                    </a:cubicBezTo>
                    <a:cubicBezTo>
                      <a:pt x="32235" y="24401"/>
                      <a:pt x="32436" y="24401"/>
                      <a:pt x="32517" y="24401"/>
                    </a:cubicBezTo>
                    <a:cubicBezTo>
                      <a:pt x="32597" y="24320"/>
                      <a:pt x="32597" y="24320"/>
                      <a:pt x="32677" y="24320"/>
                    </a:cubicBezTo>
                    <a:cubicBezTo>
                      <a:pt x="32758" y="24320"/>
                      <a:pt x="32758" y="24320"/>
                      <a:pt x="32839" y="24240"/>
                    </a:cubicBezTo>
                    <a:cubicBezTo>
                      <a:pt x="33361" y="24079"/>
                      <a:pt x="34005" y="23878"/>
                      <a:pt x="34528" y="23798"/>
                    </a:cubicBezTo>
                    <a:cubicBezTo>
                      <a:pt x="34970" y="23798"/>
                      <a:pt x="35413" y="23717"/>
                      <a:pt x="35855" y="23717"/>
                    </a:cubicBezTo>
                    <a:cubicBezTo>
                      <a:pt x="35936" y="23717"/>
                      <a:pt x="36740" y="23717"/>
                      <a:pt x="37384" y="23798"/>
                    </a:cubicBezTo>
                    <a:cubicBezTo>
                      <a:pt x="37464" y="23798"/>
                      <a:pt x="37464" y="23798"/>
                      <a:pt x="37545" y="23798"/>
                    </a:cubicBezTo>
                    <a:cubicBezTo>
                      <a:pt x="38269" y="23958"/>
                      <a:pt x="38791" y="24160"/>
                      <a:pt x="39395" y="24320"/>
                    </a:cubicBezTo>
                    <a:cubicBezTo>
                      <a:pt x="39556" y="24401"/>
                      <a:pt x="39757" y="24401"/>
                      <a:pt x="39837" y="24481"/>
                    </a:cubicBezTo>
                    <a:cubicBezTo>
                      <a:pt x="39918" y="24481"/>
                      <a:pt x="40119" y="24562"/>
                      <a:pt x="40199" y="24642"/>
                    </a:cubicBezTo>
                    <a:cubicBezTo>
                      <a:pt x="40642" y="24924"/>
                      <a:pt x="40923" y="25004"/>
                      <a:pt x="40923" y="25085"/>
                    </a:cubicBezTo>
                    <a:cubicBezTo>
                      <a:pt x="41728" y="25447"/>
                      <a:pt x="42452" y="25809"/>
                      <a:pt x="43055" y="26251"/>
                    </a:cubicBezTo>
                    <a:cubicBezTo>
                      <a:pt x="43216" y="26331"/>
                      <a:pt x="43417" y="26412"/>
                      <a:pt x="43498" y="26533"/>
                    </a:cubicBezTo>
                    <a:cubicBezTo>
                      <a:pt x="44101" y="27056"/>
                      <a:pt x="44664" y="27498"/>
                      <a:pt x="45187" y="28061"/>
                    </a:cubicBezTo>
                    <a:cubicBezTo>
                      <a:pt x="45911" y="28665"/>
                      <a:pt x="46514" y="29308"/>
                      <a:pt x="47037" y="30032"/>
                    </a:cubicBezTo>
                    <a:cubicBezTo>
                      <a:pt x="47319" y="30193"/>
                      <a:pt x="47480" y="30474"/>
                      <a:pt x="47640" y="30756"/>
                    </a:cubicBezTo>
                    <a:cubicBezTo>
                      <a:pt x="48887" y="32445"/>
                      <a:pt x="50054" y="34215"/>
                      <a:pt x="51019" y="36186"/>
                    </a:cubicBezTo>
                    <a:cubicBezTo>
                      <a:pt x="51542" y="37152"/>
                      <a:pt x="51985" y="38238"/>
                      <a:pt x="52548" y="39203"/>
                    </a:cubicBezTo>
                    <a:cubicBezTo>
                      <a:pt x="52829" y="39806"/>
                      <a:pt x="52990" y="40450"/>
                      <a:pt x="53272" y="41053"/>
                    </a:cubicBezTo>
                    <a:cubicBezTo>
                      <a:pt x="54237" y="43708"/>
                      <a:pt x="54961" y="46483"/>
                      <a:pt x="55685" y="49218"/>
                    </a:cubicBezTo>
                    <a:cubicBezTo>
                      <a:pt x="56932" y="54448"/>
                      <a:pt x="63126" y="58107"/>
                      <a:pt x="68395" y="56418"/>
                    </a:cubicBezTo>
                    <a:cubicBezTo>
                      <a:pt x="73825" y="54568"/>
                      <a:pt x="76842" y="49259"/>
                      <a:pt x="75515" y="4366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5900151" y="2662228"/>
                <a:ext cx="84468" cy="80446"/>
              </a:xfrm>
              <a:custGeom>
                <a:avLst/>
                <a:gdLst>
                  <a:gd name="connsiteX0" fmla="*/ 81874 w 84468"/>
                  <a:gd name="connsiteY0" fmla="*/ 48689 h 80445"/>
                  <a:gd name="connsiteX1" fmla="*/ 43541 w 84468"/>
                  <a:gd name="connsiteY1" fmla="*/ 3518 h 80445"/>
                  <a:gd name="connsiteX2" fmla="*/ 19488 w 84468"/>
                  <a:gd name="connsiteY2" fmla="*/ 8828 h 80445"/>
                  <a:gd name="connsiteX3" fmla="*/ 4566 w 84468"/>
                  <a:gd name="connsiteY3" fmla="*/ 32278 h 80445"/>
                  <a:gd name="connsiteX4" fmla="*/ 7059 w 84468"/>
                  <a:gd name="connsiteY4" fmla="*/ 71053 h 80445"/>
                  <a:gd name="connsiteX5" fmla="*/ 19850 w 84468"/>
                  <a:gd name="connsiteY5" fmla="*/ 78253 h 80445"/>
                  <a:gd name="connsiteX6" fmla="*/ 27050 w 84468"/>
                  <a:gd name="connsiteY6" fmla="*/ 65542 h 80445"/>
                  <a:gd name="connsiteX7" fmla="*/ 24838 w 84468"/>
                  <a:gd name="connsiteY7" fmla="*/ 57296 h 80445"/>
                  <a:gd name="connsiteX8" fmla="*/ 24235 w 84468"/>
                  <a:gd name="connsiteY8" fmla="*/ 53677 h 80445"/>
                  <a:gd name="connsiteX9" fmla="*/ 24154 w 84468"/>
                  <a:gd name="connsiteY9" fmla="*/ 53395 h 80445"/>
                  <a:gd name="connsiteX10" fmla="*/ 24154 w 84468"/>
                  <a:gd name="connsiteY10" fmla="*/ 53114 h 80445"/>
                  <a:gd name="connsiteX11" fmla="*/ 24074 w 84468"/>
                  <a:gd name="connsiteY11" fmla="*/ 52591 h 80445"/>
                  <a:gd name="connsiteX12" fmla="*/ 23993 w 84468"/>
                  <a:gd name="connsiteY12" fmla="*/ 51625 h 80445"/>
                  <a:gd name="connsiteX13" fmla="*/ 23712 w 84468"/>
                  <a:gd name="connsiteY13" fmla="*/ 45229 h 80445"/>
                  <a:gd name="connsiteX14" fmla="*/ 23872 w 84468"/>
                  <a:gd name="connsiteY14" fmla="*/ 42213 h 80445"/>
                  <a:gd name="connsiteX15" fmla="*/ 24154 w 84468"/>
                  <a:gd name="connsiteY15" fmla="*/ 40001 h 80445"/>
                  <a:gd name="connsiteX16" fmla="*/ 24074 w 84468"/>
                  <a:gd name="connsiteY16" fmla="*/ 40282 h 80445"/>
                  <a:gd name="connsiteX17" fmla="*/ 24154 w 84468"/>
                  <a:gd name="connsiteY17" fmla="*/ 39840 h 80445"/>
                  <a:gd name="connsiteX18" fmla="*/ 25039 w 84468"/>
                  <a:gd name="connsiteY18" fmla="*/ 35737 h 80445"/>
                  <a:gd name="connsiteX19" fmla="*/ 25843 w 84468"/>
                  <a:gd name="connsiteY19" fmla="*/ 33525 h 80445"/>
                  <a:gd name="connsiteX20" fmla="*/ 26285 w 84468"/>
                  <a:gd name="connsiteY20" fmla="*/ 32358 h 80445"/>
                  <a:gd name="connsiteX21" fmla="*/ 28417 w 84468"/>
                  <a:gd name="connsiteY21" fmla="*/ 28537 h 80445"/>
                  <a:gd name="connsiteX22" fmla="*/ 28498 w 84468"/>
                  <a:gd name="connsiteY22" fmla="*/ 28457 h 80445"/>
                  <a:gd name="connsiteX23" fmla="*/ 30107 w 84468"/>
                  <a:gd name="connsiteY23" fmla="*/ 26767 h 80445"/>
                  <a:gd name="connsiteX24" fmla="*/ 31274 w 84468"/>
                  <a:gd name="connsiteY24" fmla="*/ 25722 h 80445"/>
                  <a:gd name="connsiteX25" fmla="*/ 31635 w 84468"/>
                  <a:gd name="connsiteY25" fmla="*/ 25561 h 80445"/>
                  <a:gd name="connsiteX26" fmla="*/ 33324 w 84468"/>
                  <a:gd name="connsiteY26" fmla="*/ 24596 h 80445"/>
                  <a:gd name="connsiteX27" fmla="*/ 33606 w 84468"/>
                  <a:gd name="connsiteY27" fmla="*/ 24435 h 80445"/>
                  <a:gd name="connsiteX28" fmla="*/ 36623 w 84468"/>
                  <a:gd name="connsiteY28" fmla="*/ 23630 h 80445"/>
                  <a:gd name="connsiteX29" fmla="*/ 39117 w 84468"/>
                  <a:gd name="connsiteY29" fmla="*/ 23630 h 80445"/>
                  <a:gd name="connsiteX30" fmla="*/ 40525 w 84468"/>
                  <a:gd name="connsiteY30" fmla="*/ 23992 h 80445"/>
                  <a:gd name="connsiteX31" fmla="*/ 42656 w 84468"/>
                  <a:gd name="connsiteY31" fmla="*/ 24596 h 80445"/>
                  <a:gd name="connsiteX32" fmla="*/ 42737 w 84468"/>
                  <a:gd name="connsiteY32" fmla="*/ 24596 h 80445"/>
                  <a:gd name="connsiteX33" fmla="*/ 43018 w 84468"/>
                  <a:gd name="connsiteY33" fmla="*/ 24756 h 80445"/>
                  <a:gd name="connsiteX34" fmla="*/ 46477 w 84468"/>
                  <a:gd name="connsiteY34" fmla="*/ 26888 h 80445"/>
                  <a:gd name="connsiteX35" fmla="*/ 46477 w 84468"/>
                  <a:gd name="connsiteY35" fmla="*/ 26808 h 80445"/>
                  <a:gd name="connsiteX36" fmla="*/ 46840 w 84468"/>
                  <a:gd name="connsiteY36" fmla="*/ 27089 h 80445"/>
                  <a:gd name="connsiteX37" fmla="*/ 46477 w 84468"/>
                  <a:gd name="connsiteY37" fmla="*/ 26928 h 80445"/>
                  <a:gd name="connsiteX38" fmla="*/ 47443 w 84468"/>
                  <a:gd name="connsiteY38" fmla="*/ 27532 h 80445"/>
                  <a:gd name="connsiteX39" fmla="*/ 49575 w 84468"/>
                  <a:gd name="connsiteY39" fmla="*/ 29583 h 80445"/>
                  <a:gd name="connsiteX40" fmla="*/ 51787 w 84468"/>
                  <a:gd name="connsiteY40" fmla="*/ 31876 h 80445"/>
                  <a:gd name="connsiteX41" fmla="*/ 52310 w 84468"/>
                  <a:gd name="connsiteY41" fmla="*/ 32680 h 80445"/>
                  <a:gd name="connsiteX42" fmla="*/ 52591 w 84468"/>
                  <a:gd name="connsiteY42" fmla="*/ 33042 h 80445"/>
                  <a:gd name="connsiteX43" fmla="*/ 56493 w 84468"/>
                  <a:gd name="connsiteY43" fmla="*/ 39357 h 80445"/>
                  <a:gd name="connsiteX44" fmla="*/ 58263 w 84468"/>
                  <a:gd name="connsiteY44" fmla="*/ 43098 h 80445"/>
                  <a:gd name="connsiteX45" fmla="*/ 58866 w 84468"/>
                  <a:gd name="connsiteY45" fmla="*/ 44345 h 80445"/>
                  <a:gd name="connsiteX46" fmla="*/ 59027 w 84468"/>
                  <a:gd name="connsiteY46" fmla="*/ 44868 h 80445"/>
                  <a:gd name="connsiteX47" fmla="*/ 61963 w 84468"/>
                  <a:gd name="connsiteY47" fmla="*/ 54280 h 80445"/>
                  <a:gd name="connsiteX48" fmla="*/ 74754 w 84468"/>
                  <a:gd name="connsiteY48" fmla="*/ 61480 h 80445"/>
                  <a:gd name="connsiteX49" fmla="*/ 81874 w 84468"/>
                  <a:gd name="connsiteY49" fmla="*/ 48689 h 80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4468" h="80445">
                    <a:moveTo>
                      <a:pt x="81874" y="48689"/>
                    </a:moveTo>
                    <a:cubicBezTo>
                      <a:pt x="76886" y="29865"/>
                      <a:pt x="64940" y="6897"/>
                      <a:pt x="43541" y="3518"/>
                    </a:cubicBezTo>
                    <a:cubicBezTo>
                      <a:pt x="35095" y="2111"/>
                      <a:pt x="26406" y="3599"/>
                      <a:pt x="19488" y="8828"/>
                    </a:cubicBezTo>
                    <a:cubicBezTo>
                      <a:pt x="11765" y="14500"/>
                      <a:pt x="6697" y="22946"/>
                      <a:pt x="4566" y="32278"/>
                    </a:cubicBezTo>
                    <a:cubicBezTo>
                      <a:pt x="1549" y="45149"/>
                      <a:pt x="3238" y="58544"/>
                      <a:pt x="7059" y="71053"/>
                    </a:cubicBezTo>
                    <a:cubicBezTo>
                      <a:pt x="8668" y="76201"/>
                      <a:pt x="14339" y="80022"/>
                      <a:pt x="19850" y="78253"/>
                    </a:cubicBezTo>
                    <a:cubicBezTo>
                      <a:pt x="24999" y="76563"/>
                      <a:pt x="28740" y="71053"/>
                      <a:pt x="27050" y="65542"/>
                    </a:cubicBezTo>
                    <a:cubicBezTo>
                      <a:pt x="26165" y="62807"/>
                      <a:pt x="25441" y="60032"/>
                      <a:pt x="24838" y="57296"/>
                    </a:cubicBezTo>
                    <a:cubicBezTo>
                      <a:pt x="24677" y="56050"/>
                      <a:pt x="24395" y="54883"/>
                      <a:pt x="24235" y="53677"/>
                    </a:cubicBezTo>
                    <a:cubicBezTo>
                      <a:pt x="24235" y="53677"/>
                      <a:pt x="24154" y="53516"/>
                      <a:pt x="24154" y="53395"/>
                    </a:cubicBezTo>
                    <a:lnTo>
                      <a:pt x="24154" y="53114"/>
                    </a:lnTo>
                    <a:cubicBezTo>
                      <a:pt x="24154" y="52952"/>
                      <a:pt x="24074" y="52752"/>
                      <a:pt x="24074" y="52591"/>
                    </a:cubicBezTo>
                    <a:cubicBezTo>
                      <a:pt x="24074" y="52229"/>
                      <a:pt x="24074" y="51866"/>
                      <a:pt x="23993" y="51625"/>
                    </a:cubicBezTo>
                    <a:cubicBezTo>
                      <a:pt x="23832" y="49493"/>
                      <a:pt x="23712" y="47361"/>
                      <a:pt x="23712" y="45229"/>
                    </a:cubicBezTo>
                    <a:cubicBezTo>
                      <a:pt x="23712" y="44264"/>
                      <a:pt x="23792" y="43259"/>
                      <a:pt x="23872" y="42213"/>
                    </a:cubicBezTo>
                    <a:cubicBezTo>
                      <a:pt x="23872" y="41770"/>
                      <a:pt x="24033" y="40604"/>
                      <a:pt x="24154" y="40001"/>
                    </a:cubicBezTo>
                    <a:cubicBezTo>
                      <a:pt x="24074" y="40081"/>
                      <a:pt x="24074" y="40162"/>
                      <a:pt x="24074" y="40282"/>
                    </a:cubicBezTo>
                    <a:cubicBezTo>
                      <a:pt x="24074" y="40122"/>
                      <a:pt x="24154" y="40001"/>
                      <a:pt x="24154" y="39840"/>
                    </a:cubicBezTo>
                    <a:cubicBezTo>
                      <a:pt x="24435" y="38513"/>
                      <a:pt x="24596" y="37185"/>
                      <a:pt x="25039" y="35737"/>
                    </a:cubicBezTo>
                    <a:cubicBezTo>
                      <a:pt x="25320" y="35013"/>
                      <a:pt x="25562" y="34208"/>
                      <a:pt x="25843" y="33525"/>
                    </a:cubicBezTo>
                    <a:cubicBezTo>
                      <a:pt x="25924" y="33525"/>
                      <a:pt x="26205" y="33163"/>
                      <a:pt x="26285" y="32358"/>
                    </a:cubicBezTo>
                    <a:cubicBezTo>
                      <a:pt x="26889" y="31031"/>
                      <a:pt x="27613" y="29784"/>
                      <a:pt x="28417" y="28537"/>
                    </a:cubicBezTo>
                    <a:cubicBezTo>
                      <a:pt x="28498" y="28537"/>
                      <a:pt x="28498" y="28537"/>
                      <a:pt x="28498" y="28457"/>
                    </a:cubicBezTo>
                    <a:cubicBezTo>
                      <a:pt x="29021" y="27934"/>
                      <a:pt x="29544" y="27290"/>
                      <a:pt x="30107" y="26767"/>
                    </a:cubicBezTo>
                    <a:cubicBezTo>
                      <a:pt x="30469" y="26405"/>
                      <a:pt x="30831" y="26044"/>
                      <a:pt x="31274" y="25722"/>
                    </a:cubicBezTo>
                    <a:cubicBezTo>
                      <a:pt x="31354" y="25722"/>
                      <a:pt x="31434" y="25641"/>
                      <a:pt x="31635" y="25561"/>
                    </a:cubicBezTo>
                    <a:cubicBezTo>
                      <a:pt x="32158" y="25199"/>
                      <a:pt x="32681" y="24837"/>
                      <a:pt x="33324" y="24596"/>
                    </a:cubicBezTo>
                    <a:cubicBezTo>
                      <a:pt x="33405" y="24515"/>
                      <a:pt x="33486" y="24515"/>
                      <a:pt x="33606" y="24435"/>
                    </a:cubicBezTo>
                    <a:cubicBezTo>
                      <a:pt x="34572" y="24153"/>
                      <a:pt x="35577" y="23912"/>
                      <a:pt x="36623" y="23630"/>
                    </a:cubicBezTo>
                    <a:lnTo>
                      <a:pt x="39117" y="23630"/>
                    </a:lnTo>
                    <a:cubicBezTo>
                      <a:pt x="39559" y="23710"/>
                      <a:pt x="40002" y="23791"/>
                      <a:pt x="40525" y="23992"/>
                    </a:cubicBezTo>
                    <a:cubicBezTo>
                      <a:pt x="41249" y="24153"/>
                      <a:pt x="41932" y="24354"/>
                      <a:pt x="42656" y="24596"/>
                    </a:cubicBezTo>
                    <a:cubicBezTo>
                      <a:pt x="42737" y="24596"/>
                      <a:pt x="42737" y="24596"/>
                      <a:pt x="42737" y="24596"/>
                    </a:cubicBezTo>
                    <a:cubicBezTo>
                      <a:pt x="42818" y="24676"/>
                      <a:pt x="42898" y="24676"/>
                      <a:pt x="43018" y="24756"/>
                    </a:cubicBezTo>
                    <a:cubicBezTo>
                      <a:pt x="44265" y="25360"/>
                      <a:pt x="45311" y="26084"/>
                      <a:pt x="46477" y="26888"/>
                    </a:cubicBezTo>
                    <a:lnTo>
                      <a:pt x="46477" y="26808"/>
                    </a:lnTo>
                    <a:cubicBezTo>
                      <a:pt x="46558" y="26888"/>
                      <a:pt x="46759" y="26969"/>
                      <a:pt x="46840" y="27089"/>
                    </a:cubicBezTo>
                    <a:cubicBezTo>
                      <a:pt x="46759" y="27009"/>
                      <a:pt x="46679" y="26928"/>
                      <a:pt x="46477" y="26928"/>
                    </a:cubicBezTo>
                    <a:cubicBezTo>
                      <a:pt x="47081" y="27652"/>
                      <a:pt x="47523" y="27733"/>
                      <a:pt x="47443" y="27532"/>
                    </a:cubicBezTo>
                    <a:cubicBezTo>
                      <a:pt x="48167" y="28135"/>
                      <a:pt x="48851" y="28859"/>
                      <a:pt x="49575" y="29583"/>
                    </a:cubicBezTo>
                    <a:cubicBezTo>
                      <a:pt x="50379" y="30307"/>
                      <a:pt x="51103" y="31112"/>
                      <a:pt x="51787" y="31876"/>
                    </a:cubicBezTo>
                    <a:cubicBezTo>
                      <a:pt x="51948" y="32157"/>
                      <a:pt x="52149" y="32399"/>
                      <a:pt x="52310" y="32680"/>
                    </a:cubicBezTo>
                    <a:cubicBezTo>
                      <a:pt x="52391" y="32761"/>
                      <a:pt x="52471" y="32841"/>
                      <a:pt x="52591" y="33042"/>
                    </a:cubicBezTo>
                    <a:cubicBezTo>
                      <a:pt x="54120" y="35013"/>
                      <a:pt x="55327" y="37225"/>
                      <a:pt x="56493" y="39357"/>
                    </a:cubicBezTo>
                    <a:cubicBezTo>
                      <a:pt x="57096" y="40604"/>
                      <a:pt x="57740" y="41851"/>
                      <a:pt x="58263" y="43098"/>
                    </a:cubicBezTo>
                    <a:cubicBezTo>
                      <a:pt x="58424" y="43460"/>
                      <a:pt x="58786" y="43983"/>
                      <a:pt x="58866" y="44345"/>
                    </a:cubicBezTo>
                    <a:cubicBezTo>
                      <a:pt x="58946" y="44627"/>
                      <a:pt x="58946" y="44787"/>
                      <a:pt x="59027" y="44868"/>
                    </a:cubicBezTo>
                    <a:cubicBezTo>
                      <a:pt x="60194" y="47965"/>
                      <a:pt x="61159" y="51062"/>
                      <a:pt x="61963" y="54280"/>
                    </a:cubicBezTo>
                    <a:cubicBezTo>
                      <a:pt x="63371" y="59428"/>
                      <a:pt x="69405" y="63169"/>
                      <a:pt x="74754" y="61480"/>
                    </a:cubicBezTo>
                    <a:cubicBezTo>
                      <a:pt x="80024" y="59589"/>
                      <a:pt x="83402" y="54280"/>
                      <a:pt x="81874" y="4868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6042439" y="2654230"/>
                <a:ext cx="84468" cy="96535"/>
              </a:xfrm>
              <a:custGeom>
                <a:avLst/>
                <a:gdLst>
                  <a:gd name="connsiteX0" fmla="*/ 60496 w 84468"/>
                  <a:gd name="connsiteY0" fmla="*/ 93692 h 96534"/>
                  <a:gd name="connsiteX1" fmla="*/ 44085 w 84468"/>
                  <a:gd name="connsiteY1" fmla="*/ 92365 h 96534"/>
                  <a:gd name="connsiteX2" fmla="*/ 34673 w 84468"/>
                  <a:gd name="connsiteY2" fmla="*/ 87940 h 96534"/>
                  <a:gd name="connsiteX3" fmla="*/ 24295 w 84468"/>
                  <a:gd name="connsiteY3" fmla="*/ 77201 h 96534"/>
                  <a:gd name="connsiteX4" fmla="*/ 12591 w 84468"/>
                  <a:gd name="connsiteY4" fmla="*/ 53590 h 96534"/>
                  <a:gd name="connsiteX5" fmla="*/ 8327 w 84468"/>
                  <a:gd name="connsiteY5" fmla="*/ 41885 h 96534"/>
                  <a:gd name="connsiteX6" fmla="*/ 6035 w 84468"/>
                  <a:gd name="connsiteY6" fmla="*/ 35852 h 96534"/>
                  <a:gd name="connsiteX7" fmla="*/ 5753 w 84468"/>
                  <a:gd name="connsiteY7" fmla="*/ 35128 h 96534"/>
                  <a:gd name="connsiteX8" fmla="*/ 5471 w 84468"/>
                  <a:gd name="connsiteY8" fmla="*/ 34685 h 96534"/>
                  <a:gd name="connsiteX9" fmla="*/ 4305 w 84468"/>
                  <a:gd name="connsiteY9" fmla="*/ 32031 h 96534"/>
                  <a:gd name="connsiteX10" fmla="*/ 7925 w 84468"/>
                  <a:gd name="connsiteY10" fmla="*/ 17832 h 96534"/>
                  <a:gd name="connsiteX11" fmla="*/ 22124 w 84468"/>
                  <a:gd name="connsiteY11" fmla="*/ 21572 h 96534"/>
                  <a:gd name="connsiteX12" fmla="*/ 32139 w 84468"/>
                  <a:gd name="connsiteY12" fmla="*/ 47235 h 96534"/>
                  <a:gd name="connsiteX13" fmla="*/ 33547 w 84468"/>
                  <a:gd name="connsiteY13" fmla="*/ 50976 h 96534"/>
                  <a:gd name="connsiteX14" fmla="*/ 34271 w 84468"/>
                  <a:gd name="connsiteY14" fmla="*/ 52745 h 96534"/>
                  <a:gd name="connsiteX15" fmla="*/ 34432 w 84468"/>
                  <a:gd name="connsiteY15" fmla="*/ 53108 h 96534"/>
                  <a:gd name="connsiteX16" fmla="*/ 35236 w 84468"/>
                  <a:gd name="connsiteY16" fmla="*/ 54877 h 96534"/>
                  <a:gd name="connsiteX17" fmla="*/ 36564 w 84468"/>
                  <a:gd name="connsiteY17" fmla="*/ 57532 h 96534"/>
                  <a:gd name="connsiteX18" fmla="*/ 39299 w 84468"/>
                  <a:gd name="connsiteY18" fmla="*/ 62761 h 96534"/>
                  <a:gd name="connsiteX19" fmla="*/ 41430 w 84468"/>
                  <a:gd name="connsiteY19" fmla="*/ 66059 h 96534"/>
                  <a:gd name="connsiteX20" fmla="*/ 42597 w 84468"/>
                  <a:gd name="connsiteY20" fmla="*/ 67588 h 96534"/>
                  <a:gd name="connsiteX21" fmla="*/ 44125 w 84468"/>
                  <a:gd name="connsiteY21" fmla="*/ 69277 h 96534"/>
                  <a:gd name="connsiteX22" fmla="*/ 44487 w 84468"/>
                  <a:gd name="connsiteY22" fmla="*/ 69800 h 96534"/>
                  <a:gd name="connsiteX23" fmla="*/ 44769 w 84468"/>
                  <a:gd name="connsiteY23" fmla="*/ 69880 h 96534"/>
                  <a:gd name="connsiteX24" fmla="*/ 48510 w 84468"/>
                  <a:gd name="connsiteY24" fmla="*/ 72012 h 96534"/>
                  <a:gd name="connsiteX25" fmla="*/ 49676 w 84468"/>
                  <a:gd name="connsiteY25" fmla="*/ 72535 h 96534"/>
                  <a:gd name="connsiteX26" fmla="*/ 52773 w 84468"/>
                  <a:gd name="connsiteY26" fmla="*/ 73500 h 96534"/>
                  <a:gd name="connsiteX27" fmla="*/ 53739 w 84468"/>
                  <a:gd name="connsiteY27" fmla="*/ 73782 h 96534"/>
                  <a:gd name="connsiteX28" fmla="*/ 55066 w 84468"/>
                  <a:gd name="connsiteY28" fmla="*/ 73782 h 96534"/>
                  <a:gd name="connsiteX29" fmla="*/ 55066 w 84468"/>
                  <a:gd name="connsiteY29" fmla="*/ 73862 h 96534"/>
                  <a:gd name="connsiteX30" fmla="*/ 55348 w 84468"/>
                  <a:gd name="connsiteY30" fmla="*/ 73782 h 96534"/>
                  <a:gd name="connsiteX31" fmla="*/ 55629 w 84468"/>
                  <a:gd name="connsiteY31" fmla="*/ 73782 h 96534"/>
                  <a:gd name="connsiteX32" fmla="*/ 55911 w 84468"/>
                  <a:gd name="connsiteY32" fmla="*/ 73621 h 96534"/>
                  <a:gd name="connsiteX33" fmla="*/ 56273 w 84468"/>
                  <a:gd name="connsiteY33" fmla="*/ 73541 h 96534"/>
                  <a:gd name="connsiteX34" fmla="*/ 56353 w 84468"/>
                  <a:gd name="connsiteY34" fmla="*/ 73380 h 96534"/>
                  <a:gd name="connsiteX35" fmla="*/ 56514 w 84468"/>
                  <a:gd name="connsiteY35" fmla="*/ 73300 h 96534"/>
                  <a:gd name="connsiteX36" fmla="*/ 56796 w 84468"/>
                  <a:gd name="connsiteY36" fmla="*/ 72937 h 96534"/>
                  <a:gd name="connsiteX37" fmla="*/ 56796 w 84468"/>
                  <a:gd name="connsiteY37" fmla="*/ 73098 h 96534"/>
                  <a:gd name="connsiteX38" fmla="*/ 57158 w 84468"/>
                  <a:gd name="connsiteY38" fmla="*/ 72656 h 96534"/>
                  <a:gd name="connsiteX39" fmla="*/ 57319 w 84468"/>
                  <a:gd name="connsiteY39" fmla="*/ 72374 h 96534"/>
                  <a:gd name="connsiteX40" fmla="*/ 57600 w 84468"/>
                  <a:gd name="connsiteY40" fmla="*/ 71932 h 96534"/>
                  <a:gd name="connsiteX41" fmla="*/ 58405 w 84468"/>
                  <a:gd name="connsiteY41" fmla="*/ 70685 h 96534"/>
                  <a:gd name="connsiteX42" fmla="*/ 58928 w 84468"/>
                  <a:gd name="connsiteY42" fmla="*/ 69357 h 96534"/>
                  <a:gd name="connsiteX43" fmla="*/ 59651 w 84468"/>
                  <a:gd name="connsiteY43" fmla="*/ 67065 h 96534"/>
                  <a:gd name="connsiteX44" fmla="*/ 60818 w 84468"/>
                  <a:gd name="connsiteY44" fmla="*/ 61474 h 96534"/>
                  <a:gd name="connsiteX45" fmla="*/ 60979 w 84468"/>
                  <a:gd name="connsiteY45" fmla="*/ 59784 h 96534"/>
                  <a:gd name="connsiteX46" fmla="*/ 61140 w 84468"/>
                  <a:gd name="connsiteY46" fmla="*/ 56929 h 96534"/>
                  <a:gd name="connsiteX47" fmla="*/ 61301 w 84468"/>
                  <a:gd name="connsiteY47" fmla="*/ 50453 h 96534"/>
                  <a:gd name="connsiteX48" fmla="*/ 60335 w 84468"/>
                  <a:gd name="connsiteY48" fmla="*/ 36857 h 96534"/>
                  <a:gd name="connsiteX49" fmla="*/ 60255 w 84468"/>
                  <a:gd name="connsiteY49" fmla="*/ 36857 h 96534"/>
                  <a:gd name="connsiteX50" fmla="*/ 60094 w 84468"/>
                  <a:gd name="connsiteY50" fmla="*/ 35450 h 96534"/>
                  <a:gd name="connsiteX51" fmla="*/ 59571 w 84468"/>
                  <a:gd name="connsiteY51" fmla="*/ 32071 h 96534"/>
                  <a:gd name="connsiteX52" fmla="*/ 58324 w 84468"/>
                  <a:gd name="connsiteY52" fmla="*/ 26198 h 96534"/>
                  <a:gd name="connsiteX53" fmla="*/ 55227 w 84468"/>
                  <a:gd name="connsiteY53" fmla="*/ 16183 h 96534"/>
                  <a:gd name="connsiteX54" fmla="*/ 62507 w 84468"/>
                  <a:gd name="connsiteY54" fmla="*/ 3472 h 96534"/>
                  <a:gd name="connsiteX55" fmla="*/ 75218 w 84468"/>
                  <a:gd name="connsiteY55" fmla="*/ 10672 h 96534"/>
                  <a:gd name="connsiteX56" fmla="*/ 81533 w 84468"/>
                  <a:gd name="connsiteY56" fmla="*/ 41724 h 96534"/>
                  <a:gd name="connsiteX57" fmla="*/ 60496 w 84468"/>
                  <a:gd name="connsiteY57" fmla="*/ 93692 h 96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84468" h="96534">
                    <a:moveTo>
                      <a:pt x="60496" y="93692"/>
                    </a:moveTo>
                    <a:cubicBezTo>
                      <a:pt x="55066" y="95019"/>
                      <a:pt x="49314" y="94296"/>
                      <a:pt x="44085" y="92365"/>
                    </a:cubicBezTo>
                    <a:cubicBezTo>
                      <a:pt x="40787" y="91199"/>
                      <a:pt x="37690" y="89710"/>
                      <a:pt x="34673" y="87940"/>
                    </a:cubicBezTo>
                    <a:cubicBezTo>
                      <a:pt x="30329" y="85286"/>
                      <a:pt x="27232" y="81264"/>
                      <a:pt x="24295" y="77201"/>
                    </a:cubicBezTo>
                    <a:cubicBezTo>
                      <a:pt x="19147" y="70081"/>
                      <a:pt x="15688" y="61756"/>
                      <a:pt x="12591" y="53590"/>
                    </a:cubicBezTo>
                    <a:cubicBezTo>
                      <a:pt x="11183" y="49689"/>
                      <a:pt x="9735" y="45787"/>
                      <a:pt x="8327" y="41885"/>
                    </a:cubicBezTo>
                    <a:cubicBezTo>
                      <a:pt x="7523" y="39834"/>
                      <a:pt x="6718" y="37782"/>
                      <a:pt x="6035" y="35852"/>
                    </a:cubicBezTo>
                    <a:cubicBezTo>
                      <a:pt x="5873" y="35409"/>
                      <a:pt x="5753" y="35248"/>
                      <a:pt x="5753" y="35128"/>
                    </a:cubicBezTo>
                    <a:cubicBezTo>
                      <a:pt x="5672" y="35048"/>
                      <a:pt x="5672" y="34967"/>
                      <a:pt x="5471" y="34685"/>
                    </a:cubicBezTo>
                    <a:cubicBezTo>
                      <a:pt x="5109" y="33800"/>
                      <a:pt x="4667" y="32916"/>
                      <a:pt x="4305" y="32031"/>
                    </a:cubicBezTo>
                    <a:cubicBezTo>
                      <a:pt x="1811" y="26721"/>
                      <a:pt x="2897" y="21130"/>
                      <a:pt x="7925" y="17832"/>
                    </a:cubicBezTo>
                    <a:cubicBezTo>
                      <a:pt x="12349" y="15097"/>
                      <a:pt x="19831" y="16665"/>
                      <a:pt x="22124" y="21572"/>
                    </a:cubicBezTo>
                    <a:cubicBezTo>
                      <a:pt x="25945" y="29899"/>
                      <a:pt x="28881" y="38627"/>
                      <a:pt x="32139" y="47235"/>
                    </a:cubicBezTo>
                    <a:cubicBezTo>
                      <a:pt x="32582" y="48482"/>
                      <a:pt x="33104" y="49728"/>
                      <a:pt x="33547" y="50976"/>
                    </a:cubicBezTo>
                    <a:cubicBezTo>
                      <a:pt x="33547" y="50976"/>
                      <a:pt x="34070" y="52303"/>
                      <a:pt x="34271" y="52745"/>
                    </a:cubicBezTo>
                    <a:cubicBezTo>
                      <a:pt x="34351" y="52826"/>
                      <a:pt x="34351" y="52826"/>
                      <a:pt x="34432" y="53108"/>
                    </a:cubicBezTo>
                    <a:cubicBezTo>
                      <a:pt x="34713" y="53711"/>
                      <a:pt x="34955" y="54354"/>
                      <a:pt x="35236" y="54877"/>
                    </a:cubicBezTo>
                    <a:cubicBezTo>
                      <a:pt x="35679" y="55762"/>
                      <a:pt x="36121" y="56647"/>
                      <a:pt x="36564" y="57532"/>
                    </a:cubicBezTo>
                    <a:cubicBezTo>
                      <a:pt x="37448" y="59302"/>
                      <a:pt x="38333" y="61072"/>
                      <a:pt x="39299" y="62761"/>
                    </a:cubicBezTo>
                    <a:cubicBezTo>
                      <a:pt x="40023" y="63806"/>
                      <a:pt x="40707" y="64973"/>
                      <a:pt x="41430" y="66059"/>
                    </a:cubicBezTo>
                    <a:cubicBezTo>
                      <a:pt x="41511" y="66059"/>
                      <a:pt x="42597" y="67386"/>
                      <a:pt x="42597" y="67588"/>
                    </a:cubicBezTo>
                    <a:cubicBezTo>
                      <a:pt x="43120" y="68111"/>
                      <a:pt x="43643" y="68754"/>
                      <a:pt x="44125" y="69277"/>
                    </a:cubicBezTo>
                    <a:cubicBezTo>
                      <a:pt x="44407" y="69639"/>
                      <a:pt x="44407" y="69720"/>
                      <a:pt x="44487" y="69800"/>
                    </a:cubicBezTo>
                    <a:cubicBezTo>
                      <a:pt x="44568" y="69880"/>
                      <a:pt x="44568" y="69800"/>
                      <a:pt x="44769" y="69880"/>
                    </a:cubicBezTo>
                    <a:cubicBezTo>
                      <a:pt x="46016" y="70685"/>
                      <a:pt x="47263" y="71409"/>
                      <a:pt x="48510" y="72012"/>
                    </a:cubicBezTo>
                    <a:cubicBezTo>
                      <a:pt x="48872" y="72173"/>
                      <a:pt x="49314" y="72374"/>
                      <a:pt x="49676" y="72535"/>
                    </a:cubicBezTo>
                    <a:cubicBezTo>
                      <a:pt x="50722" y="72897"/>
                      <a:pt x="51728" y="73259"/>
                      <a:pt x="52773" y="73500"/>
                    </a:cubicBezTo>
                    <a:cubicBezTo>
                      <a:pt x="53135" y="73581"/>
                      <a:pt x="53377" y="73661"/>
                      <a:pt x="53739" y="73782"/>
                    </a:cubicBezTo>
                    <a:lnTo>
                      <a:pt x="55066" y="73782"/>
                    </a:lnTo>
                    <a:cubicBezTo>
                      <a:pt x="55066" y="73782"/>
                      <a:pt x="55066" y="73782"/>
                      <a:pt x="55066" y="73862"/>
                    </a:cubicBezTo>
                    <a:cubicBezTo>
                      <a:pt x="55146" y="73782"/>
                      <a:pt x="55227" y="73782"/>
                      <a:pt x="55348" y="73782"/>
                    </a:cubicBezTo>
                    <a:lnTo>
                      <a:pt x="55629" y="73782"/>
                    </a:lnTo>
                    <a:cubicBezTo>
                      <a:pt x="55710" y="73702"/>
                      <a:pt x="55790" y="73702"/>
                      <a:pt x="55911" y="73621"/>
                    </a:cubicBezTo>
                    <a:cubicBezTo>
                      <a:pt x="55991" y="73621"/>
                      <a:pt x="56072" y="73541"/>
                      <a:pt x="56273" y="73541"/>
                    </a:cubicBezTo>
                    <a:cubicBezTo>
                      <a:pt x="56273" y="73460"/>
                      <a:pt x="56353" y="73460"/>
                      <a:pt x="56353" y="73380"/>
                    </a:cubicBezTo>
                    <a:cubicBezTo>
                      <a:pt x="56433" y="73380"/>
                      <a:pt x="56433" y="73380"/>
                      <a:pt x="56514" y="73300"/>
                    </a:cubicBezTo>
                    <a:cubicBezTo>
                      <a:pt x="56675" y="73138"/>
                      <a:pt x="56675" y="73138"/>
                      <a:pt x="56796" y="72937"/>
                    </a:cubicBezTo>
                    <a:cubicBezTo>
                      <a:pt x="56796" y="73018"/>
                      <a:pt x="56796" y="73098"/>
                      <a:pt x="56796" y="73098"/>
                    </a:cubicBezTo>
                    <a:cubicBezTo>
                      <a:pt x="56876" y="73018"/>
                      <a:pt x="56956" y="72817"/>
                      <a:pt x="57158" y="72656"/>
                    </a:cubicBezTo>
                    <a:cubicBezTo>
                      <a:pt x="57238" y="72575"/>
                      <a:pt x="57319" y="72495"/>
                      <a:pt x="57319" y="72374"/>
                    </a:cubicBezTo>
                    <a:cubicBezTo>
                      <a:pt x="57842" y="71851"/>
                      <a:pt x="57761" y="71851"/>
                      <a:pt x="57600" y="71932"/>
                    </a:cubicBezTo>
                    <a:cubicBezTo>
                      <a:pt x="57761" y="71489"/>
                      <a:pt x="58123" y="71127"/>
                      <a:pt x="58405" y="70685"/>
                    </a:cubicBezTo>
                    <a:cubicBezTo>
                      <a:pt x="58485" y="70243"/>
                      <a:pt x="58767" y="69800"/>
                      <a:pt x="58928" y="69357"/>
                    </a:cubicBezTo>
                    <a:cubicBezTo>
                      <a:pt x="59209" y="68553"/>
                      <a:pt x="59370" y="67829"/>
                      <a:pt x="59651" y="67065"/>
                    </a:cubicBezTo>
                    <a:cubicBezTo>
                      <a:pt x="60174" y="65215"/>
                      <a:pt x="60456" y="63324"/>
                      <a:pt x="60818" y="61474"/>
                    </a:cubicBezTo>
                    <a:cubicBezTo>
                      <a:pt x="60899" y="60951"/>
                      <a:pt x="60899" y="60428"/>
                      <a:pt x="60979" y="59784"/>
                    </a:cubicBezTo>
                    <a:cubicBezTo>
                      <a:pt x="61059" y="58899"/>
                      <a:pt x="61140" y="57934"/>
                      <a:pt x="61140" y="56929"/>
                    </a:cubicBezTo>
                    <a:cubicBezTo>
                      <a:pt x="61301" y="54797"/>
                      <a:pt x="61301" y="52665"/>
                      <a:pt x="61301" y="50453"/>
                    </a:cubicBezTo>
                    <a:cubicBezTo>
                      <a:pt x="61220" y="45908"/>
                      <a:pt x="60778" y="41403"/>
                      <a:pt x="60335" y="36857"/>
                    </a:cubicBezTo>
                    <a:cubicBezTo>
                      <a:pt x="60335" y="36857"/>
                      <a:pt x="60335" y="36857"/>
                      <a:pt x="60255" y="36857"/>
                    </a:cubicBezTo>
                    <a:cubicBezTo>
                      <a:pt x="60255" y="36415"/>
                      <a:pt x="60174" y="35892"/>
                      <a:pt x="60094" y="35450"/>
                    </a:cubicBezTo>
                    <a:cubicBezTo>
                      <a:pt x="59933" y="34283"/>
                      <a:pt x="59732" y="33237"/>
                      <a:pt x="59571" y="32071"/>
                    </a:cubicBezTo>
                    <a:cubicBezTo>
                      <a:pt x="59129" y="30100"/>
                      <a:pt x="58767" y="28169"/>
                      <a:pt x="58324" y="26198"/>
                    </a:cubicBezTo>
                    <a:cubicBezTo>
                      <a:pt x="57520" y="22820"/>
                      <a:pt x="56554" y="19441"/>
                      <a:pt x="55227" y="16183"/>
                    </a:cubicBezTo>
                    <a:cubicBezTo>
                      <a:pt x="53095" y="10874"/>
                      <a:pt x="57640" y="5081"/>
                      <a:pt x="62507" y="3472"/>
                    </a:cubicBezTo>
                    <a:cubicBezTo>
                      <a:pt x="68179" y="1622"/>
                      <a:pt x="73247" y="5685"/>
                      <a:pt x="75218" y="10672"/>
                    </a:cubicBezTo>
                    <a:cubicBezTo>
                      <a:pt x="79039" y="20527"/>
                      <a:pt x="80648" y="31347"/>
                      <a:pt x="81533" y="41724"/>
                    </a:cubicBezTo>
                    <a:cubicBezTo>
                      <a:pt x="83021" y="59141"/>
                      <a:pt x="82136" y="88785"/>
                      <a:pt x="60496" y="9369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任意多边形: 形状 94"/>
              <p:cNvSpPr/>
              <p:nvPr/>
            </p:nvSpPr>
            <p:spPr>
              <a:xfrm>
                <a:off x="6224244" y="2649574"/>
                <a:ext cx="64357" cy="56312"/>
              </a:xfrm>
              <a:custGeom>
                <a:avLst/>
                <a:gdLst>
                  <a:gd name="connsiteX0" fmla="*/ 61584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6 w 64356"/>
                  <a:gd name="connsiteY3" fmla="*/ 4428 h 56312"/>
                  <a:gd name="connsiteX4" fmla="*/ 61584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4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3" y="56677"/>
                      <a:pt x="7605" y="49719"/>
                      <a:pt x="3824" y="36566"/>
                    </a:cubicBezTo>
                    <a:cubicBezTo>
                      <a:pt x="43" y="23413"/>
                      <a:pt x="9898" y="9013"/>
                      <a:pt x="25866" y="4428"/>
                    </a:cubicBezTo>
                    <a:cubicBezTo>
                      <a:pt x="41795" y="-158"/>
                      <a:pt x="57803" y="6801"/>
                      <a:pt x="61584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" name="任意多边形: 形状 95"/>
              <p:cNvSpPr/>
              <p:nvPr/>
            </p:nvSpPr>
            <p:spPr>
              <a:xfrm>
                <a:off x="5918068" y="2753188"/>
                <a:ext cx="64357" cy="56312"/>
              </a:xfrm>
              <a:custGeom>
                <a:avLst/>
                <a:gdLst>
                  <a:gd name="connsiteX0" fmla="*/ 61585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7 w 64356"/>
                  <a:gd name="connsiteY3" fmla="*/ 4428 h 56312"/>
                  <a:gd name="connsiteX4" fmla="*/ 61585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5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4" y="56677"/>
                      <a:pt x="7605" y="49719"/>
                      <a:pt x="3824" y="36566"/>
                    </a:cubicBezTo>
                    <a:cubicBezTo>
                      <a:pt x="44" y="23413"/>
                      <a:pt x="9898" y="9013"/>
                      <a:pt x="25867" y="4428"/>
                    </a:cubicBezTo>
                    <a:cubicBezTo>
                      <a:pt x="41835" y="-158"/>
                      <a:pt x="57804" y="6801"/>
                      <a:pt x="61585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" name="任意多边形: 形状 96"/>
              <p:cNvSpPr/>
              <p:nvPr/>
            </p:nvSpPr>
            <p:spPr>
              <a:xfrm>
                <a:off x="5950326" y="2380419"/>
                <a:ext cx="76423" cy="76423"/>
              </a:xfrm>
              <a:custGeom>
                <a:avLst/>
                <a:gdLst>
                  <a:gd name="connsiteX0" fmla="*/ 55592 w 76423"/>
                  <a:gd name="connsiteY0" fmla="*/ 6945 h 76423"/>
                  <a:gd name="connsiteX1" fmla="*/ 12714 w 76423"/>
                  <a:gd name="connsiteY1" fmla="*/ 12898 h 76423"/>
                  <a:gd name="connsiteX2" fmla="*/ 12634 w 76423"/>
                  <a:gd name="connsiteY2" fmla="*/ 12979 h 76423"/>
                  <a:gd name="connsiteX3" fmla="*/ 9979 w 76423"/>
                  <a:gd name="connsiteY3" fmla="*/ 15473 h 76423"/>
                  <a:gd name="connsiteX4" fmla="*/ 9456 w 76423"/>
                  <a:gd name="connsiteY4" fmla="*/ 16357 h 76423"/>
                  <a:gd name="connsiteX5" fmla="*/ 5032 w 76423"/>
                  <a:gd name="connsiteY5" fmla="*/ 45922 h 76423"/>
                  <a:gd name="connsiteX6" fmla="*/ 40347 w 76423"/>
                  <a:gd name="connsiteY6" fmla="*/ 73353 h 76423"/>
                  <a:gd name="connsiteX7" fmla="*/ 76467 w 76423"/>
                  <a:gd name="connsiteY7" fmla="*/ 49139 h 76423"/>
                  <a:gd name="connsiteX8" fmla="*/ 55592 w 76423"/>
                  <a:gd name="connsiteY8" fmla="*/ 6945 h 76423"/>
                  <a:gd name="connsiteX9" fmla="*/ 45818 w 76423"/>
                  <a:gd name="connsiteY9" fmla="*/ 63217 h 76423"/>
                  <a:gd name="connsiteX10" fmla="*/ 16455 w 76423"/>
                  <a:gd name="connsiteY10" fmla="*/ 46445 h 76423"/>
                  <a:gd name="connsiteX11" fmla="*/ 13599 w 76423"/>
                  <a:gd name="connsiteY11" fmla="*/ 38561 h 76423"/>
                  <a:gd name="connsiteX12" fmla="*/ 13237 w 76423"/>
                  <a:gd name="connsiteY12" fmla="*/ 34820 h 76423"/>
                  <a:gd name="connsiteX13" fmla="*/ 13317 w 76423"/>
                  <a:gd name="connsiteY13" fmla="*/ 32608 h 76423"/>
                  <a:gd name="connsiteX14" fmla="*/ 13317 w 76423"/>
                  <a:gd name="connsiteY14" fmla="*/ 31803 h 76423"/>
                  <a:gd name="connsiteX15" fmla="*/ 13317 w 76423"/>
                  <a:gd name="connsiteY15" fmla="*/ 31642 h 76423"/>
                  <a:gd name="connsiteX16" fmla="*/ 13398 w 76423"/>
                  <a:gd name="connsiteY16" fmla="*/ 31361 h 76423"/>
                  <a:gd name="connsiteX17" fmla="*/ 18265 w 76423"/>
                  <a:gd name="connsiteY17" fmla="*/ 21788 h 76423"/>
                  <a:gd name="connsiteX18" fmla="*/ 19230 w 76423"/>
                  <a:gd name="connsiteY18" fmla="*/ 20823 h 76423"/>
                  <a:gd name="connsiteX19" fmla="*/ 22167 w 76423"/>
                  <a:gd name="connsiteY19" fmla="*/ 18691 h 76423"/>
                  <a:gd name="connsiteX20" fmla="*/ 23132 w 76423"/>
                  <a:gd name="connsiteY20" fmla="*/ 17806 h 76423"/>
                  <a:gd name="connsiteX21" fmla="*/ 46018 w 76423"/>
                  <a:gd name="connsiteY21" fmla="*/ 14266 h 76423"/>
                  <a:gd name="connsiteX22" fmla="*/ 66894 w 76423"/>
                  <a:gd name="connsiteY22" fmla="*/ 42060 h 76423"/>
                  <a:gd name="connsiteX23" fmla="*/ 45818 w 76423"/>
                  <a:gd name="connsiteY23" fmla="*/ 63217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23" h="76423">
                    <a:moveTo>
                      <a:pt x="55592" y="6945"/>
                    </a:moveTo>
                    <a:cubicBezTo>
                      <a:pt x="41675" y="-53"/>
                      <a:pt x="24258" y="2521"/>
                      <a:pt x="12714" y="12898"/>
                    </a:cubicBezTo>
                    <a:lnTo>
                      <a:pt x="12634" y="12979"/>
                    </a:lnTo>
                    <a:cubicBezTo>
                      <a:pt x="11749" y="13784"/>
                      <a:pt x="10783" y="14588"/>
                      <a:pt x="9979" y="15473"/>
                    </a:cubicBezTo>
                    <a:cubicBezTo>
                      <a:pt x="9698" y="15754"/>
                      <a:pt x="9617" y="16076"/>
                      <a:pt x="9456" y="16357"/>
                    </a:cubicBezTo>
                    <a:cubicBezTo>
                      <a:pt x="2900" y="24442"/>
                      <a:pt x="1211" y="35624"/>
                      <a:pt x="5032" y="45922"/>
                    </a:cubicBezTo>
                    <a:cubicBezTo>
                      <a:pt x="10542" y="61085"/>
                      <a:pt x="24459" y="71503"/>
                      <a:pt x="40347" y="73353"/>
                    </a:cubicBezTo>
                    <a:cubicBezTo>
                      <a:pt x="56517" y="75203"/>
                      <a:pt x="72727" y="65349"/>
                      <a:pt x="76467" y="49139"/>
                    </a:cubicBezTo>
                    <a:cubicBezTo>
                      <a:pt x="80248" y="32688"/>
                      <a:pt x="70394" y="14387"/>
                      <a:pt x="55592" y="6945"/>
                    </a:cubicBezTo>
                    <a:close/>
                    <a:moveTo>
                      <a:pt x="45818" y="63217"/>
                    </a:moveTo>
                    <a:cubicBezTo>
                      <a:pt x="33550" y="63740"/>
                      <a:pt x="22046" y="56741"/>
                      <a:pt x="16455" y="46445"/>
                    </a:cubicBezTo>
                    <a:cubicBezTo>
                      <a:pt x="15128" y="43951"/>
                      <a:pt x="14243" y="41658"/>
                      <a:pt x="13599" y="38561"/>
                    </a:cubicBezTo>
                    <a:cubicBezTo>
                      <a:pt x="13317" y="37153"/>
                      <a:pt x="13237" y="36590"/>
                      <a:pt x="13237" y="34820"/>
                    </a:cubicBezTo>
                    <a:cubicBezTo>
                      <a:pt x="13237" y="34015"/>
                      <a:pt x="13237" y="33292"/>
                      <a:pt x="13317" y="32608"/>
                    </a:cubicBezTo>
                    <a:lnTo>
                      <a:pt x="13317" y="31803"/>
                    </a:lnTo>
                    <a:cubicBezTo>
                      <a:pt x="13317" y="31723"/>
                      <a:pt x="13317" y="31642"/>
                      <a:pt x="13317" y="31642"/>
                    </a:cubicBezTo>
                    <a:cubicBezTo>
                      <a:pt x="13398" y="31642"/>
                      <a:pt x="13398" y="31562"/>
                      <a:pt x="13398" y="31361"/>
                    </a:cubicBezTo>
                    <a:cubicBezTo>
                      <a:pt x="14122" y="27378"/>
                      <a:pt x="15691" y="24241"/>
                      <a:pt x="18265" y="21788"/>
                    </a:cubicBezTo>
                    <a:lnTo>
                      <a:pt x="19230" y="20823"/>
                    </a:lnTo>
                    <a:cubicBezTo>
                      <a:pt x="20115" y="20098"/>
                      <a:pt x="21081" y="19414"/>
                      <a:pt x="22167" y="18691"/>
                    </a:cubicBezTo>
                    <a:cubicBezTo>
                      <a:pt x="22609" y="18409"/>
                      <a:pt x="22890" y="18087"/>
                      <a:pt x="23132" y="17806"/>
                    </a:cubicBezTo>
                    <a:cubicBezTo>
                      <a:pt x="29889" y="13461"/>
                      <a:pt x="38215" y="12054"/>
                      <a:pt x="46018" y="14266"/>
                    </a:cubicBezTo>
                    <a:cubicBezTo>
                      <a:pt x="57562" y="17564"/>
                      <a:pt x="67136" y="29873"/>
                      <a:pt x="66894" y="42060"/>
                    </a:cubicBezTo>
                    <a:cubicBezTo>
                      <a:pt x="66774" y="53363"/>
                      <a:pt x="57603" y="62694"/>
                      <a:pt x="45818" y="6321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" name="任意多边形: 形状 97"/>
              <p:cNvSpPr/>
              <p:nvPr/>
            </p:nvSpPr>
            <p:spPr>
              <a:xfrm>
                <a:off x="5851648" y="2299481"/>
                <a:ext cx="281560" cy="241337"/>
              </a:xfrm>
              <a:custGeom>
                <a:avLst/>
                <a:gdLst>
                  <a:gd name="connsiteX0" fmla="*/ 280569 w 281560"/>
                  <a:gd name="connsiteY0" fmla="*/ 171869 h 241337"/>
                  <a:gd name="connsiteX1" fmla="*/ 273369 w 281560"/>
                  <a:gd name="connsiteY1" fmla="*/ 157751 h 241337"/>
                  <a:gd name="connsiteX2" fmla="*/ 263514 w 281560"/>
                  <a:gd name="connsiteY2" fmla="*/ 119137 h 241337"/>
                  <a:gd name="connsiteX3" fmla="*/ 228199 w 281560"/>
                  <a:gd name="connsiteY3" fmla="*/ 91463 h 241337"/>
                  <a:gd name="connsiteX4" fmla="*/ 225624 w 281560"/>
                  <a:gd name="connsiteY4" fmla="*/ 39817 h 241337"/>
                  <a:gd name="connsiteX5" fmla="*/ 177679 w 281560"/>
                  <a:gd name="connsiteY5" fmla="*/ 16930 h 241337"/>
                  <a:gd name="connsiteX6" fmla="*/ 137295 w 281560"/>
                  <a:gd name="connsiteY6" fmla="*/ 32094 h 241337"/>
                  <a:gd name="connsiteX7" fmla="*/ 92044 w 281560"/>
                  <a:gd name="connsiteY7" fmla="*/ 4220 h 241337"/>
                  <a:gd name="connsiteX8" fmla="*/ 60108 w 281560"/>
                  <a:gd name="connsiteY8" fmla="*/ 10093 h 241337"/>
                  <a:gd name="connsiteX9" fmla="*/ 55482 w 281560"/>
                  <a:gd name="connsiteY9" fmla="*/ 7679 h 241337"/>
                  <a:gd name="connsiteX10" fmla="*/ 40116 w 281560"/>
                  <a:gd name="connsiteY10" fmla="*/ 6352 h 241337"/>
                  <a:gd name="connsiteX11" fmla="*/ 31670 w 281560"/>
                  <a:gd name="connsiteY11" fmla="*/ 10616 h 241337"/>
                  <a:gd name="connsiteX12" fmla="*/ 30785 w 281560"/>
                  <a:gd name="connsiteY12" fmla="*/ 11219 h 241337"/>
                  <a:gd name="connsiteX13" fmla="*/ 29256 w 281560"/>
                  <a:gd name="connsiteY13" fmla="*/ 12627 h 241337"/>
                  <a:gd name="connsiteX14" fmla="*/ 28009 w 281560"/>
                  <a:gd name="connsiteY14" fmla="*/ 14155 h 241337"/>
                  <a:gd name="connsiteX15" fmla="*/ 27124 w 281560"/>
                  <a:gd name="connsiteY15" fmla="*/ 15321 h 241337"/>
                  <a:gd name="connsiteX16" fmla="*/ 26682 w 281560"/>
                  <a:gd name="connsiteY16" fmla="*/ 15844 h 241337"/>
                  <a:gd name="connsiteX17" fmla="*/ 26521 w 281560"/>
                  <a:gd name="connsiteY17" fmla="*/ 16287 h 241337"/>
                  <a:gd name="connsiteX18" fmla="*/ 26441 w 281560"/>
                  <a:gd name="connsiteY18" fmla="*/ 16367 h 241337"/>
                  <a:gd name="connsiteX19" fmla="*/ 26280 w 281560"/>
                  <a:gd name="connsiteY19" fmla="*/ 37847 h 241337"/>
                  <a:gd name="connsiteX20" fmla="*/ 43214 w 281560"/>
                  <a:gd name="connsiteY20" fmla="*/ 52327 h 241337"/>
                  <a:gd name="connsiteX21" fmla="*/ 44179 w 281560"/>
                  <a:gd name="connsiteY21" fmla="*/ 59245 h 241337"/>
                  <a:gd name="connsiteX22" fmla="*/ 6812 w 281560"/>
                  <a:gd name="connsiteY22" fmla="*/ 85149 h 241337"/>
                  <a:gd name="connsiteX23" fmla="*/ 13811 w 281560"/>
                  <a:gd name="connsiteY23" fmla="*/ 127383 h 241337"/>
                  <a:gd name="connsiteX24" fmla="*/ 49689 w 281560"/>
                  <a:gd name="connsiteY24" fmla="*/ 150913 h 241337"/>
                  <a:gd name="connsiteX25" fmla="*/ 49086 w 281560"/>
                  <a:gd name="connsiteY25" fmla="*/ 153407 h 241337"/>
                  <a:gd name="connsiteX26" fmla="*/ 47035 w 281560"/>
                  <a:gd name="connsiteY26" fmla="*/ 170461 h 241337"/>
                  <a:gd name="connsiteX27" fmla="*/ 36295 w 281560"/>
                  <a:gd name="connsiteY27" fmla="*/ 178264 h 241337"/>
                  <a:gd name="connsiteX28" fmla="*/ 35129 w 281560"/>
                  <a:gd name="connsiteY28" fmla="*/ 180115 h 241337"/>
                  <a:gd name="connsiteX29" fmla="*/ 34968 w 281560"/>
                  <a:gd name="connsiteY29" fmla="*/ 180275 h 241337"/>
                  <a:gd name="connsiteX30" fmla="*/ 34807 w 281560"/>
                  <a:gd name="connsiteY30" fmla="*/ 180718 h 241337"/>
                  <a:gd name="connsiteX31" fmla="*/ 35411 w 281560"/>
                  <a:gd name="connsiteY31" fmla="*/ 202197 h 241337"/>
                  <a:gd name="connsiteX32" fmla="*/ 60872 w 281560"/>
                  <a:gd name="connsiteY32" fmla="*/ 217281 h 241337"/>
                  <a:gd name="connsiteX33" fmla="*/ 64492 w 281560"/>
                  <a:gd name="connsiteY33" fmla="*/ 216918 h 241337"/>
                  <a:gd name="connsiteX34" fmla="*/ 104956 w 281560"/>
                  <a:gd name="connsiteY34" fmla="*/ 228825 h 241337"/>
                  <a:gd name="connsiteX35" fmla="*/ 138703 w 281560"/>
                  <a:gd name="connsiteY35" fmla="*/ 211328 h 241337"/>
                  <a:gd name="connsiteX36" fmla="*/ 199399 w 281560"/>
                  <a:gd name="connsiteY36" fmla="*/ 239644 h 241337"/>
                  <a:gd name="connsiteX37" fmla="*/ 234192 w 281560"/>
                  <a:gd name="connsiteY37" fmla="*/ 218527 h 241337"/>
                  <a:gd name="connsiteX38" fmla="*/ 232784 w 281560"/>
                  <a:gd name="connsiteY38" fmla="*/ 185344 h 241337"/>
                  <a:gd name="connsiteX39" fmla="*/ 236163 w 281560"/>
                  <a:gd name="connsiteY39" fmla="*/ 184740 h 241337"/>
                  <a:gd name="connsiteX40" fmla="*/ 258446 w 281560"/>
                  <a:gd name="connsiteY40" fmla="*/ 196445 h 241337"/>
                  <a:gd name="connsiteX41" fmla="*/ 275219 w 281560"/>
                  <a:gd name="connsiteY41" fmla="*/ 189688 h 241337"/>
                  <a:gd name="connsiteX42" fmla="*/ 280569 w 281560"/>
                  <a:gd name="connsiteY42" fmla="*/ 171869 h 241337"/>
                  <a:gd name="connsiteX43" fmla="*/ 173174 w 281560"/>
                  <a:gd name="connsiteY43" fmla="*/ 27549 h 241337"/>
                  <a:gd name="connsiteX44" fmla="*/ 214885 w 281560"/>
                  <a:gd name="connsiteY44" fmla="*/ 42633 h 241337"/>
                  <a:gd name="connsiteX45" fmla="*/ 218706 w 281560"/>
                  <a:gd name="connsiteY45" fmla="*/ 86999 h 241337"/>
                  <a:gd name="connsiteX46" fmla="*/ 209133 w 281560"/>
                  <a:gd name="connsiteY46" fmla="*/ 82896 h 241337"/>
                  <a:gd name="connsiteX47" fmla="*/ 209052 w 281560"/>
                  <a:gd name="connsiteY47" fmla="*/ 82815 h 241337"/>
                  <a:gd name="connsiteX48" fmla="*/ 207444 w 281560"/>
                  <a:gd name="connsiteY48" fmla="*/ 82011 h 241337"/>
                  <a:gd name="connsiteX49" fmla="*/ 205593 w 281560"/>
                  <a:gd name="connsiteY49" fmla="*/ 81408 h 241337"/>
                  <a:gd name="connsiteX50" fmla="*/ 205312 w 281560"/>
                  <a:gd name="connsiteY50" fmla="*/ 81327 h 241337"/>
                  <a:gd name="connsiteX51" fmla="*/ 204507 w 281560"/>
                  <a:gd name="connsiteY51" fmla="*/ 81166 h 241337"/>
                  <a:gd name="connsiteX52" fmla="*/ 174582 w 281560"/>
                  <a:gd name="connsiteY52" fmla="*/ 71835 h 241337"/>
                  <a:gd name="connsiteX53" fmla="*/ 174501 w 281560"/>
                  <a:gd name="connsiteY53" fmla="*/ 71835 h 241337"/>
                  <a:gd name="connsiteX54" fmla="*/ 149724 w 281560"/>
                  <a:gd name="connsiteY54" fmla="*/ 44041 h 241337"/>
                  <a:gd name="connsiteX55" fmla="*/ 144736 w 281560"/>
                  <a:gd name="connsiteY55" fmla="*/ 39174 h 241337"/>
                  <a:gd name="connsiteX56" fmla="*/ 173174 w 281560"/>
                  <a:gd name="connsiteY56" fmla="*/ 27549 h 241337"/>
                  <a:gd name="connsiteX57" fmla="*/ 92125 w 281560"/>
                  <a:gd name="connsiteY57" fmla="*/ 157107 h 241337"/>
                  <a:gd name="connsiteX58" fmla="*/ 62119 w 281560"/>
                  <a:gd name="connsiteY58" fmla="*/ 144759 h 241337"/>
                  <a:gd name="connsiteX59" fmla="*/ 71450 w 281560"/>
                  <a:gd name="connsiteY59" fmla="*/ 122757 h 241337"/>
                  <a:gd name="connsiteX60" fmla="*/ 92125 w 281560"/>
                  <a:gd name="connsiteY60" fmla="*/ 157107 h 241337"/>
                  <a:gd name="connsiteX61" fmla="*/ 65055 w 281560"/>
                  <a:gd name="connsiteY61" fmla="*/ 89050 h 241337"/>
                  <a:gd name="connsiteX62" fmla="*/ 56728 w 281560"/>
                  <a:gd name="connsiteY62" fmla="*/ 67290 h 241337"/>
                  <a:gd name="connsiteX63" fmla="*/ 65417 w 281560"/>
                  <a:gd name="connsiteY63" fmla="*/ 66324 h 241337"/>
                  <a:gd name="connsiteX64" fmla="*/ 100049 w 281560"/>
                  <a:gd name="connsiteY64" fmla="*/ 66606 h 241337"/>
                  <a:gd name="connsiteX65" fmla="*/ 71893 w 281560"/>
                  <a:gd name="connsiteY65" fmla="*/ 101841 h 241337"/>
                  <a:gd name="connsiteX66" fmla="*/ 65055 w 281560"/>
                  <a:gd name="connsiteY66" fmla="*/ 89050 h 241337"/>
                  <a:gd name="connsiteX67" fmla="*/ 77484 w 281560"/>
                  <a:gd name="connsiteY67" fmla="*/ 112299 h 241337"/>
                  <a:gd name="connsiteX68" fmla="*/ 112880 w 281560"/>
                  <a:gd name="connsiteY68" fmla="*/ 68094 h 241337"/>
                  <a:gd name="connsiteX69" fmla="*/ 168427 w 281560"/>
                  <a:gd name="connsiteY69" fmla="*/ 80804 h 241337"/>
                  <a:gd name="connsiteX70" fmla="*/ 183873 w 281560"/>
                  <a:gd name="connsiteY70" fmla="*/ 102726 h 241337"/>
                  <a:gd name="connsiteX71" fmla="*/ 200204 w 281560"/>
                  <a:gd name="connsiteY71" fmla="*/ 131767 h 241337"/>
                  <a:gd name="connsiteX72" fmla="*/ 193004 w 281560"/>
                  <a:gd name="connsiteY72" fmla="*/ 143110 h 241337"/>
                  <a:gd name="connsiteX73" fmla="*/ 165773 w 281560"/>
                  <a:gd name="connsiteY73" fmla="*/ 175409 h 241337"/>
                  <a:gd name="connsiteX74" fmla="*/ 145178 w 281560"/>
                  <a:gd name="connsiteY74" fmla="*/ 172231 h 241337"/>
                  <a:gd name="connsiteX75" fmla="*/ 108697 w 281560"/>
                  <a:gd name="connsiteY75" fmla="*/ 162819 h 241337"/>
                  <a:gd name="connsiteX76" fmla="*/ 77484 w 281560"/>
                  <a:gd name="connsiteY76" fmla="*/ 112299 h 241337"/>
                  <a:gd name="connsiteX77" fmla="*/ 198031 w 281560"/>
                  <a:gd name="connsiteY77" fmla="*/ 153930 h 241337"/>
                  <a:gd name="connsiteX78" fmla="*/ 205593 w 281560"/>
                  <a:gd name="connsiteY78" fmla="*/ 142748 h 241337"/>
                  <a:gd name="connsiteX79" fmla="*/ 210661 w 281560"/>
                  <a:gd name="connsiteY79" fmla="*/ 154292 h 241337"/>
                  <a:gd name="connsiteX80" fmla="*/ 218746 w 281560"/>
                  <a:gd name="connsiteY80" fmla="*/ 176736 h 241337"/>
                  <a:gd name="connsiteX81" fmla="*/ 204186 w 281560"/>
                  <a:gd name="connsiteY81" fmla="*/ 177259 h 241337"/>
                  <a:gd name="connsiteX82" fmla="*/ 179167 w 281560"/>
                  <a:gd name="connsiteY82" fmla="*/ 176656 h 241337"/>
                  <a:gd name="connsiteX83" fmla="*/ 198031 w 281560"/>
                  <a:gd name="connsiteY83" fmla="*/ 153930 h 241337"/>
                  <a:gd name="connsiteX84" fmla="*/ 206197 w 281560"/>
                  <a:gd name="connsiteY84" fmla="*/ 120545 h 241337"/>
                  <a:gd name="connsiteX85" fmla="*/ 194572 w 281560"/>
                  <a:gd name="connsiteY85" fmla="*/ 100312 h 241337"/>
                  <a:gd name="connsiteX86" fmla="*/ 184999 w 281560"/>
                  <a:gd name="connsiteY86" fmla="*/ 85752 h 241337"/>
                  <a:gd name="connsiteX87" fmla="*/ 202738 w 281560"/>
                  <a:gd name="connsiteY87" fmla="*/ 91423 h 241337"/>
                  <a:gd name="connsiteX88" fmla="*/ 215770 w 281560"/>
                  <a:gd name="connsiteY88" fmla="*/ 96853 h 241337"/>
                  <a:gd name="connsiteX89" fmla="*/ 215689 w 281560"/>
                  <a:gd name="connsiteY89" fmla="*/ 97135 h 241337"/>
                  <a:gd name="connsiteX90" fmla="*/ 206197 w 281560"/>
                  <a:gd name="connsiteY90" fmla="*/ 120545 h 241337"/>
                  <a:gd name="connsiteX91" fmla="*/ 136410 w 281560"/>
                  <a:gd name="connsiteY91" fmla="*/ 45368 h 241337"/>
                  <a:gd name="connsiteX92" fmla="*/ 146104 w 281560"/>
                  <a:gd name="connsiteY92" fmla="*/ 54941 h 241337"/>
                  <a:gd name="connsiteX93" fmla="*/ 157125 w 281560"/>
                  <a:gd name="connsiteY93" fmla="*/ 66847 h 241337"/>
                  <a:gd name="connsiteX94" fmla="*/ 121608 w 281560"/>
                  <a:gd name="connsiteY94" fmla="*/ 58964 h 241337"/>
                  <a:gd name="connsiteX95" fmla="*/ 130940 w 281560"/>
                  <a:gd name="connsiteY95" fmla="*/ 49632 h 241337"/>
                  <a:gd name="connsiteX96" fmla="*/ 136410 w 281560"/>
                  <a:gd name="connsiteY96" fmla="*/ 45368 h 241337"/>
                  <a:gd name="connsiteX97" fmla="*/ 94257 w 281560"/>
                  <a:gd name="connsiteY97" fmla="*/ 15643 h 241337"/>
                  <a:gd name="connsiteX98" fmla="*/ 128889 w 281560"/>
                  <a:gd name="connsiteY98" fmla="*/ 38289 h 241337"/>
                  <a:gd name="connsiteX99" fmla="*/ 126314 w 281560"/>
                  <a:gd name="connsiteY99" fmla="*/ 40260 h 241337"/>
                  <a:gd name="connsiteX100" fmla="*/ 124464 w 281560"/>
                  <a:gd name="connsiteY100" fmla="*/ 41507 h 241337"/>
                  <a:gd name="connsiteX101" fmla="*/ 123297 w 281560"/>
                  <a:gd name="connsiteY101" fmla="*/ 42673 h 241337"/>
                  <a:gd name="connsiteX102" fmla="*/ 122332 w 281560"/>
                  <a:gd name="connsiteY102" fmla="*/ 43638 h 241337"/>
                  <a:gd name="connsiteX103" fmla="*/ 109018 w 281560"/>
                  <a:gd name="connsiteY103" fmla="*/ 57113 h 241337"/>
                  <a:gd name="connsiteX104" fmla="*/ 54959 w 281560"/>
                  <a:gd name="connsiteY104" fmla="*/ 57194 h 241337"/>
                  <a:gd name="connsiteX105" fmla="*/ 54235 w 281560"/>
                  <a:gd name="connsiteY105" fmla="*/ 57274 h 241337"/>
                  <a:gd name="connsiteX106" fmla="*/ 53632 w 281560"/>
                  <a:gd name="connsiteY106" fmla="*/ 53533 h 241337"/>
                  <a:gd name="connsiteX107" fmla="*/ 73341 w 281560"/>
                  <a:gd name="connsiteY107" fmla="*/ 30808 h 241337"/>
                  <a:gd name="connsiteX108" fmla="*/ 68031 w 281560"/>
                  <a:gd name="connsiteY108" fmla="*/ 17413 h 241337"/>
                  <a:gd name="connsiteX109" fmla="*/ 94257 w 281560"/>
                  <a:gd name="connsiteY109" fmla="*/ 15643 h 241337"/>
                  <a:gd name="connsiteX110" fmla="*/ 43576 w 281560"/>
                  <a:gd name="connsiteY110" fmla="*/ 41306 h 241337"/>
                  <a:gd name="connsiteX111" fmla="*/ 43294 w 281560"/>
                  <a:gd name="connsiteY111" fmla="*/ 41145 h 241337"/>
                  <a:gd name="connsiteX112" fmla="*/ 41162 w 281560"/>
                  <a:gd name="connsiteY112" fmla="*/ 39898 h 241337"/>
                  <a:gd name="connsiteX113" fmla="*/ 40800 w 281560"/>
                  <a:gd name="connsiteY113" fmla="*/ 39616 h 241337"/>
                  <a:gd name="connsiteX114" fmla="*/ 40720 w 281560"/>
                  <a:gd name="connsiteY114" fmla="*/ 39536 h 241337"/>
                  <a:gd name="connsiteX115" fmla="*/ 40559 w 281560"/>
                  <a:gd name="connsiteY115" fmla="*/ 39455 h 241337"/>
                  <a:gd name="connsiteX116" fmla="*/ 39674 w 281560"/>
                  <a:gd name="connsiteY116" fmla="*/ 38651 h 241337"/>
                  <a:gd name="connsiteX117" fmla="*/ 37703 w 281560"/>
                  <a:gd name="connsiteY117" fmla="*/ 36599 h 241337"/>
                  <a:gd name="connsiteX118" fmla="*/ 37422 w 281560"/>
                  <a:gd name="connsiteY118" fmla="*/ 36157 h 241337"/>
                  <a:gd name="connsiteX119" fmla="*/ 36537 w 281560"/>
                  <a:gd name="connsiteY119" fmla="*/ 35111 h 241337"/>
                  <a:gd name="connsiteX120" fmla="*/ 35129 w 281560"/>
                  <a:gd name="connsiteY120" fmla="*/ 32537 h 241337"/>
                  <a:gd name="connsiteX121" fmla="*/ 35048 w 281560"/>
                  <a:gd name="connsiteY121" fmla="*/ 32376 h 241337"/>
                  <a:gd name="connsiteX122" fmla="*/ 34968 w 281560"/>
                  <a:gd name="connsiteY122" fmla="*/ 32296 h 241337"/>
                  <a:gd name="connsiteX123" fmla="*/ 34968 w 281560"/>
                  <a:gd name="connsiteY123" fmla="*/ 32215 h 241337"/>
                  <a:gd name="connsiteX124" fmla="*/ 34968 w 281560"/>
                  <a:gd name="connsiteY124" fmla="*/ 32135 h 241337"/>
                  <a:gd name="connsiteX125" fmla="*/ 34445 w 281560"/>
                  <a:gd name="connsiteY125" fmla="*/ 30727 h 241337"/>
                  <a:gd name="connsiteX126" fmla="*/ 34083 w 281560"/>
                  <a:gd name="connsiteY126" fmla="*/ 29319 h 241337"/>
                  <a:gd name="connsiteX127" fmla="*/ 33922 w 281560"/>
                  <a:gd name="connsiteY127" fmla="*/ 28515 h 241337"/>
                  <a:gd name="connsiteX128" fmla="*/ 33922 w 281560"/>
                  <a:gd name="connsiteY128" fmla="*/ 28233 h 241337"/>
                  <a:gd name="connsiteX129" fmla="*/ 33922 w 281560"/>
                  <a:gd name="connsiteY129" fmla="*/ 27509 h 241337"/>
                  <a:gd name="connsiteX130" fmla="*/ 33922 w 281560"/>
                  <a:gd name="connsiteY130" fmla="*/ 26182 h 241337"/>
                  <a:gd name="connsiteX131" fmla="*/ 33922 w 281560"/>
                  <a:gd name="connsiteY131" fmla="*/ 25739 h 241337"/>
                  <a:gd name="connsiteX132" fmla="*/ 34003 w 281560"/>
                  <a:gd name="connsiteY132" fmla="*/ 25297 h 241337"/>
                  <a:gd name="connsiteX133" fmla="*/ 34003 w 281560"/>
                  <a:gd name="connsiteY133" fmla="*/ 25217 h 241337"/>
                  <a:gd name="connsiteX134" fmla="*/ 34163 w 281560"/>
                  <a:gd name="connsiteY134" fmla="*/ 24332 h 241337"/>
                  <a:gd name="connsiteX135" fmla="*/ 34526 w 281560"/>
                  <a:gd name="connsiteY135" fmla="*/ 23085 h 241337"/>
                  <a:gd name="connsiteX136" fmla="*/ 34526 w 281560"/>
                  <a:gd name="connsiteY136" fmla="*/ 23004 h 241337"/>
                  <a:gd name="connsiteX137" fmla="*/ 34606 w 281560"/>
                  <a:gd name="connsiteY137" fmla="*/ 22924 h 241337"/>
                  <a:gd name="connsiteX138" fmla="*/ 34767 w 281560"/>
                  <a:gd name="connsiteY138" fmla="*/ 22562 h 241337"/>
                  <a:gd name="connsiteX139" fmla="*/ 35370 w 281560"/>
                  <a:gd name="connsiteY139" fmla="*/ 21395 h 241337"/>
                  <a:gd name="connsiteX140" fmla="*/ 35531 w 281560"/>
                  <a:gd name="connsiteY140" fmla="*/ 21114 h 241337"/>
                  <a:gd name="connsiteX141" fmla="*/ 35531 w 281560"/>
                  <a:gd name="connsiteY141" fmla="*/ 21033 h 241337"/>
                  <a:gd name="connsiteX142" fmla="*/ 35692 w 281560"/>
                  <a:gd name="connsiteY142" fmla="*/ 20872 h 241337"/>
                  <a:gd name="connsiteX143" fmla="*/ 35853 w 281560"/>
                  <a:gd name="connsiteY143" fmla="*/ 20712 h 241337"/>
                  <a:gd name="connsiteX144" fmla="*/ 35934 w 281560"/>
                  <a:gd name="connsiteY144" fmla="*/ 20631 h 241337"/>
                  <a:gd name="connsiteX145" fmla="*/ 37985 w 281560"/>
                  <a:gd name="connsiteY145" fmla="*/ 18580 h 241337"/>
                  <a:gd name="connsiteX146" fmla="*/ 38065 w 281560"/>
                  <a:gd name="connsiteY146" fmla="*/ 18499 h 241337"/>
                  <a:gd name="connsiteX147" fmla="*/ 38347 w 281560"/>
                  <a:gd name="connsiteY147" fmla="*/ 18338 h 241337"/>
                  <a:gd name="connsiteX148" fmla="*/ 40116 w 281560"/>
                  <a:gd name="connsiteY148" fmla="*/ 17293 h 241337"/>
                  <a:gd name="connsiteX149" fmla="*/ 40479 w 281560"/>
                  <a:gd name="connsiteY149" fmla="*/ 17132 h 241337"/>
                  <a:gd name="connsiteX150" fmla="*/ 40639 w 281560"/>
                  <a:gd name="connsiteY150" fmla="*/ 17051 h 241337"/>
                  <a:gd name="connsiteX151" fmla="*/ 41685 w 281560"/>
                  <a:gd name="connsiteY151" fmla="*/ 16770 h 241337"/>
                  <a:gd name="connsiteX152" fmla="*/ 42932 w 281560"/>
                  <a:gd name="connsiteY152" fmla="*/ 16407 h 241337"/>
                  <a:gd name="connsiteX153" fmla="*/ 43375 w 281560"/>
                  <a:gd name="connsiteY153" fmla="*/ 16327 h 241337"/>
                  <a:gd name="connsiteX154" fmla="*/ 43455 w 281560"/>
                  <a:gd name="connsiteY154" fmla="*/ 16327 h 241337"/>
                  <a:gd name="connsiteX155" fmla="*/ 43536 w 281560"/>
                  <a:gd name="connsiteY155" fmla="*/ 16327 h 241337"/>
                  <a:gd name="connsiteX156" fmla="*/ 44259 w 281560"/>
                  <a:gd name="connsiteY156" fmla="*/ 16247 h 241337"/>
                  <a:gd name="connsiteX157" fmla="*/ 45587 w 281560"/>
                  <a:gd name="connsiteY157" fmla="*/ 16166 h 241337"/>
                  <a:gd name="connsiteX158" fmla="*/ 47437 w 281560"/>
                  <a:gd name="connsiteY158" fmla="*/ 16327 h 241337"/>
                  <a:gd name="connsiteX159" fmla="*/ 48322 w 281560"/>
                  <a:gd name="connsiteY159" fmla="*/ 16407 h 241337"/>
                  <a:gd name="connsiteX160" fmla="*/ 49649 w 281560"/>
                  <a:gd name="connsiteY160" fmla="*/ 16770 h 241337"/>
                  <a:gd name="connsiteX161" fmla="*/ 51781 w 281560"/>
                  <a:gd name="connsiteY161" fmla="*/ 17494 h 241337"/>
                  <a:gd name="connsiteX162" fmla="*/ 51942 w 281560"/>
                  <a:gd name="connsiteY162" fmla="*/ 17574 h 241337"/>
                  <a:gd name="connsiteX163" fmla="*/ 52023 w 281560"/>
                  <a:gd name="connsiteY163" fmla="*/ 17574 h 241337"/>
                  <a:gd name="connsiteX164" fmla="*/ 52183 w 281560"/>
                  <a:gd name="connsiteY164" fmla="*/ 17655 h 241337"/>
                  <a:gd name="connsiteX165" fmla="*/ 52344 w 281560"/>
                  <a:gd name="connsiteY165" fmla="*/ 17735 h 241337"/>
                  <a:gd name="connsiteX166" fmla="*/ 53671 w 281560"/>
                  <a:gd name="connsiteY166" fmla="*/ 18459 h 241337"/>
                  <a:gd name="connsiteX167" fmla="*/ 55884 w 281560"/>
                  <a:gd name="connsiteY167" fmla="*/ 19787 h 241337"/>
                  <a:gd name="connsiteX168" fmla="*/ 56045 w 281560"/>
                  <a:gd name="connsiteY168" fmla="*/ 19947 h 241337"/>
                  <a:gd name="connsiteX169" fmla="*/ 57292 w 281560"/>
                  <a:gd name="connsiteY169" fmla="*/ 20993 h 241337"/>
                  <a:gd name="connsiteX170" fmla="*/ 59062 w 281560"/>
                  <a:gd name="connsiteY170" fmla="*/ 22843 h 241337"/>
                  <a:gd name="connsiteX171" fmla="*/ 59222 w 281560"/>
                  <a:gd name="connsiteY171" fmla="*/ 23125 h 241337"/>
                  <a:gd name="connsiteX172" fmla="*/ 60108 w 281560"/>
                  <a:gd name="connsiteY172" fmla="*/ 24372 h 241337"/>
                  <a:gd name="connsiteX173" fmla="*/ 60188 w 281560"/>
                  <a:gd name="connsiteY173" fmla="*/ 24452 h 241337"/>
                  <a:gd name="connsiteX174" fmla="*/ 61435 w 281560"/>
                  <a:gd name="connsiteY174" fmla="*/ 26745 h 241337"/>
                  <a:gd name="connsiteX175" fmla="*/ 61515 w 281560"/>
                  <a:gd name="connsiteY175" fmla="*/ 26826 h 241337"/>
                  <a:gd name="connsiteX176" fmla="*/ 61515 w 281560"/>
                  <a:gd name="connsiteY176" fmla="*/ 26906 h 241337"/>
                  <a:gd name="connsiteX177" fmla="*/ 61676 w 281560"/>
                  <a:gd name="connsiteY177" fmla="*/ 27348 h 241337"/>
                  <a:gd name="connsiteX178" fmla="*/ 62119 w 281560"/>
                  <a:gd name="connsiteY178" fmla="*/ 28676 h 241337"/>
                  <a:gd name="connsiteX179" fmla="*/ 62842 w 281560"/>
                  <a:gd name="connsiteY179" fmla="*/ 31411 h 241337"/>
                  <a:gd name="connsiteX180" fmla="*/ 62842 w 281560"/>
                  <a:gd name="connsiteY180" fmla="*/ 31773 h 241337"/>
                  <a:gd name="connsiteX181" fmla="*/ 62842 w 281560"/>
                  <a:gd name="connsiteY181" fmla="*/ 33824 h 241337"/>
                  <a:gd name="connsiteX182" fmla="*/ 62842 w 281560"/>
                  <a:gd name="connsiteY182" fmla="*/ 34186 h 241337"/>
                  <a:gd name="connsiteX183" fmla="*/ 62762 w 281560"/>
                  <a:gd name="connsiteY183" fmla="*/ 34468 h 241337"/>
                  <a:gd name="connsiteX184" fmla="*/ 62319 w 281560"/>
                  <a:gd name="connsiteY184" fmla="*/ 36157 h 241337"/>
                  <a:gd name="connsiteX185" fmla="*/ 62159 w 281560"/>
                  <a:gd name="connsiteY185" fmla="*/ 36680 h 241337"/>
                  <a:gd name="connsiteX186" fmla="*/ 61274 w 281560"/>
                  <a:gd name="connsiteY186" fmla="*/ 38369 h 241337"/>
                  <a:gd name="connsiteX187" fmla="*/ 60751 w 281560"/>
                  <a:gd name="connsiteY187" fmla="*/ 39093 h 241337"/>
                  <a:gd name="connsiteX188" fmla="*/ 59785 w 281560"/>
                  <a:gd name="connsiteY188" fmla="*/ 40139 h 241337"/>
                  <a:gd name="connsiteX189" fmla="*/ 58981 w 281560"/>
                  <a:gd name="connsiteY189" fmla="*/ 40943 h 241337"/>
                  <a:gd name="connsiteX190" fmla="*/ 58539 w 281560"/>
                  <a:gd name="connsiteY190" fmla="*/ 41225 h 241337"/>
                  <a:gd name="connsiteX191" fmla="*/ 57734 w 281560"/>
                  <a:gd name="connsiteY191" fmla="*/ 41748 h 241337"/>
                  <a:gd name="connsiteX192" fmla="*/ 56568 w 281560"/>
                  <a:gd name="connsiteY192" fmla="*/ 42472 h 241337"/>
                  <a:gd name="connsiteX193" fmla="*/ 55522 w 281560"/>
                  <a:gd name="connsiteY193" fmla="*/ 42834 h 241337"/>
                  <a:gd name="connsiteX194" fmla="*/ 53752 w 281560"/>
                  <a:gd name="connsiteY194" fmla="*/ 43277 h 241337"/>
                  <a:gd name="connsiteX195" fmla="*/ 53390 w 281560"/>
                  <a:gd name="connsiteY195" fmla="*/ 43357 h 241337"/>
                  <a:gd name="connsiteX196" fmla="*/ 53310 w 281560"/>
                  <a:gd name="connsiteY196" fmla="*/ 43357 h 241337"/>
                  <a:gd name="connsiteX197" fmla="*/ 52948 w 281560"/>
                  <a:gd name="connsiteY197" fmla="*/ 43357 h 241337"/>
                  <a:gd name="connsiteX198" fmla="*/ 49931 w 281560"/>
                  <a:gd name="connsiteY198" fmla="*/ 43357 h 241337"/>
                  <a:gd name="connsiteX199" fmla="*/ 49569 w 281560"/>
                  <a:gd name="connsiteY199" fmla="*/ 43357 h 241337"/>
                  <a:gd name="connsiteX200" fmla="*/ 49489 w 281560"/>
                  <a:gd name="connsiteY200" fmla="*/ 43357 h 241337"/>
                  <a:gd name="connsiteX201" fmla="*/ 49046 w 281560"/>
                  <a:gd name="connsiteY201" fmla="*/ 43277 h 241337"/>
                  <a:gd name="connsiteX202" fmla="*/ 47880 w 281560"/>
                  <a:gd name="connsiteY202" fmla="*/ 43116 h 241337"/>
                  <a:gd name="connsiteX203" fmla="*/ 45144 w 281560"/>
                  <a:gd name="connsiteY203" fmla="*/ 42311 h 241337"/>
                  <a:gd name="connsiteX204" fmla="*/ 44782 w 281560"/>
                  <a:gd name="connsiteY204" fmla="*/ 42231 h 241337"/>
                  <a:gd name="connsiteX205" fmla="*/ 44621 w 281560"/>
                  <a:gd name="connsiteY205" fmla="*/ 42070 h 241337"/>
                  <a:gd name="connsiteX206" fmla="*/ 43576 w 281560"/>
                  <a:gd name="connsiteY206" fmla="*/ 41306 h 241337"/>
                  <a:gd name="connsiteX207" fmla="*/ 35652 w 281560"/>
                  <a:gd name="connsiteY207" fmla="*/ 131284 h 241337"/>
                  <a:gd name="connsiteX208" fmla="*/ 15500 w 281560"/>
                  <a:gd name="connsiteY208" fmla="*/ 90981 h 241337"/>
                  <a:gd name="connsiteX209" fmla="*/ 46673 w 281560"/>
                  <a:gd name="connsiteY209" fmla="*/ 69140 h 241337"/>
                  <a:gd name="connsiteX210" fmla="*/ 54758 w 281560"/>
                  <a:gd name="connsiteY210" fmla="*/ 90981 h 241337"/>
                  <a:gd name="connsiteX211" fmla="*/ 55280 w 281560"/>
                  <a:gd name="connsiteY211" fmla="*/ 92750 h 241337"/>
                  <a:gd name="connsiteX212" fmla="*/ 65497 w 281560"/>
                  <a:gd name="connsiteY212" fmla="*/ 112017 h 241337"/>
                  <a:gd name="connsiteX213" fmla="*/ 52706 w 281560"/>
                  <a:gd name="connsiteY213" fmla="*/ 140173 h 241337"/>
                  <a:gd name="connsiteX214" fmla="*/ 35652 w 281560"/>
                  <a:gd name="connsiteY214" fmla="*/ 131284 h 241337"/>
                  <a:gd name="connsiteX215" fmla="*/ 71893 w 281560"/>
                  <a:gd name="connsiteY215" fmla="*/ 197250 h 241337"/>
                  <a:gd name="connsiteX216" fmla="*/ 71812 w 281560"/>
                  <a:gd name="connsiteY216" fmla="*/ 197773 h 241337"/>
                  <a:gd name="connsiteX217" fmla="*/ 71651 w 281560"/>
                  <a:gd name="connsiteY217" fmla="*/ 198818 h 241337"/>
                  <a:gd name="connsiteX218" fmla="*/ 71289 w 281560"/>
                  <a:gd name="connsiteY218" fmla="*/ 199784 h 241337"/>
                  <a:gd name="connsiteX219" fmla="*/ 71129 w 281560"/>
                  <a:gd name="connsiteY219" fmla="*/ 200307 h 241337"/>
                  <a:gd name="connsiteX220" fmla="*/ 70525 w 281560"/>
                  <a:gd name="connsiteY220" fmla="*/ 201473 h 241337"/>
                  <a:gd name="connsiteX221" fmla="*/ 69721 w 281560"/>
                  <a:gd name="connsiteY221" fmla="*/ 202640 h 241337"/>
                  <a:gd name="connsiteX222" fmla="*/ 69117 w 281560"/>
                  <a:gd name="connsiteY222" fmla="*/ 203444 h 241337"/>
                  <a:gd name="connsiteX223" fmla="*/ 68072 w 281560"/>
                  <a:gd name="connsiteY223" fmla="*/ 204490 h 241337"/>
                  <a:gd name="connsiteX224" fmla="*/ 67629 w 281560"/>
                  <a:gd name="connsiteY224" fmla="*/ 204772 h 241337"/>
                  <a:gd name="connsiteX225" fmla="*/ 67106 w 281560"/>
                  <a:gd name="connsiteY225" fmla="*/ 205133 h 241337"/>
                  <a:gd name="connsiteX226" fmla="*/ 65497 w 281560"/>
                  <a:gd name="connsiteY226" fmla="*/ 206018 h 241337"/>
                  <a:gd name="connsiteX227" fmla="*/ 64894 w 281560"/>
                  <a:gd name="connsiteY227" fmla="*/ 206300 h 241337"/>
                  <a:gd name="connsiteX228" fmla="*/ 62842 w 281560"/>
                  <a:gd name="connsiteY228" fmla="*/ 206823 h 241337"/>
                  <a:gd name="connsiteX229" fmla="*/ 62561 w 281560"/>
                  <a:gd name="connsiteY229" fmla="*/ 206903 h 241337"/>
                  <a:gd name="connsiteX230" fmla="*/ 62199 w 281560"/>
                  <a:gd name="connsiteY230" fmla="*/ 206903 h 241337"/>
                  <a:gd name="connsiteX231" fmla="*/ 60510 w 281560"/>
                  <a:gd name="connsiteY231" fmla="*/ 206983 h 241337"/>
                  <a:gd name="connsiteX232" fmla="*/ 58901 w 281560"/>
                  <a:gd name="connsiteY232" fmla="*/ 206903 h 241337"/>
                  <a:gd name="connsiteX233" fmla="*/ 58297 w 281560"/>
                  <a:gd name="connsiteY233" fmla="*/ 206903 h 241337"/>
                  <a:gd name="connsiteX234" fmla="*/ 56165 w 281560"/>
                  <a:gd name="connsiteY234" fmla="*/ 206380 h 241337"/>
                  <a:gd name="connsiteX235" fmla="*/ 55280 w 281560"/>
                  <a:gd name="connsiteY235" fmla="*/ 206219 h 241337"/>
                  <a:gd name="connsiteX236" fmla="*/ 54034 w 281560"/>
                  <a:gd name="connsiteY236" fmla="*/ 205777 h 241337"/>
                  <a:gd name="connsiteX237" fmla="*/ 53953 w 281560"/>
                  <a:gd name="connsiteY237" fmla="*/ 205777 h 241337"/>
                  <a:gd name="connsiteX238" fmla="*/ 53792 w 281560"/>
                  <a:gd name="connsiteY238" fmla="*/ 205697 h 241337"/>
                  <a:gd name="connsiteX239" fmla="*/ 53511 w 281560"/>
                  <a:gd name="connsiteY239" fmla="*/ 205616 h 241337"/>
                  <a:gd name="connsiteX240" fmla="*/ 53430 w 281560"/>
                  <a:gd name="connsiteY240" fmla="*/ 205616 h 241337"/>
                  <a:gd name="connsiteX241" fmla="*/ 53350 w 281560"/>
                  <a:gd name="connsiteY241" fmla="*/ 205536 h 241337"/>
                  <a:gd name="connsiteX242" fmla="*/ 50937 w 281560"/>
                  <a:gd name="connsiteY242" fmla="*/ 204208 h 241337"/>
                  <a:gd name="connsiteX243" fmla="*/ 49689 w 281560"/>
                  <a:gd name="connsiteY243" fmla="*/ 203324 h 241337"/>
                  <a:gd name="connsiteX244" fmla="*/ 49609 w 281560"/>
                  <a:gd name="connsiteY244" fmla="*/ 203324 h 241337"/>
                  <a:gd name="connsiteX245" fmla="*/ 49247 w 281560"/>
                  <a:gd name="connsiteY245" fmla="*/ 202961 h 241337"/>
                  <a:gd name="connsiteX246" fmla="*/ 47115 w 281560"/>
                  <a:gd name="connsiteY246" fmla="*/ 200990 h 241337"/>
                  <a:gd name="connsiteX247" fmla="*/ 46391 w 281560"/>
                  <a:gd name="connsiteY247" fmla="*/ 200106 h 241337"/>
                  <a:gd name="connsiteX248" fmla="*/ 46110 w 281560"/>
                  <a:gd name="connsiteY248" fmla="*/ 199744 h 241337"/>
                  <a:gd name="connsiteX249" fmla="*/ 46030 w 281560"/>
                  <a:gd name="connsiteY249" fmla="*/ 199744 h 241337"/>
                  <a:gd name="connsiteX250" fmla="*/ 46030 w 281560"/>
                  <a:gd name="connsiteY250" fmla="*/ 199663 h 241337"/>
                  <a:gd name="connsiteX251" fmla="*/ 45868 w 281560"/>
                  <a:gd name="connsiteY251" fmla="*/ 199502 h 241337"/>
                  <a:gd name="connsiteX252" fmla="*/ 44259 w 281560"/>
                  <a:gd name="connsiteY252" fmla="*/ 196928 h 241337"/>
                  <a:gd name="connsiteX253" fmla="*/ 43898 w 281560"/>
                  <a:gd name="connsiteY253" fmla="*/ 196043 h 241337"/>
                  <a:gd name="connsiteX254" fmla="*/ 43817 w 281560"/>
                  <a:gd name="connsiteY254" fmla="*/ 195882 h 241337"/>
                  <a:gd name="connsiteX255" fmla="*/ 43455 w 281560"/>
                  <a:gd name="connsiteY255" fmla="*/ 194917 h 241337"/>
                  <a:gd name="connsiteX256" fmla="*/ 42731 w 281560"/>
                  <a:gd name="connsiteY256" fmla="*/ 192061 h 241337"/>
                  <a:gd name="connsiteX257" fmla="*/ 42731 w 281560"/>
                  <a:gd name="connsiteY257" fmla="*/ 191980 h 241337"/>
                  <a:gd name="connsiteX258" fmla="*/ 42650 w 281560"/>
                  <a:gd name="connsiteY258" fmla="*/ 191538 h 241337"/>
                  <a:gd name="connsiteX259" fmla="*/ 42650 w 281560"/>
                  <a:gd name="connsiteY259" fmla="*/ 190291 h 241337"/>
                  <a:gd name="connsiteX260" fmla="*/ 42731 w 281560"/>
                  <a:gd name="connsiteY260" fmla="*/ 189246 h 241337"/>
                  <a:gd name="connsiteX261" fmla="*/ 42892 w 281560"/>
                  <a:gd name="connsiteY261" fmla="*/ 188360 h 241337"/>
                  <a:gd name="connsiteX262" fmla="*/ 43254 w 281560"/>
                  <a:gd name="connsiteY262" fmla="*/ 187033 h 241337"/>
                  <a:gd name="connsiteX263" fmla="*/ 43334 w 281560"/>
                  <a:gd name="connsiteY263" fmla="*/ 186751 h 241337"/>
                  <a:gd name="connsiteX264" fmla="*/ 43334 w 281560"/>
                  <a:gd name="connsiteY264" fmla="*/ 186671 h 241337"/>
                  <a:gd name="connsiteX265" fmla="*/ 43415 w 281560"/>
                  <a:gd name="connsiteY265" fmla="*/ 186591 h 241337"/>
                  <a:gd name="connsiteX266" fmla="*/ 43938 w 281560"/>
                  <a:gd name="connsiteY266" fmla="*/ 185545 h 241337"/>
                  <a:gd name="connsiteX267" fmla="*/ 44098 w 281560"/>
                  <a:gd name="connsiteY267" fmla="*/ 185183 h 241337"/>
                  <a:gd name="connsiteX268" fmla="*/ 44461 w 281560"/>
                  <a:gd name="connsiteY268" fmla="*/ 184740 h 241337"/>
                  <a:gd name="connsiteX269" fmla="*/ 44461 w 281560"/>
                  <a:gd name="connsiteY269" fmla="*/ 184660 h 241337"/>
                  <a:gd name="connsiteX270" fmla="*/ 44621 w 281560"/>
                  <a:gd name="connsiteY270" fmla="*/ 184499 h 241337"/>
                  <a:gd name="connsiteX271" fmla="*/ 46834 w 281560"/>
                  <a:gd name="connsiteY271" fmla="*/ 182287 h 241337"/>
                  <a:gd name="connsiteX272" fmla="*/ 47437 w 281560"/>
                  <a:gd name="connsiteY272" fmla="*/ 181684 h 241337"/>
                  <a:gd name="connsiteX273" fmla="*/ 47719 w 281560"/>
                  <a:gd name="connsiteY273" fmla="*/ 181241 h 241337"/>
                  <a:gd name="connsiteX274" fmla="*/ 48443 w 281560"/>
                  <a:gd name="connsiteY274" fmla="*/ 180879 h 241337"/>
                  <a:gd name="connsiteX275" fmla="*/ 48724 w 281560"/>
                  <a:gd name="connsiteY275" fmla="*/ 180718 h 241337"/>
                  <a:gd name="connsiteX276" fmla="*/ 48805 w 281560"/>
                  <a:gd name="connsiteY276" fmla="*/ 180718 h 241337"/>
                  <a:gd name="connsiteX277" fmla="*/ 50937 w 281560"/>
                  <a:gd name="connsiteY277" fmla="*/ 179994 h 241337"/>
                  <a:gd name="connsiteX278" fmla="*/ 51660 w 281560"/>
                  <a:gd name="connsiteY278" fmla="*/ 179914 h 241337"/>
                  <a:gd name="connsiteX279" fmla="*/ 51942 w 281560"/>
                  <a:gd name="connsiteY279" fmla="*/ 179914 h 241337"/>
                  <a:gd name="connsiteX280" fmla="*/ 52666 w 281560"/>
                  <a:gd name="connsiteY280" fmla="*/ 179833 h 241337"/>
                  <a:gd name="connsiteX281" fmla="*/ 54959 w 281560"/>
                  <a:gd name="connsiteY281" fmla="*/ 179914 h 241337"/>
                  <a:gd name="connsiteX282" fmla="*/ 55562 w 281560"/>
                  <a:gd name="connsiteY282" fmla="*/ 179914 h 241337"/>
                  <a:gd name="connsiteX283" fmla="*/ 56528 w 281560"/>
                  <a:gd name="connsiteY283" fmla="*/ 180075 h 241337"/>
                  <a:gd name="connsiteX284" fmla="*/ 57694 w 281560"/>
                  <a:gd name="connsiteY284" fmla="*/ 180436 h 241337"/>
                  <a:gd name="connsiteX285" fmla="*/ 58941 w 281560"/>
                  <a:gd name="connsiteY285" fmla="*/ 180798 h 241337"/>
                  <a:gd name="connsiteX286" fmla="*/ 60188 w 281560"/>
                  <a:gd name="connsiteY286" fmla="*/ 181241 h 241337"/>
                  <a:gd name="connsiteX287" fmla="*/ 60268 w 281560"/>
                  <a:gd name="connsiteY287" fmla="*/ 181241 h 241337"/>
                  <a:gd name="connsiteX288" fmla="*/ 60349 w 281560"/>
                  <a:gd name="connsiteY288" fmla="*/ 181321 h 241337"/>
                  <a:gd name="connsiteX289" fmla="*/ 60710 w 281560"/>
                  <a:gd name="connsiteY289" fmla="*/ 181402 h 241337"/>
                  <a:gd name="connsiteX290" fmla="*/ 62923 w 281560"/>
                  <a:gd name="connsiteY290" fmla="*/ 182649 h 241337"/>
                  <a:gd name="connsiteX291" fmla="*/ 63969 w 281560"/>
                  <a:gd name="connsiteY291" fmla="*/ 183252 h 241337"/>
                  <a:gd name="connsiteX292" fmla="*/ 64773 w 281560"/>
                  <a:gd name="connsiteY292" fmla="*/ 183855 h 241337"/>
                  <a:gd name="connsiteX293" fmla="*/ 65578 w 281560"/>
                  <a:gd name="connsiteY293" fmla="*/ 184459 h 241337"/>
                  <a:gd name="connsiteX294" fmla="*/ 66463 w 281560"/>
                  <a:gd name="connsiteY294" fmla="*/ 185263 h 241337"/>
                  <a:gd name="connsiteX295" fmla="*/ 68313 w 281560"/>
                  <a:gd name="connsiteY295" fmla="*/ 187314 h 241337"/>
                  <a:gd name="connsiteX296" fmla="*/ 68474 w 281560"/>
                  <a:gd name="connsiteY296" fmla="*/ 187475 h 241337"/>
                  <a:gd name="connsiteX297" fmla="*/ 68635 w 281560"/>
                  <a:gd name="connsiteY297" fmla="*/ 187637 h 241337"/>
                  <a:gd name="connsiteX298" fmla="*/ 69358 w 281560"/>
                  <a:gd name="connsiteY298" fmla="*/ 188803 h 241337"/>
                  <a:gd name="connsiteX299" fmla="*/ 70606 w 281560"/>
                  <a:gd name="connsiteY299" fmla="*/ 191015 h 241337"/>
                  <a:gd name="connsiteX300" fmla="*/ 70887 w 281560"/>
                  <a:gd name="connsiteY300" fmla="*/ 191819 h 241337"/>
                  <a:gd name="connsiteX301" fmla="*/ 71249 w 281560"/>
                  <a:gd name="connsiteY301" fmla="*/ 192986 h 241337"/>
                  <a:gd name="connsiteX302" fmla="*/ 71611 w 281560"/>
                  <a:gd name="connsiteY302" fmla="*/ 194394 h 241337"/>
                  <a:gd name="connsiteX303" fmla="*/ 71772 w 281560"/>
                  <a:gd name="connsiteY303" fmla="*/ 195560 h 241337"/>
                  <a:gd name="connsiteX304" fmla="*/ 71852 w 281560"/>
                  <a:gd name="connsiteY304" fmla="*/ 196526 h 241337"/>
                  <a:gd name="connsiteX305" fmla="*/ 71852 w 281560"/>
                  <a:gd name="connsiteY305" fmla="*/ 197250 h 241337"/>
                  <a:gd name="connsiteX306" fmla="*/ 115454 w 281560"/>
                  <a:gd name="connsiteY306" fmla="*/ 213500 h 241337"/>
                  <a:gd name="connsiteX307" fmla="*/ 74788 w 281560"/>
                  <a:gd name="connsiteY307" fmla="*/ 212092 h 241337"/>
                  <a:gd name="connsiteX308" fmla="*/ 77443 w 281560"/>
                  <a:gd name="connsiteY308" fmla="*/ 209437 h 241337"/>
                  <a:gd name="connsiteX309" fmla="*/ 81627 w 281560"/>
                  <a:gd name="connsiteY309" fmla="*/ 191578 h 241337"/>
                  <a:gd name="connsiteX310" fmla="*/ 62199 w 281560"/>
                  <a:gd name="connsiteY310" fmla="*/ 170823 h 241337"/>
                  <a:gd name="connsiteX311" fmla="*/ 57332 w 281560"/>
                  <a:gd name="connsiteY311" fmla="*/ 169657 h 241337"/>
                  <a:gd name="connsiteX312" fmla="*/ 59303 w 281560"/>
                  <a:gd name="connsiteY312" fmla="*/ 155096 h 241337"/>
                  <a:gd name="connsiteX313" fmla="*/ 72174 w 281560"/>
                  <a:gd name="connsiteY313" fmla="*/ 160406 h 241337"/>
                  <a:gd name="connsiteX314" fmla="*/ 102342 w 281560"/>
                  <a:gd name="connsiteY314" fmla="*/ 171668 h 241337"/>
                  <a:gd name="connsiteX315" fmla="*/ 130498 w 281560"/>
                  <a:gd name="connsiteY315" fmla="*/ 203806 h 241337"/>
                  <a:gd name="connsiteX316" fmla="*/ 115454 w 281560"/>
                  <a:gd name="connsiteY316" fmla="*/ 213500 h 241337"/>
                  <a:gd name="connsiteX317" fmla="*/ 139065 w 281560"/>
                  <a:gd name="connsiteY317" fmla="*/ 197692 h 241337"/>
                  <a:gd name="connsiteX318" fmla="*/ 119637 w 281560"/>
                  <a:gd name="connsiteY318" fmla="*/ 176816 h 241337"/>
                  <a:gd name="connsiteX319" fmla="*/ 144133 w 281560"/>
                  <a:gd name="connsiteY319" fmla="*/ 182488 h 241337"/>
                  <a:gd name="connsiteX320" fmla="*/ 155838 w 281560"/>
                  <a:gd name="connsiteY320" fmla="*/ 184459 h 241337"/>
                  <a:gd name="connsiteX321" fmla="*/ 139145 w 281560"/>
                  <a:gd name="connsiteY321" fmla="*/ 197773 h 241337"/>
                  <a:gd name="connsiteX322" fmla="*/ 139065 w 281560"/>
                  <a:gd name="connsiteY322" fmla="*/ 197692 h 241337"/>
                  <a:gd name="connsiteX323" fmla="*/ 196583 w 281560"/>
                  <a:gd name="connsiteY323" fmla="*/ 229267 h 241337"/>
                  <a:gd name="connsiteX324" fmla="*/ 147150 w 281560"/>
                  <a:gd name="connsiteY324" fmla="*/ 204932 h 241337"/>
                  <a:gd name="connsiteX325" fmla="*/ 154430 w 281560"/>
                  <a:gd name="connsiteY325" fmla="*/ 199180 h 241337"/>
                  <a:gd name="connsiteX326" fmla="*/ 169433 w 281560"/>
                  <a:gd name="connsiteY326" fmla="*/ 186229 h 241337"/>
                  <a:gd name="connsiteX327" fmla="*/ 210903 w 281560"/>
                  <a:gd name="connsiteY327" fmla="*/ 187274 h 241337"/>
                  <a:gd name="connsiteX328" fmla="*/ 221924 w 281560"/>
                  <a:gd name="connsiteY328" fmla="*/ 186470 h 241337"/>
                  <a:gd name="connsiteX329" fmla="*/ 226027 w 281560"/>
                  <a:gd name="connsiteY329" fmla="*/ 206783 h 241337"/>
                  <a:gd name="connsiteX330" fmla="*/ 196583 w 281560"/>
                  <a:gd name="connsiteY330" fmla="*/ 229267 h 241337"/>
                  <a:gd name="connsiteX331" fmla="*/ 239300 w 281560"/>
                  <a:gd name="connsiteY331" fmla="*/ 153206 h 241337"/>
                  <a:gd name="connsiteX332" fmla="*/ 239140 w 281560"/>
                  <a:gd name="connsiteY332" fmla="*/ 153286 h 241337"/>
                  <a:gd name="connsiteX333" fmla="*/ 238254 w 281560"/>
                  <a:gd name="connsiteY333" fmla="*/ 153889 h 241337"/>
                  <a:gd name="connsiteX334" fmla="*/ 233830 w 281560"/>
                  <a:gd name="connsiteY334" fmla="*/ 159118 h 241337"/>
                  <a:gd name="connsiteX335" fmla="*/ 233669 w 281560"/>
                  <a:gd name="connsiteY335" fmla="*/ 159481 h 241337"/>
                  <a:gd name="connsiteX336" fmla="*/ 231819 w 281560"/>
                  <a:gd name="connsiteY336" fmla="*/ 175368 h 241337"/>
                  <a:gd name="connsiteX337" fmla="*/ 229687 w 281560"/>
                  <a:gd name="connsiteY337" fmla="*/ 175730 h 241337"/>
                  <a:gd name="connsiteX338" fmla="*/ 225262 w 281560"/>
                  <a:gd name="connsiteY338" fmla="*/ 163663 h 241337"/>
                  <a:gd name="connsiteX339" fmla="*/ 211949 w 281560"/>
                  <a:gd name="connsiteY339" fmla="*/ 131968 h 241337"/>
                  <a:gd name="connsiteX340" fmla="*/ 225262 w 281560"/>
                  <a:gd name="connsiteY340" fmla="*/ 101157 h 241337"/>
                  <a:gd name="connsiteX341" fmla="*/ 249678 w 281560"/>
                  <a:gd name="connsiteY341" fmla="*/ 118453 h 241337"/>
                  <a:gd name="connsiteX342" fmla="*/ 264319 w 281560"/>
                  <a:gd name="connsiteY342" fmla="*/ 151114 h 241337"/>
                  <a:gd name="connsiteX343" fmla="*/ 262268 w 281560"/>
                  <a:gd name="connsiteY343" fmla="*/ 150229 h 241337"/>
                  <a:gd name="connsiteX344" fmla="*/ 246983 w 281560"/>
                  <a:gd name="connsiteY344" fmla="*/ 149344 h 241337"/>
                  <a:gd name="connsiteX345" fmla="*/ 239300 w 281560"/>
                  <a:gd name="connsiteY345" fmla="*/ 153206 h 241337"/>
                  <a:gd name="connsiteX346" fmla="*/ 270513 w 281560"/>
                  <a:gd name="connsiteY346" fmla="*/ 174323 h 241337"/>
                  <a:gd name="connsiteX347" fmla="*/ 270513 w 281560"/>
                  <a:gd name="connsiteY347" fmla="*/ 174484 h 241337"/>
                  <a:gd name="connsiteX348" fmla="*/ 270513 w 281560"/>
                  <a:gd name="connsiteY348" fmla="*/ 175529 h 241337"/>
                  <a:gd name="connsiteX349" fmla="*/ 269266 w 281560"/>
                  <a:gd name="connsiteY349" fmla="*/ 180316 h 241337"/>
                  <a:gd name="connsiteX350" fmla="*/ 268462 w 281560"/>
                  <a:gd name="connsiteY350" fmla="*/ 181643 h 241337"/>
                  <a:gd name="connsiteX351" fmla="*/ 268462 w 281560"/>
                  <a:gd name="connsiteY351" fmla="*/ 181723 h 241337"/>
                  <a:gd name="connsiteX352" fmla="*/ 268381 w 281560"/>
                  <a:gd name="connsiteY352" fmla="*/ 181723 h 241337"/>
                  <a:gd name="connsiteX353" fmla="*/ 268381 w 281560"/>
                  <a:gd name="connsiteY353" fmla="*/ 181804 h 241337"/>
                  <a:gd name="connsiteX354" fmla="*/ 267939 w 281560"/>
                  <a:gd name="connsiteY354" fmla="*/ 182246 h 241337"/>
                  <a:gd name="connsiteX355" fmla="*/ 266773 w 281560"/>
                  <a:gd name="connsiteY355" fmla="*/ 183292 h 241337"/>
                  <a:gd name="connsiteX356" fmla="*/ 266692 w 281560"/>
                  <a:gd name="connsiteY356" fmla="*/ 183453 h 241337"/>
                  <a:gd name="connsiteX357" fmla="*/ 266531 w 281560"/>
                  <a:gd name="connsiteY357" fmla="*/ 183614 h 241337"/>
                  <a:gd name="connsiteX358" fmla="*/ 265928 w 281560"/>
                  <a:gd name="connsiteY358" fmla="*/ 183976 h 241337"/>
                  <a:gd name="connsiteX359" fmla="*/ 264600 w 281560"/>
                  <a:gd name="connsiteY359" fmla="*/ 184780 h 241337"/>
                  <a:gd name="connsiteX360" fmla="*/ 263876 w 281560"/>
                  <a:gd name="connsiteY360" fmla="*/ 185143 h 241337"/>
                  <a:gd name="connsiteX361" fmla="*/ 263716 w 281560"/>
                  <a:gd name="connsiteY361" fmla="*/ 185223 h 241337"/>
                  <a:gd name="connsiteX362" fmla="*/ 262187 w 281560"/>
                  <a:gd name="connsiteY362" fmla="*/ 185666 h 241337"/>
                  <a:gd name="connsiteX363" fmla="*/ 261302 w 281560"/>
                  <a:gd name="connsiteY363" fmla="*/ 185826 h 241337"/>
                  <a:gd name="connsiteX364" fmla="*/ 261141 w 281560"/>
                  <a:gd name="connsiteY364" fmla="*/ 185826 h 241337"/>
                  <a:gd name="connsiteX365" fmla="*/ 261061 w 281560"/>
                  <a:gd name="connsiteY365" fmla="*/ 185826 h 241337"/>
                  <a:gd name="connsiteX366" fmla="*/ 258044 w 281560"/>
                  <a:gd name="connsiteY366" fmla="*/ 185907 h 241337"/>
                  <a:gd name="connsiteX367" fmla="*/ 256998 w 281560"/>
                  <a:gd name="connsiteY367" fmla="*/ 185826 h 241337"/>
                  <a:gd name="connsiteX368" fmla="*/ 255832 w 281560"/>
                  <a:gd name="connsiteY368" fmla="*/ 185666 h 241337"/>
                  <a:gd name="connsiteX369" fmla="*/ 253097 w 281560"/>
                  <a:gd name="connsiteY369" fmla="*/ 184941 h 241337"/>
                  <a:gd name="connsiteX370" fmla="*/ 252373 w 281560"/>
                  <a:gd name="connsiteY370" fmla="*/ 184660 h 241337"/>
                  <a:gd name="connsiteX371" fmla="*/ 252091 w 281560"/>
                  <a:gd name="connsiteY371" fmla="*/ 184580 h 241337"/>
                  <a:gd name="connsiteX372" fmla="*/ 251206 w 281560"/>
                  <a:gd name="connsiteY372" fmla="*/ 184057 h 241337"/>
                  <a:gd name="connsiteX373" fmla="*/ 248793 w 281560"/>
                  <a:gd name="connsiteY373" fmla="*/ 182649 h 241337"/>
                  <a:gd name="connsiteX374" fmla="*/ 248350 w 281560"/>
                  <a:gd name="connsiteY374" fmla="*/ 182367 h 241337"/>
                  <a:gd name="connsiteX375" fmla="*/ 247747 w 281560"/>
                  <a:gd name="connsiteY375" fmla="*/ 181844 h 241337"/>
                  <a:gd name="connsiteX376" fmla="*/ 247224 w 281560"/>
                  <a:gd name="connsiteY376" fmla="*/ 181402 h 241337"/>
                  <a:gd name="connsiteX377" fmla="*/ 245454 w 281560"/>
                  <a:gd name="connsiteY377" fmla="*/ 179632 h 241337"/>
                  <a:gd name="connsiteX378" fmla="*/ 244931 w 281560"/>
                  <a:gd name="connsiteY378" fmla="*/ 178908 h 241337"/>
                  <a:gd name="connsiteX379" fmla="*/ 244328 w 281560"/>
                  <a:gd name="connsiteY379" fmla="*/ 178023 h 241337"/>
                  <a:gd name="connsiteX380" fmla="*/ 242719 w 281560"/>
                  <a:gd name="connsiteY380" fmla="*/ 175288 h 241337"/>
                  <a:gd name="connsiteX381" fmla="*/ 242558 w 281560"/>
                  <a:gd name="connsiteY381" fmla="*/ 174926 h 241337"/>
                  <a:gd name="connsiteX382" fmla="*/ 242478 w 281560"/>
                  <a:gd name="connsiteY382" fmla="*/ 174845 h 241337"/>
                  <a:gd name="connsiteX383" fmla="*/ 242035 w 281560"/>
                  <a:gd name="connsiteY383" fmla="*/ 173438 h 241337"/>
                  <a:gd name="connsiteX384" fmla="*/ 241955 w 281560"/>
                  <a:gd name="connsiteY384" fmla="*/ 173076 h 241337"/>
                  <a:gd name="connsiteX385" fmla="*/ 241513 w 281560"/>
                  <a:gd name="connsiteY385" fmla="*/ 171105 h 241337"/>
                  <a:gd name="connsiteX386" fmla="*/ 241432 w 281560"/>
                  <a:gd name="connsiteY386" fmla="*/ 170300 h 241337"/>
                  <a:gd name="connsiteX387" fmla="*/ 241432 w 281560"/>
                  <a:gd name="connsiteY387" fmla="*/ 168772 h 241337"/>
                  <a:gd name="connsiteX388" fmla="*/ 241513 w 281560"/>
                  <a:gd name="connsiteY388" fmla="*/ 167445 h 241337"/>
                  <a:gd name="connsiteX389" fmla="*/ 241593 w 281560"/>
                  <a:gd name="connsiteY389" fmla="*/ 167002 h 241337"/>
                  <a:gd name="connsiteX390" fmla="*/ 242035 w 281560"/>
                  <a:gd name="connsiteY390" fmla="*/ 165755 h 241337"/>
                  <a:gd name="connsiteX391" fmla="*/ 242035 w 281560"/>
                  <a:gd name="connsiteY391" fmla="*/ 165594 h 241337"/>
                  <a:gd name="connsiteX392" fmla="*/ 242116 w 281560"/>
                  <a:gd name="connsiteY392" fmla="*/ 165514 h 241337"/>
                  <a:gd name="connsiteX393" fmla="*/ 242196 w 281560"/>
                  <a:gd name="connsiteY393" fmla="*/ 165232 h 241337"/>
                  <a:gd name="connsiteX394" fmla="*/ 242558 w 281560"/>
                  <a:gd name="connsiteY394" fmla="*/ 164508 h 241337"/>
                  <a:gd name="connsiteX395" fmla="*/ 242719 w 281560"/>
                  <a:gd name="connsiteY395" fmla="*/ 164347 h 241337"/>
                  <a:gd name="connsiteX396" fmla="*/ 243001 w 281560"/>
                  <a:gd name="connsiteY396" fmla="*/ 163824 h 241337"/>
                  <a:gd name="connsiteX397" fmla="*/ 243081 w 281560"/>
                  <a:gd name="connsiteY397" fmla="*/ 163824 h 241337"/>
                  <a:gd name="connsiteX398" fmla="*/ 243162 w 281560"/>
                  <a:gd name="connsiteY398" fmla="*/ 163744 h 241337"/>
                  <a:gd name="connsiteX399" fmla="*/ 243162 w 281560"/>
                  <a:gd name="connsiteY399" fmla="*/ 163583 h 241337"/>
                  <a:gd name="connsiteX400" fmla="*/ 243242 w 281560"/>
                  <a:gd name="connsiteY400" fmla="*/ 163503 h 241337"/>
                  <a:gd name="connsiteX401" fmla="*/ 243162 w 281560"/>
                  <a:gd name="connsiteY401" fmla="*/ 163784 h 241337"/>
                  <a:gd name="connsiteX402" fmla="*/ 243524 w 281560"/>
                  <a:gd name="connsiteY402" fmla="*/ 163261 h 241337"/>
                  <a:gd name="connsiteX403" fmla="*/ 243685 w 281560"/>
                  <a:gd name="connsiteY403" fmla="*/ 163101 h 241337"/>
                  <a:gd name="connsiteX404" fmla="*/ 245656 w 281560"/>
                  <a:gd name="connsiteY404" fmla="*/ 161250 h 241337"/>
                  <a:gd name="connsiteX405" fmla="*/ 245736 w 281560"/>
                  <a:gd name="connsiteY405" fmla="*/ 161170 h 241337"/>
                  <a:gd name="connsiteX406" fmla="*/ 245897 w 281560"/>
                  <a:gd name="connsiteY406" fmla="*/ 161090 h 241337"/>
                  <a:gd name="connsiteX407" fmla="*/ 247063 w 281560"/>
                  <a:gd name="connsiteY407" fmla="*/ 160365 h 241337"/>
                  <a:gd name="connsiteX408" fmla="*/ 248109 w 281560"/>
                  <a:gd name="connsiteY408" fmla="*/ 159842 h 241337"/>
                  <a:gd name="connsiteX409" fmla="*/ 248391 w 281560"/>
                  <a:gd name="connsiteY409" fmla="*/ 159762 h 241337"/>
                  <a:gd name="connsiteX410" fmla="*/ 248552 w 281560"/>
                  <a:gd name="connsiteY410" fmla="*/ 159681 h 241337"/>
                  <a:gd name="connsiteX411" fmla="*/ 250965 w 281560"/>
                  <a:gd name="connsiteY411" fmla="*/ 159078 h 241337"/>
                  <a:gd name="connsiteX412" fmla="*/ 251327 w 281560"/>
                  <a:gd name="connsiteY412" fmla="*/ 158998 h 241337"/>
                  <a:gd name="connsiteX413" fmla="*/ 252574 w 281560"/>
                  <a:gd name="connsiteY413" fmla="*/ 158917 h 241337"/>
                  <a:gd name="connsiteX414" fmla="*/ 254866 w 281560"/>
                  <a:gd name="connsiteY414" fmla="*/ 158998 h 241337"/>
                  <a:gd name="connsiteX415" fmla="*/ 254947 w 281560"/>
                  <a:gd name="connsiteY415" fmla="*/ 158998 h 241337"/>
                  <a:gd name="connsiteX416" fmla="*/ 255108 w 281560"/>
                  <a:gd name="connsiteY416" fmla="*/ 159078 h 241337"/>
                  <a:gd name="connsiteX417" fmla="*/ 256636 w 281560"/>
                  <a:gd name="connsiteY417" fmla="*/ 159360 h 241337"/>
                  <a:gd name="connsiteX418" fmla="*/ 259130 w 281560"/>
                  <a:gd name="connsiteY418" fmla="*/ 160084 h 241337"/>
                  <a:gd name="connsiteX419" fmla="*/ 259291 w 281560"/>
                  <a:gd name="connsiteY419" fmla="*/ 160164 h 241337"/>
                  <a:gd name="connsiteX420" fmla="*/ 259371 w 281560"/>
                  <a:gd name="connsiteY420" fmla="*/ 160245 h 241337"/>
                  <a:gd name="connsiteX421" fmla="*/ 259653 w 281560"/>
                  <a:gd name="connsiteY421" fmla="*/ 160325 h 241337"/>
                  <a:gd name="connsiteX422" fmla="*/ 260699 w 281560"/>
                  <a:gd name="connsiteY422" fmla="*/ 160848 h 241337"/>
                  <a:gd name="connsiteX423" fmla="*/ 260860 w 281560"/>
                  <a:gd name="connsiteY423" fmla="*/ 160928 h 241337"/>
                  <a:gd name="connsiteX424" fmla="*/ 262911 w 281560"/>
                  <a:gd name="connsiteY424" fmla="*/ 162175 h 241337"/>
                  <a:gd name="connsiteX425" fmla="*/ 263514 w 281560"/>
                  <a:gd name="connsiteY425" fmla="*/ 162618 h 241337"/>
                  <a:gd name="connsiteX426" fmla="*/ 263595 w 281560"/>
                  <a:gd name="connsiteY426" fmla="*/ 162698 h 241337"/>
                  <a:gd name="connsiteX427" fmla="*/ 264399 w 281560"/>
                  <a:gd name="connsiteY427" fmla="*/ 163221 h 241337"/>
                  <a:gd name="connsiteX428" fmla="*/ 266089 w 281560"/>
                  <a:gd name="connsiteY428" fmla="*/ 164991 h 241337"/>
                  <a:gd name="connsiteX429" fmla="*/ 267054 w 281560"/>
                  <a:gd name="connsiteY429" fmla="*/ 166037 h 241337"/>
                  <a:gd name="connsiteX430" fmla="*/ 267335 w 281560"/>
                  <a:gd name="connsiteY430" fmla="*/ 166399 h 241337"/>
                  <a:gd name="connsiteX431" fmla="*/ 268381 w 281560"/>
                  <a:gd name="connsiteY431" fmla="*/ 168088 h 241337"/>
                  <a:gd name="connsiteX432" fmla="*/ 268744 w 281560"/>
                  <a:gd name="connsiteY432" fmla="*/ 168691 h 241337"/>
                  <a:gd name="connsiteX433" fmla="*/ 269266 w 281560"/>
                  <a:gd name="connsiteY433" fmla="*/ 169737 h 241337"/>
                  <a:gd name="connsiteX434" fmla="*/ 269346 w 281560"/>
                  <a:gd name="connsiteY434" fmla="*/ 170019 h 241337"/>
                  <a:gd name="connsiteX435" fmla="*/ 269508 w 281560"/>
                  <a:gd name="connsiteY435" fmla="*/ 170542 h 241337"/>
                  <a:gd name="connsiteX436" fmla="*/ 270312 w 281560"/>
                  <a:gd name="connsiteY436" fmla="*/ 173196 h 241337"/>
                  <a:gd name="connsiteX437" fmla="*/ 270473 w 281560"/>
                  <a:gd name="connsiteY437" fmla="*/ 174162 h 241337"/>
                  <a:gd name="connsiteX438" fmla="*/ 270513 w 281560"/>
                  <a:gd name="connsiteY438" fmla="*/ 174323 h 241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</a:cxnLst>
                <a:rect l="l" t="t" r="r" b="b"/>
                <a:pathLst>
                  <a:path w="281560" h="241337">
                    <a:moveTo>
                      <a:pt x="280569" y="171869"/>
                    </a:moveTo>
                    <a:cubicBezTo>
                      <a:pt x="279684" y="166439"/>
                      <a:pt x="277110" y="161572"/>
                      <a:pt x="273369" y="157751"/>
                    </a:cubicBezTo>
                    <a:cubicBezTo>
                      <a:pt x="276748" y="144799"/>
                      <a:pt x="271398" y="129957"/>
                      <a:pt x="263514" y="119137"/>
                    </a:cubicBezTo>
                    <a:cubicBezTo>
                      <a:pt x="254183" y="106346"/>
                      <a:pt x="241754" y="98100"/>
                      <a:pt x="228199" y="91463"/>
                    </a:cubicBezTo>
                    <a:cubicBezTo>
                      <a:pt x="232905" y="74409"/>
                      <a:pt x="235560" y="55263"/>
                      <a:pt x="225624" y="39817"/>
                    </a:cubicBezTo>
                    <a:cubicBezTo>
                      <a:pt x="215327" y="23849"/>
                      <a:pt x="196141" y="16367"/>
                      <a:pt x="177679" y="16930"/>
                    </a:cubicBezTo>
                    <a:cubicBezTo>
                      <a:pt x="161871" y="17373"/>
                      <a:pt x="149281" y="23688"/>
                      <a:pt x="137295" y="32094"/>
                    </a:cubicBezTo>
                    <a:cubicBezTo>
                      <a:pt x="124061" y="19947"/>
                      <a:pt x="108697" y="8202"/>
                      <a:pt x="92044" y="4220"/>
                    </a:cubicBezTo>
                    <a:cubicBezTo>
                      <a:pt x="80339" y="1364"/>
                      <a:pt x="68876" y="3697"/>
                      <a:pt x="60108" y="10093"/>
                    </a:cubicBezTo>
                    <a:cubicBezTo>
                      <a:pt x="58699" y="9127"/>
                      <a:pt x="57091" y="8323"/>
                      <a:pt x="55482" y="7679"/>
                    </a:cubicBezTo>
                    <a:cubicBezTo>
                      <a:pt x="50615" y="5709"/>
                      <a:pt x="45184" y="5186"/>
                      <a:pt x="40116" y="6352"/>
                    </a:cubicBezTo>
                    <a:cubicBezTo>
                      <a:pt x="36939" y="7076"/>
                      <a:pt x="34163" y="8564"/>
                      <a:pt x="31670" y="10616"/>
                    </a:cubicBezTo>
                    <a:cubicBezTo>
                      <a:pt x="31308" y="10776"/>
                      <a:pt x="31066" y="10977"/>
                      <a:pt x="30785" y="11219"/>
                    </a:cubicBezTo>
                    <a:cubicBezTo>
                      <a:pt x="30262" y="11661"/>
                      <a:pt x="29739" y="12104"/>
                      <a:pt x="29256" y="12627"/>
                    </a:cubicBezTo>
                    <a:cubicBezTo>
                      <a:pt x="28814" y="13150"/>
                      <a:pt x="28372" y="13592"/>
                      <a:pt x="28009" y="14155"/>
                    </a:cubicBezTo>
                    <a:cubicBezTo>
                      <a:pt x="27647" y="14517"/>
                      <a:pt x="27406" y="14960"/>
                      <a:pt x="27124" y="15321"/>
                    </a:cubicBezTo>
                    <a:cubicBezTo>
                      <a:pt x="26964" y="15482"/>
                      <a:pt x="26763" y="15684"/>
                      <a:pt x="26682" y="15844"/>
                    </a:cubicBezTo>
                    <a:cubicBezTo>
                      <a:pt x="26602" y="16005"/>
                      <a:pt x="26521" y="16126"/>
                      <a:pt x="26521" y="16287"/>
                    </a:cubicBezTo>
                    <a:cubicBezTo>
                      <a:pt x="26521" y="16287"/>
                      <a:pt x="26441" y="16287"/>
                      <a:pt x="26441" y="16367"/>
                    </a:cubicBezTo>
                    <a:cubicBezTo>
                      <a:pt x="22620" y="22763"/>
                      <a:pt x="22901" y="30928"/>
                      <a:pt x="26280" y="37847"/>
                    </a:cubicBezTo>
                    <a:cubicBezTo>
                      <a:pt x="29659" y="44765"/>
                      <a:pt x="36054" y="49993"/>
                      <a:pt x="43214" y="52327"/>
                    </a:cubicBezTo>
                    <a:cubicBezTo>
                      <a:pt x="43375" y="54619"/>
                      <a:pt x="43737" y="56952"/>
                      <a:pt x="44179" y="59245"/>
                    </a:cubicBezTo>
                    <a:cubicBezTo>
                      <a:pt x="28814" y="63066"/>
                      <a:pt x="14092" y="70508"/>
                      <a:pt x="6812" y="85149"/>
                    </a:cubicBezTo>
                    <a:cubicBezTo>
                      <a:pt x="-468" y="99709"/>
                      <a:pt x="3192" y="115678"/>
                      <a:pt x="13811" y="127383"/>
                    </a:cubicBezTo>
                    <a:cubicBezTo>
                      <a:pt x="23022" y="137599"/>
                      <a:pt x="36255" y="144880"/>
                      <a:pt x="49689" y="150913"/>
                    </a:cubicBezTo>
                    <a:cubicBezTo>
                      <a:pt x="49408" y="151717"/>
                      <a:pt x="49247" y="152602"/>
                      <a:pt x="49086" y="153407"/>
                    </a:cubicBezTo>
                    <a:cubicBezTo>
                      <a:pt x="47839" y="159078"/>
                      <a:pt x="47115" y="164870"/>
                      <a:pt x="47035" y="170461"/>
                    </a:cubicBezTo>
                    <a:cubicBezTo>
                      <a:pt x="42691" y="171628"/>
                      <a:pt x="38870" y="174282"/>
                      <a:pt x="36295" y="178264"/>
                    </a:cubicBezTo>
                    <a:cubicBezTo>
                      <a:pt x="35853" y="178787"/>
                      <a:pt x="35491" y="179431"/>
                      <a:pt x="35129" y="180115"/>
                    </a:cubicBezTo>
                    <a:cubicBezTo>
                      <a:pt x="35048" y="180195"/>
                      <a:pt x="34968" y="180195"/>
                      <a:pt x="34968" y="180275"/>
                    </a:cubicBezTo>
                    <a:cubicBezTo>
                      <a:pt x="34888" y="180436"/>
                      <a:pt x="34807" y="180557"/>
                      <a:pt x="34807" y="180718"/>
                    </a:cubicBezTo>
                    <a:cubicBezTo>
                      <a:pt x="31268" y="187274"/>
                      <a:pt x="31790" y="195359"/>
                      <a:pt x="35411" y="202197"/>
                    </a:cubicBezTo>
                    <a:cubicBezTo>
                      <a:pt x="40277" y="211408"/>
                      <a:pt x="50494" y="217562"/>
                      <a:pt x="60872" y="217281"/>
                    </a:cubicBezTo>
                    <a:cubicBezTo>
                      <a:pt x="62119" y="217281"/>
                      <a:pt x="63365" y="217200"/>
                      <a:pt x="64492" y="216918"/>
                    </a:cubicBezTo>
                    <a:cubicBezTo>
                      <a:pt x="75311" y="227216"/>
                      <a:pt x="90073" y="232083"/>
                      <a:pt x="104956" y="228825"/>
                    </a:cubicBezTo>
                    <a:cubicBezTo>
                      <a:pt x="116661" y="226250"/>
                      <a:pt x="128124" y="219131"/>
                      <a:pt x="138703" y="211328"/>
                    </a:cubicBezTo>
                    <a:cubicBezTo>
                      <a:pt x="155556" y="225687"/>
                      <a:pt x="176432" y="240007"/>
                      <a:pt x="199399" y="239644"/>
                    </a:cubicBezTo>
                    <a:cubicBezTo>
                      <a:pt x="214040" y="239484"/>
                      <a:pt x="229044" y="233249"/>
                      <a:pt x="234192" y="218527"/>
                    </a:cubicBezTo>
                    <a:cubicBezTo>
                      <a:pt x="237933" y="208070"/>
                      <a:pt x="236163" y="196445"/>
                      <a:pt x="232784" y="185344"/>
                    </a:cubicBezTo>
                    <a:cubicBezTo>
                      <a:pt x="233951" y="185183"/>
                      <a:pt x="234996" y="184982"/>
                      <a:pt x="236163" y="184740"/>
                    </a:cubicBezTo>
                    <a:cubicBezTo>
                      <a:pt x="241311" y="191659"/>
                      <a:pt x="249758" y="196204"/>
                      <a:pt x="258446" y="196445"/>
                    </a:cubicBezTo>
                    <a:cubicBezTo>
                      <a:pt x="264641" y="196606"/>
                      <a:pt x="270956" y="194313"/>
                      <a:pt x="275219" y="189688"/>
                    </a:cubicBezTo>
                    <a:cubicBezTo>
                      <a:pt x="279765" y="184740"/>
                      <a:pt x="281534" y="178425"/>
                      <a:pt x="280569" y="171869"/>
                    </a:cubicBezTo>
                    <a:close/>
                    <a:moveTo>
                      <a:pt x="173174" y="27549"/>
                    </a:moveTo>
                    <a:cubicBezTo>
                      <a:pt x="188338" y="25860"/>
                      <a:pt x="205111" y="30204"/>
                      <a:pt x="214885" y="42633"/>
                    </a:cubicBezTo>
                    <a:cubicBezTo>
                      <a:pt x="224901" y="55142"/>
                      <a:pt x="222769" y="71996"/>
                      <a:pt x="218706" y="86999"/>
                    </a:cubicBezTo>
                    <a:cubicBezTo>
                      <a:pt x="215609" y="85591"/>
                      <a:pt x="212311" y="84263"/>
                      <a:pt x="209133" y="82896"/>
                    </a:cubicBezTo>
                    <a:lnTo>
                      <a:pt x="209052" y="82815"/>
                    </a:lnTo>
                    <a:cubicBezTo>
                      <a:pt x="208610" y="82454"/>
                      <a:pt x="208087" y="82212"/>
                      <a:pt x="207444" y="82011"/>
                    </a:cubicBezTo>
                    <a:cubicBezTo>
                      <a:pt x="206840" y="81850"/>
                      <a:pt x="206197" y="81649"/>
                      <a:pt x="205593" y="81408"/>
                    </a:cubicBezTo>
                    <a:cubicBezTo>
                      <a:pt x="205513" y="81408"/>
                      <a:pt x="205433" y="81408"/>
                      <a:pt x="205312" y="81327"/>
                    </a:cubicBezTo>
                    <a:cubicBezTo>
                      <a:pt x="205030" y="81247"/>
                      <a:pt x="204789" y="81166"/>
                      <a:pt x="204507" y="81166"/>
                    </a:cubicBezTo>
                    <a:cubicBezTo>
                      <a:pt x="194653" y="77989"/>
                      <a:pt x="184718" y="74851"/>
                      <a:pt x="174582" y="71835"/>
                    </a:cubicBezTo>
                    <a:lnTo>
                      <a:pt x="174501" y="71835"/>
                    </a:lnTo>
                    <a:cubicBezTo>
                      <a:pt x="166859" y="62060"/>
                      <a:pt x="158613" y="52769"/>
                      <a:pt x="149724" y="44041"/>
                    </a:cubicBezTo>
                    <a:cubicBezTo>
                      <a:pt x="148115" y="42432"/>
                      <a:pt x="146426" y="40743"/>
                      <a:pt x="144736" y="39174"/>
                    </a:cubicBezTo>
                    <a:cubicBezTo>
                      <a:pt x="153263" y="33301"/>
                      <a:pt x="162313" y="28676"/>
                      <a:pt x="173174" y="27549"/>
                    </a:cubicBezTo>
                    <a:close/>
                    <a:moveTo>
                      <a:pt x="92125" y="157107"/>
                    </a:moveTo>
                    <a:cubicBezTo>
                      <a:pt x="81908" y="153487"/>
                      <a:pt x="71973" y="149304"/>
                      <a:pt x="62119" y="144759"/>
                    </a:cubicBezTo>
                    <a:cubicBezTo>
                      <a:pt x="64532" y="137116"/>
                      <a:pt x="67710" y="129756"/>
                      <a:pt x="71450" y="122757"/>
                    </a:cubicBezTo>
                    <a:cubicBezTo>
                      <a:pt x="77926" y="134381"/>
                      <a:pt x="84764" y="145925"/>
                      <a:pt x="92125" y="157107"/>
                    </a:cubicBezTo>
                    <a:close/>
                    <a:moveTo>
                      <a:pt x="65055" y="89050"/>
                    </a:moveTo>
                    <a:cubicBezTo>
                      <a:pt x="62119" y="81931"/>
                      <a:pt x="58941" y="74771"/>
                      <a:pt x="56728" y="67290"/>
                    </a:cubicBezTo>
                    <a:cubicBezTo>
                      <a:pt x="59745" y="66847"/>
                      <a:pt x="62682" y="66485"/>
                      <a:pt x="65417" y="66324"/>
                    </a:cubicBezTo>
                    <a:cubicBezTo>
                      <a:pt x="77041" y="65359"/>
                      <a:pt x="88585" y="65520"/>
                      <a:pt x="100049" y="66606"/>
                    </a:cubicBezTo>
                    <a:cubicBezTo>
                      <a:pt x="89912" y="77707"/>
                      <a:pt x="80179" y="89412"/>
                      <a:pt x="71893" y="101841"/>
                    </a:cubicBezTo>
                    <a:cubicBezTo>
                      <a:pt x="69479" y="97577"/>
                      <a:pt x="67267" y="93314"/>
                      <a:pt x="65055" y="89050"/>
                    </a:cubicBezTo>
                    <a:close/>
                    <a:moveTo>
                      <a:pt x="77484" y="112299"/>
                    </a:moveTo>
                    <a:cubicBezTo>
                      <a:pt x="87258" y="96330"/>
                      <a:pt x="99767" y="81850"/>
                      <a:pt x="112880" y="68094"/>
                    </a:cubicBezTo>
                    <a:cubicBezTo>
                      <a:pt x="131623" y="70749"/>
                      <a:pt x="150167" y="75455"/>
                      <a:pt x="168427" y="80804"/>
                    </a:cubicBezTo>
                    <a:cubicBezTo>
                      <a:pt x="173857" y="87803"/>
                      <a:pt x="179006" y="95164"/>
                      <a:pt x="183873" y="102726"/>
                    </a:cubicBezTo>
                    <a:cubicBezTo>
                      <a:pt x="189826" y="112138"/>
                      <a:pt x="195337" y="121792"/>
                      <a:pt x="200204" y="131767"/>
                    </a:cubicBezTo>
                    <a:cubicBezTo>
                      <a:pt x="197911" y="135588"/>
                      <a:pt x="195497" y="139409"/>
                      <a:pt x="193004" y="143110"/>
                    </a:cubicBezTo>
                    <a:cubicBezTo>
                      <a:pt x="184999" y="154815"/>
                      <a:pt x="175869" y="165675"/>
                      <a:pt x="165773" y="175409"/>
                    </a:cubicBezTo>
                    <a:cubicBezTo>
                      <a:pt x="158854" y="174604"/>
                      <a:pt x="152017" y="173559"/>
                      <a:pt x="145178" y="172231"/>
                    </a:cubicBezTo>
                    <a:cubicBezTo>
                      <a:pt x="132830" y="169818"/>
                      <a:pt x="120683" y="166640"/>
                      <a:pt x="108697" y="162819"/>
                    </a:cubicBezTo>
                    <a:cubicBezTo>
                      <a:pt x="96992" y="146810"/>
                      <a:pt x="86976" y="129675"/>
                      <a:pt x="77484" y="112299"/>
                    </a:cubicBezTo>
                    <a:close/>
                    <a:moveTo>
                      <a:pt x="198031" y="153930"/>
                    </a:moveTo>
                    <a:cubicBezTo>
                      <a:pt x="200686" y="150310"/>
                      <a:pt x="203180" y="146569"/>
                      <a:pt x="205593" y="142748"/>
                    </a:cubicBezTo>
                    <a:cubicBezTo>
                      <a:pt x="207363" y="146569"/>
                      <a:pt x="209052" y="150390"/>
                      <a:pt x="210661" y="154292"/>
                    </a:cubicBezTo>
                    <a:cubicBezTo>
                      <a:pt x="213598" y="161652"/>
                      <a:pt x="216333" y="169214"/>
                      <a:pt x="218746" y="176736"/>
                    </a:cubicBezTo>
                    <a:cubicBezTo>
                      <a:pt x="213598" y="177098"/>
                      <a:pt x="208530" y="177179"/>
                      <a:pt x="204186" y="177259"/>
                    </a:cubicBezTo>
                    <a:cubicBezTo>
                      <a:pt x="195860" y="177541"/>
                      <a:pt x="187413" y="177259"/>
                      <a:pt x="179167" y="176656"/>
                    </a:cubicBezTo>
                    <a:cubicBezTo>
                      <a:pt x="185924" y="169536"/>
                      <a:pt x="192240" y="161934"/>
                      <a:pt x="198031" y="153930"/>
                    </a:cubicBezTo>
                    <a:close/>
                    <a:moveTo>
                      <a:pt x="206197" y="120545"/>
                    </a:moveTo>
                    <a:cubicBezTo>
                      <a:pt x="202577" y="113707"/>
                      <a:pt x="198635" y="106869"/>
                      <a:pt x="194572" y="100312"/>
                    </a:cubicBezTo>
                    <a:cubicBezTo>
                      <a:pt x="191475" y="95325"/>
                      <a:pt x="188258" y="90458"/>
                      <a:pt x="184999" y="85752"/>
                    </a:cubicBezTo>
                    <a:cubicBezTo>
                      <a:pt x="190952" y="87723"/>
                      <a:pt x="196906" y="89573"/>
                      <a:pt x="202738" y="91423"/>
                    </a:cubicBezTo>
                    <a:cubicBezTo>
                      <a:pt x="207082" y="93193"/>
                      <a:pt x="211426" y="94963"/>
                      <a:pt x="215770" y="96853"/>
                    </a:cubicBezTo>
                    <a:cubicBezTo>
                      <a:pt x="215770" y="96934"/>
                      <a:pt x="215689" y="97014"/>
                      <a:pt x="215689" y="97135"/>
                    </a:cubicBezTo>
                    <a:cubicBezTo>
                      <a:pt x="213115" y="105180"/>
                      <a:pt x="209897" y="113023"/>
                      <a:pt x="206197" y="120545"/>
                    </a:cubicBezTo>
                    <a:close/>
                    <a:moveTo>
                      <a:pt x="136410" y="45368"/>
                    </a:moveTo>
                    <a:cubicBezTo>
                      <a:pt x="139789" y="48546"/>
                      <a:pt x="142967" y="51764"/>
                      <a:pt x="146104" y="54941"/>
                    </a:cubicBezTo>
                    <a:cubicBezTo>
                      <a:pt x="149844" y="58762"/>
                      <a:pt x="153545" y="62744"/>
                      <a:pt x="157125" y="66847"/>
                    </a:cubicBezTo>
                    <a:cubicBezTo>
                      <a:pt x="145420" y="63750"/>
                      <a:pt x="133594" y="60975"/>
                      <a:pt x="121608" y="58964"/>
                    </a:cubicBezTo>
                    <a:lnTo>
                      <a:pt x="130940" y="49632"/>
                    </a:lnTo>
                    <a:cubicBezTo>
                      <a:pt x="132790" y="48224"/>
                      <a:pt x="134560" y="46695"/>
                      <a:pt x="136410" y="45368"/>
                    </a:cubicBezTo>
                    <a:close/>
                    <a:moveTo>
                      <a:pt x="94257" y="15643"/>
                    </a:moveTo>
                    <a:cubicBezTo>
                      <a:pt x="106846" y="20189"/>
                      <a:pt x="118390" y="28796"/>
                      <a:pt x="128889" y="38289"/>
                    </a:cubicBezTo>
                    <a:cubicBezTo>
                      <a:pt x="128004" y="38892"/>
                      <a:pt x="127118" y="39616"/>
                      <a:pt x="126314" y="40260"/>
                    </a:cubicBezTo>
                    <a:cubicBezTo>
                      <a:pt x="125711" y="40541"/>
                      <a:pt x="125067" y="40863"/>
                      <a:pt x="124464" y="41507"/>
                    </a:cubicBezTo>
                    <a:cubicBezTo>
                      <a:pt x="124102" y="41869"/>
                      <a:pt x="123659" y="42311"/>
                      <a:pt x="123297" y="42673"/>
                    </a:cubicBezTo>
                    <a:lnTo>
                      <a:pt x="122332" y="43638"/>
                    </a:lnTo>
                    <a:cubicBezTo>
                      <a:pt x="117908" y="48063"/>
                      <a:pt x="113443" y="52528"/>
                      <a:pt x="109018" y="57113"/>
                    </a:cubicBezTo>
                    <a:cubicBezTo>
                      <a:pt x="91079" y="54901"/>
                      <a:pt x="72979" y="54539"/>
                      <a:pt x="54959" y="57194"/>
                    </a:cubicBezTo>
                    <a:cubicBezTo>
                      <a:pt x="54677" y="57194"/>
                      <a:pt x="54516" y="57274"/>
                      <a:pt x="54235" y="57274"/>
                    </a:cubicBezTo>
                    <a:cubicBezTo>
                      <a:pt x="53953" y="56027"/>
                      <a:pt x="53792" y="54780"/>
                      <a:pt x="53632" y="53533"/>
                    </a:cubicBezTo>
                    <a:cubicBezTo>
                      <a:pt x="64894" y="52488"/>
                      <a:pt x="74829" y="42794"/>
                      <a:pt x="73341" y="30808"/>
                    </a:cubicBezTo>
                    <a:cubicBezTo>
                      <a:pt x="72738" y="25739"/>
                      <a:pt x="70847" y="21235"/>
                      <a:pt x="68031" y="17413"/>
                    </a:cubicBezTo>
                    <a:cubicBezTo>
                      <a:pt x="75151" y="12989"/>
                      <a:pt x="84402" y="12104"/>
                      <a:pt x="94257" y="15643"/>
                    </a:cubicBezTo>
                    <a:close/>
                    <a:moveTo>
                      <a:pt x="43576" y="41306"/>
                    </a:moveTo>
                    <a:cubicBezTo>
                      <a:pt x="43495" y="41225"/>
                      <a:pt x="43415" y="41225"/>
                      <a:pt x="43294" y="41145"/>
                    </a:cubicBezTo>
                    <a:cubicBezTo>
                      <a:pt x="42570" y="40783"/>
                      <a:pt x="41886" y="40340"/>
                      <a:pt x="41162" y="39898"/>
                    </a:cubicBezTo>
                    <a:cubicBezTo>
                      <a:pt x="41082" y="39817"/>
                      <a:pt x="40881" y="39737"/>
                      <a:pt x="40800" y="39616"/>
                    </a:cubicBezTo>
                    <a:cubicBezTo>
                      <a:pt x="40800" y="39616"/>
                      <a:pt x="40720" y="39616"/>
                      <a:pt x="40720" y="39536"/>
                    </a:cubicBezTo>
                    <a:cubicBezTo>
                      <a:pt x="40639" y="39536"/>
                      <a:pt x="40639" y="39455"/>
                      <a:pt x="40559" y="39455"/>
                    </a:cubicBezTo>
                    <a:cubicBezTo>
                      <a:pt x="40197" y="39174"/>
                      <a:pt x="39956" y="38932"/>
                      <a:pt x="39674" y="38651"/>
                    </a:cubicBezTo>
                    <a:cubicBezTo>
                      <a:pt x="38950" y="38047"/>
                      <a:pt x="38347" y="37324"/>
                      <a:pt x="37703" y="36599"/>
                    </a:cubicBezTo>
                    <a:cubicBezTo>
                      <a:pt x="37623" y="36519"/>
                      <a:pt x="37543" y="36318"/>
                      <a:pt x="37422" y="36157"/>
                    </a:cubicBezTo>
                    <a:cubicBezTo>
                      <a:pt x="37059" y="35876"/>
                      <a:pt x="36818" y="35433"/>
                      <a:pt x="36537" y="35111"/>
                    </a:cubicBezTo>
                    <a:cubicBezTo>
                      <a:pt x="36014" y="34226"/>
                      <a:pt x="35571" y="33422"/>
                      <a:pt x="35129" y="32537"/>
                    </a:cubicBezTo>
                    <a:cubicBezTo>
                      <a:pt x="35048" y="32456"/>
                      <a:pt x="35048" y="32376"/>
                      <a:pt x="35048" y="32376"/>
                    </a:cubicBezTo>
                    <a:cubicBezTo>
                      <a:pt x="34968" y="32296"/>
                      <a:pt x="34968" y="32296"/>
                      <a:pt x="34968" y="32296"/>
                    </a:cubicBezTo>
                    <a:cubicBezTo>
                      <a:pt x="35048" y="32215"/>
                      <a:pt x="35048" y="32215"/>
                      <a:pt x="34968" y="32215"/>
                    </a:cubicBezTo>
                    <a:lnTo>
                      <a:pt x="34968" y="32135"/>
                    </a:lnTo>
                    <a:cubicBezTo>
                      <a:pt x="34807" y="31692"/>
                      <a:pt x="34606" y="31250"/>
                      <a:pt x="34445" y="30727"/>
                    </a:cubicBezTo>
                    <a:cubicBezTo>
                      <a:pt x="34365" y="30285"/>
                      <a:pt x="34163" y="29762"/>
                      <a:pt x="34083" y="29319"/>
                    </a:cubicBezTo>
                    <a:cubicBezTo>
                      <a:pt x="34083" y="29239"/>
                      <a:pt x="34003" y="28796"/>
                      <a:pt x="33922" y="28515"/>
                    </a:cubicBezTo>
                    <a:cubicBezTo>
                      <a:pt x="33922" y="28354"/>
                      <a:pt x="33922" y="28233"/>
                      <a:pt x="33922" y="28233"/>
                    </a:cubicBezTo>
                    <a:lnTo>
                      <a:pt x="33922" y="27509"/>
                    </a:lnTo>
                    <a:cubicBezTo>
                      <a:pt x="33842" y="27067"/>
                      <a:pt x="33842" y="26624"/>
                      <a:pt x="33922" y="26182"/>
                    </a:cubicBezTo>
                    <a:lnTo>
                      <a:pt x="33922" y="25739"/>
                    </a:lnTo>
                    <a:cubicBezTo>
                      <a:pt x="33922" y="25578"/>
                      <a:pt x="34003" y="25458"/>
                      <a:pt x="34003" y="25297"/>
                    </a:cubicBezTo>
                    <a:cubicBezTo>
                      <a:pt x="34003" y="25217"/>
                      <a:pt x="34003" y="25217"/>
                      <a:pt x="34003" y="25217"/>
                    </a:cubicBezTo>
                    <a:cubicBezTo>
                      <a:pt x="34083" y="24935"/>
                      <a:pt x="34083" y="24613"/>
                      <a:pt x="34163" y="24332"/>
                    </a:cubicBezTo>
                    <a:cubicBezTo>
                      <a:pt x="34244" y="23889"/>
                      <a:pt x="34445" y="23527"/>
                      <a:pt x="34526" y="23085"/>
                    </a:cubicBezTo>
                    <a:lnTo>
                      <a:pt x="34526" y="23004"/>
                    </a:lnTo>
                    <a:cubicBezTo>
                      <a:pt x="34526" y="23004"/>
                      <a:pt x="34526" y="23004"/>
                      <a:pt x="34606" y="22924"/>
                    </a:cubicBezTo>
                    <a:cubicBezTo>
                      <a:pt x="34606" y="22843"/>
                      <a:pt x="34686" y="22763"/>
                      <a:pt x="34767" y="22562"/>
                    </a:cubicBezTo>
                    <a:cubicBezTo>
                      <a:pt x="34928" y="22200"/>
                      <a:pt x="35129" y="21837"/>
                      <a:pt x="35370" y="21395"/>
                    </a:cubicBezTo>
                    <a:cubicBezTo>
                      <a:pt x="35370" y="21315"/>
                      <a:pt x="35451" y="21235"/>
                      <a:pt x="35531" y="21114"/>
                    </a:cubicBezTo>
                    <a:lnTo>
                      <a:pt x="35531" y="21033"/>
                    </a:lnTo>
                    <a:cubicBezTo>
                      <a:pt x="35531" y="21033"/>
                      <a:pt x="35692" y="20953"/>
                      <a:pt x="35692" y="20872"/>
                    </a:cubicBezTo>
                    <a:cubicBezTo>
                      <a:pt x="35772" y="20792"/>
                      <a:pt x="35853" y="20792"/>
                      <a:pt x="35853" y="20712"/>
                    </a:cubicBezTo>
                    <a:cubicBezTo>
                      <a:pt x="35853" y="20712"/>
                      <a:pt x="35853" y="20631"/>
                      <a:pt x="35934" y="20631"/>
                    </a:cubicBezTo>
                    <a:cubicBezTo>
                      <a:pt x="36537" y="19907"/>
                      <a:pt x="37261" y="19223"/>
                      <a:pt x="37985" y="18580"/>
                    </a:cubicBezTo>
                    <a:lnTo>
                      <a:pt x="38065" y="18499"/>
                    </a:lnTo>
                    <a:cubicBezTo>
                      <a:pt x="38145" y="18419"/>
                      <a:pt x="38226" y="18419"/>
                      <a:pt x="38347" y="18338"/>
                    </a:cubicBezTo>
                    <a:cubicBezTo>
                      <a:pt x="38870" y="17976"/>
                      <a:pt x="39513" y="17534"/>
                      <a:pt x="40116" y="17293"/>
                    </a:cubicBezTo>
                    <a:cubicBezTo>
                      <a:pt x="40197" y="17212"/>
                      <a:pt x="40398" y="17212"/>
                      <a:pt x="40479" y="17132"/>
                    </a:cubicBezTo>
                    <a:cubicBezTo>
                      <a:pt x="40559" y="17132"/>
                      <a:pt x="40559" y="17132"/>
                      <a:pt x="40639" y="17051"/>
                    </a:cubicBezTo>
                    <a:cubicBezTo>
                      <a:pt x="40921" y="16971"/>
                      <a:pt x="41364" y="16890"/>
                      <a:pt x="41685" y="16770"/>
                    </a:cubicBezTo>
                    <a:cubicBezTo>
                      <a:pt x="42047" y="16609"/>
                      <a:pt x="42490" y="16488"/>
                      <a:pt x="42932" y="16407"/>
                    </a:cubicBezTo>
                    <a:cubicBezTo>
                      <a:pt x="43013" y="16407"/>
                      <a:pt x="43214" y="16407"/>
                      <a:pt x="43375" y="16327"/>
                    </a:cubicBezTo>
                    <a:cubicBezTo>
                      <a:pt x="43375" y="16327"/>
                      <a:pt x="43375" y="16327"/>
                      <a:pt x="43455" y="16327"/>
                    </a:cubicBezTo>
                    <a:lnTo>
                      <a:pt x="43536" y="16327"/>
                    </a:lnTo>
                    <a:cubicBezTo>
                      <a:pt x="43817" y="16247"/>
                      <a:pt x="44139" y="16247"/>
                      <a:pt x="44259" y="16247"/>
                    </a:cubicBezTo>
                    <a:cubicBezTo>
                      <a:pt x="44702" y="16247"/>
                      <a:pt x="45144" y="16166"/>
                      <a:pt x="45587" y="16166"/>
                    </a:cubicBezTo>
                    <a:cubicBezTo>
                      <a:pt x="46190" y="16166"/>
                      <a:pt x="46834" y="16247"/>
                      <a:pt x="47437" y="16327"/>
                    </a:cubicBezTo>
                    <a:cubicBezTo>
                      <a:pt x="47437" y="16327"/>
                      <a:pt x="48041" y="16327"/>
                      <a:pt x="48322" y="16407"/>
                    </a:cubicBezTo>
                    <a:cubicBezTo>
                      <a:pt x="48764" y="16488"/>
                      <a:pt x="49207" y="16569"/>
                      <a:pt x="49649" y="16770"/>
                    </a:cubicBezTo>
                    <a:cubicBezTo>
                      <a:pt x="50373" y="16930"/>
                      <a:pt x="51057" y="17212"/>
                      <a:pt x="51781" y="17494"/>
                    </a:cubicBezTo>
                    <a:cubicBezTo>
                      <a:pt x="51862" y="17494"/>
                      <a:pt x="51862" y="17494"/>
                      <a:pt x="51942" y="17574"/>
                    </a:cubicBezTo>
                    <a:lnTo>
                      <a:pt x="52023" y="17574"/>
                    </a:lnTo>
                    <a:cubicBezTo>
                      <a:pt x="52103" y="17574"/>
                      <a:pt x="52103" y="17574"/>
                      <a:pt x="52183" y="17655"/>
                    </a:cubicBezTo>
                    <a:cubicBezTo>
                      <a:pt x="52264" y="17655"/>
                      <a:pt x="52264" y="17735"/>
                      <a:pt x="52344" y="17735"/>
                    </a:cubicBezTo>
                    <a:cubicBezTo>
                      <a:pt x="52787" y="17896"/>
                      <a:pt x="53229" y="18178"/>
                      <a:pt x="53671" y="18459"/>
                    </a:cubicBezTo>
                    <a:cubicBezTo>
                      <a:pt x="54476" y="18821"/>
                      <a:pt x="55200" y="19344"/>
                      <a:pt x="55884" y="19787"/>
                    </a:cubicBezTo>
                    <a:cubicBezTo>
                      <a:pt x="55964" y="19787"/>
                      <a:pt x="55964" y="19867"/>
                      <a:pt x="56045" y="19947"/>
                    </a:cubicBezTo>
                    <a:cubicBezTo>
                      <a:pt x="56487" y="20309"/>
                      <a:pt x="56849" y="20671"/>
                      <a:pt x="57292" y="20993"/>
                    </a:cubicBezTo>
                    <a:cubicBezTo>
                      <a:pt x="57895" y="21596"/>
                      <a:pt x="58539" y="22240"/>
                      <a:pt x="59062" y="22843"/>
                    </a:cubicBezTo>
                    <a:cubicBezTo>
                      <a:pt x="59142" y="22924"/>
                      <a:pt x="59142" y="23004"/>
                      <a:pt x="59222" y="23125"/>
                    </a:cubicBezTo>
                    <a:cubicBezTo>
                      <a:pt x="59585" y="23567"/>
                      <a:pt x="59826" y="23929"/>
                      <a:pt x="60108" y="24372"/>
                    </a:cubicBezTo>
                    <a:cubicBezTo>
                      <a:pt x="60188" y="24372"/>
                      <a:pt x="60188" y="24452"/>
                      <a:pt x="60188" y="24452"/>
                    </a:cubicBezTo>
                    <a:cubicBezTo>
                      <a:pt x="60630" y="25176"/>
                      <a:pt x="61073" y="25981"/>
                      <a:pt x="61435" y="26745"/>
                    </a:cubicBezTo>
                    <a:lnTo>
                      <a:pt x="61515" y="26826"/>
                    </a:lnTo>
                    <a:cubicBezTo>
                      <a:pt x="61515" y="26826"/>
                      <a:pt x="61515" y="26826"/>
                      <a:pt x="61515" y="26906"/>
                    </a:cubicBezTo>
                    <a:cubicBezTo>
                      <a:pt x="61596" y="27067"/>
                      <a:pt x="61596" y="27268"/>
                      <a:pt x="61676" y="27348"/>
                    </a:cubicBezTo>
                    <a:cubicBezTo>
                      <a:pt x="61837" y="27791"/>
                      <a:pt x="61958" y="28233"/>
                      <a:pt x="62119" y="28676"/>
                    </a:cubicBezTo>
                    <a:cubicBezTo>
                      <a:pt x="62400" y="29560"/>
                      <a:pt x="62642" y="30445"/>
                      <a:pt x="62842" y="31411"/>
                    </a:cubicBezTo>
                    <a:cubicBezTo>
                      <a:pt x="62842" y="31411"/>
                      <a:pt x="62842" y="31491"/>
                      <a:pt x="62842" y="31773"/>
                    </a:cubicBezTo>
                    <a:lnTo>
                      <a:pt x="62842" y="33824"/>
                    </a:lnTo>
                    <a:cubicBezTo>
                      <a:pt x="62842" y="34186"/>
                      <a:pt x="62842" y="34186"/>
                      <a:pt x="62842" y="34186"/>
                    </a:cubicBezTo>
                    <a:cubicBezTo>
                      <a:pt x="62842" y="34267"/>
                      <a:pt x="62842" y="34267"/>
                      <a:pt x="62762" y="34468"/>
                    </a:cubicBezTo>
                    <a:cubicBezTo>
                      <a:pt x="62682" y="34990"/>
                      <a:pt x="62481" y="35513"/>
                      <a:pt x="62319" y="36157"/>
                    </a:cubicBezTo>
                    <a:cubicBezTo>
                      <a:pt x="62239" y="36318"/>
                      <a:pt x="62239" y="36519"/>
                      <a:pt x="62159" y="36680"/>
                    </a:cubicBezTo>
                    <a:cubicBezTo>
                      <a:pt x="61877" y="37283"/>
                      <a:pt x="61636" y="37847"/>
                      <a:pt x="61274" y="38369"/>
                    </a:cubicBezTo>
                    <a:cubicBezTo>
                      <a:pt x="61193" y="38450"/>
                      <a:pt x="60912" y="38812"/>
                      <a:pt x="60751" y="39093"/>
                    </a:cubicBezTo>
                    <a:cubicBezTo>
                      <a:pt x="60469" y="39455"/>
                      <a:pt x="60148" y="39898"/>
                      <a:pt x="59785" y="40139"/>
                    </a:cubicBezTo>
                    <a:cubicBezTo>
                      <a:pt x="59705" y="40300"/>
                      <a:pt x="59262" y="40662"/>
                      <a:pt x="58981" y="40943"/>
                    </a:cubicBezTo>
                    <a:lnTo>
                      <a:pt x="58539" y="41225"/>
                    </a:lnTo>
                    <a:cubicBezTo>
                      <a:pt x="58257" y="41386"/>
                      <a:pt x="58016" y="41587"/>
                      <a:pt x="57734" y="41748"/>
                    </a:cubicBezTo>
                    <a:cubicBezTo>
                      <a:pt x="57453" y="41909"/>
                      <a:pt x="56568" y="42472"/>
                      <a:pt x="56568" y="42472"/>
                    </a:cubicBezTo>
                    <a:cubicBezTo>
                      <a:pt x="56487" y="42472"/>
                      <a:pt x="55763" y="42754"/>
                      <a:pt x="55522" y="42834"/>
                    </a:cubicBezTo>
                    <a:cubicBezTo>
                      <a:pt x="54919" y="42995"/>
                      <a:pt x="54355" y="43116"/>
                      <a:pt x="53752" y="43277"/>
                    </a:cubicBezTo>
                    <a:cubicBezTo>
                      <a:pt x="53671" y="43277"/>
                      <a:pt x="53591" y="43277"/>
                      <a:pt x="53390" y="43357"/>
                    </a:cubicBezTo>
                    <a:lnTo>
                      <a:pt x="53310" y="43357"/>
                    </a:lnTo>
                    <a:cubicBezTo>
                      <a:pt x="53229" y="43357"/>
                      <a:pt x="52948" y="43357"/>
                      <a:pt x="52948" y="43357"/>
                    </a:cubicBezTo>
                    <a:cubicBezTo>
                      <a:pt x="51862" y="43438"/>
                      <a:pt x="50896" y="43438"/>
                      <a:pt x="49931" y="43357"/>
                    </a:cubicBezTo>
                    <a:lnTo>
                      <a:pt x="49569" y="43357"/>
                    </a:lnTo>
                    <a:cubicBezTo>
                      <a:pt x="49569" y="43357"/>
                      <a:pt x="49569" y="43357"/>
                      <a:pt x="49489" y="43357"/>
                    </a:cubicBezTo>
                    <a:cubicBezTo>
                      <a:pt x="49408" y="43357"/>
                      <a:pt x="49207" y="43357"/>
                      <a:pt x="49046" y="43277"/>
                    </a:cubicBezTo>
                    <a:cubicBezTo>
                      <a:pt x="48684" y="43277"/>
                      <a:pt x="48241" y="43196"/>
                      <a:pt x="47880" y="43116"/>
                    </a:cubicBezTo>
                    <a:cubicBezTo>
                      <a:pt x="46914" y="42834"/>
                      <a:pt x="46030" y="42593"/>
                      <a:pt x="45144" y="42311"/>
                    </a:cubicBezTo>
                    <a:cubicBezTo>
                      <a:pt x="44984" y="42231"/>
                      <a:pt x="44863" y="42231"/>
                      <a:pt x="44782" y="42231"/>
                    </a:cubicBezTo>
                    <a:cubicBezTo>
                      <a:pt x="44782" y="42231"/>
                      <a:pt x="44702" y="42070"/>
                      <a:pt x="44621" y="42070"/>
                    </a:cubicBezTo>
                    <a:cubicBezTo>
                      <a:pt x="44380" y="41748"/>
                      <a:pt x="43938" y="41547"/>
                      <a:pt x="43576" y="41306"/>
                    </a:cubicBezTo>
                    <a:close/>
                    <a:moveTo>
                      <a:pt x="35652" y="131284"/>
                    </a:moveTo>
                    <a:cubicBezTo>
                      <a:pt x="21172" y="123280"/>
                      <a:pt x="7858" y="108196"/>
                      <a:pt x="15500" y="90981"/>
                    </a:cubicBezTo>
                    <a:cubicBezTo>
                      <a:pt x="21011" y="78472"/>
                      <a:pt x="33520" y="72237"/>
                      <a:pt x="46673" y="69140"/>
                    </a:cubicBezTo>
                    <a:cubicBezTo>
                      <a:pt x="48885" y="76581"/>
                      <a:pt x="51821" y="83861"/>
                      <a:pt x="54758" y="90981"/>
                    </a:cubicBezTo>
                    <a:cubicBezTo>
                      <a:pt x="54758" y="91504"/>
                      <a:pt x="54919" y="92147"/>
                      <a:pt x="55280" y="92750"/>
                    </a:cubicBezTo>
                    <a:cubicBezTo>
                      <a:pt x="58660" y="99146"/>
                      <a:pt x="62038" y="105622"/>
                      <a:pt x="65497" y="112017"/>
                    </a:cubicBezTo>
                    <a:cubicBezTo>
                      <a:pt x="60268" y="120906"/>
                      <a:pt x="55924" y="130319"/>
                      <a:pt x="52706" y="140173"/>
                    </a:cubicBezTo>
                    <a:cubicBezTo>
                      <a:pt x="46955" y="137318"/>
                      <a:pt x="41243" y="134381"/>
                      <a:pt x="35652" y="131284"/>
                    </a:cubicBezTo>
                    <a:close/>
                    <a:moveTo>
                      <a:pt x="71893" y="197250"/>
                    </a:moveTo>
                    <a:cubicBezTo>
                      <a:pt x="71893" y="197330"/>
                      <a:pt x="71893" y="197612"/>
                      <a:pt x="71812" y="197773"/>
                    </a:cubicBezTo>
                    <a:cubicBezTo>
                      <a:pt x="71812" y="197773"/>
                      <a:pt x="71651" y="198658"/>
                      <a:pt x="71651" y="198818"/>
                    </a:cubicBezTo>
                    <a:cubicBezTo>
                      <a:pt x="71571" y="199180"/>
                      <a:pt x="71490" y="199542"/>
                      <a:pt x="71289" y="199784"/>
                    </a:cubicBezTo>
                    <a:cubicBezTo>
                      <a:pt x="71289" y="199864"/>
                      <a:pt x="71129" y="200146"/>
                      <a:pt x="71129" y="200307"/>
                    </a:cubicBezTo>
                    <a:cubicBezTo>
                      <a:pt x="71129" y="200307"/>
                      <a:pt x="70686" y="201272"/>
                      <a:pt x="70525" y="201473"/>
                    </a:cubicBezTo>
                    <a:cubicBezTo>
                      <a:pt x="70364" y="201915"/>
                      <a:pt x="70083" y="202278"/>
                      <a:pt x="69721" y="202640"/>
                    </a:cubicBezTo>
                    <a:cubicBezTo>
                      <a:pt x="69560" y="202921"/>
                      <a:pt x="69198" y="203363"/>
                      <a:pt x="69117" y="203444"/>
                    </a:cubicBezTo>
                    <a:cubicBezTo>
                      <a:pt x="68836" y="203806"/>
                      <a:pt x="68393" y="204168"/>
                      <a:pt x="68072" y="204490"/>
                    </a:cubicBezTo>
                    <a:cubicBezTo>
                      <a:pt x="68072" y="204490"/>
                      <a:pt x="67790" y="204570"/>
                      <a:pt x="67629" y="204772"/>
                    </a:cubicBezTo>
                    <a:cubicBezTo>
                      <a:pt x="67468" y="204932"/>
                      <a:pt x="67187" y="205133"/>
                      <a:pt x="67106" y="205133"/>
                    </a:cubicBezTo>
                    <a:cubicBezTo>
                      <a:pt x="66583" y="205495"/>
                      <a:pt x="66020" y="205737"/>
                      <a:pt x="65497" y="206018"/>
                    </a:cubicBezTo>
                    <a:cubicBezTo>
                      <a:pt x="64773" y="206380"/>
                      <a:pt x="65658" y="206018"/>
                      <a:pt x="64894" y="206300"/>
                    </a:cubicBezTo>
                    <a:cubicBezTo>
                      <a:pt x="64170" y="206461"/>
                      <a:pt x="63567" y="206662"/>
                      <a:pt x="62842" y="206823"/>
                    </a:cubicBezTo>
                    <a:cubicBezTo>
                      <a:pt x="62682" y="206903"/>
                      <a:pt x="62561" y="206903"/>
                      <a:pt x="62561" y="206903"/>
                    </a:cubicBezTo>
                    <a:cubicBezTo>
                      <a:pt x="62561" y="206903"/>
                      <a:pt x="62481" y="206903"/>
                      <a:pt x="62199" y="206903"/>
                    </a:cubicBezTo>
                    <a:cubicBezTo>
                      <a:pt x="61596" y="206903"/>
                      <a:pt x="61033" y="206983"/>
                      <a:pt x="60510" y="206983"/>
                    </a:cubicBezTo>
                    <a:cubicBezTo>
                      <a:pt x="59987" y="206983"/>
                      <a:pt x="59464" y="206983"/>
                      <a:pt x="58901" y="206903"/>
                    </a:cubicBezTo>
                    <a:lnTo>
                      <a:pt x="58297" y="206903"/>
                    </a:lnTo>
                    <a:cubicBezTo>
                      <a:pt x="57573" y="206823"/>
                      <a:pt x="56889" y="206622"/>
                      <a:pt x="56165" y="206380"/>
                    </a:cubicBezTo>
                    <a:cubicBezTo>
                      <a:pt x="55884" y="206380"/>
                      <a:pt x="55562" y="206300"/>
                      <a:pt x="55280" y="206219"/>
                    </a:cubicBezTo>
                    <a:cubicBezTo>
                      <a:pt x="54838" y="206139"/>
                      <a:pt x="54476" y="205938"/>
                      <a:pt x="54034" y="205777"/>
                    </a:cubicBezTo>
                    <a:lnTo>
                      <a:pt x="53953" y="205777"/>
                    </a:lnTo>
                    <a:cubicBezTo>
                      <a:pt x="53953" y="205777"/>
                      <a:pt x="53873" y="205777"/>
                      <a:pt x="53792" y="205697"/>
                    </a:cubicBezTo>
                    <a:cubicBezTo>
                      <a:pt x="53712" y="205697"/>
                      <a:pt x="53632" y="205616"/>
                      <a:pt x="53511" y="205616"/>
                    </a:cubicBezTo>
                    <a:lnTo>
                      <a:pt x="53430" y="205616"/>
                    </a:lnTo>
                    <a:cubicBezTo>
                      <a:pt x="53350" y="205536"/>
                      <a:pt x="53350" y="205536"/>
                      <a:pt x="53350" y="205536"/>
                    </a:cubicBezTo>
                    <a:cubicBezTo>
                      <a:pt x="52546" y="205093"/>
                      <a:pt x="51660" y="204651"/>
                      <a:pt x="50937" y="204208"/>
                    </a:cubicBezTo>
                    <a:cubicBezTo>
                      <a:pt x="50494" y="203927"/>
                      <a:pt x="50052" y="203605"/>
                      <a:pt x="49689" y="203324"/>
                    </a:cubicBezTo>
                    <a:lnTo>
                      <a:pt x="49609" y="203324"/>
                    </a:lnTo>
                    <a:cubicBezTo>
                      <a:pt x="49529" y="203163"/>
                      <a:pt x="49328" y="203042"/>
                      <a:pt x="49247" y="202961"/>
                    </a:cubicBezTo>
                    <a:cubicBezTo>
                      <a:pt x="48523" y="202358"/>
                      <a:pt x="47839" y="201715"/>
                      <a:pt x="47115" y="200990"/>
                    </a:cubicBezTo>
                    <a:cubicBezTo>
                      <a:pt x="46834" y="200628"/>
                      <a:pt x="46673" y="200467"/>
                      <a:pt x="46391" y="200106"/>
                    </a:cubicBezTo>
                    <a:cubicBezTo>
                      <a:pt x="46230" y="199944"/>
                      <a:pt x="46110" y="199824"/>
                      <a:pt x="46110" y="199744"/>
                    </a:cubicBezTo>
                    <a:lnTo>
                      <a:pt x="46030" y="199744"/>
                    </a:lnTo>
                    <a:lnTo>
                      <a:pt x="46030" y="199663"/>
                    </a:lnTo>
                    <a:cubicBezTo>
                      <a:pt x="45949" y="199583"/>
                      <a:pt x="45949" y="199583"/>
                      <a:pt x="45868" y="199502"/>
                    </a:cubicBezTo>
                    <a:cubicBezTo>
                      <a:pt x="45346" y="198617"/>
                      <a:pt x="44823" y="197813"/>
                      <a:pt x="44259" y="196928"/>
                    </a:cubicBezTo>
                    <a:cubicBezTo>
                      <a:pt x="44179" y="196847"/>
                      <a:pt x="43978" y="196324"/>
                      <a:pt x="43898" y="196043"/>
                    </a:cubicBezTo>
                    <a:cubicBezTo>
                      <a:pt x="43898" y="196043"/>
                      <a:pt x="43898" y="195962"/>
                      <a:pt x="43817" y="195882"/>
                    </a:cubicBezTo>
                    <a:cubicBezTo>
                      <a:pt x="43737" y="195601"/>
                      <a:pt x="43455" y="194997"/>
                      <a:pt x="43455" y="194917"/>
                    </a:cubicBezTo>
                    <a:cubicBezTo>
                      <a:pt x="43093" y="193951"/>
                      <a:pt x="42932" y="193067"/>
                      <a:pt x="42731" y="192061"/>
                    </a:cubicBezTo>
                    <a:lnTo>
                      <a:pt x="42731" y="191980"/>
                    </a:lnTo>
                    <a:cubicBezTo>
                      <a:pt x="42731" y="191819"/>
                      <a:pt x="42731" y="191619"/>
                      <a:pt x="42650" y="191538"/>
                    </a:cubicBezTo>
                    <a:lnTo>
                      <a:pt x="42650" y="190291"/>
                    </a:lnTo>
                    <a:cubicBezTo>
                      <a:pt x="42650" y="189929"/>
                      <a:pt x="42650" y="189567"/>
                      <a:pt x="42731" y="189246"/>
                    </a:cubicBezTo>
                    <a:cubicBezTo>
                      <a:pt x="42811" y="188964"/>
                      <a:pt x="42811" y="188642"/>
                      <a:pt x="42892" y="188360"/>
                    </a:cubicBezTo>
                    <a:cubicBezTo>
                      <a:pt x="42973" y="187918"/>
                      <a:pt x="43053" y="187475"/>
                      <a:pt x="43254" y="187033"/>
                    </a:cubicBezTo>
                    <a:cubicBezTo>
                      <a:pt x="43254" y="186953"/>
                      <a:pt x="43254" y="186872"/>
                      <a:pt x="43334" y="186751"/>
                    </a:cubicBezTo>
                    <a:lnTo>
                      <a:pt x="43334" y="186671"/>
                    </a:lnTo>
                    <a:lnTo>
                      <a:pt x="43415" y="186591"/>
                    </a:lnTo>
                    <a:cubicBezTo>
                      <a:pt x="43576" y="186229"/>
                      <a:pt x="43777" y="185866"/>
                      <a:pt x="43938" y="185545"/>
                    </a:cubicBezTo>
                    <a:cubicBezTo>
                      <a:pt x="44018" y="185464"/>
                      <a:pt x="44018" y="185263"/>
                      <a:pt x="44098" y="185183"/>
                    </a:cubicBezTo>
                    <a:cubicBezTo>
                      <a:pt x="44179" y="185102"/>
                      <a:pt x="44380" y="184901"/>
                      <a:pt x="44461" y="184740"/>
                    </a:cubicBezTo>
                    <a:lnTo>
                      <a:pt x="44461" y="184660"/>
                    </a:lnTo>
                    <a:cubicBezTo>
                      <a:pt x="44541" y="184580"/>
                      <a:pt x="44621" y="184499"/>
                      <a:pt x="44621" y="184499"/>
                    </a:cubicBezTo>
                    <a:cubicBezTo>
                      <a:pt x="45225" y="183695"/>
                      <a:pt x="46030" y="182890"/>
                      <a:pt x="46834" y="182287"/>
                    </a:cubicBezTo>
                    <a:cubicBezTo>
                      <a:pt x="47115" y="182126"/>
                      <a:pt x="47276" y="181844"/>
                      <a:pt x="47437" y="181684"/>
                    </a:cubicBezTo>
                    <a:cubicBezTo>
                      <a:pt x="47518" y="181523"/>
                      <a:pt x="47598" y="181402"/>
                      <a:pt x="47719" y="181241"/>
                    </a:cubicBezTo>
                    <a:cubicBezTo>
                      <a:pt x="47880" y="181080"/>
                      <a:pt x="48161" y="180959"/>
                      <a:pt x="48443" y="180879"/>
                    </a:cubicBezTo>
                    <a:cubicBezTo>
                      <a:pt x="48523" y="180798"/>
                      <a:pt x="48604" y="180718"/>
                      <a:pt x="48724" y="180718"/>
                    </a:cubicBezTo>
                    <a:lnTo>
                      <a:pt x="48805" y="180718"/>
                    </a:lnTo>
                    <a:cubicBezTo>
                      <a:pt x="49529" y="180557"/>
                      <a:pt x="50212" y="180195"/>
                      <a:pt x="50937" y="179994"/>
                    </a:cubicBezTo>
                    <a:cubicBezTo>
                      <a:pt x="51017" y="179994"/>
                      <a:pt x="51379" y="179994"/>
                      <a:pt x="51660" y="179914"/>
                    </a:cubicBezTo>
                    <a:cubicBezTo>
                      <a:pt x="51821" y="179914"/>
                      <a:pt x="51942" y="179914"/>
                      <a:pt x="51942" y="179914"/>
                    </a:cubicBezTo>
                    <a:cubicBezTo>
                      <a:pt x="52223" y="179833"/>
                      <a:pt x="52546" y="179833"/>
                      <a:pt x="52666" y="179833"/>
                    </a:cubicBezTo>
                    <a:cubicBezTo>
                      <a:pt x="53390" y="179833"/>
                      <a:pt x="54194" y="179833"/>
                      <a:pt x="54959" y="179914"/>
                    </a:cubicBezTo>
                    <a:lnTo>
                      <a:pt x="55562" y="179914"/>
                    </a:lnTo>
                    <a:cubicBezTo>
                      <a:pt x="55924" y="179994"/>
                      <a:pt x="56165" y="179994"/>
                      <a:pt x="56528" y="180075"/>
                    </a:cubicBezTo>
                    <a:cubicBezTo>
                      <a:pt x="56889" y="180155"/>
                      <a:pt x="57332" y="180235"/>
                      <a:pt x="57694" y="180436"/>
                    </a:cubicBezTo>
                    <a:cubicBezTo>
                      <a:pt x="58137" y="180517"/>
                      <a:pt x="58498" y="180598"/>
                      <a:pt x="58941" y="180798"/>
                    </a:cubicBezTo>
                    <a:cubicBezTo>
                      <a:pt x="59303" y="180879"/>
                      <a:pt x="59745" y="181080"/>
                      <a:pt x="60188" y="181241"/>
                    </a:cubicBezTo>
                    <a:lnTo>
                      <a:pt x="60268" y="181241"/>
                    </a:lnTo>
                    <a:lnTo>
                      <a:pt x="60349" y="181321"/>
                    </a:lnTo>
                    <a:cubicBezTo>
                      <a:pt x="60510" y="181321"/>
                      <a:pt x="60710" y="181402"/>
                      <a:pt x="60710" y="181402"/>
                    </a:cubicBezTo>
                    <a:cubicBezTo>
                      <a:pt x="61515" y="181844"/>
                      <a:pt x="62199" y="182207"/>
                      <a:pt x="62923" y="182649"/>
                    </a:cubicBezTo>
                    <a:cubicBezTo>
                      <a:pt x="63285" y="182809"/>
                      <a:pt x="63647" y="183091"/>
                      <a:pt x="63969" y="183252"/>
                    </a:cubicBezTo>
                    <a:cubicBezTo>
                      <a:pt x="64049" y="183332"/>
                      <a:pt x="64492" y="183614"/>
                      <a:pt x="64773" y="183855"/>
                    </a:cubicBezTo>
                    <a:cubicBezTo>
                      <a:pt x="65055" y="184016"/>
                      <a:pt x="65497" y="184378"/>
                      <a:pt x="65578" y="184459"/>
                    </a:cubicBezTo>
                    <a:cubicBezTo>
                      <a:pt x="65859" y="184740"/>
                      <a:pt x="66181" y="184982"/>
                      <a:pt x="66463" y="185263"/>
                    </a:cubicBezTo>
                    <a:cubicBezTo>
                      <a:pt x="67187" y="185866"/>
                      <a:pt x="67710" y="186591"/>
                      <a:pt x="68313" y="187314"/>
                    </a:cubicBezTo>
                    <a:cubicBezTo>
                      <a:pt x="68474" y="187475"/>
                      <a:pt x="68474" y="187475"/>
                      <a:pt x="68474" y="187475"/>
                    </a:cubicBezTo>
                    <a:cubicBezTo>
                      <a:pt x="68554" y="187475"/>
                      <a:pt x="68554" y="187556"/>
                      <a:pt x="68635" y="187637"/>
                    </a:cubicBezTo>
                    <a:cubicBezTo>
                      <a:pt x="68916" y="188079"/>
                      <a:pt x="69158" y="188441"/>
                      <a:pt x="69358" y="188803"/>
                    </a:cubicBezTo>
                    <a:cubicBezTo>
                      <a:pt x="69801" y="189607"/>
                      <a:pt x="70243" y="190331"/>
                      <a:pt x="70606" y="191015"/>
                    </a:cubicBezTo>
                    <a:cubicBezTo>
                      <a:pt x="70686" y="191176"/>
                      <a:pt x="70766" y="191538"/>
                      <a:pt x="70887" y="191819"/>
                    </a:cubicBezTo>
                    <a:cubicBezTo>
                      <a:pt x="71048" y="192182"/>
                      <a:pt x="71169" y="192544"/>
                      <a:pt x="71249" y="192986"/>
                    </a:cubicBezTo>
                    <a:cubicBezTo>
                      <a:pt x="71410" y="193428"/>
                      <a:pt x="71531" y="193871"/>
                      <a:pt x="71611" y="194394"/>
                    </a:cubicBezTo>
                    <a:cubicBezTo>
                      <a:pt x="71692" y="194676"/>
                      <a:pt x="71772" y="195560"/>
                      <a:pt x="71772" y="195560"/>
                    </a:cubicBezTo>
                    <a:cubicBezTo>
                      <a:pt x="71852" y="195922"/>
                      <a:pt x="71852" y="196285"/>
                      <a:pt x="71852" y="196526"/>
                    </a:cubicBezTo>
                    <a:lnTo>
                      <a:pt x="71852" y="197250"/>
                    </a:lnTo>
                    <a:close/>
                    <a:moveTo>
                      <a:pt x="115454" y="213500"/>
                    </a:moveTo>
                    <a:cubicBezTo>
                      <a:pt x="102060" y="221384"/>
                      <a:pt x="86855" y="221584"/>
                      <a:pt x="74788" y="212092"/>
                    </a:cubicBezTo>
                    <a:cubicBezTo>
                      <a:pt x="75754" y="211368"/>
                      <a:pt x="76639" y="210402"/>
                      <a:pt x="77443" y="209437"/>
                    </a:cubicBezTo>
                    <a:cubicBezTo>
                      <a:pt x="81627" y="204289"/>
                      <a:pt x="82954" y="197974"/>
                      <a:pt x="81627" y="191578"/>
                    </a:cubicBezTo>
                    <a:cubicBezTo>
                      <a:pt x="79495" y="181723"/>
                      <a:pt x="71410" y="174081"/>
                      <a:pt x="62199" y="170823"/>
                    </a:cubicBezTo>
                    <a:cubicBezTo>
                      <a:pt x="60590" y="170300"/>
                      <a:pt x="58901" y="169858"/>
                      <a:pt x="57332" y="169657"/>
                    </a:cubicBezTo>
                    <a:cubicBezTo>
                      <a:pt x="57493" y="164790"/>
                      <a:pt x="58217" y="159883"/>
                      <a:pt x="59303" y="155096"/>
                    </a:cubicBezTo>
                    <a:cubicBezTo>
                      <a:pt x="63727" y="156946"/>
                      <a:pt x="68072" y="158716"/>
                      <a:pt x="72174" y="160406"/>
                    </a:cubicBezTo>
                    <a:cubicBezTo>
                      <a:pt x="82029" y="164589"/>
                      <a:pt x="92165" y="168410"/>
                      <a:pt x="102342" y="171668"/>
                    </a:cubicBezTo>
                    <a:cubicBezTo>
                      <a:pt x="110788" y="183132"/>
                      <a:pt x="120079" y="193951"/>
                      <a:pt x="130498" y="203806"/>
                    </a:cubicBezTo>
                    <a:cubicBezTo>
                      <a:pt x="125590" y="207265"/>
                      <a:pt x="120522" y="210483"/>
                      <a:pt x="115454" y="213500"/>
                    </a:cubicBezTo>
                    <a:close/>
                    <a:moveTo>
                      <a:pt x="139065" y="197692"/>
                    </a:moveTo>
                    <a:cubicBezTo>
                      <a:pt x="132066" y="191136"/>
                      <a:pt x="125590" y="184097"/>
                      <a:pt x="119637" y="176816"/>
                    </a:cubicBezTo>
                    <a:cubicBezTo>
                      <a:pt x="127722" y="179029"/>
                      <a:pt x="135887" y="180919"/>
                      <a:pt x="144133" y="182488"/>
                    </a:cubicBezTo>
                    <a:cubicBezTo>
                      <a:pt x="148035" y="183212"/>
                      <a:pt x="151936" y="183896"/>
                      <a:pt x="155838" y="184459"/>
                    </a:cubicBezTo>
                    <a:cubicBezTo>
                      <a:pt x="150528" y="189246"/>
                      <a:pt x="144937" y="193710"/>
                      <a:pt x="139145" y="197773"/>
                    </a:cubicBezTo>
                    <a:lnTo>
                      <a:pt x="139065" y="197692"/>
                    </a:lnTo>
                    <a:close/>
                    <a:moveTo>
                      <a:pt x="196583" y="229267"/>
                    </a:moveTo>
                    <a:cubicBezTo>
                      <a:pt x="178121" y="228463"/>
                      <a:pt x="161188" y="217120"/>
                      <a:pt x="147150" y="204932"/>
                    </a:cubicBezTo>
                    <a:cubicBezTo>
                      <a:pt x="149644" y="202961"/>
                      <a:pt x="152137" y="201031"/>
                      <a:pt x="154430" y="199180"/>
                    </a:cubicBezTo>
                    <a:cubicBezTo>
                      <a:pt x="159579" y="195118"/>
                      <a:pt x="164647" y="190734"/>
                      <a:pt x="169433" y="186229"/>
                    </a:cubicBezTo>
                    <a:cubicBezTo>
                      <a:pt x="183189" y="187637"/>
                      <a:pt x="197026" y="188079"/>
                      <a:pt x="210903" y="187274"/>
                    </a:cubicBezTo>
                    <a:cubicBezTo>
                      <a:pt x="214362" y="187114"/>
                      <a:pt x="218103" y="186832"/>
                      <a:pt x="221924" y="186470"/>
                    </a:cubicBezTo>
                    <a:cubicBezTo>
                      <a:pt x="224056" y="193026"/>
                      <a:pt x="226187" y="199944"/>
                      <a:pt x="226027" y="206783"/>
                    </a:cubicBezTo>
                    <a:cubicBezTo>
                      <a:pt x="225544" y="223234"/>
                      <a:pt x="211506" y="229991"/>
                      <a:pt x="196583" y="229267"/>
                    </a:cubicBezTo>
                    <a:close/>
                    <a:moveTo>
                      <a:pt x="239300" y="153206"/>
                    </a:moveTo>
                    <a:cubicBezTo>
                      <a:pt x="239220" y="153206"/>
                      <a:pt x="239220" y="153286"/>
                      <a:pt x="239140" y="153286"/>
                    </a:cubicBezTo>
                    <a:cubicBezTo>
                      <a:pt x="238858" y="153447"/>
                      <a:pt x="238536" y="153648"/>
                      <a:pt x="238254" y="153889"/>
                    </a:cubicBezTo>
                    <a:cubicBezTo>
                      <a:pt x="236404" y="155418"/>
                      <a:pt x="234956" y="157188"/>
                      <a:pt x="233830" y="159118"/>
                    </a:cubicBezTo>
                    <a:cubicBezTo>
                      <a:pt x="233830" y="159199"/>
                      <a:pt x="233749" y="159400"/>
                      <a:pt x="233669" y="159481"/>
                    </a:cubicBezTo>
                    <a:cubicBezTo>
                      <a:pt x="231014" y="164267"/>
                      <a:pt x="230492" y="169938"/>
                      <a:pt x="231819" y="175368"/>
                    </a:cubicBezTo>
                    <a:cubicBezTo>
                      <a:pt x="231095" y="175529"/>
                      <a:pt x="230411" y="175650"/>
                      <a:pt x="229687" y="175730"/>
                    </a:cubicBezTo>
                    <a:cubicBezTo>
                      <a:pt x="228199" y="171547"/>
                      <a:pt x="226590" y="167485"/>
                      <a:pt x="225262" y="163663"/>
                    </a:cubicBezTo>
                    <a:cubicBezTo>
                      <a:pt x="221361" y="152924"/>
                      <a:pt x="216936" y="142265"/>
                      <a:pt x="211949" y="131968"/>
                    </a:cubicBezTo>
                    <a:cubicBezTo>
                      <a:pt x="217258" y="122113"/>
                      <a:pt x="221803" y="111817"/>
                      <a:pt x="225262" y="101157"/>
                    </a:cubicBezTo>
                    <a:cubicBezTo>
                      <a:pt x="234232" y="105582"/>
                      <a:pt x="242679" y="111012"/>
                      <a:pt x="249678" y="118453"/>
                    </a:cubicBezTo>
                    <a:cubicBezTo>
                      <a:pt x="257320" y="126538"/>
                      <a:pt x="265204" y="139409"/>
                      <a:pt x="264319" y="151114"/>
                    </a:cubicBezTo>
                    <a:cubicBezTo>
                      <a:pt x="263716" y="150752"/>
                      <a:pt x="262991" y="150511"/>
                      <a:pt x="262268" y="150229"/>
                    </a:cubicBezTo>
                    <a:cubicBezTo>
                      <a:pt x="257481" y="148379"/>
                      <a:pt x="251970" y="148017"/>
                      <a:pt x="246983" y="149344"/>
                    </a:cubicBezTo>
                    <a:cubicBezTo>
                      <a:pt x="244087" y="150108"/>
                      <a:pt x="241513" y="151436"/>
                      <a:pt x="239300" y="153206"/>
                    </a:cubicBezTo>
                    <a:close/>
                    <a:moveTo>
                      <a:pt x="270513" y="174323"/>
                    </a:moveTo>
                    <a:cubicBezTo>
                      <a:pt x="270513" y="174403"/>
                      <a:pt x="270513" y="174484"/>
                      <a:pt x="270513" y="174484"/>
                    </a:cubicBezTo>
                    <a:lnTo>
                      <a:pt x="270513" y="175529"/>
                    </a:lnTo>
                    <a:cubicBezTo>
                      <a:pt x="270513" y="177218"/>
                      <a:pt x="270151" y="178908"/>
                      <a:pt x="269266" y="180316"/>
                    </a:cubicBezTo>
                    <a:cubicBezTo>
                      <a:pt x="268985" y="180758"/>
                      <a:pt x="268744" y="181281"/>
                      <a:pt x="268462" y="181643"/>
                    </a:cubicBezTo>
                    <a:cubicBezTo>
                      <a:pt x="268462" y="181723"/>
                      <a:pt x="268462" y="181723"/>
                      <a:pt x="268462" y="181723"/>
                    </a:cubicBezTo>
                    <a:lnTo>
                      <a:pt x="268381" y="181723"/>
                    </a:lnTo>
                    <a:lnTo>
                      <a:pt x="268381" y="181804"/>
                    </a:lnTo>
                    <a:cubicBezTo>
                      <a:pt x="268301" y="181884"/>
                      <a:pt x="268019" y="182166"/>
                      <a:pt x="267939" y="182246"/>
                    </a:cubicBezTo>
                    <a:cubicBezTo>
                      <a:pt x="267577" y="182609"/>
                      <a:pt x="267135" y="182971"/>
                      <a:pt x="266773" y="183292"/>
                    </a:cubicBezTo>
                    <a:cubicBezTo>
                      <a:pt x="266692" y="183373"/>
                      <a:pt x="266692" y="183373"/>
                      <a:pt x="266692" y="183453"/>
                    </a:cubicBezTo>
                    <a:cubicBezTo>
                      <a:pt x="266612" y="183534"/>
                      <a:pt x="266612" y="183534"/>
                      <a:pt x="266531" y="183614"/>
                    </a:cubicBezTo>
                    <a:cubicBezTo>
                      <a:pt x="266370" y="183695"/>
                      <a:pt x="266089" y="183775"/>
                      <a:pt x="265928" y="183976"/>
                    </a:cubicBezTo>
                    <a:cubicBezTo>
                      <a:pt x="265485" y="184257"/>
                      <a:pt x="265043" y="184499"/>
                      <a:pt x="264600" y="184780"/>
                    </a:cubicBezTo>
                    <a:cubicBezTo>
                      <a:pt x="264439" y="184861"/>
                      <a:pt x="264158" y="185062"/>
                      <a:pt x="263876" y="185143"/>
                    </a:cubicBezTo>
                    <a:cubicBezTo>
                      <a:pt x="263796" y="185143"/>
                      <a:pt x="263796" y="185223"/>
                      <a:pt x="263716" y="185223"/>
                    </a:cubicBezTo>
                    <a:cubicBezTo>
                      <a:pt x="263193" y="185303"/>
                      <a:pt x="262750" y="185505"/>
                      <a:pt x="262187" y="185666"/>
                    </a:cubicBezTo>
                    <a:cubicBezTo>
                      <a:pt x="261905" y="185746"/>
                      <a:pt x="261584" y="185746"/>
                      <a:pt x="261302" y="185826"/>
                    </a:cubicBezTo>
                    <a:cubicBezTo>
                      <a:pt x="261302" y="185826"/>
                      <a:pt x="261222" y="185826"/>
                      <a:pt x="261141" y="185826"/>
                    </a:cubicBezTo>
                    <a:lnTo>
                      <a:pt x="261061" y="185826"/>
                    </a:lnTo>
                    <a:cubicBezTo>
                      <a:pt x="260015" y="185907"/>
                      <a:pt x="259009" y="185987"/>
                      <a:pt x="258044" y="185907"/>
                    </a:cubicBezTo>
                    <a:cubicBezTo>
                      <a:pt x="257682" y="185907"/>
                      <a:pt x="257320" y="185826"/>
                      <a:pt x="256998" y="185826"/>
                    </a:cubicBezTo>
                    <a:cubicBezTo>
                      <a:pt x="256717" y="185826"/>
                      <a:pt x="256033" y="185746"/>
                      <a:pt x="255832" y="185666"/>
                    </a:cubicBezTo>
                    <a:cubicBezTo>
                      <a:pt x="254947" y="185505"/>
                      <a:pt x="253982" y="185223"/>
                      <a:pt x="253097" y="184941"/>
                    </a:cubicBezTo>
                    <a:cubicBezTo>
                      <a:pt x="253016" y="184861"/>
                      <a:pt x="252654" y="184780"/>
                      <a:pt x="252373" y="184660"/>
                    </a:cubicBezTo>
                    <a:cubicBezTo>
                      <a:pt x="252212" y="184580"/>
                      <a:pt x="252091" y="184580"/>
                      <a:pt x="252091" y="184580"/>
                    </a:cubicBezTo>
                    <a:cubicBezTo>
                      <a:pt x="251809" y="184419"/>
                      <a:pt x="251286" y="184137"/>
                      <a:pt x="251206" y="184057"/>
                    </a:cubicBezTo>
                    <a:cubicBezTo>
                      <a:pt x="250321" y="183614"/>
                      <a:pt x="249597" y="183172"/>
                      <a:pt x="248793" y="182649"/>
                    </a:cubicBezTo>
                    <a:cubicBezTo>
                      <a:pt x="248713" y="182568"/>
                      <a:pt x="248511" y="182488"/>
                      <a:pt x="248350" y="182367"/>
                    </a:cubicBezTo>
                    <a:cubicBezTo>
                      <a:pt x="248190" y="182207"/>
                      <a:pt x="247988" y="182005"/>
                      <a:pt x="247747" y="181844"/>
                    </a:cubicBezTo>
                    <a:cubicBezTo>
                      <a:pt x="247586" y="181684"/>
                      <a:pt x="247385" y="181563"/>
                      <a:pt x="247224" y="181402"/>
                    </a:cubicBezTo>
                    <a:lnTo>
                      <a:pt x="245454" y="179632"/>
                    </a:lnTo>
                    <a:cubicBezTo>
                      <a:pt x="245374" y="179552"/>
                      <a:pt x="245092" y="179190"/>
                      <a:pt x="244931" y="178908"/>
                    </a:cubicBezTo>
                    <a:cubicBezTo>
                      <a:pt x="244931" y="178908"/>
                      <a:pt x="244409" y="178184"/>
                      <a:pt x="244328" y="178023"/>
                    </a:cubicBezTo>
                    <a:cubicBezTo>
                      <a:pt x="243725" y="177138"/>
                      <a:pt x="243162" y="176253"/>
                      <a:pt x="242719" y="175288"/>
                    </a:cubicBezTo>
                    <a:cubicBezTo>
                      <a:pt x="242639" y="175207"/>
                      <a:pt x="242639" y="175006"/>
                      <a:pt x="242558" y="174926"/>
                    </a:cubicBezTo>
                    <a:lnTo>
                      <a:pt x="242478" y="174845"/>
                    </a:lnTo>
                    <a:cubicBezTo>
                      <a:pt x="242397" y="174323"/>
                      <a:pt x="242116" y="173961"/>
                      <a:pt x="242035" y="173438"/>
                    </a:cubicBezTo>
                    <a:cubicBezTo>
                      <a:pt x="242035" y="173357"/>
                      <a:pt x="241955" y="173156"/>
                      <a:pt x="241955" y="173076"/>
                    </a:cubicBezTo>
                    <a:cubicBezTo>
                      <a:pt x="241794" y="172472"/>
                      <a:pt x="241593" y="171829"/>
                      <a:pt x="241513" y="171105"/>
                    </a:cubicBezTo>
                    <a:cubicBezTo>
                      <a:pt x="241513" y="171024"/>
                      <a:pt x="241432" y="170582"/>
                      <a:pt x="241432" y="170300"/>
                    </a:cubicBezTo>
                    <a:cubicBezTo>
                      <a:pt x="241352" y="169777"/>
                      <a:pt x="241352" y="169335"/>
                      <a:pt x="241432" y="168772"/>
                    </a:cubicBezTo>
                    <a:cubicBezTo>
                      <a:pt x="241432" y="168329"/>
                      <a:pt x="241432" y="167887"/>
                      <a:pt x="241513" y="167445"/>
                    </a:cubicBezTo>
                    <a:cubicBezTo>
                      <a:pt x="241513" y="167284"/>
                      <a:pt x="241593" y="167083"/>
                      <a:pt x="241593" y="167002"/>
                    </a:cubicBezTo>
                    <a:cubicBezTo>
                      <a:pt x="241754" y="166560"/>
                      <a:pt x="241874" y="166197"/>
                      <a:pt x="242035" y="165755"/>
                    </a:cubicBezTo>
                    <a:cubicBezTo>
                      <a:pt x="242035" y="165675"/>
                      <a:pt x="242035" y="165675"/>
                      <a:pt x="242035" y="165594"/>
                    </a:cubicBezTo>
                    <a:lnTo>
                      <a:pt x="242116" y="165514"/>
                    </a:lnTo>
                    <a:cubicBezTo>
                      <a:pt x="242116" y="165433"/>
                      <a:pt x="242116" y="165433"/>
                      <a:pt x="242196" y="165232"/>
                    </a:cubicBezTo>
                    <a:cubicBezTo>
                      <a:pt x="242277" y="165072"/>
                      <a:pt x="242478" y="164790"/>
                      <a:pt x="242558" y="164508"/>
                    </a:cubicBezTo>
                    <a:cubicBezTo>
                      <a:pt x="242639" y="164428"/>
                      <a:pt x="242639" y="164428"/>
                      <a:pt x="242719" y="164347"/>
                    </a:cubicBezTo>
                    <a:cubicBezTo>
                      <a:pt x="242799" y="164186"/>
                      <a:pt x="242880" y="163985"/>
                      <a:pt x="243001" y="163824"/>
                    </a:cubicBezTo>
                    <a:lnTo>
                      <a:pt x="243081" y="163824"/>
                    </a:lnTo>
                    <a:lnTo>
                      <a:pt x="243162" y="163744"/>
                    </a:lnTo>
                    <a:cubicBezTo>
                      <a:pt x="243162" y="163663"/>
                      <a:pt x="243162" y="163663"/>
                      <a:pt x="243162" y="163583"/>
                    </a:cubicBezTo>
                    <a:cubicBezTo>
                      <a:pt x="243242" y="163583"/>
                      <a:pt x="243242" y="163503"/>
                      <a:pt x="243242" y="163503"/>
                    </a:cubicBezTo>
                    <a:cubicBezTo>
                      <a:pt x="243162" y="163583"/>
                      <a:pt x="243162" y="163663"/>
                      <a:pt x="243162" y="163784"/>
                    </a:cubicBezTo>
                    <a:cubicBezTo>
                      <a:pt x="243242" y="163623"/>
                      <a:pt x="243443" y="163422"/>
                      <a:pt x="243524" y="163261"/>
                    </a:cubicBezTo>
                    <a:cubicBezTo>
                      <a:pt x="243604" y="163181"/>
                      <a:pt x="243685" y="163101"/>
                      <a:pt x="243685" y="163101"/>
                    </a:cubicBezTo>
                    <a:cubicBezTo>
                      <a:pt x="244288" y="162376"/>
                      <a:pt x="244931" y="161854"/>
                      <a:pt x="245656" y="161250"/>
                    </a:cubicBezTo>
                    <a:cubicBezTo>
                      <a:pt x="245656" y="161170"/>
                      <a:pt x="245736" y="161170"/>
                      <a:pt x="245736" y="161170"/>
                    </a:cubicBezTo>
                    <a:cubicBezTo>
                      <a:pt x="245816" y="161090"/>
                      <a:pt x="245897" y="161090"/>
                      <a:pt x="245897" y="161090"/>
                    </a:cubicBezTo>
                    <a:cubicBezTo>
                      <a:pt x="246339" y="160808"/>
                      <a:pt x="246701" y="160567"/>
                      <a:pt x="247063" y="160365"/>
                    </a:cubicBezTo>
                    <a:cubicBezTo>
                      <a:pt x="247425" y="160204"/>
                      <a:pt x="247787" y="160003"/>
                      <a:pt x="248109" y="159842"/>
                    </a:cubicBezTo>
                    <a:cubicBezTo>
                      <a:pt x="248190" y="159842"/>
                      <a:pt x="248391" y="159762"/>
                      <a:pt x="248391" y="159762"/>
                    </a:cubicBezTo>
                    <a:cubicBezTo>
                      <a:pt x="248471" y="159681"/>
                      <a:pt x="248471" y="159681"/>
                      <a:pt x="248552" y="159681"/>
                    </a:cubicBezTo>
                    <a:cubicBezTo>
                      <a:pt x="249356" y="159400"/>
                      <a:pt x="250161" y="159239"/>
                      <a:pt x="250965" y="159078"/>
                    </a:cubicBezTo>
                    <a:cubicBezTo>
                      <a:pt x="251126" y="158998"/>
                      <a:pt x="251246" y="158998"/>
                      <a:pt x="251327" y="158998"/>
                    </a:cubicBezTo>
                    <a:cubicBezTo>
                      <a:pt x="251769" y="159078"/>
                      <a:pt x="252131" y="158998"/>
                      <a:pt x="252574" y="158917"/>
                    </a:cubicBezTo>
                    <a:cubicBezTo>
                      <a:pt x="253298" y="158917"/>
                      <a:pt x="254183" y="158998"/>
                      <a:pt x="254866" y="158998"/>
                    </a:cubicBezTo>
                    <a:cubicBezTo>
                      <a:pt x="254866" y="158998"/>
                      <a:pt x="254866" y="158998"/>
                      <a:pt x="254947" y="158998"/>
                    </a:cubicBezTo>
                    <a:cubicBezTo>
                      <a:pt x="255027" y="158998"/>
                      <a:pt x="255027" y="159078"/>
                      <a:pt x="255108" y="159078"/>
                    </a:cubicBezTo>
                    <a:cubicBezTo>
                      <a:pt x="255631" y="159158"/>
                      <a:pt x="256194" y="159239"/>
                      <a:pt x="256636" y="159360"/>
                    </a:cubicBezTo>
                    <a:cubicBezTo>
                      <a:pt x="257521" y="159521"/>
                      <a:pt x="258325" y="159802"/>
                      <a:pt x="259130" y="160084"/>
                    </a:cubicBezTo>
                    <a:cubicBezTo>
                      <a:pt x="259130" y="160084"/>
                      <a:pt x="259211" y="160164"/>
                      <a:pt x="259291" y="160164"/>
                    </a:cubicBezTo>
                    <a:cubicBezTo>
                      <a:pt x="259291" y="160164"/>
                      <a:pt x="259371" y="160164"/>
                      <a:pt x="259371" y="160245"/>
                    </a:cubicBezTo>
                    <a:cubicBezTo>
                      <a:pt x="259452" y="160245"/>
                      <a:pt x="259653" y="160325"/>
                      <a:pt x="259653" y="160325"/>
                    </a:cubicBezTo>
                    <a:cubicBezTo>
                      <a:pt x="260015" y="160486"/>
                      <a:pt x="260377" y="160687"/>
                      <a:pt x="260699" y="160848"/>
                    </a:cubicBezTo>
                    <a:cubicBezTo>
                      <a:pt x="260779" y="160848"/>
                      <a:pt x="260779" y="160928"/>
                      <a:pt x="260860" y="160928"/>
                    </a:cubicBezTo>
                    <a:cubicBezTo>
                      <a:pt x="261584" y="161290"/>
                      <a:pt x="262268" y="161652"/>
                      <a:pt x="262911" y="162175"/>
                    </a:cubicBezTo>
                    <a:cubicBezTo>
                      <a:pt x="263193" y="162256"/>
                      <a:pt x="263353" y="162457"/>
                      <a:pt x="263514" y="162618"/>
                    </a:cubicBezTo>
                    <a:cubicBezTo>
                      <a:pt x="263514" y="162618"/>
                      <a:pt x="263514" y="162618"/>
                      <a:pt x="263595" y="162698"/>
                    </a:cubicBezTo>
                    <a:cubicBezTo>
                      <a:pt x="263876" y="162859"/>
                      <a:pt x="264198" y="163140"/>
                      <a:pt x="264399" y="163221"/>
                    </a:cubicBezTo>
                    <a:cubicBezTo>
                      <a:pt x="265003" y="163824"/>
                      <a:pt x="265566" y="164388"/>
                      <a:pt x="266089" y="164991"/>
                    </a:cubicBezTo>
                    <a:cubicBezTo>
                      <a:pt x="266451" y="165272"/>
                      <a:pt x="266692" y="165715"/>
                      <a:pt x="267054" y="166037"/>
                    </a:cubicBezTo>
                    <a:cubicBezTo>
                      <a:pt x="267215" y="166117"/>
                      <a:pt x="267215" y="166318"/>
                      <a:pt x="267335" y="166399"/>
                    </a:cubicBezTo>
                    <a:cubicBezTo>
                      <a:pt x="267698" y="167002"/>
                      <a:pt x="268060" y="167565"/>
                      <a:pt x="268381" y="168088"/>
                    </a:cubicBezTo>
                    <a:cubicBezTo>
                      <a:pt x="268462" y="168249"/>
                      <a:pt x="268663" y="168531"/>
                      <a:pt x="268744" y="168691"/>
                    </a:cubicBezTo>
                    <a:cubicBezTo>
                      <a:pt x="268904" y="169054"/>
                      <a:pt x="269105" y="169415"/>
                      <a:pt x="269266" y="169737"/>
                    </a:cubicBezTo>
                    <a:cubicBezTo>
                      <a:pt x="269266" y="169737"/>
                      <a:pt x="269346" y="169898"/>
                      <a:pt x="269346" y="170019"/>
                    </a:cubicBezTo>
                    <a:cubicBezTo>
                      <a:pt x="269346" y="170179"/>
                      <a:pt x="269508" y="170461"/>
                      <a:pt x="269508" y="170542"/>
                    </a:cubicBezTo>
                    <a:cubicBezTo>
                      <a:pt x="269869" y="171427"/>
                      <a:pt x="270030" y="172311"/>
                      <a:pt x="270312" y="173196"/>
                    </a:cubicBezTo>
                    <a:cubicBezTo>
                      <a:pt x="270312" y="173277"/>
                      <a:pt x="270392" y="173800"/>
                      <a:pt x="270473" y="174162"/>
                    </a:cubicBezTo>
                    <a:cubicBezTo>
                      <a:pt x="270513" y="174242"/>
                      <a:pt x="270513" y="174242"/>
                      <a:pt x="270513" y="17432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" name="任意多边形: 形状 98"/>
              <p:cNvSpPr/>
              <p:nvPr/>
            </p:nvSpPr>
            <p:spPr>
              <a:xfrm>
                <a:off x="5882534" y="2312711"/>
                <a:ext cx="32178" cy="32178"/>
              </a:xfrm>
              <a:custGeom>
                <a:avLst/>
                <a:gdLst>
                  <a:gd name="connsiteX0" fmla="*/ 32198 w 32178"/>
                  <a:gd name="connsiteY0" fmla="*/ 18100 h 32178"/>
                  <a:gd name="connsiteX1" fmla="*/ 32198 w 32178"/>
                  <a:gd name="connsiteY1" fmla="*/ 18462 h 32178"/>
                  <a:gd name="connsiteX2" fmla="*/ 32198 w 32178"/>
                  <a:gd name="connsiteY2" fmla="*/ 20514 h 32178"/>
                  <a:gd name="connsiteX3" fmla="*/ 32198 w 32178"/>
                  <a:gd name="connsiteY3" fmla="*/ 20875 h 32178"/>
                  <a:gd name="connsiteX4" fmla="*/ 32118 w 32178"/>
                  <a:gd name="connsiteY4" fmla="*/ 21157 h 32178"/>
                  <a:gd name="connsiteX5" fmla="*/ 31676 w 32178"/>
                  <a:gd name="connsiteY5" fmla="*/ 22846 h 32178"/>
                  <a:gd name="connsiteX6" fmla="*/ 31514 w 32178"/>
                  <a:gd name="connsiteY6" fmla="*/ 23369 h 32178"/>
                  <a:gd name="connsiteX7" fmla="*/ 30630 w 32178"/>
                  <a:gd name="connsiteY7" fmla="*/ 25059 h 32178"/>
                  <a:gd name="connsiteX8" fmla="*/ 30107 w 32178"/>
                  <a:gd name="connsiteY8" fmla="*/ 25783 h 32178"/>
                  <a:gd name="connsiteX9" fmla="*/ 29141 w 32178"/>
                  <a:gd name="connsiteY9" fmla="*/ 26828 h 32178"/>
                  <a:gd name="connsiteX10" fmla="*/ 28337 w 32178"/>
                  <a:gd name="connsiteY10" fmla="*/ 27633 h 32178"/>
                  <a:gd name="connsiteX11" fmla="*/ 27894 w 32178"/>
                  <a:gd name="connsiteY11" fmla="*/ 27914 h 32178"/>
                  <a:gd name="connsiteX12" fmla="*/ 27090 w 32178"/>
                  <a:gd name="connsiteY12" fmla="*/ 28437 h 32178"/>
                  <a:gd name="connsiteX13" fmla="*/ 25923 w 32178"/>
                  <a:gd name="connsiteY13" fmla="*/ 29162 h 32178"/>
                  <a:gd name="connsiteX14" fmla="*/ 24878 w 32178"/>
                  <a:gd name="connsiteY14" fmla="*/ 29523 h 32178"/>
                  <a:gd name="connsiteX15" fmla="*/ 23108 w 32178"/>
                  <a:gd name="connsiteY15" fmla="*/ 29966 h 32178"/>
                  <a:gd name="connsiteX16" fmla="*/ 22746 w 32178"/>
                  <a:gd name="connsiteY16" fmla="*/ 30046 h 32178"/>
                  <a:gd name="connsiteX17" fmla="*/ 22666 w 32178"/>
                  <a:gd name="connsiteY17" fmla="*/ 30046 h 32178"/>
                  <a:gd name="connsiteX18" fmla="*/ 22303 w 32178"/>
                  <a:gd name="connsiteY18" fmla="*/ 30046 h 32178"/>
                  <a:gd name="connsiteX19" fmla="*/ 19287 w 32178"/>
                  <a:gd name="connsiteY19" fmla="*/ 30046 h 32178"/>
                  <a:gd name="connsiteX20" fmla="*/ 18925 w 32178"/>
                  <a:gd name="connsiteY20" fmla="*/ 30046 h 32178"/>
                  <a:gd name="connsiteX21" fmla="*/ 18844 w 32178"/>
                  <a:gd name="connsiteY21" fmla="*/ 30046 h 32178"/>
                  <a:gd name="connsiteX22" fmla="*/ 18402 w 32178"/>
                  <a:gd name="connsiteY22" fmla="*/ 29966 h 32178"/>
                  <a:gd name="connsiteX23" fmla="*/ 17235 w 32178"/>
                  <a:gd name="connsiteY23" fmla="*/ 29805 h 32178"/>
                  <a:gd name="connsiteX24" fmla="*/ 14500 w 32178"/>
                  <a:gd name="connsiteY24" fmla="*/ 29001 h 32178"/>
                  <a:gd name="connsiteX25" fmla="*/ 14138 w 32178"/>
                  <a:gd name="connsiteY25" fmla="*/ 28920 h 32178"/>
                  <a:gd name="connsiteX26" fmla="*/ 13977 w 32178"/>
                  <a:gd name="connsiteY26" fmla="*/ 28759 h 32178"/>
                  <a:gd name="connsiteX27" fmla="*/ 12730 w 32178"/>
                  <a:gd name="connsiteY27" fmla="*/ 28156 h 32178"/>
                  <a:gd name="connsiteX28" fmla="*/ 12449 w 32178"/>
                  <a:gd name="connsiteY28" fmla="*/ 27995 h 32178"/>
                  <a:gd name="connsiteX29" fmla="*/ 10317 w 32178"/>
                  <a:gd name="connsiteY29" fmla="*/ 26748 h 32178"/>
                  <a:gd name="connsiteX30" fmla="*/ 9955 w 32178"/>
                  <a:gd name="connsiteY30" fmla="*/ 26466 h 32178"/>
                  <a:gd name="connsiteX31" fmla="*/ 9875 w 32178"/>
                  <a:gd name="connsiteY31" fmla="*/ 26386 h 32178"/>
                  <a:gd name="connsiteX32" fmla="*/ 9713 w 32178"/>
                  <a:gd name="connsiteY32" fmla="*/ 26305 h 32178"/>
                  <a:gd name="connsiteX33" fmla="*/ 8829 w 32178"/>
                  <a:gd name="connsiteY33" fmla="*/ 25501 h 32178"/>
                  <a:gd name="connsiteX34" fmla="*/ 6858 w 32178"/>
                  <a:gd name="connsiteY34" fmla="*/ 23450 h 32178"/>
                  <a:gd name="connsiteX35" fmla="*/ 6576 w 32178"/>
                  <a:gd name="connsiteY35" fmla="*/ 23007 h 32178"/>
                  <a:gd name="connsiteX36" fmla="*/ 5691 w 32178"/>
                  <a:gd name="connsiteY36" fmla="*/ 21962 h 32178"/>
                  <a:gd name="connsiteX37" fmla="*/ 4284 w 32178"/>
                  <a:gd name="connsiteY37" fmla="*/ 19387 h 32178"/>
                  <a:gd name="connsiteX38" fmla="*/ 4203 w 32178"/>
                  <a:gd name="connsiteY38" fmla="*/ 19226 h 32178"/>
                  <a:gd name="connsiteX39" fmla="*/ 4123 w 32178"/>
                  <a:gd name="connsiteY39" fmla="*/ 19146 h 32178"/>
                  <a:gd name="connsiteX40" fmla="*/ 4123 w 32178"/>
                  <a:gd name="connsiteY40" fmla="*/ 19066 h 32178"/>
                  <a:gd name="connsiteX41" fmla="*/ 4123 w 32178"/>
                  <a:gd name="connsiteY41" fmla="*/ 18985 h 32178"/>
                  <a:gd name="connsiteX42" fmla="*/ 3600 w 32178"/>
                  <a:gd name="connsiteY42" fmla="*/ 17577 h 32178"/>
                  <a:gd name="connsiteX43" fmla="*/ 3238 w 32178"/>
                  <a:gd name="connsiteY43" fmla="*/ 16169 h 32178"/>
                  <a:gd name="connsiteX44" fmla="*/ 3077 w 32178"/>
                  <a:gd name="connsiteY44" fmla="*/ 15365 h 32178"/>
                  <a:gd name="connsiteX45" fmla="*/ 3077 w 32178"/>
                  <a:gd name="connsiteY45" fmla="*/ 15084 h 32178"/>
                  <a:gd name="connsiteX46" fmla="*/ 3077 w 32178"/>
                  <a:gd name="connsiteY46" fmla="*/ 14359 h 32178"/>
                  <a:gd name="connsiteX47" fmla="*/ 3077 w 32178"/>
                  <a:gd name="connsiteY47" fmla="*/ 13032 h 32178"/>
                  <a:gd name="connsiteX48" fmla="*/ 3077 w 32178"/>
                  <a:gd name="connsiteY48" fmla="*/ 12590 h 32178"/>
                  <a:gd name="connsiteX49" fmla="*/ 3157 w 32178"/>
                  <a:gd name="connsiteY49" fmla="*/ 12147 h 32178"/>
                  <a:gd name="connsiteX50" fmla="*/ 3157 w 32178"/>
                  <a:gd name="connsiteY50" fmla="*/ 12067 h 32178"/>
                  <a:gd name="connsiteX51" fmla="*/ 3318 w 32178"/>
                  <a:gd name="connsiteY51" fmla="*/ 11182 h 32178"/>
                  <a:gd name="connsiteX52" fmla="*/ 3680 w 32178"/>
                  <a:gd name="connsiteY52" fmla="*/ 9935 h 32178"/>
                  <a:gd name="connsiteX53" fmla="*/ 3680 w 32178"/>
                  <a:gd name="connsiteY53" fmla="*/ 9854 h 32178"/>
                  <a:gd name="connsiteX54" fmla="*/ 3761 w 32178"/>
                  <a:gd name="connsiteY54" fmla="*/ 9774 h 32178"/>
                  <a:gd name="connsiteX55" fmla="*/ 3922 w 32178"/>
                  <a:gd name="connsiteY55" fmla="*/ 9412 h 32178"/>
                  <a:gd name="connsiteX56" fmla="*/ 4525 w 32178"/>
                  <a:gd name="connsiteY56" fmla="*/ 8245 h 32178"/>
                  <a:gd name="connsiteX57" fmla="*/ 4686 w 32178"/>
                  <a:gd name="connsiteY57" fmla="*/ 7964 h 32178"/>
                  <a:gd name="connsiteX58" fmla="*/ 4686 w 32178"/>
                  <a:gd name="connsiteY58" fmla="*/ 7884 h 32178"/>
                  <a:gd name="connsiteX59" fmla="*/ 4847 w 32178"/>
                  <a:gd name="connsiteY59" fmla="*/ 7722 h 32178"/>
                  <a:gd name="connsiteX60" fmla="*/ 5008 w 32178"/>
                  <a:gd name="connsiteY60" fmla="*/ 7562 h 32178"/>
                  <a:gd name="connsiteX61" fmla="*/ 5088 w 32178"/>
                  <a:gd name="connsiteY61" fmla="*/ 7481 h 32178"/>
                  <a:gd name="connsiteX62" fmla="*/ 7140 w 32178"/>
                  <a:gd name="connsiteY62" fmla="*/ 5430 h 32178"/>
                  <a:gd name="connsiteX63" fmla="*/ 7220 w 32178"/>
                  <a:gd name="connsiteY63" fmla="*/ 5349 h 32178"/>
                  <a:gd name="connsiteX64" fmla="*/ 7502 w 32178"/>
                  <a:gd name="connsiteY64" fmla="*/ 5188 h 32178"/>
                  <a:gd name="connsiteX65" fmla="*/ 9271 w 32178"/>
                  <a:gd name="connsiteY65" fmla="*/ 4143 h 32178"/>
                  <a:gd name="connsiteX66" fmla="*/ 9633 w 32178"/>
                  <a:gd name="connsiteY66" fmla="*/ 3982 h 32178"/>
                  <a:gd name="connsiteX67" fmla="*/ 9794 w 32178"/>
                  <a:gd name="connsiteY67" fmla="*/ 3902 h 32178"/>
                  <a:gd name="connsiteX68" fmla="*/ 10840 w 32178"/>
                  <a:gd name="connsiteY68" fmla="*/ 3620 h 32178"/>
                  <a:gd name="connsiteX69" fmla="*/ 12087 w 32178"/>
                  <a:gd name="connsiteY69" fmla="*/ 3258 h 32178"/>
                  <a:gd name="connsiteX70" fmla="*/ 12529 w 32178"/>
                  <a:gd name="connsiteY70" fmla="*/ 3177 h 32178"/>
                  <a:gd name="connsiteX71" fmla="*/ 12610 w 32178"/>
                  <a:gd name="connsiteY71" fmla="*/ 3177 h 32178"/>
                  <a:gd name="connsiteX72" fmla="*/ 12690 w 32178"/>
                  <a:gd name="connsiteY72" fmla="*/ 3177 h 32178"/>
                  <a:gd name="connsiteX73" fmla="*/ 13414 w 32178"/>
                  <a:gd name="connsiteY73" fmla="*/ 3097 h 32178"/>
                  <a:gd name="connsiteX74" fmla="*/ 14741 w 32178"/>
                  <a:gd name="connsiteY74" fmla="*/ 3017 h 32178"/>
                  <a:gd name="connsiteX75" fmla="*/ 16592 w 32178"/>
                  <a:gd name="connsiteY75" fmla="*/ 3177 h 32178"/>
                  <a:gd name="connsiteX76" fmla="*/ 17477 w 32178"/>
                  <a:gd name="connsiteY76" fmla="*/ 3258 h 32178"/>
                  <a:gd name="connsiteX77" fmla="*/ 18804 w 32178"/>
                  <a:gd name="connsiteY77" fmla="*/ 3620 h 32178"/>
                  <a:gd name="connsiteX78" fmla="*/ 20936 w 32178"/>
                  <a:gd name="connsiteY78" fmla="*/ 4344 h 32178"/>
                  <a:gd name="connsiteX79" fmla="*/ 21097 w 32178"/>
                  <a:gd name="connsiteY79" fmla="*/ 4424 h 32178"/>
                  <a:gd name="connsiteX80" fmla="*/ 21177 w 32178"/>
                  <a:gd name="connsiteY80" fmla="*/ 4424 h 32178"/>
                  <a:gd name="connsiteX81" fmla="*/ 21338 w 32178"/>
                  <a:gd name="connsiteY81" fmla="*/ 4505 h 32178"/>
                  <a:gd name="connsiteX82" fmla="*/ 21499 w 32178"/>
                  <a:gd name="connsiteY82" fmla="*/ 4585 h 32178"/>
                  <a:gd name="connsiteX83" fmla="*/ 22826 w 32178"/>
                  <a:gd name="connsiteY83" fmla="*/ 5309 h 32178"/>
                  <a:gd name="connsiteX84" fmla="*/ 25039 w 32178"/>
                  <a:gd name="connsiteY84" fmla="*/ 6636 h 32178"/>
                  <a:gd name="connsiteX85" fmla="*/ 25200 w 32178"/>
                  <a:gd name="connsiteY85" fmla="*/ 6797 h 32178"/>
                  <a:gd name="connsiteX86" fmla="*/ 26446 w 32178"/>
                  <a:gd name="connsiteY86" fmla="*/ 7843 h 32178"/>
                  <a:gd name="connsiteX87" fmla="*/ 28216 w 32178"/>
                  <a:gd name="connsiteY87" fmla="*/ 9693 h 32178"/>
                  <a:gd name="connsiteX88" fmla="*/ 28377 w 32178"/>
                  <a:gd name="connsiteY88" fmla="*/ 9975 h 32178"/>
                  <a:gd name="connsiteX89" fmla="*/ 29262 w 32178"/>
                  <a:gd name="connsiteY89" fmla="*/ 11222 h 32178"/>
                  <a:gd name="connsiteX90" fmla="*/ 29342 w 32178"/>
                  <a:gd name="connsiteY90" fmla="*/ 11302 h 32178"/>
                  <a:gd name="connsiteX91" fmla="*/ 30589 w 32178"/>
                  <a:gd name="connsiteY91" fmla="*/ 13595 h 32178"/>
                  <a:gd name="connsiteX92" fmla="*/ 30670 w 32178"/>
                  <a:gd name="connsiteY92" fmla="*/ 13675 h 32178"/>
                  <a:gd name="connsiteX93" fmla="*/ 30670 w 32178"/>
                  <a:gd name="connsiteY93" fmla="*/ 13756 h 32178"/>
                  <a:gd name="connsiteX94" fmla="*/ 30830 w 32178"/>
                  <a:gd name="connsiteY94" fmla="*/ 14198 h 32178"/>
                  <a:gd name="connsiteX95" fmla="*/ 31273 w 32178"/>
                  <a:gd name="connsiteY95" fmla="*/ 15526 h 32178"/>
                  <a:gd name="connsiteX96" fmla="*/ 32198 w 32178"/>
                  <a:gd name="connsiteY96" fmla="*/ 18100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32178" h="32178">
                    <a:moveTo>
                      <a:pt x="32198" y="18100"/>
                    </a:moveTo>
                    <a:cubicBezTo>
                      <a:pt x="32198" y="18100"/>
                      <a:pt x="32198" y="18180"/>
                      <a:pt x="32198" y="18462"/>
                    </a:cubicBezTo>
                    <a:lnTo>
                      <a:pt x="32198" y="20514"/>
                    </a:lnTo>
                    <a:cubicBezTo>
                      <a:pt x="32198" y="20875"/>
                      <a:pt x="32198" y="20875"/>
                      <a:pt x="32198" y="20875"/>
                    </a:cubicBezTo>
                    <a:cubicBezTo>
                      <a:pt x="32198" y="20956"/>
                      <a:pt x="32198" y="20956"/>
                      <a:pt x="32118" y="21157"/>
                    </a:cubicBezTo>
                    <a:cubicBezTo>
                      <a:pt x="32037" y="21680"/>
                      <a:pt x="31836" y="22203"/>
                      <a:pt x="31676" y="22846"/>
                    </a:cubicBezTo>
                    <a:cubicBezTo>
                      <a:pt x="31595" y="23007"/>
                      <a:pt x="31595" y="23208"/>
                      <a:pt x="31514" y="23369"/>
                    </a:cubicBezTo>
                    <a:cubicBezTo>
                      <a:pt x="31233" y="23973"/>
                      <a:pt x="30992" y="24536"/>
                      <a:pt x="30630" y="25059"/>
                    </a:cubicBezTo>
                    <a:cubicBezTo>
                      <a:pt x="30549" y="25139"/>
                      <a:pt x="30268" y="25501"/>
                      <a:pt x="30107" y="25783"/>
                    </a:cubicBezTo>
                    <a:cubicBezTo>
                      <a:pt x="29825" y="26145"/>
                      <a:pt x="29503" y="26587"/>
                      <a:pt x="29141" y="26828"/>
                    </a:cubicBezTo>
                    <a:cubicBezTo>
                      <a:pt x="29061" y="26989"/>
                      <a:pt x="28619" y="27351"/>
                      <a:pt x="28337" y="27633"/>
                    </a:cubicBezTo>
                    <a:lnTo>
                      <a:pt x="27894" y="27914"/>
                    </a:lnTo>
                    <a:cubicBezTo>
                      <a:pt x="27613" y="28075"/>
                      <a:pt x="27371" y="28276"/>
                      <a:pt x="27090" y="28437"/>
                    </a:cubicBezTo>
                    <a:cubicBezTo>
                      <a:pt x="26808" y="28598"/>
                      <a:pt x="25923" y="29162"/>
                      <a:pt x="25923" y="29162"/>
                    </a:cubicBezTo>
                    <a:cubicBezTo>
                      <a:pt x="25843" y="29162"/>
                      <a:pt x="25119" y="29443"/>
                      <a:pt x="24878" y="29523"/>
                    </a:cubicBezTo>
                    <a:cubicBezTo>
                      <a:pt x="24274" y="29685"/>
                      <a:pt x="23711" y="29805"/>
                      <a:pt x="23108" y="29966"/>
                    </a:cubicBezTo>
                    <a:cubicBezTo>
                      <a:pt x="23027" y="29966"/>
                      <a:pt x="22947" y="29966"/>
                      <a:pt x="22746" y="30046"/>
                    </a:cubicBezTo>
                    <a:lnTo>
                      <a:pt x="22666" y="30046"/>
                    </a:lnTo>
                    <a:cubicBezTo>
                      <a:pt x="22585" y="30046"/>
                      <a:pt x="22303" y="30046"/>
                      <a:pt x="22303" y="30046"/>
                    </a:cubicBezTo>
                    <a:cubicBezTo>
                      <a:pt x="21218" y="30127"/>
                      <a:pt x="20252" y="30127"/>
                      <a:pt x="19287" y="30046"/>
                    </a:cubicBezTo>
                    <a:lnTo>
                      <a:pt x="18925" y="30046"/>
                    </a:lnTo>
                    <a:cubicBezTo>
                      <a:pt x="18925" y="30046"/>
                      <a:pt x="18925" y="30046"/>
                      <a:pt x="18844" y="30046"/>
                    </a:cubicBezTo>
                    <a:cubicBezTo>
                      <a:pt x="18764" y="30046"/>
                      <a:pt x="18563" y="30046"/>
                      <a:pt x="18402" y="29966"/>
                    </a:cubicBezTo>
                    <a:cubicBezTo>
                      <a:pt x="18040" y="29966"/>
                      <a:pt x="17598" y="29885"/>
                      <a:pt x="17235" y="29805"/>
                    </a:cubicBezTo>
                    <a:cubicBezTo>
                      <a:pt x="16270" y="29523"/>
                      <a:pt x="15385" y="29282"/>
                      <a:pt x="14500" y="29001"/>
                    </a:cubicBezTo>
                    <a:cubicBezTo>
                      <a:pt x="14339" y="28920"/>
                      <a:pt x="14218" y="28920"/>
                      <a:pt x="14138" y="28920"/>
                    </a:cubicBezTo>
                    <a:cubicBezTo>
                      <a:pt x="14138" y="28920"/>
                      <a:pt x="14058" y="28759"/>
                      <a:pt x="13977" y="28759"/>
                    </a:cubicBezTo>
                    <a:cubicBezTo>
                      <a:pt x="13535" y="28598"/>
                      <a:pt x="13093" y="28397"/>
                      <a:pt x="12730" y="28156"/>
                    </a:cubicBezTo>
                    <a:cubicBezTo>
                      <a:pt x="12650" y="28075"/>
                      <a:pt x="12570" y="28075"/>
                      <a:pt x="12449" y="27995"/>
                    </a:cubicBezTo>
                    <a:cubicBezTo>
                      <a:pt x="11725" y="27633"/>
                      <a:pt x="11041" y="27191"/>
                      <a:pt x="10317" y="26748"/>
                    </a:cubicBezTo>
                    <a:cubicBezTo>
                      <a:pt x="10236" y="26668"/>
                      <a:pt x="10036" y="26587"/>
                      <a:pt x="9955" y="26466"/>
                    </a:cubicBezTo>
                    <a:cubicBezTo>
                      <a:pt x="9955" y="26466"/>
                      <a:pt x="9875" y="26466"/>
                      <a:pt x="9875" y="26386"/>
                    </a:cubicBezTo>
                    <a:cubicBezTo>
                      <a:pt x="9794" y="26386"/>
                      <a:pt x="9794" y="26305"/>
                      <a:pt x="9713" y="26305"/>
                    </a:cubicBezTo>
                    <a:cubicBezTo>
                      <a:pt x="9352" y="26024"/>
                      <a:pt x="9111" y="25783"/>
                      <a:pt x="8829" y="25501"/>
                    </a:cubicBezTo>
                    <a:cubicBezTo>
                      <a:pt x="8105" y="24898"/>
                      <a:pt x="7502" y="24174"/>
                      <a:pt x="6858" y="23450"/>
                    </a:cubicBezTo>
                    <a:cubicBezTo>
                      <a:pt x="6777" y="23369"/>
                      <a:pt x="6697" y="23168"/>
                      <a:pt x="6576" y="23007"/>
                    </a:cubicBezTo>
                    <a:cubicBezTo>
                      <a:pt x="6214" y="22726"/>
                      <a:pt x="5973" y="22283"/>
                      <a:pt x="5691" y="21962"/>
                    </a:cubicBezTo>
                    <a:cubicBezTo>
                      <a:pt x="5168" y="21077"/>
                      <a:pt x="4726" y="20272"/>
                      <a:pt x="4284" y="19387"/>
                    </a:cubicBezTo>
                    <a:cubicBezTo>
                      <a:pt x="4203" y="19307"/>
                      <a:pt x="4203" y="19226"/>
                      <a:pt x="4203" y="19226"/>
                    </a:cubicBezTo>
                    <a:cubicBezTo>
                      <a:pt x="4123" y="19146"/>
                      <a:pt x="4123" y="19146"/>
                      <a:pt x="4123" y="19146"/>
                    </a:cubicBezTo>
                    <a:cubicBezTo>
                      <a:pt x="4203" y="19066"/>
                      <a:pt x="4203" y="19066"/>
                      <a:pt x="4123" y="19066"/>
                    </a:cubicBezTo>
                    <a:lnTo>
                      <a:pt x="4123" y="18985"/>
                    </a:lnTo>
                    <a:cubicBezTo>
                      <a:pt x="3962" y="18543"/>
                      <a:pt x="3761" y="18100"/>
                      <a:pt x="3600" y="17577"/>
                    </a:cubicBezTo>
                    <a:cubicBezTo>
                      <a:pt x="3520" y="17135"/>
                      <a:pt x="3318" y="16612"/>
                      <a:pt x="3238" y="16169"/>
                    </a:cubicBezTo>
                    <a:cubicBezTo>
                      <a:pt x="3238" y="16089"/>
                      <a:pt x="3157" y="15646"/>
                      <a:pt x="3077" y="15365"/>
                    </a:cubicBezTo>
                    <a:cubicBezTo>
                      <a:pt x="3077" y="15204"/>
                      <a:pt x="3077" y="15084"/>
                      <a:pt x="3077" y="15084"/>
                    </a:cubicBezTo>
                    <a:lnTo>
                      <a:pt x="3077" y="14359"/>
                    </a:lnTo>
                    <a:cubicBezTo>
                      <a:pt x="2997" y="13917"/>
                      <a:pt x="2997" y="13475"/>
                      <a:pt x="3077" y="13032"/>
                    </a:cubicBezTo>
                    <a:lnTo>
                      <a:pt x="3077" y="12590"/>
                    </a:lnTo>
                    <a:cubicBezTo>
                      <a:pt x="3077" y="12429"/>
                      <a:pt x="3157" y="12308"/>
                      <a:pt x="3157" y="12147"/>
                    </a:cubicBezTo>
                    <a:cubicBezTo>
                      <a:pt x="3157" y="12067"/>
                      <a:pt x="3157" y="12067"/>
                      <a:pt x="3157" y="12067"/>
                    </a:cubicBezTo>
                    <a:cubicBezTo>
                      <a:pt x="3238" y="11785"/>
                      <a:pt x="3238" y="11463"/>
                      <a:pt x="3318" y="11182"/>
                    </a:cubicBezTo>
                    <a:cubicBezTo>
                      <a:pt x="3399" y="10739"/>
                      <a:pt x="3600" y="10377"/>
                      <a:pt x="3680" y="9935"/>
                    </a:cubicBezTo>
                    <a:lnTo>
                      <a:pt x="3680" y="9854"/>
                    </a:lnTo>
                    <a:cubicBezTo>
                      <a:pt x="3680" y="9854"/>
                      <a:pt x="3680" y="9854"/>
                      <a:pt x="3761" y="9774"/>
                    </a:cubicBezTo>
                    <a:cubicBezTo>
                      <a:pt x="3761" y="9693"/>
                      <a:pt x="3841" y="9613"/>
                      <a:pt x="3922" y="9412"/>
                    </a:cubicBezTo>
                    <a:cubicBezTo>
                      <a:pt x="4083" y="9050"/>
                      <a:pt x="4284" y="8688"/>
                      <a:pt x="4525" y="8245"/>
                    </a:cubicBezTo>
                    <a:cubicBezTo>
                      <a:pt x="4525" y="8165"/>
                      <a:pt x="4606" y="8085"/>
                      <a:pt x="4686" y="7964"/>
                    </a:cubicBezTo>
                    <a:lnTo>
                      <a:pt x="4686" y="7884"/>
                    </a:lnTo>
                    <a:cubicBezTo>
                      <a:pt x="4686" y="7884"/>
                      <a:pt x="4847" y="7803"/>
                      <a:pt x="4847" y="7722"/>
                    </a:cubicBezTo>
                    <a:cubicBezTo>
                      <a:pt x="4927" y="7642"/>
                      <a:pt x="5008" y="7642"/>
                      <a:pt x="5008" y="7562"/>
                    </a:cubicBezTo>
                    <a:cubicBezTo>
                      <a:pt x="5008" y="7562"/>
                      <a:pt x="5008" y="7481"/>
                      <a:pt x="5088" y="7481"/>
                    </a:cubicBezTo>
                    <a:cubicBezTo>
                      <a:pt x="5691" y="6757"/>
                      <a:pt x="6415" y="6074"/>
                      <a:pt x="7140" y="5430"/>
                    </a:cubicBezTo>
                    <a:lnTo>
                      <a:pt x="7220" y="5349"/>
                    </a:lnTo>
                    <a:cubicBezTo>
                      <a:pt x="7300" y="5269"/>
                      <a:pt x="7381" y="5269"/>
                      <a:pt x="7502" y="5188"/>
                    </a:cubicBezTo>
                    <a:cubicBezTo>
                      <a:pt x="8024" y="4827"/>
                      <a:pt x="8668" y="4384"/>
                      <a:pt x="9271" y="4143"/>
                    </a:cubicBezTo>
                    <a:cubicBezTo>
                      <a:pt x="9352" y="4063"/>
                      <a:pt x="9553" y="4063"/>
                      <a:pt x="9633" y="3982"/>
                    </a:cubicBezTo>
                    <a:cubicBezTo>
                      <a:pt x="9713" y="3982"/>
                      <a:pt x="9713" y="3982"/>
                      <a:pt x="9794" y="3902"/>
                    </a:cubicBezTo>
                    <a:cubicBezTo>
                      <a:pt x="10076" y="3821"/>
                      <a:pt x="10518" y="3740"/>
                      <a:pt x="10840" y="3620"/>
                    </a:cubicBezTo>
                    <a:cubicBezTo>
                      <a:pt x="11202" y="3459"/>
                      <a:pt x="11645" y="3338"/>
                      <a:pt x="12087" y="3258"/>
                    </a:cubicBezTo>
                    <a:cubicBezTo>
                      <a:pt x="12168" y="3258"/>
                      <a:pt x="12368" y="3258"/>
                      <a:pt x="12529" y="3177"/>
                    </a:cubicBezTo>
                    <a:cubicBezTo>
                      <a:pt x="12529" y="3177"/>
                      <a:pt x="12529" y="3177"/>
                      <a:pt x="12610" y="3177"/>
                    </a:cubicBezTo>
                    <a:lnTo>
                      <a:pt x="12690" y="3177"/>
                    </a:lnTo>
                    <a:cubicBezTo>
                      <a:pt x="12972" y="3097"/>
                      <a:pt x="13293" y="3097"/>
                      <a:pt x="13414" y="3097"/>
                    </a:cubicBezTo>
                    <a:cubicBezTo>
                      <a:pt x="13857" y="3097"/>
                      <a:pt x="14299" y="3017"/>
                      <a:pt x="14741" y="3017"/>
                    </a:cubicBezTo>
                    <a:cubicBezTo>
                      <a:pt x="15345" y="3017"/>
                      <a:pt x="15988" y="3097"/>
                      <a:pt x="16592" y="3177"/>
                    </a:cubicBezTo>
                    <a:cubicBezTo>
                      <a:pt x="16592" y="3177"/>
                      <a:pt x="17195" y="3177"/>
                      <a:pt x="17477" y="3258"/>
                    </a:cubicBezTo>
                    <a:cubicBezTo>
                      <a:pt x="17919" y="3338"/>
                      <a:pt x="18362" y="3419"/>
                      <a:pt x="18804" y="3620"/>
                    </a:cubicBezTo>
                    <a:cubicBezTo>
                      <a:pt x="19528" y="3781"/>
                      <a:pt x="20212" y="4063"/>
                      <a:pt x="20936" y="4344"/>
                    </a:cubicBezTo>
                    <a:cubicBezTo>
                      <a:pt x="21016" y="4344"/>
                      <a:pt x="21016" y="4344"/>
                      <a:pt x="21097" y="4424"/>
                    </a:cubicBezTo>
                    <a:lnTo>
                      <a:pt x="21177" y="4424"/>
                    </a:lnTo>
                    <a:cubicBezTo>
                      <a:pt x="21257" y="4424"/>
                      <a:pt x="21257" y="4424"/>
                      <a:pt x="21338" y="4505"/>
                    </a:cubicBezTo>
                    <a:cubicBezTo>
                      <a:pt x="21418" y="4505"/>
                      <a:pt x="21418" y="4585"/>
                      <a:pt x="21499" y="4585"/>
                    </a:cubicBezTo>
                    <a:cubicBezTo>
                      <a:pt x="21941" y="4746"/>
                      <a:pt x="22384" y="5028"/>
                      <a:pt x="22826" y="5309"/>
                    </a:cubicBezTo>
                    <a:cubicBezTo>
                      <a:pt x="23631" y="5671"/>
                      <a:pt x="24355" y="6194"/>
                      <a:pt x="25039" y="6636"/>
                    </a:cubicBezTo>
                    <a:cubicBezTo>
                      <a:pt x="25119" y="6636"/>
                      <a:pt x="25119" y="6717"/>
                      <a:pt x="25200" y="6797"/>
                    </a:cubicBezTo>
                    <a:cubicBezTo>
                      <a:pt x="25642" y="7159"/>
                      <a:pt x="26004" y="7522"/>
                      <a:pt x="26446" y="7843"/>
                    </a:cubicBezTo>
                    <a:cubicBezTo>
                      <a:pt x="27050" y="8447"/>
                      <a:pt x="27693" y="9090"/>
                      <a:pt x="28216" y="9693"/>
                    </a:cubicBezTo>
                    <a:cubicBezTo>
                      <a:pt x="28296" y="9774"/>
                      <a:pt x="28296" y="9854"/>
                      <a:pt x="28377" y="9975"/>
                    </a:cubicBezTo>
                    <a:cubicBezTo>
                      <a:pt x="28739" y="10418"/>
                      <a:pt x="28980" y="10779"/>
                      <a:pt x="29262" y="11222"/>
                    </a:cubicBezTo>
                    <a:cubicBezTo>
                      <a:pt x="29342" y="11222"/>
                      <a:pt x="29342" y="11302"/>
                      <a:pt x="29342" y="11302"/>
                    </a:cubicBezTo>
                    <a:cubicBezTo>
                      <a:pt x="29785" y="12027"/>
                      <a:pt x="30228" y="12831"/>
                      <a:pt x="30589" y="13595"/>
                    </a:cubicBezTo>
                    <a:lnTo>
                      <a:pt x="30670" y="13675"/>
                    </a:lnTo>
                    <a:cubicBezTo>
                      <a:pt x="30670" y="13675"/>
                      <a:pt x="30670" y="13675"/>
                      <a:pt x="30670" y="13756"/>
                    </a:cubicBezTo>
                    <a:cubicBezTo>
                      <a:pt x="30750" y="13917"/>
                      <a:pt x="30750" y="14118"/>
                      <a:pt x="30830" y="14198"/>
                    </a:cubicBezTo>
                    <a:cubicBezTo>
                      <a:pt x="30992" y="14641"/>
                      <a:pt x="31112" y="15084"/>
                      <a:pt x="31273" y="15526"/>
                    </a:cubicBezTo>
                    <a:cubicBezTo>
                      <a:pt x="31756" y="16250"/>
                      <a:pt x="32037" y="17135"/>
                      <a:pt x="32198" y="1810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" name="任意多边形: 形状 99"/>
              <p:cNvSpPr/>
              <p:nvPr/>
            </p:nvSpPr>
            <p:spPr>
              <a:xfrm>
                <a:off x="5891282" y="2476297"/>
                <a:ext cx="32178" cy="32178"/>
              </a:xfrm>
              <a:custGeom>
                <a:avLst/>
                <a:gdLst>
                  <a:gd name="connsiteX0" fmla="*/ 32259 w 32178"/>
                  <a:gd name="connsiteY0" fmla="*/ 19629 h 32178"/>
                  <a:gd name="connsiteX1" fmla="*/ 32259 w 32178"/>
                  <a:gd name="connsiteY1" fmla="*/ 20434 h 32178"/>
                  <a:gd name="connsiteX2" fmla="*/ 32178 w 32178"/>
                  <a:gd name="connsiteY2" fmla="*/ 20956 h 32178"/>
                  <a:gd name="connsiteX3" fmla="*/ 32018 w 32178"/>
                  <a:gd name="connsiteY3" fmla="*/ 22002 h 32178"/>
                  <a:gd name="connsiteX4" fmla="*/ 31655 w 32178"/>
                  <a:gd name="connsiteY4" fmla="*/ 22968 h 32178"/>
                  <a:gd name="connsiteX5" fmla="*/ 31495 w 32178"/>
                  <a:gd name="connsiteY5" fmla="*/ 23491 h 32178"/>
                  <a:gd name="connsiteX6" fmla="*/ 30891 w 32178"/>
                  <a:gd name="connsiteY6" fmla="*/ 24657 h 32178"/>
                  <a:gd name="connsiteX7" fmla="*/ 30087 w 32178"/>
                  <a:gd name="connsiteY7" fmla="*/ 25823 h 32178"/>
                  <a:gd name="connsiteX8" fmla="*/ 29484 w 32178"/>
                  <a:gd name="connsiteY8" fmla="*/ 26628 h 32178"/>
                  <a:gd name="connsiteX9" fmla="*/ 28438 w 32178"/>
                  <a:gd name="connsiteY9" fmla="*/ 27673 h 32178"/>
                  <a:gd name="connsiteX10" fmla="*/ 27995 w 32178"/>
                  <a:gd name="connsiteY10" fmla="*/ 27955 h 32178"/>
                  <a:gd name="connsiteX11" fmla="*/ 27473 w 32178"/>
                  <a:gd name="connsiteY11" fmla="*/ 28317 h 32178"/>
                  <a:gd name="connsiteX12" fmla="*/ 25864 w 32178"/>
                  <a:gd name="connsiteY12" fmla="*/ 29202 h 32178"/>
                  <a:gd name="connsiteX13" fmla="*/ 25260 w 32178"/>
                  <a:gd name="connsiteY13" fmla="*/ 29484 h 32178"/>
                  <a:gd name="connsiteX14" fmla="*/ 23209 w 32178"/>
                  <a:gd name="connsiteY14" fmla="*/ 30007 h 32178"/>
                  <a:gd name="connsiteX15" fmla="*/ 22927 w 32178"/>
                  <a:gd name="connsiteY15" fmla="*/ 30087 h 32178"/>
                  <a:gd name="connsiteX16" fmla="*/ 22565 w 32178"/>
                  <a:gd name="connsiteY16" fmla="*/ 30087 h 32178"/>
                  <a:gd name="connsiteX17" fmla="*/ 20876 w 32178"/>
                  <a:gd name="connsiteY17" fmla="*/ 30167 h 32178"/>
                  <a:gd name="connsiteX18" fmla="*/ 19267 w 32178"/>
                  <a:gd name="connsiteY18" fmla="*/ 30087 h 32178"/>
                  <a:gd name="connsiteX19" fmla="*/ 18663 w 32178"/>
                  <a:gd name="connsiteY19" fmla="*/ 30087 h 32178"/>
                  <a:gd name="connsiteX20" fmla="*/ 16532 w 32178"/>
                  <a:gd name="connsiteY20" fmla="*/ 29564 h 32178"/>
                  <a:gd name="connsiteX21" fmla="*/ 15647 w 32178"/>
                  <a:gd name="connsiteY21" fmla="*/ 29403 h 32178"/>
                  <a:gd name="connsiteX22" fmla="*/ 14400 w 32178"/>
                  <a:gd name="connsiteY22" fmla="*/ 28961 h 32178"/>
                  <a:gd name="connsiteX23" fmla="*/ 14320 w 32178"/>
                  <a:gd name="connsiteY23" fmla="*/ 28961 h 32178"/>
                  <a:gd name="connsiteX24" fmla="*/ 14159 w 32178"/>
                  <a:gd name="connsiteY24" fmla="*/ 28880 h 32178"/>
                  <a:gd name="connsiteX25" fmla="*/ 13877 w 32178"/>
                  <a:gd name="connsiteY25" fmla="*/ 28800 h 32178"/>
                  <a:gd name="connsiteX26" fmla="*/ 13797 w 32178"/>
                  <a:gd name="connsiteY26" fmla="*/ 28800 h 32178"/>
                  <a:gd name="connsiteX27" fmla="*/ 13716 w 32178"/>
                  <a:gd name="connsiteY27" fmla="*/ 28719 h 32178"/>
                  <a:gd name="connsiteX28" fmla="*/ 11303 w 32178"/>
                  <a:gd name="connsiteY28" fmla="*/ 27392 h 32178"/>
                  <a:gd name="connsiteX29" fmla="*/ 10056 w 32178"/>
                  <a:gd name="connsiteY29" fmla="*/ 26507 h 32178"/>
                  <a:gd name="connsiteX30" fmla="*/ 9976 w 32178"/>
                  <a:gd name="connsiteY30" fmla="*/ 26507 h 32178"/>
                  <a:gd name="connsiteX31" fmla="*/ 9613 w 32178"/>
                  <a:gd name="connsiteY31" fmla="*/ 26145 h 32178"/>
                  <a:gd name="connsiteX32" fmla="*/ 7481 w 32178"/>
                  <a:gd name="connsiteY32" fmla="*/ 24174 h 32178"/>
                  <a:gd name="connsiteX33" fmla="*/ 6758 w 32178"/>
                  <a:gd name="connsiteY33" fmla="*/ 23289 h 32178"/>
                  <a:gd name="connsiteX34" fmla="*/ 6476 w 32178"/>
                  <a:gd name="connsiteY34" fmla="*/ 22927 h 32178"/>
                  <a:gd name="connsiteX35" fmla="*/ 6396 w 32178"/>
                  <a:gd name="connsiteY35" fmla="*/ 22927 h 32178"/>
                  <a:gd name="connsiteX36" fmla="*/ 6396 w 32178"/>
                  <a:gd name="connsiteY36" fmla="*/ 22847 h 32178"/>
                  <a:gd name="connsiteX37" fmla="*/ 6235 w 32178"/>
                  <a:gd name="connsiteY37" fmla="*/ 22686 h 32178"/>
                  <a:gd name="connsiteX38" fmla="*/ 4626 w 32178"/>
                  <a:gd name="connsiteY38" fmla="*/ 20111 h 32178"/>
                  <a:gd name="connsiteX39" fmla="*/ 4264 w 32178"/>
                  <a:gd name="connsiteY39" fmla="*/ 19227 h 32178"/>
                  <a:gd name="connsiteX40" fmla="*/ 4183 w 32178"/>
                  <a:gd name="connsiteY40" fmla="*/ 19066 h 32178"/>
                  <a:gd name="connsiteX41" fmla="*/ 3821 w 32178"/>
                  <a:gd name="connsiteY41" fmla="*/ 18100 h 32178"/>
                  <a:gd name="connsiteX42" fmla="*/ 3097 w 32178"/>
                  <a:gd name="connsiteY42" fmla="*/ 15245 h 32178"/>
                  <a:gd name="connsiteX43" fmla="*/ 3097 w 32178"/>
                  <a:gd name="connsiteY43" fmla="*/ 15164 h 32178"/>
                  <a:gd name="connsiteX44" fmla="*/ 3017 w 32178"/>
                  <a:gd name="connsiteY44" fmla="*/ 14722 h 32178"/>
                  <a:gd name="connsiteX45" fmla="*/ 3017 w 32178"/>
                  <a:gd name="connsiteY45" fmla="*/ 13475 h 32178"/>
                  <a:gd name="connsiteX46" fmla="*/ 3097 w 32178"/>
                  <a:gd name="connsiteY46" fmla="*/ 12429 h 32178"/>
                  <a:gd name="connsiteX47" fmla="*/ 3258 w 32178"/>
                  <a:gd name="connsiteY47" fmla="*/ 11544 h 32178"/>
                  <a:gd name="connsiteX48" fmla="*/ 3620 w 32178"/>
                  <a:gd name="connsiteY48" fmla="*/ 10217 h 32178"/>
                  <a:gd name="connsiteX49" fmla="*/ 3701 w 32178"/>
                  <a:gd name="connsiteY49" fmla="*/ 9935 h 32178"/>
                  <a:gd name="connsiteX50" fmla="*/ 3701 w 32178"/>
                  <a:gd name="connsiteY50" fmla="*/ 9855 h 32178"/>
                  <a:gd name="connsiteX51" fmla="*/ 3781 w 32178"/>
                  <a:gd name="connsiteY51" fmla="*/ 9774 h 32178"/>
                  <a:gd name="connsiteX52" fmla="*/ 4304 w 32178"/>
                  <a:gd name="connsiteY52" fmla="*/ 8729 h 32178"/>
                  <a:gd name="connsiteX53" fmla="*/ 4465 w 32178"/>
                  <a:gd name="connsiteY53" fmla="*/ 8367 h 32178"/>
                  <a:gd name="connsiteX54" fmla="*/ 4827 w 32178"/>
                  <a:gd name="connsiteY54" fmla="*/ 7924 h 32178"/>
                  <a:gd name="connsiteX55" fmla="*/ 4827 w 32178"/>
                  <a:gd name="connsiteY55" fmla="*/ 7844 h 32178"/>
                  <a:gd name="connsiteX56" fmla="*/ 4988 w 32178"/>
                  <a:gd name="connsiteY56" fmla="*/ 7683 h 32178"/>
                  <a:gd name="connsiteX57" fmla="*/ 7200 w 32178"/>
                  <a:gd name="connsiteY57" fmla="*/ 5470 h 32178"/>
                  <a:gd name="connsiteX58" fmla="*/ 7803 w 32178"/>
                  <a:gd name="connsiteY58" fmla="*/ 4867 h 32178"/>
                  <a:gd name="connsiteX59" fmla="*/ 8085 w 32178"/>
                  <a:gd name="connsiteY59" fmla="*/ 4424 h 32178"/>
                  <a:gd name="connsiteX60" fmla="*/ 8809 w 32178"/>
                  <a:gd name="connsiteY60" fmla="*/ 4063 h 32178"/>
                  <a:gd name="connsiteX61" fmla="*/ 9090 w 32178"/>
                  <a:gd name="connsiteY61" fmla="*/ 3902 h 32178"/>
                  <a:gd name="connsiteX62" fmla="*/ 9171 w 32178"/>
                  <a:gd name="connsiteY62" fmla="*/ 3902 h 32178"/>
                  <a:gd name="connsiteX63" fmla="*/ 11303 w 32178"/>
                  <a:gd name="connsiteY63" fmla="*/ 3178 h 32178"/>
                  <a:gd name="connsiteX64" fmla="*/ 12027 w 32178"/>
                  <a:gd name="connsiteY64" fmla="*/ 3097 h 32178"/>
                  <a:gd name="connsiteX65" fmla="*/ 12308 w 32178"/>
                  <a:gd name="connsiteY65" fmla="*/ 3097 h 32178"/>
                  <a:gd name="connsiteX66" fmla="*/ 13032 w 32178"/>
                  <a:gd name="connsiteY66" fmla="*/ 3017 h 32178"/>
                  <a:gd name="connsiteX67" fmla="*/ 15325 w 32178"/>
                  <a:gd name="connsiteY67" fmla="*/ 3097 h 32178"/>
                  <a:gd name="connsiteX68" fmla="*/ 15929 w 32178"/>
                  <a:gd name="connsiteY68" fmla="*/ 3097 h 32178"/>
                  <a:gd name="connsiteX69" fmla="*/ 16894 w 32178"/>
                  <a:gd name="connsiteY69" fmla="*/ 3258 h 32178"/>
                  <a:gd name="connsiteX70" fmla="*/ 18060 w 32178"/>
                  <a:gd name="connsiteY70" fmla="*/ 3620 h 32178"/>
                  <a:gd name="connsiteX71" fmla="*/ 19307 w 32178"/>
                  <a:gd name="connsiteY71" fmla="*/ 3982 h 32178"/>
                  <a:gd name="connsiteX72" fmla="*/ 20554 w 32178"/>
                  <a:gd name="connsiteY72" fmla="*/ 4424 h 32178"/>
                  <a:gd name="connsiteX73" fmla="*/ 20634 w 32178"/>
                  <a:gd name="connsiteY73" fmla="*/ 4424 h 32178"/>
                  <a:gd name="connsiteX74" fmla="*/ 20715 w 32178"/>
                  <a:gd name="connsiteY74" fmla="*/ 4505 h 32178"/>
                  <a:gd name="connsiteX75" fmla="*/ 21077 w 32178"/>
                  <a:gd name="connsiteY75" fmla="*/ 4585 h 32178"/>
                  <a:gd name="connsiteX76" fmla="*/ 23289 w 32178"/>
                  <a:gd name="connsiteY76" fmla="*/ 5833 h 32178"/>
                  <a:gd name="connsiteX77" fmla="*/ 24335 w 32178"/>
                  <a:gd name="connsiteY77" fmla="*/ 6436 h 32178"/>
                  <a:gd name="connsiteX78" fmla="*/ 25139 w 32178"/>
                  <a:gd name="connsiteY78" fmla="*/ 7039 h 32178"/>
                  <a:gd name="connsiteX79" fmla="*/ 25944 w 32178"/>
                  <a:gd name="connsiteY79" fmla="*/ 7642 h 32178"/>
                  <a:gd name="connsiteX80" fmla="*/ 26829 w 32178"/>
                  <a:gd name="connsiteY80" fmla="*/ 8447 h 32178"/>
                  <a:gd name="connsiteX81" fmla="*/ 28679 w 32178"/>
                  <a:gd name="connsiteY81" fmla="*/ 10498 h 32178"/>
                  <a:gd name="connsiteX82" fmla="*/ 28840 w 32178"/>
                  <a:gd name="connsiteY82" fmla="*/ 10659 h 32178"/>
                  <a:gd name="connsiteX83" fmla="*/ 29001 w 32178"/>
                  <a:gd name="connsiteY83" fmla="*/ 10820 h 32178"/>
                  <a:gd name="connsiteX84" fmla="*/ 29725 w 32178"/>
                  <a:gd name="connsiteY84" fmla="*/ 11986 h 32178"/>
                  <a:gd name="connsiteX85" fmla="*/ 30972 w 32178"/>
                  <a:gd name="connsiteY85" fmla="*/ 14199 h 32178"/>
                  <a:gd name="connsiteX86" fmla="*/ 31253 w 32178"/>
                  <a:gd name="connsiteY86" fmla="*/ 15003 h 32178"/>
                  <a:gd name="connsiteX87" fmla="*/ 31615 w 32178"/>
                  <a:gd name="connsiteY87" fmla="*/ 16170 h 32178"/>
                  <a:gd name="connsiteX88" fmla="*/ 31977 w 32178"/>
                  <a:gd name="connsiteY88" fmla="*/ 17577 h 32178"/>
                  <a:gd name="connsiteX89" fmla="*/ 32138 w 32178"/>
                  <a:gd name="connsiteY89" fmla="*/ 18744 h 32178"/>
                  <a:gd name="connsiteX90" fmla="*/ 32259 w 32178"/>
                  <a:gd name="connsiteY90" fmla="*/ 19629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2178" h="32178">
                    <a:moveTo>
                      <a:pt x="32259" y="19629"/>
                    </a:moveTo>
                    <a:lnTo>
                      <a:pt x="32259" y="20434"/>
                    </a:lnTo>
                    <a:cubicBezTo>
                      <a:pt x="32259" y="20514"/>
                      <a:pt x="32259" y="20795"/>
                      <a:pt x="32178" y="20956"/>
                    </a:cubicBezTo>
                    <a:cubicBezTo>
                      <a:pt x="32178" y="20956"/>
                      <a:pt x="32018" y="21841"/>
                      <a:pt x="32018" y="22002"/>
                    </a:cubicBezTo>
                    <a:cubicBezTo>
                      <a:pt x="31937" y="22364"/>
                      <a:pt x="31857" y="22726"/>
                      <a:pt x="31655" y="22968"/>
                    </a:cubicBezTo>
                    <a:cubicBezTo>
                      <a:pt x="31655" y="23048"/>
                      <a:pt x="31495" y="23329"/>
                      <a:pt x="31495" y="23491"/>
                    </a:cubicBezTo>
                    <a:cubicBezTo>
                      <a:pt x="31495" y="23491"/>
                      <a:pt x="31052" y="24456"/>
                      <a:pt x="30891" y="24657"/>
                    </a:cubicBezTo>
                    <a:cubicBezTo>
                      <a:pt x="30730" y="25099"/>
                      <a:pt x="30449" y="25461"/>
                      <a:pt x="30087" y="25823"/>
                    </a:cubicBezTo>
                    <a:cubicBezTo>
                      <a:pt x="29926" y="26105"/>
                      <a:pt x="29564" y="26547"/>
                      <a:pt x="29484" y="26628"/>
                    </a:cubicBezTo>
                    <a:cubicBezTo>
                      <a:pt x="29202" y="26990"/>
                      <a:pt x="28759" y="27352"/>
                      <a:pt x="28438" y="27673"/>
                    </a:cubicBezTo>
                    <a:cubicBezTo>
                      <a:pt x="28438" y="27673"/>
                      <a:pt x="28156" y="27754"/>
                      <a:pt x="27995" y="27955"/>
                    </a:cubicBezTo>
                    <a:cubicBezTo>
                      <a:pt x="27834" y="28116"/>
                      <a:pt x="27553" y="28317"/>
                      <a:pt x="27473" y="28317"/>
                    </a:cubicBezTo>
                    <a:cubicBezTo>
                      <a:pt x="26950" y="28679"/>
                      <a:pt x="26386" y="28921"/>
                      <a:pt x="25864" y="29202"/>
                    </a:cubicBezTo>
                    <a:cubicBezTo>
                      <a:pt x="25139" y="29564"/>
                      <a:pt x="26025" y="29202"/>
                      <a:pt x="25260" y="29484"/>
                    </a:cubicBezTo>
                    <a:cubicBezTo>
                      <a:pt x="24536" y="29644"/>
                      <a:pt x="23933" y="29846"/>
                      <a:pt x="23209" y="30007"/>
                    </a:cubicBezTo>
                    <a:cubicBezTo>
                      <a:pt x="23048" y="30087"/>
                      <a:pt x="22927" y="30087"/>
                      <a:pt x="22927" y="30087"/>
                    </a:cubicBezTo>
                    <a:cubicBezTo>
                      <a:pt x="22927" y="30087"/>
                      <a:pt x="22847" y="30087"/>
                      <a:pt x="22565" y="30087"/>
                    </a:cubicBezTo>
                    <a:cubicBezTo>
                      <a:pt x="21962" y="30087"/>
                      <a:pt x="21399" y="30167"/>
                      <a:pt x="20876" y="30167"/>
                    </a:cubicBezTo>
                    <a:cubicBezTo>
                      <a:pt x="20353" y="30167"/>
                      <a:pt x="19830" y="30167"/>
                      <a:pt x="19267" y="30087"/>
                    </a:cubicBezTo>
                    <a:lnTo>
                      <a:pt x="18663" y="30087"/>
                    </a:lnTo>
                    <a:cubicBezTo>
                      <a:pt x="17940" y="30007"/>
                      <a:pt x="17256" y="29805"/>
                      <a:pt x="16532" y="29564"/>
                    </a:cubicBezTo>
                    <a:cubicBezTo>
                      <a:pt x="16250" y="29564"/>
                      <a:pt x="15929" y="29484"/>
                      <a:pt x="15647" y="29403"/>
                    </a:cubicBezTo>
                    <a:cubicBezTo>
                      <a:pt x="15204" y="29323"/>
                      <a:pt x="14842" y="29121"/>
                      <a:pt x="14400" y="28961"/>
                    </a:cubicBezTo>
                    <a:lnTo>
                      <a:pt x="14320" y="28961"/>
                    </a:lnTo>
                    <a:cubicBezTo>
                      <a:pt x="14320" y="28961"/>
                      <a:pt x="14239" y="28961"/>
                      <a:pt x="14159" y="28880"/>
                    </a:cubicBezTo>
                    <a:cubicBezTo>
                      <a:pt x="14078" y="28880"/>
                      <a:pt x="13998" y="28800"/>
                      <a:pt x="13877" y="28800"/>
                    </a:cubicBezTo>
                    <a:lnTo>
                      <a:pt x="13797" y="28800"/>
                    </a:lnTo>
                    <a:cubicBezTo>
                      <a:pt x="13716" y="28719"/>
                      <a:pt x="13716" y="28719"/>
                      <a:pt x="13716" y="28719"/>
                    </a:cubicBezTo>
                    <a:cubicBezTo>
                      <a:pt x="12912" y="28277"/>
                      <a:pt x="12027" y="27834"/>
                      <a:pt x="11303" y="27392"/>
                    </a:cubicBezTo>
                    <a:cubicBezTo>
                      <a:pt x="10860" y="27110"/>
                      <a:pt x="10418" y="26789"/>
                      <a:pt x="10056" y="26507"/>
                    </a:cubicBezTo>
                    <a:lnTo>
                      <a:pt x="9976" y="26507"/>
                    </a:lnTo>
                    <a:cubicBezTo>
                      <a:pt x="9895" y="26346"/>
                      <a:pt x="9694" y="26225"/>
                      <a:pt x="9613" y="26145"/>
                    </a:cubicBezTo>
                    <a:cubicBezTo>
                      <a:pt x="8890" y="25541"/>
                      <a:pt x="8206" y="24898"/>
                      <a:pt x="7481" y="24174"/>
                    </a:cubicBezTo>
                    <a:cubicBezTo>
                      <a:pt x="7200" y="23812"/>
                      <a:pt x="7039" y="23651"/>
                      <a:pt x="6758" y="23289"/>
                    </a:cubicBezTo>
                    <a:cubicBezTo>
                      <a:pt x="6597" y="23128"/>
                      <a:pt x="6476" y="23007"/>
                      <a:pt x="6476" y="22927"/>
                    </a:cubicBezTo>
                    <a:lnTo>
                      <a:pt x="6396" y="22927"/>
                    </a:lnTo>
                    <a:lnTo>
                      <a:pt x="6396" y="22847"/>
                    </a:lnTo>
                    <a:cubicBezTo>
                      <a:pt x="6315" y="22766"/>
                      <a:pt x="6315" y="22766"/>
                      <a:pt x="6235" y="22686"/>
                    </a:cubicBezTo>
                    <a:cubicBezTo>
                      <a:pt x="5712" y="21801"/>
                      <a:pt x="5189" y="20996"/>
                      <a:pt x="4626" y="20111"/>
                    </a:cubicBezTo>
                    <a:cubicBezTo>
                      <a:pt x="4545" y="20031"/>
                      <a:pt x="4344" y="19508"/>
                      <a:pt x="4264" y="19227"/>
                    </a:cubicBezTo>
                    <a:cubicBezTo>
                      <a:pt x="4264" y="19227"/>
                      <a:pt x="4264" y="19146"/>
                      <a:pt x="4183" y="19066"/>
                    </a:cubicBezTo>
                    <a:cubicBezTo>
                      <a:pt x="4103" y="18784"/>
                      <a:pt x="3821" y="18181"/>
                      <a:pt x="3821" y="18100"/>
                    </a:cubicBezTo>
                    <a:cubicBezTo>
                      <a:pt x="3459" y="17135"/>
                      <a:pt x="3299" y="16250"/>
                      <a:pt x="3097" y="15245"/>
                    </a:cubicBezTo>
                    <a:lnTo>
                      <a:pt x="3097" y="15164"/>
                    </a:lnTo>
                    <a:cubicBezTo>
                      <a:pt x="3097" y="15003"/>
                      <a:pt x="3097" y="14802"/>
                      <a:pt x="3017" y="14722"/>
                    </a:cubicBezTo>
                    <a:lnTo>
                      <a:pt x="3017" y="13475"/>
                    </a:lnTo>
                    <a:cubicBezTo>
                      <a:pt x="3017" y="13113"/>
                      <a:pt x="3017" y="12751"/>
                      <a:pt x="3097" y="12429"/>
                    </a:cubicBezTo>
                    <a:cubicBezTo>
                      <a:pt x="3178" y="12147"/>
                      <a:pt x="3178" y="11826"/>
                      <a:pt x="3258" y="11544"/>
                    </a:cubicBezTo>
                    <a:cubicBezTo>
                      <a:pt x="3339" y="11102"/>
                      <a:pt x="3419" y="10659"/>
                      <a:pt x="3620" y="10217"/>
                    </a:cubicBezTo>
                    <a:cubicBezTo>
                      <a:pt x="3620" y="10136"/>
                      <a:pt x="3620" y="10056"/>
                      <a:pt x="3701" y="9935"/>
                    </a:cubicBezTo>
                    <a:lnTo>
                      <a:pt x="3701" y="9855"/>
                    </a:lnTo>
                    <a:lnTo>
                      <a:pt x="3781" y="9774"/>
                    </a:lnTo>
                    <a:cubicBezTo>
                      <a:pt x="3942" y="9413"/>
                      <a:pt x="4143" y="9050"/>
                      <a:pt x="4304" y="8729"/>
                    </a:cubicBezTo>
                    <a:cubicBezTo>
                      <a:pt x="4385" y="8648"/>
                      <a:pt x="4385" y="8447"/>
                      <a:pt x="4465" y="8367"/>
                    </a:cubicBezTo>
                    <a:cubicBezTo>
                      <a:pt x="4545" y="8286"/>
                      <a:pt x="4747" y="8085"/>
                      <a:pt x="4827" y="7924"/>
                    </a:cubicBezTo>
                    <a:lnTo>
                      <a:pt x="4827" y="7844"/>
                    </a:lnTo>
                    <a:cubicBezTo>
                      <a:pt x="4908" y="7763"/>
                      <a:pt x="4988" y="7683"/>
                      <a:pt x="4988" y="7683"/>
                    </a:cubicBezTo>
                    <a:cubicBezTo>
                      <a:pt x="5591" y="6878"/>
                      <a:pt x="6396" y="6074"/>
                      <a:pt x="7200" y="5470"/>
                    </a:cubicBezTo>
                    <a:cubicBezTo>
                      <a:pt x="7481" y="5310"/>
                      <a:pt x="7642" y="5028"/>
                      <a:pt x="7803" y="4867"/>
                    </a:cubicBezTo>
                    <a:cubicBezTo>
                      <a:pt x="7884" y="4706"/>
                      <a:pt x="7965" y="4585"/>
                      <a:pt x="8085" y="4424"/>
                    </a:cubicBezTo>
                    <a:cubicBezTo>
                      <a:pt x="8246" y="4264"/>
                      <a:pt x="8527" y="4143"/>
                      <a:pt x="8809" y="4063"/>
                    </a:cubicBezTo>
                    <a:cubicBezTo>
                      <a:pt x="8890" y="3982"/>
                      <a:pt x="8970" y="3902"/>
                      <a:pt x="9090" y="3902"/>
                    </a:cubicBezTo>
                    <a:lnTo>
                      <a:pt x="9171" y="3902"/>
                    </a:lnTo>
                    <a:cubicBezTo>
                      <a:pt x="9895" y="3741"/>
                      <a:pt x="10579" y="3379"/>
                      <a:pt x="11303" y="3178"/>
                    </a:cubicBezTo>
                    <a:cubicBezTo>
                      <a:pt x="11383" y="3178"/>
                      <a:pt x="11745" y="3178"/>
                      <a:pt x="12027" y="3097"/>
                    </a:cubicBezTo>
                    <a:cubicBezTo>
                      <a:pt x="12188" y="3097"/>
                      <a:pt x="12308" y="3097"/>
                      <a:pt x="12308" y="3097"/>
                    </a:cubicBezTo>
                    <a:cubicBezTo>
                      <a:pt x="12590" y="3017"/>
                      <a:pt x="12912" y="3017"/>
                      <a:pt x="13032" y="3017"/>
                    </a:cubicBezTo>
                    <a:cubicBezTo>
                      <a:pt x="13756" y="3017"/>
                      <a:pt x="14561" y="3017"/>
                      <a:pt x="15325" y="3097"/>
                    </a:cubicBezTo>
                    <a:lnTo>
                      <a:pt x="15929" y="3097"/>
                    </a:lnTo>
                    <a:cubicBezTo>
                      <a:pt x="16290" y="3178"/>
                      <a:pt x="16532" y="3178"/>
                      <a:pt x="16894" y="3258"/>
                    </a:cubicBezTo>
                    <a:cubicBezTo>
                      <a:pt x="17256" y="3339"/>
                      <a:pt x="17698" y="3419"/>
                      <a:pt x="18060" y="3620"/>
                    </a:cubicBezTo>
                    <a:cubicBezTo>
                      <a:pt x="18503" y="3701"/>
                      <a:pt x="18865" y="3781"/>
                      <a:pt x="19307" y="3982"/>
                    </a:cubicBezTo>
                    <a:cubicBezTo>
                      <a:pt x="19669" y="4063"/>
                      <a:pt x="20111" y="4264"/>
                      <a:pt x="20554" y="4424"/>
                    </a:cubicBezTo>
                    <a:lnTo>
                      <a:pt x="20634" y="4424"/>
                    </a:lnTo>
                    <a:lnTo>
                      <a:pt x="20715" y="4505"/>
                    </a:lnTo>
                    <a:cubicBezTo>
                      <a:pt x="20876" y="4505"/>
                      <a:pt x="21077" y="4585"/>
                      <a:pt x="21077" y="4585"/>
                    </a:cubicBezTo>
                    <a:cubicBezTo>
                      <a:pt x="21881" y="5028"/>
                      <a:pt x="22565" y="5390"/>
                      <a:pt x="23289" y="5833"/>
                    </a:cubicBezTo>
                    <a:cubicBezTo>
                      <a:pt x="23651" y="5993"/>
                      <a:pt x="24013" y="6275"/>
                      <a:pt x="24335" y="6436"/>
                    </a:cubicBezTo>
                    <a:cubicBezTo>
                      <a:pt x="24416" y="6516"/>
                      <a:pt x="24858" y="6798"/>
                      <a:pt x="25139" y="7039"/>
                    </a:cubicBezTo>
                    <a:cubicBezTo>
                      <a:pt x="25421" y="7200"/>
                      <a:pt x="25864" y="7562"/>
                      <a:pt x="25944" y="7642"/>
                    </a:cubicBezTo>
                    <a:cubicBezTo>
                      <a:pt x="26225" y="7924"/>
                      <a:pt x="26547" y="8165"/>
                      <a:pt x="26829" y="8447"/>
                    </a:cubicBezTo>
                    <a:cubicBezTo>
                      <a:pt x="27553" y="9050"/>
                      <a:pt x="28076" y="9774"/>
                      <a:pt x="28679" y="10498"/>
                    </a:cubicBezTo>
                    <a:cubicBezTo>
                      <a:pt x="28840" y="10659"/>
                      <a:pt x="28840" y="10659"/>
                      <a:pt x="28840" y="10659"/>
                    </a:cubicBezTo>
                    <a:cubicBezTo>
                      <a:pt x="28921" y="10659"/>
                      <a:pt x="28921" y="10740"/>
                      <a:pt x="29001" y="10820"/>
                    </a:cubicBezTo>
                    <a:cubicBezTo>
                      <a:pt x="29282" y="11263"/>
                      <a:pt x="29524" y="11624"/>
                      <a:pt x="29725" y="11986"/>
                    </a:cubicBezTo>
                    <a:cubicBezTo>
                      <a:pt x="30167" y="12791"/>
                      <a:pt x="30610" y="13515"/>
                      <a:pt x="30972" y="14199"/>
                    </a:cubicBezTo>
                    <a:cubicBezTo>
                      <a:pt x="31052" y="14360"/>
                      <a:pt x="31132" y="14722"/>
                      <a:pt x="31253" y="15003"/>
                    </a:cubicBezTo>
                    <a:cubicBezTo>
                      <a:pt x="31414" y="15365"/>
                      <a:pt x="31535" y="15727"/>
                      <a:pt x="31615" y="16170"/>
                    </a:cubicBezTo>
                    <a:cubicBezTo>
                      <a:pt x="31776" y="16612"/>
                      <a:pt x="31897" y="17054"/>
                      <a:pt x="31977" y="17577"/>
                    </a:cubicBezTo>
                    <a:cubicBezTo>
                      <a:pt x="32058" y="17859"/>
                      <a:pt x="32138" y="18744"/>
                      <a:pt x="32138" y="18744"/>
                    </a:cubicBezTo>
                    <a:cubicBezTo>
                      <a:pt x="32259" y="18985"/>
                      <a:pt x="32259" y="19347"/>
                      <a:pt x="32259" y="196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" name="任意多边形: 形状 100"/>
              <p:cNvSpPr/>
              <p:nvPr/>
            </p:nvSpPr>
            <p:spPr>
              <a:xfrm>
                <a:off x="5960546" y="2390634"/>
                <a:ext cx="56312" cy="52290"/>
              </a:xfrm>
              <a:custGeom>
                <a:avLst/>
                <a:gdLst>
                  <a:gd name="connsiteX0" fmla="*/ 56714 w 56312"/>
                  <a:gd name="connsiteY0" fmla="*/ 31805 h 52289"/>
                  <a:gd name="connsiteX1" fmla="*/ 35597 w 56312"/>
                  <a:gd name="connsiteY1" fmla="*/ 53002 h 52289"/>
                  <a:gd name="connsiteX2" fmla="*/ 6234 w 56312"/>
                  <a:gd name="connsiteY2" fmla="*/ 36230 h 52289"/>
                  <a:gd name="connsiteX3" fmla="*/ 3379 w 56312"/>
                  <a:gd name="connsiteY3" fmla="*/ 28346 h 52289"/>
                  <a:gd name="connsiteX4" fmla="*/ 3017 w 56312"/>
                  <a:gd name="connsiteY4" fmla="*/ 24605 h 52289"/>
                  <a:gd name="connsiteX5" fmla="*/ 3097 w 56312"/>
                  <a:gd name="connsiteY5" fmla="*/ 22393 h 52289"/>
                  <a:gd name="connsiteX6" fmla="*/ 3097 w 56312"/>
                  <a:gd name="connsiteY6" fmla="*/ 21588 h 52289"/>
                  <a:gd name="connsiteX7" fmla="*/ 3097 w 56312"/>
                  <a:gd name="connsiteY7" fmla="*/ 21427 h 52289"/>
                  <a:gd name="connsiteX8" fmla="*/ 3177 w 56312"/>
                  <a:gd name="connsiteY8" fmla="*/ 21146 h 52289"/>
                  <a:gd name="connsiteX9" fmla="*/ 8045 w 56312"/>
                  <a:gd name="connsiteY9" fmla="*/ 11573 h 52289"/>
                  <a:gd name="connsiteX10" fmla="*/ 9010 w 56312"/>
                  <a:gd name="connsiteY10" fmla="*/ 10608 h 52289"/>
                  <a:gd name="connsiteX11" fmla="*/ 11946 w 56312"/>
                  <a:gd name="connsiteY11" fmla="*/ 8476 h 52289"/>
                  <a:gd name="connsiteX12" fmla="*/ 12911 w 56312"/>
                  <a:gd name="connsiteY12" fmla="*/ 7591 h 52289"/>
                  <a:gd name="connsiteX13" fmla="*/ 35798 w 56312"/>
                  <a:gd name="connsiteY13" fmla="*/ 4051 h 52289"/>
                  <a:gd name="connsiteX14" fmla="*/ 56714 w 56312"/>
                  <a:gd name="connsiteY14" fmla="*/ 31805 h 52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312" h="52289">
                    <a:moveTo>
                      <a:pt x="56714" y="31805"/>
                    </a:moveTo>
                    <a:cubicBezTo>
                      <a:pt x="56553" y="43148"/>
                      <a:pt x="47382" y="52479"/>
                      <a:pt x="35597" y="53002"/>
                    </a:cubicBezTo>
                    <a:cubicBezTo>
                      <a:pt x="23329" y="53525"/>
                      <a:pt x="11825" y="46526"/>
                      <a:pt x="6234" y="36230"/>
                    </a:cubicBezTo>
                    <a:cubicBezTo>
                      <a:pt x="4907" y="33736"/>
                      <a:pt x="4022" y="31443"/>
                      <a:pt x="3379" y="28346"/>
                    </a:cubicBezTo>
                    <a:cubicBezTo>
                      <a:pt x="3097" y="26938"/>
                      <a:pt x="3017" y="26375"/>
                      <a:pt x="3017" y="24605"/>
                    </a:cubicBezTo>
                    <a:cubicBezTo>
                      <a:pt x="3017" y="23800"/>
                      <a:pt x="3017" y="23077"/>
                      <a:pt x="3097" y="22393"/>
                    </a:cubicBezTo>
                    <a:lnTo>
                      <a:pt x="3097" y="21588"/>
                    </a:lnTo>
                    <a:cubicBezTo>
                      <a:pt x="3097" y="21508"/>
                      <a:pt x="3097" y="21427"/>
                      <a:pt x="3097" y="21427"/>
                    </a:cubicBezTo>
                    <a:cubicBezTo>
                      <a:pt x="3177" y="21427"/>
                      <a:pt x="3177" y="21347"/>
                      <a:pt x="3177" y="21146"/>
                    </a:cubicBezTo>
                    <a:cubicBezTo>
                      <a:pt x="3902" y="17163"/>
                      <a:pt x="5470" y="14026"/>
                      <a:pt x="8045" y="11573"/>
                    </a:cubicBezTo>
                    <a:lnTo>
                      <a:pt x="9010" y="10608"/>
                    </a:lnTo>
                    <a:cubicBezTo>
                      <a:pt x="9895" y="9883"/>
                      <a:pt x="10860" y="9199"/>
                      <a:pt x="11946" y="8476"/>
                    </a:cubicBezTo>
                    <a:cubicBezTo>
                      <a:pt x="12388" y="8194"/>
                      <a:pt x="12670" y="7872"/>
                      <a:pt x="12911" y="7591"/>
                    </a:cubicBezTo>
                    <a:cubicBezTo>
                      <a:pt x="19669" y="3246"/>
                      <a:pt x="27995" y="1839"/>
                      <a:pt x="35798" y="4051"/>
                    </a:cubicBezTo>
                    <a:cubicBezTo>
                      <a:pt x="47382" y="7309"/>
                      <a:pt x="56995" y="19617"/>
                      <a:pt x="56714" y="31805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" name="任意多边形: 形状 101"/>
              <p:cNvSpPr/>
              <p:nvPr/>
            </p:nvSpPr>
            <p:spPr>
              <a:xfrm>
                <a:off x="6090003" y="2455341"/>
                <a:ext cx="32178" cy="32178"/>
              </a:xfrm>
              <a:custGeom>
                <a:avLst/>
                <a:gdLst>
                  <a:gd name="connsiteX0" fmla="*/ 32158 w 32178"/>
                  <a:gd name="connsiteY0" fmla="*/ 18382 h 32178"/>
                  <a:gd name="connsiteX1" fmla="*/ 32158 w 32178"/>
                  <a:gd name="connsiteY1" fmla="*/ 18462 h 32178"/>
                  <a:gd name="connsiteX2" fmla="*/ 32158 w 32178"/>
                  <a:gd name="connsiteY2" fmla="*/ 18623 h 32178"/>
                  <a:gd name="connsiteX3" fmla="*/ 32158 w 32178"/>
                  <a:gd name="connsiteY3" fmla="*/ 19669 h 32178"/>
                  <a:gd name="connsiteX4" fmla="*/ 30912 w 32178"/>
                  <a:gd name="connsiteY4" fmla="*/ 24455 h 32178"/>
                  <a:gd name="connsiteX5" fmla="*/ 30107 w 32178"/>
                  <a:gd name="connsiteY5" fmla="*/ 25783 h 32178"/>
                  <a:gd name="connsiteX6" fmla="*/ 30107 w 32178"/>
                  <a:gd name="connsiteY6" fmla="*/ 25863 h 32178"/>
                  <a:gd name="connsiteX7" fmla="*/ 30026 w 32178"/>
                  <a:gd name="connsiteY7" fmla="*/ 25863 h 32178"/>
                  <a:gd name="connsiteX8" fmla="*/ 30026 w 32178"/>
                  <a:gd name="connsiteY8" fmla="*/ 25944 h 32178"/>
                  <a:gd name="connsiteX9" fmla="*/ 29584 w 32178"/>
                  <a:gd name="connsiteY9" fmla="*/ 26386 h 32178"/>
                  <a:gd name="connsiteX10" fmla="*/ 28418 w 32178"/>
                  <a:gd name="connsiteY10" fmla="*/ 27432 h 32178"/>
                  <a:gd name="connsiteX11" fmla="*/ 28337 w 32178"/>
                  <a:gd name="connsiteY11" fmla="*/ 27593 h 32178"/>
                  <a:gd name="connsiteX12" fmla="*/ 28176 w 32178"/>
                  <a:gd name="connsiteY12" fmla="*/ 27754 h 32178"/>
                  <a:gd name="connsiteX13" fmla="*/ 27573 w 32178"/>
                  <a:gd name="connsiteY13" fmla="*/ 28116 h 32178"/>
                  <a:gd name="connsiteX14" fmla="*/ 26246 w 32178"/>
                  <a:gd name="connsiteY14" fmla="*/ 28920 h 32178"/>
                  <a:gd name="connsiteX15" fmla="*/ 25521 w 32178"/>
                  <a:gd name="connsiteY15" fmla="*/ 29282 h 32178"/>
                  <a:gd name="connsiteX16" fmla="*/ 25361 w 32178"/>
                  <a:gd name="connsiteY16" fmla="*/ 29363 h 32178"/>
                  <a:gd name="connsiteX17" fmla="*/ 23832 w 32178"/>
                  <a:gd name="connsiteY17" fmla="*/ 29805 h 32178"/>
                  <a:gd name="connsiteX18" fmla="*/ 22947 w 32178"/>
                  <a:gd name="connsiteY18" fmla="*/ 29966 h 32178"/>
                  <a:gd name="connsiteX19" fmla="*/ 22786 w 32178"/>
                  <a:gd name="connsiteY19" fmla="*/ 29966 h 32178"/>
                  <a:gd name="connsiteX20" fmla="*/ 22706 w 32178"/>
                  <a:gd name="connsiteY20" fmla="*/ 29966 h 32178"/>
                  <a:gd name="connsiteX21" fmla="*/ 19689 w 32178"/>
                  <a:gd name="connsiteY21" fmla="*/ 30046 h 32178"/>
                  <a:gd name="connsiteX22" fmla="*/ 18643 w 32178"/>
                  <a:gd name="connsiteY22" fmla="*/ 29966 h 32178"/>
                  <a:gd name="connsiteX23" fmla="*/ 17477 w 32178"/>
                  <a:gd name="connsiteY23" fmla="*/ 29805 h 32178"/>
                  <a:gd name="connsiteX24" fmla="*/ 14742 w 32178"/>
                  <a:gd name="connsiteY24" fmla="*/ 29081 h 32178"/>
                  <a:gd name="connsiteX25" fmla="*/ 14018 w 32178"/>
                  <a:gd name="connsiteY25" fmla="*/ 28800 h 32178"/>
                  <a:gd name="connsiteX26" fmla="*/ 13736 w 32178"/>
                  <a:gd name="connsiteY26" fmla="*/ 28719 h 32178"/>
                  <a:gd name="connsiteX27" fmla="*/ 12851 w 32178"/>
                  <a:gd name="connsiteY27" fmla="*/ 28196 h 32178"/>
                  <a:gd name="connsiteX28" fmla="*/ 10438 w 32178"/>
                  <a:gd name="connsiteY28" fmla="*/ 26789 h 32178"/>
                  <a:gd name="connsiteX29" fmla="*/ 9995 w 32178"/>
                  <a:gd name="connsiteY29" fmla="*/ 26507 h 32178"/>
                  <a:gd name="connsiteX30" fmla="*/ 9392 w 32178"/>
                  <a:gd name="connsiteY30" fmla="*/ 25984 h 32178"/>
                  <a:gd name="connsiteX31" fmla="*/ 8869 w 32178"/>
                  <a:gd name="connsiteY31" fmla="*/ 25541 h 32178"/>
                  <a:gd name="connsiteX32" fmla="*/ 7099 w 32178"/>
                  <a:gd name="connsiteY32" fmla="*/ 23772 h 32178"/>
                  <a:gd name="connsiteX33" fmla="*/ 6576 w 32178"/>
                  <a:gd name="connsiteY33" fmla="*/ 23048 h 32178"/>
                  <a:gd name="connsiteX34" fmla="*/ 5973 w 32178"/>
                  <a:gd name="connsiteY34" fmla="*/ 22163 h 32178"/>
                  <a:gd name="connsiteX35" fmla="*/ 4364 w 32178"/>
                  <a:gd name="connsiteY35" fmla="*/ 19427 h 32178"/>
                  <a:gd name="connsiteX36" fmla="*/ 4203 w 32178"/>
                  <a:gd name="connsiteY36" fmla="*/ 19066 h 32178"/>
                  <a:gd name="connsiteX37" fmla="*/ 4123 w 32178"/>
                  <a:gd name="connsiteY37" fmla="*/ 18985 h 32178"/>
                  <a:gd name="connsiteX38" fmla="*/ 3681 w 32178"/>
                  <a:gd name="connsiteY38" fmla="*/ 17577 h 32178"/>
                  <a:gd name="connsiteX39" fmla="*/ 3600 w 32178"/>
                  <a:gd name="connsiteY39" fmla="*/ 17216 h 32178"/>
                  <a:gd name="connsiteX40" fmla="*/ 3158 w 32178"/>
                  <a:gd name="connsiteY40" fmla="*/ 15245 h 32178"/>
                  <a:gd name="connsiteX41" fmla="*/ 3077 w 32178"/>
                  <a:gd name="connsiteY41" fmla="*/ 14440 h 32178"/>
                  <a:gd name="connsiteX42" fmla="*/ 3077 w 32178"/>
                  <a:gd name="connsiteY42" fmla="*/ 12911 h 32178"/>
                  <a:gd name="connsiteX43" fmla="*/ 3158 w 32178"/>
                  <a:gd name="connsiteY43" fmla="*/ 11584 h 32178"/>
                  <a:gd name="connsiteX44" fmla="*/ 3238 w 32178"/>
                  <a:gd name="connsiteY44" fmla="*/ 11142 h 32178"/>
                  <a:gd name="connsiteX45" fmla="*/ 3681 w 32178"/>
                  <a:gd name="connsiteY45" fmla="*/ 9895 h 32178"/>
                  <a:gd name="connsiteX46" fmla="*/ 3681 w 32178"/>
                  <a:gd name="connsiteY46" fmla="*/ 9734 h 32178"/>
                  <a:gd name="connsiteX47" fmla="*/ 3761 w 32178"/>
                  <a:gd name="connsiteY47" fmla="*/ 9654 h 32178"/>
                  <a:gd name="connsiteX48" fmla="*/ 3841 w 32178"/>
                  <a:gd name="connsiteY48" fmla="*/ 9372 h 32178"/>
                  <a:gd name="connsiteX49" fmla="*/ 4203 w 32178"/>
                  <a:gd name="connsiteY49" fmla="*/ 8648 h 32178"/>
                  <a:gd name="connsiteX50" fmla="*/ 4364 w 32178"/>
                  <a:gd name="connsiteY50" fmla="*/ 8487 h 32178"/>
                  <a:gd name="connsiteX51" fmla="*/ 4646 w 32178"/>
                  <a:gd name="connsiteY51" fmla="*/ 7964 h 32178"/>
                  <a:gd name="connsiteX52" fmla="*/ 4726 w 32178"/>
                  <a:gd name="connsiteY52" fmla="*/ 7964 h 32178"/>
                  <a:gd name="connsiteX53" fmla="*/ 4807 w 32178"/>
                  <a:gd name="connsiteY53" fmla="*/ 7884 h 32178"/>
                  <a:gd name="connsiteX54" fmla="*/ 5169 w 32178"/>
                  <a:gd name="connsiteY54" fmla="*/ 7361 h 32178"/>
                  <a:gd name="connsiteX55" fmla="*/ 5330 w 32178"/>
                  <a:gd name="connsiteY55" fmla="*/ 7200 h 32178"/>
                  <a:gd name="connsiteX56" fmla="*/ 7301 w 32178"/>
                  <a:gd name="connsiteY56" fmla="*/ 5349 h 32178"/>
                  <a:gd name="connsiteX57" fmla="*/ 7381 w 32178"/>
                  <a:gd name="connsiteY57" fmla="*/ 5269 h 32178"/>
                  <a:gd name="connsiteX58" fmla="*/ 7542 w 32178"/>
                  <a:gd name="connsiteY58" fmla="*/ 5189 h 32178"/>
                  <a:gd name="connsiteX59" fmla="*/ 8708 w 32178"/>
                  <a:gd name="connsiteY59" fmla="*/ 4465 h 32178"/>
                  <a:gd name="connsiteX60" fmla="*/ 9754 w 32178"/>
                  <a:gd name="connsiteY60" fmla="*/ 3942 h 32178"/>
                  <a:gd name="connsiteX61" fmla="*/ 10036 w 32178"/>
                  <a:gd name="connsiteY61" fmla="*/ 3861 h 32178"/>
                  <a:gd name="connsiteX62" fmla="*/ 10197 w 32178"/>
                  <a:gd name="connsiteY62" fmla="*/ 3781 h 32178"/>
                  <a:gd name="connsiteX63" fmla="*/ 12610 w 32178"/>
                  <a:gd name="connsiteY63" fmla="*/ 3178 h 32178"/>
                  <a:gd name="connsiteX64" fmla="*/ 12972 w 32178"/>
                  <a:gd name="connsiteY64" fmla="*/ 3097 h 32178"/>
                  <a:gd name="connsiteX65" fmla="*/ 14219 w 32178"/>
                  <a:gd name="connsiteY65" fmla="*/ 3017 h 32178"/>
                  <a:gd name="connsiteX66" fmla="*/ 16511 w 32178"/>
                  <a:gd name="connsiteY66" fmla="*/ 3097 h 32178"/>
                  <a:gd name="connsiteX67" fmla="*/ 16592 w 32178"/>
                  <a:gd name="connsiteY67" fmla="*/ 3097 h 32178"/>
                  <a:gd name="connsiteX68" fmla="*/ 16753 w 32178"/>
                  <a:gd name="connsiteY68" fmla="*/ 3178 h 32178"/>
                  <a:gd name="connsiteX69" fmla="*/ 18281 w 32178"/>
                  <a:gd name="connsiteY69" fmla="*/ 3459 h 32178"/>
                  <a:gd name="connsiteX70" fmla="*/ 20775 w 32178"/>
                  <a:gd name="connsiteY70" fmla="*/ 4183 h 32178"/>
                  <a:gd name="connsiteX71" fmla="*/ 20936 w 32178"/>
                  <a:gd name="connsiteY71" fmla="*/ 4263 h 32178"/>
                  <a:gd name="connsiteX72" fmla="*/ 21016 w 32178"/>
                  <a:gd name="connsiteY72" fmla="*/ 4344 h 32178"/>
                  <a:gd name="connsiteX73" fmla="*/ 21298 w 32178"/>
                  <a:gd name="connsiteY73" fmla="*/ 4424 h 32178"/>
                  <a:gd name="connsiteX74" fmla="*/ 22344 w 32178"/>
                  <a:gd name="connsiteY74" fmla="*/ 4947 h 32178"/>
                  <a:gd name="connsiteX75" fmla="*/ 22505 w 32178"/>
                  <a:gd name="connsiteY75" fmla="*/ 5028 h 32178"/>
                  <a:gd name="connsiteX76" fmla="*/ 24556 w 32178"/>
                  <a:gd name="connsiteY76" fmla="*/ 6275 h 32178"/>
                  <a:gd name="connsiteX77" fmla="*/ 25159 w 32178"/>
                  <a:gd name="connsiteY77" fmla="*/ 6717 h 32178"/>
                  <a:gd name="connsiteX78" fmla="*/ 25240 w 32178"/>
                  <a:gd name="connsiteY78" fmla="*/ 6797 h 32178"/>
                  <a:gd name="connsiteX79" fmla="*/ 26044 w 32178"/>
                  <a:gd name="connsiteY79" fmla="*/ 7320 h 32178"/>
                  <a:gd name="connsiteX80" fmla="*/ 27734 w 32178"/>
                  <a:gd name="connsiteY80" fmla="*/ 9090 h 32178"/>
                  <a:gd name="connsiteX81" fmla="*/ 28699 w 32178"/>
                  <a:gd name="connsiteY81" fmla="*/ 10136 h 32178"/>
                  <a:gd name="connsiteX82" fmla="*/ 28980 w 32178"/>
                  <a:gd name="connsiteY82" fmla="*/ 10498 h 32178"/>
                  <a:gd name="connsiteX83" fmla="*/ 30026 w 32178"/>
                  <a:gd name="connsiteY83" fmla="*/ 12188 h 32178"/>
                  <a:gd name="connsiteX84" fmla="*/ 30389 w 32178"/>
                  <a:gd name="connsiteY84" fmla="*/ 12791 h 32178"/>
                  <a:gd name="connsiteX85" fmla="*/ 30912 w 32178"/>
                  <a:gd name="connsiteY85" fmla="*/ 13836 h 32178"/>
                  <a:gd name="connsiteX86" fmla="*/ 30992 w 32178"/>
                  <a:gd name="connsiteY86" fmla="*/ 14118 h 32178"/>
                  <a:gd name="connsiteX87" fmla="*/ 31153 w 32178"/>
                  <a:gd name="connsiteY87" fmla="*/ 14641 h 32178"/>
                  <a:gd name="connsiteX88" fmla="*/ 31957 w 32178"/>
                  <a:gd name="connsiteY88" fmla="*/ 17296 h 32178"/>
                  <a:gd name="connsiteX89" fmla="*/ 32158 w 32178"/>
                  <a:gd name="connsiteY89" fmla="*/ 18382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2178" h="32178">
                    <a:moveTo>
                      <a:pt x="32158" y="18382"/>
                    </a:moveTo>
                    <a:cubicBezTo>
                      <a:pt x="32158" y="18382"/>
                      <a:pt x="32158" y="18382"/>
                      <a:pt x="32158" y="18462"/>
                    </a:cubicBezTo>
                    <a:cubicBezTo>
                      <a:pt x="32158" y="18543"/>
                      <a:pt x="32158" y="18623"/>
                      <a:pt x="32158" y="18623"/>
                    </a:cubicBezTo>
                    <a:lnTo>
                      <a:pt x="32158" y="19669"/>
                    </a:lnTo>
                    <a:cubicBezTo>
                      <a:pt x="32158" y="21358"/>
                      <a:pt x="31796" y="23048"/>
                      <a:pt x="30912" y="24455"/>
                    </a:cubicBezTo>
                    <a:cubicBezTo>
                      <a:pt x="30630" y="24898"/>
                      <a:pt x="30389" y="25421"/>
                      <a:pt x="30107" y="25783"/>
                    </a:cubicBezTo>
                    <a:cubicBezTo>
                      <a:pt x="30107" y="25863"/>
                      <a:pt x="30107" y="25863"/>
                      <a:pt x="30107" y="25863"/>
                    </a:cubicBezTo>
                    <a:lnTo>
                      <a:pt x="30026" y="25863"/>
                    </a:lnTo>
                    <a:lnTo>
                      <a:pt x="30026" y="25944"/>
                    </a:lnTo>
                    <a:cubicBezTo>
                      <a:pt x="29946" y="26024"/>
                      <a:pt x="29664" y="26306"/>
                      <a:pt x="29584" y="26386"/>
                    </a:cubicBezTo>
                    <a:cubicBezTo>
                      <a:pt x="29222" y="26748"/>
                      <a:pt x="28780" y="27110"/>
                      <a:pt x="28418" y="27432"/>
                    </a:cubicBezTo>
                    <a:cubicBezTo>
                      <a:pt x="28337" y="27512"/>
                      <a:pt x="28337" y="27512"/>
                      <a:pt x="28337" y="27593"/>
                    </a:cubicBezTo>
                    <a:cubicBezTo>
                      <a:pt x="28257" y="27673"/>
                      <a:pt x="28257" y="27673"/>
                      <a:pt x="28176" y="27754"/>
                    </a:cubicBezTo>
                    <a:cubicBezTo>
                      <a:pt x="28015" y="27834"/>
                      <a:pt x="27734" y="27914"/>
                      <a:pt x="27573" y="28116"/>
                    </a:cubicBezTo>
                    <a:cubicBezTo>
                      <a:pt x="27130" y="28397"/>
                      <a:pt x="26688" y="28639"/>
                      <a:pt x="26246" y="28920"/>
                    </a:cubicBezTo>
                    <a:cubicBezTo>
                      <a:pt x="26084" y="29001"/>
                      <a:pt x="25803" y="29202"/>
                      <a:pt x="25521" y="29282"/>
                    </a:cubicBezTo>
                    <a:cubicBezTo>
                      <a:pt x="25441" y="29282"/>
                      <a:pt x="25441" y="29363"/>
                      <a:pt x="25361" y="29363"/>
                    </a:cubicBezTo>
                    <a:cubicBezTo>
                      <a:pt x="24838" y="29443"/>
                      <a:pt x="24395" y="29644"/>
                      <a:pt x="23832" y="29805"/>
                    </a:cubicBezTo>
                    <a:cubicBezTo>
                      <a:pt x="23550" y="29885"/>
                      <a:pt x="23229" y="29885"/>
                      <a:pt x="22947" y="29966"/>
                    </a:cubicBezTo>
                    <a:cubicBezTo>
                      <a:pt x="22947" y="29966"/>
                      <a:pt x="22867" y="29966"/>
                      <a:pt x="22786" y="29966"/>
                    </a:cubicBezTo>
                    <a:lnTo>
                      <a:pt x="22706" y="29966"/>
                    </a:lnTo>
                    <a:cubicBezTo>
                      <a:pt x="21660" y="30046"/>
                      <a:pt x="20654" y="30127"/>
                      <a:pt x="19689" y="30046"/>
                    </a:cubicBezTo>
                    <a:cubicBezTo>
                      <a:pt x="19327" y="30046"/>
                      <a:pt x="18965" y="29966"/>
                      <a:pt x="18643" y="29966"/>
                    </a:cubicBezTo>
                    <a:cubicBezTo>
                      <a:pt x="18362" y="29966"/>
                      <a:pt x="17678" y="29885"/>
                      <a:pt x="17477" y="29805"/>
                    </a:cubicBezTo>
                    <a:cubicBezTo>
                      <a:pt x="16592" y="29644"/>
                      <a:pt x="15627" y="29363"/>
                      <a:pt x="14742" y="29081"/>
                    </a:cubicBezTo>
                    <a:cubicBezTo>
                      <a:pt x="14661" y="29001"/>
                      <a:pt x="14299" y="28920"/>
                      <a:pt x="14018" y="28800"/>
                    </a:cubicBezTo>
                    <a:cubicBezTo>
                      <a:pt x="13857" y="28719"/>
                      <a:pt x="13736" y="28719"/>
                      <a:pt x="13736" y="28719"/>
                    </a:cubicBezTo>
                    <a:cubicBezTo>
                      <a:pt x="13454" y="28558"/>
                      <a:pt x="12932" y="28277"/>
                      <a:pt x="12851" y="28196"/>
                    </a:cubicBezTo>
                    <a:cubicBezTo>
                      <a:pt x="11966" y="27754"/>
                      <a:pt x="11242" y="27311"/>
                      <a:pt x="10438" y="26789"/>
                    </a:cubicBezTo>
                    <a:cubicBezTo>
                      <a:pt x="10358" y="26708"/>
                      <a:pt x="10156" y="26628"/>
                      <a:pt x="9995" y="26507"/>
                    </a:cubicBezTo>
                    <a:cubicBezTo>
                      <a:pt x="9835" y="26346"/>
                      <a:pt x="9633" y="26145"/>
                      <a:pt x="9392" y="25984"/>
                    </a:cubicBezTo>
                    <a:cubicBezTo>
                      <a:pt x="9231" y="25823"/>
                      <a:pt x="9030" y="25702"/>
                      <a:pt x="8869" y="25541"/>
                    </a:cubicBezTo>
                    <a:lnTo>
                      <a:pt x="7099" y="23772"/>
                    </a:lnTo>
                    <a:cubicBezTo>
                      <a:pt x="7019" y="23691"/>
                      <a:pt x="6738" y="23329"/>
                      <a:pt x="6576" y="23048"/>
                    </a:cubicBezTo>
                    <a:cubicBezTo>
                      <a:pt x="6576" y="23048"/>
                      <a:pt x="6054" y="22324"/>
                      <a:pt x="5973" y="22163"/>
                    </a:cubicBezTo>
                    <a:cubicBezTo>
                      <a:pt x="5370" y="21278"/>
                      <a:pt x="4807" y="20393"/>
                      <a:pt x="4364" y="19427"/>
                    </a:cubicBezTo>
                    <a:cubicBezTo>
                      <a:pt x="4284" y="19347"/>
                      <a:pt x="4284" y="19146"/>
                      <a:pt x="4203" y="19066"/>
                    </a:cubicBezTo>
                    <a:lnTo>
                      <a:pt x="4123" y="18985"/>
                    </a:lnTo>
                    <a:cubicBezTo>
                      <a:pt x="4042" y="18462"/>
                      <a:pt x="3761" y="18100"/>
                      <a:pt x="3681" y="17577"/>
                    </a:cubicBezTo>
                    <a:cubicBezTo>
                      <a:pt x="3681" y="17497"/>
                      <a:pt x="3600" y="17296"/>
                      <a:pt x="3600" y="17216"/>
                    </a:cubicBezTo>
                    <a:cubicBezTo>
                      <a:pt x="3439" y="16612"/>
                      <a:pt x="3238" y="15968"/>
                      <a:pt x="3158" y="15245"/>
                    </a:cubicBezTo>
                    <a:cubicBezTo>
                      <a:pt x="3158" y="15164"/>
                      <a:pt x="3077" y="14722"/>
                      <a:pt x="3077" y="14440"/>
                    </a:cubicBezTo>
                    <a:cubicBezTo>
                      <a:pt x="2997" y="13917"/>
                      <a:pt x="2997" y="13475"/>
                      <a:pt x="3077" y="12911"/>
                    </a:cubicBezTo>
                    <a:cubicBezTo>
                      <a:pt x="3077" y="12469"/>
                      <a:pt x="3077" y="12027"/>
                      <a:pt x="3158" y="11584"/>
                    </a:cubicBezTo>
                    <a:cubicBezTo>
                      <a:pt x="3158" y="11423"/>
                      <a:pt x="3238" y="11222"/>
                      <a:pt x="3238" y="11142"/>
                    </a:cubicBezTo>
                    <a:cubicBezTo>
                      <a:pt x="3399" y="10699"/>
                      <a:pt x="3520" y="10337"/>
                      <a:pt x="3681" y="9895"/>
                    </a:cubicBezTo>
                    <a:cubicBezTo>
                      <a:pt x="3681" y="9814"/>
                      <a:pt x="3681" y="9814"/>
                      <a:pt x="3681" y="9734"/>
                    </a:cubicBezTo>
                    <a:lnTo>
                      <a:pt x="3761" y="9654"/>
                    </a:lnTo>
                    <a:cubicBezTo>
                      <a:pt x="3761" y="9573"/>
                      <a:pt x="3761" y="9573"/>
                      <a:pt x="3841" y="9372"/>
                    </a:cubicBezTo>
                    <a:cubicBezTo>
                      <a:pt x="3922" y="9211"/>
                      <a:pt x="4123" y="8929"/>
                      <a:pt x="4203" y="8648"/>
                    </a:cubicBezTo>
                    <a:cubicBezTo>
                      <a:pt x="4284" y="8567"/>
                      <a:pt x="4284" y="8567"/>
                      <a:pt x="4364" y="8487"/>
                    </a:cubicBezTo>
                    <a:cubicBezTo>
                      <a:pt x="4445" y="8326"/>
                      <a:pt x="4525" y="8125"/>
                      <a:pt x="4646" y="7964"/>
                    </a:cubicBezTo>
                    <a:lnTo>
                      <a:pt x="4726" y="7964"/>
                    </a:lnTo>
                    <a:lnTo>
                      <a:pt x="4807" y="7884"/>
                    </a:lnTo>
                    <a:cubicBezTo>
                      <a:pt x="4887" y="7723"/>
                      <a:pt x="5088" y="7522"/>
                      <a:pt x="5169" y="7361"/>
                    </a:cubicBezTo>
                    <a:cubicBezTo>
                      <a:pt x="5249" y="7280"/>
                      <a:pt x="5330" y="7200"/>
                      <a:pt x="5330" y="7200"/>
                    </a:cubicBezTo>
                    <a:cubicBezTo>
                      <a:pt x="5933" y="6476"/>
                      <a:pt x="6576" y="5953"/>
                      <a:pt x="7301" y="5349"/>
                    </a:cubicBezTo>
                    <a:cubicBezTo>
                      <a:pt x="7301" y="5269"/>
                      <a:pt x="7381" y="5269"/>
                      <a:pt x="7381" y="5269"/>
                    </a:cubicBezTo>
                    <a:cubicBezTo>
                      <a:pt x="7461" y="5189"/>
                      <a:pt x="7542" y="5189"/>
                      <a:pt x="7542" y="5189"/>
                    </a:cubicBezTo>
                    <a:cubicBezTo>
                      <a:pt x="7984" y="4907"/>
                      <a:pt x="8347" y="4666"/>
                      <a:pt x="8708" y="4465"/>
                    </a:cubicBezTo>
                    <a:cubicBezTo>
                      <a:pt x="9070" y="4304"/>
                      <a:pt x="9432" y="4103"/>
                      <a:pt x="9754" y="3942"/>
                    </a:cubicBezTo>
                    <a:cubicBezTo>
                      <a:pt x="9835" y="3942"/>
                      <a:pt x="10036" y="3861"/>
                      <a:pt x="10036" y="3861"/>
                    </a:cubicBezTo>
                    <a:cubicBezTo>
                      <a:pt x="10116" y="3781"/>
                      <a:pt x="10116" y="3781"/>
                      <a:pt x="10197" y="3781"/>
                    </a:cubicBezTo>
                    <a:cubicBezTo>
                      <a:pt x="11001" y="3499"/>
                      <a:pt x="11806" y="3338"/>
                      <a:pt x="12610" y="3178"/>
                    </a:cubicBezTo>
                    <a:cubicBezTo>
                      <a:pt x="12771" y="3097"/>
                      <a:pt x="12891" y="3097"/>
                      <a:pt x="12972" y="3097"/>
                    </a:cubicBezTo>
                    <a:cubicBezTo>
                      <a:pt x="13414" y="3178"/>
                      <a:pt x="13777" y="3097"/>
                      <a:pt x="14219" y="3017"/>
                    </a:cubicBezTo>
                    <a:cubicBezTo>
                      <a:pt x="14943" y="3017"/>
                      <a:pt x="15828" y="3097"/>
                      <a:pt x="16511" y="3097"/>
                    </a:cubicBezTo>
                    <a:cubicBezTo>
                      <a:pt x="16511" y="3097"/>
                      <a:pt x="16511" y="3097"/>
                      <a:pt x="16592" y="3097"/>
                    </a:cubicBezTo>
                    <a:cubicBezTo>
                      <a:pt x="16672" y="3097"/>
                      <a:pt x="16672" y="3178"/>
                      <a:pt x="16753" y="3178"/>
                    </a:cubicBezTo>
                    <a:cubicBezTo>
                      <a:pt x="17276" y="3258"/>
                      <a:pt x="17839" y="3338"/>
                      <a:pt x="18281" y="3459"/>
                    </a:cubicBezTo>
                    <a:cubicBezTo>
                      <a:pt x="19166" y="3620"/>
                      <a:pt x="19971" y="3902"/>
                      <a:pt x="20775" y="4183"/>
                    </a:cubicBezTo>
                    <a:cubicBezTo>
                      <a:pt x="20775" y="4183"/>
                      <a:pt x="20856" y="4263"/>
                      <a:pt x="20936" y="4263"/>
                    </a:cubicBezTo>
                    <a:cubicBezTo>
                      <a:pt x="20936" y="4263"/>
                      <a:pt x="21016" y="4263"/>
                      <a:pt x="21016" y="4344"/>
                    </a:cubicBezTo>
                    <a:cubicBezTo>
                      <a:pt x="21097" y="4344"/>
                      <a:pt x="21298" y="4424"/>
                      <a:pt x="21298" y="4424"/>
                    </a:cubicBezTo>
                    <a:cubicBezTo>
                      <a:pt x="21660" y="4585"/>
                      <a:pt x="22022" y="4786"/>
                      <a:pt x="22344" y="4947"/>
                    </a:cubicBezTo>
                    <a:cubicBezTo>
                      <a:pt x="22425" y="4947"/>
                      <a:pt x="22425" y="5028"/>
                      <a:pt x="22505" y="5028"/>
                    </a:cubicBezTo>
                    <a:cubicBezTo>
                      <a:pt x="23229" y="5390"/>
                      <a:pt x="23913" y="5752"/>
                      <a:pt x="24556" y="6275"/>
                    </a:cubicBezTo>
                    <a:cubicBezTo>
                      <a:pt x="24838" y="6355"/>
                      <a:pt x="24998" y="6556"/>
                      <a:pt x="25159" y="6717"/>
                    </a:cubicBezTo>
                    <a:cubicBezTo>
                      <a:pt x="25159" y="6717"/>
                      <a:pt x="25159" y="6717"/>
                      <a:pt x="25240" y="6797"/>
                    </a:cubicBezTo>
                    <a:cubicBezTo>
                      <a:pt x="25521" y="6958"/>
                      <a:pt x="25843" y="7240"/>
                      <a:pt x="26044" y="7320"/>
                    </a:cubicBezTo>
                    <a:cubicBezTo>
                      <a:pt x="26648" y="7924"/>
                      <a:pt x="27211" y="8487"/>
                      <a:pt x="27734" y="9090"/>
                    </a:cubicBezTo>
                    <a:cubicBezTo>
                      <a:pt x="28096" y="9372"/>
                      <a:pt x="28337" y="9814"/>
                      <a:pt x="28699" y="10136"/>
                    </a:cubicBezTo>
                    <a:cubicBezTo>
                      <a:pt x="28860" y="10217"/>
                      <a:pt x="28860" y="10418"/>
                      <a:pt x="28980" y="10498"/>
                    </a:cubicBezTo>
                    <a:cubicBezTo>
                      <a:pt x="29343" y="11102"/>
                      <a:pt x="29705" y="11665"/>
                      <a:pt x="30026" y="12188"/>
                    </a:cubicBezTo>
                    <a:cubicBezTo>
                      <a:pt x="30107" y="12348"/>
                      <a:pt x="30308" y="12630"/>
                      <a:pt x="30389" y="12791"/>
                    </a:cubicBezTo>
                    <a:cubicBezTo>
                      <a:pt x="30549" y="13153"/>
                      <a:pt x="30750" y="13515"/>
                      <a:pt x="30912" y="13836"/>
                    </a:cubicBezTo>
                    <a:cubicBezTo>
                      <a:pt x="30912" y="13836"/>
                      <a:pt x="30992" y="13997"/>
                      <a:pt x="30992" y="14118"/>
                    </a:cubicBezTo>
                    <a:cubicBezTo>
                      <a:pt x="30992" y="14279"/>
                      <a:pt x="31153" y="14561"/>
                      <a:pt x="31153" y="14641"/>
                    </a:cubicBezTo>
                    <a:cubicBezTo>
                      <a:pt x="31514" y="15526"/>
                      <a:pt x="31676" y="16411"/>
                      <a:pt x="31957" y="17296"/>
                    </a:cubicBezTo>
                    <a:cubicBezTo>
                      <a:pt x="31997" y="17497"/>
                      <a:pt x="32078" y="18020"/>
                      <a:pt x="32158" y="1838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" name="任意多边形: 形状 102"/>
              <p:cNvSpPr/>
              <p:nvPr/>
            </p:nvSpPr>
            <p:spPr>
              <a:xfrm>
                <a:off x="6097827" y="2720260"/>
                <a:ext cx="4022" cy="4022"/>
              </a:xfrm>
              <a:custGeom>
                <a:avLst/>
                <a:gdLst>
                  <a:gd name="connsiteX0" fmla="*/ 3017 w 4022"/>
                  <a:gd name="connsiteY0" fmla="*/ 4293 h 4022"/>
                  <a:gd name="connsiteX1" fmla="*/ 3097 w 4022"/>
                  <a:gd name="connsiteY1" fmla="*/ 4172 h 4022"/>
                  <a:gd name="connsiteX2" fmla="*/ 3017 w 4022"/>
                  <a:gd name="connsiteY2" fmla="*/ 4293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22" h="4022">
                    <a:moveTo>
                      <a:pt x="3017" y="4293"/>
                    </a:moveTo>
                    <a:cubicBezTo>
                      <a:pt x="3056" y="4253"/>
                      <a:pt x="3056" y="4213"/>
                      <a:pt x="3097" y="4172"/>
                    </a:cubicBezTo>
                    <a:cubicBezTo>
                      <a:pt x="3700" y="2966"/>
                      <a:pt x="3338" y="2282"/>
                      <a:pt x="3017" y="42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" name="任意多边形: 形状 103"/>
              <p:cNvSpPr/>
              <p:nvPr/>
            </p:nvSpPr>
            <p:spPr>
              <a:xfrm>
                <a:off x="6096178" y="2723064"/>
                <a:ext cx="4022" cy="4022"/>
              </a:xfrm>
              <a:custGeom>
                <a:avLst/>
                <a:gdLst>
                  <a:gd name="connsiteX0" fmla="*/ 3660 w 4022"/>
                  <a:gd name="connsiteY0" fmla="*/ 3258 h 4022"/>
                  <a:gd name="connsiteX1" fmla="*/ 3781 w 4022"/>
                  <a:gd name="connsiteY1" fmla="*/ 3017 h 4022"/>
                  <a:gd name="connsiteX2" fmla="*/ 3017 w 4022"/>
                  <a:gd name="connsiteY2" fmla="*/ 4022 h 4022"/>
                  <a:gd name="connsiteX3" fmla="*/ 3338 w 4022"/>
                  <a:gd name="connsiteY3" fmla="*/ 3701 h 4022"/>
                  <a:gd name="connsiteX4" fmla="*/ 3660 w 4022"/>
                  <a:gd name="connsiteY4" fmla="*/ 3258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2" h="4022">
                    <a:moveTo>
                      <a:pt x="3660" y="3258"/>
                    </a:moveTo>
                    <a:cubicBezTo>
                      <a:pt x="3700" y="3178"/>
                      <a:pt x="3740" y="3097"/>
                      <a:pt x="3781" y="3017"/>
                    </a:cubicBezTo>
                    <a:cubicBezTo>
                      <a:pt x="3499" y="3138"/>
                      <a:pt x="3097" y="3540"/>
                      <a:pt x="3017" y="4022"/>
                    </a:cubicBezTo>
                    <a:cubicBezTo>
                      <a:pt x="3138" y="3902"/>
                      <a:pt x="3218" y="3821"/>
                      <a:pt x="3338" y="3701"/>
                    </a:cubicBezTo>
                    <a:cubicBezTo>
                      <a:pt x="3499" y="3499"/>
                      <a:pt x="3660" y="3299"/>
                      <a:pt x="3660" y="32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" name="任意多边形: 形状 104"/>
              <p:cNvSpPr/>
              <p:nvPr/>
            </p:nvSpPr>
            <p:spPr>
              <a:xfrm>
                <a:off x="6094488" y="2724379"/>
                <a:ext cx="4022" cy="4022"/>
              </a:xfrm>
              <a:custGeom>
                <a:avLst/>
                <a:gdLst>
                  <a:gd name="connsiteX0" fmla="*/ 3701 w 4022"/>
                  <a:gd name="connsiteY0" fmla="*/ 3431 h 4022"/>
                  <a:gd name="connsiteX1" fmla="*/ 3821 w 4022"/>
                  <a:gd name="connsiteY1" fmla="*/ 3391 h 4022"/>
                  <a:gd name="connsiteX2" fmla="*/ 4304 w 4022"/>
                  <a:gd name="connsiteY2" fmla="*/ 3110 h 4022"/>
                  <a:gd name="connsiteX3" fmla="*/ 4384 w 4022"/>
                  <a:gd name="connsiteY3" fmla="*/ 3029 h 4022"/>
                  <a:gd name="connsiteX4" fmla="*/ 3017 w 4022"/>
                  <a:gd name="connsiteY4" fmla="*/ 3512 h 4022"/>
                  <a:gd name="connsiteX5" fmla="*/ 3258 w 4022"/>
                  <a:gd name="connsiteY5" fmla="*/ 3512 h 4022"/>
                  <a:gd name="connsiteX6" fmla="*/ 3701 w 4022"/>
                  <a:gd name="connsiteY6" fmla="*/ 3431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22" h="4022">
                    <a:moveTo>
                      <a:pt x="3701" y="3431"/>
                    </a:moveTo>
                    <a:cubicBezTo>
                      <a:pt x="3741" y="3431"/>
                      <a:pt x="3781" y="3391"/>
                      <a:pt x="3821" y="3391"/>
                    </a:cubicBezTo>
                    <a:cubicBezTo>
                      <a:pt x="3982" y="3270"/>
                      <a:pt x="4143" y="3190"/>
                      <a:pt x="4304" y="3110"/>
                    </a:cubicBezTo>
                    <a:cubicBezTo>
                      <a:pt x="4344" y="3070"/>
                      <a:pt x="4344" y="3070"/>
                      <a:pt x="4384" y="3029"/>
                    </a:cubicBezTo>
                    <a:cubicBezTo>
                      <a:pt x="3499" y="2949"/>
                      <a:pt x="3097" y="3270"/>
                      <a:pt x="3017" y="3512"/>
                    </a:cubicBezTo>
                    <a:cubicBezTo>
                      <a:pt x="3097" y="3512"/>
                      <a:pt x="3178" y="3512"/>
                      <a:pt x="3258" y="3512"/>
                    </a:cubicBezTo>
                    <a:cubicBezTo>
                      <a:pt x="3419" y="3512"/>
                      <a:pt x="3580" y="3472"/>
                      <a:pt x="3701" y="343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399" name="组合 398"/>
          <p:cNvGrpSpPr/>
          <p:nvPr userDrawn="1"/>
        </p:nvGrpSpPr>
        <p:grpSpPr>
          <a:xfrm>
            <a:off x="-531586" y="-372836"/>
            <a:ext cx="13385800" cy="7969253"/>
            <a:chOff x="-546100" y="-387350"/>
            <a:chExt cx="13385800" cy="7969253"/>
          </a:xfrm>
        </p:grpSpPr>
        <p:grpSp>
          <p:nvGrpSpPr>
            <p:cNvPr id="400" name="组合 399"/>
            <p:cNvGrpSpPr/>
            <p:nvPr userDrawn="1"/>
          </p:nvGrpSpPr>
          <p:grpSpPr>
            <a:xfrm>
              <a:off x="10765426" y="-387350"/>
              <a:ext cx="2074274" cy="2451323"/>
              <a:chOff x="10765426" y="-387350"/>
              <a:chExt cx="2074274" cy="2451323"/>
            </a:xfrm>
          </p:grpSpPr>
          <p:grpSp>
            <p:nvGrpSpPr>
              <p:cNvPr id="430" name="组合 429"/>
              <p:cNvGrpSpPr/>
              <p:nvPr/>
            </p:nvGrpSpPr>
            <p:grpSpPr>
              <a:xfrm>
                <a:off x="10983366" y="-183264"/>
                <a:ext cx="1805534" cy="1242963"/>
                <a:chOff x="10765426" y="-103982"/>
                <a:chExt cx="1805534" cy="1242963"/>
              </a:xfrm>
            </p:grpSpPr>
            <p:sp>
              <p:nvSpPr>
                <p:cNvPr id="440" name="任意多边形: 形状 439"/>
                <p:cNvSpPr/>
                <p:nvPr/>
              </p:nvSpPr>
              <p:spPr>
                <a:xfrm>
                  <a:off x="11483448" y="413529"/>
                  <a:ext cx="192108" cy="164664"/>
                </a:xfrm>
                <a:custGeom>
                  <a:avLst/>
                  <a:gdLst>
                    <a:gd name="connsiteX0" fmla="*/ 189390 w 192108"/>
                    <a:gd name="connsiteY0" fmla="*/ 85389 h 164664"/>
                    <a:gd name="connsiteX1" fmla="*/ 176327 w 192108"/>
                    <a:gd name="connsiteY1" fmla="*/ 120792 h 164664"/>
                    <a:gd name="connsiteX2" fmla="*/ 69185 w 192108"/>
                    <a:gd name="connsiteY2" fmla="*/ 158281 h 164664"/>
                    <a:gd name="connsiteX3" fmla="*/ 35594 w 192108"/>
                    <a:gd name="connsiteY3" fmla="*/ 141265 h 164664"/>
                    <a:gd name="connsiteX4" fmla="*/ 9412 w 192108"/>
                    <a:gd name="connsiteY4" fmla="*/ 72985 h 164664"/>
                    <a:gd name="connsiteX5" fmla="*/ 90207 w 192108"/>
                    <a:gd name="connsiteY5" fmla="*/ 57342 h 164664"/>
                    <a:gd name="connsiteX6" fmla="*/ 108814 w 192108"/>
                    <a:gd name="connsiteY6" fmla="*/ 19524 h 164664"/>
                    <a:gd name="connsiteX7" fmla="*/ 167160 w 192108"/>
                    <a:gd name="connsiteY7" fmla="*/ 15462 h 164664"/>
                    <a:gd name="connsiteX8" fmla="*/ 189390 w 192108"/>
                    <a:gd name="connsiteY8" fmla="*/ 85389 h 16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2108" h="164664">
                      <a:moveTo>
                        <a:pt x="189390" y="85389"/>
                      </a:moveTo>
                      <a:cubicBezTo>
                        <a:pt x="187634" y="98069"/>
                        <a:pt x="183188" y="110363"/>
                        <a:pt x="176327" y="120792"/>
                      </a:cubicBezTo>
                      <a:cubicBezTo>
                        <a:pt x="153438" y="155262"/>
                        <a:pt x="108485" y="170356"/>
                        <a:pt x="69185" y="158281"/>
                      </a:cubicBezTo>
                      <a:cubicBezTo>
                        <a:pt x="58592" y="155097"/>
                        <a:pt x="46462" y="149224"/>
                        <a:pt x="35594" y="141265"/>
                      </a:cubicBezTo>
                      <a:cubicBezTo>
                        <a:pt x="12486" y="124634"/>
                        <a:pt x="-5133" y="99057"/>
                        <a:pt x="9412" y="72985"/>
                      </a:cubicBezTo>
                      <a:cubicBezTo>
                        <a:pt x="29721" y="41369"/>
                        <a:pt x="66276" y="80010"/>
                        <a:pt x="90207" y="57342"/>
                      </a:cubicBezTo>
                      <a:cubicBezTo>
                        <a:pt x="96410" y="44553"/>
                        <a:pt x="99593" y="30721"/>
                        <a:pt x="108814" y="19524"/>
                      </a:cubicBezTo>
                      <a:cubicBezTo>
                        <a:pt x="124238" y="478"/>
                        <a:pt x="149267" y="-950"/>
                        <a:pt x="167160" y="15462"/>
                      </a:cubicBezTo>
                      <a:cubicBezTo>
                        <a:pt x="186207" y="33026"/>
                        <a:pt x="193068" y="60031"/>
                        <a:pt x="189390" y="8538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1" name="任意多边形: 形状 440"/>
                <p:cNvSpPr/>
                <p:nvPr/>
              </p:nvSpPr>
              <p:spPr>
                <a:xfrm>
                  <a:off x="10787097" y="-70678"/>
                  <a:ext cx="1783863" cy="1108739"/>
                </a:xfrm>
                <a:custGeom>
                  <a:avLst/>
                  <a:gdLst>
                    <a:gd name="connsiteX0" fmla="*/ 1756595 w 1783862"/>
                    <a:gd name="connsiteY0" fmla="*/ 144542 h 1108739"/>
                    <a:gd name="connsiteX1" fmla="*/ 1621461 w 1783862"/>
                    <a:gd name="connsiteY1" fmla="*/ 112268 h 1108739"/>
                    <a:gd name="connsiteX2" fmla="*/ 1431932 w 1783862"/>
                    <a:gd name="connsiteY2" fmla="*/ 146463 h 1108739"/>
                    <a:gd name="connsiteX3" fmla="*/ 1338677 w 1783862"/>
                    <a:gd name="connsiteY3" fmla="*/ 176213 h 1108739"/>
                    <a:gd name="connsiteX4" fmla="*/ 1333079 w 1783862"/>
                    <a:gd name="connsiteY4" fmla="*/ 180055 h 1108739"/>
                    <a:gd name="connsiteX5" fmla="*/ 1204256 w 1783862"/>
                    <a:gd name="connsiteY5" fmla="*/ 80982 h 1108739"/>
                    <a:gd name="connsiteX6" fmla="*/ 867518 w 1783862"/>
                    <a:gd name="connsiteY6" fmla="*/ 5182 h 1108739"/>
                    <a:gd name="connsiteX7" fmla="*/ 476880 w 1783862"/>
                    <a:gd name="connsiteY7" fmla="*/ 151678 h 1108739"/>
                    <a:gd name="connsiteX8" fmla="*/ 411233 w 1783862"/>
                    <a:gd name="connsiteY8" fmla="*/ 209201 h 1108739"/>
                    <a:gd name="connsiteX9" fmla="*/ 409422 w 1783862"/>
                    <a:gd name="connsiteY9" fmla="*/ 210957 h 1108739"/>
                    <a:gd name="connsiteX10" fmla="*/ 302171 w 1783862"/>
                    <a:gd name="connsiteY10" fmla="*/ 374139 h 1108739"/>
                    <a:gd name="connsiteX11" fmla="*/ 274617 w 1783862"/>
                    <a:gd name="connsiteY11" fmla="*/ 545006 h 1108739"/>
                    <a:gd name="connsiteX12" fmla="*/ 278734 w 1783862"/>
                    <a:gd name="connsiteY12" fmla="*/ 628545 h 1108739"/>
                    <a:gd name="connsiteX13" fmla="*/ 118845 w 1783862"/>
                    <a:gd name="connsiteY13" fmla="*/ 772846 h 1108739"/>
                    <a:gd name="connsiteX14" fmla="*/ 43648 w 1783862"/>
                    <a:gd name="connsiteY14" fmla="*/ 872358 h 1108739"/>
                    <a:gd name="connsiteX15" fmla="*/ 4952 w 1783862"/>
                    <a:gd name="connsiteY15" fmla="*/ 972200 h 1108739"/>
                    <a:gd name="connsiteX16" fmla="*/ 36677 w 1783862"/>
                    <a:gd name="connsiteY16" fmla="*/ 1065619 h 1108739"/>
                    <a:gd name="connsiteX17" fmla="*/ 160340 w 1783862"/>
                    <a:gd name="connsiteY17" fmla="*/ 1108048 h 1108739"/>
                    <a:gd name="connsiteX18" fmla="*/ 331975 w 1783862"/>
                    <a:gd name="connsiteY18" fmla="*/ 1086531 h 1108739"/>
                    <a:gd name="connsiteX19" fmla="*/ 507233 w 1783862"/>
                    <a:gd name="connsiteY19" fmla="*/ 1035486 h 1108739"/>
                    <a:gd name="connsiteX20" fmla="*/ 520461 w 1783862"/>
                    <a:gd name="connsiteY20" fmla="*/ 1030710 h 1108739"/>
                    <a:gd name="connsiteX21" fmla="*/ 660864 w 1783862"/>
                    <a:gd name="connsiteY21" fmla="*/ 1074676 h 1108739"/>
                    <a:gd name="connsiteX22" fmla="*/ 994858 w 1783862"/>
                    <a:gd name="connsiteY22" fmla="*/ 1066936 h 1108739"/>
                    <a:gd name="connsiteX23" fmla="*/ 1288894 w 1783862"/>
                    <a:gd name="connsiteY23" fmla="*/ 913195 h 1108739"/>
                    <a:gd name="connsiteX24" fmla="*/ 1460309 w 1783862"/>
                    <a:gd name="connsiteY24" fmla="*/ 624264 h 1108739"/>
                    <a:gd name="connsiteX25" fmla="*/ 1467335 w 1783862"/>
                    <a:gd name="connsiteY25" fmla="*/ 587434 h 1108739"/>
                    <a:gd name="connsiteX26" fmla="*/ 1722894 w 1783862"/>
                    <a:gd name="connsiteY26" fmla="*/ 352074 h 1108739"/>
                    <a:gd name="connsiteX27" fmla="*/ 1756595 w 1783862"/>
                    <a:gd name="connsiteY27" fmla="*/ 144542 h 1108739"/>
                    <a:gd name="connsiteX28" fmla="*/ 304531 w 1783862"/>
                    <a:gd name="connsiteY28" fmla="*/ 465528 h 1108739"/>
                    <a:gd name="connsiteX29" fmla="*/ 371110 w 1783862"/>
                    <a:gd name="connsiteY29" fmla="*/ 296857 h 1108739"/>
                    <a:gd name="connsiteX30" fmla="*/ 428029 w 1783862"/>
                    <a:gd name="connsiteY30" fmla="*/ 226271 h 1108739"/>
                    <a:gd name="connsiteX31" fmla="*/ 772123 w 1783862"/>
                    <a:gd name="connsiteY31" fmla="*/ 42396 h 1108739"/>
                    <a:gd name="connsiteX32" fmla="*/ 1124724 w 1783862"/>
                    <a:gd name="connsiteY32" fmla="*/ 69730 h 1108739"/>
                    <a:gd name="connsiteX33" fmla="*/ 1365572 w 1783862"/>
                    <a:gd name="connsiteY33" fmla="*/ 256679 h 1108739"/>
                    <a:gd name="connsiteX34" fmla="*/ 1439397 w 1783862"/>
                    <a:gd name="connsiteY34" fmla="*/ 426887 h 1108739"/>
                    <a:gd name="connsiteX35" fmla="*/ 1152442 w 1783862"/>
                    <a:gd name="connsiteY35" fmla="*/ 602913 h 1108739"/>
                    <a:gd name="connsiteX36" fmla="*/ 674861 w 1783862"/>
                    <a:gd name="connsiteY36" fmla="*/ 823508 h 1108739"/>
                    <a:gd name="connsiteX37" fmla="*/ 488351 w 1783862"/>
                    <a:gd name="connsiteY37" fmla="*/ 891459 h 1108739"/>
                    <a:gd name="connsiteX38" fmla="*/ 416722 w 1783862"/>
                    <a:gd name="connsiteY38" fmla="*/ 917202 h 1108739"/>
                    <a:gd name="connsiteX39" fmla="*/ 302939 w 1783862"/>
                    <a:gd name="connsiteY39" fmla="*/ 625911 h 1108739"/>
                    <a:gd name="connsiteX40" fmla="*/ 304531 w 1783862"/>
                    <a:gd name="connsiteY40" fmla="*/ 465528 h 1108739"/>
                    <a:gd name="connsiteX41" fmla="*/ 1410965 w 1783862"/>
                    <a:gd name="connsiteY41" fmla="*/ 283574 h 1108739"/>
                    <a:gd name="connsiteX42" fmla="*/ 1415027 w 1783862"/>
                    <a:gd name="connsiteY42" fmla="*/ 282257 h 1108739"/>
                    <a:gd name="connsiteX43" fmla="*/ 1491541 w 1783862"/>
                    <a:gd name="connsiteY43" fmla="*/ 254922 h 1108739"/>
                    <a:gd name="connsiteX44" fmla="*/ 1573983 w 1783862"/>
                    <a:gd name="connsiteY44" fmla="*/ 248939 h 1108739"/>
                    <a:gd name="connsiteX45" fmla="*/ 1561413 w 1783862"/>
                    <a:gd name="connsiteY45" fmla="*/ 320184 h 1108739"/>
                    <a:gd name="connsiteX46" fmla="*/ 1503451 w 1783862"/>
                    <a:gd name="connsiteY46" fmla="*/ 377707 h 1108739"/>
                    <a:gd name="connsiteX47" fmla="*/ 1460694 w 1783862"/>
                    <a:gd name="connsiteY47" fmla="*/ 411189 h 1108739"/>
                    <a:gd name="connsiteX48" fmla="*/ 1423315 w 1783862"/>
                    <a:gd name="connsiteY48" fmla="*/ 306517 h 1108739"/>
                    <a:gd name="connsiteX49" fmla="*/ 1410965 w 1783862"/>
                    <a:gd name="connsiteY49" fmla="*/ 283574 h 1108739"/>
                    <a:gd name="connsiteX50" fmla="*/ 358706 w 1783862"/>
                    <a:gd name="connsiteY50" fmla="*/ 876200 h 1108739"/>
                    <a:gd name="connsiteX51" fmla="*/ 392242 w 1783862"/>
                    <a:gd name="connsiteY51" fmla="*/ 925325 h 1108739"/>
                    <a:gd name="connsiteX52" fmla="*/ 337848 w 1783862"/>
                    <a:gd name="connsiteY52" fmla="*/ 941243 h 1108739"/>
                    <a:gd name="connsiteX53" fmla="*/ 261060 w 1783862"/>
                    <a:gd name="connsiteY53" fmla="*/ 955404 h 1108739"/>
                    <a:gd name="connsiteX54" fmla="*/ 204525 w 1783862"/>
                    <a:gd name="connsiteY54" fmla="*/ 949695 h 1108739"/>
                    <a:gd name="connsiteX55" fmla="*/ 196127 w 1783862"/>
                    <a:gd name="connsiteY55" fmla="*/ 886355 h 1108739"/>
                    <a:gd name="connsiteX56" fmla="*/ 268689 w 1783862"/>
                    <a:gd name="connsiteY56" fmla="*/ 791069 h 1108739"/>
                    <a:gd name="connsiteX57" fmla="*/ 307275 w 1783862"/>
                    <a:gd name="connsiteY57" fmla="*/ 761704 h 1108739"/>
                    <a:gd name="connsiteX58" fmla="*/ 358706 w 1783862"/>
                    <a:gd name="connsiteY58" fmla="*/ 876200 h 1108739"/>
                    <a:gd name="connsiteX59" fmla="*/ 1323803 w 1783862"/>
                    <a:gd name="connsiteY59" fmla="*/ 842719 h 1108739"/>
                    <a:gd name="connsiteX60" fmla="*/ 1063908 w 1783862"/>
                    <a:gd name="connsiteY60" fmla="*/ 1020282 h 1108739"/>
                    <a:gd name="connsiteX61" fmla="*/ 747094 w 1783862"/>
                    <a:gd name="connsiteY61" fmla="*/ 1062930 h 1108739"/>
                    <a:gd name="connsiteX62" fmla="*/ 570519 w 1783862"/>
                    <a:gd name="connsiteY62" fmla="*/ 1025770 h 1108739"/>
                    <a:gd name="connsiteX63" fmla="*/ 553174 w 1783862"/>
                    <a:gd name="connsiteY63" fmla="*/ 1018854 h 1108739"/>
                    <a:gd name="connsiteX64" fmla="*/ 860657 w 1783862"/>
                    <a:gd name="connsiteY64" fmla="*/ 893271 h 1108739"/>
                    <a:gd name="connsiteX65" fmla="*/ 1195200 w 1783862"/>
                    <a:gd name="connsiteY65" fmla="*/ 740133 h 1108739"/>
                    <a:gd name="connsiteX66" fmla="*/ 1439507 w 1783862"/>
                    <a:gd name="connsiteY66" fmla="*/ 605602 h 1108739"/>
                    <a:gd name="connsiteX67" fmla="*/ 1323803 w 1783862"/>
                    <a:gd name="connsiteY67" fmla="*/ 842719 h 1108739"/>
                    <a:gd name="connsiteX68" fmla="*/ 1724321 w 1783862"/>
                    <a:gd name="connsiteY68" fmla="*/ 308438 h 1108739"/>
                    <a:gd name="connsiteX69" fmla="*/ 1624919 w 1783862"/>
                    <a:gd name="connsiteY69" fmla="*/ 428039 h 1108739"/>
                    <a:gd name="connsiteX70" fmla="*/ 1507239 w 1783862"/>
                    <a:gd name="connsiteY70" fmla="*/ 529582 h 1108739"/>
                    <a:gd name="connsiteX71" fmla="*/ 1470683 w 1783862"/>
                    <a:gd name="connsiteY71" fmla="*/ 555928 h 1108739"/>
                    <a:gd name="connsiteX72" fmla="*/ 1444776 w 1783862"/>
                    <a:gd name="connsiteY72" fmla="*/ 573548 h 1108739"/>
                    <a:gd name="connsiteX73" fmla="*/ 1238177 w 1783862"/>
                    <a:gd name="connsiteY73" fmla="*/ 691722 h 1108739"/>
                    <a:gd name="connsiteX74" fmla="*/ 594889 w 1783862"/>
                    <a:gd name="connsiteY74" fmla="*/ 976426 h 1108739"/>
                    <a:gd name="connsiteX75" fmla="*/ 522162 w 1783862"/>
                    <a:gd name="connsiteY75" fmla="*/ 1004035 h 1108739"/>
                    <a:gd name="connsiteX76" fmla="*/ 491590 w 1783862"/>
                    <a:gd name="connsiteY76" fmla="*/ 1015012 h 1108739"/>
                    <a:gd name="connsiteX77" fmla="*/ 257327 w 1783862"/>
                    <a:gd name="connsiteY77" fmla="*/ 1076103 h 1108739"/>
                    <a:gd name="connsiteX78" fmla="*/ 112203 w 1783862"/>
                    <a:gd name="connsiteY78" fmla="*/ 1077530 h 1108739"/>
                    <a:gd name="connsiteX79" fmla="*/ 30145 w 1783862"/>
                    <a:gd name="connsiteY79" fmla="*/ 1007987 h 1108739"/>
                    <a:gd name="connsiteX80" fmla="*/ 44307 w 1783862"/>
                    <a:gd name="connsiteY80" fmla="*/ 922855 h 1108739"/>
                    <a:gd name="connsiteX81" fmla="*/ 104080 w 1783862"/>
                    <a:gd name="connsiteY81" fmla="*/ 827734 h 1108739"/>
                    <a:gd name="connsiteX82" fmla="*/ 265231 w 1783862"/>
                    <a:gd name="connsiteY82" fmla="*/ 668284 h 1108739"/>
                    <a:gd name="connsiteX83" fmla="*/ 282301 w 1783862"/>
                    <a:gd name="connsiteY83" fmla="*/ 655441 h 1108739"/>
                    <a:gd name="connsiteX84" fmla="*/ 299975 w 1783862"/>
                    <a:gd name="connsiteY84" fmla="*/ 737553 h 1108739"/>
                    <a:gd name="connsiteX85" fmla="*/ 207434 w 1783862"/>
                    <a:gd name="connsiteY85" fmla="*/ 822190 h 1108739"/>
                    <a:gd name="connsiteX86" fmla="*/ 174062 w 1783862"/>
                    <a:gd name="connsiteY86" fmla="*/ 876091 h 1108739"/>
                    <a:gd name="connsiteX87" fmla="*/ 163578 w 1783862"/>
                    <a:gd name="connsiteY87" fmla="*/ 936797 h 1108739"/>
                    <a:gd name="connsiteX88" fmla="*/ 275056 w 1783862"/>
                    <a:gd name="connsiteY88" fmla="*/ 978237 h 1108739"/>
                    <a:gd name="connsiteX89" fmla="*/ 409038 w 1783862"/>
                    <a:gd name="connsiteY89" fmla="*/ 945414 h 1108739"/>
                    <a:gd name="connsiteX90" fmla="*/ 433902 w 1783862"/>
                    <a:gd name="connsiteY90" fmla="*/ 936852 h 1108739"/>
                    <a:gd name="connsiteX91" fmla="*/ 444386 w 1783862"/>
                    <a:gd name="connsiteY91" fmla="*/ 933174 h 1108739"/>
                    <a:gd name="connsiteX92" fmla="*/ 604000 w 1783862"/>
                    <a:gd name="connsiteY92" fmla="*/ 875871 h 1108739"/>
                    <a:gd name="connsiteX93" fmla="*/ 1122967 w 1783862"/>
                    <a:gd name="connsiteY93" fmla="*/ 645890 h 1108739"/>
                    <a:gd name="connsiteX94" fmla="*/ 1444062 w 1783862"/>
                    <a:gd name="connsiteY94" fmla="*/ 453343 h 1108739"/>
                    <a:gd name="connsiteX95" fmla="*/ 1465853 w 1783862"/>
                    <a:gd name="connsiteY95" fmla="*/ 437425 h 1108739"/>
                    <a:gd name="connsiteX96" fmla="*/ 1511355 w 1783862"/>
                    <a:gd name="connsiteY96" fmla="*/ 402242 h 1108739"/>
                    <a:gd name="connsiteX97" fmla="*/ 1573818 w 1783862"/>
                    <a:gd name="connsiteY97" fmla="*/ 343018 h 1108739"/>
                    <a:gd name="connsiteX98" fmla="*/ 1610703 w 1783862"/>
                    <a:gd name="connsiteY98" fmla="*/ 255306 h 1108739"/>
                    <a:gd name="connsiteX99" fmla="*/ 1537756 w 1783862"/>
                    <a:gd name="connsiteY99" fmla="*/ 222374 h 1108739"/>
                    <a:gd name="connsiteX100" fmla="*/ 1441702 w 1783862"/>
                    <a:gd name="connsiteY100" fmla="*/ 244878 h 1108739"/>
                    <a:gd name="connsiteX101" fmla="*/ 1406245 w 1783862"/>
                    <a:gd name="connsiteY101" fmla="*/ 259643 h 1108739"/>
                    <a:gd name="connsiteX102" fmla="*/ 1400262 w 1783862"/>
                    <a:gd name="connsiteY102" fmla="*/ 265955 h 1108739"/>
                    <a:gd name="connsiteX103" fmla="*/ 1349490 w 1783862"/>
                    <a:gd name="connsiteY103" fmla="*/ 198003 h 1108739"/>
                    <a:gd name="connsiteX104" fmla="*/ 1527547 w 1783862"/>
                    <a:gd name="connsiteY104" fmla="*/ 147342 h 1108739"/>
                    <a:gd name="connsiteX105" fmla="*/ 1701597 w 1783862"/>
                    <a:gd name="connsiteY105" fmla="*/ 143225 h 1108739"/>
                    <a:gd name="connsiteX106" fmla="*/ 1760108 w 1783862"/>
                    <a:gd name="connsiteY106" fmla="*/ 204700 h 1108739"/>
                    <a:gd name="connsiteX107" fmla="*/ 1724321 w 1783862"/>
                    <a:gd name="connsiteY107" fmla="*/ 308438 h 1108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783862" h="1108739">
                      <a:moveTo>
                        <a:pt x="1756595" y="144542"/>
                      </a:moveTo>
                      <a:cubicBezTo>
                        <a:pt x="1721247" y="112927"/>
                        <a:pt x="1666304" y="111006"/>
                        <a:pt x="1621461" y="112268"/>
                      </a:cubicBezTo>
                      <a:cubicBezTo>
                        <a:pt x="1557077" y="113970"/>
                        <a:pt x="1493571" y="128460"/>
                        <a:pt x="1431932" y="146463"/>
                      </a:cubicBezTo>
                      <a:cubicBezTo>
                        <a:pt x="1400646" y="155630"/>
                        <a:pt x="1369634" y="165949"/>
                        <a:pt x="1338677" y="176213"/>
                      </a:cubicBezTo>
                      <a:cubicBezTo>
                        <a:pt x="1336152" y="177091"/>
                        <a:pt x="1334286" y="178408"/>
                        <a:pt x="1333079" y="180055"/>
                      </a:cubicBezTo>
                      <a:cubicBezTo>
                        <a:pt x="1295426" y="141030"/>
                        <a:pt x="1251790" y="107767"/>
                        <a:pt x="1204256" y="80982"/>
                      </a:cubicBezTo>
                      <a:cubicBezTo>
                        <a:pt x="1102384" y="23789"/>
                        <a:pt x="983881" y="-1570"/>
                        <a:pt x="867518" y="5182"/>
                      </a:cubicBezTo>
                      <a:cubicBezTo>
                        <a:pt x="727608" y="13195"/>
                        <a:pt x="588412" y="67260"/>
                        <a:pt x="476880" y="151678"/>
                      </a:cubicBezTo>
                      <a:cubicBezTo>
                        <a:pt x="453607" y="169187"/>
                        <a:pt x="431707" y="188398"/>
                        <a:pt x="411233" y="209201"/>
                      </a:cubicBezTo>
                      <a:cubicBezTo>
                        <a:pt x="410520" y="209585"/>
                        <a:pt x="409971" y="210243"/>
                        <a:pt x="409422" y="210957"/>
                      </a:cubicBezTo>
                      <a:cubicBezTo>
                        <a:pt x="366335" y="260137"/>
                        <a:pt x="325553" y="312280"/>
                        <a:pt x="302171" y="374139"/>
                      </a:cubicBezTo>
                      <a:cubicBezTo>
                        <a:pt x="281533" y="428314"/>
                        <a:pt x="275276" y="487373"/>
                        <a:pt x="274617" y="545006"/>
                      </a:cubicBezTo>
                      <a:cubicBezTo>
                        <a:pt x="274397" y="572669"/>
                        <a:pt x="275715" y="600717"/>
                        <a:pt x="278734" y="628545"/>
                      </a:cubicBezTo>
                      <a:cubicBezTo>
                        <a:pt x="219564" y="668559"/>
                        <a:pt x="166268" y="719714"/>
                        <a:pt x="118845" y="772846"/>
                      </a:cubicBezTo>
                      <a:cubicBezTo>
                        <a:pt x="90961" y="803803"/>
                        <a:pt x="65274" y="836736"/>
                        <a:pt x="43648" y="872358"/>
                      </a:cubicBezTo>
                      <a:cubicBezTo>
                        <a:pt x="25425" y="902601"/>
                        <a:pt x="9068" y="936577"/>
                        <a:pt x="4952" y="972200"/>
                      </a:cubicBezTo>
                      <a:cubicBezTo>
                        <a:pt x="1000" y="1007163"/>
                        <a:pt x="10990" y="1040645"/>
                        <a:pt x="36677" y="1065619"/>
                      </a:cubicBezTo>
                      <a:cubicBezTo>
                        <a:pt x="68787" y="1096850"/>
                        <a:pt x="117143" y="1106511"/>
                        <a:pt x="160340" y="1108048"/>
                      </a:cubicBezTo>
                      <a:cubicBezTo>
                        <a:pt x="217643" y="1110024"/>
                        <a:pt x="276209" y="1099156"/>
                        <a:pt x="331975" y="1086531"/>
                      </a:cubicBezTo>
                      <a:cubicBezTo>
                        <a:pt x="391309" y="1073303"/>
                        <a:pt x="449765" y="1055739"/>
                        <a:pt x="507233" y="1035486"/>
                      </a:cubicBezTo>
                      <a:cubicBezTo>
                        <a:pt x="511679" y="1033949"/>
                        <a:pt x="516125" y="1032357"/>
                        <a:pt x="520461" y="1030710"/>
                      </a:cubicBezTo>
                      <a:cubicBezTo>
                        <a:pt x="564591" y="1052281"/>
                        <a:pt x="612728" y="1065400"/>
                        <a:pt x="660864" y="1074676"/>
                      </a:cubicBezTo>
                      <a:cubicBezTo>
                        <a:pt x="771958" y="1096247"/>
                        <a:pt x="885137" y="1094271"/>
                        <a:pt x="994858" y="1066936"/>
                      </a:cubicBezTo>
                      <a:cubicBezTo>
                        <a:pt x="1102988" y="1039986"/>
                        <a:pt x="1206287" y="988337"/>
                        <a:pt x="1288894" y="913195"/>
                      </a:cubicBezTo>
                      <a:cubicBezTo>
                        <a:pt x="1373476" y="836297"/>
                        <a:pt x="1434841" y="735906"/>
                        <a:pt x="1460309" y="624264"/>
                      </a:cubicBezTo>
                      <a:cubicBezTo>
                        <a:pt x="1463218" y="612079"/>
                        <a:pt x="1465414" y="599784"/>
                        <a:pt x="1467335" y="587434"/>
                      </a:cubicBezTo>
                      <a:cubicBezTo>
                        <a:pt x="1563883" y="522227"/>
                        <a:pt x="1652088" y="446152"/>
                        <a:pt x="1722894" y="352074"/>
                      </a:cubicBezTo>
                      <a:cubicBezTo>
                        <a:pt x="1762578" y="299272"/>
                        <a:pt x="1820650" y="201846"/>
                        <a:pt x="1756595" y="144542"/>
                      </a:cubicBezTo>
                      <a:close/>
                      <a:moveTo>
                        <a:pt x="304531" y="465528"/>
                      </a:moveTo>
                      <a:cubicBezTo>
                        <a:pt x="313094" y="403943"/>
                        <a:pt x="335104" y="347848"/>
                        <a:pt x="371110" y="296857"/>
                      </a:cubicBezTo>
                      <a:cubicBezTo>
                        <a:pt x="388510" y="272212"/>
                        <a:pt x="408050" y="249104"/>
                        <a:pt x="428029" y="226271"/>
                      </a:cubicBezTo>
                      <a:cubicBezTo>
                        <a:pt x="519582" y="133290"/>
                        <a:pt x="645057" y="69455"/>
                        <a:pt x="772123" y="42396"/>
                      </a:cubicBezTo>
                      <a:cubicBezTo>
                        <a:pt x="889528" y="17476"/>
                        <a:pt x="1012971" y="25271"/>
                        <a:pt x="1124724" y="69730"/>
                      </a:cubicBezTo>
                      <a:cubicBezTo>
                        <a:pt x="1220448" y="107932"/>
                        <a:pt x="1306074" y="171932"/>
                        <a:pt x="1365572" y="256679"/>
                      </a:cubicBezTo>
                      <a:cubicBezTo>
                        <a:pt x="1401524" y="307889"/>
                        <a:pt x="1426828" y="366016"/>
                        <a:pt x="1439397" y="426887"/>
                      </a:cubicBezTo>
                      <a:cubicBezTo>
                        <a:pt x="1348667" y="492917"/>
                        <a:pt x="1250692" y="549671"/>
                        <a:pt x="1152442" y="602913"/>
                      </a:cubicBezTo>
                      <a:cubicBezTo>
                        <a:pt x="998316" y="686617"/>
                        <a:pt x="838427" y="760222"/>
                        <a:pt x="674861" y="823508"/>
                      </a:cubicBezTo>
                      <a:cubicBezTo>
                        <a:pt x="613167" y="847384"/>
                        <a:pt x="550375" y="868242"/>
                        <a:pt x="488351" y="891459"/>
                      </a:cubicBezTo>
                      <a:cubicBezTo>
                        <a:pt x="464585" y="900351"/>
                        <a:pt x="440763" y="909023"/>
                        <a:pt x="416722" y="917202"/>
                      </a:cubicBezTo>
                      <a:cubicBezTo>
                        <a:pt x="349869" y="835309"/>
                        <a:pt x="314630" y="729924"/>
                        <a:pt x="302939" y="625911"/>
                      </a:cubicBezTo>
                      <a:cubicBezTo>
                        <a:pt x="296956" y="572669"/>
                        <a:pt x="296956" y="518659"/>
                        <a:pt x="304531" y="465528"/>
                      </a:cubicBezTo>
                      <a:close/>
                      <a:moveTo>
                        <a:pt x="1410965" y="283574"/>
                      </a:moveTo>
                      <a:cubicBezTo>
                        <a:pt x="1412227" y="283464"/>
                        <a:pt x="1413600" y="283025"/>
                        <a:pt x="1415027" y="282257"/>
                      </a:cubicBezTo>
                      <a:cubicBezTo>
                        <a:pt x="1439123" y="270126"/>
                        <a:pt x="1465469" y="261619"/>
                        <a:pt x="1491541" y="254922"/>
                      </a:cubicBezTo>
                      <a:cubicBezTo>
                        <a:pt x="1516405" y="248555"/>
                        <a:pt x="1548679" y="240542"/>
                        <a:pt x="1573983" y="248939"/>
                      </a:cubicBezTo>
                      <a:cubicBezTo>
                        <a:pt x="1609825" y="260850"/>
                        <a:pt x="1574147" y="304486"/>
                        <a:pt x="1561413" y="320184"/>
                      </a:cubicBezTo>
                      <a:cubicBezTo>
                        <a:pt x="1543904" y="341810"/>
                        <a:pt x="1524967" y="360198"/>
                        <a:pt x="1503451" y="377707"/>
                      </a:cubicBezTo>
                      <a:cubicBezTo>
                        <a:pt x="1489400" y="389124"/>
                        <a:pt x="1475184" y="400266"/>
                        <a:pt x="1460694" y="411189"/>
                      </a:cubicBezTo>
                      <a:cubicBezTo>
                        <a:pt x="1452515" y="375127"/>
                        <a:pt x="1440111" y="339889"/>
                        <a:pt x="1423315" y="306517"/>
                      </a:cubicBezTo>
                      <a:cubicBezTo>
                        <a:pt x="1419363" y="298668"/>
                        <a:pt x="1415301" y="290984"/>
                        <a:pt x="1410965" y="283574"/>
                      </a:cubicBezTo>
                      <a:close/>
                      <a:moveTo>
                        <a:pt x="358706" y="876200"/>
                      </a:moveTo>
                      <a:cubicBezTo>
                        <a:pt x="368860" y="893216"/>
                        <a:pt x="380057" y="909682"/>
                        <a:pt x="392242" y="925325"/>
                      </a:cubicBezTo>
                      <a:cubicBezTo>
                        <a:pt x="374239" y="931198"/>
                        <a:pt x="356181" y="936632"/>
                        <a:pt x="337848" y="941243"/>
                      </a:cubicBezTo>
                      <a:cubicBezTo>
                        <a:pt x="312709" y="947774"/>
                        <a:pt x="287131" y="953263"/>
                        <a:pt x="261060" y="955404"/>
                      </a:cubicBezTo>
                      <a:cubicBezTo>
                        <a:pt x="242672" y="956996"/>
                        <a:pt x="221760" y="957599"/>
                        <a:pt x="204525" y="949695"/>
                      </a:cubicBezTo>
                      <a:cubicBezTo>
                        <a:pt x="178673" y="937730"/>
                        <a:pt x="184985" y="908859"/>
                        <a:pt x="196127" y="886355"/>
                      </a:cubicBezTo>
                      <a:cubicBezTo>
                        <a:pt x="213746" y="850513"/>
                        <a:pt x="238720" y="817635"/>
                        <a:pt x="268689" y="791069"/>
                      </a:cubicBezTo>
                      <a:cubicBezTo>
                        <a:pt x="280819" y="780256"/>
                        <a:pt x="293663" y="770486"/>
                        <a:pt x="307275" y="761704"/>
                      </a:cubicBezTo>
                      <a:cubicBezTo>
                        <a:pt x="320394" y="801717"/>
                        <a:pt x="337409" y="840249"/>
                        <a:pt x="358706" y="876200"/>
                      </a:cubicBezTo>
                      <a:close/>
                      <a:moveTo>
                        <a:pt x="1323803" y="842719"/>
                      </a:moveTo>
                      <a:cubicBezTo>
                        <a:pt x="1254808" y="923788"/>
                        <a:pt x="1163310" y="983507"/>
                        <a:pt x="1063908" y="1020282"/>
                      </a:cubicBezTo>
                      <a:cubicBezTo>
                        <a:pt x="963298" y="1057496"/>
                        <a:pt x="853961" y="1072370"/>
                        <a:pt x="747094" y="1062930"/>
                      </a:cubicBezTo>
                      <a:cubicBezTo>
                        <a:pt x="687595" y="1057605"/>
                        <a:pt x="626559" y="1046298"/>
                        <a:pt x="570519" y="1025770"/>
                      </a:cubicBezTo>
                      <a:cubicBezTo>
                        <a:pt x="564701" y="1023630"/>
                        <a:pt x="558827" y="1021324"/>
                        <a:pt x="553174" y="1018854"/>
                      </a:cubicBezTo>
                      <a:cubicBezTo>
                        <a:pt x="656912" y="980543"/>
                        <a:pt x="759114" y="937236"/>
                        <a:pt x="860657" y="893271"/>
                      </a:cubicBezTo>
                      <a:cubicBezTo>
                        <a:pt x="973123" y="844640"/>
                        <a:pt x="1084875" y="793758"/>
                        <a:pt x="1195200" y="740133"/>
                      </a:cubicBezTo>
                      <a:cubicBezTo>
                        <a:pt x="1278410" y="699625"/>
                        <a:pt x="1361181" y="655989"/>
                        <a:pt x="1439507" y="605602"/>
                      </a:cubicBezTo>
                      <a:cubicBezTo>
                        <a:pt x="1422437" y="692655"/>
                        <a:pt x="1381380" y="774877"/>
                        <a:pt x="1323803" y="842719"/>
                      </a:cubicBezTo>
                      <a:close/>
                      <a:moveTo>
                        <a:pt x="1724321" y="308438"/>
                      </a:moveTo>
                      <a:cubicBezTo>
                        <a:pt x="1696767" y="351855"/>
                        <a:pt x="1661035" y="391484"/>
                        <a:pt x="1624919" y="428039"/>
                      </a:cubicBezTo>
                      <a:cubicBezTo>
                        <a:pt x="1588528" y="464814"/>
                        <a:pt x="1548899" y="498516"/>
                        <a:pt x="1507239" y="529582"/>
                      </a:cubicBezTo>
                      <a:cubicBezTo>
                        <a:pt x="1495218" y="538529"/>
                        <a:pt x="1483033" y="547366"/>
                        <a:pt x="1470683" y="555928"/>
                      </a:cubicBezTo>
                      <a:cubicBezTo>
                        <a:pt x="1462175" y="561856"/>
                        <a:pt x="1453448" y="567729"/>
                        <a:pt x="1444776" y="573548"/>
                      </a:cubicBezTo>
                      <a:cubicBezTo>
                        <a:pt x="1378691" y="617348"/>
                        <a:pt x="1308983" y="655935"/>
                        <a:pt x="1238177" y="691722"/>
                      </a:cubicBezTo>
                      <a:cubicBezTo>
                        <a:pt x="1029163" y="797546"/>
                        <a:pt x="813014" y="890965"/>
                        <a:pt x="594889" y="976426"/>
                      </a:cubicBezTo>
                      <a:cubicBezTo>
                        <a:pt x="570848" y="985976"/>
                        <a:pt x="546587" y="995198"/>
                        <a:pt x="522162" y="1004035"/>
                      </a:cubicBezTo>
                      <a:cubicBezTo>
                        <a:pt x="511953" y="1007822"/>
                        <a:pt x="501799" y="1011445"/>
                        <a:pt x="491590" y="1015012"/>
                      </a:cubicBezTo>
                      <a:cubicBezTo>
                        <a:pt x="415240" y="1041743"/>
                        <a:pt x="337464" y="1064082"/>
                        <a:pt x="257327" y="1076103"/>
                      </a:cubicBezTo>
                      <a:cubicBezTo>
                        <a:pt x="209630" y="1083238"/>
                        <a:pt x="159736" y="1088837"/>
                        <a:pt x="112203" y="1077530"/>
                      </a:cubicBezTo>
                      <a:cubicBezTo>
                        <a:pt x="75757" y="1068912"/>
                        <a:pt x="39092" y="1047012"/>
                        <a:pt x="30145" y="1007987"/>
                      </a:cubicBezTo>
                      <a:cubicBezTo>
                        <a:pt x="23504" y="979390"/>
                        <a:pt x="32780" y="948927"/>
                        <a:pt x="44307" y="922855"/>
                      </a:cubicBezTo>
                      <a:cubicBezTo>
                        <a:pt x="59456" y="888495"/>
                        <a:pt x="80862" y="857209"/>
                        <a:pt x="104080" y="827734"/>
                      </a:cubicBezTo>
                      <a:cubicBezTo>
                        <a:pt x="150680" y="768455"/>
                        <a:pt x="205732" y="714500"/>
                        <a:pt x="265231" y="668284"/>
                      </a:cubicBezTo>
                      <a:cubicBezTo>
                        <a:pt x="270775" y="663784"/>
                        <a:pt x="276538" y="659612"/>
                        <a:pt x="282301" y="655441"/>
                      </a:cubicBezTo>
                      <a:cubicBezTo>
                        <a:pt x="286473" y="683214"/>
                        <a:pt x="292236" y="710603"/>
                        <a:pt x="299975" y="737553"/>
                      </a:cubicBezTo>
                      <a:cubicBezTo>
                        <a:pt x="264298" y="759838"/>
                        <a:pt x="232683" y="788544"/>
                        <a:pt x="207434" y="822190"/>
                      </a:cubicBezTo>
                      <a:cubicBezTo>
                        <a:pt x="194700" y="839041"/>
                        <a:pt x="183448" y="857154"/>
                        <a:pt x="174062" y="876091"/>
                      </a:cubicBezTo>
                      <a:cubicBezTo>
                        <a:pt x="164951" y="894753"/>
                        <a:pt x="157870" y="916104"/>
                        <a:pt x="163578" y="936797"/>
                      </a:cubicBezTo>
                      <a:cubicBezTo>
                        <a:pt x="176587" y="983561"/>
                        <a:pt x="236470" y="982958"/>
                        <a:pt x="275056" y="978237"/>
                      </a:cubicBezTo>
                      <a:cubicBezTo>
                        <a:pt x="320613" y="972748"/>
                        <a:pt x="365347" y="959905"/>
                        <a:pt x="409038" y="945414"/>
                      </a:cubicBezTo>
                      <a:cubicBezTo>
                        <a:pt x="417436" y="942560"/>
                        <a:pt x="425724" y="939816"/>
                        <a:pt x="433902" y="936852"/>
                      </a:cubicBezTo>
                      <a:cubicBezTo>
                        <a:pt x="437470" y="935699"/>
                        <a:pt x="440873" y="934327"/>
                        <a:pt x="444386" y="933174"/>
                      </a:cubicBezTo>
                      <a:cubicBezTo>
                        <a:pt x="497682" y="914457"/>
                        <a:pt x="550869" y="895082"/>
                        <a:pt x="604000" y="875871"/>
                      </a:cubicBezTo>
                      <a:cubicBezTo>
                        <a:pt x="782057" y="811542"/>
                        <a:pt x="955559" y="734150"/>
                        <a:pt x="1122967" y="645890"/>
                      </a:cubicBezTo>
                      <a:cubicBezTo>
                        <a:pt x="1232908" y="587983"/>
                        <a:pt x="1342684" y="526069"/>
                        <a:pt x="1444062" y="453343"/>
                      </a:cubicBezTo>
                      <a:cubicBezTo>
                        <a:pt x="1451417" y="448073"/>
                        <a:pt x="1458718" y="442694"/>
                        <a:pt x="1465853" y="437425"/>
                      </a:cubicBezTo>
                      <a:cubicBezTo>
                        <a:pt x="1481386" y="425953"/>
                        <a:pt x="1496426" y="414262"/>
                        <a:pt x="1511355" y="402242"/>
                      </a:cubicBezTo>
                      <a:cubicBezTo>
                        <a:pt x="1534079" y="384184"/>
                        <a:pt x="1555156" y="365302"/>
                        <a:pt x="1573818" y="343018"/>
                      </a:cubicBezTo>
                      <a:cubicBezTo>
                        <a:pt x="1594072" y="318812"/>
                        <a:pt x="1620802" y="289612"/>
                        <a:pt x="1610703" y="255306"/>
                      </a:cubicBezTo>
                      <a:cubicBezTo>
                        <a:pt x="1601372" y="223417"/>
                        <a:pt x="1565859" y="220398"/>
                        <a:pt x="1537756" y="222374"/>
                      </a:cubicBezTo>
                      <a:cubicBezTo>
                        <a:pt x="1505153" y="224789"/>
                        <a:pt x="1472385" y="233900"/>
                        <a:pt x="1441702" y="244878"/>
                      </a:cubicBezTo>
                      <a:cubicBezTo>
                        <a:pt x="1429572" y="249214"/>
                        <a:pt x="1417716" y="253879"/>
                        <a:pt x="1406245" y="259643"/>
                      </a:cubicBezTo>
                      <a:cubicBezTo>
                        <a:pt x="1403335" y="261180"/>
                        <a:pt x="1401360" y="263320"/>
                        <a:pt x="1400262" y="265955"/>
                      </a:cubicBezTo>
                      <a:cubicBezTo>
                        <a:pt x="1385387" y="241914"/>
                        <a:pt x="1368372" y="219190"/>
                        <a:pt x="1349490" y="198003"/>
                      </a:cubicBezTo>
                      <a:cubicBezTo>
                        <a:pt x="1408056" y="178573"/>
                        <a:pt x="1466951" y="159143"/>
                        <a:pt x="1527547" y="147342"/>
                      </a:cubicBezTo>
                      <a:cubicBezTo>
                        <a:pt x="1583149" y="136529"/>
                        <a:pt x="1645996" y="128405"/>
                        <a:pt x="1701597" y="143225"/>
                      </a:cubicBezTo>
                      <a:cubicBezTo>
                        <a:pt x="1732390" y="151513"/>
                        <a:pt x="1757967" y="171053"/>
                        <a:pt x="1760108" y="204700"/>
                      </a:cubicBezTo>
                      <a:cubicBezTo>
                        <a:pt x="1762633" y="241365"/>
                        <a:pt x="1743202" y="278524"/>
                        <a:pt x="1724321" y="30843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2" name="任意多边形: 形状 441"/>
                <p:cNvSpPr/>
                <p:nvPr/>
              </p:nvSpPr>
              <p:spPr>
                <a:xfrm>
                  <a:off x="11081725" y="-46410"/>
                  <a:ext cx="1147161" cy="894676"/>
                </a:xfrm>
                <a:custGeom>
                  <a:avLst/>
                  <a:gdLst>
                    <a:gd name="connsiteX0" fmla="*/ 1126821 w 1147160"/>
                    <a:gd name="connsiteY0" fmla="*/ 339388 h 894675"/>
                    <a:gd name="connsiteX1" fmla="*/ 1113758 w 1147160"/>
                    <a:gd name="connsiteY1" fmla="*/ 307553 h 894675"/>
                    <a:gd name="connsiteX2" fmla="*/ 1071000 w 1147160"/>
                    <a:gd name="connsiteY2" fmla="*/ 232466 h 894675"/>
                    <a:gd name="connsiteX3" fmla="*/ 930376 w 1147160"/>
                    <a:gd name="connsiteY3" fmla="*/ 97716 h 894675"/>
                    <a:gd name="connsiteX4" fmla="*/ 873512 w 1147160"/>
                    <a:gd name="connsiteY4" fmla="*/ 65057 h 894675"/>
                    <a:gd name="connsiteX5" fmla="*/ 830096 w 1147160"/>
                    <a:gd name="connsiteY5" fmla="*/ 45517 h 894675"/>
                    <a:gd name="connsiteX6" fmla="*/ 807647 w 1147160"/>
                    <a:gd name="connsiteY6" fmla="*/ 37064 h 894675"/>
                    <a:gd name="connsiteX7" fmla="*/ 807537 w 1147160"/>
                    <a:gd name="connsiteY7" fmla="*/ 37064 h 894675"/>
                    <a:gd name="connsiteX8" fmla="*/ 751771 w 1147160"/>
                    <a:gd name="connsiteY8" fmla="*/ 20762 h 894675"/>
                    <a:gd name="connsiteX9" fmla="*/ 656101 w 1147160"/>
                    <a:gd name="connsiteY9" fmla="*/ 5888 h 894675"/>
                    <a:gd name="connsiteX10" fmla="*/ 605494 w 1147160"/>
                    <a:gd name="connsiteY10" fmla="*/ 4131 h 894675"/>
                    <a:gd name="connsiteX11" fmla="*/ 477495 w 1147160"/>
                    <a:gd name="connsiteY11" fmla="*/ 18128 h 894675"/>
                    <a:gd name="connsiteX12" fmla="*/ 133402 w 1147160"/>
                    <a:gd name="connsiteY12" fmla="*/ 202003 h 894675"/>
                    <a:gd name="connsiteX13" fmla="*/ 88503 w 1147160"/>
                    <a:gd name="connsiteY13" fmla="*/ 256232 h 894675"/>
                    <a:gd name="connsiteX14" fmla="*/ 76483 w 1147160"/>
                    <a:gd name="connsiteY14" fmla="*/ 272589 h 894675"/>
                    <a:gd name="connsiteX15" fmla="*/ 63255 w 1147160"/>
                    <a:gd name="connsiteY15" fmla="*/ 292678 h 894675"/>
                    <a:gd name="connsiteX16" fmla="*/ 23186 w 1147160"/>
                    <a:gd name="connsiteY16" fmla="*/ 380883 h 894675"/>
                    <a:gd name="connsiteX17" fmla="*/ 10727 w 1147160"/>
                    <a:gd name="connsiteY17" fmla="*/ 436265 h 894675"/>
                    <a:gd name="connsiteX18" fmla="*/ 9958 w 1147160"/>
                    <a:gd name="connsiteY18" fmla="*/ 441260 h 894675"/>
                    <a:gd name="connsiteX19" fmla="*/ 4195 w 1147160"/>
                    <a:gd name="connsiteY19" fmla="*/ 514700 h 894675"/>
                    <a:gd name="connsiteX20" fmla="*/ 6226 w 1147160"/>
                    <a:gd name="connsiteY20" fmla="*/ 577931 h 894675"/>
                    <a:gd name="connsiteX21" fmla="*/ 8421 w 1147160"/>
                    <a:gd name="connsiteY21" fmla="*/ 601698 h 894675"/>
                    <a:gd name="connsiteX22" fmla="*/ 59577 w 1147160"/>
                    <a:gd name="connsiteY22" fmla="*/ 791501 h 894675"/>
                    <a:gd name="connsiteX23" fmla="*/ 74562 w 1147160"/>
                    <a:gd name="connsiteY23" fmla="*/ 821305 h 894675"/>
                    <a:gd name="connsiteX24" fmla="*/ 122204 w 1147160"/>
                    <a:gd name="connsiteY24" fmla="*/ 892989 h 894675"/>
                    <a:gd name="connsiteX25" fmla="*/ 193833 w 1147160"/>
                    <a:gd name="connsiteY25" fmla="*/ 867246 h 894675"/>
                    <a:gd name="connsiteX26" fmla="*/ 380343 w 1147160"/>
                    <a:gd name="connsiteY26" fmla="*/ 799295 h 894675"/>
                    <a:gd name="connsiteX27" fmla="*/ 857924 w 1147160"/>
                    <a:gd name="connsiteY27" fmla="*/ 578700 h 894675"/>
                    <a:gd name="connsiteX28" fmla="*/ 1144879 w 1147160"/>
                    <a:gd name="connsiteY28" fmla="*/ 402674 h 894675"/>
                    <a:gd name="connsiteX29" fmla="*/ 1126821 w 1147160"/>
                    <a:gd name="connsiteY29" fmla="*/ 339388 h 894675"/>
                    <a:gd name="connsiteX30" fmla="*/ 285606 w 1147160"/>
                    <a:gd name="connsiteY30" fmla="*/ 603729 h 894675"/>
                    <a:gd name="connsiteX31" fmla="*/ 283630 w 1147160"/>
                    <a:gd name="connsiteY31" fmla="*/ 600655 h 894675"/>
                    <a:gd name="connsiteX32" fmla="*/ 281490 w 1147160"/>
                    <a:gd name="connsiteY32" fmla="*/ 597746 h 894675"/>
                    <a:gd name="connsiteX33" fmla="*/ 280008 w 1147160"/>
                    <a:gd name="connsiteY33" fmla="*/ 596099 h 894675"/>
                    <a:gd name="connsiteX34" fmla="*/ 275342 w 1147160"/>
                    <a:gd name="connsiteY34" fmla="*/ 591818 h 894675"/>
                    <a:gd name="connsiteX35" fmla="*/ 273202 w 1147160"/>
                    <a:gd name="connsiteY35" fmla="*/ 590226 h 894675"/>
                    <a:gd name="connsiteX36" fmla="*/ 273092 w 1147160"/>
                    <a:gd name="connsiteY36" fmla="*/ 590116 h 894675"/>
                    <a:gd name="connsiteX37" fmla="*/ 272104 w 1147160"/>
                    <a:gd name="connsiteY37" fmla="*/ 589568 h 894675"/>
                    <a:gd name="connsiteX38" fmla="*/ 266231 w 1147160"/>
                    <a:gd name="connsiteY38" fmla="*/ 586768 h 894675"/>
                    <a:gd name="connsiteX39" fmla="*/ 265792 w 1147160"/>
                    <a:gd name="connsiteY39" fmla="*/ 586713 h 894675"/>
                    <a:gd name="connsiteX40" fmla="*/ 265462 w 1147160"/>
                    <a:gd name="connsiteY40" fmla="*/ 586659 h 894675"/>
                    <a:gd name="connsiteX41" fmla="*/ 262608 w 1147160"/>
                    <a:gd name="connsiteY41" fmla="*/ 586000 h 894675"/>
                    <a:gd name="connsiteX42" fmla="*/ 259425 w 1147160"/>
                    <a:gd name="connsiteY42" fmla="*/ 585671 h 894675"/>
                    <a:gd name="connsiteX43" fmla="*/ 258821 w 1147160"/>
                    <a:gd name="connsiteY43" fmla="*/ 585616 h 894675"/>
                    <a:gd name="connsiteX44" fmla="*/ 255308 w 1147160"/>
                    <a:gd name="connsiteY44" fmla="*/ 585945 h 894675"/>
                    <a:gd name="connsiteX45" fmla="*/ 254594 w 1147160"/>
                    <a:gd name="connsiteY45" fmla="*/ 586110 h 894675"/>
                    <a:gd name="connsiteX46" fmla="*/ 253881 w 1147160"/>
                    <a:gd name="connsiteY46" fmla="*/ 586164 h 894675"/>
                    <a:gd name="connsiteX47" fmla="*/ 253661 w 1147160"/>
                    <a:gd name="connsiteY47" fmla="*/ 586164 h 894675"/>
                    <a:gd name="connsiteX48" fmla="*/ 249435 w 1147160"/>
                    <a:gd name="connsiteY48" fmla="*/ 588031 h 894675"/>
                    <a:gd name="connsiteX49" fmla="*/ 248227 w 1147160"/>
                    <a:gd name="connsiteY49" fmla="*/ 588744 h 894675"/>
                    <a:gd name="connsiteX50" fmla="*/ 245483 w 1147160"/>
                    <a:gd name="connsiteY50" fmla="*/ 590775 h 894675"/>
                    <a:gd name="connsiteX51" fmla="*/ 244495 w 1147160"/>
                    <a:gd name="connsiteY51" fmla="*/ 591489 h 894675"/>
                    <a:gd name="connsiteX52" fmla="*/ 244001 w 1147160"/>
                    <a:gd name="connsiteY52" fmla="*/ 592038 h 894675"/>
                    <a:gd name="connsiteX53" fmla="*/ 242245 w 1147160"/>
                    <a:gd name="connsiteY53" fmla="*/ 594288 h 894675"/>
                    <a:gd name="connsiteX54" fmla="*/ 241092 w 1147160"/>
                    <a:gd name="connsiteY54" fmla="*/ 596264 h 894675"/>
                    <a:gd name="connsiteX55" fmla="*/ 239720 w 1147160"/>
                    <a:gd name="connsiteY55" fmla="*/ 599502 h 894675"/>
                    <a:gd name="connsiteX56" fmla="*/ 239610 w 1147160"/>
                    <a:gd name="connsiteY56" fmla="*/ 599722 h 894675"/>
                    <a:gd name="connsiteX57" fmla="*/ 239610 w 1147160"/>
                    <a:gd name="connsiteY57" fmla="*/ 599832 h 894675"/>
                    <a:gd name="connsiteX58" fmla="*/ 239226 w 1147160"/>
                    <a:gd name="connsiteY58" fmla="*/ 601314 h 894675"/>
                    <a:gd name="connsiteX59" fmla="*/ 238567 w 1147160"/>
                    <a:gd name="connsiteY59" fmla="*/ 605211 h 894675"/>
                    <a:gd name="connsiteX60" fmla="*/ 238457 w 1147160"/>
                    <a:gd name="connsiteY60" fmla="*/ 607187 h 894675"/>
                    <a:gd name="connsiteX61" fmla="*/ 238402 w 1147160"/>
                    <a:gd name="connsiteY61" fmla="*/ 607626 h 894675"/>
                    <a:gd name="connsiteX62" fmla="*/ 238293 w 1147160"/>
                    <a:gd name="connsiteY62" fmla="*/ 610041 h 894675"/>
                    <a:gd name="connsiteX63" fmla="*/ 239006 w 1147160"/>
                    <a:gd name="connsiteY63" fmla="*/ 617670 h 894675"/>
                    <a:gd name="connsiteX64" fmla="*/ 239665 w 1147160"/>
                    <a:gd name="connsiteY64" fmla="*/ 621238 h 894675"/>
                    <a:gd name="connsiteX65" fmla="*/ 240104 w 1147160"/>
                    <a:gd name="connsiteY65" fmla="*/ 623598 h 894675"/>
                    <a:gd name="connsiteX66" fmla="*/ 240433 w 1147160"/>
                    <a:gd name="connsiteY66" fmla="*/ 624586 h 894675"/>
                    <a:gd name="connsiteX67" fmla="*/ 240927 w 1147160"/>
                    <a:gd name="connsiteY67" fmla="*/ 626617 h 894675"/>
                    <a:gd name="connsiteX68" fmla="*/ 241860 w 1147160"/>
                    <a:gd name="connsiteY68" fmla="*/ 630075 h 894675"/>
                    <a:gd name="connsiteX69" fmla="*/ 243946 w 1147160"/>
                    <a:gd name="connsiteY69" fmla="*/ 636771 h 894675"/>
                    <a:gd name="connsiteX70" fmla="*/ 236975 w 1147160"/>
                    <a:gd name="connsiteY70" fmla="*/ 652359 h 894675"/>
                    <a:gd name="connsiteX71" fmla="*/ 221332 w 1147160"/>
                    <a:gd name="connsiteY71" fmla="*/ 645389 h 894675"/>
                    <a:gd name="connsiteX72" fmla="*/ 214691 w 1147160"/>
                    <a:gd name="connsiteY72" fmla="*/ 601917 h 894675"/>
                    <a:gd name="connsiteX73" fmla="*/ 235054 w 1147160"/>
                    <a:gd name="connsiteY73" fmla="*/ 568545 h 894675"/>
                    <a:gd name="connsiteX74" fmla="*/ 269744 w 1147160"/>
                    <a:gd name="connsiteY74" fmla="*/ 562727 h 894675"/>
                    <a:gd name="connsiteX75" fmla="*/ 313874 w 1147160"/>
                    <a:gd name="connsiteY75" fmla="*/ 615530 h 894675"/>
                    <a:gd name="connsiteX76" fmla="*/ 303006 w 1147160"/>
                    <a:gd name="connsiteY76" fmla="*/ 628758 h 894675"/>
                    <a:gd name="connsiteX77" fmla="*/ 289778 w 1147160"/>
                    <a:gd name="connsiteY77" fmla="*/ 617780 h 894675"/>
                    <a:gd name="connsiteX78" fmla="*/ 289284 w 1147160"/>
                    <a:gd name="connsiteY78" fmla="*/ 613663 h 894675"/>
                    <a:gd name="connsiteX79" fmla="*/ 289229 w 1147160"/>
                    <a:gd name="connsiteY79" fmla="*/ 612840 h 894675"/>
                    <a:gd name="connsiteX80" fmla="*/ 289064 w 1147160"/>
                    <a:gd name="connsiteY80" fmla="*/ 612236 h 894675"/>
                    <a:gd name="connsiteX81" fmla="*/ 286320 w 1147160"/>
                    <a:gd name="connsiteY81" fmla="*/ 604991 h 894675"/>
                    <a:gd name="connsiteX82" fmla="*/ 286155 w 1147160"/>
                    <a:gd name="connsiteY82" fmla="*/ 604607 h 894675"/>
                    <a:gd name="connsiteX83" fmla="*/ 285771 w 1147160"/>
                    <a:gd name="connsiteY83" fmla="*/ 604003 h 894675"/>
                    <a:gd name="connsiteX84" fmla="*/ 285771 w 1147160"/>
                    <a:gd name="connsiteY84" fmla="*/ 603893 h 894675"/>
                    <a:gd name="connsiteX85" fmla="*/ 285606 w 1147160"/>
                    <a:gd name="connsiteY85" fmla="*/ 603729 h 894675"/>
                    <a:gd name="connsiteX86" fmla="*/ 815221 w 1147160"/>
                    <a:gd name="connsiteY86" fmla="*/ 406735 h 894675"/>
                    <a:gd name="connsiteX87" fmla="*/ 814892 w 1147160"/>
                    <a:gd name="connsiteY87" fmla="*/ 405308 h 894675"/>
                    <a:gd name="connsiteX88" fmla="*/ 813684 w 1147160"/>
                    <a:gd name="connsiteY88" fmla="*/ 401137 h 894675"/>
                    <a:gd name="connsiteX89" fmla="*/ 810940 w 1147160"/>
                    <a:gd name="connsiteY89" fmla="*/ 394111 h 894675"/>
                    <a:gd name="connsiteX90" fmla="*/ 809897 w 1147160"/>
                    <a:gd name="connsiteY90" fmla="*/ 391916 h 894675"/>
                    <a:gd name="connsiteX91" fmla="*/ 809513 w 1147160"/>
                    <a:gd name="connsiteY91" fmla="*/ 391312 h 894675"/>
                    <a:gd name="connsiteX92" fmla="*/ 808909 w 1147160"/>
                    <a:gd name="connsiteY92" fmla="*/ 390324 h 894675"/>
                    <a:gd name="connsiteX93" fmla="*/ 808251 w 1147160"/>
                    <a:gd name="connsiteY93" fmla="*/ 389116 h 894675"/>
                    <a:gd name="connsiteX94" fmla="*/ 803860 w 1147160"/>
                    <a:gd name="connsiteY94" fmla="*/ 383188 h 894675"/>
                    <a:gd name="connsiteX95" fmla="*/ 803860 w 1147160"/>
                    <a:gd name="connsiteY95" fmla="*/ 383079 h 894675"/>
                    <a:gd name="connsiteX96" fmla="*/ 803036 w 1147160"/>
                    <a:gd name="connsiteY96" fmla="*/ 382310 h 894675"/>
                    <a:gd name="connsiteX97" fmla="*/ 800676 w 1147160"/>
                    <a:gd name="connsiteY97" fmla="*/ 380224 h 894675"/>
                    <a:gd name="connsiteX98" fmla="*/ 799908 w 1147160"/>
                    <a:gd name="connsiteY98" fmla="*/ 379566 h 894675"/>
                    <a:gd name="connsiteX99" fmla="*/ 799688 w 1147160"/>
                    <a:gd name="connsiteY99" fmla="*/ 379456 h 894675"/>
                    <a:gd name="connsiteX100" fmla="*/ 799359 w 1147160"/>
                    <a:gd name="connsiteY100" fmla="*/ 379182 h 894675"/>
                    <a:gd name="connsiteX101" fmla="*/ 798041 w 1147160"/>
                    <a:gd name="connsiteY101" fmla="*/ 378358 h 894675"/>
                    <a:gd name="connsiteX102" fmla="*/ 795626 w 1147160"/>
                    <a:gd name="connsiteY102" fmla="*/ 377315 h 894675"/>
                    <a:gd name="connsiteX103" fmla="*/ 795297 w 1147160"/>
                    <a:gd name="connsiteY103" fmla="*/ 377260 h 894675"/>
                    <a:gd name="connsiteX104" fmla="*/ 794419 w 1147160"/>
                    <a:gd name="connsiteY104" fmla="*/ 377041 h 894675"/>
                    <a:gd name="connsiteX105" fmla="*/ 791894 w 1147160"/>
                    <a:gd name="connsiteY105" fmla="*/ 376657 h 894675"/>
                    <a:gd name="connsiteX106" fmla="*/ 791345 w 1147160"/>
                    <a:gd name="connsiteY106" fmla="*/ 376602 h 894675"/>
                    <a:gd name="connsiteX107" fmla="*/ 788052 w 1147160"/>
                    <a:gd name="connsiteY107" fmla="*/ 377041 h 894675"/>
                    <a:gd name="connsiteX108" fmla="*/ 787613 w 1147160"/>
                    <a:gd name="connsiteY108" fmla="*/ 377096 h 894675"/>
                    <a:gd name="connsiteX109" fmla="*/ 786899 w 1147160"/>
                    <a:gd name="connsiteY109" fmla="*/ 377370 h 894675"/>
                    <a:gd name="connsiteX110" fmla="*/ 783770 w 1147160"/>
                    <a:gd name="connsiteY110" fmla="*/ 378523 h 894675"/>
                    <a:gd name="connsiteX111" fmla="*/ 781849 w 1147160"/>
                    <a:gd name="connsiteY111" fmla="*/ 379401 h 894675"/>
                    <a:gd name="connsiteX112" fmla="*/ 778776 w 1147160"/>
                    <a:gd name="connsiteY112" fmla="*/ 381377 h 894675"/>
                    <a:gd name="connsiteX113" fmla="*/ 776415 w 1147160"/>
                    <a:gd name="connsiteY113" fmla="*/ 383134 h 894675"/>
                    <a:gd name="connsiteX114" fmla="*/ 776306 w 1147160"/>
                    <a:gd name="connsiteY114" fmla="*/ 383243 h 894675"/>
                    <a:gd name="connsiteX115" fmla="*/ 772518 w 1147160"/>
                    <a:gd name="connsiteY115" fmla="*/ 387634 h 894675"/>
                    <a:gd name="connsiteX116" fmla="*/ 771585 w 1147160"/>
                    <a:gd name="connsiteY116" fmla="*/ 388952 h 894675"/>
                    <a:gd name="connsiteX117" fmla="*/ 769884 w 1147160"/>
                    <a:gd name="connsiteY117" fmla="*/ 392245 h 894675"/>
                    <a:gd name="connsiteX118" fmla="*/ 768731 w 1147160"/>
                    <a:gd name="connsiteY118" fmla="*/ 395264 h 894675"/>
                    <a:gd name="connsiteX119" fmla="*/ 768621 w 1147160"/>
                    <a:gd name="connsiteY119" fmla="*/ 395374 h 894675"/>
                    <a:gd name="connsiteX120" fmla="*/ 768457 w 1147160"/>
                    <a:gd name="connsiteY120" fmla="*/ 395922 h 894675"/>
                    <a:gd name="connsiteX121" fmla="*/ 768347 w 1147160"/>
                    <a:gd name="connsiteY121" fmla="*/ 396032 h 894675"/>
                    <a:gd name="connsiteX122" fmla="*/ 768347 w 1147160"/>
                    <a:gd name="connsiteY122" fmla="*/ 396142 h 894675"/>
                    <a:gd name="connsiteX123" fmla="*/ 768347 w 1147160"/>
                    <a:gd name="connsiteY123" fmla="*/ 396252 h 894675"/>
                    <a:gd name="connsiteX124" fmla="*/ 766865 w 1147160"/>
                    <a:gd name="connsiteY124" fmla="*/ 403717 h 894675"/>
                    <a:gd name="connsiteX125" fmla="*/ 766536 w 1147160"/>
                    <a:gd name="connsiteY125" fmla="*/ 406955 h 894675"/>
                    <a:gd name="connsiteX126" fmla="*/ 766536 w 1147160"/>
                    <a:gd name="connsiteY126" fmla="*/ 407065 h 894675"/>
                    <a:gd name="connsiteX127" fmla="*/ 766481 w 1147160"/>
                    <a:gd name="connsiteY127" fmla="*/ 407504 h 894675"/>
                    <a:gd name="connsiteX128" fmla="*/ 766481 w 1147160"/>
                    <a:gd name="connsiteY128" fmla="*/ 407614 h 894675"/>
                    <a:gd name="connsiteX129" fmla="*/ 766371 w 1147160"/>
                    <a:gd name="connsiteY129" fmla="*/ 407833 h 894675"/>
                    <a:gd name="connsiteX130" fmla="*/ 766371 w 1147160"/>
                    <a:gd name="connsiteY130" fmla="*/ 407943 h 894675"/>
                    <a:gd name="connsiteX131" fmla="*/ 766371 w 1147160"/>
                    <a:gd name="connsiteY131" fmla="*/ 408053 h 894675"/>
                    <a:gd name="connsiteX132" fmla="*/ 767688 w 1147160"/>
                    <a:gd name="connsiteY132" fmla="*/ 422433 h 894675"/>
                    <a:gd name="connsiteX133" fmla="*/ 767963 w 1147160"/>
                    <a:gd name="connsiteY133" fmla="*/ 423970 h 894675"/>
                    <a:gd name="connsiteX134" fmla="*/ 768127 w 1147160"/>
                    <a:gd name="connsiteY134" fmla="*/ 424684 h 894675"/>
                    <a:gd name="connsiteX135" fmla="*/ 768127 w 1147160"/>
                    <a:gd name="connsiteY135" fmla="*/ 424794 h 894675"/>
                    <a:gd name="connsiteX136" fmla="*/ 768237 w 1147160"/>
                    <a:gd name="connsiteY136" fmla="*/ 424903 h 894675"/>
                    <a:gd name="connsiteX137" fmla="*/ 768237 w 1147160"/>
                    <a:gd name="connsiteY137" fmla="*/ 425013 h 894675"/>
                    <a:gd name="connsiteX138" fmla="*/ 768896 w 1147160"/>
                    <a:gd name="connsiteY138" fmla="*/ 427648 h 894675"/>
                    <a:gd name="connsiteX139" fmla="*/ 770927 w 1147160"/>
                    <a:gd name="connsiteY139" fmla="*/ 433905 h 894675"/>
                    <a:gd name="connsiteX140" fmla="*/ 763846 w 1147160"/>
                    <a:gd name="connsiteY140" fmla="*/ 449493 h 894675"/>
                    <a:gd name="connsiteX141" fmla="*/ 748258 w 1147160"/>
                    <a:gd name="connsiteY141" fmla="*/ 442522 h 894675"/>
                    <a:gd name="connsiteX142" fmla="*/ 742769 w 1147160"/>
                    <a:gd name="connsiteY142" fmla="*/ 400478 h 894675"/>
                    <a:gd name="connsiteX143" fmla="*/ 758138 w 1147160"/>
                    <a:gd name="connsiteY143" fmla="*/ 367161 h 894675"/>
                    <a:gd name="connsiteX144" fmla="*/ 796010 w 1147160"/>
                    <a:gd name="connsiteY144" fmla="*/ 352890 h 894675"/>
                    <a:gd name="connsiteX145" fmla="*/ 839153 w 1147160"/>
                    <a:gd name="connsiteY145" fmla="*/ 405199 h 894675"/>
                    <a:gd name="connsiteX146" fmla="*/ 828285 w 1147160"/>
                    <a:gd name="connsiteY146" fmla="*/ 418427 h 894675"/>
                    <a:gd name="connsiteX147" fmla="*/ 815057 w 1147160"/>
                    <a:gd name="connsiteY147" fmla="*/ 407449 h 894675"/>
                    <a:gd name="connsiteX148" fmla="*/ 815002 w 1147160"/>
                    <a:gd name="connsiteY148" fmla="*/ 407010 h 894675"/>
                    <a:gd name="connsiteX149" fmla="*/ 815221 w 1147160"/>
                    <a:gd name="connsiteY149" fmla="*/ 406735 h 894675"/>
                    <a:gd name="connsiteX150" fmla="*/ 568884 w 1147160"/>
                    <a:gd name="connsiteY150" fmla="*/ 475455 h 894675"/>
                    <a:gd name="connsiteX151" fmla="*/ 578050 w 1147160"/>
                    <a:gd name="connsiteY151" fmla="*/ 580731 h 894675"/>
                    <a:gd name="connsiteX152" fmla="*/ 470908 w 1147160"/>
                    <a:gd name="connsiteY152" fmla="*/ 618219 h 894675"/>
                    <a:gd name="connsiteX153" fmla="*/ 411135 w 1147160"/>
                    <a:gd name="connsiteY153" fmla="*/ 532978 h 894675"/>
                    <a:gd name="connsiteX154" fmla="*/ 491931 w 1147160"/>
                    <a:gd name="connsiteY154" fmla="*/ 517335 h 894675"/>
                    <a:gd name="connsiteX155" fmla="*/ 510538 w 1147160"/>
                    <a:gd name="connsiteY155" fmla="*/ 479517 h 894675"/>
                    <a:gd name="connsiteX156" fmla="*/ 568884 w 1147160"/>
                    <a:gd name="connsiteY156" fmla="*/ 475455 h 894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147160" h="894675">
                      <a:moveTo>
                        <a:pt x="1126821" y="339388"/>
                      </a:moveTo>
                      <a:cubicBezTo>
                        <a:pt x="1122924" y="328575"/>
                        <a:pt x="1118588" y="317927"/>
                        <a:pt x="1113758" y="307553"/>
                      </a:cubicBezTo>
                      <a:cubicBezTo>
                        <a:pt x="1101957" y="281316"/>
                        <a:pt x="1087686" y="256177"/>
                        <a:pt x="1071000" y="232466"/>
                      </a:cubicBezTo>
                      <a:cubicBezTo>
                        <a:pt x="1033237" y="178730"/>
                        <a:pt x="985045" y="133393"/>
                        <a:pt x="930376" y="97716"/>
                      </a:cubicBezTo>
                      <a:cubicBezTo>
                        <a:pt x="912154" y="85640"/>
                        <a:pt x="893108" y="74827"/>
                        <a:pt x="873512" y="65057"/>
                      </a:cubicBezTo>
                      <a:cubicBezTo>
                        <a:pt x="859296" y="57922"/>
                        <a:pt x="844806" y="51445"/>
                        <a:pt x="830096" y="45517"/>
                      </a:cubicBezTo>
                      <a:cubicBezTo>
                        <a:pt x="822631" y="42553"/>
                        <a:pt x="815166" y="39699"/>
                        <a:pt x="807647" y="37064"/>
                      </a:cubicBezTo>
                      <a:lnTo>
                        <a:pt x="807537" y="37064"/>
                      </a:lnTo>
                      <a:cubicBezTo>
                        <a:pt x="789204" y="30642"/>
                        <a:pt x="770542" y="25263"/>
                        <a:pt x="751771" y="20762"/>
                      </a:cubicBezTo>
                      <a:cubicBezTo>
                        <a:pt x="720320" y="13133"/>
                        <a:pt x="688375" y="8193"/>
                        <a:pt x="656101" y="5888"/>
                      </a:cubicBezTo>
                      <a:cubicBezTo>
                        <a:pt x="639305" y="4516"/>
                        <a:pt x="622454" y="4022"/>
                        <a:pt x="605494" y="4131"/>
                      </a:cubicBezTo>
                      <a:cubicBezTo>
                        <a:pt x="562681" y="4461"/>
                        <a:pt x="519649" y="9181"/>
                        <a:pt x="477495" y="18128"/>
                      </a:cubicBezTo>
                      <a:cubicBezTo>
                        <a:pt x="350374" y="45188"/>
                        <a:pt x="224955" y="109022"/>
                        <a:pt x="133402" y="202003"/>
                      </a:cubicBezTo>
                      <a:cubicBezTo>
                        <a:pt x="117868" y="219732"/>
                        <a:pt x="102609" y="237625"/>
                        <a:pt x="88503" y="256232"/>
                      </a:cubicBezTo>
                      <a:cubicBezTo>
                        <a:pt x="84441" y="261611"/>
                        <a:pt x="80325" y="267100"/>
                        <a:pt x="76483" y="272589"/>
                      </a:cubicBezTo>
                      <a:cubicBezTo>
                        <a:pt x="71762" y="279176"/>
                        <a:pt x="67426" y="285927"/>
                        <a:pt x="63255" y="292678"/>
                      </a:cubicBezTo>
                      <a:cubicBezTo>
                        <a:pt x="45910" y="320561"/>
                        <a:pt x="32627" y="349981"/>
                        <a:pt x="23186" y="380883"/>
                      </a:cubicBezTo>
                      <a:cubicBezTo>
                        <a:pt x="17643" y="398832"/>
                        <a:pt x="13526" y="417329"/>
                        <a:pt x="10727" y="436265"/>
                      </a:cubicBezTo>
                      <a:cubicBezTo>
                        <a:pt x="10343" y="437857"/>
                        <a:pt x="10178" y="439558"/>
                        <a:pt x="9958" y="441260"/>
                      </a:cubicBezTo>
                      <a:cubicBezTo>
                        <a:pt x="6500" y="465575"/>
                        <a:pt x="4579" y="490165"/>
                        <a:pt x="4195" y="514700"/>
                      </a:cubicBezTo>
                      <a:cubicBezTo>
                        <a:pt x="3866" y="535777"/>
                        <a:pt x="4579" y="556909"/>
                        <a:pt x="6226" y="577931"/>
                      </a:cubicBezTo>
                      <a:cubicBezTo>
                        <a:pt x="6775" y="585890"/>
                        <a:pt x="7598" y="593739"/>
                        <a:pt x="8421" y="601698"/>
                      </a:cubicBezTo>
                      <a:cubicBezTo>
                        <a:pt x="15722" y="666411"/>
                        <a:pt x="32078" y="731728"/>
                        <a:pt x="59577" y="791501"/>
                      </a:cubicBezTo>
                      <a:cubicBezTo>
                        <a:pt x="64188" y="801600"/>
                        <a:pt x="69183" y="811590"/>
                        <a:pt x="74562" y="821305"/>
                      </a:cubicBezTo>
                      <a:cubicBezTo>
                        <a:pt x="88174" y="846608"/>
                        <a:pt x="103982" y="870704"/>
                        <a:pt x="122204" y="892989"/>
                      </a:cubicBezTo>
                      <a:cubicBezTo>
                        <a:pt x="146245" y="884810"/>
                        <a:pt x="170067" y="876138"/>
                        <a:pt x="193833" y="867246"/>
                      </a:cubicBezTo>
                      <a:cubicBezTo>
                        <a:pt x="255802" y="844084"/>
                        <a:pt x="318594" y="823226"/>
                        <a:pt x="380343" y="799295"/>
                      </a:cubicBezTo>
                      <a:cubicBezTo>
                        <a:pt x="543910" y="736009"/>
                        <a:pt x="703799" y="662404"/>
                        <a:pt x="857924" y="578700"/>
                      </a:cubicBezTo>
                      <a:cubicBezTo>
                        <a:pt x="956174" y="525458"/>
                        <a:pt x="1054149" y="468649"/>
                        <a:pt x="1144879" y="402674"/>
                      </a:cubicBezTo>
                      <a:cubicBezTo>
                        <a:pt x="1140378" y="381048"/>
                        <a:pt x="1134341" y="359916"/>
                        <a:pt x="1126821" y="339388"/>
                      </a:cubicBezTo>
                      <a:close/>
                      <a:moveTo>
                        <a:pt x="285606" y="603729"/>
                      </a:moveTo>
                      <a:cubicBezTo>
                        <a:pt x="285002" y="602631"/>
                        <a:pt x="284399" y="601753"/>
                        <a:pt x="283630" y="600655"/>
                      </a:cubicBezTo>
                      <a:cubicBezTo>
                        <a:pt x="282917" y="599667"/>
                        <a:pt x="282203" y="598679"/>
                        <a:pt x="281490" y="597746"/>
                      </a:cubicBezTo>
                      <a:cubicBezTo>
                        <a:pt x="281051" y="597252"/>
                        <a:pt x="280337" y="596374"/>
                        <a:pt x="280008" y="596099"/>
                      </a:cubicBezTo>
                      <a:cubicBezTo>
                        <a:pt x="278526" y="594562"/>
                        <a:pt x="277044" y="593135"/>
                        <a:pt x="275342" y="591818"/>
                      </a:cubicBezTo>
                      <a:cubicBezTo>
                        <a:pt x="274574" y="591269"/>
                        <a:pt x="273915" y="590830"/>
                        <a:pt x="273202" y="590226"/>
                      </a:cubicBezTo>
                      <a:cubicBezTo>
                        <a:pt x="273092" y="590226"/>
                        <a:pt x="273092" y="590226"/>
                        <a:pt x="273092" y="590116"/>
                      </a:cubicBezTo>
                      <a:cubicBezTo>
                        <a:pt x="272762" y="589952"/>
                        <a:pt x="272433" y="589787"/>
                        <a:pt x="272104" y="589568"/>
                      </a:cubicBezTo>
                      <a:cubicBezTo>
                        <a:pt x="270128" y="588525"/>
                        <a:pt x="268152" y="587646"/>
                        <a:pt x="266231" y="586768"/>
                      </a:cubicBezTo>
                      <a:cubicBezTo>
                        <a:pt x="266011" y="586768"/>
                        <a:pt x="265901" y="586713"/>
                        <a:pt x="265792" y="586713"/>
                      </a:cubicBezTo>
                      <a:cubicBezTo>
                        <a:pt x="265682" y="586604"/>
                        <a:pt x="265682" y="586604"/>
                        <a:pt x="265462" y="586659"/>
                      </a:cubicBezTo>
                      <a:cubicBezTo>
                        <a:pt x="264529" y="586439"/>
                        <a:pt x="263651" y="586219"/>
                        <a:pt x="262608" y="586000"/>
                      </a:cubicBezTo>
                      <a:cubicBezTo>
                        <a:pt x="261565" y="585890"/>
                        <a:pt x="260522" y="585780"/>
                        <a:pt x="259425" y="585671"/>
                      </a:cubicBezTo>
                      <a:cubicBezTo>
                        <a:pt x="259095" y="585616"/>
                        <a:pt x="258876" y="585616"/>
                        <a:pt x="258821" y="585616"/>
                      </a:cubicBezTo>
                      <a:lnTo>
                        <a:pt x="255308" y="585945"/>
                      </a:lnTo>
                      <a:cubicBezTo>
                        <a:pt x="255088" y="586055"/>
                        <a:pt x="254814" y="586110"/>
                        <a:pt x="254594" y="586110"/>
                      </a:cubicBezTo>
                      <a:lnTo>
                        <a:pt x="253881" y="586164"/>
                      </a:lnTo>
                      <a:cubicBezTo>
                        <a:pt x="253771" y="586164"/>
                        <a:pt x="253661" y="586164"/>
                        <a:pt x="253661" y="586164"/>
                      </a:cubicBezTo>
                      <a:cubicBezTo>
                        <a:pt x="252234" y="586494"/>
                        <a:pt x="250478" y="587592"/>
                        <a:pt x="249435" y="588031"/>
                      </a:cubicBezTo>
                      <a:cubicBezTo>
                        <a:pt x="249161" y="588250"/>
                        <a:pt x="248667" y="588525"/>
                        <a:pt x="248227" y="588744"/>
                      </a:cubicBezTo>
                      <a:cubicBezTo>
                        <a:pt x="247349" y="589348"/>
                        <a:pt x="246361" y="590062"/>
                        <a:pt x="245483" y="590775"/>
                      </a:cubicBezTo>
                      <a:cubicBezTo>
                        <a:pt x="245099" y="590995"/>
                        <a:pt x="244715" y="591379"/>
                        <a:pt x="244495" y="591489"/>
                      </a:cubicBezTo>
                      <a:cubicBezTo>
                        <a:pt x="244385" y="591708"/>
                        <a:pt x="244221" y="591818"/>
                        <a:pt x="244001" y="592038"/>
                      </a:cubicBezTo>
                      <a:cubicBezTo>
                        <a:pt x="243342" y="592751"/>
                        <a:pt x="242794" y="593520"/>
                        <a:pt x="242245" y="594288"/>
                      </a:cubicBezTo>
                      <a:cubicBezTo>
                        <a:pt x="242245" y="594288"/>
                        <a:pt x="241366" y="595825"/>
                        <a:pt x="241092" y="596264"/>
                      </a:cubicBezTo>
                      <a:cubicBezTo>
                        <a:pt x="240543" y="597362"/>
                        <a:pt x="240159" y="598459"/>
                        <a:pt x="239720" y="599502"/>
                      </a:cubicBezTo>
                      <a:cubicBezTo>
                        <a:pt x="239720" y="599612"/>
                        <a:pt x="239610" y="599612"/>
                        <a:pt x="239610" y="599722"/>
                      </a:cubicBezTo>
                      <a:cubicBezTo>
                        <a:pt x="239610" y="599722"/>
                        <a:pt x="239610" y="599722"/>
                        <a:pt x="239610" y="599832"/>
                      </a:cubicBezTo>
                      <a:cubicBezTo>
                        <a:pt x="239445" y="600381"/>
                        <a:pt x="239281" y="600820"/>
                        <a:pt x="239226" y="601314"/>
                      </a:cubicBezTo>
                      <a:cubicBezTo>
                        <a:pt x="238951" y="602576"/>
                        <a:pt x="238732" y="603838"/>
                        <a:pt x="238567" y="605211"/>
                      </a:cubicBezTo>
                      <a:cubicBezTo>
                        <a:pt x="238512" y="605814"/>
                        <a:pt x="238402" y="606583"/>
                        <a:pt x="238457" y="607187"/>
                      </a:cubicBezTo>
                      <a:cubicBezTo>
                        <a:pt x="238457" y="607296"/>
                        <a:pt x="238457" y="607406"/>
                        <a:pt x="238402" y="607626"/>
                      </a:cubicBezTo>
                      <a:cubicBezTo>
                        <a:pt x="238348" y="608230"/>
                        <a:pt x="238402" y="609602"/>
                        <a:pt x="238293" y="610041"/>
                      </a:cubicBezTo>
                      <a:cubicBezTo>
                        <a:pt x="238402" y="612511"/>
                        <a:pt x="238677" y="615091"/>
                        <a:pt x="239006" y="617670"/>
                      </a:cubicBezTo>
                      <a:cubicBezTo>
                        <a:pt x="239226" y="618878"/>
                        <a:pt x="239445" y="620030"/>
                        <a:pt x="239665" y="621238"/>
                      </a:cubicBezTo>
                      <a:cubicBezTo>
                        <a:pt x="239720" y="621567"/>
                        <a:pt x="240049" y="622994"/>
                        <a:pt x="240104" y="623598"/>
                      </a:cubicBezTo>
                      <a:cubicBezTo>
                        <a:pt x="240269" y="623982"/>
                        <a:pt x="240269" y="624531"/>
                        <a:pt x="240433" y="624586"/>
                      </a:cubicBezTo>
                      <a:cubicBezTo>
                        <a:pt x="240598" y="625300"/>
                        <a:pt x="240763" y="625903"/>
                        <a:pt x="240927" y="626617"/>
                      </a:cubicBezTo>
                      <a:cubicBezTo>
                        <a:pt x="241257" y="627715"/>
                        <a:pt x="241586" y="628977"/>
                        <a:pt x="241860" y="630075"/>
                      </a:cubicBezTo>
                      <a:cubicBezTo>
                        <a:pt x="242464" y="632325"/>
                        <a:pt x="243233" y="634521"/>
                        <a:pt x="243946" y="636771"/>
                      </a:cubicBezTo>
                      <a:cubicBezTo>
                        <a:pt x="246032" y="643248"/>
                        <a:pt x="243178" y="649670"/>
                        <a:pt x="236975" y="652359"/>
                      </a:cubicBezTo>
                      <a:cubicBezTo>
                        <a:pt x="231157" y="654884"/>
                        <a:pt x="223308" y="651317"/>
                        <a:pt x="221332" y="645389"/>
                      </a:cubicBezTo>
                      <a:cubicBezTo>
                        <a:pt x="216777" y="631337"/>
                        <a:pt x="213154" y="616737"/>
                        <a:pt x="214691" y="601917"/>
                      </a:cubicBezTo>
                      <a:cubicBezTo>
                        <a:pt x="216173" y="588415"/>
                        <a:pt x="223418" y="575681"/>
                        <a:pt x="235054" y="568545"/>
                      </a:cubicBezTo>
                      <a:cubicBezTo>
                        <a:pt x="245318" y="562069"/>
                        <a:pt x="257888" y="559654"/>
                        <a:pt x="269744" y="562727"/>
                      </a:cubicBezTo>
                      <a:cubicBezTo>
                        <a:pt x="293675" y="568930"/>
                        <a:pt x="311898" y="590940"/>
                        <a:pt x="313874" y="615530"/>
                      </a:cubicBezTo>
                      <a:cubicBezTo>
                        <a:pt x="314422" y="622281"/>
                        <a:pt x="309483" y="627825"/>
                        <a:pt x="303006" y="628758"/>
                      </a:cubicBezTo>
                      <a:cubicBezTo>
                        <a:pt x="296529" y="629581"/>
                        <a:pt x="290381" y="624092"/>
                        <a:pt x="289778" y="617780"/>
                      </a:cubicBezTo>
                      <a:cubicBezTo>
                        <a:pt x="289668" y="616463"/>
                        <a:pt x="289503" y="614981"/>
                        <a:pt x="289284" y="613663"/>
                      </a:cubicBezTo>
                      <a:lnTo>
                        <a:pt x="289229" y="612840"/>
                      </a:lnTo>
                      <a:cubicBezTo>
                        <a:pt x="289119" y="612621"/>
                        <a:pt x="289064" y="612456"/>
                        <a:pt x="289064" y="612236"/>
                      </a:cubicBezTo>
                      <a:cubicBezTo>
                        <a:pt x="288296" y="609821"/>
                        <a:pt x="287472" y="607296"/>
                        <a:pt x="286320" y="604991"/>
                      </a:cubicBezTo>
                      <a:cubicBezTo>
                        <a:pt x="286320" y="604772"/>
                        <a:pt x="286210" y="604717"/>
                        <a:pt x="286155" y="604607"/>
                      </a:cubicBezTo>
                      <a:cubicBezTo>
                        <a:pt x="286045" y="604497"/>
                        <a:pt x="285990" y="604223"/>
                        <a:pt x="285771" y="604003"/>
                      </a:cubicBezTo>
                      <a:lnTo>
                        <a:pt x="285771" y="603893"/>
                      </a:lnTo>
                      <a:cubicBezTo>
                        <a:pt x="285716" y="603893"/>
                        <a:pt x="285606" y="603784"/>
                        <a:pt x="285606" y="603729"/>
                      </a:cubicBezTo>
                      <a:close/>
                      <a:moveTo>
                        <a:pt x="815221" y="406735"/>
                      </a:moveTo>
                      <a:cubicBezTo>
                        <a:pt x="815166" y="406241"/>
                        <a:pt x="815057" y="405802"/>
                        <a:pt x="814892" y="405308"/>
                      </a:cubicBezTo>
                      <a:cubicBezTo>
                        <a:pt x="814563" y="403881"/>
                        <a:pt x="814124" y="402564"/>
                        <a:pt x="813684" y="401137"/>
                      </a:cubicBezTo>
                      <a:cubicBezTo>
                        <a:pt x="812806" y="398722"/>
                        <a:pt x="811873" y="396416"/>
                        <a:pt x="810940" y="394111"/>
                      </a:cubicBezTo>
                      <a:cubicBezTo>
                        <a:pt x="810556" y="393288"/>
                        <a:pt x="810172" y="392629"/>
                        <a:pt x="809897" y="391916"/>
                      </a:cubicBezTo>
                      <a:cubicBezTo>
                        <a:pt x="809787" y="391806"/>
                        <a:pt x="809678" y="391641"/>
                        <a:pt x="809513" y="391312"/>
                      </a:cubicBezTo>
                      <a:cubicBezTo>
                        <a:pt x="809293" y="390928"/>
                        <a:pt x="809019" y="390324"/>
                        <a:pt x="808909" y="390324"/>
                      </a:cubicBezTo>
                      <a:cubicBezTo>
                        <a:pt x="808745" y="389940"/>
                        <a:pt x="808525" y="389501"/>
                        <a:pt x="808251" y="389116"/>
                      </a:cubicBezTo>
                      <a:cubicBezTo>
                        <a:pt x="806933" y="387031"/>
                        <a:pt x="805396" y="385109"/>
                        <a:pt x="803860" y="383188"/>
                      </a:cubicBezTo>
                      <a:cubicBezTo>
                        <a:pt x="803860" y="383079"/>
                        <a:pt x="803860" y="383079"/>
                        <a:pt x="803860" y="383079"/>
                      </a:cubicBezTo>
                      <a:cubicBezTo>
                        <a:pt x="803530" y="382914"/>
                        <a:pt x="803311" y="382585"/>
                        <a:pt x="803036" y="382310"/>
                      </a:cubicBezTo>
                      <a:cubicBezTo>
                        <a:pt x="802268" y="381652"/>
                        <a:pt x="801444" y="380883"/>
                        <a:pt x="800676" y="380224"/>
                      </a:cubicBezTo>
                      <a:cubicBezTo>
                        <a:pt x="800456" y="380060"/>
                        <a:pt x="800127" y="379840"/>
                        <a:pt x="799908" y="379566"/>
                      </a:cubicBezTo>
                      <a:cubicBezTo>
                        <a:pt x="799798" y="379566"/>
                        <a:pt x="799688" y="379566"/>
                        <a:pt x="799688" y="379456"/>
                      </a:cubicBezTo>
                      <a:cubicBezTo>
                        <a:pt x="799578" y="379346"/>
                        <a:pt x="799468" y="379291"/>
                        <a:pt x="799359" y="379182"/>
                      </a:cubicBezTo>
                      <a:cubicBezTo>
                        <a:pt x="798920" y="378907"/>
                        <a:pt x="798480" y="378633"/>
                        <a:pt x="798041" y="378358"/>
                      </a:cubicBezTo>
                      <a:cubicBezTo>
                        <a:pt x="797273" y="378029"/>
                        <a:pt x="796504" y="377645"/>
                        <a:pt x="795626" y="377315"/>
                      </a:cubicBezTo>
                      <a:cubicBezTo>
                        <a:pt x="795517" y="377315"/>
                        <a:pt x="795407" y="377206"/>
                        <a:pt x="795297" y="377260"/>
                      </a:cubicBezTo>
                      <a:cubicBezTo>
                        <a:pt x="794968" y="377096"/>
                        <a:pt x="794528" y="377041"/>
                        <a:pt x="794419" y="377041"/>
                      </a:cubicBezTo>
                      <a:cubicBezTo>
                        <a:pt x="793541" y="376821"/>
                        <a:pt x="792607" y="376766"/>
                        <a:pt x="791894" y="376657"/>
                      </a:cubicBezTo>
                      <a:cubicBezTo>
                        <a:pt x="791674" y="376657"/>
                        <a:pt x="791345" y="376602"/>
                        <a:pt x="791345" y="376602"/>
                      </a:cubicBezTo>
                      <a:cubicBezTo>
                        <a:pt x="790192" y="376712"/>
                        <a:pt x="789095" y="376821"/>
                        <a:pt x="788052" y="377041"/>
                      </a:cubicBezTo>
                      <a:cubicBezTo>
                        <a:pt x="787832" y="377041"/>
                        <a:pt x="787832" y="377041"/>
                        <a:pt x="787613" y="377096"/>
                      </a:cubicBezTo>
                      <a:cubicBezTo>
                        <a:pt x="787283" y="377151"/>
                        <a:pt x="787009" y="377260"/>
                        <a:pt x="786899" y="377370"/>
                      </a:cubicBezTo>
                      <a:cubicBezTo>
                        <a:pt x="785801" y="377700"/>
                        <a:pt x="784758" y="378084"/>
                        <a:pt x="783770" y="378523"/>
                      </a:cubicBezTo>
                      <a:cubicBezTo>
                        <a:pt x="783277" y="378688"/>
                        <a:pt x="782179" y="379291"/>
                        <a:pt x="781849" y="379401"/>
                      </a:cubicBezTo>
                      <a:cubicBezTo>
                        <a:pt x="780752" y="380005"/>
                        <a:pt x="779764" y="380664"/>
                        <a:pt x="778776" y="381377"/>
                      </a:cubicBezTo>
                      <a:cubicBezTo>
                        <a:pt x="778391" y="381597"/>
                        <a:pt x="776964" y="382914"/>
                        <a:pt x="776415" y="383134"/>
                      </a:cubicBezTo>
                      <a:cubicBezTo>
                        <a:pt x="776415" y="383243"/>
                        <a:pt x="776306" y="383243"/>
                        <a:pt x="776306" y="383243"/>
                      </a:cubicBezTo>
                      <a:cubicBezTo>
                        <a:pt x="774988" y="384615"/>
                        <a:pt x="773616" y="385988"/>
                        <a:pt x="772518" y="387634"/>
                      </a:cubicBezTo>
                      <a:cubicBezTo>
                        <a:pt x="772409" y="387744"/>
                        <a:pt x="771860" y="388513"/>
                        <a:pt x="771585" y="388952"/>
                      </a:cubicBezTo>
                      <a:cubicBezTo>
                        <a:pt x="771036" y="390049"/>
                        <a:pt x="770433" y="391147"/>
                        <a:pt x="769884" y="392245"/>
                      </a:cubicBezTo>
                      <a:cubicBezTo>
                        <a:pt x="769445" y="393233"/>
                        <a:pt x="769006" y="394221"/>
                        <a:pt x="768731" y="395264"/>
                      </a:cubicBezTo>
                      <a:cubicBezTo>
                        <a:pt x="768621" y="395264"/>
                        <a:pt x="768621" y="395374"/>
                        <a:pt x="768621" y="395374"/>
                      </a:cubicBezTo>
                      <a:cubicBezTo>
                        <a:pt x="768512" y="395593"/>
                        <a:pt x="768566" y="395703"/>
                        <a:pt x="768457" y="395922"/>
                      </a:cubicBezTo>
                      <a:cubicBezTo>
                        <a:pt x="768457" y="395922"/>
                        <a:pt x="768457" y="396032"/>
                        <a:pt x="768347" y="396032"/>
                      </a:cubicBezTo>
                      <a:cubicBezTo>
                        <a:pt x="768347" y="396142"/>
                        <a:pt x="768347" y="396142"/>
                        <a:pt x="768347" y="396142"/>
                      </a:cubicBezTo>
                      <a:lnTo>
                        <a:pt x="768347" y="396252"/>
                      </a:lnTo>
                      <a:cubicBezTo>
                        <a:pt x="767743" y="398722"/>
                        <a:pt x="767139" y="401137"/>
                        <a:pt x="766865" y="403717"/>
                      </a:cubicBezTo>
                      <a:cubicBezTo>
                        <a:pt x="766645" y="404759"/>
                        <a:pt x="766536" y="405912"/>
                        <a:pt x="766536" y="406955"/>
                      </a:cubicBezTo>
                      <a:cubicBezTo>
                        <a:pt x="766536" y="406955"/>
                        <a:pt x="766536" y="406955"/>
                        <a:pt x="766536" y="407065"/>
                      </a:cubicBezTo>
                      <a:cubicBezTo>
                        <a:pt x="766536" y="407065"/>
                        <a:pt x="766426" y="407284"/>
                        <a:pt x="766481" y="407504"/>
                      </a:cubicBezTo>
                      <a:lnTo>
                        <a:pt x="766481" y="407614"/>
                      </a:lnTo>
                      <a:cubicBezTo>
                        <a:pt x="766481" y="407614"/>
                        <a:pt x="766371" y="407723"/>
                        <a:pt x="766371" y="407833"/>
                      </a:cubicBezTo>
                      <a:lnTo>
                        <a:pt x="766371" y="407943"/>
                      </a:lnTo>
                      <a:cubicBezTo>
                        <a:pt x="766371" y="408053"/>
                        <a:pt x="766371" y="408053"/>
                        <a:pt x="766371" y="408053"/>
                      </a:cubicBezTo>
                      <a:cubicBezTo>
                        <a:pt x="766536" y="412938"/>
                        <a:pt x="766865" y="417713"/>
                        <a:pt x="767688" y="422433"/>
                      </a:cubicBezTo>
                      <a:cubicBezTo>
                        <a:pt x="767743" y="422763"/>
                        <a:pt x="767908" y="423476"/>
                        <a:pt x="767963" y="423970"/>
                      </a:cubicBezTo>
                      <a:cubicBezTo>
                        <a:pt x="767963" y="424190"/>
                        <a:pt x="768127" y="424464"/>
                        <a:pt x="768127" y="424684"/>
                      </a:cubicBezTo>
                      <a:lnTo>
                        <a:pt x="768127" y="424794"/>
                      </a:lnTo>
                      <a:cubicBezTo>
                        <a:pt x="768237" y="424794"/>
                        <a:pt x="768237" y="424903"/>
                        <a:pt x="768237" y="424903"/>
                      </a:cubicBezTo>
                      <a:cubicBezTo>
                        <a:pt x="768237" y="425013"/>
                        <a:pt x="768237" y="425013"/>
                        <a:pt x="768237" y="425013"/>
                      </a:cubicBezTo>
                      <a:cubicBezTo>
                        <a:pt x="768402" y="425946"/>
                        <a:pt x="768731" y="426770"/>
                        <a:pt x="768896" y="427648"/>
                      </a:cubicBezTo>
                      <a:cubicBezTo>
                        <a:pt x="769500" y="429788"/>
                        <a:pt x="770103" y="431929"/>
                        <a:pt x="770927" y="433905"/>
                      </a:cubicBezTo>
                      <a:cubicBezTo>
                        <a:pt x="773177" y="440272"/>
                        <a:pt x="769939" y="446913"/>
                        <a:pt x="763846" y="449493"/>
                      </a:cubicBezTo>
                      <a:cubicBezTo>
                        <a:pt x="757918" y="452128"/>
                        <a:pt x="750508" y="448450"/>
                        <a:pt x="748258" y="442522"/>
                      </a:cubicBezTo>
                      <a:cubicBezTo>
                        <a:pt x="743373" y="429130"/>
                        <a:pt x="741177" y="414694"/>
                        <a:pt x="742769" y="400478"/>
                      </a:cubicBezTo>
                      <a:cubicBezTo>
                        <a:pt x="744251" y="388238"/>
                        <a:pt x="749356" y="375888"/>
                        <a:pt x="758138" y="367161"/>
                      </a:cubicBezTo>
                      <a:cubicBezTo>
                        <a:pt x="767963" y="357281"/>
                        <a:pt x="781904" y="351298"/>
                        <a:pt x="796010" y="352890"/>
                      </a:cubicBezTo>
                      <a:cubicBezTo>
                        <a:pt x="821424" y="355854"/>
                        <a:pt x="834487" y="383079"/>
                        <a:pt x="839153" y="405199"/>
                      </a:cubicBezTo>
                      <a:cubicBezTo>
                        <a:pt x="840580" y="411840"/>
                        <a:pt x="834158" y="417548"/>
                        <a:pt x="828285" y="418427"/>
                      </a:cubicBezTo>
                      <a:cubicBezTo>
                        <a:pt x="821259" y="419415"/>
                        <a:pt x="816374" y="413596"/>
                        <a:pt x="815057" y="407449"/>
                      </a:cubicBezTo>
                      <a:lnTo>
                        <a:pt x="815002" y="407010"/>
                      </a:lnTo>
                      <a:cubicBezTo>
                        <a:pt x="815331" y="406845"/>
                        <a:pt x="815331" y="406845"/>
                        <a:pt x="815221" y="406735"/>
                      </a:cubicBezTo>
                      <a:close/>
                      <a:moveTo>
                        <a:pt x="568884" y="475455"/>
                      </a:moveTo>
                      <a:cubicBezTo>
                        <a:pt x="597480" y="501692"/>
                        <a:pt x="598743" y="549554"/>
                        <a:pt x="578050" y="580731"/>
                      </a:cubicBezTo>
                      <a:cubicBezTo>
                        <a:pt x="555162" y="615200"/>
                        <a:pt x="510208" y="630295"/>
                        <a:pt x="470908" y="618219"/>
                      </a:cubicBezTo>
                      <a:cubicBezTo>
                        <a:pt x="437756" y="608394"/>
                        <a:pt x="389784" y="571345"/>
                        <a:pt x="411135" y="532978"/>
                      </a:cubicBezTo>
                      <a:cubicBezTo>
                        <a:pt x="431444" y="501362"/>
                        <a:pt x="467999" y="540004"/>
                        <a:pt x="491931" y="517335"/>
                      </a:cubicBezTo>
                      <a:cubicBezTo>
                        <a:pt x="498133" y="504546"/>
                        <a:pt x="501316" y="490714"/>
                        <a:pt x="510538" y="479517"/>
                      </a:cubicBezTo>
                      <a:cubicBezTo>
                        <a:pt x="525961" y="460471"/>
                        <a:pt x="550990" y="459099"/>
                        <a:pt x="568884" y="47545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3" name="任意多边形: 形状 442"/>
                <p:cNvSpPr/>
                <p:nvPr/>
              </p:nvSpPr>
              <p:spPr>
                <a:xfrm>
                  <a:off x="11336100" y="530753"/>
                  <a:ext cx="889187" cy="466549"/>
                </a:xfrm>
                <a:custGeom>
                  <a:avLst/>
                  <a:gdLst>
                    <a:gd name="connsiteX0" fmla="*/ 890559 w 889186"/>
                    <a:gd name="connsiteY0" fmla="*/ 4117 h 466548"/>
                    <a:gd name="connsiteX1" fmla="*/ 882326 w 889186"/>
                    <a:gd name="connsiteY1" fmla="*/ 39080 h 466548"/>
                    <a:gd name="connsiteX2" fmla="*/ 833805 w 889186"/>
                    <a:gd name="connsiteY2" fmla="*/ 156541 h 466548"/>
                    <a:gd name="connsiteX3" fmla="*/ 774745 w 889186"/>
                    <a:gd name="connsiteY3" fmla="*/ 241288 h 466548"/>
                    <a:gd name="connsiteX4" fmla="*/ 514850 w 889186"/>
                    <a:gd name="connsiteY4" fmla="*/ 418851 h 466548"/>
                    <a:gd name="connsiteX5" fmla="*/ 198036 w 889186"/>
                    <a:gd name="connsiteY5" fmla="*/ 461499 h 466548"/>
                    <a:gd name="connsiteX6" fmla="*/ 170757 w 889186"/>
                    <a:gd name="connsiteY6" fmla="*/ 458590 h 466548"/>
                    <a:gd name="connsiteX7" fmla="*/ 21461 w 889186"/>
                    <a:gd name="connsiteY7" fmla="*/ 424285 h 466548"/>
                    <a:gd name="connsiteX8" fmla="*/ 16686 w 889186"/>
                    <a:gd name="connsiteY8" fmla="*/ 422419 h 466548"/>
                    <a:gd name="connsiteX9" fmla="*/ 4117 w 889186"/>
                    <a:gd name="connsiteY9" fmla="*/ 417314 h 466548"/>
                    <a:gd name="connsiteX10" fmla="*/ 311600 w 889186"/>
                    <a:gd name="connsiteY10" fmla="*/ 291730 h 466548"/>
                    <a:gd name="connsiteX11" fmla="*/ 646142 w 889186"/>
                    <a:gd name="connsiteY11" fmla="*/ 138592 h 466548"/>
                    <a:gd name="connsiteX12" fmla="*/ 890559 w 889186"/>
                    <a:gd name="connsiteY12" fmla="*/ 4117 h 466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89186" h="466548">
                      <a:moveTo>
                        <a:pt x="890559" y="4117"/>
                      </a:moveTo>
                      <a:cubicBezTo>
                        <a:pt x="888199" y="15918"/>
                        <a:pt x="885564" y="27499"/>
                        <a:pt x="882326" y="39080"/>
                      </a:cubicBezTo>
                      <a:cubicBezTo>
                        <a:pt x="871129" y="80082"/>
                        <a:pt x="854662" y="119546"/>
                        <a:pt x="833805" y="156541"/>
                      </a:cubicBezTo>
                      <a:cubicBezTo>
                        <a:pt x="816790" y="186619"/>
                        <a:pt x="797030" y="214997"/>
                        <a:pt x="774745" y="241288"/>
                      </a:cubicBezTo>
                      <a:cubicBezTo>
                        <a:pt x="705751" y="322358"/>
                        <a:pt x="614253" y="382076"/>
                        <a:pt x="514850" y="418851"/>
                      </a:cubicBezTo>
                      <a:cubicBezTo>
                        <a:pt x="414240" y="456065"/>
                        <a:pt x="304903" y="470940"/>
                        <a:pt x="198036" y="461499"/>
                      </a:cubicBezTo>
                      <a:cubicBezTo>
                        <a:pt x="188980" y="460676"/>
                        <a:pt x="179923" y="459742"/>
                        <a:pt x="170757" y="458590"/>
                      </a:cubicBezTo>
                      <a:cubicBezTo>
                        <a:pt x="120040" y="452442"/>
                        <a:pt x="68994" y="441684"/>
                        <a:pt x="21461" y="424285"/>
                      </a:cubicBezTo>
                      <a:cubicBezTo>
                        <a:pt x="19870" y="423681"/>
                        <a:pt x="18333" y="423132"/>
                        <a:pt x="16686" y="422419"/>
                      </a:cubicBezTo>
                      <a:cubicBezTo>
                        <a:pt x="12460" y="420827"/>
                        <a:pt x="8233" y="419125"/>
                        <a:pt x="4117" y="417314"/>
                      </a:cubicBezTo>
                      <a:cubicBezTo>
                        <a:pt x="107855" y="379002"/>
                        <a:pt x="210057" y="335695"/>
                        <a:pt x="311600" y="291730"/>
                      </a:cubicBezTo>
                      <a:cubicBezTo>
                        <a:pt x="424065" y="243099"/>
                        <a:pt x="535817" y="192218"/>
                        <a:pt x="646142" y="138592"/>
                      </a:cubicBezTo>
                      <a:cubicBezTo>
                        <a:pt x="729463" y="98140"/>
                        <a:pt x="812234" y="54449"/>
                        <a:pt x="890559" y="411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4" name="任意多边形: 形状 443"/>
                <p:cNvSpPr/>
                <p:nvPr/>
              </p:nvSpPr>
              <p:spPr>
                <a:xfrm>
                  <a:off x="10810903" y="60359"/>
                  <a:ext cx="1739952" cy="955052"/>
                </a:xfrm>
                <a:custGeom>
                  <a:avLst/>
                  <a:gdLst>
                    <a:gd name="connsiteX0" fmla="*/ 1736412 w 1739952"/>
                    <a:gd name="connsiteY0" fmla="*/ 73718 h 955052"/>
                    <a:gd name="connsiteX1" fmla="*/ 1700515 w 1739952"/>
                    <a:gd name="connsiteY1" fmla="*/ 177401 h 955052"/>
                    <a:gd name="connsiteX2" fmla="*/ 1601113 w 1739952"/>
                    <a:gd name="connsiteY2" fmla="*/ 297002 h 955052"/>
                    <a:gd name="connsiteX3" fmla="*/ 1483433 w 1739952"/>
                    <a:gd name="connsiteY3" fmla="*/ 398545 h 955052"/>
                    <a:gd name="connsiteX4" fmla="*/ 1446877 w 1739952"/>
                    <a:gd name="connsiteY4" fmla="*/ 424892 h 955052"/>
                    <a:gd name="connsiteX5" fmla="*/ 1420970 w 1739952"/>
                    <a:gd name="connsiteY5" fmla="*/ 442511 h 955052"/>
                    <a:gd name="connsiteX6" fmla="*/ 1214371 w 1739952"/>
                    <a:gd name="connsiteY6" fmla="*/ 560685 h 955052"/>
                    <a:gd name="connsiteX7" fmla="*/ 571083 w 1739952"/>
                    <a:gd name="connsiteY7" fmla="*/ 845389 h 955052"/>
                    <a:gd name="connsiteX8" fmla="*/ 498356 w 1739952"/>
                    <a:gd name="connsiteY8" fmla="*/ 872998 h 955052"/>
                    <a:gd name="connsiteX9" fmla="*/ 467784 w 1739952"/>
                    <a:gd name="connsiteY9" fmla="*/ 883975 h 955052"/>
                    <a:gd name="connsiteX10" fmla="*/ 233521 w 1739952"/>
                    <a:gd name="connsiteY10" fmla="*/ 945066 h 955052"/>
                    <a:gd name="connsiteX11" fmla="*/ 88397 w 1739952"/>
                    <a:gd name="connsiteY11" fmla="*/ 946493 h 955052"/>
                    <a:gd name="connsiteX12" fmla="*/ 6339 w 1739952"/>
                    <a:gd name="connsiteY12" fmla="*/ 876950 h 955052"/>
                    <a:gd name="connsiteX13" fmla="*/ 20501 w 1739952"/>
                    <a:gd name="connsiteY13" fmla="*/ 791818 h 955052"/>
                    <a:gd name="connsiteX14" fmla="*/ 80274 w 1739952"/>
                    <a:gd name="connsiteY14" fmla="*/ 696697 h 955052"/>
                    <a:gd name="connsiteX15" fmla="*/ 241425 w 1739952"/>
                    <a:gd name="connsiteY15" fmla="*/ 537247 h 955052"/>
                    <a:gd name="connsiteX16" fmla="*/ 258495 w 1739952"/>
                    <a:gd name="connsiteY16" fmla="*/ 524404 h 955052"/>
                    <a:gd name="connsiteX17" fmla="*/ 276169 w 1739952"/>
                    <a:gd name="connsiteY17" fmla="*/ 606516 h 955052"/>
                    <a:gd name="connsiteX18" fmla="*/ 183628 w 1739952"/>
                    <a:gd name="connsiteY18" fmla="*/ 691154 h 955052"/>
                    <a:gd name="connsiteX19" fmla="*/ 150256 w 1739952"/>
                    <a:gd name="connsiteY19" fmla="*/ 745054 h 955052"/>
                    <a:gd name="connsiteX20" fmla="*/ 139772 w 1739952"/>
                    <a:gd name="connsiteY20" fmla="*/ 805760 h 955052"/>
                    <a:gd name="connsiteX21" fmla="*/ 251250 w 1739952"/>
                    <a:gd name="connsiteY21" fmla="*/ 847200 h 955052"/>
                    <a:gd name="connsiteX22" fmla="*/ 385232 w 1739952"/>
                    <a:gd name="connsiteY22" fmla="*/ 814377 h 955052"/>
                    <a:gd name="connsiteX23" fmla="*/ 410096 w 1739952"/>
                    <a:gd name="connsiteY23" fmla="*/ 805815 h 955052"/>
                    <a:gd name="connsiteX24" fmla="*/ 420580 w 1739952"/>
                    <a:gd name="connsiteY24" fmla="*/ 802137 h 955052"/>
                    <a:gd name="connsiteX25" fmla="*/ 580194 w 1739952"/>
                    <a:gd name="connsiteY25" fmla="*/ 744834 h 955052"/>
                    <a:gd name="connsiteX26" fmla="*/ 1099161 w 1739952"/>
                    <a:gd name="connsiteY26" fmla="*/ 514853 h 955052"/>
                    <a:gd name="connsiteX27" fmla="*/ 1420256 w 1739952"/>
                    <a:gd name="connsiteY27" fmla="*/ 322306 h 955052"/>
                    <a:gd name="connsiteX28" fmla="*/ 1442047 w 1739952"/>
                    <a:gd name="connsiteY28" fmla="*/ 306388 h 955052"/>
                    <a:gd name="connsiteX29" fmla="*/ 1487549 w 1739952"/>
                    <a:gd name="connsiteY29" fmla="*/ 271205 h 955052"/>
                    <a:gd name="connsiteX30" fmla="*/ 1550012 w 1739952"/>
                    <a:gd name="connsiteY30" fmla="*/ 211981 h 955052"/>
                    <a:gd name="connsiteX31" fmla="*/ 1586897 w 1739952"/>
                    <a:gd name="connsiteY31" fmla="*/ 124270 h 955052"/>
                    <a:gd name="connsiteX32" fmla="*/ 1513950 w 1739952"/>
                    <a:gd name="connsiteY32" fmla="*/ 91337 h 955052"/>
                    <a:gd name="connsiteX33" fmla="*/ 1417896 w 1739952"/>
                    <a:gd name="connsiteY33" fmla="*/ 113841 h 955052"/>
                    <a:gd name="connsiteX34" fmla="*/ 1382439 w 1739952"/>
                    <a:gd name="connsiteY34" fmla="*/ 128606 h 955052"/>
                    <a:gd name="connsiteX35" fmla="*/ 1376456 w 1739952"/>
                    <a:gd name="connsiteY35" fmla="*/ 134918 h 955052"/>
                    <a:gd name="connsiteX36" fmla="*/ 1325684 w 1739952"/>
                    <a:gd name="connsiteY36" fmla="*/ 66966 h 955052"/>
                    <a:gd name="connsiteX37" fmla="*/ 1503741 w 1739952"/>
                    <a:gd name="connsiteY37" fmla="*/ 16305 h 955052"/>
                    <a:gd name="connsiteX38" fmla="*/ 1677791 w 1739952"/>
                    <a:gd name="connsiteY38" fmla="*/ 12188 h 955052"/>
                    <a:gd name="connsiteX39" fmla="*/ 1736412 w 1739952"/>
                    <a:gd name="connsiteY39" fmla="*/ 73718 h 955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739952" h="955052">
                      <a:moveTo>
                        <a:pt x="1736412" y="73718"/>
                      </a:moveTo>
                      <a:cubicBezTo>
                        <a:pt x="1738772" y="110328"/>
                        <a:pt x="1719397" y="147487"/>
                        <a:pt x="1700515" y="177401"/>
                      </a:cubicBezTo>
                      <a:cubicBezTo>
                        <a:pt x="1672961" y="220818"/>
                        <a:pt x="1637229" y="260447"/>
                        <a:pt x="1601113" y="297002"/>
                      </a:cubicBezTo>
                      <a:cubicBezTo>
                        <a:pt x="1564722" y="333777"/>
                        <a:pt x="1525093" y="367479"/>
                        <a:pt x="1483433" y="398545"/>
                      </a:cubicBezTo>
                      <a:cubicBezTo>
                        <a:pt x="1471412" y="407492"/>
                        <a:pt x="1459227" y="416329"/>
                        <a:pt x="1446877" y="424892"/>
                      </a:cubicBezTo>
                      <a:cubicBezTo>
                        <a:pt x="1438369" y="430820"/>
                        <a:pt x="1429642" y="436693"/>
                        <a:pt x="1420970" y="442511"/>
                      </a:cubicBezTo>
                      <a:cubicBezTo>
                        <a:pt x="1354885" y="486311"/>
                        <a:pt x="1285177" y="524898"/>
                        <a:pt x="1214371" y="560685"/>
                      </a:cubicBezTo>
                      <a:cubicBezTo>
                        <a:pt x="1005357" y="666509"/>
                        <a:pt x="789208" y="759928"/>
                        <a:pt x="571083" y="845389"/>
                      </a:cubicBezTo>
                      <a:cubicBezTo>
                        <a:pt x="547042" y="854940"/>
                        <a:pt x="522781" y="864161"/>
                        <a:pt x="498356" y="872998"/>
                      </a:cubicBezTo>
                      <a:cubicBezTo>
                        <a:pt x="488147" y="876785"/>
                        <a:pt x="477993" y="880408"/>
                        <a:pt x="467784" y="883975"/>
                      </a:cubicBezTo>
                      <a:cubicBezTo>
                        <a:pt x="391434" y="910706"/>
                        <a:pt x="313658" y="933045"/>
                        <a:pt x="233521" y="945066"/>
                      </a:cubicBezTo>
                      <a:cubicBezTo>
                        <a:pt x="185824" y="952201"/>
                        <a:pt x="135930" y="957800"/>
                        <a:pt x="88397" y="946493"/>
                      </a:cubicBezTo>
                      <a:cubicBezTo>
                        <a:pt x="51951" y="937876"/>
                        <a:pt x="15286" y="915975"/>
                        <a:pt x="6339" y="876950"/>
                      </a:cubicBezTo>
                      <a:cubicBezTo>
                        <a:pt x="-302" y="848353"/>
                        <a:pt x="8974" y="817890"/>
                        <a:pt x="20501" y="791818"/>
                      </a:cubicBezTo>
                      <a:cubicBezTo>
                        <a:pt x="35650" y="757458"/>
                        <a:pt x="57056" y="726172"/>
                        <a:pt x="80274" y="696697"/>
                      </a:cubicBezTo>
                      <a:cubicBezTo>
                        <a:pt x="126874" y="637418"/>
                        <a:pt x="181926" y="583463"/>
                        <a:pt x="241425" y="537247"/>
                      </a:cubicBezTo>
                      <a:cubicBezTo>
                        <a:pt x="246969" y="532747"/>
                        <a:pt x="252732" y="528575"/>
                        <a:pt x="258495" y="524404"/>
                      </a:cubicBezTo>
                      <a:cubicBezTo>
                        <a:pt x="262667" y="552177"/>
                        <a:pt x="268430" y="579566"/>
                        <a:pt x="276169" y="606516"/>
                      </a:cubicBezTo>
                      <a:cubicBezTo>
                        <a:pt x="240492" y="628801"/>
                        <a:pt x="208877" y="657507"/>
                        <a:pt x="183628" y="691154"/>
                      </a:cubicBezTo>
                      <a:cubicBezTo>
                        <a:pt x="170894" y="708004"/>
                        <a:pt x="159642" y="726117"/>
                        <a:pt x="150256" y="745054"/>
                      </a:cubicBezTo>
                      <a:cubicBezTo>
                        <a:pt x="141145" y="763716"/>
                        <a:pt x="134064" y="785067"/>
                        <a:pt x="139772" y="805760"/>
                      </a:cubicBezTo>
                      <a:cubicBezTo>
                        <a:pt x="152781" y="852525"/>
                        <a:pt x="212664" y="851921"/>
                        <a:pt x="251250" y="847200"/>
                      </a:cubicBezTo>
                      <a:cubicBezTo>
                        <a:pt x="296807" y="841712"/>
                        <a:pt x="341541" y="828868"/>
                        <a:pt x="385232" y="814377"/>
                      </a:cubicBezTo>
                      <a:cubicBezTo>
                        <a:pt x="393630" y="811523"/>
                        <a:pt x="401918" y="808779"/>
                        <a:pt x="410096" y="805815"/>
                      </a:cubicBezTo>
                      <a:cubicBezTo>
                        <a:pt x="413664" y="804662"/>
                        <a:pt x="417067" y="803290"/>
                        <a:pt x="420580" y="802137"/>
                      </a:cubicBezTo>
                      <a:cubicBezTo>
                        <a:pt x="473876" y="783420"/>
                        <a:pt x="527063" y="764045"/>
                        <a:pt x="580194" y="744834"/>
                      </a:cubicBezTo>
                      <a:cubicBezTo>
                        <a:pt x="758251" y="680505"/>
                        <a:pt x="931753" y="603113"/>
                        <a:pt x="1099161" y="514853"/>
                      </a:cubicBezTo>
                      <a:cubicBezTo>
                        <a:pt x="1209102" y="456946"/>
                        <a:pt x="1318878" y="395033"/>
                        <a:pt x="1420256" y="322306"/>
                      </a:cubicBezTo>
                      <a:cubicBezTo>
                        <a:pt x="1427611" y="317037"/>
                        <a:pt x="1434912" y="311658"/>
                        <a:pt x="1442047" y="306388"/>
                      </a:cubicBezTo>
                      <a:cubicBezTo>
                        <a:pt x="1457580" y="294917"/>
                        <a:pt x="1472620" y="283225"/>
                        <a:pt x="1487549" y="271205"/>
                      </a:cubicBezTo>
                      <a:cubicBezTo>
                        <a:pt x="1510273" y="253147"/>
                        <a:pt x="1531350" y="234265"/>
                        <a:pt x="1550012" y="211981"/>
                      </a:cubicBezTo>
                      <a:cubicBezTo>
                        <a:pt x="1570266" y="187775"/>
                        <a:pt x="1596996" y="158575"/>
                        <a:pt x="1586897" y="124270"/>
                      </a:cubicBezTo>
                      <a:cubicBezTo>
                        <a:pt x="1577566" y="92380"/>
                        <a:pt x="1542053" y="89361"/>
                        <a:pt x="1513950" y="91337"/>
                      </a:cubicBezTo>
                      <a:cubicBezTo>
                        <a:pt x="1481347" y="93752"/>
                        <a:pt x="1448579" y="102863"/>
                        <a:pt x="1417896" y="113841"/>
                      </a:cubicBezTo>
                      <a:cubicBezTo>
                        <a:pt x="1405766" y="118177"/>
                        <a:pt x="1393910" y="122843"/>
                        <a:pt x="1382439" y="128606"/>
                      </a:cubicBezTo>
                      <a:cubicBezTo>
                        <a:pt x="1379529" y="130143"/>
                        <a:pt x="1377554" y="132283"/>
                        <a:pt x="1376456" y="134918"/>
                      </a:cubicBezTo>
                      <a:cubicBezTo>
                        <a:pt x="1361581" y="110877"/>
                        <a:pt x="1344566" y="88153"/>
                        <a:pt x="1325684" y="66966"/>
                      </a:cubicBezTo>
                      <a:cubicBezTo>
                        <a:pt x="1384250" y="47536"/>
                        <a:pt x="1443145" y="28106"/>
                        <a:pt x="1503741" y="16305"/>
                      </a:cubicBezTo>
                      <a:cubicBezTo>
                        <a:pt x="1559343" y="5492"/>
                        <a:pt x="1622190" y="-2632"/>
                        <a:pt x="1677791" y="12188"/>
                      </a:cubicBezTo>
                      <a:cubicBezTo>
                        <a:pt x="1708748" y="20531"/>
                        <a:pt x="1734326" y="40071"/>
                        <a:pt x="1736412" y="7371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5" name="任意多边形: 形状 444"/>
                <p:cNvSpPr/>
                <p:nvPr/>
              </p:nvSpPr>
              <p:spPr>
                <a:xfrm>
                  <a:off x="11820194" y="302054"/>
                  <a:ext cx="104287" cy="104287"/>
                </a:xfrm>
                <a:custGeom>
                  <a:avLst/>
                  <a:gdLst>
                    <a:gd name="connsiteX0" fmla="*/ 57870 w 104287"/>
                    <a:gd name="connsiteY0" fmla="*/ 4372 h 104287"/>
                    <a:gd name="connsiteX1" fmla="*/ 19998 w 104287"/>
                    <a:gd name="connsiteY1" fmla="*/ 18643 h 104287"/>
                    <a:gd name="connsiteX2" fmla="*/ 4629 w 104287"/>
                    <a:gd name="connsiteY2" fmla="*/ 51960 h 104287"/>
                    <a:gd name="connsiteX3" fmla="*/ 10118 w 104287"/>
                    <a:gd name="connsiteY3" fmla="*/ 94004 h 104287"/>
                    <a:gd name="connsiteX4" fmla="*/ 25706 w 104287"/>
                    <a:gd name="connsiteY4" fmla="*/ 100975 h 104287"/>
                    <a:gd name="connsiteX5" fmla="*/ 32787 w 104287"/>
                    <a:gd name="connsiteY5" fmla="*/ 85387 h 104287"/>
                    <a:gd name="connsiteX6" fmla="*/ 30756 w 104287"/>
                    <a:gd name="connsiteY6" fmla="*/ 79129 h 104287"/>
                    <a:gd name="connsiteX7" fmla="*/ 30097 w 104287"/>
                    <a:gd name="connsiteY7" fmla="*/ 76495 h 104287"/>
                    <a:gd name="connsiteX8" fmla="*/ 30097 w 104287"/>
                    <a:gd name="connsiteY8" fmla="*/ 76385 h 104287"/>
                    <a:gd name="connsiteX9" fmla="*/ 29987 w 104287"/>
                    <a:gd name="connsiteY9" fmla="*/ 76275 h 104287"/>
                    <a:gd name="connsiteX10" fmla="*/ 29987 w 104287"/>
                    <a:gd name="connsiteY10" fmla="*/ 76166 h 104287"/>
                    <a:gd name="connsiteX11" fmla="*/ 29823 w 104287"/>
                    <a:gd name="connsiteY11" fmla="*/ 75452 h 104287"/>
                    <a:gd name="connsiteX12" fmla="*/ 29548 w 104287"/>
                    <a:gd name="connsiteY12" fmla="*/ 73915 h 104287"/>
                    <a:gd name="connsiteX13" fmla="*/ 28231 w 104287"/>
                    <a:gd name="connsiteY13" fmla="*/ 59534 h 104287"/>
                    <a:gd name="connsiteX14" fmla="*/ 28231 w 104287"/>
                    <a:gd name="connsiteY14" fmla="*/ 59425 h 104287"/>
                    <a:gd name="connsiteX15" fmla="*/ 28231 w 104287"/>
                    <a:gd name="connsiteY15" fmla="*/ 59315 h 104287"/>
                    <a:gd name="connsiteX16" fmla="*/ 28341 w 104287"/>
                    <a:gd name="connsiteY16" fmla="*/ 59095 h 104287"/>
                    <a:gd name="connsiteX17" fmla="*/ 28341 w 104287"/>
                    <a:gd name="connsiteY17" fmla="*/ 58986 h 104287"/>
                    <a:gd name="connsiteX18" fmla="*/ 28396 w 104287"/>
                    <a:gd name="connsiteY18" fmla="*/ 58546 h 104287"/>
                    <a:gd name="connsiteX19" fmla="*/ 28396 w 104287"/>
                    <a:gd name="connsiteY19" fmla="*/ 58437 h 104287"/>
                    <a:gd name="connsiteX20" fmla="*/ 28725 w 104287"/>
                    <a:gd name="connsiteY20" fmla="*/ 55198 h 104287"/>
                    <a:gd name="connsiteX21" fmla="*/ 30207 w 104287"/>
                    <a:gd name="connsiteY21" fmla="*/ 47733 h 104287"/>
                    <a:gd name="connsiteX22" fmla="*/ 30207 w 104287"/>
                    <a:gd name="connsiteY22" fmla="*/ 47624 h 104287"/>
                    <a:gd name="connsiteX23" fmla="*/ 30207 w 104287"/>
                    <a:gd name="connsiteY23" fmla="*/ 47514 h 104287"/>
                    <a:gd name="connsiteX24" fmla="*/ 30317 w 104287"/>
                    <a:gd name="connsiteY24" fmla="*/ 47404 h 104287"/>
                    <a:gd name="connsiteX25" fmla="*/ 30481 w 104287"/>
                    <a:gd name="connsiteY25" fmla="*/ 46855 h 104287"/>
                    <a:gd name="connsiteX26" fmla="*/ 30591 w 104287"/>
                    <a:gd name="connsiteY26" fmla="*/ 46746 h 104287"/>
                    <a:gd name="connsiteX27" fmla="*/ 31744 w 104287"/>
                    <a:gd name="connsiteY27" fmla="*/ 43727 h 104287"/>
                    <a:gd name="connsiteX28" fmla="*/ 33445 w 104287"/>
                    <a:gd name="connsiteY28" fmla="*/ 40433 h 104287"/>
                    <a:gd name="connsiteX29" fmla="*/ 34378 w 104287"/>
                    <a:gd name="connsiteY29" fmla="*/ 39116 h 104287"/>
                    <a:gd name="connsiteX30" fmla="*/ 38166 w 104287"/>
                    <a:gd name="connsiteY30" fmla="*/ 34725 h 104287"/>
                    <a:gd name="connsiteX31" fmla="*/ 38275 w 104287"/>
                    <a:gd name="connsiteY31" fmla="*/ 34615 h 104287"/>
                    <a:gd name="connsiteX32" fmla="*/ 40636 w 104287"/>
                    <a:gd name="connsiteY32" fmla="*/ 32859 h 104287"/>
                    <a:gd name="connsiteX33" fmla="*/ 43709 w 104287"/>
                    <a:gd name="connsiteY33" fmla="*/ 30883 h 104287"/>
                    <a:gd name="connsiteX34" fmla="*/ 45630 w 104287"/>
                    <a:gd name="connsiteY34" fmla="*/ 30005 h 104287"/>
                    <a:gd name="connsiteX35" fmla="*/ 48759 w 104287"/>
                    <a:gd name="connsiteY35" fmla="*/ 28852 h 104287"/>
                    <a:gd name="connsiteX36" fmla="*/ 49473 w 104287"/>
                    <a:gd name="connsiteY36" fmla="*/ 28578 h 104287"/>
                    <a:gd name="connsiteX37" fmla="*/ 49912 w 104287"/>
                    <a:gd name="connsiteY37" fmla="*/ 28523 h 104287"/>
                    <a:gd name="connsiteX38" fmla="*/ 53205 w 104287"/>
                    <a:gd name="connsiteY38" fmla="*/ 28084 h 104287"/>
                    <a:gd name="connsiteX39" fmla="*/ 53754 w 104287"/>
                    <a:gd name="connsiteY39" fmla="*/ 28138 h 104287"/>
                    <a:gd name="connsiteX40" fmla="*/ 56279 w 104287"/>
                    <a:gd name="connsiteY40" fmla="*/ 28523 h 104287"/>
                    <a:gd name="connsiteX41" fmla="*/ 57157 w 104287"/>
                    <a:gd name="connsiteY41" fmla="*/ 28742 h 104287"/>
                    <a:gd name="connsiteX42" fmla="*/ 57486 w 104287"/>
                    <a:gd name="connsiteY42" fmla="*/ 28797 h 104287"/>
                    <a:gd name="connsiteX43" fmla="*/ 59901 w 104287"/>
                    <a:gd name="connsiteY43" fmla="*/ 29840 h 104287"/>
                    <a:gd name="connsiteX44" fmla="*/ 61219 w 104287"/>
                    <a:gd name="connsiteY44" fmla="*/ 30663 h 104287"/>
                    <a:gd name="connsiteX45" fmla="*/ 61548 w 104287"/>
                    <a:gd name="connsiteY45" fmla="*/ 30938 h 104287"/>
                    <a:gd name="connsiteX46" fmla="*/ 61768 w 104287"/>
                    <a:gd name="connsiteY46" fmla="*/ 31048 h 104287"/>
                    <a:gd name="connsiteX47" fmla="*/ 62536 w 104287"/>
                    <a:gd name="connsiteY47" fmla="*/ 31706 h 104287"/>
                    <a:gd name="connsiteX48" fmla="*/ 64896 w 104287"/>
                    <a:gd name="connsiteY48" fmla="*/ 33792 h 104287"/>
                    <a:gd name="connsiteX49" fmla="*/ 65719 w 104287"/>
                    <a:gd name="connsiteY49" fmla="*/ 34560 h 104287"/>
                    <a:gd name="connsiteX50" fmla="*/ 65719 w 104287"/>
                    <a:gd name="connsiteY50" fmla="*/ 34670 h 104287"/>
                    <a:gd name="connsiteX51" fmla="*/ 70110 w 104287"/>
                    <a:gd name="connsiteY51" fmla="*/ 40598 h 104287"/>
                    <a:gd name="connsiteX52" fmla="*/ 70769 w 104287"/>
                    <a:gd name="connsiteY52" fmla="*/ 41806 h 104287"/>
                    <a:gd name="connsiteX53" fmla="*/ 71373 w 104287"/>
                    <a:gd name="connsiteY53" fmla="*/ 42794 h 104287"/>
                    <a:gd name="connsiteX54" fmla="*/ 71757 w 104287"/>
                    <a:gd name="connsiteY54" fmla="*/ 43397 h 104287"/>
                    <a:gd name="connsiteX55" fmla="*/ 72800 w 104287"/>
                    <a:gd name="connsiteY55" fmla="*/ 45593 h 104287"/>
                    <a:gd name="connsiteX56" fmla="*/ 75544 w 104287"/>
                    <a:gd name="connsiteY56" fmla="*/ 52619 h 104287"/>
                    <a:gd name="connsiteX57" fmla="*/ 76752 w 104287"/>
                    <a:gd name="connsiteY57" fmla="*/ 56790 h 104287"/>
                    <a:gd name="connsiteX58" fmla="*/ 77081 w 104287"/>
                    <a:gd name="connsiteY58" fmla="*/ 58217 h 104287"/>
                    <a:gd name="connsiteX59" fmla="*/ 77191 w 104287"/>
                    <a:gd name="connsiteY59" fmla="*/ 58437 h 104287"/>
                    <a:gd name="connsiteX60" fmla="*/ 77246 w 104287"/>
                    <a:gd name="connsiteY60" fmla="*/ 58876 h 104287"/>
                    <a:gd name="connsiteX61" fmla="*/ 90474 w 104287"/>
                    <a:gd name="connsiteY61" fmla="*/ 69853 h 104287"/>
                    <a:gd name="connsiteX62" fmla="*/ 101342 w 104287"/>
                    <a:gd name="connsiteY62" fmla="*/ 56625 h 104287"/>
                    <a:gd name="connsiteX63" fmla="*/ 57870 w 104287"/>
                    <a:gd name="connsiteY63" fmla="*/ 4372 h 10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04287" h="104287">
                      <a:moveTo>
                        <a:pt x="57870" y="4372"/>
                      </a:moveTo>
                      <a:cubicBezTo>
                        <a:pt x="43764" y="2780"/>
                        <a:pt x="29823" y="8763"/>
                        <a:pt x="19998" y="18643"/>
                      </a:cubicBezTo>
                      <a:cubicBezTo>
                        <a:pt x="11216" y="27370"/>
                        <a:pt x="6111" y="39720"/>
                        <a:pt x="4629" y="51960"/>
                      </a:cubicBezTo>
                      <a:cubicBezTo>
                        <a:pt x="3037" y="66176"/>
                        <a:pt x="5233" y="80557"/>
                        <a:pt x="10118" y="94004"/>
                      </a:cubicBezTo>
                      <a:cubicBezTo>
                        <a:pt x="12313" y="99932"/>
                        <a:pt x="19778" y="103610"/>
                        <a:pt x="25706" y="100975"/>
                      </a:cubicBezTo>
                      <a:cubicBezTo>
                        <a:pt x="31854" y="98450"/>
                        <a:pt x="35092" y="91754"/>
                        <a:pt x="32787" y="85387"/>
                      </a:cubicBezTo>
                      <a:cubicBezTo>
                        <a:pt x="31963" y="83356"/>
                        <a:pt x="31359" y="81270"/>
                        <a:pt x="30756" y="79129"/>
                      </a:cubicBezTo>
                      <a:cubicBezTo>
                        <a:pt x="30591" y="78196"/>
                        <a:pt x="30262" y="77373"/>
                        <a:pt x="30097" y="76495"/>
                      </a:cubicBezTo>
                      <a:cubicBezTo>
                        <a:pt x="30097" y="76495"/>
                        <a:pt x="30097" y="76495"/>
                        <a:pt x="30097" y="76385"/>
                      </a:cubicBezTo>
                      <a:cubicBezTo>
                        <a:pt x="30097" y="76385"/>
                        <a:pt x="30097" y="76275"/>
                        <a:pt x="29987" y="76275"/>
                      </a:cubicBezTo>
                      <a:lnTo>
                        <a:pt x="29987" y="76166"/>
                      </a:lnTo>
                      <a:cubicBezTo>
                        <a:pt x="29987" y="75946"/>
                        <a:pt x="29823" y="75672"/>
                        <a:pt x="29823" y="75452"/>
                      </a:cubicBezTo>
                      <a:cubicBezTo>
                        <a:pt x="29768" y="74958"/>
                        <a:pt x="29603" y="74244"/>
                        <a:pt x="29548" y="73915"/>
                      </a:cubicBezTo>
                      <a:cubicBezTo>
                        <a:pt x="28670" y="69195"/>
                        <a:pt x="28341" y="64419"/>
                        <a:pt x="28231" y="59534"/>
                      </a:cubicBezTo>
                      <a:cubicBezTo>
                        <a:pt x="28231" y="59534"/>
                        <a:pt x="28231" y="59534"/>
                        <a:pt x="28231" y="59425"/>
                      </a:cubicBezTo>
                      <a:lnTo>
                        <a:pt x="28231" y="59315"/>
                      </a:lnTo>
                      <a:cubicBezTo>
                        <a:pt x="28231" y="59205"/>
                        <a:pt x="28341" y="59095"/>
                        <a:pt x="28341" y="59095"/>
                      </a:cubicBezTo>
                      <a:lnTo>
                        <a:pt x="28341" y="58986"/>
                      </a:lnTo>
                      <a:cubicBezTo>
                        <a:pt x="28341" y="58766"/>
                        <a:pt x="28396" y="58546"/>
                        <a:pt x="28396" y="58546"/>
                      </a:cubicBezTo>
                      <a:cubicBezTo>
                        <a:pt x="28396" y="58437"/>
                        <a:pt x="28396" y="58437"/>
                        <a:pt x="28396" y="58437"/>
                      </a:cubicBezTo>
                      <a:cubicBezTo>
                        <a:pt x="28396" y="57394"/>
                        <a:pt x="28505" y="56241"/>
                        <a:pt x="28725" y="55198"/>
                      </a:cubicBezTo>
                      <a:cubicBezTo>
                        <a:pt x="28999" y="52673"/>
                        <a:pt x="29603" y="50203"/>
                        <a:pt x="30207" y="47733"/>
                      </a:cubicBezTo>
                      <a:lnTo>
                        <a:pt x="30207" y="47624"/>
                      </a:lnTo>
                      <a:cubicBezTo>
                        <a:pt x="30207" y="47624"/>
                        <a:pt x="30207" y="47624"/>
                        <a:pt x="30207" y="47514"/>
                      </a:cubicBezTo>
                      <a:cubicBezTo>
                        <a:pt x="30317" y="47514"/>
                        <a:pt x="30317" y="47404"/>
                        <a:pt x="30317" y="47404"/>
                      </a:cubicBezTo>
                      <a:cubicBezTo>
                        <a:pt x="30426" y="47185"/>
                        <a:pt x="30372" y="47075"/>
                        <a:pt x="30481" y="46855"/>
                      </a:cubicBezTo>
                      <a:cubicBezTo>
                        <a:pt x="30481" y="46855"/>
                        <a:pt x="30481" y="46746"/>
                        <a:pt x="30591" y="46746"/>
                      </a:cubicBezTo>
                      <a:cubicBezTo>
                        <a:pt x="30920" y="45648"/>
                        <a:pt x="31359" y="44715"/>
                        <a:pt x="31744" y="43727"/>
                      </a:cubicBezTo>
                      <a:cubicBezTo>
                        <a:pt x="32293" y="42629"/>
                        <a:pt x="32896" y="41531"/>
                        <a:pt x="33445" y="40433"/>
                      </a:cubicBezTo>
                      <a:cubicBezTo>
                        <a:pt x="33720" y="39994"/>
                        <a:pt x="34269" y="39226"/>
                        <a:pt x="34378" y="39116"/>
                      </a:cubicBezTo>
                      <a:cubicBezTo>
                        <a:pt x="35476" y="37469"/>
                        <a:pt x="36793" y="36097"/>
                        <a:pt x="38166" y="34725"/>
                      </a:cubicBezTo>
                      <a:cubicBezTo>
                        <a:pt x="38166" y="34725"/>
                        <a:pt x="38275" y="34725"/>
                        <a:pt x="38275" y="34615"/>
                      </a:cubicBezTo>
                      <a:cubicBezTo>
                        <a:pt x="38769" y="34341"/>
                        <a:pt x="40196" y="33078"/>
                        <a:pt x="40636" y="32859"/>
                      </a:cubicBezTo>
                      <a:cubicBezTo>
                        <a:pt x="41624" y="32145"/>
                        <a:pt x="42612" y="31542"/>
                        <a:pt x="43709" y="30883"/>
                      </a:cubicBezTo>
                      <a:cubicBezTo>
                        <a:pt x="43984" y="30773"/>
                        <a:pt x="45082" y="30114"/>
                        <a:pt x="45630" y="30005"/>
                      </a:cubicBezTo>
                      <a:cubicBezTo>
                        <a:pt x="46618" y="29620"/>
                        <a:pt x="47661" y="29181"/>
                        <a:pt x="48759" y="28852"/>
                      </a:cubicBezTo>
                      <a:cubicBezTo>
                        <a:pt x="48869" y="28742"/>
                        <a:pt x="49143" y="28632"/>
                        <a:pt x="49473" y="28578"/>
                      </a:cubicBezTo>
                      <a:cubicBezTo>
                        <a:pt x="49692" y="28578"/>
                        <a:pt x="49692" y="28578"/>
                        <a:pt x="49912" y="28523"/>
                      </a:cubicBezTo>
                      <a:cubicBezTo>
                        <a:pt x="50955" y="28303"/>
                        <a:pt x="52052" y="28193"/>
                        <a:pt x="53205" y="28084"/>
                      </a:cubicBezTo>
                      <a:cubicBezTo>
                        <a:pt x="53205" y="28084"/>
                        <a:pt x="53534" y="28138"/>
                        <a:pt x="53754" y="28138"/>
                      </a:cubicBezTo>
                      <a:cubicBezTo>
                        <a:pt x="54522" y="28303"/>
                        <a:pt x="55455" y="28303"/>
                        <a:pt x="56279" y="28523"/>
                      </a:cubicBezTo>
                      <a:cubicBezTo>
                        <a:pt x="56388" y="28523"/>
                        <a:pt x="56828" y="28578"/>
                        <a:pt x="57157" y="28742"/>
                      </a:cubicBezTo>
                      <a:cubicBezTo>
                        <a:pt x="57267" y="28742"/>
                        <a:pt x="57376" y="28852"/>
                        <a:pt x="57486" y="28797"/>
                      </a:cubicBezTo>
                      <a:cubicBezTo>
                        <a:pt x="58364" y="29126"/>
                        <a:pt x="59133" y="29456"/>
                        <a:pt x="59901" y="29840"/>
                      </a:cubicBezTo>
                      <a:cubicBezTo>
                        <a:pt x="60340" y="30114"/>
                        <a:pt x="60780" y="30389"/>
                        <a:pt x="61219" y="30663"/>
                      </a:cubicBezTo>
                      <a:cubicBezTo>
                        <a:pt x="61328" y="30773"/>
                        <a:pt x="61438" y="30828"/>
                        <a:pt x="61548" y="30938"/>
                      </a:cubicBezTo>
                      <a:cubicBezTo>
                        <a:pt x="61548" y="31048"/>
                        <a:pt x="61768" y="31102"/>
                        <a:pt x="61768" y="31048"/>
                      </a:cubicBezTo>
                      <a:cubicBezTo>
                        <a:pt x="61987" y="31322"/>
                        <a:pt x="62316" y="31542"/>
                        <a:pt x="62536" y="31706"/>
                      </a:cubicBezTo>
                      <a:cubicBezTo>
                        <a:pt x="63304" y="32365"/>
                        <a:pt x="64128" y="33133"/>
                        <a:pt x="64896" y="33792"/>
                      </a:cubicBezTo>
                      <a:cubicBezTo>
                        <a:pt x="65116" y="34066"/>
                        <a:pt x="65390" y="34396"/>
                        <a:pt x="65719" y="34560"/>
                      </a:cubicBezTo>
                      <a:cubicBezTo>
                        <a:pt x="65719" y="34560"/>
                        <a:pt x="65719" y="34560"/>
                        <a:pt x="65719" y="34670"/>
                      </a:cubicBezTo>
                      <a:cubicBezTo>
                        <a:pt x="67256" y="36591"/>
                        <a:pt x="68793" y="38567"/>
                        <a:pt x="70110" y="40598"/>
                      </a:cubicBezTo>
                      <a:cubicBezTo>
                        <a:pt x="70330" y="40982"/>
                        <a:pt x="70605" y="41366"/>
                        <a:pt x="70769" y="41806"/>
                      </a:cubicBezTo>
                      <a:cubicBezTo>
                        <a:pt x="70879" y="41806"/>
                        <a:pt x="71153" y="42409"/>
                        <a:pt x="71373" y="42794"/>
                      </a:cubicBezTo>
                      <a:cubicBezTo>
                        <a:pt x="71483" y="43068"/>
                        <a:pt x="71647" y="43288"/>
                        <a:pt x="71757" y="43397"/>
                      </a:cubicBezTo>
                      <a:cubicBezTo>
                        <a:pt x="72032" y="44111"/>
                        <a:pt x="72416" y="44770"/>
                        <a:pt x="72800" y="45593"/>
                      </a:cubicBezTo>
                      <a:cubicBezTo>
                        <a:pt x="73733" y="47898"/>
                        <a:pt x="74666" y="50203"/>
                        <a:pt x="75544" y="52619"/>
                      </a:cubicBezTo>
                      <a:cubicBezTo>
                        <a:pt x="75984" y="54046"/>
                        <a:pt x="76423" y="55363"/>
                        <a:pt x="76752" y="56790"/>
                      </a:cubicBezTo>
                      <a:cubicBezTo>
                        <a:pt x="76917" y="57284"/>
                        <a:pt x="77026" y="57723"/>
                        <a:pt x="77081" y="58217"/>
                      </a:cubicBezTo>
                      <a:cubicBezTo>
                        <a:pt x="77191" y="58327"/>
                        <a:pt x="77191" y="58327"/>
                        <a:pt x="77191" y="58437"/>
                      </a:cubicBezTo>
                      <a:lnTo>
                        <a:pt x="77246" y="58876"/>
                      </a:lnTo>
                      <a:cubicBezTo>
                        <a:pt x="78563" y="65023"/>
                        <a:pt x="83448" y="70787"/>
                        <a:pt x="90474" y="69853"/>
                      </a:cubicBezTo>
                      <a:cubicBezTo>
                        <a:pt x="96347" y="68975"/>
                        <a:pt x="102769" y="63267"/>
                        <a:pt x="101342" y="56625"/>
                      </a:cubicBezTo>
                      <a:cubicBezTo>
                        <a:pt x="96347" y="34560"/>
                        <a:pt x="83284" y="7336"/>
                        <a:pt x="57870" y="43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6" name="任意多边形: 形状 445"/>
                <p:cNvSpPr/>
                <p:nvPr/>
              </p:nvSpPr>
              <p:spPr>
                <a:xfrm>
                  <a:off x="11291889" y="510987"/>
                  <a:ext cx="104287" cy="98799"/>
                </a:xfrm>
                <a:custGeom>
                  <a:avLst/>
                  <a:gdLst>
                    <a:gd name="connsiteX0" fmla="*/ 59525 w 104287"/>
                    <a:gd name="connsiteY0" fmla="*/ 5441 h 98798"/>
                    <a:gd name="connsiteX1" fmla="*/ 24835 w 104287"/>
                    <a:gd name="connsiteY1" fmla="*/ 11259 h 98798"/>
                    <a:gd name="connsiteX2" fmla="*/ 4472 w 104287"/>
                    <a:gd name="connsiteY2" fmla="*/ 44631 h 98798"/>
                    <a:gd name="connsiteX3" fmla="*/ 11113 w 104287"/>
                    <a:gd name="connsiteY3" fmla="*/ 88102 h 98798"/>
                    <a:gd name="connsiteX4" fmla="*/ 26756 w 104287"/>
                    <a:gd name="connsiteY4" fmla="*/ 95073 h 98798"/>
                    <a:gd name="connsiteX5" fmla="*/ 33727 w 104287"/>
                    <a:gd name="connsiteY5" fmla="*/ 79485 h 98798"/>
                    <a:gd name="connsiteX6" fmla="*/ 31641 w 104287"/>
                    <a:gd name="connsiteY6" fmla="*/ 72788 h 98798"/>
                    <a:gd name="connsiteX7" fmla="*/ 30708 w 104287"/>
                    <a:gd name="connsiteY7" fmla="*/ 69330 h 98798"/>
                    <a:gd name="connsiteX8" fmla="*/ 30214 w 104287"/>
                    <a:gd name="connsiteY8" fmla="*/ 67300 h 98798"/>
                    <a:gd name="connsiteX9" fmla="*/ 29885 w 104287"/>
                    <a:gd name="connsiteY9" fmla="*/ 66312 h 98798"/>
                    <a:gd name="connsiteX10" fmla="*/ 29446 w 104287"/>
                    <a:gd name="connsiteY10" fmla="*/ 63951 h 98798"/>
                    <a:gd name="connsiteX11" fmla="*/ 28787 w 104287"/>
                    <a:gd name="connsiteY11" fmla="*/ 60384 h 98798"/>
                    <a:gd name="connsiteX12" fmla="*/ 28074 w 104287"/>
                    <a:gd name="connsiteY12" fmla="*/ 52754 h 98798"/>
                    <a:gd name="connsiteX13" fmla="*/ 28184 w 104287"/>
                    <a:gd name="connsiteY13" fmla="*/ 50339 h 98798"/>
                    <a:gd name="connsiteX14" fmla="*/ 28238 w 104287"/>
                    <a:gd name="connsiteY14" fmla="*/ 49900 h 98798"/>
                    <a:gd name="connsiteX15" fmla="*/ 28348 w 104287"/>
                    <a:gd name="connsiteY15" fmla="*/ 47924 h 98798"/>
                    <a:gd name="connsiteX16" fmla="*/ 29007 w 104287"/>
                    <a:gd name="connsiteY16" fmla="*/ 44027 h 98798"/>
                    <a:gd name="connsiteX17" fmla="*/ 29391 w 104287"/>
                    <a:gd name="connsiteY17" fmla="*/ 42545 h 98798"/>
                    <a:gd name="connsiteX18" fmla="*/ 29391 w 104287"/>
                    <a:gd name="connsiteY18" fmla="*/ 42435 h 98798"/>
                    <a:gd name="connsiteX19" fmla="*/ 29501 w 104287"/>
                    <a:gd name="connsiteY19" fmla="*/ 42216 h 98798"/>
                    <a:gd name="connsiteX20" fmla="*/ 30873 w 104287"/>
                    <a:gd name="connsiteY20" fmla="*/ 38977 h 98798"/>
                    <a:gd name="connsiteX21" fmla="*/ 32026 w 104287"/>
                    <a:gd name="connsiteY21" fmla="*/ 37001 h 98798"/>
                    <a:gd name="connsiteX22" fmla="*/ 33782 w 104287"/>
                    <a:gd name="connsiteY22" fmla="*/ 34751 h 98798"/>
                    <a:gd name="connsiteX23" fmla="*/ 34276 w 104287"/>
                    <a:gd name="connsiteY23" fmla="*/ 34202 h 98798"/>
                    <a:gd name="connsiteX24" fmla="*/ 35264 w 104287"/>
                    <a:gd name="connsiteY24" fmla="*/ 33489 h 98798"/>
                    <a:gd name="connsiteX25" fmla="*/ 38009 w 104287"/>
                    <a:gd name="connsiteY25" fmla="*/ 31458 h 98798"/>
                    <a:gd name="connsiteX26" fmla="*/ 39216 w 104287"/>
                    <a:gd name="connsiteY26" fmla="*/ 30744 h 98798"/>
                    <a:gd name="connsiteX27" fmla="*/ 43442 w 104287"/>
                    <a:gd name="connsiteY27" fmla="*/ 28878 h 98798"/>
                    <a:gd name="connsiteX28" fmla="*/ 44376 w 104287"/>
                    <a:gd name="connsiteY28" fmla="*/ 28604 h 98798"/>
                    <a:gd name="connsiteX29" fmla="*/ 44924 w 104287"/>
                    <a:gd name="connsiteY29" fmla="*/ 28658 h 98798"/>
                    <a:gd name="connsiteX30" fmla="*/ 43717 w 104287"/>
                    <a:gd name="connsiteY30" fmla="*/ 28878 h 98798"/>
                    <a:gd name="connsiteX31" fmla="*/ 44430 w 104287"/>
                    <a:gd name="connsiteY31" fmla="*/ 28823 h 98798"/>
                    <a:gd name="connsiteX32" fmla="*/ 45144 w 104287"/>
                    <a:gd name="connsiteY32" fmla="*/ 28658 h 98798"/>
                    <a:gd name="connsiteX33" fmla="*/ 48657 w 104287"/>
                    <a:gd name="connsiteY33" fmla="*/ 28329 h 98798"/>
                    <a:gd name="connsiteX34" fmla="*/ 49261 w 104287"/>
                    <a:gd name="connsiteY34" fmla="*/ 28384 h 98798"/>
                    <a:gd name="connsiteX35" fmla="*/ 52444 w 104287"/>
                    <a:gd name="connsiteY35" fmla="*/ 28713 h 98798"/>
                    <a:gd name="connsiteX36" fmla="*/ 55298 w 104287"/>
                    <a:gd name="connsiteY36" fmla="*/ 29372 h 98798"/>
                    <a:gd name="connsiteX37" fmla="*/ 55628 w 104287"/>
                    <a:gd name="connsiteY37" fmla="*/ 29427 h 98798"/>
                    <a:gd name="connsiteX38" fmla="*/ 56067 w 104287"/>
                    <a:gd name="connsiteY38" fmla="*/ 29482 h 98798"/>
                    <a:gd name="connsiteX39" fmla="*/ 61940 w 104287"/>
                    <a:gd name="connsiteY39" fmla="*/ 32281 h 98798"/>
                    <a:gd name="connsiteX40" fmla="*/ 62928 w 104287"/>
                    <a:gd name="connsiteY40" fmla="*/ 32830 h 98798"/>
                    <a:gd name="connsiteX41" fmla="*/ 63037 w 104287"/>
                    <a:gd name="connsiteY41" fmla="*/ 32940 h 98798"/>
                    <a:gd name="connsiteX42" fmla="*/ 65178 w 104287"/>
                    <a:gd name="connsiteY42" fmla="*/ 34531 h 98798"/>
                    <a:gd name="connsiteX43" fmla="*/ 69844 w 104287"/>
                    <a:gd name="connsiteY43" fmla="*/ 38813 h 98798"/>
                    <a:gd name="connsiteX44" fmla="*/ 71326 w 104287"/>
                    <a:gd name="connsiteY44" fmla="*/ 40459 h 98798"/>
                    <a:gd name="connsiteX45" fmla="*/ 73466 w 104287"/>
                    <a:gd name="connsiteY45" fmla="*/ 43368 h 98798"/>
                    <a:gd name="connsiteX46" fmla="*/ 75442 w 104287"/>
                    <a:gd name="connsiteY46" fmla="*/ 46442 h 98798"/>
                    <a:gd name="connsiteX47" fmla="*/ 75552 w 104287"/>
                    <a:gd name="connsiteY47" fmla="*/ 46717 h 98798"/>
                    <a:gd name="connsiteX48" fmla="*/ 75552 w 104287"/>
                    <a:gd name="connsiteY48" fmla="*/ 46826 h 98798"/>
                    <a:gd name="connsiteX49" fmla="*/ 75936 w 104287"/>
                    <a:gd name="connsiteY49" fmla="*/ 47430 h 98798"/>
                    <a:gd name="connsiteX50" fmla="*/ 76101 w 104287"/>
                    <a:gd name="connsiteY50" fmla="*/ 47814 h 98798"/>
                    <a:gd name="connsiteX51" fmla="*/ 78845 w 104287"/>
                    <a:gd name="connsiteY51" fmla="*/ 55060 h 98798"/>
                    <a:gd name="connsiteX52" fmla="*/ 79010 w 104287"/>
                    <a:gd name="connsiteY52" fmla="*/ 55663 h 98798"/>
                    <a:gd name="connsiteX53" fmla="*/ 79065 w 104287"/>
                    <a:gd name="connsiteY53" fmla="*/ 56487 h 98798"/>
                    <a:gd name="connsiteX54" fmla="*/ 79559 w 104287"/>
                    <a:gd name="connsiteY54" fmla="*/ 60603 h 98798"/>
                    <a:gd name="connsiteX55" fmla="*/ 92787 w 104287"/>
                    <a:gd name="connsiteY55" fmla="*/ 71581 h 98798"/>
                    <a:gd name="connsiteX56" fmla="*/ 103655 w 104287"/>
                    <a:gd name="connsiteY56" fmla="*/ 58353 h 98798"/>
                    <a:gd name="connsiteX57" fmla="*/ 59525 w 104287"/>
                    <a:gd name="connsiteY57" fmla="*/ 5441 h 98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04287" h="98798">
                      <a:moveTo>
                        <a:pt x="59525" y="5441"/>
                      </a:moveTo>
                      <a:cubicBezTo>
                        <a:pt x="47669" y="2367"/>
                        <a:pt x="35045" y="4782"/>
                        <a:pt x="24835" y="11259"/>
                      </a:cubicBezTo>
                      <a:cubicBezTo>
                        <a:pt x="13199" y="18394"/>
                        <a:pt x="5954" y="31183"/>
                        <a:pt x="4472" y="44631"/>
                      </a:cubicBezTo>
                      <a:cubicBezTo>
                        <a:pt x="2935" y="59451"/>
                        <a:pt x="6613" y="74051"/>
                        <a:pt x="11113" y="88102"/>
                      </a:cubicBezTo>
                      <a:cubicBezTo>
                        <a:pt x="13144" y="94085"/>
                        <a:pt x="20993" y="97598"/>
                        <a:pt x="26756" y="95073"/>
                      </a:cubicBezTo>
                      <a:cubicBezTo>
                        <a:pt x="32959" y="92383"/>
                        <a:pt x="35813" y="86016"/>
                        <a:pt x="33727" y="79485"/>
                      </a:cubicBezTo>
                      <a:cubicBezTo>
                        <a:pt x="33014" y="77234"/>
                        <a:pt x="32245" y="75039"/>
                        <a:pt x="31641" y="72788"/>
                      </a:cubicBezTo>
                      <a:cubicBezTo>
                        <a:pt x="31312" y="71691"/>
                        <a:pt x="30983" y="70428"/>
                        <a:pt x="30708" y="69330"/>
                      </a:cubicBezTo>
                      <a:cubicBezTo>
                        <a:pt x="30544" y="68617"/>
                        <a:pt x="30379" y="68013"/>
                        <a:pt x="30214" y="67300"/>
                      </a:cubicBezTo>
                      <a:cubicBezTo>
                        <a:pt x="30105" y="67190"/>
                        <a:pt x="30050" y="66696"/>
                        <a:pt x="29885" y="66312"/>
                      </a:cubicBezTo>
                      <a:cubicBezTo>
                        <a:pt x="29830" y="65708"/>
                        <a:pt x="29501" y="64281"/>
                        <a:pt x="29446" y="63951"/>
                      </a:cubicBezTo>
                      <a:cubicBezTo>
                        <a:pt x="29226" y="62744"/>
                        <a:pt x="29007" y="61591"/>
                        <a:pt x="28787" y="60384"/>
                      </a:cubicBezTo>
                      <a:cubicBezTo>
                        <a:pt x="28458" y="57804"/>
                        <a:pt x="28184" y="55224"/>
                        <a:pt x="28074" y="52754"/>
                      </a:cubicBezTo>
                      <a:cubicBezTo>
                        <a:pt x="28129" y="52315"/>
                        <a:pt x="28129" y="50998"/>
                        <a:pt x="28184" y="50339"/>
                      </a:cubicBezTo>
                      <a:cubicBezTo>
                        <a:pt x="28293" y="50120"/>
                        <a:pt x="28238" y="50010"/>
                        <a:pt x="28238" y="49900"/>
                      </a:cubicBezTo>
                      <a:cubicBezTo>
                        <a:pt x="28184" y="49296"/>
                        <a:pt x="28293" y="48528"/>
                        <a:pt x="28348" y="47924"/>
                      </a:cubicBezTo>
                      <a:cubicBezTo>
                        <a:pt x="28513" y="46552"/>
                        <a:pt x="28732" y="45289"/>
                        <a:pt x="29007" y="44027"/>
                      </a:cubicBezTo>
                      <a:cubicBezTo>
                        <a:pt x="29062" y="43478"/>
                        <a:pt x="29226" y="43094"/>
                        <a:pt x="29391" y="42545"/>
                      </a:cubicBezTo>
                      <a:cubicBezTo>
                        <a:pt x="29391" y="42435"/>
                        <a:pt x="29391" y="42435"/>
                        <a:pt x="29391" y="42435"/>
                      </a:cubicBezTo>
                      <a:cubicBezTo>
                        <a:pt x="29391" y="42326"/>
                        <a:pt x="29501" y="42326"/>
                        <a:pt x="29501" y="42216"/>
                      </a:cubicBezTo>
                      <a:cubicBezTo>
                        <a:pt x="29940" y="41118"/>
                        <a:pt x="30324" y="40075"/>
                        <a:pt x="30873" y="38977"/>
                      </a:cubicBezTo>
                      <a:cubicBezTo>
                        <a:pt x="31147" y="38538"/>
                        <a:pt x="32026" y="37001"/>
                        <a:pt x="32026" y="37001"/>
                      </a:cubicBezTo>
                      <a:cubicBezTo>
                        <a:pt x="32575" y="36233"/>
                        <a:pt x="33123" y="35465"/>
                        <a:pt x="33782" y="34751"/>
                      </a:cubicBezTo>
                      <a:cubicBezTo>
                        <a:pt x="33947" y="34531"/>
                        <a:pt x="34166" y="34422"/>
                        <a:pt x="34276" y="34202"/>
                      </a:cubicBezTo>
                      <a:cubicBezTo>
                        <a:pt x="34496" y="34092"/>
                        <a:pt x="34880" y="33708"/>
                        <a:pt x="35264" y="33489"/>
                      </a:cubicBezTo>
                      <a:cubicBezTo>
                        <a:pt x="36142" y="32775"/>
                        <a:pt x="37130" y="32061"/>
                        <a:pt x="38009" y="31458"/>
                      </a:cubicBezTo>
                      <a:cubicBezTo>
                        <a:pt x="38393" y="31238"/>
                        <a:pt x="38887" y="30964"/>
                        <a:pt x="39216" y="30744"/>
                      </a:cubicBezTo>
                      <a:cubicBezTo>
                        <a:pt x="40204" y="30360"/>
                        <a:pt x="42015" y="29207"/>
                        <a:pt x="43442" y="28878"/>
                      </a:cubicBezTo>
                      <a:cubicBezTo>
                        <a:pt x="43717" y="28658"/>
                        <a:pt x="44046" y="28604"/>
                        <a:pt x="44376" y="28604"/>
                      </a:cubicBezTo>
                      <a:cubicBezTo>
                        <a:pt x="44595" y="28604"/>
                        <a:pt x="44815" y="28549"/>
                        <a:pt x="44924" y="28658"/>
                      </a:cubicBezTo>
                      <a:cubicBezTo>
                        <a:pt x="44595" y="28713"/>
                        <a:pt x="43991" y="28823"/>
                        <a:pt x="43717" y="28878"/>
                      </a:cubicBezTo>
                      <a:lnTo>
                        <a:pt x="44430" y="28823"/>
                      </a:lnTo>
                      <a:cubicBezTo>
                        <a:pt x="44650" y="28823"/>
                        <a:pt x="44924" y="28768"/>
                        <a:pt x="45144" y="28658"/>
                      </a:cubicBezTo>
                      <a:lnTo>
                        <a:pt x="48657" y="28329"/>
                      </a:lnTo>
                      <a:cubicBezTo>
                        <a:pt x="48767" y="28329"/>
                        <a:pt x="48986" y="28274"/>
                        <a:pt x="49261" y="28384"/>
                      </a:cubicBezTo>
                      <a:cubicBezTo>
                        <a:pt x="50303" y="28494"/>
                        <a:pt x="51346" y="28604"/>
                        <a:pt x="52444" y="28713"/>
                      </a:cubicBezTo>
                      <a:cubicBezTo>
                        <a:pt x="53487" y="28933"/>
                        <a:pt x="54365" y="29152"/>
                        <a:pt x="55298" y="29372"/>
                      </a:cubicBezTo>
                      <a:cubicBezTo>
                        <a:pt x="55518" y="29372"/>
                        <a:pt x="55518" y="29372"/>
                        <a:pt x="55628" y="29427"/>
                      </a:cubicBezTo>
                      <a:cubicBezTo>
                        <a:pt x="55737" y="29427"/>
                        <a:pt x="55847" y="29537"/>
                        <a:pt x="56067" y="29482"/>
                      </a:cubicBezTo>
                      <a:cubicBezTo>
                        <a:pt x="58043" y="30360"/>
                        <a:pt x="59964" y="31183"/>
                        <a:pt x="61940" y="32281"/>
                      </a:cubicBezTo>
                      <a:cubicBezTo>
                        <a:pt x="62269" y="32446"/>
                        <a:pt x="62598" y="32610"/>
                        <a:pt x="62928" y="32830"/>
                      </a:cubicBezTo>
                      <a:cubicBezTo>
                        <a:pt x="62928" y="32940"/>
                        <a:pt x="62928" y="32940"/>
                        <a:pt x="63037" y="32940"/>
                      </a:cubicBezTo>
                      <a:cubicBezTo>
                        <a:pt x="63696" y="33489"/>
                        <a:pt x="64410" y="33983"/>
                        <a:pt x="65178" y="34531"/>
                      </a:cubicBezTo>
                      <a:cubicBezTo>
                        <a:pt x="66880" y="35849"/>
                        <a:pt x="68362" y="37276"/>
                        <a:pt x="69844" y="38813"/>
                      </a:cubicBezTo>
                      <a:cubicBezTo>
                        <a:pt x="70173" y="39087"/>
                        <a:pt x="70886" y="39965"/>
                        <a:pt x="71326" y="40459"/>
                      </a:cubicBezTo>
                      <a:cubicBezTo>
                        <a:pt x="72039" y="41447"/>
                        <a:pt x="72753" y="42435"/>
                        <a:pt x="73466" y="43368"/>
                      </a:cubicBezTo>
                      <a:cubicBezTo>
                        <a:pt x="74180" y="44466"/>
                        <a:pt x="74784" y="45344"/>
                        <a:pt x="75442" y="46442"/>
                      </a:cubicBezTo>
                      <a:cubicBezTo>
                        <a:pt x="75442" y="46552"/>
                        <a:pt x="75552" y="46662"/>
                        <a:pt x="75552" y="46717"/>
                      </a:cubicBezTo>
                      <a:lnTo>
                        <a:pt x="75552" y="46826"/>
                      </a:lnTo>
                      <a:cubicBezTo>
                        <a:pt x="75771" y="46991"/>
                        <a:pt x="75826" y="47320"/>
                        <a:pt x="75936" y="47430"/>
                      </a:cubicBezTo>
                      <a:cubicBezTo>
                        <a:pt x="75936" y="47540"/>
                        <a:pt x="76046" y="47650"/>
                        <a:pt x="76101" y="47814"/>
                      </a:cubicBezTo>
                      <a:cubicBezTo>
                        <a:pt x="77253" y="50120"/>
                        <a:pt x="78132" y="52644"/>
                        <a:pt x="78845" y="55060"/>
                      </a:cubicBezTo>
                      <a:cubicBezTo>
                        <a:pt x="78845" y="55279"/>
                        <a:pt x="78900" y="55499"/>
                        <a:pt x="79010" y="55663"/>
                      </a:cubicBezTo>
                      <a:lnTo>
                        <a:pt x="79065" y="56487"/>
                      </a:lnTo>
                      <a:cubicBezTo>
                        <a:pt x="79284" y="57804"/>
                        <a:pt x="79449" y="59286"/>
                        <a:pt x="79559" y="60603"/>
                      </a:cubicBezTo>
                      <a:cubicBezTo>
                        <a:pt x="80163" y="66915"/>
                        <a:pt x="86310" y="72404"/>
                        <a:pt x="92787" y="71581"/>
                      </a:cubicBezTo>
                      <a:cubicBezTo>
                        <a:pt x="99264" y="70648"/>
                        <a:pt x="104149" y="65104"/>
                        <a:pt x="103655" y="58353"/>
                      </a:cubicBezTo>
                      <a:cubicBezTo>
                        <a:pt x="101679" y="33653"/>
                        <a:pt x="83456" y="11643"/>
                        <a:pt x="59525" y="54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7" name="任意多边形: 形状 446"/>
                <p:cNvSpPr/>
                <p:nvPr/>
              </p:nvSpPr>
              <p:spPr>
                <a:xfrm>
                  <a:off x="11020162" y="430618"/>
                  <a:ext cx="38422" cy="38422"/>
                </a:xfrm>
                <a:custGeom>
                  <a:avLst/>
                  <a:gdLst>
                    <a:gd name="connsiteX0" fmla="*/ 36722 w 38421"/>
                    <a:gd name="connsiteY0" fmla="*/ 14180 h 38421"/>
                    <a:gd name="connsiteX1" fmla="*/ 32112 w 38421"/>
                    <a:gd name="connsiteY1" fmla="*/ 7704 h 38421"/>
                    <a:gd name="connsiteX2" fmla="*/ 28764 w 38421"/>
                    <a:gd name="connsiteY2" fmla="*/ 5563 h 38421"/>
                    <a:gd name="connsiteX3" fmla="*/ 20750 w 38421"/>
                    <a:gd name="connsiteY3" fmla="*/ 4191 h 38421"/>
                    <a:gd name="connsiteX4" fmla="*/ 18280 w 38421"/>
                    <a:gd name="connsiteY4" fmla="*/ 4410 h 38421"/>
                    <a:gd name="connsiteX5" fmla="*/ 12407 w 38421"/>
                    <a:gd name="connsiteY5" fmla="*/ 6276 h 38421"/>
                    <a:gd name="connsiteX6" fmla="*/ 7742 w 38421"/>
                    <a:gd name="connsiteY6" fmla="*/ 9954 h 38421"/>
                    <a:gd name="connsiteX7" fmla="*/ 4997 w 38421"/>
                    <a:gd name="connsiteY7" fmla="*/ 15223 h 38421"/>
                    <a:gd name="connsiteX8" fmla="*/ 4229 w 38421"/>
                    <a:gd name="connsiteY8" fmla="*/ 21316 h 38421"/>
                    <a:gd name="connsiteX9" fmla="*/ 5162 w 38421"/>
                    <a:gd name="connsiteY9" fmla="*/ 25378 h 38421"/>
                    <a:gd name="connsiteX10" fmla="*/ 9772 w 38421"/>
                    <a:gd name="connsiteY10" fmla="*/ 31854 h 38421"/>
                    <a:gd name="connsiteX11" fmla="*/ 13121 w 38421"/>
                    <a:gd name="connsiteY11" fmla="*/ 33995 h 38421"/>
                    <a:gd name="connsiteX12" fmla="*/ 21134 w 38421"/>
                    <a:gd name="connsiteY12" fmla="*/ 35367 h 38421"/>
                    <a:gd name="connsiteX13" fmla="*/ 23604 w 38421"/>
                    <a:gd name="connsiteY13" fmla="*/ 35148 h 38421"/>
                    <a:gd name="connsiteX14" fmla="*/ 29477 w 38421"/>
                    <a:gd name="connsiteY14" fmla="*/ 33281 h 38421"/>
                    <a:gd name="connsiteX15" fmla="*/ 34143 w 38421"/>
                    <a:gd name="connsiteY15" fmla="*/ 29604 h 38421"/>
                    <a:gd name="connsiteX16" fmla="*/ 36887 w 38421"/>
                    <a:gd name="connsiteY16" fmla="*/ 24335 h 38421"/>
                    <a:gd name="connsiteX17" fmla="*/ 37656 w 38421"/>
                    <a:gd name="connsiteY17" fmla="*/ 18242 h 38421"/>
                    <a:gd name="connsiteX18" fmla="*/ 36722 w 38421"/>
                    <a:gd name="connsiteY18" fmla="*/ 14180 h 38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8421" h="38421">
                      <a:moveTo>
                        <a:pt x="36722" y="14180"/>
                      </a:moveTo>
                      <a:cubicBezTo>
                        <a:pt x="35734" y="11601"/>
                        <a:pt x="34198" y="9460"/>
                        <a:pt x="32112" y="7704"/>
                      </a:cubicBezTo>
                      <a:lnTo>
                        <a:pt x="28764" y="5563"/>
                      </a:lnTo>
                      <a:cubicBezTo>
                        <a:pt x="26239" y="4410"/>
                        <a:pt x="23549" y="3916"/>
                        <a:pt x="20750" y="4191"/>
                      </a:cubicBezTo>
                      <a:lnTo>
                        <a:pt x="18280" y="4410"/>
                      </a:lnTo>
                      <a:cubicBezTo>
                        <a:pt x="16139" y="4520"/>
                        <a:pt x="14163" y="5179"/>
                        <a:pt x="12407" y="6276"/>
                      </a:cubicBezTo>
                      <a:cubicBezTo>
                        <a:pt x="10541" y="7100"/>
                        <a:pt x="9004" y="8307"/>
                        <a:pt x="7742" y="9954"/>
                      </a:cubicBezTo>
                      <a:cubicBezTo>
                        <a:pt x="6369" y="11491"/>
                        <a:pt x="5436" y="13247"/>
                        <a:pt x="4997" y="15223"/>
                      </a:cubicBezTo>
                      <a:cubicBezTo>
                        <a:pt x="4174" y="17144"/>
                        <a:pt x="3954" y="19175"/>
                        <a:pt x="4229" y="21316"/>
                      </a:cubicBezTo>
                      <a:cubicBezTo>
                        <a:pt x="4558" y="22688"/>
                        <a:pt x="4832" y="24005"/>
                        <a:pt x="5162" y="25378"/>
                      </a:cubicBezTo>
                      <a:cubicBezTo>
                        <a:pt x="6150" y="27957"/>
                        <a:pt x="7687" y="30098"/>
                        <a:pt x="9772" y="31854"/>
                      </a:cubicBezTo>
                      <a:lnTo>
                        <a:pt x="13121" y="33995"/>
                      </a:lnTo>
                      <a:cubicBezTo>
                        <a:pt x="15645" y="35148"/>
                        <a:pt x="18335" y="35642"/>
                        <a:pt x="21134" y="35367"/>
                      </a:cubicBezTo>
                      <a:lnTo>
                        <a:pt x="23604" y="35148"/>
                      </a:lnTo>
                      <a:cubicBezTo>
                        <a:pt x="25745" y="35038"/>
                        <a:pt x="27721" y="34379"/>
                        <a:pt x="29477" y="33281"/>
                      </a:cubicBezTo>
                      <a:cubicBezTo>
                        <a:pt x="31343" y="32458"/>
                        <a:pt x="32880" y="31251"/>
                        <a:pt x="34143" y="29604"/>
                      </a:cubicBezTo>
                      <a:cubicBezTo>
                        <a:pt x="35515" y="28067"/>
                        <a:pt x="36448" y="26311"/>
                        <a:pt x="36887" y="24335"/>
                      </a:cubicBezTo>
                      <a:cubicBezTo>
                        <a:pt x="37710" y="22414"/>
                        <a:pt x="37930" y="20383"/>
                        <a:pt x="37656" y="18242"/>
                      </a:cubicBezTo>
                      <a:cubicBezTo>
                        <a:pt x="37326" y="16870"/>
                        <a:pt x="37052" y="15498"/>
                        <a:pt x="36722" y="141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8" name="任意多边形: 形状 447"/>
                <p:cNvSpPr/>
                <p:nvPr/>
              </p:nvSpPr>
              <p:spPr>
                <a:xfrm>
                  <a:off x="11088280" y="-29709"/>
                  <a:ext cx="801366" cy="422638"/>
                </a:xfrm>
                <a:custGeom>
                  <a:avLst/>
                  <a:gdLst>
                    <a:gd name="connsiteX0" fmla="*/ 800982 w 801365"/>
                    <a:gd name="connsiteY0" fmla="*/ 20363 h 422638"/>
                    <a:gd name="connsiteX1" fmla="*/ 658273 w 801365"/>
                    <a:gd name="connsiteY1" fmla="*/ 137220 h 422638"/>
                    <a:gd name="connsiteX2" fmla="*/ 499811 w 801365"/>
                    <a:gd name="connsiteY2" fmla="*/ 225151 h 422638"/>
                    <a:gd name="connsiteX3" fmla="*/ 326474 w 801365"/>
                    <a:gd name="connsiteY3" fmla="*/ 311380 h 422638"/>
                    <a:gd name="connsiteX4" fmla="*/ 4117 w 801365"/>
                    <a:gd name="connsiteY4" fmla="*/ 419619 h 422638"/>
                    <a:gd name="connsiteX5" fmla="*/ 16576 w 801365"/>
                    <a:gd name="connsiteY5" fmla="*/ 364237 h 422638"/>
                    <a:gd name="connsiteX6" fmla="*/ 151930 w 801365"/>
                    <a:gd name="connsiteY6" fmla="*/ 326200 h 422638"/>
                    <a:gd name="connsiteX7" fmla="*/ 496408 w 801365"/>
                    <a:gd name="connsiteY7" fmla="*/ 168781 h 422638"/>
                    <a:gd name="connsiteX8" fmla="*/ 745215 w 801365"/>
                    <a:gd name="connsiteY8" fmla="*/ 4117 h 422638"/>
                    <a:gd name="connsiteX9" fmla="*/ 800982 w 801365"/>
                    <a:gd name="connsiteY9" fmla="*/ 20363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365" h="422638">
                      <a:moveTo>
                        <a:pt x="800982" y="20363"/>
                      </a:moveTo>
                      <a:cubicBezTo>
                        <a:pt x="759925" y="66524"/>
                        <a:pt x="710471" y="104507"/>
                        <a:pt x="658273" y="137220"/>
                      </a:cubicBezTo>
                      <a:cubicBezTo>
                        <a:pt x="607117" y="169220"/>
                        <a:pt x="553327" y="197048"/>
                        <a:pt x="499811" y="225151"/>
                      </a:cubicBezTo>
                      <a:cubicBezTo>
                        <a:pt x="442727" y="255175"/>
                        <a:pt x="385205" y="284540"/>
                        <a:pt x="326474" y="311380"/>
                      </a:cubicBezTo>
                      <a:cubicBezTo>
                        <a:pt x="223175" y="358748"/>
                        <a:pt x="115759" y="398158"/>
                        <a:pt x="4117" y="419619"/>
                      </a:cubicBezTo>
                      <a:cubicBezTo>
                        <a:pt x="6971" y="400683"/>
                        <a:pt x="11032" y="382186"/>
                        <a:pt x="16576" y="364237"/>
                      </a:cubicBezTo>
                      <a:cubicBezTo>
                        <a:pt x="62408" y="354577"/>
                        <a:pt x="107471" y="341568"/>
                        <a:pt x="151930" y="326200"/>
                      </a:cubicBezTo>
                      <a:cubicBezTo>
                        <a:pt x="271476" y="284924"/>
                        <a:pt x="384656" y="227676"/>
                        <a:pt x="496408" y="168781"/>
                      </a:cubicBezTo>
                      <a:cubicBezTo>
                        <a:pt x="584064" y="122455"/>
                        <a:pt x="674959" y="74977"/>
                        <a:pt x="745215" y="4117"/>
                      </a:cubicBezTo>
                      <a:cubicBezTo>
                        <a:pt x="763987" y="8563"/>
                        <a:pt x="782649" y="13942"/>
                        <a:pt x="800982" y="203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9" name="任意多边形: 形状 448"/>
                <p:cNvSpPr/>
                <p:nvPr/>
              </p:nvSpPr>
              <p:spPr>
                <a:xfrm>
                  <a:off x="11140863" y="-46409"/>
                  <a:ext cx="598280" cy="296396"/>
                </a:xfrm>
                <a:custGeom>
                  <a:avLst/>
                  <a:gdLst>
                    <a:gd name="connsiteX0" fmla="*/ 597018 w 598280"/>
                    <a:gd name="connsiteY0" fmla="*/ 5887 h 296395"/>
                    <a:gd name="connsiteX1" fmla="*/ 493883 w 598280"/>
                    <a:gd name="connsiteY1" fmla="*/ 78558 h 296395"/>
                    <a:gd name="connsiteX2" fmla="*/ 4117 w 598280"/>
                    <a:gd name="connsiteY2" fmla="*/ 292677 h 296395"/>
                    <a:gd name="connsiteX3" fmla="*/ 17345 w 598280"/>
                    <a:gd name="connsiteY3" fmla="*/ 272588 h 296395"/>
                    <a:gd name="connsiteX4" fmla="*/ 29365 w 598280"/>
                    <a:gd name="connsiteY4" fmla="*/ 256231 h 296395"/>
                    <a:gd name="connsiteX5" fmla="*/ 132225 w 598280"/>
                    <a:gd name="connsiteY5" fmla="*/ 228622 h 296395"/>
                    <a:gd name="connsiteX6" fmla="*/ 546356 w 598280"/>
                    <a:gd name="connsiteY6" fmla="*/ 4130 h 296395"/>
                    <a:gd name="connsiteX7" fmla="*/ 597018 w 598280"/>
                    <a:gd name="connsiteY7" fmla="*/ 5887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8280" h="296395">
                      <a:moveTo>
                        <a:pt x="597018" y="5887"/>
                      </a:moveTo>
                      <a:cubicBezTo>
                        <a:pt x="563152" y="30751"/>
                        <a:pt x="528792" y="55066"/>
                        <a:pt x="493883" y="78558"/>
                      </a:cubicBezTo>
                      <a:cubicBezTo>
                        <a:pt x="344862" y="178125"/>
                        <a:pt x="181954" y="261940"/>
                        <a:pt x="4117" y="292677"/>
                      </a:cubicBezTo>
                      <a:cubicBezTo>
                        <a:pt x="8288" y="285926"/>
                        <a:pt x="12679" y="279174"/>
                        <a:pt x="17345" y="272588"/>
                      </a:cubicBezTo>
                      <a:cubicBezTo>
                        <a:pt x="21242" y="267099"/>
                        <a:pt x="25303" y="261610"/>
                        <a:pt x="29365" y="256231"/>
                      </a:cubicBezTo>
                      <a:cubicBezTo>
                        <a:pt x="64164" y="249041"/>
                        <a:pt x="98414" y="239820"/>
                        <a:pt x="132225" y="228622"/>
                      </a:cubicBezTo>
                      <a:cubicBezTo>
                        <a:pt x="282344" y="179113"/>
                        <a:pt x="418302" y="96068"/>
                        <a:pt x="546356" y="4130"/>
                      </a:cubicBezTo>
                      <a:cubicBezTo>
                        <a:pt x="563371" y="4020"/>
                        <a:pt x="580167" y="4569"/>
                        <a:pt x="597018" y="58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0" name="任意多边形: 形状 449"/>
                <p:cNvSpPr/>
                <p:nvPr/>
              </p:nvSpPr>
              <p:spPr>
                <a:xfrm>
                  <a:off x="11081615" y="14531"/>
                  <a:ext cx="933097" cy="515948"/>
                </a:xfrm>
                <a:custGeom>
                  <a:avLst/>
                  <a:gdLst>
                    <a:gd name="connsiteX0" fmla="*/ 930486 w 933097"/>
                    <a:gd name="connsiteY0" fmla="*/ 36775 h 515947"/>
                    <a:gd name="connsiteX1" fmla="*/ 762639 w 933097"/>
                    <a:gd name="connsiteY1" fmla="*/ 166256 h 515947"/>
                    <a:gd name="connsiteX2" fmla="*/ 503402 w 933097"/>
                    <a:gd name="connsiteY2" fmla="*/ 327737 h 515947"/>
                    <a:gd name="connsiteX3" fmla="*/ 6226 w 933097"/>
                    <a:gd name="connsiteY3" fmla="*/ 516991 h 515947"/>
                    <a:gd name="connsiteX4" fmla="*/ 4195 w 933097"/>
                    <a:gd name="connsiteY4" fmla="*/ 453760 h 515947"/>
                    <a:gd name="connsiteX5" fmla="*/ 464212 w 933097"/>
                    <a:gd name="connsiteY5" fmla="*/ 278283 h 515947"/>
                    <a:gd name="connsiteX6" fmla="*/ 718783 w 933097"/>
                    <a:gd name="connsiteY6" fmla="*/ 120809 h 515947"/>
                    <a:gd name="connsiteX7" fmla="*/ 873622 w 933097"/>
                    <a:gd name="connsiteY7" fmla="*/ 4117 h 515947"/>
                    <a:gd name="connsiteX8" fmla="*/ 930486 w 933097"/>
                    <a:gd name="connsiteY8" fmla="*/ 36775 h 515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3097" h="515947">
                      <a:moveTo>
                        <a:pt x="930486" y="36775"/>
                      </a:moveTo>
                      <a:cubicBezTo>
                        <a:pt x="878068" y="84089"/>
                        <a:pt x="821039" y="125913"/>
                        <a:pt x="762639" y="166256"/>
                      </a:cubicBezTo>
                      <a:cubicBezTo>
                        <a:pt x="678660" y="224328"/>
                        <a:pt x="594022" y="280478"/>
                        <a:pt x="503402" y="327737"/>
                      </a:cubicBezTo>
                      <a:cubicBezTo>
                        <a:pt x="349880" y="407818"/>
                        <a:pt x="179178" y="480765"/>
                        <a:pt x="6226" y="516991"/>
                      </a:cubicBezTo>
                      <a:cubicBezTo>
                        <a:pt x="4579" y="495969"/>
                        <a:pt x="3866" y="474892"/>
                        <a:pt x="4195" y="453760"/>
                      </a:cubicBezTo>
                      <a:cubicBezTo>
                        <a:pt x="163919" y="418686"/>
                        <a:pt x="321503" y="350899"/>
                        <a:pt x="464212" y="278283"/>
                      </a:cubicBezTo>
                      <a:cubicBezTo>
                        <a:pt x="553515" y="232725"/>
                        <a:pt x="636506" y="177563"/>
                        <a:pt x="718783" y="120809"/>
                      </a:cubicBezTo>
                      <a:cubicBezTo>
                        <a:pt x="772189" y="84034"/>
                        <a:pt x="824772" y="46380"/>
                        <a:pt x="873622" y="4117"/>
                      </a:cubicBezTo>
                      <a:cubicBezTo>
                        <a:pt x="893217" y="13832"/>
                        <a:pt x="912263" y="24700"/>
                        <a:pt x="930486" y="367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1" name="任意多边形: 形状 450"/>
                <p:cNvSpPr/>
                <p:nvPr/>
              </p:nvSpPr>
              <p:spPr>
                <a:xfrm>
                  <a:off x="11348669" y="565717"/>
                  <a:ext cx="872720" cy="422638"/>
                </a:xfrm>
                <a:custGeom>
                  <a:avLst/>
                  <a:gdLst>
                    <a:gd name="connsiteX0" fmla="*/ 869756 w 872720"/>
                    <a:gd name="connsiteY0" fmla="*/ 4117 h 422638"/>
                    <a:gd name="connsiteX1" fmla="*/ 821235 w 872720"/>
                    <a:gd name="connsiteY1" fmla="*/ 121577 h 422638"/>
                    <a:gd name="connsiteX2" fmla="*/ 549539 w 872720"/>
                    <a:gd name="connsiteY2" fmla="*/ 276910 h 422638"/>
                    <a:gd name="connsiteX3" fmla="*/ 158187 w 872720"/>
                    <a:gd name="connsiteY3" fmla="*/ 423681 h 422638"/>
                    <a:gd name="connsiteX4" fmla="*/ 8892 w 872720"/>
                    <a:gd name="connsiteY4" fmla="*/ 389376 h 422638"/>
                    <a:gd name="connsiteX5" fmla="*/ 4117 w 872720"/>
                    <a:gd name="connsiteY5" fmla="*/ 387510 h 422638"/>
                    <a:gd name="connsiteX6" fmla="*/ 511831 w 872720"/>
                    <a:gd name="connsiteY6" fmla="*/ 225974 h 422638"/>
                    <a:gd name="connsiteX7" fmla="*/ 869756 w 872720"/>
                    <a:gd name="connsiteY7" fmla="*/ 4117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2720" h="422638">
                      <a:moveTo>
                        <a:pt x="869756" y="4117"/>
                      </a:moveTo>
                      <a:cubicBezTo>
                        <a:pt x="858559" y="45118"/>
                        <a:pt x="842093" y="84582"/>
                        <a:pt x="821235" y="121577"/>
                      </a:cubicBezTo>
                      <a:cubicBezTo>
                        <a:pt x="736543" y="182009"/>
                        <a:pt x="644112" y="232012"/>
                        <a:pt x="549539" y="276910"/>
                      </a:cubicBezTo>
                      <a:cubicBezTo>
                        <a:pt x="421431" y="337617"/>
                        <a:pt x="293267" y="391407"/>
                        <a:pt x="158187" y="423681"/>
                      </a:cubicBezTo>
                      <a:cubicBezTo>
                        <a:pt x="107471" y="417534"/>
                        <a:pt x="56425" y="406775"/>
                        <a:pt x="8892" y="389376"/>
                      </a:cubicBezTo>
                      <a:cubicBezTo>
                        <a:pt x="7300" y="388772"/>
                        <a:pt x="5763" y="388223"/>
                        <a:pt x="4117" y="387510"/>
                      </a:cubicBezTo>
                      <a:cubicBezTo>
                        <a:pt x="184424" y="367695"/>
                        <a:pt x="347332" y="302927"/>
                        <a:pt x="511831" y="225974"/>
                      </a:cubicBezTo>
                      <a:cubicBezTo>
                        <a:pt x="639721" y="166201"/>
                        <a:pt x="764371" y="97262"/>
                        <a:pt x="869756" y="41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2" name="任意多边形: 形状 451"/>
                <p:cNvSpPr/>
                <p:nvPr/>
              </p:nvSpPr>
              <p:spPr>
                <a:xfrm>
                  <a:off x="11137131" y="257026"/>
                  <a:ext cx="1070318" cy="521437"/>
                </a:xfrm>
                <a:custGeom>
                  <a:avLst/>
                  <a:gdLst>
                    <a:gd name="connsiteX0" fmla="*/ 1071415 w 1070317"/>
                    <a:gd name="connsiteY0" fmla="*/ 35952 h 521436"/>
                    <a:gd name="connsiteX1" fmla="*/ 1058681 w 1070317"/>
                    <a:gd name="connsiteY1" fmla="*/ 48192 h 521436"/>
                    <a:gd name="connsiteX2" fmla="*/ 944898 w 1070317"/>
                    <a:gd name="connsiteY2" fmla="*/ 135299 h 521436"/>
                    <a:gd name="connsiteX3" fmla="*/ 713216 w 1070317"/>
                    <a:gd name="connsiteY3" fmla="*/ 277843 h 521436"/>
                    <a:gd name="connsiteX4" fmla="*/ 600366 w 1070317"/>
                    <a:gd name="connsiteY4" fmla="*/ 343819 h 521436"/>
                    <a:gd name="connsiteX5" fmla="*/ 476319 w 1070317"/>
                    <a:gd name="connsiteY5" fmla="*/ 394481 h 521436"/>
                    <a:gd name="connsiteX6" fmla="*/ 19101 w 1070317"/>
                    <a:gd name="connsiteY6" fmla="*/ 517869 h 521436"/>
                    <a:gd name="connsiteX7" fmla="*/ 4117 w 1070317"/>
                    <a:gd name="connsiteY7" fmla="*/ 488065 h 521436"/>
                    <a:gd name="connsiteX8" fmla="*/ 245405 w 1070317"/>
                    <a:gd name="connsiteY8" fmla="*/ 439763 h 521436"/>
                    <a:gd name="connsiteX9" fmla="*/ 495749 w 1070317"/>
                    <a:gd name="connsiteY9" fmla="*/ 354193 h 521436"/>
                    <a:gd name="connsiteX10" fmla="*/ 615405 w 1070317"/>
                    <a:gd name="connsiteY10" fmla="*/ 300732 h 521436"/>
                    <a:gd name="connsiteX11" fmla="*/ 725785 w 1070317"/>
                    <a:gd name="connsiteY11" fmla="*/ 233823 h 521436"/>
                    <a:gd name="connsiteX12" fmla="*/ 951430 w 1070317"/>
                    <a:gd name="connsiteY12" fmla="*/ 93859 h 521436"/>
                    <a:gd name="connsiteX13" fmla="*/ 1058407 w 1070317"/>
                    <a:gd name="connsiteY13" fmla="*/ 4117 h 521436"/>
                    <a:gd name="connsiteX14" fmla="*/ 1071415 w 1070317"/>
                    <a:gd name="connsiteY14" fmla="*/ 35952 h 521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0317" h="521436">
                      <a:moveTo>
                        <a:pt x="1071415" y="35952"/>
                      </a:moveTo>
                      <a:cubicBezTo>
                        <a:pt x="1067189" y="40123"/>
                        <a:pt x="1063018" y="44130"/>
                        <a:pt x="1058681" y="48192"/>
                      </a:cubicBezTo>
                      <a:cubicBezTo>
                        <a:pt x="1023553" y="81070"/>
                        <a:pt x="985461" y="109447"/>
                        <a:pt x="944898" y="135299"/>
                      </a:cubicBezTo>
                      <a:cubicBezTo>
                        <a:pt x="868494" y="184040"/>
                        <a:pt x="790443" y="230475"/>
                        <a:pt x="713216" y="277843"/>
                      </a:cubicBezTo>
                      <a:cubicBezTo>
                        <a:pt x="676111" y="300677"/>
                        <a:pt x="639336" y="324114"/>
                        <a:pt x="600366" y="343819"/>
                      </a:cubicBezTo>
                      <a:cubicBezTo>
                        <a:pt x="560407" y="364018"/>
                        <a:pt x="518253" y="379222"/>
                        <a:pt x="476319" y="394481"/>
                      </a:cubicBezTo>
                      <a:cubicBezTo>
                        <a:pt x="328121" y="448326"/>
                        <a:pt x="176575" y="501732"/>
                        <a:pt x="19101" y="517869"/>
                      </a:cubicBezTo>
                      <a:cubicBezTo>
                        <a:pt x="13722" y="508154"/>
                        <a:pt x="8727" y="498164"/>
                        <a:pt x="4117" y="488065"/>
                      </a:cubicBezTo>
                      <a:cubicBezTo>
                        <a:pt x="86010" y="480655"/>
                        <a:pt x="166530" y="462926"/>
                        <a:pt x="245405" y="439763"/>
                      </a:cubicBezTo>
                      <a:cubicBezTo>
                        <a:pt x="329932" y="414899"/>
                        <a:pt x="413088" y="384820"/>
                        <a:pt x="495749" y="354193"/>
                      </a:cubicBezTo>
                      <a:cubicBezTo>
                        <a:pt x="536860" y="338989"/>
                        <a:pt x="577258" y="322303"/>
                        <a:pt x="615405" y="300732"/>
                      </a:cubicBezTo>
                      <a:cubicBezTo>
                        <a:pt x="652839" y="279545"/>
                        <a:pt x="689175" y="256327"/>
                        <a:pt x="725785" y="233823"/>
                      </a:cubicBezTo>
                      <a:cubicBezTo>
                        <a:pt x="801037" y="187498"/>
                        <a:pt x="878154" y="143203"/>
                        <a:pt x="951430" y="93859"/>
                      </a:cubicBezTo>
                      <a:cubicBezTo>
                        <a:pt x="990675" y="67457"/>
                        <a:pt x="1025584" y="36995"/>
                        <a:pt x="1058407" y="4117"/>
                      </a:cubicBezTo>
                      <a:cubicBezTo>
                        <a:pt x="1063127" y="14490"/>
                        <a:pt x="1067463" y="25139"/>
                        <a:pt x="1071415" y="359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3" name="任意多边形: 形状 452"/>
                <p:cNvSpPr/>
                <p:nvPr/>
              </p:nvSpPr>
              <p:spPr>
                <a:xfrm>
                  <a:off x="11514925" y="482220"/>
                  <a:ext cx="159175" cy="93310"/>
                </a:xfrm>
                <a:custGeom>
                  <a:avLst/>
                  <a:gdLst>
                    <a:gd name="connsiteX0" fmla="*/ 157913 w 159175"/>
                    <a:gd name="connsiteY0" fmla="*/ 16698 h 93309"/>
                    <a:gd name="connsiteX1" fmla="*/ 144850 w 159175"/>
                    <a:gd name="connsiteY1" fmla="*/ 52101 h 93309"/>
                    <a:gd name="connsiteX2" fmla="*/ 37708 w 159175"/>
                    <a:gd name="connsiteY2" fmla="*/ 89590 h 93309"/>
                    <a:gd name="connsiteX3" fmla="*/ 4117 w 159175"/>
                    <a:gd name="connsiteY3" fmla="*/ 72574 h 93309"/>
                    <a:gd name="connsiteX4" fmla="*/ 72233 w 159175"/>
                    <a:gd name="connsiteY4" fmla="*/ 10222 h 93309"/>
                    <a:gd name="connsiteX5" fmla="*/ 157913 w 159175"/>
                    <a:gd name="connsiteY5" fmla="*/ 16698 h 93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9175" h="93309">
                      <a:moveTo>
                        <a:pt x="157913" y="16698"/>
                      </a:moveTo>
                      <a:cubicBezTo>
                        <a:pt x="156157" y="29378"/>
                        <a:pt x="151711" y="41672"/>
                        <a:pt x="144850" y="52101"/>
                      </a:cubicBezTo>
                      <a:cubicBezTo>
                        <a:pt x="121961" y="86571"/>
                        <a:pt x="77008" y="101665"/>
                        <a:pt x="37708" y="89590"/>
                      </a:cubicBezTo>
                      <a:cubicBezTo>
                        <a:pt x="27115" y="86406"/>
                        <a:pt x="14985" y="80533"/>
                        <a:pt x="4117" y="72574"/>
                      </a:cubicBezTo>
                      <a:cubicBezTo>
                        <a:pt x="8233" y="50839"/>
                        <a:pt x="23657" y="23505"/>
                        <a:pt x="72233" y="10222"/>
                      </a:cubicBezTo>
                      <a:cubicBezTo>
                        <a:pt x="116363" y="-1854"/>
                        <a:pt x="142654" y="5940"/>
                        <a:pt x="157913" y="16698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4" name="任意多边形: 形状 453"/>
                <p:cNvSpPr/>
                <p:nvPr/>
              </p:nvSpPr>
              <p:spPr>
                <a:xfrm>
                  <a:off x="10765426" y="329742"/>
                  <a:ext cx="373239" cy="312862"/>
                </a:xfrm>
                <a:custGeom>
                  <a:avLst/>
                  <a:gdLst>
                    <a:gd name="connsiteX0" fmla="*/ 366490 w 373238"/>
                    <a:gd name="connsiteY0" fmla="*/ 72299 h 312861"/>
                    <a:gd name="connsiteX1" fmla="*/ 309351 w 373238"/>
                    <a:gd name="connsiteY1" fmla="*/ 27675 h 312861"/>
                    <a:gd name="connsiteX2" fmla="*/ 250731 w 373238"/>
                    <a:gd name="connsiteY2" fmla="*/ 44471 h 312861"/>
                    <a:gd name="connsiteX3" fmla="*/ 213297 w 373238"/>
                    <a:gd name="connsiteY3" fmla="*/ 15106 h 312861"/>
                    <a:gd name="connsiteX4" fmla="*/ 172735 w 373238"/>
                    <a:gd name="connsiteY4" fmla="*/ 30858 h 312861"/>
                    <a:gd name="connsiteX5" fmla="*/ 76571 w 373238"/>
                    <a:gd name="connsiteY5" fmla="*/ 18454 h 312861"/>
                    <a:gd name="connsiteX6" fmla="*/ 47974 w 373238"/>
                    <a:gd name="connsiteY6" fmla="*/ 68896 h 312861"/>
                    <a:gd name="connsiteX7" fmla="*/ 56098 w 373238"/>
                    <a:gd name="connsiteY7" fmla="*/ 108086 h 312861"/>
                    <a:gd name="connsiteX8" fmla="*/ 4503 w 373238"/>
                    <a:gd name="connsiteY8" fmla="*/ 159900 h 312861"/>
                    <a:gd name="connsiteX9" fmla="*/ 43364 w 373238"/>
                    <a:gd name="connsiteY9" fmla="*/ 217917 h 312861"/>
                    <a:gd name="connsiteX10" fmla="*/ 30026 w 373238"/>
                    <a:gd name="connsiteY10" fmla="*/ 261608 h 312861"/>
                    <a:gd name="connsiteX11" fmla="*/ 78712 w 373238"/>
                    <a:gd name="connsiteY11" fmla="*/ 309745 h 312861"/>
                    <a:gd name="connsiteX12" fmla="*/ 183493 w 373238"/>
                    <a:gd name="connsiteY12" fmla="*/ 245581 h 312861"/>
                    <a:gd name="connsiteX13" fmla="*/ 256220 w 373238"/>
                    <a:gd name="connsiteY13" fmla="*/ 248380 h 312861"/>
                    <a:gd name="connsiteX14" fmla="*/ 292007 w 373238"/>
                    <a:gd name="connsiteY14" fmla="*/ 176751 h 312861"/>
                    <a:gd name="connsiteX15" fmla="*/ 366490 w 373238"/>
                    <a:gd name="connsiteY15" fmla="*/ 72299 h 312861"/>
                    <a:gd name="connsiteX16" fmla="*/ 279328 w 373238"/>
                    <a:gd name="connsiteY16" fmla="*/ 152984 h 312861"/>
                    <a:gd name="connsiteX17" fmla="*/ 268460 w 373238"/>
                    <a:gd name="connsiteY17" fmla="*/ 166212 h 312861"/>
                    <a:gd name="connsiteX18" fmla="*/ 248920 w 373238"/>
                    <a:gd name="connsiteY18" fmla="*/ 222967 h 312861"/>
                    <a:gd name="connsiteX19" fmla="*/ 193373 w 373238"/>
                    <a:gd name="connsiteY19" fmla="*/ 219783 h 312861"/>
                    <a:gd name="connsiteX20" fmla="*/ 171088 w 373238"/>
                    <a:gd name="connsiteY20" fmla="*/ 218960 h 312861"/>
                    <a:gd name="connsiteX21" fmla="*/ 97593 w 373238"/>
                    <a:gd name="connsiteY21" fmla="*/ 286362 h 312861"/>
                    <a:gd name="connsiteX22" fmla="*/ 55165 w 373238"/>
                    <a:gd name="connsiteY22" fmla="*/ 262706 h 312861"/>
                    <a:gd name="connsiteX23" fmla="*/ 78382 w 373238"/>
                    <a:gd name="connsiteY23" fmla="*/ 215063 h 312861"/>
                    <a:gd name="connsiteX24" fmla="*/ 67021 w 373238"/>
                    <a:gd name="connsiteY24" fmla="*/ 193931 h 312861"/>
                    <a:gd name="connsiteX25" fmla="*/ 29422 w 373238"/>
                    <a:gd name="connsiteY25" fmla="*/ 158418 h 312861"/>
                    <a:gd name="connsiteX26" fmla="*/ 76571 w 373238"/>
                    <a:gd name="connsiteY26" fmla="*/ 132566 h 312861"/>
                    <a:gd name="connsiteX27" fmla="*/ 82719 w 373238"/>
                    <a:gd name="connsiteY27" fmla="*/ 133334 h 312861"/>
                    <a:gd name="connsiteX28" fmla="*/ 92379 w 373238"/>
                    <a:gd name="connsiteY28" fmla="*/ 123125 h 312861"/>
                    <a:gd name="connsiteX29" fmla="*/ 88811 w 373238"/>
                    <a:gd name="connsiteY29" fmla="*/ 111654 h 312861"/>
                    <a:gd name="connsiteX30" fmla="*/ 90732 w 373238"/>
                    <a:gd name="connsiteY30" fmla="*/ 38049 h 312861"/>
                    <a:gd name="connsiteX31" fmla="*/ 161483 w 373238"/>
                    <a:gd name="connsiteY31" fmla="*/ 60992 h 312861"/>
                    <a:gd name="connsiteX32" fmla="*/ 184755 w 373238"/>
                    <a:gd name="connsiteY32" fmla="*/ 58851 h 312861"/>
                    <a:gd name="connsiteX33" fmla="*/ 211212 w 373238"/>
                    <a:gd name="connsiteY33" fmla="*/ 39201 h 312861"/>
                    <a:gd name="connsiteX34" fmla="*/ 230587 w 373238"/>
                    <a:gd name="connsiteY34" fmla="*/ 67194 h 312861"/>
                    <a:gd name="connsiteX35" fmla="*/ 251938 w 373238"/>
                    <a:gd name="connsiteY35" fmla="*/ 73781 h 312861"/>
                    <a:gd name="connsiteX36" fmla="*/ 344974 w 373238"/>
                    <a:gd name="connsiteY36" fmla="*/ 83771 h 312861"/>
                    <a:gd name="connsiteX37" fmla="*/ 279328 w 373238"/>
                    <a:gd name="connsiteY37" fmla="*/ 152984 h 31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73238" h="312861">
                      <a:moveTo>
                        <a:pt x="366490" y="72299"/>
                      </a:moveTo>
                      <a:cubicBezTo>
                        <a:pt x="357818" y="47435"/>
                        <a:pt x="335698" y="29706"/>
                        <a:pt x="309351" y="27675"/>
                      </a:cubicBezTo>
                      <a:cubicBezTo>
                        <a:pt x="288055" y="26138"/>
                        <a:pt x="268021" y="32999"/>
                        <a:pt x="250731" y="44471"/>
                      </a:cubicBezTo>
                      <a:cubicBezTo>
                        <a:pt x="244583" y="28992"/>
                        <a:pt x="231081" y="17191"/>
                        <a:pt x="213297" y="15106"/>
                      </a:cubicBezTo>
                      <a:cubicBezTo>
                        <a:pt x="196611" y="13130"/>
                        <a:pt x="182450" y="19661"/>
                        <a:pt x="172735" y="30858"/>
                      </a:cubicBezTo>
                      <a:cubicBezTo>
                        <a:pt x="150560" y="2152"/>
                        <a:pt x="107308" y="-5697"/>
                        <a:pt x="76571" y="18454"/>
                      </a:cubicBezTo>
                      <a:cubicBezTo>
                        <a:pt x="61038" y="30639"/>
                        <a:pt x="49895" y="48972"/>
                        <a:pt x="47974" y="68896"/>
                      </a:cubicBezTo>
                      <a:cubicBezTo>
                        <a:pt x="46602" y="83222"/>
                        <a:pt x="49676" y="96395"/>
                        <a:pt x="56098" y="108086"/>
                      </a:cubicBezTo>
                      <a:cubicBezTo>
                        <a:pt x="30355" y="112697"/>
                        <a:pt x="7687" y="132511"/>
                        <a:pt x="4503" y="159900"/>
                      </a:cubicBezTo>
                      <a:cubicBezTo>
                        <a:pt x="1210" y="187399"/>
                        <a:pt x="19378" y="211056"/>
                        <a:pt x="43364" y="217917"/>
                      </a:cubicBezTo>
                      <a:cubicBezTo>
                        <a:pt x="33923" y="230596"/>
                        <a:pt x="27611" y="244922"/>
                        <a:pt x="30026" y="261608"/>
                      </a:cubicBezTo>
                      <a:cubicBezTo>
                        <a:pt x="33539" y="285868"/>
                        <a:pt x="55165" y="305244"/>
                        <a:pt x="78712" y="309745"/>
                      </a:cubicBezTo>
                      <a:cubicBezTo>
                        <a:pt x="125202" y="318637"/>
                        <a:pt x="160385" y="282246"/>
                        <a:pt x="183493" y="245581"/>
                      </a:cubicBezTo>
                      <a:cubicBezTo>
                        <a:pt x="202869" y="263090"/>
                        <a:pt x="233331" y="264297"/>
                        <a:pt x="256220" y="248380"/>
                      </a:cubicBezTo>
                      <a:cubicBezTo>
                        <a:pt x="279218" y="232353"/>
                        <a:pt x="289976" y="204140"/>
                        <a:pt x="292007" y="176751"/>
                      </a:cubicBezTo>
                      <a:cubicBezTo>
                        <a:pt x="342943" y="172085"/>
                        <a:pt x="384877" y="124497"/>
                        <a:pt x="366490" y="72299"/>
                      </a:cubicBezTo>
                      <a:close/>
                      <a:moveTo>
                        <a:pt x="279328" y="152984"/>
                      </a:moveTo>
                      <a:cubicBezTo>
                        <a:pt x="272522" y="152765"/>
                        <a:pt x="268350" y="160285"/>
                        <a:pt x="268460" y="166212"/>
                      </a:cubicBezTo>
                      <a:cubicBezTo>
                        <a:pt x="268844" y="186082"/>
                        <a:pt x="263300" y="208312"/>
                        <a:pt x="248920" y="222967"/>
                      </a:cubicBezTo>
                      <a:cubicBezTo>
                        <a:pt x="234045" y="238116"/>
                        <a:pt x="204131" y="242342"/>
                        <a:pt x="193373" y="219783"/>
                      </a:cubicBezTo>
                      <a:cubicBezTo>
                        <a:pt x="188817" y="210178"/>
                        <a:pt x="176248" y="209464"/>
                        <a:pt x="171088" y="218960"/>
                      </a:cubicBezTo>
                      <a:cubicBezTo>
                        <a:pt x="155884" y="247063"/>
                        <a:pt x="132612" y="282685"/>
                        <a:pt x="97593" y="286362"/>
                      </a:cubicBezTo>
                      <a:cubicBezTo>
                        <a:pt x="80358" y="288174"/>
                        <a:pt x="61038" y="280270"/>
                        <a:pt x="55165" y="262706"/>
                      </a:cubicBezTo>
                      <a:cubicBezTo>
                        <a:pt x="48907" y="243769"/>
                        <a:pt x="65703" y="226809"/>
                        <a:pt x="78382" y="215063"/>
                      </a:cubicBezTo>
                      <a:cubicBezTo>
                        <a:pt x="87768" y="206391"/>
                        <a:pt x="80962" y="188771"/>
                        <a:pt x="67021" y="193931"/>
                      </a:cubicBezTo>
                      <a:cubicBezTo>
                        <a:pt x="44736" y="202274"/>
                        <a:pt x="23385" y="180868"/>
                        <a:pt x="29422" y="158418"/>
                      </a:cubicBezTo>
                      <a:cubicBezTo>
                        <a:pt x="35131" y="137780"/>
                        <a:pt x="56976" y="128449"/>
                        <a:pt x="76571" y="132566"/>
                      </a:cubicBezTo>
                      <a:cubicBezTo>
                        <a:pt x="78657" y="133499"/>
                        <a:pt x="80743" y="133719"/>
                        <a:pt x="82719" y="133334"/>
                      </a:cubicBezTo>
                      <a:cubicBezTo>
                        <a:pt x="88427" y="133005"/>
                        <a:pt x="91830" y="128395"/>
                        <a:pt x="92379" y="123125"/>
                      </a:cubicBezTo>
                      <a:cubicBezTo>
                        <a:pt x="93147" y="119283"/>
                        <a:pt x="92379" y="115112"/>
                        <a:pt x="88811" y="111654"/>
                      </a:cubicBezTo>
                      <a:cubicBezTo>
                        <a:pt x="66966" y="90741"/>
                        <a:pt x="66362" y="57534"/>
                        <a:pt x="90732" y="38049"/>
                      </a:cubicBezTo>
                      <a:cubicBezTo>
                        <a:pt x="116365" y="17740"/>
                        <a:pt x="152042" y="30364"/>
                        <a:pt x="161483" y="60992"/>
                      </a:cubicBezTo>
                      <a:cubicBezTo>
                        <a:pt x="165215" y="73177"/>
                        <a:pt x="182121" y="69609"/>
                        <a:pt x="184755" y="58851"/>
                      </a:cubicBezTo>
                      <a:cubicBezTo>
                        <a:pt x="187774" y="46282"/>
                        <a:pt x="197764" y="37116"/>
                        <a:pt x="211212" y="39201"/>
                      </a:cubicBezTo>
                      <a:cubicBezTo>
                        <a:pt x="225592" y="41397"/>
                        <a:pt x="230916" y="53966"/>
                        <a:pt x="230587" y="67194"/>
                      </a:cubicBezTo>
                      <a:cubicBezTo>
                        <a:pt x="230203" y="78995"/>
                        <a:pt x="245352" y="79874"/>
                        <a:pt x="251938" y="73781"/>
                      </a:cubicBezTo>
                      <a:cubicBezTo>
                        <a:pt x="278998" y="48313"/>
                        <a:pt x="332295" y="38653"/>
                        <a:pt x="344974" y="83771"/>
                      </a:cubicBezTo>
                      <a:cubicBezTo>
                        <a:pt x="356390" y="125046"/>
                        <a:pt x="316926" y="153972"/>
                        <a:pt x="279328" y="15298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5" name="任意多边形: 形状 454"/>
                <p:cNvSpPr/>
                <p:nvPr/>
              </p:nvSpPr>
              <p:spPr>
                <a:xfrm>
                  <a:off x="10789695" y="353790"/>
                  <a:ext cx="323840" cy="263463"/>
                </a:xfrm>
                <a:custGeom>
                  <a:avLst/>
                  <a:gdLst>
                    <a:gd name="connsiteX0" fmla="*/ 255059 w 323839"/>
                    <a:gd name="connsiteY0" fmla="*/ 128936 h 263462"/>
                    <a:gd name="connsiteX1" fmla="*/ 244191 w 323839"/>
                    <a:gd name="connsiteY1" fmla="*/ 142164 h 263462"/>
                    <a:gd name="connsiteX2" fmla="*/ 224651 w 323839"/>
                    <a:gd name="connsiteY2" fmla="*/ 198918 h 263462"/>
                    <a:gd name="connsiteX3" fmla="*/ 169104 w 323839"/>
                    <a:gd name="connsiteY3" fmla="*/ 195735 h 263462"/>
                    <a:gd name="connsiteX4" fmla="*/ 146820 w 323839"/>
                    <a:gd name="connsiteY4" fmla="*/ 194912 h 263462"/>
                    <a:gd name="connsiteX5" fmla="*/ 73324 w 323839"/>
                    <a:gd name="connsiteY5" fmla="*/ 262314 h 263462"/>
                    <a:gd name="connsiteX6" fmla="*/ 30896 w 323839"/>
                    <a:gd name="connsiteY6" fmla="*/ 238657 h 263462"/>
                    <a:gd name="connsiteX7" fmla="*/ 54114 w 323839"/>
                    <a:gd name="connsiteY7" fmla="*/ 191015 h 263462"/>
                    <a:gd name="connsiteX8" fmla="*/ 42752 w 323839"/>
                    <a:gd name="connsiteY8" fmla="*/ 169883 h 263462"/>
                    <a:gd name="connsiteX9" fmla="*/ 5153 w 323839"/>
                    <a:gd name="connsiteY9" fmla="*/ 134370 h 263462"/>
                    <a:gd name="connsiteX10" fmla="*/ 52302 w 323839"/>
                    <a:gd name="connsiteY10" fmla="*/ 108518 h 263462"/>
                    <a:gd name="connsiteX11" fmla="*/ 58450 w 323839"/>
                    <a:gd name="connsiteY11" fmla="*/ 109286 h 263462"/>
                    <a:gd name="connsiteX12" fmla="*/ 68110 w 323839"/>
                    <a:gd name="connsiteY12" fmla="*/ 99077 h 263462"/>
                    <a:gd name="connsiteX13" fmla="*/ 64542 w 323839"/>
                    <a:gd name="connsiteY13" fmla="*/ 87605 h 263462"/>
                    <a:gd name="connsiteX14" fmla="*/ 66463 w 323839"/>
                    <a:gd name="connsiteY14" fmla="*/ 14001 h 263462"/>
                    <a:gd name="connsiteX15" fmla="*/ 137214 w 323839"/>
                    <a:gd name="connsiteY15" fmla="*/ 36944 h 263462"/>
                    <a:gd name="connsiteX16" fmla="*/ 160487 w 323839"/>
                    <a:gd name="connsiteY16" fmla="*/ 34803 h 263462"/>
                    <a:gd name="connsiteX17" fmla="*/ 186943 w 323839"/>
                    <a:gd name="connsiteY17" fmla="*/ 15153 h 263462"/>
                    <a:gd name="connsiteX18" fmla="*/ 206318 w 323839"/>
                    <a:gd name="connsiteY18" fmla="*/ 43146 h 263462"/>
                    <a:gd name="connsiteX19" fmla="*/ 227670 w 323839"/>
                    <a:gd name="connsiteY19" fmla="*/ 49733 h 263462"/>
                    <a:gd name="connsiteX20" fmla="*/ 320705 w 323839"/>
                    <a:gd name="connsiteY20" fmla="*/ 59722 h 263462"/>
                    <a:gd name="connsiteX21" fmla="*/ 255059 w 323839"/>
                    <a:gd name="connsiteY21" fmla="*/ 128936 h 263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3839" h="263462">
                      <a:moveTo>
                        <a:pt x="255059" y="128936"/>
                      </a:moveTo>
                      <a:cubicBezTo>
                        <a:pt x="248253" y="128717"/>
                        <a:pt x="244081" y="136236"/>
                        <a:pt x="244191" y="142164"/>
                      </a:cubicBezTo>
                      <a:cubicBezTo>
                        <a:pt x="244575" y="162034"/>
                        <a:pt x="239032" y="184263"/>
                        <a:pt x="224651" y="198918"/>
                      </a:cubicBezTo>
                      <a:cubicBezTo>
                        <a:pt x="209776" y="214068"/>
                        <a:pt x="179862" y="218294"/>
                        <a:pt x="169104" y="195735"/>
                      </a:cubicBezTo>
                      <a:cubicBezTo>
                        <a:pt x="164548" y="186130"/>
                        <a:pt x="151979" y="185416"/>
                        <a:pt x="146820" y="194912"/>
                      </a:cubicBezTo>
                      <a:cubicBezTo>
                        <a:pt x="131616" y="223014"/>
                        <a:pt x="108343" y="258637"/>
                        <a:pt x="73324" y="262314"/>
                      </a:cubicBezTo>
                      <a:cubicBezTo>
                        <a:pt x="56090" y="264126"/>
                        <a:pt x="36769" y="256222"/>
                        <a:pt x="30896" y="238657"/>
                      </a:cubicBezTo>
                      <a:cubicBezTo>
                        <a:pt x="24639" y="219721"/>
                        <a:pt x="41434" y="202761"/>
                        <a:pt x="54114" y="191015"/>
                      </a:cubicBezTo>
                      <a:cubicBezTo>
                        <a:pt x="63499" y="182342"/>
                        <a:pt x="56693" y="164723"/>
                        <a:pt x="42752" y="169883"/>
                      </a:cubicBezTo>
                      <a:cubicBezTo>
                        <a:pt x="20467" y="178226"/>
                        <a:pt x="-884" y="156819"/>
                        <a:pt x="5153" y="134370"/>
                      </a:cubicBezTo>
                      <a:cubicBezTo>
                        <a:pt x="10862" y="113732"/>
                        <a:pt x="32707" y="104401"/>
                        <a:pt x="52302" y="108518"/>
                      </a:cubicBezTo>
                      <a:cubicBezTo>
                        <a:pt x="54388" y="109451"/>
                        <a:pt x="56474" y="109670"/>
                        <a:pt x="58450" y="109286"/>
                      </a:cubicBezTo>
                      <a:cubicBezTo>
                        <a:pt x="64158" y="108957"/>
                        <a:pt x="67561" y="104346"/>
                        <a:pt x="68110" y="99077"/>
                      </a:cubicBezTo>
                      <a:cubicBezTo>
                        <a:pt x="68878" y="95235"/>
                        <a:pt x="68110" y="91063"/>
                        <a:pt x="64542" y="87605"/>
                      </a:cubicBezTo>
                      <a:cubicBezTo>
                        <a:pt x="42697" y="66693"/>
                        <a:pt x="42093" y="33486"/>
                        <a:pt x="66463" y="14001"/>
                      </a:cubicBezTo>
                      <a:cubicBezTo>
                        <a:pt x="92096" y="-6308"/>
                        <a:pt x="127773" y="6316"/>
                        <a:pt x="137214" y="36944"/>
                      </a:cubicBezTo>
                      <a:cubicBezTo>
                        <a:pt x="140947" y="49129"/>
                        <a:pt x="157852" y="45561"/>
                        <a:pt x="160487" y="34803"/>
                      </a:cubicBezTo>
                      <a:cubicBezTo>
                        <a:pt x="163506" y="22234"/>
                        <a:pt x="173495" y="13067"/>
                        <a:pt x="186943" y="15153"/>
                      </a:cubicBezTo>
                      <a:cubicBezTo>
                        <a:pt x="201323" y="17349"/>
                        <a:pt x="206648" y="29918"/>
                        <a:pt x="206318" y="43146"/>
                      </a:cubicBezTo>
                      <a:cubicBezTo>
                        <a:pt x="205934" y="54947"/>
                        <a:pt x="221083" y="55825"/>
                        <a:pt x="227670" y="49733"/>
                      </a:cubicBezTo>
                      <a:cubicBezTo>
                        <a:pt x="254730" y="24265"/>
                        <a:pt x="308026" y="14604"/>
                        <a:pt x="320705" y="59722"/>
                      </a:cubicBezTo>
                      <a:cubicBezTo>
                        <a:pt x="332122" y="100998"/>
                        <a:pt x="292657" y="129924"/>
                        <a:pt x="255059" y="1289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6" name="任意多边形: 形状 455"/>
                <p:cNvSpPr/>
                <p:nvPr/>
              </p:nvSpPr>
              <p:spPr>
                <a:xfrm>
                  <a:off x="12008831" y="568636"/>
                  <a:ext cx="345795" cy="345795"/>
                </a:xfrm>
                <a:custGeom>
                  <a:avLst/>
                  <a:gdLst>
                    <a:gd name="connsiteX0" fmla="*/ 338527 w 345794"/>
                    <a:gd name="connsiteY0" fmla="*/ 85451 h 345794"/>
                    <a:gd name="connsiteX1" fmla="*/ 273704 w 345794"/>
                    <a:gd name="connsiteY1" fmla="*/ 54439 h 345794"/>
                    <a:gd name="connsiteX2" fmla="*/ 185609 w 345794"/>
                    <a:gd name="connsiteY2" fmla="*/ 8937 h 345794"/>
                    <a:gd name="connsiteX3" fmla="*/ 139393 w 345794"/>
                    <a:gd name="connsiteY3" fmla="*/ 100435 h 345794"/>
                    <a:gd name="connsiteX4" fmla="*/ 67050 w 345794"/>
                    <a:gd name="connsiteY4" fmla="*/ 121787 h 345794"/>
                    <a:gd name="connsiteX5" fmla="*/ 59256 w 345794"/>
                    <a:gd name="connsiteY5" fmla="*/ 189025 h 345794"/>
                    <a:gd name="connsiteX6" fmla="*/ 6509 w 345794"/>
                    <a:gd name="connsiteY6" fmla="*/ 287659 h 345794"/>
                    <a:gd name="connsiteX7" fmla="*/ 55579 w 345794"/>
                    <a:gd name="connsiteY7" fmla="*/ 332228 h 345794"/>
                    <a:gd name="connsiteX8" fmla="*/ 109698 w 345794"/>
                    <a:gd name="connsiteY8" fmla="*/ 310821 h 345794"/>
                    <a:gd name="connsiteX9" fmla="*/ 190274 w 345794"/>
                    <a:gd name="connsiteY9" fmla="*/ 338540 h 345794"/>
                    <a:gd name="connsiteX10" fmla="*/ 233142 w 345794"/>
                    <a:gd name="connsiteY10" fmla="*/ 263837 h 345794"/>
                    <a:gd name="connsiteX11" fmla="*/ 295934 w 345794"/>
                    <a:gd name="connsiteY11" fmla="*/ 235131 h 345794"/>
                    <a:gd name="connsiteX12" fmla="*/ 300325 w 345794"/>
                    <a:gd name="connsiteY12" fmla="*/ 158068 h 345794"/>
                    <a:gd name="connsiteX13" fmla="*/ 338527 w 345794"/>
                    <a:gd name="connsiteY13" fmla="*/ 85451 h 345794"/>
                    <a:gd name="connsiteX14" fmla="*/ 282925 w 345794"/>
                    <a:gd name="connsiteY14" fmla="*/ 137979 h 345794"/>
                    <a:gd name="connsiteX15" fmla="*/ 276997 w 345794"/>
                    <a:gd name="connsiteY15" fmla="*/ 140504 h 345794"/>
                    <a:gd name="connsiteX16" fmla="*/ 272661 w 345794"/>
                    <a:gd name="connsiteY16" fmla="*/ 154280 h 345794"/>
                    <a:gd name="connsiteX17" fmla="*/ 279193 w 345794"/>
                    <a:gd name="connsiteY17" fmla="*/ 214383 h 345794"/>
                    <a:gd name="connsiteX18" fmla="*/ 226994 w 345794"/>
                    <a:gd name="connsiteY18" fmla="*/ 235295 h 345794"/>
                    <a:gd name="connsiteX19" fmla="*/ 207948 w 345794"/>
                    <a:gd name="connsiteY19" fmla="*/ 248962 h 345794"/>
                    <a:gd name="connsiteX20" fmla="*/ 186158 w 345794"/>
                    <a:gd name="connsiteY20" fmla="*/ 312907 h 345794"/>
                    <a:gd name="connsiteX21" fmla="*/ 128854 w 345794"/>
                    <a:gd name="connsiteY21" fmla="*/ 289031 h 345794"/>
                    <a:gd name="connsiteX22" fmla="*/ 107613 w 345794"/>
                    <a:gd name="connsiteY22" fmla="*/ 279206 h 345794"/>
                    <a:gd name="connsiteX23" fmla="*/ 56347 w 345794"/>
                    <a:gd name="connsiteY23" fmla="*/ 307857 h 345794"/>
                    <a:gd name="connsiteX24" fmla="*/ 28299 w 345794"/>
                    <a:gd name="connsiteY24" fmla="*/ 272070 h 345794"/>
                    <a:gd name="connsiteX25" fmla="*/ 86371 w 345794"/>
                    <a:gd name="connsiteY25" fmla="*/ 202637 h 345794"/>
                    <a:gd name="connsiteX26" fmla="*/ 87194 w 345794"/>
                    <a:gd name="connsiteY26" fmla="*/ 180352 h 345794"/>
                    <a:gd name="connsiteX27" fmla="*/ 92134 w 345794"/>
                    <a:gd name="connsiteY27" fmla="*/ 132874 h 345794"/>
                    <a:gd name="connsiteX28" fmla="*/ 153609 w 345794"/>
                    <a:gd name="connsiteY28" fmla="*/ 125355 h 345794"/>
                    <a:gd name="connsiteX29" fmla="*/ 167002 w 345794"/>
                    <a:gd name="connsiteY29" fmla="*/ 109217 h 345794"/>
                    <a:gd name="connsiteX30" fmla="*/ 189067 w 345794"/>
                    <a:gd name="connsiteY30" fmla="*/ 33966 h 345794"/>
                    <a:gd name="connsiteX31" fmla="*/ 250377 w 345794"/>
                    <a:gd name="connsiteY31" fmla="*/ 72168 h 345794"/>
                    <a:gd name="connsiteX32" fmla="*/ 269313 w 345794"/>
                    <a:gd name="connsiteY32" fmla="*/ 84079 h 345794"/>
                    <a:gd name="connsiteX33" fmla="*/ 315693 w 345794"/>
                    <a:gd name="connsiteY33" fmla="*/ 93959 h 345794"/>
                    <a:gd name="connsiteX34" fmla="*/ 282925 w 345794"/>
                    <a:gd name="connsiteY34" fmla="*/ 137979 h 345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45794" h="345794">
                      <a:moveTo>
                        <a:pt x="338527" y="85451"/>
                      </a:moveTo>
                      <a:cubicBezTo>
                        <a:pt x="328208" y="58885"/>
                        <a:pt x="298843" y="46810"/>
                        <a:pt x="273704" y="54439"/>
                      </a:cubicBezTo>
                      <a:cubicBezTo>
                        <a:pt x="265965" y="17225"/>
                        <a:pt x="223372" y="-6596"/>
                        <a:pt x="185609" y="8937"/>
                      </a:cubicBezTo>
                      <a:cubicBezTo>
                        <a:pt x="149876" y="23647"/>
                        <a:pt x="132642" y="64045"/>
                        <a:pt x="139393" y="100435"/>
                      </a:cubicBezTo>
                      <a:cubicBezTo>
                        <a:pt x="113486" y="99722"/>
                        <a:pt x="86097" y="103399"/>
                        <a:pt x="67050" y="121787"/>
                      </a:cubicBezTo>
                      <a:cubicBezTo>
                        <a:pt x="48882" y="139241"/>
                        <a:pt x="44546" y="169978"/>
                        <a:pt x="59256" y="189025"/>
                      </a:cubicBezTo>
                      <a:cubicBezTo>
                        <a:pt x="24238" y="209169"/>
                        <a:pt x="-4524" y="245614"/>
                        <a:pt x="6509" y="287659"/>
                      </a:cubicBezTo>
                      <a:cubicBezTo>
                        <a:pt x="12327" y="309943"/>
                        <a:pt x="32196" y="329483"/>
                        <a:pt x="55579" y="332228"/>
                      </a:cubicBezTo>
                      <a:cubicBezTo>
                        <a:pt x="76766" y="334643"/>
                        <a:pt x="94439" y="324214"/>
                        <a:pt x="109698" y="310821"/>
                      </a:cubicBezTo>
                      <a:cubicBezTo>
                        <a:pt x="122378" y="339747"/>
                        <a:pt x="159098" y="354183"/>
                        <a:pt x="190274" y="338540"/>
                      </a:cubicBezTo>
                      <a:cubicBezTo>
                        <a:pt x="218377" y="324543"/>
                        <a:pt x="232648" y="294245"/>
                        <a:pt x="233142" y="263837"/>
                      </a:cubicBezTo>
                      <a:cubicBezTo>
                        <a:pt x="256963" y="268997"/>
                        <a:pt x="282596" y="257360"/>
                        <a:pt x="295934" y="235131"/>
                      </a:cubicBezTo>
                      <a:cubicBezTo>
                        <a:pt x="309765" y="212078"/>
                        <a:pt x="308997" y="183042"/>
                        <a:pt x="300325" y="158068"/>
                      </a:cubicBezTo>
                      <a:cubicBezTo>
                        <a:pt x="328592" y="146926"/>
                        <a:pt x="350163" y="115420"/>
                        <a:pt x="338527" y="85451"/>
                      </a:cubicBezTo>
                      <a:close/>
                      <a:moveTo>
                        <a:pt x="282925" y="137979"/>
                      </a:moveTo>
                      <a:cubicBezTo>
                        <a:pt x="280455" y="138198"/>
                        <a:pt x="278534" y="139241"/>
                        <a:pt x="276997" y="140504"/>
                      </a:cubicBezTo>
                      <a:cubicBezTo>
                        <a:pt x="272442" y="143029"/>
                        <a:pt x="269697" y="148188"/>
                        <a:pt x="272661" y="154280"/>
                      </a:cubicBezTo>
                      <a:cubicBezTo>
                        <a:pt x="281553" y="172613"/>
                        <a:pt x="286109" y="194623"/>
                        <a:pt x="279193" y="214383"/>
                      </a:cubicBezTo>
                      <a:cubicBezTo>
                        <a:pt x="271948" y="235076"/>
                        <a:pt x="246809" y="250554"/>
                        <a:pt x="226994" y="235295"/>
                      </a:cubicBezTo>
                      <a:cubicBezTo>
                        <a:pt x="216675" y="227391"/>
                        <a:pt x="205313" y="237601"/>
                        <a:pt x="207948" y="248962"/>
                      </a:cubicBezTo>
                      <a:cubicBezTo>
                        <a:pt x="213272" y="271412"/>
                        <a:pt x="204984" y="298856"/>
                        <a:pt x="186158" y="312907"/>
                      </a:cubicBezTo>
                      <a:cubicBezTo>
                        <a:pt x="165794" y="328056"/>
                        <a:pt x="126933" y="319768"/>
                        <a:pt x="128854" y="289031"/>
                      </a:cubicBezTo>
                      <a:cubicBezTo>
                        <a:pt x="129623" y="277175"/>
                        <a:pt x="116340" y="269985"/>
                        <a:pt x="107613" y="279206"/>
                      </a:cubicBezTo>
                      <a:cubicBezTo>
                        <a:pt x="94988" y="292599"/>
                        <a:pt x="76985" y="312084"/>
                        <a:pt x="56347" y="307857"/>
                      </a:cubicBezTo>
                      <a:cubicBezTo>
                        <a:pt x="39771" y="304509"/>
                        <a:pt x="29068" y="288262"/>
                        <a:pt x="28299" y="272070"/>
                      </a:cubicBezTo>
                      <a:cubicBezTo>
                        <a:pt x="26653" y="238534"/>
                        <a:pt x="58213" y="213615"/>
                        <a:pt x="86371" y="202637"/>
                      </a:cubicBezTo>
                      <a:cubicBezTo>
                        <a:pt x="95647" y="199069"/>
                        <a:pt x="97294" y="184195"/>
                        <a:pt x="87194" y="180352"/>
                      </a:cubicBezTo>
                      <a:cubicBezTo>
                        <a:pt x="63428" y="171186"/>
                        <a:pt x="75393" y="142260"/>
                        <a:pt x="92134" y="132874"/>
                      </a:cubicBezTo>
                      <a:cubicBezTo>
                        <a:pt x="110247" y="122720"/>
                        <a:pt x="133575" y="123488"/>
                        <a:pt x="153609" y="125355"/>
                      </a:cubicBezTo>
                      <a:cubicBezTo>
                        <a:pt x="162226" y="126123"/>
                        <a:pt x="170899" y="118219"/>
                        <a:pt x="167002" y="109217"/>
                      </a:cubicBezTo>
                      <a:cubicBezTo>
                        <a:pt x="155914" y="83036"/>
                        <a:pt x="163269" y="48786"/>
                        <a:pt x="189067" y="33966"/>
                      </a:cubicBezTo>
                      <a:cubicBezTo>
                        <a:pt x="216620" y="18268"/>
                        <a:pt x="255810" y="38302"/>
                        <a:pt x="250377" y="72168"/>
                      </a:cubicBezTo>
                      <a:cubicBezTo>
                        <a:pt x="248895" y="81773"/>
                        <a:pt x="260915" y="91214"/>
                        <a:pt x="269313" y="84079"/>
                      </a:cubicBezTo>
                      <a:cubicBezTo>
                        <a:pt x="284297" y="71345"/>
                        <a:pt x="307954" y="74309"/>
                        <a:pt x="315693" y="93959"/>
                      </a:cubicBezTo>
                      <a:cubicBezTo>
                        <a:pt x="323872" y="114102"/>
                        <a:pt x="302246" y="135728"/>
                        <a:pt x="282925" y="1379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7" name="任意多边形: 形状 456"/>
                <p:cNvSpPr/>
                <p:nvPr/>
              </p:nvSpPr>
              <p:spPr>
                <a:xfrm>
                  <a:off x="12032952" y="593053"/>
                  <a:ext cx="296396" cy="296396"/>
                </a:xfrm>
                <a:custGeom>
                  <a:avLst/>
                  <a:gdLst>
                    <a:gd name="connsiteX0" fmla="*/ 258804 w 296395"/>
                    <a:gd name="connsiteY0" fmla="*/ 113561 h 296395"/>
                    <a:gd name="connsiteX1" fmla="*/ 252876 w 296395"/>
                    <a:gd name="connsiteY1" fmla="*/ 116086 h 296395"/>
                    <a:gd name="connsiteX2" fmla="*/ 248540 w 296395"/>
                    <a:gd name="connsiteY2" fmla="*/ 129863 h 296395"/>
                    <a:gd name="connsiteX3" fmla="*/ 255072 w 296395"/>
                    <a:gd name="connsiteY3" fmla="*/ 189965 h 296395"/>
                    <a:gd name="connsiteX4" fmla="*/ 202873 w 296395"/>
                    <a:gd name="connsiteY4" fmla="*/ 210878 h 296395"/>
                    <a:gd name="connsiteX5" fmla="*/ 183827 w 296395"/>
                    <a:gd name="connsiteY5" fmla="*/ 224545 h 296395"/>
                    <a:gd name="connsiteX6" fmla="*/ 162037 w 296395"/>
                    <a:gd name="connsiteY6" fmla="*/ 288489 h 296395"/>
                    <a:gd name="connsiteX7" fmla="*/ 104733 w 296395"/>
                    <a:gd name="connsiteY7" fmla="*/ 264613 h 296395"/>
                    <a:gd name="connsiteX8" fmla="*/ 83492 w 296395"/>
                    <a:gd name="connsiteY8" fmla="*/ 254788 h 296395"/>
                    <a:gd name="connsiteX9" fmla="*/ 32226 w 296395"/>
                    <a:gd name="connsiteY9" fmla="*/ 283440 h 296395"/>
                    <a:gd name="connsiteX10" fmla="*/ 4178 w 296395"/>
                    <a:gd name="connsiteY10" fmla="*/ 247653 h 296395"/>
                    <a:gd name="connsiteX11" fmla="*/ 62250 w 296395"/>
                    <a:gd name="connsiteY11" fmla="*/ 178219 h 296395"/>
                    <a:gd name="connsiteX12" fmla="*/ 63073 w 296395"/>
                    <a:gd name="connsiteY12" fmla="*/ 155935 h 296395"/>
                    <a:gd name="connsiteX13" fmla="*/ 68013 w 296395"/>
                    <a:gd name="connsiteY13" fmla="*/ 108457 h 296395"/>
                    <a:gd name="connsiteX14" fmla="*/ 129488 w 296395"/>
                    <a:gd name="connsiteY14" fmla="*/ 100937 h 296395"/>
                    <a:gd name="connsiteX15" fmla="*/ 142881 w 296395"/>
                    <a:gd name="connsiteY15" fmla="*/ 84800 h 296395"/>
                    <a:gd name="connsiteX16" fmla="*/ 164946 w 296395"/>
                    <a:gd name="connsiteY16" fmla="*/ 9548 h 296395"/>
                    <a:gd name="connsiteX17" fmla="*/ 226256 w 296395"/>
                    <a:gd name="connsiteY17" fmla="*/ 47750 h 296395"/>
                    <a:gd name="connsiteX18" fmla="*/ 245192 w 296395"/>
                    <a:gd name="connsiteY18" fmla="*/ 59661 h 296395"/>
                    <a:gd name="connsiteX19" fmla="*/ 291572 w 296395"/>
                    <a:gd name="connsiteY19" fmla="*/ 69541 h 296395"/>
                    <a:gd name="connsiteX20" fmla="*/ 258804 w 296395"/>
                    <a:gd name="connsiteY20" fmla="*/ 113561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96395" h="296395">
                      <a:moveTo>
                        <a:pt x="258804" y="113561"/>
                      </a:moveTo>
                      <a:cubicBezTo>
                        <a:pt x="256334" y="113781"/>
                        <a:pt x="254413" y="114824"/>
                        <a:pt x="252876" y="116086"/>
                      </a:cubicBezTo>
                      <a:cubicBezTo>
                        <a:pt x="248321" y="118611"/>
                        <a:pt x="245576" y="123770"/>
                        <a:pt x="248540" y="129863"/>
                      </a:cubicBezTo>
                      <a:cubicBezTo>
                        <a:pt x="257432" y="148196"/>
                        <a:pt x="261988" y="170206"/>
                        <a:pt x="255072" y="189965"/>
                      </a:cubicBezTo>
                      <a:cubicBezTo>
                        <a:pt x="247827" y="210658"/>
                        <a:pt x="222688" y="226137"/>
                        <a:pt x="202873" y="210878"/>
                      </a:cubicBezTo>
                      <a:cubicBezTo>
                        <a:pt x="192554" y="202974"/>
                        <a:pt x="181192" y="213183"/>
                        <a:pt x="183827" y="224545"/>
                      </a:cubicBezTo>
                      <a:cubicBezTo>
                        <a:pt x="189151" y="246994"/>
                        <a:pt x="180863" y="274438"/>
                        <a:pt x="162037" y="288489"/>
                      </a:cubicBezTo>
                      <a:cubicBezTo>
                        <a:pt x="141673" y="303639"/>
                        <a:pt x="102812" y="295350"/>
                        <a:pt x="104733" y="264613"/>
                      </a:cubicBezTo>
                      <a:cubicBezTo>
                        <a:pt x="105502" y="252757"/>
                        <a:pt x="92219" y="245567"/>
                        <a:pt x="83492" y="254788"/>
                      </a:cubicBezTo>
                      <a:cubicBezTo>
                        <a:pt x="70867" y="268181"/>
                        <a:pt x="52864" y="287666"/>
                        <a:pt x="32226" y="283440"/>
                      </a:cubicBezTo>
                      <a:cubicBezTo>
                        <a:pt x="15650" y="280092"/>
                        <a:pt x="4947" y="263845"/>
                        <a:pt x="4178" y="247653"/>
                      </a:cubicBezTo>
                      <a:cubicBezTo>
                        <a:pt x="2532" y="214116"/>
                        <a:pt x="34092" y="189197"/>
                        <a:pt x="62250" y="178219"/>
                      </a:cubicBezTo>
                      <a:cubicBezTo>
                        <a:pt x="71526" y="174652"/>
                        <a:pt x="73173" y="159777"/>
                        <a:pt x="63073" y="155935"/>
                      </a:cubicBezTo>
                      <a:cubicBezTo>
                        <a:pt x="39307" y="146768"/>
                        <a:pt x="51272" y="117842"/>
                        <a:pt x="68013" y="108457"/>
                      </a:cubicBezTo>
                      <a:cubicBezTo>
                        <a:pt x="86126" y="98302"/>
                        <a:pt x="109454" y="99071"/>
                        <a:pt x="129488" y="100937"/>
                      </a:cubicBezTo>
                      <a:cubicBezTo>
                        <a:pt x="138105" y="101705"/>
                        <a:pt x="146778" y="93801"/>
                        <a:pt x="142881" y="84800"/>
                      </a:cubicBezTo>
                      <a:cubicBezTo>
                        <a:pt x="131793" y="58618"/>
                        <a:pt x="139148" y="24368"/>
                        <a:pt x="164946" y="9548"/>
                      </a:cubicBezTo>
                      <a:cubicBezTo>
                        <a:pt x="192499" y="-6150"/>
                        <a:pt x="231690" y="13884"/>
                        <a:pt x="226256" y="47750"/>
                      </a:cubicBezTo>
                      <a:cubicBezTo>
                        <a:pt x="224774" y="57356"/>
                        <a:pt x="236794" y="66797"/>
                        <a:pt x="245192" y="59661"/>
                      </a:cubicBezTo>
                      <a:cubicBezTo>
                        <a:pt x="260176" y="46927"/>
                        <a:pt x="283833" y="49891"/>
                        <a:pt x="291572" y="69541"/>
                      </a:cubicBezTo>
                      <a:cubicBezTo>
                        <a:pt x="299751" y="89685"/>
                        <a:pt x="278125" y="111311"/>
                        <a:pt x="258804" y="1135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8" name="任意多边形: 形状 457"/>
                <p:cNvSpPr/>
                <p:nvPr/>
              </p:nvSpPr>
              <p:spPr>
                <a:xfrm>
                  <a:off x="12138453" y="-103982"/>
                  <a:ext cx="60377" cy="60377"/>
                </a:xfrm>
                <a:custGeom>
                  <a:avLst/>
                  <a:gdLst>
                    <a:gd name="connsiteX0" fmla="*/ 29531 w 60376"/>
                    <a:gd name="connsiteY0" fmla="*/ 4236 h 60376"/>
                    <a:gd name="connsiteX1" fmla="*/ 10320 w 60376"/>
                    <a:gd name="connsiteY1" fmla="*/ 14445 h 60376"/>
                    <a:gd name="connsiteX2" fmla="*/ 4118 w 60376"/>
                    <a:gd name="connsiteY2" fmla="*/ 33162 h 60376"/>
                    <a:gd name="connsiteX3" fmla="*/ 5764 w 60376"/>
                    <a:gd name="connsiteY3" fmla="*/ 41724 h 60376"/>
                    <a:gd name="connsiteX4" fmla="*/ 9771 w 60376"/>
                    <a:gd name="connsiteY4" fmla="*/ 49079 h 60376"/>
                    <a:gd name="connsiteX5" fmla="*/ 26787 w 60376"/>
                    <a:gd name="connsiteY5" fmla="*/ 59453 h 60376"/>
                    <a:gd name="connsiteX6" fmla="*/ 36996 w 60376"/>
                    <a:gd name="connsiteY6" fmla="*/ 59398 h 60376"/>
                    <a:gd name="connsiteX7" fmla="*/ 45778 w 60376"/>
                    <a:gd name="connsiteY7" fmla="*/ 56160 h 60376"/>
                    <a:gd name="connsiteX8" fmla="*/ 51541 w 60376"/>
                    <a:gd name="connsiteY8" fmla="*/ 51494 h 60376"/>
                    <a:gd name="connsiteX9" fmla="*/ 58896 w 60376"/>
                    <a:gd name="connsiteY9" fmla="*/ 27234 h 60376"/>
                    <a:gd name="connsiteX10" fmla="*/ 53352 w 60376"/>
                    <a:gd name="connsiteY10" fmla="*/ 14774 h 60376"/>
                    <a:gd name="connsiteX11" fmla="*/ 43088 w 60376"/>
                    <a:gd name="connsiteY11" fmla="*/ 7419 h 60376"/>
                    <a:gd name="connsiteX12" fmla="*/ 30629 w 60376"/>
                    <a:gd name="connsiteY12" fmla="*/ 5828 h 60376"/>
                    <a:gd name="connsiteX13" fmla="*/ 18993 w 60376"/>
                    <a:gd name="connsiteY13" fmla="*/ 10767 h 60376"/>
                    <a:gd name="connsiteX14" fmla="*/ 11034 w 60376"/>
                    <a:gd name="connsiteY14" fmla="*/ 28057 h 60376"/>
                    <a:gd name="connsiteX15" fmla="*/ 18938 w 60376"/>
                    <a:gd name="connsiteY15" fmla="*/ 44030 h 60376"/>
                    <a:gd name="connsiteX16" fmla="*/ 38588 w 60376"/>
                    <a:gd name="connsiteY16" fmla="*/ 47048 h 60376"/>
                    <a:gd name="connsiteX17" fmla="*/ 47589 w 60376"/>
                    <a:gd name="connsiteY17" fmla="*/ 38157 h 60376"/>
                    <a:gd name="connsiteX18" fmla="*/ 48852 w 60376"/>
                    <a:gd name="connsiteY18" fmla="*/ 30527 h 60376"/>
                    <a:gd name="connsiteX19" fmla="*/ 45997 w 60376"/>
                    <a:gd name="connsiteY19" fmla="*/ 22788 h 60376"/>
                    <a:gd name="connsiteX20" fmla="*/ 38313 w 60376"/>
                    <a:gd name="connsiteY20" fmla="*/ 17903 h 60376"/>
                    <a:gd name="connsiteX21" fmla="*/ 29147 w 60376"/>
                    <a:gd name="connsiteY21" fmla="*/ 19989 h 60376"/>
                    <a:gd name="connsiteX22" fmla="*/ 24262 w 60376"/>
                    <a:gd name="connsiteY22" fmla="*/ 27673 h 60376"/>
                    <a:gd name="connsiteX23" fmla="*/ 26348 w 60376"/>
                    <a:gd name="connsiteY23" fmla="*/ 36839 h 60376"/>
                    <a:gd name="connsiteX24" fmla="*/ 26567 w 60376"/>
                    <a:gd name="connsiteY24" fmla="*/ 37224 h 60376"/>
                    <a:gd name="connsiteX25" fmla="*/ 25085 w 60376"/>
                    <a:gd name="connsiteY25" fmla="*/ 34479 h 60376"/>
                    <a:gd name="connsiteX26" fmla="*/ 25469 w 60376"/>
                    <a:gd name="connsiteY26" fmla="*/ 35577 h 60376"/>
                    <a:gd name="connsiteX27" fmla="*/ 24756 w 60376"/>
                    <a:gd name="connsiteY27" fmla="*/ 32393 h 60376"/>
                    <a:gd name="connsiteX28" fmla="*/ 24811 w 60376"/>
                    <a:gd name="connsiteY28" fmla="*/ 33107 h 60376"/>
                    <a:gd name="connsiteX29" fmla="*/ 24920 w 60376"/>
                    <a:gd name="connsiteY29" fmla="*/ 29869 h 60376"/>
                    <a:gd name="connsiteX30" fmla="*/ 24756 w 60376"/>
                    <a:gd name="connsiteY30" fmla="*/ 30911 h 60376"/>
                    <a:gd name="connsiteX31" fmla="*/ 25689 w 60376"/>
                    <a:gd name="connsiteY31" fmla="*/ 27947 h 60376"/>
                    <a:gd name="connsiteX32" fmla="*/ 25250 w 60376"/>
                    <a:gd name="connsiteY32" fmla="*/ 28881 h 60376"/>
                    <a:gd name="connsiteX33" fmla="*/ 26896 w 60376"/>
                    <a:gd name="connsiteY33" fmla="*/ 26246 h 60376"/>
                    <a:gd name="connsiteX34" fmla="*/ 26183 w 60376"/>
                    <a:gd name="connsiteY34" fmla="*/ 27069 h 60376"/>
                    <a:gd name="connsiteX35" fmla="*/ 28433 w 60376"/>
                    <a:gd name="connsiteY35" fmla="*/ 24983 h 60376"/>
                    <a:gd name="connsiteX36" fmla="*/ 27226 w 60376"/>
                    <a:gd name="connsiteY36" fmla="*/ 25862 h 60376"/>
                    <a:gd name="connsiteX37" fmla="*/ 29970 w 60376"/>
                    <a:gd name="connsiteY37" fmla="*/ 24380 h 60376"/>
                    <a:gd name="connsiteX38" fmla="*/ 28543 w 60376"/>
                    <a:gd name="connsiteY38" fmla="*/ 24983 h 60376"/>
                    <a:gd name="connsiteX39" fmla="*/ 31727 w 60376"/>
                    <a:gd name="connsiteY39" fmla="*/ 24270 h 60376"/>
                    <a:gd name="connsiteX40" fmla="*/ 30245 w 60376"/>
                    <a:gd name="connsiteY40" fmla="*/ 24435 h 60376"/>
                    <a:gd name="connsiteX41" fmla="*/ 33483 w 60376"/>
                    <a:gd name="connsiteY41" fmla="*/ 24544 h 60376"/>
                    <a:gd name="connsiteX42" fmla="*/ 31178 w 60376"/>
                    <a:gd name="connsiteY42" fmla="*/ 24105 h 60376"/>
                    <a:gd name="connsiteX43" fmla="*/ 34142 w 60376"/>
                    <a:gd name="connsiteY43" fmla="*/ 25038 h 60376"/>
                    <a:gd name="connsiteX44" fmla="*/ 32385 w 60376"/>
                    <a:gd name="connsiteY44" fmla="*/ 24160 h 60376"/>
                    <a:gd name="connsiteX45" fmla="*/ 35020 w 60376"/>
                    <a:gd name="connsiteY45" fmla="*/ 25807 h 60376"/>
                    <a:gd name="connsiteX46" fmla="*/ 33483 w 60376"/>
                    <a:gd name="connsiteY46" fmla="*/ 24544 h 60376"/>
                    <a:gd name="connsiteX47" fmla="*/ 35569 w 60376"/>
                    <a:gd name="connsiteY47" fmla="*/ 26795 h 60376"/>
                    <a:gd name="connsiteX48" fmla="*/ 33922 w 60376"/>
                    <a:gd name="connsiteY48" fmla="*/ 24490 h 60376"/>
                    <a:gd name="connsiteX49" fmla="*/ 35404 w 60376"/>
                    <a:gd name="connsiteY49" fmla="*/ 27234 h 60376"/>
                    <a:gd name="connsiteX50" fmla="*/ 34581 w 60376"/>
                    <a:gd name="connsiteY50" fmla="*/ 24983 h 60376"/>
                    <a:gd name="connsiteX51" fmla="*/ 35294 w 60376"/>
                    <a:gd name="connsiteY51" fmla="*/ 28167 h 60376"/>
                    <a:gd name="connsiteX52" fmla="*/ 35075 w 60376"/>
                    <a:gd name="connsiteY52" fmla="*/ 25752 h 60376"/>
                    <a:gd name="connsiteX53" fmla="*/ 34965 w 60376"/>
                    <a:gd name="connsiteY53" fmla="*/ 28990 h 60376"/>
                    <a:gd name="connsiteX54" fmla="*/ 35404 w 60376"/>
                    <a:gd name="connsiteY54" fmla="*/ 26740 h 60376"/>
                    <a:gd name="connsiteX55" fmla="*/ 34471 w 60376"/>
                    <a:gd name="connsiteY55" fmla="*/ 29704 h 60376"/>
                    <a:gd name="connsiteX56" fmla="*/ 35624 w 60376"/>
                    <a:gd name="connsiteY56" fmla="*/ 27289 h 60376"/>
                    <a:gd name="connsiteX57" fmla="*/ 33977 w 60376"/>
                    <a:gd name="connsiteY57" fmla="*/ 29923 h 60376"/>
                    <a:gd name="connsiteX58" fmla="*/ 35349 w 60376"/>
                    <a:gd name="connsiteY58" fmla="*/ 28222 h 60376"/>
                    <a:gd name="connsiteX59" fmla="*/ 33099 w 60376"/>
                    <a:gd name="connsiteY59" fmla="*/ 30308 h 60376"/>
                    <a:gd name="connsiteX60" fmla="*/ 35294 w 60376"/>
                    <a:gd name="connsiteY60" fmla="*/ 28716 h 60376"/>
                    <a:gd name="connsiteX61" fmla="*/ 32550 w 60376"/>
                    <a:gd name="connsiteY61" fmla="*/ 30198 h 60376"/>
                    <a:gd name="connsiteX62" fmla="*/ 35130 w 60376"/>
                    <a:gd name="connsiteY62" fmla="*/ 29210 h 60376"/>
                    <a:gd name="connsiteX63" fmla="*/ 31946 w 60376"/>
                    <a:gd name="connsiteY63" fmla="*/ 29923 h 60376"/>
                    <a:gd name="connsiteX64" fmla="*/ 35349 w 60376"/>
                    <a:gd name="connsiteY64" fmla="*/ 29594 h 60376"/>
                    <a:gd name="connsiteX65" fmla="*/ 32111 w 60376"/>
                    <a:gd name="connsiteY65" fmla="*/ 29484 h 60376"/>
                    <a:gd name="connsiteX66" fmla="*/ 35843 w 60376"/>
                    <a:gd name="connsiteY66" fmla="*/ 30143 h 60376"/>
                    <a:gd name="connsiteX67" fmla="*/ 32879 w 60376"/>
                    <a:gd name="connsiteY67" fmla="*/ 29210 h 60376"/>
                    <a:gd name="connsiteX68" fmla="*/ 36063 w 60376"/>
                    <a:gd name="connsiteY68" fmla="*/ 30692 h 60376"/>
                    <a:gd name="connsiteX69" fmla="*/ 33428 w 60376"/>
                    <a:gd name="connsiteY69" fmla="*/ 29045 h 60376"/>
                    <a:gd name="connsiteX70" fmla="*/ 35678 w 60376"/>
                    <a:gd name="connsiteY70" fmla="*/ 30911 h 60376"/>
                    <a:gd name="connsiteX71" fmla="*/ 33593 w 60376"/>
                    <a:gd name="connsiteY71" fmla="*/ 28661 h 60376"/>
                    <a:gd name="connsiteX72" fmla="*/ 35514 w 60376"/>
                    <a:gd name="connsiteY72" fmla="*/ 31351 h 60376"/>
                    <a:gd name="connsiteX73" fmla="*/ 34032 w 60376"/>
                    <a:gd name="connsiteY73" fmla="*/ 28606 h 60376"/>
                    <a:gd name="connsiteX74" fmla="*/ 35569 w 60376"/>
                    <a:gd name="connsiteY74" fmla="*/ 32558 h 60376"/>
                    <a:gd name="connsiteX75" fmla="*/ 34855 w 60376"/>
                    <a:gd name="connsiteY75" fmla="*/ 29375 h 60376"/>
                    <a:gd name="connsiteX76" fmla="*/ 35239 w 60376"/>
                    <a:gd name="connsiteY76" fmla="*/ 33326 h 60376"/>
                    <a:gd name="connsiteX77" fmla="*/ 35349 w 60376"/>
                    <a:gd name="connsiteY77" fmla="*/ 30088 h 60376"/>
                    <a:gd name="connsiteX78" fmla="*/ 34636 w 60376"/>
                    <a:gd name="connsiteY78" fmla="*/ 34424 h 60376"/>
                    <a:gd name="connsiteX79" fmla="*/ 35569 w 60376"/>
                    <a:gd name="connsiteY79" fmla="*/ 31460 h 60376"/>
                    <a:gd name="connsiteX80" fmla="*/ 33538 w 60376"/>
                    <a:gd name="connsiteY80" fmla="*/ 35796 h 60376"/>
                    <a:gd name="connsiteX81" fmla="*/ 35184 w 60376"/>
                    <a:gd name="connsiteY81" fmla="*/ 33162 h 60376"/>
                    <a:gd name="connsiteX82" fmla="*/ 32660 w 60376"/>
                    <a:gd name="connsiteY82" fmla="*/ 36236 h 60376"/>
                    <a:gd name="connsiteX83" fmla="*/ 34910 w 60376"/>
                    <a:gd name="connsiteY83" fmla="*/ 34150 h 60376"/>
                    <a:gd name="connsiteX84" fmla="*/ 31672 w 60376"/>
                    <a:gd name="connsiteY84" fmla="*/ 36455 h 60376"/>
                    <a:gd name="connsiteX85" fmla="*/ 34416 w 60376"/>
                    <a:gd name="connsiteY85" fmla="*/ 34973 h 60376"/>
                    <a:gd name="connsiteX86" fmla="*/ 32220 w 60376"/>
                    <a:gd name="connsiteY86" fmla="*/ 35851 h 60376"/>
                    <a:gd name="connsiteX87" fmla="*/ 35404 w 60376"/>
                    <a:gd name="connsiteY87" fmla="*/ 35138 h 60376"/>
                    <a:gd name="connsiteX88" fmla="*/ 29805 w 60376"/>
                    <a:gd name="connsiteY88" fmla="*/ 35687 h 60376"/>
                    <a:gd name="connsiteX89" fmla="*/ 33044 w 60376"/>
                    <a:gd name="connsiteY89" fmla="*/ 35796 h 60376"/>
                    <a:gd name="connsiteX90" fmla="*/ 28763 w 60376"/>
                    <a:gd name="connsiteY90" fmla="*/ 35028 h 60376"/>
                    <a:gd name="connsiteX91" fmla="*/ 31727 w 60376"/>
                    <a:gd name="connsiteY91" fmla="*/ 35961 h 60376"/>
                    <a:gd name="connsiteX92" fmla="*/ 28323 w 60376"/>
                    <a:gd name="connsiteY92" fmla="*/ 34369 h 60376"/>
                    <a:gd name="connsiteX93" fmla="*/ 30958 w 60376"/>
                    <a:gd name="connsiteY93" fmla="*/ 36016 h 60376"/>
                    <a:gd name="connsiteX94" fmla="*/ 27994 w 60376"/>
                    <a:gd name="connsiteY94" fmla="*/ 33601 h 60376"/>
                    <a:gd name="connsiteX95" fmla="*/ 30080 w 60376"/>
                    <a:gd name="connsiteY95" fmla="*/ 35851 h 60376"/>
                    <a:gd name="connsiteX96" fmla="*/ 27775 w 60376"/>
                    <a:gd name="connsiteY96" fmla="*/ 32613 h 60376"/>
                    <a:gd name="connsiteX97" fmla="*/ 29257 w 60376"/>
                    <a:gd name="connsiteY97" fmla="*/ 35357 h 60376"/>
                    <a:gd name="connsiteX98" fmla="*/ 27775 w 60376"/>
                    <a:gd name="connsiteY98" fmla="*/ 31405 h 60376"/>
                    <a:gd name="connsiteX99" fmla="*/ 28488 w 60376"/>
                    <a:gd name="connsiteY99" fmla="*/ 34589 h 60376"/>
                    <a:gd name="connsiteX100" fmla="*/ 28049 w 60376"/>
                    <a:gd name="connsiteY100" fmla="*/ 30143 h 60376"/>
                    <a:gd name="connsiteX101" fmla="*/ 27939 w 60376"/>
                    <a:gd name="connsiteY101" fmla="*/ 33381 h 60376"/>
                    <a:gd name="connsiteX102" fmla="*/ 28708 w 60376"/>
                    <a:gd name="connsiteY102" fmla="*/ 29210 h 60376"/>
                    <a:gd name="connsiteX103" fmla="*/ 27775 w 60376"/>
                    <a:gd name="connsiteY103" fmla="*/ 32174 h 60376"/>
                    <a:gd name="connsiteX104" fmla="*/ 29421 w 60376"/>
                    <a:gd name="connsiteY104" fmla="*/ 28716 h 60376"/>
                    <a:gd name="connsiteX105" fmla="*/ 27775 w 60376"/>
                    <a:gd name="connsiteY105" fmla="*/ 31351 h 60376"/>
                    <a:gd name="connsiteX106" fmla="*/ 30135 w 60376"/>
                    <a:gd name="connsiteY106" fmla="*/ 28496 h 60376"/>
                    <a:gd name="connsiteX107" fmla="*/ 27884 w 60376"/>
                    <a:gd name="connsiteY107" fmla="*/ 30582 h 60376"/>
                    <a:gd name="connsiteX108" fmla="*/ 31397 w 60376"/>
                    <a:gd name="connsiteY108" fmla="*/ 28112 h 60376"/>
                    <a:gd name="connsiteX109" fmla="*/ 28653 w 60376"/>
                    <a:gd name="connsiteY109" fmla="*/ 29594 h 60376"/>
                    <a:gd name="connsiteX110" fmla="*/ 33483 w 60376"/>
                    <a:gd name="connsiteY110" fmla="*/ 27783 h 60376"/>
                    <a:gd name="connsiteX111" fmla="*/ 30299 w 60376"/>
                    <a:gd name="connsiteY111" fmla="*/ 28496 h 60376"/>
                    <a:gd name="connsiteX112" fmla="*/ 31727 w 60376"/>
                    <a:gd name="connsiteY112" fmla="*/ 28222 h 60376"/>
                    <a:gd name="connsiteX113" fmla="*/ 39905 w 60376"/>
                    <a:gd name="connsiteY113" fmla="*/ 23886 h 60376"/>
                    <a:gd name="connsiteX114" fmla="*/ 42649 w 60376"/>
                    <a:gd name="connsiteY114" fmla="*/ 15049 h 60376"/>
                    <a:gd name="connsiteX115" fmla="*/ 38313 w 60376"/>
                    <a:gd name="connsiteY115" fmla="*/ 6870 h 60376"/>
                    <a:gd name="connsiteX116" fmla="*/ 29531 w 60376"/>
                    <a:gd name="connsiteY116" fmla="*/ 4236 h 60376"/>
                    <a:gd name="connsiteX117" fmla="*/ 29531 w 60376"/>
                    <a:gd name="connsiteY117" fmla="*/ 4236 h 60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60376" h="60376">
                      <a:moveTo>
                        <a:pt x="29531" y="4236"/>
                      </a:moveTo>
                      <a:cubicBezTo>
                        <a:pt x="22121" y="5553"/>
                        <a:pt x="15205" y="8572"/>
                        <a:pt x="10320" y="14445"/>
                      </a:cubicBezTo>
                      <a:cubicBezTo>
                        <a:pt x="5874" y="19824"/>
                        <a:pt x="4063" y="26301"/>
                        <a:pt x="4118" y="33162"/>
                      </a:cubicBezTo>
                      <a:cubicBezTo>
                        <a:pt x="4118" y="36016"/>
                        <a:pt x="4831" y="39035"/>
                        <a:pt x="5764" y="41724"/>
                      </a:cubicBezTo>
                      <a:cubicBezTo>
                        <a:pt x="6698" y="44304"/>
                        <a:pt x="8070" y="46939"/>
                        <a:pt x="9771" y="49079"/>
                      </a:cubicBezTo>
                      <a:cubicBezTo>
                        <a:pt x="13998" y="54513"/>
                        <a:pt x="19980" y="58301"/>
                        <a:pt x="26787" y="59453"/>
                      </a:cubicBezTo>
                      <a:cubicBezTo>
                        <a:pt x="30080" y="60002"/>
                        <a:pt x="33702" y="60057"/>
                        <a:pt x="36996" y="59398"/>
                      </a:cubicBezTo>
                      <a:cubicBezTo>
                        <a:pt x="40509" y="58685"/>
                        <a:pt x="42704" y="57861"/>
                        <a:pt x="45778" y="56160"/>
                      </a:cubicBezTo>
                      <a:cubicBezTo>
                        <a:pt x="47973" y="54952"/>
                        <a:pt x="49785" y="53251"/>
                        <a:pt x="51541" y="51494"/>
                      </a:cubicBezTo>
                      <a:cubicBezTo>
                        <a:pt x="57469" y="45457"/>
                        <a:pt x="60598" y="35577"/>
                        <a:pt x="58896" y="27234"/>
                      </a:cubicBezTo>
                      <a:cubicBezTo>
                        <a:pt x="57963" y="22788"/>
                        <a:pt x="56426" y="18287"/>
                        <a:pt x="53352" y="14774"/>
                      </a:cubicBezTo>
                      <a:cubicBezTo>
                        <a:pt x="50553" y="11591"/>
                        <a:pt x="47205" y="8792"/>
                        <a:pt x="43088" y="7419"/>
                      </a:cubicBezTo>
                      <a:cubicBezTo>
                        <a:pt x="39082" y="6047"/>
                        <a:pt x="34910" y="5169"/>
                        <a:pt x="30629" y="5828"/>
                      </a:cubicBezTo>
                      <a:cubicBezTo>
                        <a:pt x="26402" y="6486"/>
                        <a:pt x="22286" y="7913"/>
                        <a:pt x="18993" y="10767"/>
                      </a:cubicBezTo>
                      <a:cubicBezTo>
                        <a:pt x="13778" y="15323"/>
                        <a:pt x="11034" y="21141"/>
                        <a:pt x="11034" y="28057"/>
                      </a:cubicBezTo>
                      <a:cubicBezTo>
                        <a:pt x="10979" y="34040"/>
                        <a:pt x="14272" y="40352"/>
                        <a:pt x="18938" y="44030"/>
                      </a:cubicBezTo>
                      <a:cubicBezTo>
                        <a:pt x="24262" y="48256"/>
                        <a:pt x="32220" y="50177"/>
                        <a:pt x="38588" y="47048"/>
                      </a:cubicBezTo>
                      <a:cubicBezTo>
                        <a:pt x="42540" y="45127"/>
                        <a:pt x="45888" y="42328"/>
                        <a:pt x="47589" y="38157"/>
                      </a:cubicBezTo>
                      <a:cubicBezTo>
                        <a:pt x="48577" y="35742"/>
                        <a:pt x="49071" y="33217"/>
                        <a:pt x="48852" y="30527"/>
                      </a:cubicBezTo>
                      <a:cubicBezTo>
                        <a:pt x="48577" y="27453"/>
                        <a:pt x="47534" y="25423"/>
                        <a:pt x="45997" y="22788"/>
                      </a:cubicBezTo>
                      <a:cubicBezTo>
                        <a:pt x="44515" y="20318"/>
                        <a:pt x="41003" y="18397"/>
                        <a:pt x="38313" y="17903"/>
                      </a:cubicBezTo>
                      <a:cubicBezTo>
                        <a:pt x="35349" y="17354"/>
                        <a:pt x="31562" y="18068"/>
                        <a:pt x="29147" y="19989"/>
                      </a:cubicBezTo>
                      <a:cubicBezTo>
                        <a:pt x="26732" y="21910"/>
                        <a:pt x="24701" y="24544"/>
                        <a:pt x="24262" y="27673"/>
                      </a:cubicBezTo>
                      <a:cubicBezTo>
                        <a:pt x="23823" y="31076"/>
                        <a:pt x="24591" y="33875"/>
                        <a:pt x="26348" y="36839"/>
                      </a:cubicBezTo>
                      <a:cubicBezTo>
                        <a:pt x="26402" y="36949"/>
                        <a:pt x="26512" y="37059"/>
                        <a:pt x="26567" y="37224"/>
                      </a:cubicBezTo>
                      <a:cubicBezTo>
                        <a:pt x="26073" y="36290"/>
                        <a:pt x="25579" y="35357"/>
                        <a:pt x="25085" y="34479"/>
                      </a:cubicBezTo>
                      <a:cubicBezTo>
                        <a:pt x="25250" y="34863"/>
                        <a:pt x="25359" y="35193"/>
                        <a:pt x="25469" y="35577"/>
                      </a:cubicBezTo>
                      <a:cubicBezTo>
                        <a:pt x="25250" y="34534"/>
                        <a:pt x="24975" y="33491"/>
                        <a:pt x="24756" y="32393"/>
                      </a:cubicBezTo>
                      <a:cubicBezTo>
                        <a:pt x="24811" y="32613"/>
                        <a:pt x="24811" y="32887"/>
                        <a:pt x="24811" y="33107"/>
                      </a:cubicBezTo>
                      <a:cubicBezTo>
                        <a:pt x="24866" y="32009"/>
                        <a:pt x="24920" y="30966"/>
                        <a:pt x="24920" y="29869"/>
                      </a:cubicBezTo>
                      <a:cubicBezTo>
                        <a:pt x="24866" y="30253"/>
                        <a:pt x="24811" y="30527"/>
                        <a:pt x="24756" y="30911"/>
                      </a:cubicBezTo>
                      <a:cubicBezTo>
                        <a:pt x="25085" y="29923"/>
                        <a:pt x="25359" y="28935"/>
                        <a:pt x="25689" y="27947"/>
                      </a:cubicBezTo>
                      <a:cubicBezTo>
                        <a:pt x="25579" y="28277"/>
                        <a:pt x="25414" y="28606"/>
                        <a:pt x="25250" y="28881"/>
                      </a:cubicBezTo>
                      <a:cubicBezTo>
                        <a:pt x="25799" y="28002"/>
                        <a:pt x="26348" y="27124"/>
                        <a:pt x="26896" y="26246"/>
                      </a:cubicBezTo>
                      <a:cubicBezTo>
                        <a:pt x="26677" y="26575"/>
                        <a:pt x="26457" y="26795"/>
                        <a:pt x="26183" y="27069"/>
                      </a:cubicBezTo>
                      <a:cubicBezTo>
                        <a:pt x="26951" y="26356"/>
                        <a:pt x="27665" y="25642"/>
                        <a:pt x="28433" y="24983"/>
                      </a:cubicBezTo>
                      <a:cubicBezTo>
                        <a:pt x="28049" y="25313"/>
                        <a:pt x="27665" y="25642"/>
                        <a:pt x="27226" y="25862"/>
                      </a:cubicBezTo>
                      <a:cubicBezTo>
                        <a:pt x="28159" y="25368"/>
                        <a:pt x="29092" y="24874"/>
                        <a:pt x="29970" y="24380"/>
                      </a:cubicBezTo>
                      <a:cubicBezTo>
                        <a:pt x="29531" y="24599"/>
                        <a:pt x="29037" y="24819"/>
                        <a:pt x="28543" y="24983"/>
                      </a:cubicBezTo>
                      <a:cubicBezTo>
                        <a:pt x="29586" y="24764"/>
                        <a:pt x="30629" y="24490"/>
                        <a:pt x="31727" y="24270"/>
                      </a:cubicBezTo>
                      <a:cubicBezTo>
                        <a:pt x="31233" y="24380"/>
                        <a:pt x="30739" y="24435"/>
                        <a:pt x="30245" y="24435"/>
                      </a:cubicBezTo>
                      <a:cubicBezTo>
                        <a:pt x="31342" y="24490"/>
                        <a:pt x="32385" y="24544"/>
                        <a:pt x="33483" y="24544"/>
                      </a:cubicBezTo>
                      <a:cubicBezTo>
                        <a:pt x="32715" y="24490"/>
                        <a:pt x="31946" y="24380"/>
                        <a:pt x="31178" y="24105"/>
                      </a:cubicBezTo>
                      <a:cubicBezTo>
                        <a:pt x="32166" y="24435"/>
                        <a:pt x="33154" y="24764"/>
                        <a:pt x="34142" y="25038"/>
                      </a:cubicBezTo>
                      <a:cubicBezTo>
                        <a:pt x="33538" y="24819"/>
                        <a:pt x="32934" y="24544"/>
                        <a:pt x="32385" y="24160"/>
                      </a:cubicBezTo>
                      <a:cubicBezTo>
                        <a:pt x="33263" y="24709"/>
                        <a:pt x="34142" y="25258"/>
                        <a:pt x="35020" y="25807"/>
                      </a:cubicBezTo>
                      <a:cubicBezTo>
                        <a:pt x="34471" y="25423"/>
                        <a:pt x="33977" y="24983"/>
                        <a:pt x="33483" y="24544"/>
                      </a:cubicBezTo>
                      <a:cubicBezTo>
                        <a:pt x="34196" y="25313"/>
                        <a:pt x="34910" y="26026"/>
                        <a:pt x="35569" y="26795"/>
                      </a:cubicBezTo>
                      <a:cubicBezTo>
                        <a:pt x="34910" y="26081"/>
                        <a:pt x="34361" y="25368"/>
                        <a:pt x="33922" y="24490"/>
                      </a:cubicBezTo>
                      <a:cubicBezTo>
                        <a:pt x="34416" y="25423"/>
                        <a:pt x="34910" y="26356"/>
                        <a:pt x="35404" y="27234"/>
                      </a:cubicBezTo>
                      <a:cubicBezTo>
                        <a:pt x="35020" y="26520"/>
                        <a:pt x="34745" y="25752"/>
                        <a:pt x="34581" y="24983"/>
                      </a:cubicBezTo>
                      <a:cubicBezTo>
                        <a:pt x="34800" y="26026"/>
                        <a:pt x="35075" y="27069"/>
                        <a:pt x="35294" y="28167"/>
                      </a:cubicBezTo>
                      <a:cubicBezTo>
                        <a:pt x="35130" y="27344"/>
                        <a:pt x="35075" y="26575"/>
                        <a:pt x="35075" y="25752"/>
                      </a:cubicBezTo>
                      <a:cubicBezTo>
                        <a:pt x="35020" y="26850"/>
                        <a:pt x="34965" y="27893"/>
                        <a:pt x="34965" y="28990"/>
                      </a:cubicBezTo>
                      <a:cubicBezTo>
                        <a:pt x="35020" y="28222"/>
                        <a:pt x="35184" y="27508"/>
                        <a:pt x="35404" y="26740"/>
                      </a:cubicBezTo>
                      <a:cubicBezTo>
                        <a:pt x="35075" y="27728"/>
                        <a:pt x="34800" y="28716"/>
                        <a:pt x="34471" y="29704"/>
                      </a:cubicBezTo>
                      <a:cubicBezTo>
                        <a:pt x="34745" y="28826"/>
                        <a:pt x="35130" y="28057"/>
                        <a:pt x="35624" y="27289"/>
                      </a:cubicBezTo>
                      <a:cubicBezTo>
                        <a:pt x="35075" y="28167"/>
                        <a:pt x="34526" y="29045"/>
                        <a:pt x="33977" y="29923"/>
                      </a:cubicBezTo>
                      <a:cubicBezTo>
                        <a:pt x="34416" y="29320"/>
                        <a:pt x="34855" y="28771"/>
                        <a:pt x="35349" y="28222"/>
                      </a:cubicBezTo>
                      <a:cubicBezTo>
                        <a:pt x="34581" y="28935"/>
                        <a:pt x="33867" y="29649"/>
                        <a:pt x="33099" y="30308"/>
                      </a:cubicBezTo>
                      <a:cubicBezTo>
                        <a:pt x="33757" y="29704"/>
                        <a:pt x="34526" y="29155"/>
                        <a:pt x="35294" y="28716"/>
                      </a:cubicBezTo>
                      <a:cubicBezTo>
                        <a:pt x="34361" y="29210"/>
                        <a:pt x="33428" y="29704"/>
                        <a:pt x="32550" y="30198"/>
                      </a:cubicBezTo>
                      <a:cubicBezTo>
                        <a:pt x="33373" y="29759"/>
                        <a:pt x="34196" y="29484"/>
                        <a:pt x="35130" y="29210"/>
                      </a:cubicBezTo>
                      <a:cubicBezTo>
                        <a:pt x="34087" y="29429"/>
                        <a:pt x="33044" y="29704"/>
                        <a:pt x="31946" y="29923"/>
                      </a:cubicBezTo>
                      <a:cubicBezTo>
                        <a:pt x="33044" y="29649"/>
                        <a:pt x="34196" y="29539"/>
                        <a:pt x="35349" y="29594"/>
                      </a:cubicBezTo>
                      <a:cubicBezTo>
                        <a:pt x="34251" y="29539"/>
                        <a:pt x="33209" y="29484"/>
                        <a:pt x="32111" y="29484"/>
                      </a:cubicBezTo>
                      <a:cubicBezTo>
                        <a:pt x="33373" y="29539"/>
                        <a:pt x="34636" y="29759"/>
                        <a:pt x="35843" y="30143"/>
                      </a:cubicBezTo>
                      <a:cubicBezTo>
                        <a:pt x="34855" y="29814"/>
                        <a:pt x="33867" y="29539"/>
                        <a:pt x="32879" y="29210"/>
                      </a:cubicBezTo>
                      <a:cubicBezTo>
                        <a:pt x="33977" y="29594"/>
                        <a:pt x="35075" y="30088"/>
                        <a:pt x="36063" y="30692"/>
                      </a:cubicBezTo>
                      <a:cubicBezTo>
                        <a:pt x="35184" y="30143"/>
                        <a:pt x="34306" y="29594"/>
                        <a:pt x="33428" y="29045"/>
                      </a:cubicBezTo>
                      <a:cubicBezTo>
                        <a:pt x="34251" y="29594"/>
                        <a:pt x="34965" y="30198"/>
                        <a:pt x="35678" y="30911"/>
                      </a:cubicBezTo>
                      <a:cubicBezTo>
                        <a:pt x="34965" y="30143"/>
                        <a:pt x="34251" y="29429"/>
                        <a:pt x="33593" y="28661"/>
                      </a:cubicBezTo>
                      <a:cubicBezTo>
                        <a:pt x="34361" y="29484"/>
                        <a:pt x="34965" y="30363"/>
                        <a:pt x="35514" y="31351"/>
                      </a:cubicBezTo>
                      <a:cubicBezTo>
                        <a:pt x="35020" y="30417"/>
                        <a:pt x="34526" y="29484"/>
                        <a:pt x="34032" y="28606"/>
                      </a:cubicBezTo>
                      <a:cubicBezTo>
                        <a:pt x="34691" y="29869"/>
                        <a:pt x="35239" y="31186"/>
                        <a:pt x="35569" y="32558"/>
                      </a:cubicBezTo>
                      <a:cubicBezTo>
                        <a:pt x="35349" y="31515"/>
                        <a:pt x="35075" y="30472"/>
                        <a:pt x="34855" y="29375"/>
                      </a:cubicBezTo>
                      <a:cubicBezTo>
                        <a:pt x="35130" y="30692"/>
                        <a:pt x="35239" y="31954"/>
                        <a:pt x="35239" y="33326"/>
                      </a:cubicBezTo>
                      <a:cubicBezTo>
                        <a:pt x="35294" y="32229"/>
                        <a:pt x="35349" y="31186"/>
                        <a:pt x="35349" y="30088"/>
                      </a:cubicBezTo>
                      <a:cubicBezTo>
                        <a:pt x="35294" y="31570"/>
                        <a:pt x="35020" y="32997"/>
                        <a:pt x="34636" y="34424"/>
                      </a:cubicBezTo>
                      <a:cubicBezTo>
                        <a:pt x="34965" y="33436"/>
                        <a:pt x="35239" y="32448"/>
                        <a:pt x="35569" y="31460"/>
                      </a:cubicBezTo>
                      <a:cubicBezTo>
                        <a:pt x="35075" y="32997"/>
                        <a:pt x="34416" y="34424"/>
                        <a:pt x="33538" y="35796"/>
                      </a:cubicBezTo>
                      <a:cubicBezTo>
                        <a:pt x="34087" y="34918"/>
                        <a:pt x="34636" y="34040"/>
                        <a:pt x="35184" y="33162"/>
                      </a:cubicBezTo>
                      <a:cubicBezTo>
                        <a:pt x="34471" y="34260"/>
                        <a:pt x="33593" y="35302"/>
                        <a:pt x="32660" y="36236"/>
                      </a:cubicBezTo>
                      <a:cubicBezTo>
                        <a:pt x="33428" y="35522"/>
                        <a:pt x="34142" y="34808"/>
                        <a:pt x="34910" y="34150"/>
                      </a:cubicBezTo>
                      <a:cubicBezTo>
                        <a:pt x="33922" y="35028"/>
                        <a:pt x="32879" y="35796"/>
                        <a:pt x="31672" y="36455"/>
                      </a:cubicBezTo>
                      <a:cubicBezTo>
                        <a:pt x="32605" y="35961"/>
                        <a:pt x="33538" y="35467"/>
                        <a:pt x="34416" y="34973"/>
                      </a:cubicBezTo>
                      <a:cubicBezTo>
                        <a:pt x="33702" y="35302"/>
                        <a:pt x="32989" y="35687"/>
                        <a:pt x="32220" y="35851"/>
                      </a:cubicBezTo>
                      <a:cubicBezTo>
                        <a:pt x="33263" y="35632"/>
                        <a:pt x="34306" y="35357"/>
                        <a:pt x="35404" y="35138"/>
                      </a:cubicBezTo>
                      <a:cubicBezTo>
                        <a:pt x="33538" y="35522"/>
                        <a:pt x="31672" y="35742"/>
                        <a:pt x="29805" y="35687"/>
                      </a:cubicBezTo>
                      <a:cubicBezTo>
                        <a:pt x="30903" y="35742"/>
                        <a:pt x="31946" y="35796"/>
                        <a:pt x="33044" y="35796"/>
                      </a:cubicBezTo>
                      <a:cubicBezTo>
                        <a:pt x="31562" y="35742"/>
                        <a:pt x="30190" y="35467"/>
                        <a:pt x="28763" y="35028"/>
                      </a:cubicBezTo>
                      <a:cubicBezTo>
                        <a:pt x="29751" y="35357"/>
                        <a:pt x="30739" y="35632"/>
                        <a:pt x="31727" y="35961"/>
                      </a:cubicBezTo>
                      <a:cubicBezTo>
                        <a:pt x="30519" y="35577"/>
                        <a:pt x="29421" y="35028"/>
                        <a:pt x="28323" y="34369"/>
                      </a:cubicBezTo>
                      <a:cubicBezTo>
                        <a:pt x="29202" y="34918"/>
                        <a:pt x="30080" y="35467"/>
                        <a:pt x="30958" y="36016"/>
                      </a:cubicBezTo>
                      <a:cubicBezTo>
                        <a:pt x="29860" y="35302"/>
                        <a:pt x="28927" y="34534"/>
                        <a:pt x="27994" y="33601"/>
                      </a:cubicBezTo>
                      <a:cubicBezTo>
                        <a:pt x="28708" y="34369"/>
                        <a:pt x="29421" y="35083"/>
                        <a:pt x="30080" y="35851"/>
                      </a:cubicBezTo>
                      <a:cubicBezTo>
                        <a:pt x="29147" y="34863"/>
                        <a:pt x="28378" y="33766"/>
                        <a:pt x="27775" y="32613"/>
                      </a:cubicBezTo>
                      <a:cubicBezTo>
                        <a:pt x="28269" y="33546"/>
                        <a:pt x="28763" y="34479"/>
                        <a:pt x="29257" y="35357"/>
                      </a:cubicBezTo>
                      <a:cubicBezTo>
                        <a:pt x="28598" y="34095"/>
                        <a:pt x="28104" y="32778"/>
                        <a:pt x="27775" y="31405"/>
                      </a:cubicBezTo>
                      <a:cubicBezTo>
                        <a:pt x="27994" y="32448"/>
                        <a:pt x="28269" y="33491"/>
                        <a:pt x="28488" y="34589"/>
                      </a:cubicBezTo>
                      <a:cubicBezTo>
                        <a:pt x="28159" y="33107"/>
                        <a:pt x="27994" y="31625"/>
                        <a:pt x="28049" y="30143"/>
                      </a:cubicBezTo>
                      <a:cubicBezTo>
                        <a:pt x="27994" y="31241"/>
                        <a:pt x="27939" y="32284"/>
                        <a:pt x="27939" y="33381"/>
                      </a:cubicBezTo>
                      <a:cubicBezTo>
                        <a:pt x="27994" y="31954"/>
                        <a:pt x="28269" y="30582"/>
                        <a:pt x="28708" y="29210"/>
                      </a:cubicBezTo>
                      <a:cubicBezTo>
                        <a:pt x="28378" y="30198"/>
                        <a:pt x="28104" y="31186"/>
                        <a:pt x="27775" y="32174"/>
                      </a:cubicBezTo>
                      <a:cubicBezTo>
                        <a:pt x="28159" y="30966"/>
                        <a:pt x="28708" y="29814"/>
                        <a:pt x="29421" y="28716"/>
                      </a:cubicBezTo>
                      <a:cubicBezTo>
                        <a:pt x="28872" y="29594"/>
                        <a:pt x="28323" y="30472"/>
                        <a:pt x="27775" y="31351"/>
                      </a:cubicBezTo>
                      <a:cubicBezTo>
                        <a:pt x="28433" y="30308"/>
                        <a:pt x="29257" y="29375"/>
                        <a:pt x="30135" y="28496"/>
                      </a:cubicBezTo>
                      <a:cubicBezTo>
                        <a:pt x="29366" y="29210"/>
                        <a:pt x="28653" y="29923"/>
                        <a:pt x="27884" y="30582"/>
                      </a:cubicBezTo>
                      <a:cubicBezTo>
                        <a:pt x="28927" y="29594"/>
                        <a:pt x="30135" y="28771"/>
                        <a:pt x="31397" y="28112"/>
                      </a:cubicBezTo>
                      <a:cubicBezTo>
                        <a:pt x="30464" y="28606"/>
                        <a:pt x="29531" y="29100"/>
                        <a:pt x="28653" y="29594"/>
                      </a:cubicBezTo>
                      <a:cubicBezTo>
                        <a:pt x="30190" y="28771"/>
                        <a:pt x="31836" y="28222"/>
                        <a:pt x="33483" y="27783"/>
                      </a:cubicBezTo>
                      <a:cubicBezTo>
                        <a:pt x="32440" y="28002"/>
                        <a:pt x="31397" y="28277"/>
                        <a:pt x="30299" y="28496"/>
                      </a:cubicBezTo>
                      <a:cubicBezTo>
                        <a:pt x="30739" y="28387"/>
                        <a:pt x="31233" y="28277"/>
                        <a:pt x="31727" y="28222"/>
                      </a:cubicBezTo>
                      <a:cubicBezTo>
                        <a:pt x="34965" y="27618"/>
                        <a:pt x="37764" y="26465"/>
                        <a:pt x="39905" y="23886"/>
                      </a:cubicBezTo>
                      <a:cubicBezTo>
                        <a:pt x="41826" y="21580"/>
                        <a:pt x="43034" y="18013"/>
                        <a:pt x="42649" y="15049"/>
                      </a:cubicBezTo>
                      <a:cubicBezTo>
                        <a:pt x="42210" y="11975"/>
                        <a:pt x="40893" y="8792"/>
                        <a:pt x="38313" y="6870"/>
                      </a:cubicBezTo>
                      <a:cubicBezTo>
                        <a:pt x="35953" y="5114"/>
                        <a:pt x="32660" y="3687"/>
                        <a:pt x="29531" y="4236"/>
                      </a:cubicBezTo>
                      <a:lnTo>
                        <a:pt x="29531" y="4236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9" name="任意多边形: 形状 458"/>
                <p:cNvSpPr/>
                <p:nvPr/>
              </p:nvSpPr>
              <p:spPr>
                <a:xfrm>
                  <a:off x="12287474" y="-83293"/>
                  <a:ext cx="82332" cy="87821"/>
                </a:xfrm>
                <a:custGeom>
                  <a:avLst/>
                  <a:gdLst>
                    <a:gd name="connsiteX0" fmla="*/ 36391 w 82332"/>
                    <a:gd name="connsiteY0" fmla="*/ 10387 h 87820"/>
                    <a:gd name="connsiteX1" fmla="*/ 17674 w 82332"/>
                    <a:gd name="connsiteY1" fmla="*/ 18785 h 87820"/>
                    <a:gd name="connsiteX2" fmla="*/ 6697 w 82332"/>
                    <a:gd name="connsiteY2" fmla="*/ 34154 h 87820"/>
                    <a:gd name="connsiteX3" fmla="*/ 11143 w 82332"/>
                    <a:gd name="connsiteY3" fmla="*/ 70819 h 87820"/>
                    <a:gd name="connsiteX4" fmla="*/ 52967 w 82332"/>
                    <a:gd name="connsiteY4" fmla="*/ 83827 h 87820"/>
                    <a:gd name="connsiteX5" fmla="*/ 73166 w 82332"/>
                    <a:gd name="connsiteY5" fmla="*/ 67471 h 87820"/>
                    <a:gd name="connsiteX6" fmla="*/ 78655 w 82332"/>
                    <a:gd name="connsiteY6" fmla="*/ 42661 h 87820"/>
                    <a:gd name="connsiteX7" fmla="*/ 71410 w 82332"/>
                    <a:gd name="connsiteY7" fmla="*/ 18346 h 87820"/>
                    <a:gd name="connsiteX8" fmla="*/ 51376 w 82332"/>
                    <a:gd name="connsiteY8" fmla="*/ 4788 h 87820"/>
                    <a:gd name="connsiteX9" fmla="*/ 18662 w 82332"/>
                    <a:gd name="connsiteY9" fmla="*/ 18840 h 87820"/>
                    <a:gd name="connsiteX10" fmla="*/ 16467 w 82332"/>
                    <a:gd name="connsiteY10" fmla="*/ 57536 h 87820"/>
                    <a:gd name="connsiteX11" fmla="*/ 22834 w 82332"/>
                    <a:gd name="connsiteY11" fmla="*/ 65110 h 87820"/>
                    <a:gd name="connsiteX12" fmla="*/ 35678 w 82332"/>
                    <a:gd name="connsiteY12" fmla="*/ 71532 h 87820"/>
                    <a:gd name="connsiteX13" fmla="*/ 58566 w 82332"/>
                    <a:gd name="connsiteY13" fmla="*/ 66592 h 87820"/>
                    <a:gd name="connsiteX14" fmla="*/ 68556 w 82332"/>
                    <a:gd name="connsiteY14" fmla="*/ 44582 h 87820"/>
                    <a:gd name="connsiteX15" fmla="*/ 66909 w 82332"/>
                    <a:gd name="connsiteY15" fmla="*/ 31299 h 87820"/>
                    <a:gd name="connsiteX16" fmla="*/ 67238 w 82332"/>
                    <a:gd name="connsiteY16" fmla="*/ 32836 h 87820"/>
                    <a:gd name="connsiteX17" fmla="*/ 66360 w 82332"/>
                    <a:gd name="connsiteY17" fmla="*/ 29049 h 87820"/>
                    <a:gd name="connsiteX18" fmla="*/ 65647 w 82332"/>
                    <a:gd name="connsiteY18" fmla="*/ 26853 h 87820"/>
                    <a:gd name="connsiteX19" fmla="*/ 60487 w 82332"/>
                    <a:gd name="connsiteY19" fmla="*/ 19224 h 87820"/>
                    <a:gd name="connsiteX20" fmla="*/ 34306 w 82332"/>
                    <a:gd name="connsiteY20" fmla="*/ 23999 h 87820"/>
                    <a:gd name="connsiteX21" fmla="*/ 27829 w 82332"/>
                    <a:gd name="connsiteY21" fmla="*/ 43759 h 87820"/>
                    <a:gd name="connsiteX22" fmla="*/ 27499 w 82332"/>
                    <a:gd name="connsiteY22" fmla="*/ 53419 h 87820"/>
                    <a:gd name="connsiteX23" fmla="*/ 40673 w 82332"/>
                    <a:gd name="connsiteY23" fmla="*/ 64342 h 87820"/>
                    <a:gd name="connsiteX24" fmla="*/ 51595 w 82332"/>
                    <a:gd name="connsiteY24" fmla="*/ 51169 h 87820"/>
                    <a:gd name="connsiteX25" fmla="*/ 51595 w 82332"/>
                    <a:gd name="connsiteY25" fmla="*/ 48589 h 87820"/>
                    <a:gd name="connsiteX26" fmla="*/ 51540 w 82332"/>
                    <a:gd name="connsiteY26" fmla="*/ 49852 h 87820"/>
                    <a:gd name="connsiteX27" fmla="*/ 51650 w 82332"/>
                    <a:gd name="connsiteY27" fmla="*/ 48260 h 87820"/>
                    <a:gd name="connsiteX28" fmla="*/ 52693 w 82332"/>
                    <a:gd name="connsiteY28" fmla="*/ 41509 h 87820"/>
                    <a:gd name="connsiteX29" fmla="*/ 53132 w 82332"/>
                    <a:gd name="connsiteY29" fmla="*/ 39862 h 87820"/>
                    <a:gd name="connsiteX30" fmla="*/ 52748 w 82332"/>
                    <a:gd name="connsiteY30" fmla="*/ 40960 h 87820"/>
                    <a:gd name="connsiteX31" fmla="*/ 53900 w 82332"/>
                    <a:gd name="connsiteY31" fmla="*/ 38215 h 87820"/>
                    <a:gd name="connsiteX32" fmla="*/ 53242 w 82332"/>
                    <a:gd name="connsiteY32" fmla="*/ 39039 h 87820"/>
                    <a:gd name="connsiteX33" fmla="*/ 54120 w 82332"/>
                    <a:gd name="connsiteY33" fmla="*/ 37886 h 87820"/>
                    <a:gd name="connsiteX34" fmla="*/ 53187 w 82332"/>
                    <a:gd name="connsiteY34" fmla="*/ 38709 h 87820"/>
                    <a:gd name="connsiteX35" fmla="*/ 51925 w 82332"/>
                    <a:gd name="connsiteY35" fmla="*/ 39203 h 87820"/>
                    <a:gd name="connsiteX36" fmla="*/ 53187 w 82332"/>
                    <a:gd name="connsiteY36" fmla="*/ 38709 h 87820"/>
                    <a:gd name="connsiteX37" fmla="*/ 44679 w 82332"/>
                    <a:gd name="connsiteY37" fmla="*/ 37447 h 87820"/>
                    <a:gd name="connsiteX38" fmla="*/ 43362 w 82332"/>
                    <a:gd name="connsiteY38" fmla="*/ 36020 h 87820"/>
                    <a:gd name="connsiteX39" fmla="*/ 42813 w 82332"/>
                    <a:gd name="connsiteY39" fmla="*/ 34867 h 87820"/>
                    <a:gd name="connsiteX40" fmla="*/ 43527 w 82332"/>
                    <a:gd name="connsiteY40" fmla="*/ 36678 h 87820"/>
                    <a:gd name="connsiteX41" fmla="*/ 43252 w 82332"/>
                    <a:gd name="connsiteY41" fmla="*/ 35416 h 87820"/>
                    <a:gd name="connsiteX42" fmla="*/ 44295 w 82332"/>
                    <a:gd name="connsiteY42" fmla="*/ 39862 h 87820"/>
                    <a:gd name="connsiteX43" fmla="*/ 44185 w 82332"/>
                    <a:gd name="connsiteY43" fmla="*/ 39368 h 87820"/>
                    <a:gd name="connsiteX44" fmla="*/ 44515 w 82332"/>
                    <a:gd name="connsiteY44" fmla="*/ 42003 h 87820"/>
                    <a:gd name="connsiteX45" fmla="*/ 44625 w 82332"/>
                    <a:gd name="connsiteY45" fmla="*/ 43924 h 87820"/>
                    <a:gd name="connsiteX46" fmla="*/ 44734 w 82332"/>
                    <a:gd name="connsiteY46" fmla="*/ 42551 h 87820"/>
                    <a:gd name="connsiteX47" fmla="*/ 44240 w 82332"/>
                    <a:gd name="connsiteY47" fmla="*/ 46119 h 87820"/>
                    <a:gd name="connsiteX48" fmla="*/ 44570 w 82332"/>
                    <a:gd name="connsiteY48" fmla="*/ 45351 h 87820"/>
                    <a:gd name="connsiteX49" fmla="*/ 43966 w 82332"/>
                    <a:gd name="connsiteY49" fmla="*/ 46888 h 87820"/>
                    <a:gd name="connsiteX50" fmla="*/ 43472 w 82332"/>
                    <a:gd name="connsiteY50" fmla="*/ 47876 h 87820"/>
                    <a:gd name="connsiteX51" fmla="*/ 43691 w 82332"/>
                    <a:gd name="connsiteY51" fmla="*/ 47491 h 87820"/>
                    <a:gd name="connsiteX52" fmla="*/ 42648 w 82332"/>
                    <a:gd name="connsiteY52" fmla="*/ 48644 h 87820"/>
                    <a:gd name="connsiteX53" fmla="*/ 43362 w 82332"/>
                    <a:gd name="connsiteY53" fmla="*/ 47876 h 87820"/>
                    <a:gd name="connsiteX54" fmla="*/ 42100 w 82332"/>
                    <a:gd name="connsiteY54" fmla="*/ 48699 h 87820"/>
                    <a:gd name="connsiteX55" fmla="*/ 43472 w 82332"/>
                    <a:gd name="connsiteY55" fmla="*/ 47876 h 87820"/>
                    <a:gd name="connsiteX56" fmla="*/ 41990 w 82332"/>
                    <a:gd name="connsiteY56" fmla="*/ 48370 h 87820"/>
                    <a:gd name="connsiteX57" fmla="*/ 42978 w 82332"/>
                    <a:gd name="connsiteY57" fmla="*/ 48040 h 87820"/>
                    <a:gd name="connsiteX58" fmla="*/ 41221 w 82332"/>
                    <a:gd name="connsiteY58" fmla="*/ 48095 h 87820"/>
                    <a:gd name="connsiteX59" fmla="*/ 42594 w 82332"/>
                    <a:gd name="connsiteY59" fmla="*/ 48095 h 87820"/>
                    <a:gd name="connsiteX60" fmla="*/ 41331 w 82332"/>
                    <a:gd name="connsiteY60" fmla="*/ 47876 h 87820"/>
                    <a:gd name="connsiteX61" fmla="*/ 40014 w 82332"/>
                    <a:gd name="connsiteY61" fmla="*/ 47601 h 87820"/>
                    <a:gd name="connsiteX62" fmla="*/ 40233 w 82332"/>
                    <a:gd name="connsiteY62" fmla="*/ 47656 h 87820"/>
                    <a:gd name="connsiteX63" fmla="*/ 40398 w 82332"/>
                    <a:gd name="connsiteY63" fmla="*/ 48040 h 87820"/>
                    <a:gd name="connsiteX64" fmla="*/ 39026 w 82332"/>
                    <a:gd name="connsiteY64" fmla="*/ 46943 h 87820"/>
                    <a:gd name="connsiteX65" fmla="*/ 37764 w 82332"/>
                    <a:gd name="connsiteY65" fmla="*/ 45790 h 87820"/>
                    <a:gd name="connsiteX66" fmla="*/ 38587 w 82332"/>
                    <a:gd name="connsiteY66" fmla="*/ 46668 h 87820"/>
                    <a:gd name="connsiteX67" fmla="*/ 36611 w 82332"/>
                    <a:gd name="connsiteY67" fmla="*/ 43979 h 87820"/>
                    <a:gd name="connsiteX68" fmla="*/ 37160 w 82332"/>
                    <a:gd name="connsiteY68" fmla="*/ 44967 h 87820"/>
                    <a:gd name="connsiteX69" fmla="*/ 36556 w 82332"/>
                    <a:gd name="connsiteY69" fmla="*/ 43594 h 87820"/>
                    <a:gd name="connsiteX70" fmla="*/ 35787 w 82332"/>
                    <a:gd name="connsiteY70" fmla="*/ 41289 h 87820"/>
                    <a:gd name="connsiteX71" fmla="*/ 36117 w 82332"/>
                    <a:gd name="connsiteY71" fmla="*/ 42551 h 87820"/>
                    <a:gd name="connsiteX72" fmla="*/ 35952 w 82332"/>
                    <a:gd name="connsiteY72" fmla="*/ 41124 h 87820"/>
                    <a:gd name="connsiteX73" fmla="*/ 35842 w 82332"/>
                    <a:gd name="connsiteY73" fmla="*/ 39697 h 87820"/>
                    <a:gd name="connsiteX74" fmla="*/ 35733 w 82332"/>
                    <a:gd name="connsiteY74" fmla="*/ 40795 h 87820"/>
                    <a:gd name="connsiteX75" fmla="*/ 36721 w 82332"/>
                    <a:gd name="connsiteY75" fmla="*/ 35416 h 87820"/>
                    <a:gd name="connsiteX76" fmla="*/ 36391 w 82332"/>
                    <a:gd name="connsiteY76" fmla="*/ 36569 h 87820"/>
                    <a:gd name="connsiteX77" fmla="*/ 36775 w 82332"/>
                    <a:gd name="connsiteY77" fmla="*/ 35690 h 87820"/>
                    <a:gd name="connsiteX78" fmla="*/ 38257 w 82332"/>
                    <a:gd name="connsiteY78" fmla="*/ 32672 h 87820"/>
                    <a:gd name="connsiteX79" fmla="*/ 37599 w 82332"/>
                    <a:gd name="connsiteY79" fmla="*/ 33660 h 87820"/>
                    <a:gd name="connsiteX80" fmla="*/ 38422 w 82332"/>
                    <a:gd name="connsiteY80" fmla="*/ 32507 h 87820"/>
                    <a:gd name="connsiteX81" fmla="*/ 39959 w 82332"/>
                    <a:gd name="connsiteY81" fmla="*/ 30696 h 87820"/>
                    <a:gd name="connsiteX82" fmla="*/ 40947 w 82332"/>
                    <a:gd name="connsiteY82" fmla="*/ 29708 h 87820"/>
                    <a:gd name="connsiteX83" fmla="*/ 40069 w 82332"/>
                    <a:gd name="connsiteY83" fmla="*/ 30586 h 87820"/>
                    <a:gd name="connsiteX84" fmla="*/ 42319 w 82332"/>
                    <a:gd name="connsiteY84" fmla="*/ 28939 h 87820"/>
                    <a:gd name="connsiteX85" fmla="*/ 41167 w 82332"/>
                    <a:gd name="connsiteY85" fmla="*/ 29488 h 87820"/>
                    <a:gd name="connsiteX86" fmla="*/ 42429 w 82332"/>
                    <a:gd name="connsiteY86" fmla="*/ 28884 h 87820"/>
                    <a:gd name="connsiteX87" fmla="*/ 45009 w 82332"/>
                    <a:gd name="connsiteY87" fmla="*/ 27951 h 87820"/>
                    <a:gd name="connsiteX88" fmla="*/ 43197 w 82332"/>
                    <a:gd name="connsiteY88" fmla="*/ 28390 h 87820"/>
                    <a:gd name="connsiteX89" fmla="*/ 44570 w 82332"/>
                    <a:gd name="connsiteY89" fmla="*/ 28171 h 87820"/>
                    <a:gd name="connsiteX90" fmla="*/ 45942 w 82332"/>
                    <a:gd name="connsiteY90" fmla="*/ 28061 h 87820"/>
                    <a:gd name="connsiteX91" fmla="*/ 45064 w 82332"/>
                    <a:gd name="connsiteY91" fmla="*/ 28006 h 87820"/>
                    <a:gd name="connsiteX92" fmla="*/ 47698 w 82332"/>
                    <a:gd name="connsiteY92" fmla="*/ 28500 h 87820"/>
                    <a:gd name="connsiteX93" fmla="*/ 46436 w 82332"/>
                    <a:gd name="connsiteY93" fmla="*/ 28061 h 87820"/>
                    <a:gd name="connsiteX94" fmla="*/ 47918 w 82332"/>
                    <a:gd name="connsiteY94" fmla="*/ 28665 h 87820"/>
                    <a:gd name="connsiteX95" fmla="*/ 49400 w 82332"/>
                    <a:gd name="connsiteY95" fmla="*/ 29378 h 87820"/>
                    <a:gd name="connsiteX96" fmla="*/ 48741 w 82332"/>
                    <a:gd name="connsiteY96" fmla="*/ 28939 h 87820"/>
                    <a:gd name="connsiteX97" fmla="*/ 50223 w 82332"/>
                    <a:gd name="connsiteY97" fmla="*/ 29982 h 87820"/>
                    <a:gd name="connsiteX98" fmla="*/ 50003 w 82332"/>
                    <a:gd name="connsiteY98" fmla="*/ 29598 h 87820"/>
                    <a:gd name="connsiteX99" fmla="*/ 52364 w 82332"/>
                    <a:gd name="connsiteY99" fmla="*/ 33111 h 87820"/>
                    <a:gd name="connsiteX100" fmla="*/ 51540 w 82332"/>
                    <a:gd name="connsiteY100" fmla="*/ 31574 h 87820"/>
                    <a:gd name="connsiteX101" fmla="*/ 52144 w 82332"/>
                    <a:gd name="connsiteY101" fmla="*/ 32836 h 87820"/>
                    <a:gd name="connsiteX102" fmla="*/ 52967 w 82332"/>
                    <a:gd name="connsiteY102" fmla="*/ 34812 h 87820"/>
                    <a:gd name="connsiteX103" fmla="*/ 54065 w 82332"/>
                    <a:gd name="connsiteY103" fmla="*/ 38270 h 87820"/>
                    <a:gd name="connsiteX104" fmla="*/ 53681 w 82332"/>
                    <a:gd name="connsiteY104" fmla="*/ 36514 h 87820"/>
                    <a:gd name="connsiteX105" fmla="*/ 53955 w 82332"/>
                    <a:gd name="connsiteY105" fmla="*/ 37941 h 87820"/>
                    <a:gd name="connsiteX106" fmla="*/ 54395 w 82332"/>
                    <a:gd name="connsiteY106" fmla="*/ 40850 h 87820"/>
                    <a:gd name="connsiteX107" fmla="*/ 54614 w 82332"/>
                    <a:gd name="connsiteY107" fmla="*/ 44527 h 87820"/>
                    <a:gd name="connsiteX108" fmla="*/ 54669 w 82332"/>
                    <a:gd name="connsiteY108" fmla="*/ 44253 h 87820"/>
                    <a:gd name="connsiteX109" fmla="*/ 54504 w 82332"/>
                    <a:gd name="connsiteY109" fmla="*/ 46449 h 87820"/>
                    <a:gd name="connsiteX110" fmla="*/ 53791 w 82332"/>
                    <a:gd name="connsiteY110" fmla="*/ 50785 h 87820"/>
                    <a:gd name="connsiteX111" fmla="*/ 53461 w 82332"/>
                    <a:gd name="connsiteY111" fmla="*/ 52157 h 87820"/>
                    <a:gd name="connsiteX112" fmla="*/ 53077 w 82332"/>
                    <a:gd name="connsiteY112" fmla="*/ 53529 h 87820"/>
                    <a:gd name="connsiteX113" fmla="*/ 53352 w 82332"/>
                    <a:gd name="connsiteY113" fmla="*/ 52541 h 87820"/>
                    <a:gd name="connsiteX114" fmla="*/ 51650 w 82332"/>
                    <a:gd name="connsiteY114" fmla="*/ 56274 h 87820"/>
                    <a:gd name="connsiteX115" fmla="*/ 51760 w 82332"/>
                    <a:gd name="connsiteY115" fmla="*/ 55889 h 87820"/>
                    <a:gd name="connsiteX116" fmla="*/ 50882 w 82332"/>
                    <a:gd name="connsiteY116" fmla="*/ 56932 h 87820"/>
                    <a:gd name="connsiteX117" fmla="*/ 49509 w 82332"/>
                    <a:gd name="connsiteY117" fmla="*/ 58414 h 87820"/>
                    <a:gd name="connsiteX118" fmla="*/ 49729 w 82332"/>
                    <a:gd name="connsiteY118" fmla="*/ 58085 h 87820"/>
                    <a:gd name="connsiteX119" fmla="*/ 48082 w 82332"/>
                    <a:gd name="connsiteY119" fmla="*/ 59237 h 87820"/>
                    <a:gd name="connsiteX120" fmla="*/ 47918 w 82332"/>
                    <a:gd name="connsiteY120" fmla="*/ 59402 h 87820"/>
                    <a:gd name="connsiteX121" fmla="*/ 44789 w 82332"/>
                    <a:gd name="connsiteY121" fmla="*/ 60665 h 87820"/>
                    <a:gd name="connsiteX122" fmla="*/ 42868 w 82332"/>
                    <a:gd name="connsiteY122" fmla="*/ 61268 h 87820"/>
                    <a:gd name="connsiteX123" fmla="*/ 43362 w 82332"/>
                    <a:gd name="connsiteY123" fmla="*/ 61104 h 87820"/>
                    <a:gd name="connsiteX124" fmla="*/ 39684 w 82332"/>
                    <a:gd name="connsiteY124" fmla="*/ 61378 h 87820"/>
                    <a:gd name="connsiteX125" fmla="*/ 40563 w 82332"/>
                    <a:gd name="connsiteY125" fmla="*/ 61378 h 87820"/>
                    <a:gd name="connsiteX126" fmla="*/ 37873 w 82332"/>
                    <a:gd name="connsiteY126" fmla="*/ 60994 h 87820"/>
                    <a:gd name="connsiteX127" fmla="*/ 38367 w 82332"/>
                    <a:gd name="connsiteY127" fmla="*/ 61213 h 87820"/>
                    <a:gd name="connsiteX128" fmla="*/ 36775 w 82332"/>
                    <a:gd name="connsiteY128" fmla="*/ 60610 h 87820"/>
                    <a:gd name="connsiteX129" fmla="*/ 34251 w 82332"/>
                    <a:gd name="connsiteY129" fmla="*/ 59402 h 87820"/>
                    <a:gd name="connsiteX130" fmla="*/ 35019 w 82332"/>
                    <a:gd name="connsiteY130" fmla="*/ 59951 h 87820"/>
                    <a:gd name="connsiteX131" fmla="*/ 33757 w 82332"/>
                    <a:gd name="connsiteY131" fmla="*/ 59018 h 87820"/>
                    <a:gd name="connsiteX132" fmla="*/ 31232 w 82332"/>
                    <a:gd name="connsiteY132" fmla="*/ 56822 h 87820"/>
                    <a:gd name="connsiteX133" fmla="*/ 32165 w 82332"/>
                    <a:gd name="connsiteY133" fmla="*/ 57810 h 87820"/>
                    <a:gd name="connsiteX134" fmla="*/ 30957 w 82332"/>
                    <a:gd name="connsiteY134" fmla="*/ 56274 h 87820"/>
                    <a:gd name="connsiteX135" fmla="*/ 30134 w 82332"/>
                    <a:gd name="connsiteY135" fmla="*/ 55066 h 87820"/>
                    <a:gd name="connsiteX136" fmla="*/ 30408 w 82332"/>
                    <a:gd name="connsiteY136" fmla="*/ 55725 h 87820"/>
                    <a:gd name="connsiteX137" fmla="*/ 29256 w 82332"/>
                    <a:gd name="connsiteY137" fmla="*/ 53090 h 87820"/>
                    <a:gd name="connsiteX138" fmla="*/ 28762 w 82332"/>
                    <a:gd name="connsiteY138" fmla="*/ 51718 h 87820"/>
                    <a:gd name="connsiteX139" fmla="*/ 28872 w 82332"/>
                    <a:gd name="connsiteY139" fmla="*/ 52541 h 87820"/>
                    <a:gd name="connsiteX140" fmla="*/ 28268 w 82332"/>
                    <a:gd name="connsiteY140" fmla="*/ 46339 h 87820"/>
                    <a:gd name="connsiteX141" fmla="*/ 28213 w 82332"/>
                    <a:gd name="connsiteY141" fmla="*/ 47656 h 87820"/>
                    <a:gd name="connsiteX142" fmla="*/ 28378 w 82332"/>
                    <a:gd name="connsiteY142" fmla="*/ 46229 h 87820"/>
                    <a:gd name="connsiteX143" fmla="*/ 29036 w 82332"/>
                    <a:gd name="connsiteY143" fmla="*/ 42936 h 87820"/>
                    <a:gd name="connsiteX144" fmla="*/ 28652 w 82332"/>
                    <a:gd name="connsiteY144" fmla="*/ 44088 h 87820"/>
                    <a:gd name="connsiteX145" fmla="*/ 29366 w 82332"/>
                    <a:gd name="connsiteY145" fmla="*/ 42277 h 87820"/>
                    <a:gd name="connsiteX146" fmla="*/ 30628 w 82332"/>
                    <a:gd name="connsiteY146" fmla="*/ 39697 h 87820"/>
                    <a:gd name="connsiteX147" fmla="*/ 29969 w 82332"/>
                    <a:gd name="connsiteY147" fmla="*/ 40630 h 87820"/>
                    <a:gd name="connsiteX148" fmla="*/ 31122 w 82332"/>
                    <a:gd name="connsiteY148" fmla="*/ 39039 h 87820"/>
                    <a:gd name="connsiteX149" fmla="*/ 33043 w 82332"/>
                    <a:gd name="connsiteY149" fmla="*/ 36843 h 87820"/>
                    <a:gd name="connsiteX150" fmla="*/ 32220 w 82332"/>
                    <a:gd name="connsiteY150" fmla="*/ 37612 h 87820"/>
                    <a:gd name="connsiteX151" fmla="*/ 33812 w 82332"/>
                    <a:gd name="connsiteY151" fmla="*/ 36349 h 87820"/>
                    <a:gd name="connsiteX152" fmla="*/ 36391 w 82332"/>
                    <a:gd name="connsiteY152" fmla="*/ 34702 h 87820"/>
                    <a:gd name="connsiteX153" fmla="*/ 37489 w 82332"/>
                    <a:gd name="connsiteY153" fmla="*/ 34428 h 87820"/>
                    <a:gd name="connsiteX154" fmla="*/ 39081 w 82332"/>
                    <a:gd name="connsiteY154" fmla="*/ 33934 h 87820"/>
                    <a:gd name="connsiteX155" fmla="*/ 38697 w 82332"/>
                    <a:gd name="connsiteY155" fmla="*/ 33989 h 87820"/>
                    <a:gd name="connsiteX156" fmla="*/ 46875 w 82332"/>
                    <a:gd name="connsiteY156" fmla="*/ 29653 h 87820"/>
                    <a:gd name="connsiteX157" fmla="*/ 49619 w 82332"/>
                    <a:gd name="connsiteY157" fmla="*/ 20816 h 87820"/>
                    <a:gd name="connsiteX158" fmla="*/ 36391 w 82332"/>
                    <a:gd name="connsiteY158" fmla="*/ 10387 h 87820"/>
                    <a:gd name="connsiteX159" fmla="*/ 36391 w 82332"/>
                    <a:gd name="connsiteY159" fmla="*/ 10387 h 87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82332" h="87820">
                      <a:moveTo>
                        <a:pt x="36391" y="10387"/>
                      </a:moveTo>
                      <a:cubicBezTo>
                        <a:pt x="29585" y="11704"/>
                        <a:pt x="22944" y="14119"/>
                        <a:pt x="17674" y="18785"/>
                      </a:cubicBezTo>
                      <a:cubicBezTo>
                        <a:pt x="12899" y="23011"/>
                        <a:pt x="8892" y="28116"/>
                        <a:pt x="6697" y="34154"/>
                      </a:cubicBezTo>
                      <a:cubicBezTo>
                        <a:pt x="2306" y="46284"/>
                        <a:pt x="3349" y="60225"/>
                        <a:pt x="11143" y="70819"/>
                      </a:cubicBezTo>
                      <a:cubicBezTo>
                        <a:pt x="20748" y="83882"/>
                        <a:pt x="37654" y="88822"/>
                        <a:pt x="52967" y="83827"/>
                      </a:cubicBezTo>
                      <a:cubicBezTo>
                        <a:pt x="61530" y="81028"/>
                        <a:pt x="68446" y="75045"/>
                        <a:pt x="73166" y="67471"/>
                      </a:cubicBezTo>
                      <a:cubicBezTo>
                        <a:pt x="77612" y="60335"/>
                        <a:pt x="78765" y="50949"/>
                        <a:pt x="78655" y="42661"/>
                      </a:cubicBezTo>
                      <a:cubicBezTo>
                        <a:pt x="78490" y="34099"/>
                        <a:pt x="75911" y="25646"/>
                        <a:pt x="71410" y="18346"/>
                      </a:cubicBezTo>
                      <a:cubicBezTo>
                        <a:pt x="67019" y="11210"/>
                        <a:pt x="59444" y="6655"/>
                        <a:pt x="51376" y="4788"/>
                      </a:cubicBezTo>
                      <a:cubicBezTo>
                        <a:pt x="38916" y="1934"/>
                        <a:pt x="25578" y="8466"/>
                        <a:pt x="18662" y="18840"/>
                      </a:cubicBezTo>
                      <a:cubicBezTo>
                        <a:pt x="10759" y="30586"/>
                        <a:pt x="9167" y="45021"/>
                        <a:pt x="16467" y="57536"/>
                      </a:cubicBezTo>
                      <a:cubicBezTo>
                        <a:pt x="18113" y="60390"/>
                        <a:pt x="20419" y="62915"/>
                        <a:pt x="22834" y="65110"/>
                      </a:cubicBezTo>
                      <a:cubicBezTo>
                        <a:pt x="26511" y="68459"/>
                        <a:pt x="30848" y="70270"/>
                        <a:pt x="35678" y="71532"/>
                      </a:cubicBezTo>
                      <a:cubicBezTo>
                        <a:pt x="43362" y="73508"/>
                        <a:pt x="52583" y="71917"/>
                        <a:pt x="58566" y="66592"/>
                      </a:cubicBezTo>
                      <a:cubicBezTo>
                        <a:pt x="65043" y="60774"/>
                        <a:pt x="68171" y="53200"/>
                        <a:pt x="68556" y="44582"/>
                      </a:cubicBezTo>
                      <a:cubicBezTo>
                        <a:pt x="68720" y="40082"/>
                        <a:pt x="68281" y="35636"/>
                        <a:pt x="66909" y="31299"/>
                      </a:cubicBezTo>
                      <a:cubicBezTo>
                        <a:pt x="66854" y="31080"/>
                        <a:pt x="67568" y="34154"/>
                        <a:pt x="67238" y="32836"/>
                      </a:cubicBezTo>
                      <a:cubicBezTo>
                        <a:pt x="66964" y="31574"/>
                        <a:pt x="66689" y="30311"/>
                        <a:pt x="66360" y="29049"/>
                      </a:cubicBezTo>
                      <a:cubicBezTo>
                        <a:pt x="66141" y="28335"/>
                        <a:pt x="65976" y="27567"/>
                        <a:pt x="65647" y="26853"/>
                      </a:cubicBezTo>
                      <a:cubicBezTo>
                        <a:pt x="64439" y="23944"/>
                        <a:pt x="62792" y="21365"/>
                        <a:pt x="60487" y="19224"/>
                      </a:cubicBezTo>
                      <a:cubicBezTo>
                        <a:pt x="52419" y="11704"/>
                        <a:pt x="39904" y="15547"/>
                        <a:pt x="34306" y="23999"/>
                      </a:cubicBezTo>
                      <a:cubicBezTo>
                        <a:pt x="30408" y="29872"/>
                        <a:pt x="28432" y="36733"/>
                        <a:pt x="27829" y="43759"/>
                      </a:cubicBezTo>
                      <a:cubicBezTo>
                        <a:pt x="27554" y="46943"/>
                        <a:pt x="27390" y="50236"/>
                        <a:pt x="27499" y="53419"/>
                      </a:cubicBezTo>
                      <a:cubicBezTo>
                        <a:pt x="27664" y="59731"/>
                        <a:pt x="34470" y="65165"/>
                        <a:pt x="40673" y="64342"/>
                      </a:cubicBezTo>
                      <a:cubicBezTo>
                        <a:pt x="47534" y="63409"/>
                        <a:pt x="51760" y="57975"/>
                        <a:pt x="51595" y="51169"/>
                      </a:cubicBezTo>
                      <a:cubicBezTo>
                        <a:pt x="51595" y="50291"/>
                        <a:pt x="51595" y="49467"/>
                        <a:pt x="51595" y="48589"/>
                      </a:cubicBezTo>
                      <a:cubicBezTo>
                        <a:pt x="51595" y="46503"/>
                        <a:pt x="51376" y="51992"/>
                        <a:pt x="51540" y="49852"/>
                      </a:cubicBezTo>
                      <a:cubicBezTo>
                        <a:pt x="51595" y="49303"/>
                        <a:pt x="51595" y="48809"/>
                        <a:pt x="51650" y="48260"/>
                      </a:cubicBezTo>
                      <a:cubicBezTo>
                        <a:pt x="51870" y="46009"/>
                        <a:pt x="52144" y="43759"/>
                        <a:pt x="52693" y="41509"/>
                      </a:cubicBezTo>
                      <a:cubicBezTo>
                        <a:pt x="52803" y="40960"/>
                        <a:pt x="52967" y="40411"/>
                        <a:pt x="53132" y="39862"/>
                      </a:cubicBezTo>
                      <a:cubicBezTo>
                        <a:pt x="53626" y="37776"/>
                        <a:pt x="52199" y="42332"/>
                        <a:pt x="52748" y="40960"/>
                      </a:cubicBezTo>
                      <a:cubicBezTo>
                        <a:pt x="53132" y="40027"/>
                        <a:pt x="53461" y="39094"/>
                        <a:pt x="53900" y="38215"/>
                      </a:cubicBezTo>
                      <a:cubicBezTo>
                        <a:pt x="54669" y="36733"/>
                        <a:pt x="54998" y="37557"/>
                        <a:pt x="53242" y="39039"/>
                      </a:cubicBezTo>
                      <a:cubicBezTo>
                        <a:pt x="53571" y="38764"/>
                        <a:pt x="53900" y="38215"/>
                        <a:pt x="54120" y="37886"/>
                      </a:cubicBezTo>
                      <a:cubicBezTo>
                        <a:pt x="54724" y="37063"/>
                        <a:pt x="56316" y="36184"/>
                        <a:pt x="53187" y="38709"/>
                      </a:cubicBezTo>
                      <a:cubicBezTo>
                        <a:pt x="54449" y="37666"/>
                        <a:pt x="54175" y="39039"/>
                        <a:pt x="51925" y="39203"/>
                      </a:cubicBezTo>
                      <a:cubicBezTo>
                        <a:pt x="52144" y="39203"/>
                        <a:pt x="53022" y="38874"/>
                        <a:pt x="53187" y="38709"/>
                      </a:cubicBezTo>
                      <a:cubicBezTo>
                        <a:pt x="50827" y="40301"/>
                        <a:pt x="46710" y="39094"/>
                        <a:pt x="44679" y="37447"/>
                      </a:cubicBezTo>
                      <a:cubicBezTo>
                        <a:pt x="44240" y="36953"/>
                        <a:pt x="43801" y="36514"/>
                        <a:pt x="43362" y="36020"/>
                      </a:cubicBezTo>
                      <a:cubicBezTo>
                        <a:pt x="44076" y="37063"/>
                        <a:pt x="43856" y="36624"/>
                        <a:pt x="42813" y="34867"/>
                      </a:cubicBezTo>
                      <a:cubicBezTo>
                        <a:pt x="42868" y="35361"/>
                        <a:pt x="43307" y="36184"/>
                        <a:pt x="43527" y="36678"/>
                      </a:cubicBezTo>
                      <a:cubicBezTo>
                        <a:pt x="43801" y="37392"/>
                        <a:pt x="44185" y="39148"/>
                        <a:pt x="43252" y="35416"/>
                      </a:cubicBezTo>
                      <a:cubicBezTo>
                        <a:pt x="43636" y="36898"/>
                        <a:pt x="43911" y="38380"/>
                        <a:pt x="44295" y="39862"/>
                      </a:cubicBezTo>
                      <a:cubicBezTo>
                        <a:pt x="44954" y="42332"/>
                        <a:pt x="43856" y="36898"/>
                        <a:pt x="44185" y="39368"/>
                      </a:cubicBezTo>
                      <a:cubicBezTo>
                        <a:pt x="44295" y="40246"/>
                        <a:pt x="44460" y="41124"/>
                        <a:pt x="44515" y="42003"/>
                      </a:cubicBezTo>
                      <a:cubicBezTo>
                        <a:pt x="44570" y="42661"/>
                        <a:pt x="44570" y="43265"/>
                        <a:pt x="44625" y="43924"/>
                      </a:cubicBezTo>
                      <a:cubicBezTo>
                        <a:pt x="44679" y="44912"/>
                        <a:pt x="44185" y="45625"/>
                        <a:pt x="44734" y="42551"/>
                      </a:cubicBezTo>
                      <a:cubicBezTo>
                        <a:pt x="44515" y="43759"/>
                        <a:pt x="44515" y="44967"/>
                        <a:pt x="44240" y="46119"/>
                      </a:cubicBezTo>
                      <a:cubicBezTo>
                        <a:pt x="43966" y="47327"/>
                        <a:pt x="43142" y="48315"/>
                        <a:pt x="44570" y="45351"/>
                      </a:cubicBezTo>
                      <a:cubicBezTo>
                        <a:pt x="44350" y="45845"/>
                        <a:pt x="44185" y="46394"/>
                        <a:pt x="43966" y="46888"/>
                      </a:cubicBezTo>
                      <a:cubicBezTo>
                        <a:pt x="43801" y="47217"/>
                        <a:pt x="43636" y="47546"/>
                        <a:pt x="43472" y="47876"/>
                      </a:cubicBezTo>
                      <a:cubicBezTo>
                        <a:pt x="42648" y="49687"/>
                        <a:pt x="45448" y="45186"/>
                        <a:pt x="43691" y="47491"/>
                      </a:cubicBezTo>
                      <a:cubicBezTo>
                        <a:pt x="43362" y="47876"/>
                        <a:pt x="42978" y="48260"/>
                        <a:pt x="42648" y="48644"/>
                      </a:cubicBezTo>
                      <a:cubicBezTo>
                        <a:pt x="44350" y="46284"/>
                        <a:pt x="44460" y="47052"/>
                        <a:pt x="43362" y="47876"/>
                      </a:cubicBezTo>
                      <a:cubicBezTo>
                        <a:pt x="42923" y="48205"/>
                        <a:pt x="42484" y="48425"/>
                        <a:pt x="42100" y="48699"/>
                      </a:cubicBezTo>
                      <a:cubicBezTo>
                        <a:pt x="44844" y="46668"/>
                        <a:pt x="44350" y="47601"/>
                        <a:pt x="43472" y="47876"/>
                      </a:cubicBezTo>
                      <a:cubicBezTo>
                        <a:pt x="42978" y="48040"/>
                        <a:pt x="42429" y="48205"/>
                        <a:pt x="41990" y="48370"/>
                      </a:cubicBezTo>
                      <a:cubicBezTo>
                        <a:pt x="44899" y="47107"/>
                        <a:pt x="44405" y="47876"/>
                        <a:pt x="42978" y="48040"/>
                      </a:cubicBezTo>
                      <a:cubicBezTo>
                        <a:pt x="42429" y="48095"/>
                        <a:pt x="41825" y="48040"/>
                        <a:pt x="41221" y="48095"/>
                      </a:cubicBezTo>
                      <a:cubicBezTo>
                        <a:pt x="43472" y="48205"/>
                        <a:pt x="43911" y="48205"/>
                        <a:pt x="42594" y="48095"/>
                      </a:cubicBezTo>
                      <a:cubicBezTo>
                        <a:pt x="42155" y="48040"/>
                        <a:pt x="41715" y="47985"/>
                        <a:pt x="41331" y="47876"/>
                      </a:cubicBezTo>
                      <a:cubicBezTo>
                        <a:pt x="40892" y="47766"/>
                        <a:pt x="40453" y="47656"/>
                        <a:pt x="40014" y="47601"/>
                      </a:cubicBezTo>
                      <a:cubicBezTo>
                        <a:pt x="37654" y="47162"/>
                        <a:pt x="42374" y="48973"/>
                        <a:pt x="40233" y="47656"/>
                      </a:cubicBezTo>
                      <a:cubicBezTo>
                        <a:pt x="37928" y="46229"/>
                        <a:pt x="42264" y="49412"/>
                        <a:pt x="40398" y="48040"/>
                      </a:cubicBezTo>
                      <a:cubicBezTo>
                        <a:pt x="39959" y="47711"/>
                        <a:pt x="39465" y="47327"/>
                        <a:pt x="39026" y="46943"/>
                      </a:cubicBezTo>
                      <a:cubicBezTo>
                        <a:pt x="38587" y="46558"/>
                        <a:pt x="38203" y="46174"/>
                        <a:pt x="37764" y="45790"/>
                      </a:cubicBezTo>
                      <a:cubicBezTo>
                        <a:pt x="36227" y="44363"/>
                        <a:pt x="39410" y="47876"/>
                        <a:pt x="38587" y="46668"/>
                      </a:cubicBezTo>
                      <a:cubicBezTo>
                        <a:pt x="37928" y="45735"/>
                        <a:pt x="37215" y="44912"/>
                        <a:pt x="36611" y="43979"/>
                      </a:cubicBezTo>
                      <a:cubicBezTo>
                        <a:pt x="35458" y="42222"/>
                        <a:pt x="37873" y="46888"/>
                        <a:pt x="37160" y="44967"/>
                      </a:cubicBezTo>
                      <a:cubicBezTo>
                        <a:pt x="36995" y="44527"/>
                        <a:pt x="36775" y="44088"/>
                        <a:pt x="36556" y="43594"/>
                      </a:cubicBezTo>
                      <a:cubicBezTo>
                        <a:pt x="36281" y="42826"/>
                        <a:pt x="36117" y="42057"/>
                        <a:pt x="35787" y="41289"/>
                      </a:cubicBezTo>
                      <a:cubicBezTo>
                        <a:pt x="37105" y="44637"/>
                        <a:pt x="36281" y="43814"/>
                        <a:pt x="36117" y="42551"/>
                      </a:cubicBezTo>
                      <a:cubicBezTo>
                        <a:pt x="36062" y="42057"/>
                        <a:pt x="36007" y="41618"/>
                        <a:pt x="35952" y="41124"/>
                      </a:cubicBezTo>
                      <a:cubicBezTo>
                        <a:pt x="35897" y="40630"/>
                        <a:pt x="35897" y="40191"/>
                        <a:pt x="35842" y="39697"/>
                      </a:cubicBezTo>
                      <a:cubicBezTo>
                        <a:pt x="35678" y="37063"/>
                        <a:pt x="35623" y="41783"/>
                        <a:pt x="35733" y="40795"/>
                      </a:cubicBezTo>
                      <a:cubicBezTo>
                        <a:pt x="35952" y="38984"/>
                        <a:pt x="36446" y="37227"/>
                        <a:pt x="36721" y="35416"/>
                      </a:cubicBezTo>
                      <a:cubicBezTo>
                        <a:pt x="36227" y="38764"/>
                        <a:pt x="35897" y="37721"/>
                        <a:pt x="36391" y="36569"/>
                      </a:cubicBezTo>
                      <a:cubicBezTo>
                        <a:pt x="36501" y="36294"/>
                        <a:pt x="36611" y="35965"/>
                        <a:pt x="36775" y="35690"/>
                      </a:cubicBezTo>
                      <a:cubicBezTo>
                        <a:pt x="37215" y="34648"/>
                        <a:pt x="37764" y="33715"/>
                        <a:pt x="38257" y="32672"/>
                      </a:cubicBezTo>
                      <a:cubicBezTo>
                        <a:pt x="39190" y="30860"/>
                        <a:pt x="36391" y="35251"/>
                        <a:pt x="37599" y="33660"/>
                      </a:cubicBezTo>
                      <a:cubicBezTo>
                        <a:pt x="37873" y="33275"/>
                        <a:pt x="38148" y="32891"/>
                        <a:pt x="38422" y="32507"/>
                      </a:cubicBezTo>
                      <a:cubicBezTo>
                        <a:pt x="38916" y="31903"/>
                        <a:pt x="39410" y="31299"/>
                        <a:pt x="39959" y="30696"/>
                      </a:cubicBezTo>
                      <a:cubicBezTo>
                        <a:pt x="40288" y="30366"/>
                        <a:pt x="40673" y="30037"/>
                        <a:pt x="40947" y="29708"/>
                      </a:cubicBezTo>
                      <a:cubicBezTo>
                        <a:pt x="38916" y="32342"/>
                        <a:pt x="39081" y="31299"/>
                        <a:pt x="40069" y="30586"/>
                      </a:cubicBezTo>
                      <a:cubicBezTo>
                        <a:pt x="40837" y="30037"/>
                        <a:pt x="41551" y="29488"/>
                        <a:pt x="42319" y="28939"/>
                      </a:cubicBezTo>
                      <a:cubicBezTo>
                        <a:pt x="43307" y="28226"/>
                        <a:pt x="44405" y="28335"/>
                        <a:pt x="41167" y="29488"/>
                      </a:cubicBezTo>
                      <a:cubicBezTo>
                        <a:pt x="41606" y="29323"/>
                        <a:pt x="41990" y="29104"/>
                        <a:pt x="42429" y="28884"/>
                      </a:cubicBezTo>
                      <a:cubicBezTo>
                        <a:pt x="43252" y="28500"/>
                        <a:pt x="44130" y="28281"/>
                        <a:pt x="45009" y="27951"/>
                      </a:cubicBezTo>
                      <a:cubicBezTo>
                        <a:pt x="46655" y="27347"/>
                        <a:pt x="43033" y="28555"/>
                        <a:pt x="43197" y="28390"/>
                      </a:cubicBezTo>
                      <a:cubicBezTo>
                        <a:pt x="43362" y="28226"/>
                        <a:pt x="44350" y="28226"/>
                        <a:pt x="44570" y="28171"/>
                      </a:cubicBezTo>
                      <a:cubicBezTo>
                        <a:pt x="45009" y="28116"/>
                        <a:pt x="45503" y="28116"/>
                        <a:pt x="45942" y="28061"/>
                      </a:cubicBezTo>
                      <a:cubicBezTo>
                        <a:pt x="48741" y="27841"/>
                        <a:pt x="43197" y="27622"/>
                        <a:pt x="45064" y="28006"/>
                      </a:cubicBezTo>
                      <a:cubicBezTo>
                        <a:pt x="45942" y="28171"/>
                        <a:pt x="46820" y="28281"/>
                        <a:pt x="47698" y="28500"/>
                      </a:cubicBezTo>
                      <a:cubicBezTo>
                        <a:pt x="48796" y="28720"/>
                        <a:pt x="49345" y="29488"/>
                        <a:pt x="46436" y="28061"/>
                      </a:cubicBezTo>
                      <a:cubicBezTo>
                        <a:pt x="46930" y="28281"/>
                        <a:pt x="47424" y="28445"/>
                        <a:pt x="47918" y="28665"/>
                      </a:cubicBezTo>
                      <a:cubicBezTo>
                        <a:pt x="48412" y="28884"/>
                        <a:pt x="48906" y="29159"/>
                        <a:pt x="49400" y="29378"/>
                      </a:cubicBezTo>
                      <a:cubicBezTo>
                        <a:pt x="50443" y="29927"/>
                        <a:pt x="51211" y="31025"/>
                        <a:pt x="48741" y="28939"/>
                      </a:cubicBezTo>
                      <a:cubicBezTo>
                        <a:pt x="49180" y="29323"/>
                        <a:pt x="49729" y="29708"/>
                        <a:pt x="50223" y="29982"/>
                      </a:cubicBezTo>
                      <a:cubicBezTo>
                        <a:pt x="51925" y="31080"/>
                        <a:pt x="48631" y="27677"/>
                        <a:pt x="50003" y="29598"/>
                      </a:cubicBezTo>
                      <a:cubicBezTo>
                        <a:pt x="50717" y="30586"/>
                        <a:pt x="51486" y="32287"/>
                        <a:pt x="52364" y="33111"/>
                      </a:cubicBezTo>
                      <a:cubicBezTo>
                        <a:pt x="52089" y="32617"/>
                        <a:pt x="51815" y="32123"/>
                        <a:pt x="51540" y="31574"/>
                      </a:cubicBezTo>
                      <a:cubicBezTo>
                        <a:pt x="51760" y="32013"/>
                        <a:pt x="51980" y="32452"/>
                        <a:pt x="52144" y="32836"/>
                      </a:cubicBezTo>
                      <a:cubicBezTo>
                        <a:pt x="52419" y="33495"/>
                        <a:pt x="52693" y="34154"/>
                        <a:pt x="52967" y="34812"/>
                      </a:cubicBezTo>
                      <a:cubicBezTo>
                        <a:pt x="53352" y="35855"/>
                        <a:pt x="53461" y="37392"/>
                        <a:pt x="54065" y="38270"/>
                      </a:cubicBezTo>
                      <a:cubicBezTo>
                        <a:pt x="53955" y="37666"/>
                        <a:pt x="53791" y="37118"/>
                        <a:pt x="53681" y="36514"/>
                      </a:cubicBezTo>
                      <a:cubicBezTo>
                        <a:pt x="53791" y="37008"/>
                        <a:pt x="53900" y="37447"/>
                        <a:pt x="53955" y="37941"/>
                      </a:cubicBezTo>
                      <a:cubicBezTo>
                        <a:pt x="54120" y="38929"/>
                        <a:pt x="54285" y="39862"/>
                        <a:pt x="54395" y="40850"/>
                      </a:cubicBezTo>
                      <a:cubicBezTo>
                        <a:pt x="54504" y="42057"/>
                        <a:pt x="54614" y="43320"/>
                        <a:pt x="54614" y="44527"/>
                      </a:cubicBezTo>
                      <a:cubicBezTo>
                        <a:pt x="54614" y="45845"/>
                        <a:pt x="53955" y="47162"/>
                        <a:pt x="54669" y="44253"/>
                      </a:cubicBezTo>
                      <a:cubicBezTo>
                        <a:pt x="54504" y="44912"/>
                        <a:pt x="54559" y="45790"/>
                        <a:pt x="54504" y="46449"/>
                      </a:cubicBezTo>
                      <a:cubicBezTo>
                        <a:pt x="54340" y="47876"/>
                        <a:pt x="54120" y="49358"/>
                        <a:pt x="53791" y="50785"/>
                      </a:cubicBezTo>
                      <a:cubicBezTo>
                        <a:pt x="53681" y="51279"/>
                        <a:pt x="53571" y="51718"/>
                        <a:pt x="53461" y="52157"/>
                      </a:cubicBezTo>
                      <a:cubicBezTo>
                        <a:pt x="53352" y="52596"/>
                        <a:pt x="53242" y="53090"/>
                        <a:pt x="53077" y="53529"/>
                      </a:cubicBezTo>
                      <a:cubicBezTo>
                        <a:pt x="53681" y="51663"/>
                        <a:pt x="53791" y="51334"/>
                        <a:pt x="53352" y="52541"/>
                      </a:cubicBezTo>
                      <a:cubicBezTo>
                        <a:pt x="52858" y="53749"/>
                        <a:pt x="52034" y="55066"/>
                        <a:pt x="51650" y="56274"/>
                      </a:cubicBezTo>
                      <a:cubicBezTo>
                        <a:pt x="52419" y="53804"/>
                        <a:pt x="52638" y="54737"/>
                        <a:pt x="51760" y="55889"/>
                      </a:cubicBezTo>
                      <a:cubicBezTo>
                        <a:pt x="51486" y="56219"/>
                        <a:pt x="51211" y="56603"/>
                        <a:pt x="50882" y="56932"/>
                      </a:cubicBezTo>
                      <a:cubicBezTo>
                        <a:pt x="50443" y="57426"/>
                        <a:pt x="49839" y="57865"/>
                        <a:pt x="49509" y="58414"/>
                      </a:cubicBezTo>
                      <a:cubicBezTo>
                        <a:pt x="51211" y="56054"/>
                        <a:pt x="50717" y="57316"/>
                        <a:pt x="49729" y="58085"/>
                      </a:cubicBezTo>
                      <a:cubicBezTo>
                        <a:pt x="49180" y="58524"/>
                        <a:pt x="48631" y="58908"/>
                        <a:pt x="48082" y="59237"/>
                      </a:cubicBezTo>
                      <a:cubicBezTo>
                        <a:pt x="45338" y="61049"/>
                        <a:pt x="49784" y="58524"/>
                        <a:pt x="47918" y="59402"/>
                      </a:cubicBezTo>
                      <a:cubicBezTo>
                        <a:pt x="46875" y="59896"/>
                        <a:pt x="45887" y="60335"/>
                        <a:pt x="44789" y="60665"/>
                      </a:cubicBezTo>
                      <a:cubicBezTo>
                        <a:pt x="44185" y="60884"/>
                        <a:pt x="43417" y="60994"/>
                        <a:pt x="42868" y="61268"/>
                      </a:cubicBezTo>
                      <a:cubicBezTo>
                        <a:pt x="45612" y="60006"/>
                        <a:pt x="44734" y="60884"/>
                        <a:pt x="43362" y="61104"/>
                      </a:cubicBezTo>
                      <a:cubicBezTo>
                        <a:pt x="42155" y="61268"/>
                        <a:pt x="40892" y="61323"/>
                        <a:pt x="39684" y="61378"/>
                      </a:cubicBezTo>
                      <a:cubicBezTo>
                        <a:pt x="38038" y="61433"/>
                        <a:pt x="42978" y="61762"/>
                        <a:pt x="40563" y="61378"/>
                      </a:cubicBezTo>
                      <a:cubicBezTo>
                        <a:pt x="39684" y="61268"/>
                        <a:pt x="38806" y="61159"/>
                        <a:pt x="37873" y="60994"/>
                      </a:cubicBezTo>
                      <a:cubicBezTo>
                        <a:pt x="36666" y="60719"/>
                        <a:pt x="35458" y="59786"/>
                        <a:pt x="38367" y="61213"/>
                      </a:cubicBezTo>
                      <a:cubicBezTo>
                        <a:pt x="37873" y="60939"/>
                        <a:pt x="37269" y="60829"/>
                        <a:pt x="36775" y="60610"/>
                      </a:cubicBezTo>
                      <a:cubicBezTo>
                        <a:pt x="35897" y="60225"/>
                        <a:pt x="35074" y="59841"/>
                        <a:pt x="34251" y="59402"/>
                      </a:cubicBezTo>
                      <a:cubicBezTo>
                        <a:pt x="33317" y="58908"/>
                        <a:pt x="32110" y="57755"/>
                        <a:pt x="35019" y="59951"/>
                      </a:cubicBezTo>
                      <a:cubicBezTo>
                        <a:pt x="34580" y="59622"/>
                        <a:pt x="34141" y="59347"/>
                        <a:pt x="33757" y="59018"/>
                      </a:cubicBezTo>
                      <a:cubicBezTo>
                        <a:pt x="32878" y="58359"/>
                        <a:pt x="32110" y="57536"/>
                        <a:pt x="31232" y="56822"/>
                      </a:cubicBezTo>
                      <a:cubicBezTo>
                        <a:pt x="30134" y="55889"/>
                        <a:pt x="33372" y="59402"/>
                        <a:pt x="32165" y="57810"/>
                      </a:cubicBezTo>
                      <a:cubicBezTo>
                        <a:pt x="31781" y="57261"/>
                        <a:pt x="31342" y="56822"/>
                        <a:pt x="30957" y="56274"/>
                      </a:cubicBezTo>
                      <a:cubicBezTo>
                        <a:pt x="30683" y="55889"/>
                        <a:pt x="30408" y="55450"/>
                        <a:pt x="30134" y="55066"/>
                      </a:cubicBezTo>
                      <a:cubicBezTo>
                        <a:pt x="29366" y="53858"/>
                        <a:pt x="29366" y="52431"/>
                        <a:pt x="30408" y="55725"/>
                      </a:cubicBezTo>
                      <a:cubicBezTo>
                        <a:pt x="30134" y="54846"/>
                        <a:pt x="29585" y="53968"/>
                        <a:pt x="29256" y="53090"/>
                      </a:cubicBezTo>
                      <a:cubicBezTo>
                        <a:pt x="29091" y="52651"/>
                        <a:pt x="28926" y="52212"/>
                        <a:pt x="28762" y="51718"/>
                      </a:cubicBezTo>
                      <a:cubicBezTo>
                        <a:pt x="28378" y="50400"/>
                        <a:pt x="28542" y="48644"/>
                        <a:pt x="28872" y="52541"/>
                      </a:cubicBezTo>
                      <a:cubicBezTo>
                        <a:pt x="28707" y="50510"/>
                        <a:pt x="28542" y="48370"/>
                        <a:pt x="28268" y="46339"/>
                      </a:cubicBezTo>
                      <a:cubicBezTo>
                        <a:pt x="28707" y="49797"/>
                        <a:pt x="28103" y="48973"/>
                        <a:pt x="28213" y="47656"/>
                      </a:cubicBezTo>
                      <a:cubicBezTo>
                        <a:pt x="28268" y="47162"/>
                        <a:pt x="28323" y="46723"/>
                        <a:pt x="28378" y="46229"/>
                      </a:cubicBezTo>
                      <a:cubicBezTo>
                        <a:pt x="28542" y="45131"/>
                        <a:pt x="28817" y="44033"/>
                        <a:pt x="29036" y="42936"/>
                      </a:cubicBezTo>
                      <a:cubicBezTo>
                        <a:pt x="29366" y="41618"/>
                        <a:pt x="30189" y="41344"/>
                        <a:pt x="28652" y="44088"/>
                      </a:cubicBezTo>
                      <a:cubicBezTo>
                        <a:pt x="28926" y="43539"/>
                        <a:pt x="29091" y="42881"/>
                        <a:pt x="29366" y="42277"/>
                      </a:cubicBezTo>
                      <a:cubicBezTo>
                        <a:pt x="29750" y="41399"/>
                        <a:pt x="30189" y="40521"/>
                        <a:pt x="30628" y="39697"/>
                      </a:cubicBezTo>
                      <a:cubicBezTo>
                        <a:pt x="31232" y="38490"/>
                        <a:pt x="32110" y="38490"/>
                        <a:pt x="29969" y="40630"/>
                      </a:cubicBezTo>
                      <a:cubicBezTo>
                        <a:pt x="30408" y="40191"/>
                        <a:pt x="30738" y="39533"/>
                        <a:pt x="31122" y="39039"/>
                      </a:cubicBezTo>
                      <a:cubicBezTo>
                        <a:pt x="31726" y="38270"/>
                        <a:pt x="32439" y="37557"/>
                        <a:pt x="33043" y="36843"/>
                      </a:cubicBezTo>
                      <a:cubicBezTo>
                        <a:pt x="34360" y="35306"/>
                        <a:pt x="30628" y="38874"/>
                        <a:pt x="32220" y="37612"/>
                      </a:cubicBezTo>
                      <a:cubicBezTo>
                        <a:pt x="32769" y="37172"/>
                        <a:pt x="33263" y="36733"/>
                        <a:pt x="33812" y="36349"/>
                      </a:cubicBezTo>
                      <a:cubicBezTo>
                        <a:pt x="34635" y="35745"/>
                        <a:pt x="35568" y="35251"/>
                        <a:pt x="36391" y="34702"/>
                      </a:cubicBezTo>
                      <a:cubicBezTo>
                        <a:pt x="32714" y="37063"/>
                        <a:pt x="36227" y="34867"/>
                        <a:pt x="37489" y="34428"/>
                      </a:cubicBezTo>
                      <a:cubicBezTo>
                        <a:pt x="37983" y="34263"/>
                        <a:pt x="38532" y="34044"/>
                        <a:pt x="39081" y="33934"/>
                      </a:cubicBezTo>
                      <a:cubicBezTo>
                        <a:pt x="42100" y="33056"/>
                        <a:pt x="36611" y="34428"/>
                        <a:pt x="38697" y="33989"/>
                      </a:cubicBezTo>
                      <a:cubicBezTo>
                        <a:pt x="41935" y="33330"/>
                        <a:pt x="44679" y="32287"/>
                        <a:pt x="46875" y="29653"/>
                      </a:cubicBezTo>
                      <a:cubicBezTo>
                        <a:pt x="48796" y="27347"/>
                        <a:pt x="50003" y="23780"/>
                        <a:pt x="49619" y="20816"/>
                      </a:cubicBezTo>
                      <a:cubicBezTo>
                        <a:pt x="48741" y="15327"/>
                        <a:pt x="43033" y="9070"/>
                        <a:pt x="36391" y="10387"/>
                      </a:cubicBezTo>
                      <a:lnTo>
                        <a:pt x="36391" y="1038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0" name="任意多边形: 形状 459"/>
                <p:cNvSpPr/>
                <p:nvPr/>
              </p:nvSpPr>
              <p:spPr>
                <a:xfrm>
                  <a:off x="11154017" y="1048502"/>
                  <a:ext cx="65866" cy="71354"/>
                </a:xfrm>
                <a:custGeom>
                  <a:avLst/>
                  <a:gdLst>
                    <a:gd name="connsiteX0" fmla="*/ 24664 w 65865"/>
                    <a:gd name="connsiteY0" fmla="*/ 5829 h 71354"/>
                    <a:gd name="connsiteX1" fmla="*/ 7978 w 65865"/>
                    <a:gd name="connsiteY1" fmla="*/ 20209 h 71354"/>
                    <a:gd name="connsiteX2" fmla="*/ 4190 w 65865"/>
                    <a:gd name="connsiteY2" fmla="*/ 37828 h 71354"/>
                    <a:gd name="connsiteX3" fmla="*/ 10448 w 65865"/>
                    <a:gd name="connsiteY3" fmla="*/ 54679 h 71354"/>
                    <a:gd name="connsiteX4" fmla="*/ 27847 w 65865"/>
                    <a:gd name="connsiteY4" fmla="*/ 66205 h 71354"/>
                    <a:gd name="connsiteX5" fmla="*/ 47552 w 65865"/>
                    <a:gd name="connsiteY5" fmla="*/ 64833 h 71354"/>
                    <a:gd name="connsiteX6" fmla="*/ 61987 w 65865"/>
                    <a:gd name="connsiteY6" fmla="*/ 47159 h 71354"/>
                    <a:gd name="connsiteX7" fmla="*/ 54852 w 65865"/>
                    <a:gd name="connsiteY7" fmla="*/ 13732 h 71354"/>
                    <a:gd name="connsiteX8" fmla="*/ 40746 w 65865"/>
                    <a:gd name="connsiteY8" fmla="*/ 4731 h 71354"/>
                    <a:gd name="connsiteX9" fmla="*/ 24279 w 65865"/>
                    <a:gd name="connsiteY9" fmla="*/ 7420 h 71354"/>
                    <a:gd name="connsiteX10" fmla="*/ 15607 w 65865"/>
                    <a:gd name="connsiteY10" fmla="*/ 17629 h 71354"/>
                    <a:gd name="connsiteX11" fmla="*/ 15003 w 65865"/>
                    <a:gd name="connsiteY11" fmla="*/ 35688 h 71354"/>
                    <a:gd name="connsiteX12" fmla="*/ 14290 w 65865"/>
                    <a:gd name="connsiteY12" fmla="*/ 32504 h 71354"/>
                    <a:gd name="connsiteX13" fmla="*/ 23511 w 65865"/>
                    <a:gd name="connsiteY13" fmla="*/ 50727 h 71354"/>
                    <a:gd name="connsiteX14" fmla="*/ 49638 w 65865"/>
                    <a:gd name="connsiteY14" fmla="*/ 49684 h 71354"/>
                    <a:gd name="connsiteX15" fmla="*/ 44972 w 65865"/>
                    <a:gd name="connsiteY15" fmla="*/ 23063 h 71354"/>
                    <a:gd name="connsiteX16" fmla="*/ 29164 w 65865"/>
                    <a:gd name="connsiteY16" fmla="*/ 24545 h 71354"/>
                    <a:gd name="connsiteX17" fmla="*/ 22413 w 65865"/>
                    <a:gd name="connsiteY17" fmla="*/ 38377 h 71354"/>
                    <a:gd name="connsiteX18" fmla="*/ 26749 w 65865"/>
                    <a:gd name="connsiteY18" fmla="*/ 46556 h 71354"/>
                    <a:gd name="connsiteX19" fmla="*/ 35586 w 65865"/>
                    <a:gd name="connsiteY19" fmla="*/ 49300 h 71354"/>
                    <a:gd name="connsiteX20" fmla="*/ 43765 w 65865"/>
                    <a:gd name="connsiteY20" fmla="*/ 44964 h 71354"/>
                    <a:gd name="connsiteX21" fmla="*/ 46509 w 65865"/>
                    <a:gd name="connsiteY21" fmla="*/ 36127 h 71354"/>
                    <a:gd name="connsiteX22" fmla="*/ 46509 w 65865"/>
                    <a:gd name="connsiteY22" fmla="*/ 35743 h 71354"/>
                    <a:gd name="connsiteX23" fmla="*/ 46399 w 65865"/>
                    <a:gd name="connsiteY23" fmla="*/ 38981 h 71354"/>
                    <a:gd name="connsiteX24" fmla="*/ 46564 w 65865"/>
                    <a:gd name="connsiteY24" fmla="*/ 38267 h 71354"/>
                    <a:gd name="connsiteX25" fmla="*/ 45631 w 65865"/>
                    <a:gd name="connsiteY25" fmla="*/ 41231 h 71354"/>
                    <a:gd name="connsiteX26" fmla="*/ 45960 w 65865"/>
                    <a:gd name="connsiteY26" fmla="*/ 40628 h 71354"/>
                    <a:gd name="connsiteX27" fmla="*/ 44313 w 65865"/>
                    <a:gd name="connsiteY27" fmla="*/ 43262 h 71354"/>
                    <a:gd name="connsiteX28" fmla="*/ 44753 w 65865"/>
                    <a:gd name="connsiteY28" fmla="*/ 42713 h 71354"/>
                    <a:gd name="connsiteX29" fmla="*/ 42502 w 65865"/>
                    <a:gd name="connsiteY29" fmla="*/ 44799 h 71354"/>
                    <a:gd name="connsiteX30" fmla="*/ 43380 w 65865"/>
                    <a:gd name="connsiteY30" fmla="*/ 44140 h 71354"/>
                    <a:gd name="connsiteX31" fmla="*/ 40636 w 65865"/>
                    <a:gd name="connsiteY31" fmla="*/ 45622 h 71354"/>
                    <a:gd name="connsiteX32" fmla="*/ 41679 w 65865"/>
                    <a:gd name="connsiteY32" fmla="*/ 45183 h 71354"/>
                    <a:gd name="connsiteX33" fmla="*/ 38495 w 65865"/>
                    <a:gd name="connsiteY33" fmla="*/ 45897 h 71354"/>
                    <a:gd name="connsiteX34" fmla="*/ 40032 w 65865"/>
                    <a:gd name="connsiteY34" fmla="*/ 45732 h 71354"/>
                    <a:gd name="connsiteX35" fmla="*/ 36794 w 65865"/>
                    <a:gd name="connsiteY35" fmla="*/ 45622 h 71354"/>
                    <a:gd name="connsiteX36" fmla="*/ 37892 w 65865"/>
                    <a:gd name="connsiteY36" fmla="*/ 45842 h 71354"/>
                    <a:gd name="connsiteX37" fmla="*/ 34928 w 65865"/>
                    <a:gd name="connsiteY37" fmla="*/ 44909 h 71354"/>
                    <a:gd name="connsiteX38" fmla="*/ 35586 w 65865"/>
                    <a:gd name="connsiteY38" fmla="*/ 45238 h 71354"/>
                    <a:gd name="connsiteX39" fmla="*/ 32952 w 65865"/>
                    <a:gd name="connsiteY39" fmla="*/ 43592 h 71354"/>
                    <a:gd name="connsiteX40" fmla="*/ 33555 w 65865"/>
                    <a:gd name="connsiteY40" fmla="*/ 44031 h 71354"/>
                    <a:gd name="connsiteX41" fmla="*/ 31470 w 65865"/>
                    <a:gd name="connsiteY41" fmla="*/ 41780 h 71354"/>
                    <a:gd name="connsiteX42" fmla="*/ 32019 w 65865"/>
                    <a:gd name="connsiteY42" fmla="*/ 42439 h 71354"/>
                    <a:gd name="connsiteX43" fmla="*/ 30537 w 65865"/>
                    <a:gd name="connsiteY43" fmla="*/ 39695 h 71354"/>
                    <a:gd name="connsiteX44" fmla="*/ 31031 w 65865"/>
                    <a:gd name="connsiteY44" fmla="*/ 41012 h 71354"/>
                    <a:gd name="connsiteX45" fmla="*/ 30317 w 65865"/>
                    <a:gd name="connsiteY45" fmla="*/ 37828 h 71354"/>
                    <a:gd name="connsiteX46" fmla="*/ 30427 w 65865"/>
                    <a:gd name="connsiteY46" fmla="*/ 38761 h 71354"/>
                    <a:gd name="connsiteX47" fmla="*/ 30537 w 65865"/>
                    <a:gd name="connsiteY47" fmla="*/ 35523 h 71354"/>
                    <a:gd name="connsiteX48" fmla="*/ 30207 w 65865"/>
                    <a:gd name="connsiteY48" fmla="*/ 37389 h 71354"/>
                    <a:gd name="connsiteX49" fmla="*/ 31140 w 65865"/>
                    <a:gd name="connsiteY49" fmla="*/ 34425 h 71354"/>
                    <a:gd name="connsiteX50" fmla="*/ 30482 w 65865"/>
                    <a:gd name="connsiteY50" fmla="*/ 35743 h 71354"/>
                    <a:gd name="connsiteX51" fmla="*/ 32128 w 65865"/>
                    <a:gd name="connsiteY51" fmla="*/ 33108 h 71354"/>
                    <a:gd name="connsiteX52" fmla="*/ 31195 w 65865"/>
                    <a:gd name="connsiteY52" fmla="*/ 34206 h 71354"/>
                    <a:gd name="connsiteX53" fmla="*/ 33446 w 65865"/>
                    <a:gd name="connsiteY53" fmla="*/ 32120 h 71354"/>
                    <a:gd name="connsiteX54" fmla="*/ 32238 w 65865"/>
                    <a:gd name="connsiteY54" fmla="*/ 32943 h 71354"/>
                    <a:gd name="connsiteX55" fmla="*/ 34982 w 65865"/>
                    <a:gd name="connsiteY55" fmla="*/ 31461 h 71354"/>
                    <a:gd name="connsiteX56" fmla="*/ 33555 w 65865"/>
                    <a:gd name="connsiteY56" fmla="*/ 31900 h 71354"/>
                    <a:gd name="connsiteX57" fmla="*/ 36739 w 65865"/>
                    <a:gd name="connsiteY57" fmla="*/ 31187 h 71354"/>
                    <a:gd name="connsiteX58" fmla="*/ 34928 w 65865"/>
                    <a:gd name="connsiteY58" fmla="*/ 31352 h 71354"/>
                    <a:gd name="connsiteX59" fmla="*/ 38166 w 65865"/>
                    <a:gd name="connsiteY59" fmla="*/ 31461 h 71354"/>
                    <a:gd name="connsiteX60" fmla="*/ 36464 w 65865"/>
                    <a:gd name="connsiteY60" fmla="*/ 31187 h 71354"/>
                    <a:gd name="connsiteX61" fmla="*/ 39428 w 65865"/>
                    <a:gd name="connsiteY61" fmla="*/ 32120 h 71354"/>
                    <a:gd name="connsiteX62" fmla="*/ 37507 w 65865"/>
                    <a:gd name="connsiteY62" fmla="*/ 31242 h 71354"/>
                    <a:gd name="connsiteX63" fmla="*/ 40142 w 65865"/>
                    <a:gd name="connsiteY63" fmla="*/ 32888 h 71354"/>
                    <a:gd name="connsiteX64" fmla="*/ 38111 w 65865"/>
                    <a:gd name="connsiteY64" fmla="*/ 31187 h 71354"/>
                    <a:gd name="connsiteX65" fmla="*/ 40197 w 65865"/>
                    <a:gd name="connsiteY65" fmla="*/ 33437 h 71354"/>
                    <a:gd name="connsiteX66" fmla="*/ 38111 w 65865"/>
                    <a:gd name="connsiteY66" fmla="*/ 30418 h 71354"/>
                    <a:gd name="connsiteX67" fmla="*/ 39593 w 65865"/>
                    <a:gd name="connsiteY67" fmla="*/ 33163 h 71354"/>
                    <a:gd name="connsiteX68" fmla="*/ 38111 w 65865"/>
                    <a:gd name="connsiteY68" fmla="*/ 29266 h 71354"/>
                    <a:gd name="connsiteX69" fmla="*/ 38825 w 65865"/>
                    <a:gd name="connsiteY69" fmla="*/ 32449 h 71354"/>
                    <a:gd name="connsiteX70" fmla="*/ 37562 w 65865"/>
                    <a:gd name="connsiteY70" fmla="*/ 26576 h 71354"/>
                    <a:gd name="connsiteX71" fmla="*/ 38276 w 65865"/>
                    <a:gd name="connsiteY71" fmla="*/ 29760 h 71354"/>
                    <a:gd name="connsiteX72" fmla="*/ 37892 w 65865"/>
                    <a:gd name="connsiteY72" fmla="*/ 25588 h 71354"/>
                    <a:gd name="connsiteX73" fmla="*/ 37782 w 65865"/>
                    <a:gd name="connsiteY73" fmla="*/ 28827 h 71354"/>
                    <a:gd name="connsiteX74" fmla="*/ 38386 w 65865"/>
                    <a:gd name="connsiteY74" fmla="*/ 25533 h 71354"/>
                    <a:gd name="connsiteX75" fmla="*/ 37452 w 65865"/>
                    <a:gd name="connsiteY75" fmla="*/ 28497 h 71354"/>
                    <a:gd name="connsiteX76" fmla="*/ 38770 w 65865"/>
                    <a:gd name="connsiteY76" fmla="*/ 25698 h 71354"/>
                    <a:gd name="connsiteX77" fmla="*/ 37123 w 65865"/>
                    <a:gd name="connsiteY77" fmla="*/ 28333 h 71354"/>
                    <a:gd name="connsiteX78" fmla="*/ 38770 w 65865"/>
                    <a:gd name="connsiteY78" fmla="*/ 26412 h 71354"/>
                    <a:gd name="connsiteX79" fmla="*/ 36519 w 65865"/>
                    <a:gd name="connsiteY79" fmla="*/ 28497 h 71354"/>
                    <a:gd name="connsiteX80" fmla="*/ 38550 w 65865"/>
                    <a:gd name="connsiteY80" fmla="*/ 27070 h 71354"/>
                    <a:gd name="connsiteX81" fmla="*/ 35806 w 65865"/>
                    <a:gd name="connsiteY81" fmla="*/ 28552 h 71354"/>
                    <a:gd name="connsiteX82" fmla="*/ 38166 w 65865"/>
                    <a:gd name="connsiteY82" fmla="*/ 27729 h 71354"/>
                    <a:gd name="connsiteX83" fmla="*/ 34982 w 65865"/>
                    <a:gd name="connsiteY83" fmla="*/ 28442 h 71354"/>
                    <a:gd name="connsiteX84" fmla="*/ 37123 w 65865"/>
                    <a:gd name="connsiteY84" fmla="*/ 28223 h 71354"/>
                    <a:gd name="connsiteX85" fmla="*/ 33885 w 65865"/>
                    <a:gd name="connsiteY85" fmla="*/ 28113 h 71354"/>
                    <a:gd name="connsiteX86" fmla="*/ 37123 w 65865"/>
                    <a:gd name="connsiteY86" fmla="*/ 28717 h 71354"/>
                    <a:gd name="connsiteX87" fmla="*/ 34159 w 65865"/>
                    <a:gd name="connsiteY87" fmla="*/ 27784 h 71354"/>
                    <a:gd name="connsiteX88" fmla="*/ 37068 w 65865"/>
                    <a:gd name="connsiteY88" fmla="*/ 29156 h 71354"/>
                    <a:gd name="connsiteX89" fmla="*/ 34434 w 65865"/>
                    <a:gd name="connsiteY89" fmla="*/ 27509 h 71354"/>
                    <a:gd name="connsiteX90" fmla="*/ 36958 w 65865"/>
                    <a:gd name="connsiteY90" fmla="*/ 29595 h 71354"/>
                    <a:gd name="connsiteX91" fmla="*/ 34873 w 65865"/>
                    <a:gd name="connsiteY91" fmla="*/ 27345 h 71354"/>
                    <a:gd name="connsiteX92" fmla="*/ 38276 w 65865"/>
                    <a:gd name="connsiteY92" fmla="*/ 32120 h 71354"/>
                    <a:gd name="connsiteX93" fmla="*/ 36794 w 65865"/>
                    <a:gd name="connsiteY93" fmla="*/ 29376 h 71354"/>
                    <a:gd name="connsiteX94" fmla="*/ 39319 w 65865"/>
                    <a:gd name="connsiteY94" fmla="*/ 36237 h 71354"/>
                    <a:gd name="connsiteX95" fmla="*/ 38605 w 65865"/>
                    <a:gd name="connsiteY95" fmla="*/ 33053 h 71354"/>
                    <a:gd name="connsiteX96" fmla="*/ 39264 w 65865"/>
                    <a:gd name="connsiteY96" fmla="*/ 40353 h 71354"/>
                    <a:gd name="connsiteX97" fmla="*/ 39374 w 65865"/>
                    <a:gd name="connsiteY97" fmla="*/ 37115 h 71354"/>
                    <a:gd name="connsiteX98" fmla="*/ 38386 w 65865"/>
                    <a:gd name="connsiteY98" fmla="*/ 42933 h 71354"/>
                    <a:gd name="connsiteX99" fmla="*/ 39319 w 65865"/>
                    <a:gd name="connsiteY99" fmla="*/ 39969 h 71354"/>
                    <a:gd name="connsiteX100" fmla="*/ 37562 w 65865"/>
                    <a:gd name="connsiteY100" fmla="*/ 43811 h 71354"/>
                    <a:gd name="connsiteX101" fmla="*/ 39209 w 65865"/>
                    <a:gd name="connsiteY101" fmla="*/ 41177 h 71354"/>
                    <a:gd name="connsiteX102" fmla="*/ 37013 w 65865"/>
                    <a:gd name="connsiteY102" fmla="*/ 43811 h 71354"/>
                    <a:gd name="connsiteX103" fmla="*/ 39264 w 65865"/>
                    <a:gd name="connsiteY103" fmla="*/ 41725 h 71354"/>
                    <a:gd name="connsiteX104" fmla="*/ 36739 w 65865"/>
                    <a:gd name="connsiteY104" fmla="*/ 43592 h 71354"/>
                    <a:gd name="connsiteX105" fmla="*/ 39483 w 65865"/>
                    <a:gd name="connsiteY105" fmla="*/ 42110 h 71354"/>
                    <a:gd name="connsiteX106" fmla="*/ 36025 w 65865"/>
                    <a:gd name="connsiteY106" fmla="*/ 43427 h 71354"/>
                    <a:gd name="connsiteX107" fmla="*/ 39209 w 65865"/>
                    <a:gd name="connsiteY107" fmla="*/ 42713 h 71354"/>
                    <a:gd name="connsiteX108" fmla="*/ 34104 w 65865"/>
                    <a:gd name="connsiteY108" fmla="*/ 43152 h 71354"/>
                    <a:gd name="connsiteX109" fmla="*/ 37343 w 65865"/>
                    <a:gd name="connsiteY109" fmla="*/ 43262 h 71354"/>
                    <a:gd name="connsiteX110" fmla="*/ 31689 w 65865"/>
                    <a:gd name="connsiteY110" fmla="*/ 42274 h 71354"/>
                    <a:gd name="connsiteX111" fmla="*/ 34653 w 65865"/>
                    <a:gd name="connsiteY111" fmla="*/ 43207 h 71354"/>
                    <a:gd name="connsiteX112" fmla="*/ 30537 w 65865"/>
                    <a:gd name="connsiteY112" fmla="*/ 41286 h 71354"/>
                    <a:gd name="connsiteX113" fmla="*/ 33171 w 65865"/>
                    <a:gd name="connsiteY113" fmla="*/ 42933 h 71354"/>
                    <a:gd name="connsiteX114" fmla="*/ 29274 w 65865"/>
                    <a:gd name="connsiteY114" fmla="*/ 39695 h 71354"/>
                    <a:gd name="connsiteX115" fmla="*/ 31360 w 65865"/>
                    <a:gd name="connsiteY115" fmla="*/ 41945 h 71354"/>
                    <a:gd name="connsiteX116" fmla="*/ 28506 w 65865"/>
                    <a:gd name="connsiteY116" fmla="*/ 37883 h 71354"/>
                    <a:gd name="connsiteX117" fmla="*/ 29988 w 65865"/>
                    <a:gd name="connsiteY117" fmla="*/ 40628 h 71354"/>
                    <a:gd name="connsiteX118" fmla="*/ 28121 w 65865"/>
                    <a:gd name="connsiteY118" fmla="*/ 35688 h 71354"/>
                    <a:gd name="connsiteX119" fmla="*/ 28835 w 65865"/>
                    <a:gd name="connsiteY119" fmla="*/ 38871 h 71354"/>
                    <a:gd name="connsiteX120" fmla="*/ 28286 w 65865"/>
                    <a:gd name="connsiteY120" fmla="*/ 33273 h 71354"/>
                    <a:gd name="connsiteX121" fmla="*/ 28176 w 65865"/>
                    <a:gd name="connsiteY121" fmla="*/ 36511 h 71354"/>
                    <a:gd name="connsiteX122" fmla="*/ 29109 w 65865"/>
                    <a:gd name="connsiteY122" fmla="*/ 31297 h 71354"/>
                    <a:gd name="connsiteX123" fmla="*/ 28176 w 65865"/>
                    <a:gd name="connsiteY123" fmla="*/ 34261 h 71354"/>
                    <a:gd name="connsiteX124" fmla="*/ 30152 w 65865"/>
                    <a:gd name="connsiteY124" fmla="*/ 30034 h 71354"/>
                    <a:gd name="connsiteX125" fmla="*/ 28506 w 65865"/>
                    <a:gd name="connsiteY125" fmla="*/ 32669 h 71354"/>
                    <a:gd name="connsiteX126" fmla="*/ 31634 w 65865"/>
                    <a:gd name="connsiteY126" fmla="*/ 28937 h 71354"/>
                    <a:gd name="connsiteX127" fmla="*/ 29384 w 65865"/>
                    <a:gd name="connsiteY127" fmla="*/ 31022 h 71354"/>
                    <a:gd name="connsiteX128" fmla="*/ 33665 w 65865"/>
                    <a:gd name="connsiteY128" fmla="*/ 28003 h 71354"/>
                    <a:gd name="connsiteX129" fmla="*/ 30921 w 65865"/>
                    <a:gd name="connsiteY129" fmla="*/ 29485 h 71354"/>
                    <a:gd name="connsiteX130" fmla="*/ 33336 w 65865"/>
                    <a:gd name="connsiteY130" fmla="*/ 28388 h 71354"/>
                    <a:gd name="connsiteX131" fmla="*/ 40361 w 65865"/>
                    <a:gd name="connsiteY131" fmla="*/ 12799 h 71354"/>
                    <a:gd name="connsiteX132" fmla="*/ 24664 w 65865"/>
                    <a:gd name="connsiteY132" fmla="*/ 5829 h 71354"/>
                    <a:gd name="connsiteX133" fmla="*/ 24664 w 65865"/>
                    <a:gd name="connsiteY133" fmla="*/ 5829 h 71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65865" h="71354">
                      <a:moveTo>
                        <a:pt x="24664" y="5829"/>
                      </a:moveTo>
                      <a:cubicBezTo>
                        <a:pt x="17473" y="8738"/>
                        <a:pt x="11929" y="13568"/>
                        <a:pt x="7978" y="20209"/>
                      </a:cubicBezTo>
                      <a:cubicBezTo>
                        <a:pt x="4904" y="25424"/>
                        <a:pt x="3806" y="31846"/>
                        <a:pt x="4190" y="37828"/>
                      </a:cubicBezTo>
                      <a:cubicBezTo>
                        <a:pt x="4574" y="43756"/>
                        <a:pt x="6880" y="49904"/>
                        <a:pt x="10448" y="54679"/>
                      </a:cubicBezTo>
                      <a:cubicBezTo>
                        <a:pt x="14893" y="60497"/>
                        <a:pt x="20821" y="64229"/>
                        <a:pt x="27847" y="66205"/>
                      </a:cubicBezTo>
                      <a:cubicBezTo>
                        <a:pt x="33995" y="67962"/>
                        <a:pt x="41734" y="67687"/>
                        <a:pt x="47552" y="64833"/>
                      </a:cubicBezTo>
                      <a:cubicBezTo>
                        <a:pt x="55072" y="61156"/>
                        <a:pt x="59627" y="55118"/>
                        <a:pt x="61987" y="47159"/>
                      </a:cubicBezTo>
                      <a:cubicBezTo>
                        <a:pt x="65226" y="36291"/>
                        <a:pt x="62207" y="22350"/>
                        <a:pt x="54852" y="13732"/>
                      </a:cubicBezTo>
                      <a:cubicBezTo>
                        <a:pt x="51010" y="9232"/>
                        <a:pt x="46509" y="6268"/>
                        <a:pt x="40746" y="4731"/>
                      </a:cubicBezTo>
                      <a:cubicBezTo>
                        <a:pt x="35037" y="3249"/>
                        <a:pt x="29274" y="4566"/>
                        <a:pt x="24279" y="7420"/>
                      </a:cubicBezTo>
                      <a:cubicBezTo>
                        <a:pt x="20437" y="9616"/>
                        <a:pt x="17254" y="13568"/>
                        <a:pt x="15607" y="17629"/>
                      </a:cubicBezTo>
                      <a:cubicBezTo>
                        <a:pt x="13192" y="23667"/>
                        <a:pt x="13466" y="29485"/>
                        <a:pt x="15003" y="35688"/>
                      </a:cubicBezTo>
                      <a:cubicBezTo>
                        <a:pt x="14784" y="34645"/>
                        <a:pt x="14509" y="33602"/>
                        <a:pt x="14290" y="32504"/>
                      </a:cubicBezTo>
                      <a:cubicBezTo>
                        <a:pt x="15058" y="39420"/>
                        <a:pt x="18187" y="46171"/>
                        <a:pt x="23511" y="50727"/>
                      </a:cubicBezTo>
                      <a:cubicBezTo>
                        <a:pt x="31140" y="57204"/>
                        <a:pt x="42667" y="57039"/>
                        <a:pt x="49638" y="49684"/>
                      </a:cubicBezTo>
                      <a:cubicBezTo>
                        <a:pt x="57157" y="41780"/>
                        <a:pt x="55346" y="27564"/>
                        <a:pt x="44972" y="23063"/>
                      </a:cubicBezTo>
                      <a:cubicBezTo>
                        <a:pt x="39922" y="20868"/>
                        <a:pt x="33720" y="21417"/>
                        <a:pt x="29164" y="24545"/>
                      </a:cubicBezTo>
                      <a:cubicBezTo>
                        <a:pt x="24334" y="27894"/>
                        <a:pt x="22358" y="32669"/>
                        <a:pt x="22413" y="38377"/>
                      </a:cubicBezTo>
                      <a:cubicBezTo>
                        <a:pt x="22413" y="41286"/>
                        <a:pt x="24554" y="44744"/>
                        <a:pt x="26749" y="46556"/>
                      </a:cubicBezTo>
                      <a:cubicBezTo>
                        <a:pt x="29055" y="48422"/>
                        <a:pt x="32622" y="49684"/>
                        <a:pt x="35586" y="49300"/>
                      </a:cubicBezTo>
                      <a:cubicBezTo>
                        <a:pt x="38660" y="48861"/>
                        <a:pt x="41843" y="47544"/>
                        <a:pt x="43765" y="44964"/>
                      </a:cubicBezTo>
                      <a:cubicBezTo>
                        <a:pt x="45795" y="42274"/>
                        <a:pt x="46509" y="39475"/>
                        <a:pt x="46509" y="36127"/>
                      </a:cubicBezTo>
                      <a:cubicBezTo>
                        <a:pt x="46509" y="36017"/>
                        <a:pt x="46509" y="35852"/>
                        <a:pt x="46509" y="35743"/>
                      </a:cubicBezTo>
                      <a:cubicBezTo>
                        <a:pt x="46454" y="36840"/>
                        <a:pt x="46399" y="37883"/>
                        <a:pt x="46399" y="38981"/>
                      </a:cubicBezTo>
                      <a:cubicBezTo>
                        <a:pt x="46399" y="38761"/>
                        <a:pt x="46454" y="38487"/>
                        <a:pt x="46564" y="38267"/>
                      </a:cubicBezTo>
                      <a:cubicBezTo>
                        <a:pt x="46235" y="39255"/>
                        <a:pt x="45960" y="40243"/>
                        <a:pt x="45631" y="41231"/>
                      </a:cubicBezTo>
                      <a:cubicBezTo>
                        <a:pt x="45686" y="41012"/>
                        <a:pt x="45795" y="40792"/>
                        <a:pt x="45960" y="40628"/>
                      </a:cubicBezTo>
                      <a:cubicBezTo>
                        <a:pt x="45411" y="41506"/>
                        <a:pt x="44862" y="42384"/>
                        <a:pt x="44313" y="43262"/>
                      </a:cubicBezTo>
                      <a:cubicBezTo>
                        <a:pt x="44423" y="43043"/>
                        <a:pt x="44588" y="42878"/>
                        <a:pt x="44753" y="42713"/>
                      </a:cubicBezTo>
                      <a:cubicBezTo>
                        <a:pt x="43984" y="43427"/>
                        <a:pt x="43271" y="44140"/>
                        <a:pt x="42502" y="44799"/>
                      </a:cubicBezTo>
                      <a:cubicBezTo>
                        <a:pt x="42777" y="44525"/>
                        <a:pt x="43051" y="44360"/>
                        <a:pt x="43380" y="44140"/>
                      </a:cubicBezTo>
                      <a:cubicBezTo>
                        <a:pt x="42447" y="44635"/>
                        <a:pt x="41514" y="45128"/>
                        <a:pt x="40636" y="45622"/>
                      </a:cubicBezTo>
                      <a:cubicBezTo>
                        <a:pt x="40965" y="45458"/>
                        <a:pt x="41295" y="45348"/>
                        <a:pt x="41679" y="45183"/>
                      </a:cubicBezTo>
                      <a:cubicBezTo>
                        <a:pt x="40636" y="45403"/>
                        <a:pt x="39593" y="45677"/>
                        <a:pt x="38495" y="45897"/>
                      </a:cubicBezTo>
                      <a:cubicBezTo>
                        <a:pt x="38989" y="45787"/>
                        <a:pt x="39483" y="45732"/>
                        <a:pt x="40032" y="45732"/>
                      </a:cubicBezTo>
                      <a:cubicBezTo>
                        <a:pt x="38934" y="45677"/>
                        <a:pt x="37892" y="45622"/>
                        <a:pt x="36794" y="45622"/>
                      </a:cubicBezTo>
                      <a:cubicBezTo>
                        <a:pt x="37178" y="45677"/>
                        <a:pt x="37507" y="45732"/>
                        <a:pt x="37892" y="45842"/>
                      </a:cubicBezTo>
                      <a:cubicBezTo>
                        <a:pt x="36904" y="45513"/>
                        <a:pt x="35916" y="45238"/>
                        <a:pt x="34928" y="44909"/>
                      </a:cubicBezTo>
                      <a:cubicBezTo>
                        <a:pt x="35147" y="44964"/>
                        <a:pt x="35367" y="45074"/>
                        <a:pt x="35586" y="45238"/>
                      </a:cubicBezTo>
                      <a:cubicBezTo>
                        <a:pt x="34708" y="44689"/>
                        <a:pt x="33830" y="44140"/>
                        <a:pt x="32952" y="43592"/>
                      </a:cubicBezTo>
                      <a:cubicBezTo>
                        <a:pt x="33171" y="43701"/>
                        <a:pt x="33336" y="43866"/>
                        <a:pt x="33555" y="44031"/>
                      </a:cubicBezTo>
                      <a:cubicBezTo>
                        <a:pt x="32842" y="43262"/>
                        <a:pt x="32128" y="42549"/>
                        <a:pt x="31470" y="41780"/>
                      </a:cubicBezTo>
                      <a:cubicBezTo>
                        <a:pt x="31689" y="42000"/>
                        <a:pt x="31854" y="42219"/>
                        <a:pt x="32019" y="42439"/>
                      </a:cubicBezTo>
                      <a:cubicBezTo>
                        <a:pt x="31525" y="41506"/>
                        <a:pt x="31031" y="40573"/>
                        <a:pt x="30537" y="39695"/>
                      </a:cubicBezTo>
                      <a:cubicBezTo>
                        <a:pt x="30756" y="40134"/>
                        <a:pt x="30921" y="40518"/>
                        <a:pt x="31031" y="41012"/>
                      </a:cubicBezTo>
                      <a:cubicBezTo>
                        <a:pt x="30811" y="39969"/>
                        <a:pt x="30537" y="38926"/>
                        <a:pt x="30317" y="37828"/>
                      </a:cubicBezTo>
                      <a:cubicBezTo>
                        <a:pt x="30372" y="38158"/>
                        <a:pt x="30427" y="38432"/>
                        <a:pt x="30427" y="38761"/>
                      </a:cubicBezTo>
                      <a:cubicBezTo>
                        <a:pt x="30482" y="37664"/>
                        <a:pt x="30537" y="36621"/>
                        <a:pt x="30537" y="35523"/>
                      </a:cubicBezTo>
                      <a:cubicBezTo>
                        <a:pt x="30482" y="36182"/>
                        <a:pt x="30372" y="36785"/>
                        <a:pt x="30207" y="37389"/>
                      </a:cubicBezTo>
                      <a:cubicBezTo>
                        <a:pt x="30537" y="36401"/>
                        <a:pt x="30811" y="35413"/>
                        <a:pt x="31140" y="34425"/>
                      </a:cubicBezTo>
                      <a:cubicBezTo>
                        <a:pt x="30976" y="34864"/>
                        <a:pt x="30756" y="35303"/>
                        <a:pt x="30482" y="35743"/>
                      </a:cubicBezTo>
                      <a:cubicBezTo>
                        <a:pt x="31031" y="34864"/>
                        <a:pt x="31579" y="33986"/>
                        <a:pt x="32128" y="33108"/>
                      </a:cubicBezTo>
                      <a:cubicBezTo>
                        <a:pt x="31854" y="33492"/>
                        <a:pt x="31525" y="33876"/>
                        <a:pt x="31195" y="34206"/>
                      </a:cubicBezTo>
                      <a:cubicBezTo>
                        <a:pt x="31964" y="33492"/>
                        <a:pt x="32677" y="32779"/>
                        <a:pt x="33446" y="32120"/>
                      </a:cubicBezTo>
                      <a:cubicBezTo>
                        <a:pt x="33061" y="32449"/>
                        <a:pt x="32677" y="32724"/>
                        <a:pt x="32238" y="32943"/>
                      </a:cubicBezTo>
                      <a:cubicBezTo>
                        <a:pt x="33171" y="32449"/>
                        <a:pt x="34104" y="31955"/>
                        <a:pt x="34982" y="31461"/>
                      </a:cubicBezTo>
                      <a:cubicBezTo>
                        <a:pt x="34488" y="31681"/>
                        <a:pt x="34049" y="31791"/>
                        <a:pt x="33555" y="31900"/>
                      </a:cubicBezTo>
                      <a:cubicBezTo>
                        <a:pt x="34598" y="31681"/>
                        <a:pt x="35641" y="31406"/>
                        <a:pt x="36739" y="31187"/>
                      </a:cubicBezTo>
                      <a:cubicBezTo>
                        <a:pt x="36135" y="31297"/>
                        <a:pt x="35531" y="31352"/>
                        <a:pt x="34928" y="31352"/>
                      </a:cubicBezTo>
                      <a:cubicBezTo>
                        <a:pt x="36025" y="31406"/>
                        <a:pt x="37068" y="31461"/>
                        <a:pt x="38166" y="31461"/>
                      </a:cubicBezTo>
                      <a:cubicBezTo>
                        <a:pt x="37562" y="31406"/>
                        <a:pt x="37013" y="31297"/>
                        <a:pt x="36464" y="31187"/>
                      </a:cubicBezTo>
                      <a:cubicBezTo>
                        <a:pt x="37452" y="31516"/>
                        <a:pt x="38440" y="31791"/>
                        <a:pt x="39428" y="32120"/>
                      </a:cubicBezTo>
                      <a:cubicBezTo>
                        <a:pt x="38715" y="31900"/>
                        <a:pt x="38111" y="31571"/>
                        <a:pt x="37507" y="31242"/>
                      </a:cubicBezTo>
                      <a:cubicBezTo>
                        <a:pt x="38386" y="31791"/>
                        <a:pt x="39264" y="32340"/>
                        <a:pt x="40142" y="32888"/>
                      </a:cubicBezTo>
                      <a:cubicBezTo>
                        <a:pt x="39374" y="32394"/>
                        <a:pt x="38770" y="31846"/>
                        <a:pt x="38111" y="31187"/>
                      </a:cubicBezTo>
                      <a:cubicBezTo>
                        <a:pt x="38825" y="31955"/>
                        <a:pt x="39538" y="32669"/>
                        <a:pt x="40197" y="33437"/>
                      </a:cubicBezTo>
                      <a:cubicBezTo>
                        <a:pt x="39374" y="32504"/>
                        <a:pt x="38715" y="31516"/>
                        <a:pt x="38111" y="30418"/>
                      </a:cubicBezTo>
                      <a:cubicBezTo>
                        <a:pt x="38605" y="31352"/>
                        <a:pt x="39099" y="32285"/>
                        <a:pt x="39593" y="33163"/>
                      </a:cubicBezTo>
                      <a:cubicBezTo>
                        <a:pt x="38934" y="31900"/>
                        <a:pt x="38495" y="30638"/>
                        <a:pt x="38111" y="29266"/>
                      </a:cubicBezTo>
                      <a:cubicBezTo>
                        <a:pt x="38331" y="30309"/>
                        <a:pt x="38605" y="31352"/>
                        <a:pt x="38825" y="32449"/>
                      </a:cubicBezTo>
                      <a:cubicBezTo>
                        <a:pt x="38386" y="30473"/>
                        <a:pt x="38056" y="28552"/>
                        <a:pt x="37562" y="26576"/>
                      </a:cubicBezTo>
                      <a:cubicBezTo>
                        <a:pt x="37782" y="27619"/>
                        <a:pt x="38056" y="28662"/>
                        <a:pt x="38276" y="29760"/>
                      </a:cubicBezTo>
                      <a:cubicBezTo>
                        <a:pt x="38001" y="28388"/>
                        <a:pt x="37837" y="27015"/>
                        <a:pt x="37892" y="25588"/>
                      </a:cubicBezTo>
                      <a:cubicBezTo>
                        <a:pt x="37837" y="26686"/>
                        <a:pt x="37782" y="27729"/>
                        <a:pt x="37782" y="28827"/>
                      </a:cubicBezTo>
                      <a:cubicBezTo>
                        <a:pt x="37837" y="27729"/>
                        <a:pt x="38056" y="26631"/>
                        <a:pt x="38386" y="25533"/>
                      </a:cubicBezTo>
                      <a:cubicBezTo>
                        <a:pt x="38056" y="26521"/>
                        <a:pt x="37782" y="27509"/>
                        <a:pt x="37452" y="28497"/>
                      </a:cubicBezTo>
                      <a:cubicBezTo>
                        <a:pt x="37782" y="27509"/>
                        <a:pt x="38221" y="26576"/>
                        <a:pt x="38770" y="25698"/>
                      </a:cubicBezTo>
                      <a:cubicBezTo>
                        <a:pt x="38221" y="26576"/>
                        <a:pt x="37672" y="27455"/>
                        <a:pt x="37123" y="28333"/>
                      </a:cubicBezTo>
                      <a:cubicBezTo>
                        <a:pt x="37617" y="27619"/>
                        <a:pt x="38166" y="27015"/>
                        <a:pt x="38770" y="26412"/>
                      </a:cubicBezTo>
                      <a:cubicBezTo>
                        <a:pt x="38001" y="27125"/>
                        <a:pt x="37288" y="27839"/>
                        <a:pt x="36519" y="28497"/>
                      </a:cubicBezTo>
                      <a:cubicBezTo>
                        <a:pt x="37178" y="27948"/>
                        <a:pt x="37837" y="27455"/>
                        <a:pt x="38550" y="27070"/>
                      </a:cubicBezTo>
                      <a:cubicBezTo>
                        <a:pt x="37617" y="27564"/>
                        <a:pt x="36684" y="28058"/>
                        <a:pt x="35806" y="28552"/>
                      </a:cubicBezTo>
                      <a:cubicBezTo>
                        <a:pt x="36574" y="28168"/>
                        <a:pt x="37343" y="27894"/>
                        <a:pt x="38166" y="27729"/>
                      </a:cubicBezTo>
                      <a:cubicBezTo>
                        <a:pt x="37123" y="27948"/>
                        <a:pt x="36080" y="28223"/>
                        <a:pt x="34982" y="28442"/>
                      </a:cubicBezTo>
                      <a:cubicBezTo>
                        <a:pt x="35696" y="28333"/>
                        <a:pt x="36410" y="28223"/>
                        <a:pt x="37123" y="28223"/>
                      </a:cubicBezTo>
                      <a:cubicBezTo>
                        <a:pt x="36025" y="28168"/>
                        <a:pt x="34982" y="28113"/>
                        <a:pt x="33885" y="28113"/>
                      </a:cubicBezTo>
                      <a:cubicBezTo>
                        <a:pt x="34982" y="28168"/>
                        <a:pt x="36080" y="28388"/>
                        <a:pt x="37123" y="28717"/>
                      </a:cubicBezTo>
                      <a:cubicBezTo>
                        <a:pt x="36135" y="28388"/>
                        <a:pt x="35147" y="28113"/>
                        <a:pt x="34159" y="27784"/>
                      </a:cubicBezTo>
                      <a:cubicBezTo>
                        <a:pt x="35202" y="28168"/>
                        <a:pt x="36135" y="28607"/>
                        <a:pt x="37068" y="29156"/>
                      </a:cubicBezTo>
                      <a:cubicBezTo>
                        <a:pt x="36190" y="28607"/>
                        <a:pt x="35312" y="28058"/>
                        <a:pt x="34434" y="27509"/>
                      </a:cubicBezTo>
                      <a:cubicBezTo>
                        <a:pt x="35367" y="28113"/>
                        <a:pt x="36190" y="28772"/>
                        <a:pt x="36958" y="29595"/>
                      </a:cubicBezTo>
                      <a:cubicBezTo>
                        <a:pt x="36245" y="28827"/>
                        <a:pt x="35531" y="28113"/>
                        <a:pt x="34873" y="27345"/>
                      </a:cubicBezTo>
                      <a:cubicBezTo>
                        <a:pt x="36245" y="28772"/>
                        <a:pt x="37343" y="30418"/>
                        <a:pt x="38276" y="32120"/>
                      </a:cubicBezTo>
                      <a:cubicBezTo>
                        <a:pt x="37782" y="31187"/>
                        <a:pt x="37288" y="30254"/>
                        <a:pt x="36794" y="29376"/>
                      </a:cubicBezTo>
                      <a:cubicBezTo>
                        <a:pt x="37946" y="31571"/>
                        <a:pt x="38770" y="33876"/>
                        <a:pt x="39319" y="36237"/>
                      </a:cubicBezTo>
                      <a:cubicBezTo>
                        <a:pt x="39099" y="35194"/>
                        <a:pt x="38825" y="34151"/>
                        <a:pt x="38605" y="33053"/>
                      </a:cubicBezTo>
                      <a:cubicBezTo>
                        <a:pt x="39099" y="35468"/>
                        <a:pt x="39374" y="37883"/>
                        <a:pt x="39264" y="40353"/>
                      </a:cubicBezTo>
                      <a:cubicBezTo>
                        <a:pt x="39319" y="39255"/>
                        <a:pt x="39374" y="38213"/>
                        <a:pt x="39374" y="37115"/>
                      </a:cubicBezTo>
                      <a:cubicBezTo>
                        <a:pt x="39264" y="39091"/>
                        <a:pt x="38989" y="41012"/>
                        <a:pt x="38386" y="42933"/>
                      </a:cubicBezTo>
                      <a:cubicBezTo>
                        <a:pt x="38715" y="41945"/>
                        <a:pt x="38989" y="40957"/>
                        <a:pt x="39319" y="39969"/>
                      </a:cubicBezTo>
                      <a:cubicBezTo>
                        <a:pt x="38880" y="41286"/>
                        <a:pt x="38276" y="42604"/>
                        <a:pt x="37562" y="43811"/>
                      </a:cubicBezTo>
                      <a:cubicBezTo>
                        <a:pt x="38111" y="42933"/>
                        <a:pt x="38660" y="42055"/>
                        <a:pt x="39209" y="41177"/>
                      </a:cubicBezTo>
                      <a:cubicBezTo>
                        <a:pt x="38605" y="42164"/>
                        <a:pt x="37837" y="43043"/>
                        <a:pt x="37013" y="43811"/>
                      </a:cubicBezTo>
                      <a:cubicBezTo>
                        <a:pt x="37782" y="43098"/>
                        <a:pt x="38495" y="42384"/>
                        <a:pt x="39264" y="41725"/>
                      </a:cubicBezTo>
                      <a:cubicBezTo>
                        <a:pt x="38495" y="42439"/>
                        <a:pt x="37672" y="43043"/>
                        <a:pt x="36739" y="43592"/>
                      </a:cubicBezTo>
                      <a:cubicBezTo>
                        <a:pt x="37672" y="43098"/>
                        <a:pt x="38605" y="42604"/>
                        <a:pt x="39483" y="42110"/>
                      </a:cubicBezTo>
                      <a:cubicBezTo>
                        <a:pt x="38386" y="42713"/>
                        <a:pt x="37233" y="43152"/>
                        <a:pt x="36025" y="43427"/>
                      </a:cubicBezTo>
                      <a:cubicBezTo>
                        <a:pt x="37068" y="43207"/>
                        <a:pt x="38111" y="42933"/>
                        <a:pt x="39209" y="42713"/>
                      </a:cubicBezTo>
                      <a:cubicBezTo>
                        <a:pt x="37507" y="43098"/>
                        <a:pt x="35861" y="43207"/>
                        <a:pt x="34104" y="43152"/>
                      </a:cubicBezTo>
                      <a:cubicBezTo>
                        <a:pt x="35202" y="43207"/>
                        <a:pt x="36245" y="43262"/>
                        <a:pt x="37343" y="43262"/>
                      </a:cubicBezTo>
                      <a:cubicBezTo>
                        <a:pt x="35422" y="43152"/>
                        <a:pt x="33555" y="42878"/>
                        <a:pt x="31689" y="42274"/>
                      </a:cubicBezTo>
                      <a:cubicBezTo>
                        <a:pt x="32677" y="42604"/>
                        <a:pt x="33665" y="42878"/>
                        <a:pt x="34653" y="43207"/>
                      </a:cubicBezTo>
                      <a:cubicBezTo>
                        <a:pt x="33226" y="42713"/>
                        <a:pt x="31854" y="42110"/>
                        <a:pt x="30537" y="41286"/>
                      </a:cubicBezTo>
                      <a:cubicBezTo>
                        <a:pt x="31415" y="41835"/>
                        <a:pt x="32293" y="42384"/>
                        <a:pt x="33171" y="42933"/>
                      </a:cubicBezTo>
                      <a:cubicBezTo>
                        <a:pt x="31744" y="42000"/>
                        <a:pt x="30427" y="40957"/>
                        <a:pt x="29274" y="39695"/>
                      </a:cubicBezTo>
                      <a:cubicBezTo>
                        <a:pt x="29988" y="40463"/>
                        <a:pt x="30701" y="41177"/>
                        <a:pt x="31360" y="41945"/>
                      </a:cubicBezTo>
                      <a:cubicBezTo>
                        <a:pt x="30262" y="40737"/>
                        <a:pt x="29274" y="39365"/>
                        <a:pt x="28506" y="37883"/>
                      </a:cubicBezTo>
                      <a:cubicBezTo>
                        <a:pt x="29000" y="38816"/>
                        <a:pt x="29494" y="39749"/>
                        <a:pt x="29988" y="40628"/>
                      </a:cubicBezTo>
                      <a:cubicBezTo>
                        <a:pt x="29164" y="39036"/>
                        <a:pt x="28561" y="37444"/>
                        <a:pt x="28121" y="35688"/>
                      </a:cubicBezTo>
                      <a:cubicBezTo>
                        <a:pt x="28341" y="36731"/>
                        <a:pt x="28615" y="37773"/>
                        <a:pt x="28835" y="38871"/>
                      </a:cubicBezTo>
                      <a:cubicBezTo>
                        <a:pt x="28396" y="37005"/>
                        <a:pt x="28231" y="35194"/>
                        <a:pt x="28286" y="33273"/>
                      </a:cubicBezTo>
                      <a:cubicBezTo>
                        <a:pt x="28231" y="34370"/>
                        <a:pt x="28176" y="35413"/>
                        <a:pt x="28176" y="36511"/>
                      </a:cubicBezTo>
                      <a:cubicBezTo>
                        <a:pt x="28286" y="34755"/>
                        <a:pt x="28561" y="32998"/>
                        <a:pt x="29109" y="31297"/>
                      </a:cubicBezTo>
                      <a:cubicBezTo>
                        <a:pt x="28780" y="32285"/>
                        <a:pt x="28506" y="33273"/>
                        <a:pt x="28176" y="34261"/>
                      </a:cubicBezTo>
                      <a:cubicBezTo>
                        <a:pt x="28670" y="32779"/>
                        <a:pt x="29329" y="31352"/>
                        <a:pt x="30152" y="30034"/>
                      </a:cubicBezTo>
                      <a:cubicBezTo>
                        <a:pt x="29603" y="30912"/>
                        <a:pt x="29055" y="31791"/>
                        <a:pt x="28506" y="32669"/>
                      </a:cubicBezTo>
                      <a:cubicBezTo>
                        <a:pt x="29384" y="31297"/>
                        <a:pt x="30427" y="30034"/>
                        <a:pt x="31634" y="28937"/>
                      </a:cubicBezTo>
                      <a:cubicBezTo>
                        <a:pt x="30866" y="29650"/>
                        <a:pt x="30152" y="30364"/>
                        <a:pt x="29384" y="31022"/>
                      </a:cubicBezTo>
                      <a:cubicBezTo>
                        <a:pt x="30701" y="29815"/>
                        <a:pt x="32128" y="28827"/>
                        <a:pt x="33665" y="28003"/>
                      </a:cubicBezTo>
                      <a:cubicBezTo>
                        <a:pt x="32732" y="28497"/>
                        <a:pt x="31799" y="28991"/>
                        <a:pt x="30921" y="29485"/>
                      </a:cubicBezTo>
                      <a:cubicBezTo>
                        <a:pt x="31689" y="29101"/>
                        <a:pt x="32513" y="28717"/>
                        <a:pt x="33336" y="28388"/>
                      </a:cubicBezTo>
                      <a:cubicBezTo>
                        <a:pt x="39209" y="26027"/>
                        <a:pt x="42996" y="18892"/>
                        <a:pt x="40361" y="12799"/>
                      </a:cubicBezTo>
                      <a:cubicBezTo>
                        <a:pt x="37727" y="6981"/>
                        <a:pt x="30976" y="3304"/>
                        <a:pt x="24664" y="5829"/>
                      </a:cubicBezTo>
                      <a:lnTo>
                        <a:pt x="24664" y="5829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1" name="任意多边形: 形状 460"/>
                <p:cNvSpPr/>
                <p:nvPr/>
              </p:nvSpPr>
              <p:spPr>
                <a:xfrm>
                  <a:off x="11355071" y="1056649"/>
                  <a:ext cx="71355" cy="82332"/>
                </a:xfrm>
                <a:custGeom>
                  <a:avLst/>
                  <a:gdLst>
                    <a:gd name="connsiteX0" fmla="*/ 41351 w 71354"/>
                    <a:gd name="connsiteY0" fmla="*/ 4707 h 82332"/>
                    <a:gd name="connsiteX1" fmla="*/ 12590 w 71354"/>
                    <a:gd name="connsiteY1" fmla="*/ 15356 h 82332"/>
                    <a:gd name="connsiteX2" fmla="*/ 4137 w 71354"/>
                    <a:gd name="connsiteY2" fmla="*/ 44117 h 82332"/>
                    <a:gd name="connsiteX3" fmla="*/ 16158 w 71354"/>
                    <a:gd name="connsiteY3" fmla="*/ 71671 h 82332"/>
                    <a:gd name="connsiteX4" fmla="*/ 42614 w 71354"/>
                    <a:gd name="connsiteY4" fmla="*/ 81331 h 82332"/>
                    <a:gd name="connsiteX5" fmla="*/ 66380 w 71354"/>
                    <a:gd name="connsiteY5" fmla="*/ 64700 h 82332"/>
                    <a:gd name="connsiteX6" fmla="*/ 69948 w 71354"/>
                    <a:gd name="connsiteY6" fmla="*/ 50155 h 82332"/>
                    <a:gd name="connsiteX7" fmla="*/ 69564 w 71354"/>
                    <a:gd name="connsiteY7" fmla="*/ 42196 h 82332"/>
                    <a:gd name="connsiteX8" fmla="*/ 68466 w 71354"/>
                    <a:gd name="connsiteY8" fmla="*/ 33469 h 82332"/>
                    <a:gd name="connsiteX9" fmla="*/ 57982 w 71354"/>
                    <a:gd name="connsiteY9" fmla="*/ 12611 h 82332"/>
                    <a:gd name="connsiteX10" fmla="*/ 39759 w 71354"/>
                    <a:gd name="connsiteY10" fmla="*/ 6573 h 82332"/>
                    <a:gd name="connsiteX11" fmla="*/ 22964 w 71354"/>
                    <a:gd name="connsiteY11" fmla="*/ 16069 h 82332"/>
                    <a:gd name="connsiteX12" fmla="*/ 17530 w 71354"/>
                    <a:gd name="connsiteY12" fmla="*/ 37366 h 82332"/>
                    <a:gd name="connsiteX13" fmla="*/ 40693 w 71354"/>
                    <a:gd name="connsiteY13" fmla="*/ 69750 h 82332"/>
                    <a:gd name="connsiteX14" fmla="*/ 62209 w 71354"/>
                    <a:gd name="connsiteY14" fmla="*/ 55314 h 82332"/>
                    <a:gd name="connsiteX15" fmla="*/ 56061 w 71354"/>
                    <a:gd name="connsiteY15" fmla="*/ 32371 h 82332"/>
                    <a:gd name="connsiteX16" fmla="*/ 51011 w 71354"/>
                    <a:gd name="connsiteY16" fmla="*/ 25784 h 82332"/>
                    <a:gd name="connsiteX17" fmla="*/ 41681 w 71354"/>
                    <a:gd name="connsiteY17" fmla="*/ 20844 h 82332"/>
                    <a:gd name="connsiteX18" fmla="*/ 31856 w 71354"/>
                    <a:gd name="connsiteY18" fmla="*/ 25071 h 82332"/>
                    <a:gd name="connsiteX19" fmla="*/ 26531 w 71354"/>
                    <a:gd name="connsiteY19" fmla="*/ 34731 h 82332"/>
                    <a:gd name="connsiteX20" fmla="*/ 24281 w 71354"/>
                    <a:gd name="connsiteY20" fmla="*/ 48179 h 82332"/>
                    <a:gd name="connsiteX21" fmla="*/ 28617 w 71354"/>
                    <a:gd name="connsiteY21" fmla="*/ 56357 h 82332"/>
                    <a:gd name="connsiteX22" fmla="*/ 37454 w 71354"/>
                    <a:gd name="connsiteY22" fmla="*/ 59101 h 82332"/>
                    <a:gd name="connsiteX23" fmla="*/ 45632 w 71354"/>
                    <a:gd name="connsiteY23" fmla="*/ 54765 h 82332"/>
                    <a:gd name="connsiteX24" fmla="*/ 48377 w 71354"/>
                    <a:gd name="connsiteY24" fmla="*/ 45928 h 82332"/>
                    <a:gd name="connsiteX25" fmla="*/ 48377 w 71354"/>
                    <a:gd name="connsiteY25" fmla="*/ 45270 h 82332"/>
                    <a:gd name="connsiteX26" fmla="*/ 48267 w 71354"/>
                    <a:gd name="connsiteY26" fmla="*/ 48508 h 82332"/>
                    <a:gd name="connsiteX27" fmla="*/ 49365 w 71354"/>
                    <a:gd name="connsiteY27" fmla="*/ 42196 h 82332"/>
                    <a:gd name="connsiteX28" fmla="*/ 48432 w 71354"/>
                    <a:gd name="connsiteY28" fmla="*/ 45160 h 82332"/>
                    <a:gd name="connsiteX29" fmla="*/ 49859 w 71354"/>
                    <a:gd name="connsiteY29" fmla="*/ 41592 h 82332"/>
                    <a:gd name="connsiteX30" fmla="*/ 50792 w 71354"/>
                    <a:gd name="connsiteY30" fmla="*/ 39891 h 82332"/>
                    <a:gd name="connsiteX31" fmla="*/ 49804 w 71354"/>
                    <a:gd name="connsiteY31" fmla="*/ 41427 h 82332"/>
                    <a:gd name="connsiteX32" fmla="*/ 50572 w 71354"/>
                    <a:gd name="connsiteY32" fmla="*/ 40385 h 82332"/>
                    <a:gd name="connsiteX33" fmla="*/ 31416 w 71354"/>
                    <a:gd name="connsiteY33" fmla="*/ 39726 h 82332"/>
                    <a:gd name="connsiteX34" fmla="*/ 37619 w 71354"/>
                    <a:gd name="connsiteY34" fmla="*/ 48234 h 82332"/>
                    <a:gd name="connsiteX35" fmla="*/ 36137 w 71354"/>
                    <a:gd name="connsiteY35" fmla="*/ 45489 h 82332"/>
                    <a:gd name="connsiteX36" fmla="*/ 38662 w 71354"/>
                    <a:gd name="connsiteY36" fmla="*/ 51911 h 82332"/>
                    <a:gd name="connsiteX37" fmla="*/ 37948 w 71354"/>
                    <a:gd name="connsiteY37" fmla="*/ 48728 h 82332"/>
                    <a:gd name="connsiteX38" fmla="*/ 38387 w 71354"/>
                    <a:gd name="connsiteY38" fmla="*/ 52954 h 82332"/>
                    <a:gd name="connsiteX39" fmla="*/ 38497 w 71354"/>
                    <a:gd name="connsiteY39" fmla="*/ 49716 h 82332"/>
                    <a:gd name="connsiteX40" fmla="*/ 37893 w 71354"/>
                    <a:gd name="connsiteY40" fmla="*/ 53283 h 82332"/>
                    <a:gd name="connsiteX41" fmla="*/ 40473 w 71354"/>
                    <a:gd name="connsiteY41" fmla="*/ 47685 h 82332"/>
                    <a:gd name="connsiteX42" fmla="*/ 40693 w 71354"/>
                    <a:gd name="connsiteY42" fmla="*/ 47740 h 82332"/>
                    <a:gd name="connsiteX43" fmla="*/ 40693 w 71354"/>
                    <a:gd name="connsiteY43" fmla="*/ 47465 h 82332"/>
                    <a:gd name="connsiteX44" fmla="*/ 43437 w 71354"/>
                    <a:gd name="connsiteY44" fmla="*/ 45983 h 82332"/>
                    <a:gd name="connsiteX45" fmla="*/ 42120 w 71354"/>
                    <a:gd name="connsiteY45" fmla="*/ 46422 h 82332"/>
                    <a:gd name="connsiteX46" fmla="*/ 45303 w 71354"/>
                    <a:gd name="connsiteY46" fmla="*/ 45709 h 82332"/>
                    <a:gd name="connsiteX47" fmla="*/ 43382 w 71354"/>
                    <a:gd name="connsiteY47" fmla="*/ 45873 h 82332"/>
                    <a:gd name="connsiteX48" fmla="*/ 46620 w 71354"/>
                    <a:gd name="connsiteY48" fmla="*/ 45983 h 82332"/>
                    <a:gd name="connsiteX49" fmla="*/ 44096 w 71354"/>
                    <a:gd name="connsiteY49" fmla="*/ 45544 h 82332"/>
                    <a:gd name="connsiteX50" fmla="*/ 47060 w 71354"/>
                    <a:gd name="connsiteY50" fmla="*/ 46477 h 82332"/>
                    <a:gd name="connsiteX51" fmla="*/ 45578 w 71354"/>
                    <a:gd name="connsiteY51" fmla="*/ 45928 h 82332"/>
                    <a:gd name="connsiteX52" fmla="*/ 45523 w 71354"/>
                    <a:gd name="connsiteY52" fmla="*/ 45983 h 82332"/>
                    <a:gd name="connsiteX53" fmla="*/ 45578 w 71354"/>
                    <a:gd name="connsiteY53" fmla="*/ 45928 h 82332"/>
                    <a:gd name="connsiteX54" fmla="*/ 44370 w 71354"/>
                    <a:gd name="connsiteY54" fmla="*/ 44776 h 82332"/>
                    <a:gd name="connsiteX55" fmla="*/ 45193 w 71354"/>
                    <a:gd name="connsiteY55" fmla="*/ 45599 h 82332"/>
                    <a:gd name="connsiteX56" fmla="*/ 44370 w 71354"/>
                    <a:gd name="connsiteY56" fmla="*/ 44501 h 82332"/>
                    <a:gd name="connsiteX57" fmla="*/ 42614 w 71354"/>
                    <a:gd name="connsiteY57" fmla="*/ 41647 h 82332"/>
                    <a:gd name="connsiteX58" fmla="*/ 44096 w 71354"/>
                    <a:gd name="connsiteY58" fmla="*/ 44391 h 82332"/>
                    <a:gd name="connsiteX59" fmla="*/ 41516 w 71354"/>
                    <a:gd name="connsiteY59" fmla="*/ 37421 h 82332"/>
                    <a:gd name="connsiteX60" fmla="*/ 42229 w 71354"/>
                    <a:gd name="connsiteY60" fmla="*/ 40604 h 82332"/>
                    <a:gd name="connsiteX61" fmla="*/ 41461 w 71354"/>
                    <a:gd name="connsiteY61" fmla="*/ 32645 h 82332"/>
                    <a:gd name="connsiteX62" fmla="*/ 41351 w 71354"/>
                    <a:gd name="connsiteY62" fmla="*/ 35884 h 82332"/>
                    <a:gd name="connsiteX63" fmla="*/ 42449 w 71354"/>
                    <a:gd name="connsiteY63" fmla="*/ 29242 h 82332"/>
                    <a:gd name="connsiteX64" fmla="*/ 41516 w 71354"/>
                    <a:gd name="connsiteY64" fmla="*/ 32206 h 82332"/>
                    <a:gd name="connsiteX65" fmla="*/ 42394 w 71354"/>
                    <a:gd name="connsiteY65" fmla="*/ 29956 h 82332"/>
                    <a:gd name="connsiteX66" fmla="*/ 42174 w 71354"/>
                    <a:gd name="connsiteY66" fmla="*/ 30175 h 82332"/>
                    <a:gd name="connsiteX67" fmla="*/ 42174 w 71354"/>
                    <a:gd name="connsiteY67" fmla="*/ 30285 h 82332"/>
                    <a:gd name="connsiteX68" fmla="*/ 42778 w 71354"/>
                    <a:gd name="connsiteY68" fmla="*/ 29572 h 82332"/>
                    <a:gd name="connsiteX69" fmla="*/ 41461 w 71354"/>
                    <a:gd name="connsiteY69" fmla="*/ 30779 h 82332"/>
                    <a:gd name="connsiteX70" fmla="*/ 43217 w 71354"/>
                    <a:gd name="connsiteY70" fmla="*/ 29572 h 82332"/>
                    <a:gd name="connsiteX71" fmla="*/ 40473 w 71354"/>
                    <a:gd name="connsiteY71" fmla="*/ 31054 h 82332"/>
                    <a:gd name="connsiteX72" fmla="*/ 43217 w 71354"/>
                    <a:gd name="connsiteY72" fmla="*/ 30011 h 82332"/>
                    <a:gd name="connsiteX73" fmla="*/ 40034 w 71354"/>
                    <a:gd name="connsiteY73" fmla="*/ 30724 h 82332"/>
                    <a:gd name="connsiteX74" fmla="*/ 43382 w 71354"/>
                    <a:gd name="connsiteY74" fmla="*/ 30450 h 82332"/>
                    <a:gd name="connsiteX75" fmla="*/ 40144 w 71354"/>
                    <a:gd name="connsiteY75" fmla="*/ 30340 h 82332"/>
                    <a:gd name="connsiteX76" fmla="*/ 43053 w 71354"/>
                    <a:gd name="connsiteY76" fmla="*/ 30834 h 82332"/>
                    <a:gd name="connsiteX77" fmla="*/ 40089 w 71354"/>
                    <a:gd name="connsiteY77" fmla="*/ 29901 h 82332"/>
                    <a:gd name="connsiteX78" fmla="*/ 42504 w 71354"/>
                    <a:gd name="connsiteY78" fmla="*/ 30889 h 82332"/>
                    <a:gd name="connsiteX79" fmla="*/ 41241 w 71354"/>
                    <a:gd name="connsiteY79" fmla="*/ 30066 h 82332"/>
                    <a:gd name="connsiteX80" fmla="*/ 42339 w 71354"/>
                    <a:gd name="connsiteY80" fmla="*/ 30889 h 82332"/>
                    <a:gd name="connsiteX81" fmla="*/ 43162 w 71354"/>
                    <a:gd name="connsiteY81" fmla="*/ 31657 h 82332"/>
                    <a:gd name="connsiteX82" fmla="*/ 42284 w 71354"/>
                    <a:gd name="connsiteY82" fmla="*/ 30834 h 82332"/>
                    <a:gd name="connsiteX83" fmla="*/ 43931 w 71354"/>
                    <a:gd name="connsiteY83" fmla="*/ 33524 h 82332"/>
                    <a:gd name="connsiteX84" fmla="*/ 42449 w 71354"/>
                    <a:gd name="connsiteY84" fmla="*/ 30779 h 82332"/>
                    <a:gd name="connsiteX85" fmla="*/ 44754 w 71354"/>
                    <a:gd name="connsiteY85" fmla="*/ 37311 h 82332"/>
                    <a:gd name="connsiteX86" fmla="*/ 44041 w 71354"/>
                    <a:gd name="connsiteY86" fmla="*/ 34127 h 82332"/>
                    <a:gd name="connsiteX87" fmla="*/ 45358 w 71354"/>
                    <a:gd name="connsiteY87" fmla="*/ 43733 h 82332"/>
                    <a:gd name="connsiteX88" fmla="*/ 45907 w 71354"/>
                    <a:gd name="connsiteY88" fmla="*/ 50539 h 82332"/>
                    <a:gd name="connsiteX89" fmla="*/ 46017 w 71354"/>
                    <a:gd name="connsiteY89" fmla="*/ 47301 h 82332"/>
                    <a:gd name="connsiteX90" fmla="*/ 44974 w 71354"/>
                    <a:gd name="connsiteY90" fmla="*/ 53667 h 82332"/>
                    <a:gd name="connsiteX91" fmla="*/ 45907 w 71354"/>
                    <a:gd name="connsiteY91" fmla="*/ 50704 h 82332"/>
                    <a:gd name="connsiteX92" fmla="*/ 44480 w 71354"/>
                    <a:gd name="connsiteY92" fmla="*/ 54162 h 82332"/>
                    <a:gd name="connsiteX93" fmla="*/ 44041 w 71354"/>
                    <a:gd name="connsiteY93" fmla="*/ 54985 h 82332"/>
                    <a:gd name="connsiteX94" fmla="*/ 45084 w 71354"/>
                    <a:gd name="connsiteY94" fmla="*/ 53338 h 82332"/>
                    <a:gd name="connsiteX95" fmla="*/ 43986 w 71354"/>
                    <a:gd name="connsiteY95" fmla="*/ 54820 h 82332"/>
                    <a:gd name="connsiteX96" fmla="*/ 42888 w 71354"/>
                    <a:gd name="connsiteY96" fmla="*/ 56028 h 82332"/>
                    <a:gd name="connsiteX97" fmla="*/ 43711 w 71354"/>
                    <a:gd name="connsiteY97" fmla="*/ 55259 h 82332"/>
                    <a:gd name="connsiteX98" fmla="*/ 40802 w 71354"/>
                    <a:gd name="connsiteY98" fmla="*/ 57235 h 82332"/>
                    <a:gd name="connsiteX99" fmla="*/ 43547 w 71354"/>
                    <a:gd name="connsiteY99" fmla="*/ 55753 h 82332"/>
                    <a:gd name="connsiteX100" fmla="*/ 38991 w 71354"/>
                    <a:gd name="connsiteY100" fmla="*/ 57510 h 82332"/>
                    <a:gd name="connsiteX101" fmla="*/ 42174 w 71354"/>
                    <a:gd name="connsiteY101" fmla="*/ 56796 h 82332"/>
                    <a:gd name="connsiteX102" fmla="*/ 37289 w 71354"/>
                    <a:gd name="connsiteY102" fmla="*/ 57235 h 82332"/>
                    <a:gd name="connsiteX103" fmla="*/ 40528 w 71354"/>
                    <a:gd name="connsiteY103" fmla="*/ 57345 h 82332"/>
                    <a:gd name="connsiteX104" fmla="*/ 35478 w 71354"/>
                    <a:gd name="connsiteY104" fmla="*/ 56467 h 82332"/>
                    <a:gd name="connsiteX105" fmla="*/ 38442 w 71354"/>
                    <a:gd name="connsiteY105" fmla="*/ 57400 h 82332"/>
                    <a:gd name="connsiteX106" fmla="*/ 34710 w 71354"/>
                    <a:gd name="connsiteY106" fmla="*/ 55808 h 82332"/>
                    <a:gd name="connsiteX107" fmla="*/ 35259 w 71354"/>
                    <a:gd name="connsiteY107" fmla="*/ 56192 h 82332"/>
                    <a:gd name="connsiteX108" fmla="*/ 33447 w 71354"/>
                    <a:gd name="connsiteY108" fmla="*/ 54765 h 82332"/>
                    <a:gd name="connsiteX109" fmla="*/ 31856 w 71354"/>
                    <a:gd name="connsiteY109" fmla="*/ 53283 h 82332"/>
                    <a:gd name="connsiteX110" fmla="*/ 32898 w 71354"/>
                    <a:gd name="connsiteY110" fmla="*/ 54381 h 82332"/>
                    <a:gd name="connsiteX111" fmla="*/ 32130 w 71354"/>
                    <a:gd name="connsiteY111" fmla="*/ 53503 h 82332"/>
                    <a:gd name="connsiteX112" fmla="*/ 29221 w 71354"/>
                    <a:gd name="connsiteY112" fmla="*/ 49167 h 82332"/>
                    <a:gd name="connsiteX113" fmla="*/ 30703 w 71354"/>
                    <a:gd name="connsiteY113" fmla="*/ 51911 h 82332"/>
                    <a:gd name="connsiteX114" fmla="*/ 28288 w 71354"/>
                    <a:gd name="connsiteY114" fmla="*/ 45270 h 82332"/>
                    <a:gd name="connsiteX115" fmla="*/ 29001 w 71354"/>
                    <a:gd name="connsiteY115" fmla="*/ 48453 h 82332"/>
                    <a:gd name="connsiteX116" fmla="*/ 28233 w 71354"/>
                    <a:gd name="connsiteY116" fmla="*/ 39232 h 82332"/>
                    <a:gd name="connsiteX117" fmla="*/ 28123 w 71354"/>
                    <a:gd name="connsiteY117" fmla="*/ 42470 h 82332"/>
                    <a:gd name="connsiteX118" fmla="*/ 29770 w 71354"/>
                    <a:gd name="connsiteY118" fmla="*/ 33249 h 82332"/>
                    <a:gd name="connsiteX119" fmla="*/ 28837 w 71354"/>
                    <a:gd name="connsiteY119" fmla="*/ 36213 h 82332"/>
                    <a:gd name="connsiteX120" fmla="*/ 30374 w 71354"/>
                    <a:gd name="connsiteY120" fmla="*/ 32371 h 82332"/>
                    <a:gd name="connsiteX121" fmla="*/ 31307 w 71354"/>
                    <a:gd name="connsiteY121" fmla="*/ 30560 h 82332"/>
                    <a:gd name="connsiteX122" fmla="*/ 31032 w 71354"/>
                    <a:gd name="connsiteY122" fmla="*/ 30999 h 82332"/>
                    <a:gd name="connsiteX123" fmla="*/ 32240 w 71354"/>
                    <a:gd name="connsiteY123" fmla="*/ 29462 h 82332"/>
                    <a:gd name="connsiteX124" fmla="*/ 32898 w 71354"/>
                    <a:gd name="connsiteY124" fmla="*/ 28748 h 82332"/>
                    <a:gd name="connsiteX125" fmla="*/ 31581 w 71354"/>
                    <a:gd name="connsiteY125" fmla="*/ 29956 h 82332"/>
                    <a:gd name="connsiteX126" fmla="*/ 34820 w 71354"/>
                    <a:gd name="connsiteY126" fmla="*/ 27705 h 82332"/>
                    <a:gd name="connsiteX127" fmla="*/ 32075 w 71354"/>
                    <a:gd name="connsiteY127" fmla="*/ 29187 h 82332"/>
                    <a:gd name="connsiteX128" fmla="*/ 35972 w 71354"/>
                    <a:gd name="connsiteY128" fmla="*/ 27760 h 82332"/>
                    <a:gd name="connsiteX129" fmla="*/ 32789 w 71354"/>
                    <a:gd name="connsiteY129" fmla="*/ 28474 h 82332"/>
                    <a:gd name="connsiteX130" fmla="*/ 37289 w 71354"/>
                    <a:gd name="connsiteY130" fmla="*/ 28145 h 82332"/>
                    <a:gd name="connsiteX131" fmla="*/ 34051 w 71354"/>
                    <a:gd name="connsiteY131" fmla="*/ 28035 h 82332"/>
                    <a:gd name="connsiteX132" fmla="*/ 37180 w 71354"/>
                    <a:gd name="connsiteY132" fmla="*/ 28474 h 82332"/>
                    <a:gd name="connsiteX133" fmla="*/ 51231 w 71354"/>
                    <a:gd name="connsiteY133" fmla="*/ 18704 h 82332"/>
                    <a:gd name="connsiteX134" fmla="*/ 41351 w 71354"/>
                    <a:gd name="connsiteY134" fmla="*/ 4707 h 82332"/>
                    <a:gd name="connsiteX135" fmla="*/ 41351 w 71354"/>
                    <a:gd name="connsiteY135" fmla="*/ 4707 h 82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</a:cxnLst>
                  <a:rect l="l" t="t" r="r" b="b"/>
                  <a:pathLst>
                    <a:path w="71354" h="82332">
                      <a:moveTo>
                        <a:pt x="41351" y="4707"/>
                      </a:moveTo>
                      <a:cubicBezTo>
                        <a:pt x="30538" y="2512"/>
                        <a:pt x="19286" y="6519"/>
                        <a:pt x="12590" y="15356"/>
                      </a:cubicBezTo>
                      <a:cubicBezTo>
                        <a:pt x="6333" y="23644"/>
                        <a:pt x="3863" y="33853"/>
                        <a:pt x="4137" y="44117"/>
                      </a:cubicBezTo>
                      <a:cubicBezTo>
                        <a:pt x="4357" y="54765"/>
                        <a:pt x="8857" y="64096"/>
                        <a:pt x="16158" y="71671"/>
                      </a:cubicBezTo>
                      <a:cubicBezTo>
                        <a:pt x="22799" y="78587"/>
                        <a:pt x="33063" y="82484"/>
                        <a:pt x="42614" y="81331"/>
                      </a:cubicBezTo>
                      <a:cubicBezTo>
                        <a:pt x="52933" y="80069"/>
                        <a:pt x="61495" y="73811"/>
                        <a:pt x="66380" y="64700"/>
                      </a:cubicBezTo>
                      <a:cubicBezTo>
                        <a:pt x="68795" y="60199"/>
                        <a:pt x="69728" y="55149"/>
                        <a:pt x="69948" y="50155"/>
                      </a:cubicBezTo>
                      <a:cubicBezTo>
                        <a:pt x="70058" y="47465"/>
                        <a:pt x="70003" y="44885"/>
                        <a:pt x="69564" y="42196"/>
                      </a:cubicBezTo>
                      <a:cubicBezTo>
                        <a:pt x="69070" y="39287"/>
                        <a:pt x="68960" y="36378"/>
                        <a:pt x="68466" y="33469"/>
                      </a:cubicBezTo>
                      <a:cubicBezTo>
                        <a:pt x="67039" y="25565"/>
                        <a:pt x="64130" y="17990"/>
                        <a:pt x="57982" y="12611"/>
                      </a:cubicBezTo>
                      <a:cubicBezTo>
                        <a:pt x="53042" y="8275"/>
                        <a:pt x="46291" y="6134"/>
                        <a:pt x="39759" y="6573"/>
                      </a:cubicBezTo>
                      <a:cubicBezTo>
                        <a:pt x="33283" y="7068"/>
                        <a:pt x="26641" y="10635"/>
                        <a:pt x="22964" y="16069"/>
                      </a:cubicBezTo>
                      <a:cubicBezTo>
                        <a:pt x="18682" y="22436"/>
                        <a:pt x="17255" y="29736"/>
                        <a:pt x="17530" y="37366"/>
                      </a:cubicBezTo>
                      <a:cubicBezTo>
                        <a:pt x="18024" y="51033"/>
                        <a:pt x="26422" y="66731"/>
                        <a:pt x="40693" y="69750"/>
                      </a:cubicBezTo>
                      <a:cubicBezTo>
                        <a:pt x="50627" y="71835"/>
                        <a:pt x="60946" y="65853"/>
                        <a:pt x="62209" y="55314"/>
                      </a:cubicBezTo>
                      <a:cubicBezTo>
                        <a:pt x="63197" y="46971"/>
                        <a:pt x="60452" y="39342"/>
                        <a:pt x="56061" y="32371"/>
                      </a:cubicBezTo>
                      <a:cubicBezTo>
                        <a:pt x="54579" y="30011"/>
                        <a:pt x="52878" y="27815"/>
                        <a:pt x="51011" y="25784"/>
                      </a:cubicBezTo>
                      <a:cubicBezTo>
                        <a:pt x="48377" y="22875"/>
                        <a:pt x="45742" y="21009"/>
                        <a:pt x="41681" y="20844"/>
                      </a:cubicBezTo>
                      <a:cubicBezTo>
                        <a:pt x="38058" y="20680"/>
                        <a:pt x="34161" y="22052"/>
                        <a:pt x="31856" y="25071"/>
                      </a:cubicBezTo>
                      <a:cubicBezTo>
                        <a:pt x="29660" y="28035"/>
                        <a:pt x="27684" y="31218"/>
                        <a:pt x="26531" y="34731"/>
                      </a:cubicBezTo>
                      <a:cubicBezTo>
                        <a:pt x="24940" y="39397"/>
                        <a:pt x="24391" y="43294"/>
                        <a:pt x="24281" y="48179"/>
                      </a:cubicBezTo>
                      <a:cubicBezTo>
                        <a:pt x="24226" y="51088"/>
                        <a:pt x="26477" y="54601"/>
                        <a:pt x="28617" y="56357"/>
                      </a:cubicBezTo>
                      <a:cubicBezTo>
                        <a:pt x="30922" y="58223"/>
                        <a:pt x="34490" y="59486"/>
                        <a:pt x="37454" y="59101"/>
                      </a:cubicBezTo>
                      <a:cubicBezTo>
                        <a:pt x="40528" y="58662"/>
                        <a:pt x="43711" y="57345"/>
                        <a:pt x="45632" y="54765"/>
                      </a:cubicBezTo>
                      <a:cubicBezTo>
                        <a:pt x="47718" y="52076"/>
                        <a:pt x="48267" y="49331"/>
                        <a:pt x="48377" y="45928"/>
                      </a:cubicBezTo>
                      <a:cubicBezTo>
                        <a:pt x="48377" y="45709"/>
                        <a:pt x="48377" y="45489"/>
                        <a:pt x="48377" y="45270"/>
                      </a:cubicBezTo>
                      <a:cubicBezTo>
                        <a:pt x="48322" y="46367"/>
                        <a:pt x="48267" y="47410"/>
                        <a:pt x="48267" y="48508"/>
                      </a:cubicBezTo>
                      <a:cubicBezTo>
                        <a:pt x="48377" y="46367"/>
                        <a:pt x="48706" y="44282"/>
                        <a:pt x="49365" y="42196"/>
                      </a:cubicBezTo>
                      <a:cubicBezTo>
                        <a:pt x="49036" y="43184"/>
                        <a:pt x="48761" y="44172"/>
                        <a:pt x="48432" y="45160"/>
                      </a:cubicBezTo>
                      <a:cubicBezTo>
                        <a:pt x="48816" y="43952"/>
                        <a:pt x="49310" y="42745"/>
                        <a:pt x="49859" y="41592"/>
                      </a:cubicBezTo>
                      <a:cubicBezTo>
                        <a:pt x="50133" y="41043"/>
                        <a:pt x="50408" y="40330"/>
                        <a:pt x="50792" y="39891"/>
                      </a:cubicBezTo>
                      <a:cubicBezTo>
                        <a:pt x="50463" y="40385"/>
                        <a:pt x="50133" y="40933"/>
                        <a:pt x="49804" y="41427"/>
                      </a:cubicBezTo>
                      <a:cubicBezTo>
                        <a:pt x="50023" y="41098"/>
                        <a:pt x="50298" y="40714"/>
                        <a:pt x="50572" y="40385"/>
                      </a:cubicBezTo>
                      <a:cubicBezTo>
                        <a:pt x="44205" y="40165"/>
                        <a:pt x="37838" y="39945"/>
                        <a:pt x="31416" y="39726"/>
                      </a:cubicBezTo>
                      <a:cubicBezTo>
                        <a:pt x="33777" y="42361"/>
                        <a:pt x="35917" y="45160"/>
                        <a:pt x="37619" y="48234"/>
                      </a:cubicBezTo>
                      <a:cubicBezTo>
                        <a:pt x="37125" y="47301"/>
                        <a:pt x="36631" y="46367"/>
                        <a:pt x="36137" y="45489"/>
                      </a:cubicBezTo>
                      <a:cubicBezTo>
                        <a:pt x="37235" y="47520"/>
                        <a:pt x="38113" y="49661"/>
                        <a:pt x="38662" y="51911"/>
                      </a:cubicBezTo>
                      <a:cubicBezTo>
                        <a:pt x="38442" y="50868"/>
                        <a:pt x="38168" y="49825"/>
                        <a:pt x="37948" y="48728"/>
                      </a:cubicBezTo>
                      <a:cubicBezTo>
                        <a:pt x="38223" y="50100"/>
                        <a:pt x="38387" y="51472"/>
                        <a:pt x="38387" y="52954"/>
                      </a:cubicBezTo>
                      <a:cubicBezTo>
                        <a:pt x="38442" y="51856"/>
                        <a:pt x="38497" y="50813"/>
                        <a:pt x="38497" y="49716"/>
                      </a:cubicBezTo>
                      <a:cubicBezTo>
                        <a:pt x="38442" y="50923"/>
                        <a:pt x="38223" y="52076"/>
                        <a:pt x="37893" y="53283"/>
                      </a:cubicBezTo>
                      <a:cubicBezTo>
                        <a:pt x="38771" y="51417"/>
                        <a:pt x="39650" y="49551"/>
                        <a:pt x="40473" y="47685"/>
                      </a:cubicBezTo>
                      <a:cubicBezTo>
                        <a:pt x="40144" y="48179"/>
                        <a:pt x="39101" y="49222"/>
                        <a:pt x="40693" y="47740"/>
                      </a:cubicBezTo>
                      <a:cubicBezTo>
                        <a:pt x="42229" y="46312"/>
                        <a:pt x="41241" y="47191"/>
                        <a:pt x="40693" y="47465"/>
                      </a:cubicBezTo>
                      <a:cubicBezTo>
                        <a:pt x="41626" y="46971"/>
                        <a:pt x="42559" y="46477"/>
                        <a:pt x="43437" y="45983"/>
                      </a:cubicBezTo>
                      <a:cubicBezTo>
                        <a:pt x="42998" y="46203"/>
                        <a:pt x="42614" y="46312"/>
                        <a:pt x="42120" y="46422"/>
                      </a:cubicBezTo>
                      <a:cubicBezTo>
                        <a:pt x="43162" y="46203"/>
                        <a:pt x="44205" y="45928"/>
                        <a:pt x="45303" y="45709"/>
                      </a:cubicBezTo>
                      <a:cubicBezTo>
                        <a:pt x="44644" y="45819"/>
                        <a:pt x="44041" y="45873"/>
                        <a:pt x="43382" y="45873"/>
                      </a:cubicBezTo>
                      <a:cubicBezTo>
                        <a:pt x="44480" y="45928"/>
                        <a:pt x="45523" y="45983"/>
                        <a:pt x="46620" y="45983"/>
                      </a:cubicBezTo>
                      <a:cubicBezTo>
                        <a:pt x="45742" y="45928"/>
                        <a:pt x="44919" y="45764"/>
                        <a:pt x="44096" y="45544"/>
                      </a:cubicBezTo>
                      <a:cubicBezTo>
                        <a:pt x="45084" y="45873"/>
                        <a:pt x="46072" y="46148"/>
                        <a:pt x="47060" y="46477"/>
                      </a:cubicBezTo>
                      <a:cubicBezTo>
                        <a:pt x="46566" y="46312"/>
                        <a:pt x="46072" y="46148"/>
                        <a:pt x="45578" y="45928"/>
                      </a:cubicBezTo>
                      <a:cubicBezTo>
                        <a:pt x="45084" y="45709"/>
                        <a:pt x="43657" y="44830"/>
                        <a:pt x="45523" y="45983"/>
                      </a:cubicBezTo>
                      <a:cubicBezTo>
                        <a:pt x="47389" y="47191"/>
                        <a:pt x="46017" y="46258"/>
                        <a:pt x="45578" y="45928"/>
                      </a:cubicBezTo>
                      <a:cubicBezTo>
                        <a:pt x="45193" y="45599"/>
                        <a:pt x="44809" y="45050"/>
                        <a:pt x="44370" y="44776"/>
                      </a:cubicBezTo>
                      <a:cubicBezTo>
                        <a:pt x="44809" y="45050"/>
                        <a:pt x="46456" y="47136"/>
                        <a:pt x="45193" y="45599"/>
                      </a:cubicBezTo>
                      <a:cubicBezTo>
                        <a:pt x="44919" y="45215"/>
                        <a:pt x="44644" y="44885"/>
                        <a:pt x="44370" y="44501"/>
                      </a:cubicBezTo>
                      <a:cubicBezTo>
                        <a:pt x="43711" y="43568"/>
                        <a:pt x="43162" y="42635"/>
                        <a:pt x="42614" y="41647"/>
                      </a:cubicBezTo>
                      <a:cubicBezTo>
                        <a:pt x="43108" y="42580"/>
                        <a:pt x="43602" y="43513"/>
                        <a:pt x="44096" y="44391"/>
                      </a:cubicBezTo>
                      <a:cubicBezTo>
                        <a:pt x="42943" y="42196"/>
                        <a:pt x="42120" y="39891"/>
                        <a:pt x="41516" y="37421"/>
                      </a:cubicBezTo>
                      <a:cubicBezTo>
                        <a:pt x="41735" y="38464"/>
                        <a:pt x="42010" y="39506"/>
                        <a:pt x="42229" y="40604"/>
                      </a:cubicBezTo>
                      <a:cubicBezTo>
                        <a:pt x="41626" y="37969"/>
                        <a:pt x="41406" y="35335"/>
                        <a:pt x="41461" y="32645"/>
                      </a:cubicBezTo>
                      <a:cubicBezTo>
                        <a:pt x="41406" y="33743"/>
                        <a:pt x="41351" y="34786"/>
                        <a:pt x="41351" y="35884"/>
                      </a:cubicBezTo>
                      <a:cubicBezTo>
                        <a:pt x="41461" y="33633"/>
                        <a:pt x="41845" y="31438"/>
                        <a:pt x="42449" y="29242"/>
                      </a:cubicBezTo>
                      <a:cubicBezTo>
                        <a:pt x="42120" y="30230"/>
                        <a:pt x="41845" y="31218"/>
                        <a:pt x="41516" y="32206"/>
                      </a:cubicBezTo>
                      <a:cubicBezTo>
                        <a:pt x="41790" y="31438"/>
                        <a:pt x="42120" y="30724"/>
                        <a:pt x="42394" y="29956"/>
                      </a:cubicBezTo>
                      <a:cubicBezTo>
                        <a:pt x="42559" y="29517"/>
                        <a:pt x="43327" y="28364"/>
                        <a:pt x="42174" y="30175"/>
                      </a:cubicBezTo>
                      <a:cubicBezTo>
                        <a:pt x="40967" y="32096"/>
                        <a:pt x="41845" y="30669"/>
                        <a:pt x="42174" y="30285"/>
                      </a:cubicBezTo>
                      <a:cubicBezTo>
                        <a:pt x="42339" y="30066"/>
                        <a:pt x="42559" y="29846"/>
                        <a:pt x="42778" y="29572"/>
                      </a:cubicBezTo>
                      <a:cubicBezTo>
                        <a:pt x="43657" y="28419"/>
                        <a:pt x="41626" y="30724"/>
                        <a:pt x="41461" y="30779"/>
                      </a:cubicBezTo>
                      <a:cubicBezTo>
                        <a:pt x="41955" y="30669"/>
                        <a:pt x="42723" y="29846"/>
                        <a:pt x="43217" y="29572"/>
                      </a:cubicBezTo>
                      <a:cubicBezTo>
                        <a:pt x="42284" y="30066"/>
                        <a:pt x="41351" y="30560"/>
                        <a:pt x="40473" y="31054"/>
                      </a:cubicBezTo>
                      <a:cubicBezTo>
                        <a:pt x="41351" y="30614"/>
                        <a:pt x="42229" y="30230"/>
                        <a:pt x="43217" y="30011"/>
                      </a:cubicBezTo>
                      <a:cubicBezTo>
                        <a:pt x="42174" y="30230"/>
                        <a:pt x="41132" y="30505"/>
                        <a:pt x="40034" y="30724"/>
                      </a:cubicBezTo>
                      <a:cubicBezTo>
                        <a:pt x="41132" y="30505"/>
                        <a:pt x="42229" y="30395"/>
                        <a:pt x="43382" y="30450"/>
                      </a:cubicBezTo>
                      <a:cubicBezTo>
                        <a:pt x="42284" y="30395"/>
                        <a:pt x="41241" y="30340"/>
                        <a:pt x="40144" y="30340"/>
                      </a:cubicBezTo>
                      <a:cubicBezTo>
                        <a:pt x="41132" y="30395"/>
                        <a:pt x="42120" y="30560"/>
                        <a:pt x="43053" y="30834"/>
                      </a:cubicBezTo>
                      <a:cubicBezTo>
                        <a:pt x="42065" y="30505"/>
                        <a:pt x="41077" y="30230"/>
                        <a:pt x="40089" y="29901"/>
                      </a:cubicBezTo>
                      <a:cubicBezTo>
                        <a:pt x="40912" y="30175"/>
                        <a:pt x="41735" y="30505"/>
                        <a:pt x="42504" y="30889"/>
                      </a:cubicBezTo>
                      <a:cubicBezTo>
                        <a:pt x="44096" y="31603"/>
                        <a:pt x="40199" y="29187"/>
                        <a:pt x="41241" y="30066"/>
                      </a:cubicBezTo>
                      <a:cubicBezTo>
                        <a:pt x="41571" y="30340"/>
                        <a:pt x="41955" y="30614"/>
                        <a:pt x="42339" y="30889"/>
                      </a:cubicBezTo>
                      <a:cubicBezTo>
                        <a:pt x="42614" y="31163"/>
                        <a:pt x="42888" y="31438"/>
                        <a:pt x="43162" y="31657"/>
                      </a:cubicBezTo>
                      <a:cubicBezTo>
                        <a:pt x="40638" y="29572"/>
                        <a:pt x="41571" y="29846"/>
                        <a:pt x="42284" y="30834"/>
                      </a:cubicBezTo>
                      <a:cubicBezTo>
                        <a:pt x="42943" y="31657"/>
                        <a:pt x="43437" y="32590"/>
                        <a:pt x="43931" y="33524"/>
                      </a:cubicBezTo>
                      <a:cubicBezTo>
                        <a:pt x="43437" y="32590"/>
                        <a:pt x="42943" y="31657"/>
                        <a:pt x="42449" y="30779"/>
                      </a:cubicBezTo>
                      <a:cubicBezTo>
                        <a:pt x="43492" y="32865"/>
                        <a:pt x="44205" y="35060"/>
                        <a:pt x="44754" y="37311"/>
                      </a:cubicBezTo>
                      <a:cubicBezTo>
                        <a:pt x="44535" y="36268"/>
                        <a:pt x="44260" y="35225"/>
                        <a:pt x="44041" y="34127"/>
                      </a:cubicBezTo>
                      <a:cubicBezTo>
                        <a:pt x="44699" y="37311"/>
                        <a:pt x="44864" y="40549"/>
                        <a:pt x="45358" y="43733"/>
                      </a:cubicBezTo>
                      <a:cubicBezTo>
                        <a:pt x="45687" y="46038"/>
                        <a:pt x="45962" y="48234"/>
                        <a:pt x="45907" y="50539"/>
                      </a:cubicBezTo>
                      <a:cubicBezTo>
                        <a:pt x="45962" y="49441"/>
                        <a:pt x="46017" y="48398"/>
                        <a:pt x="46017" y="47301"/>
                      </a:cubicBezTo>
                      <a:cubicBezTo>
                        <a:pt x="45907" y="49441"/>
                        <a:pt x="45578" y="51582"/>
                        <a:pt x="44974" y="53667"/>
                      </a:cubicBezTo>
                      <a:cubicBezTo>
                        <a:pt x="45303" y="52680"/>
                        <a:pt x="45578" y="51691"/>
                        <a:pt x="45907" y="50704"/>
                      </a:cubicBezTo>
                      <a:cubicBezTo>
                        <a:pt x="45523" y="51911"/>
                        <a:pt x="45084" y="53064"/>
                        <a:pt x="44480" y="54162"/>
                      </a:cubicBezTo>
                      <a:cubicBezTo>
                        <a:pt x="44315" y="54436"/>
                        <a:pt x="44150" y="54710"/>
                        <a:pt x="44041" y="54985"/>
                      </a:cubicBezTo>
                      <a:cubicBezTo>
                        <a:pt x="43382" y="56247"/>
                        <a:pt x="45193" y="53283"/>
                        <a:pt x="45084" y="53338"/>
                      </a:cubicBezTo>
                      <a:cubicBezTo>
                        <a:pt x="44644" y="53722"/>
                        <a:pt x="44370" y="54381"/>
                        <a:pt x="43986" y="54820"/>
                      </a:cubicBezTo>
                      <a:cubicBezTo>
                        <a:pt x="43657" y="55259"/>
                        <a:pt x="43272" y="55643"/>
                        <a:pt x="42888" y="56028"/>
                      </a:cubicBezTo>
                      <a:cubicBezTo>
                        <a:pt x="41516" y="57510"/>
                        <a:pt x="45523" y="53832"/>
                        <a:pt x="43711" y="55259"/>
                      </a:cubicBezTo>
                      <a:cubicBezTo>
                        <a:pt x="42778" y="55973"/>
                        <a:pt x="41845" y="56631"/>
                        <a:pt x="40802" y="57235"/>
                      </a:cubicBezTo>
                      <a:cubicBezTo>
                        <a:pt x="41735" y="56741"/>
                        <a:pt x="42669" y="56247"/>
                        <a:pt x="43547" y="55753"/>
                      </a:cubicBezTo>
                      <a:cubicBezTo>
                        <a:pt x="42120" y="56522"/>
                        <a:pt x="40583" y="57125"/>
                        <a:pt x="38991" y="57510"/>
                      </a:cubicBezTo>
                      <a:cubicBezTo>
                        <a:pt x="40034" y="57290"/>
                        <a:pt x="41077" y="57016"/>
                        <a:pt x="42174" y="56796"/>
                      </a:cubicBezTo>
                      <a:cubicBezTo>
                        <a:pt x="40528" y="57180"/>
                        <a:pt x="38936" y="57290"/>
                        <a:pt x="37289" y="57235"/>
                      </a:cubicBezTo>
                      <a:cubicBezTo>
                        <a:pt x="38387" y="57290"/>
                        <a:pt x="39430" y="57345"/>
                        <a:pt x="40528" y="57345"/>
                      </a:cubicBezTo>
                      <a:cubicBezTo>
                        <a:pt x="38826" y="57235"/>
                        <a:pt x="37125" y="56961"/>
                        <a:pt x="35478" y="56467"/>
                      </a:cubicBezTo>
                      <a:cubicBezTo>
                        <a:pt x="36466" y="56796"/>
                        <a:pt x="37454" y="57071"/>
                        <a:pt x="38442" y="57400"/>
                      </a:cubicBezTo>
                      <a:cubicBezTo>
                        <a:pt x="37125" y="56961"/>
                        <a:pt x="35917" y="56467"/>
                        <a:pt x="34710" y="55808"/>
                      </a:cubicBezTo>
                      <a:cubicBezTo>
                        <a:pt x="32240" y="54436"/>
                        <a:pt x="37015" y="57455"/>
                        <a:pt x="35259" y="56192"/>
                      </a:cubicBezTo>
                      <a:cubicBezTo>
                        <a:pt x="34655" y="55753"/>
                        <a:pt x="33996" y="55259"/>
                        <a:pt x="33447" y="54765"/>
                      </a:cubicBezTo>
                      <a:cubicBezTo>
                        <a:pt x="32898" y="54271"/>
                        <a:pt x="32350" y="53777"/>
                        <a:pt x="31856" y="53283"/>
                      </a:cubicBezTo>
                      <a:cubicBezTo>
                        <a:pt x="30593" y="52076"/>
                        <a:pt x="33722" y="55424"/>
                        <a:pt x="32898" y="54381"/>
                      </a:cubicBezTo>
                      <a:cubicBezTo>
                        <a:pt x="32679" y="54052"/>
                        <a:pt x="32404" y="53777"/>
                        <a:pt x="32130" y="53503"/>
                      </a:cubicBezTo>
                      <a:cubicBezTo>
                        <a:pt x="31032" y="52131"/>
                        <a:pt x="30044" y="50704"/>
                        <a:pt x="29221" y="49167"/>
                      </a:cubicBezTo>
                      <a:cubicBezTo>
                        <a:pt x="29715" y="50100"/>
                        <a:pt x="30209" y="51033"/>
                        <a:pt x="30703" y="51911"/>
                      </a:cubicBezTo>
                      <a:cubicBezTo>
                        <a:pt x="29605" y="49825"/>
                        <a:pt x="28782" y="47575"/>
                        <a:pt x="28288" y="45270"/>
                      </a:cubicBezTo>
                      <a:cubicBezTo>
                        <a:pt x="28507" y="46312"/>
                        <a:pt x="28782" y="47355"/>
                        <a:pt x="29001" y="48453"/>
                      </a:cubicBezTo>
                      <a:cubicBezTo>
                        <a:pt x="28343" y="45434"/>
                        <a:pt x="28123" y="42306"/>
                        <a:pt x="28233" y="39232"/>
                      </a:cubicBezTo>
                      <a:cubicBezTo>
                        <a:pt x="28178" y="40330"/>
                        <a:pt x="28123" y="41373"/>
                        <a:pt x="28123" y="42470"/>
                      </a:cubicBezTo>
                      <a:cubicBezTo>
                        <a:pt x="28288" y="39342"/>
                        <a:pt x="28837" y="36213"/>
                        <a:pt x="29770" y="33249"/>
                      </a:cubicBezTo>
                      <a:cubicBezTo>
                        <a:pt x="29440" y="34237"/>
                        <a:pt x="29166" y="35225"/>
                        <a:pt x="28837" y="36213"/>
                      </a:cubicBezTo>
                      <a:cubicBezTo>
                        <a:pt x="29276" y="34896"/>
                        <a:pt x="29770" y="33578"/>
                        <a:pt x="30374" y="32371"/>
                      </a:cubicBezTo>
                      <a:cubicBezTo>
                        <a:pt x="30648" y="31767"/>
                        <a:pt x="30977" y="31163"/>
                        <a:pt x="31307" y="30560"/>
                      </a:cubicBezTo>
                      <a:cubicBezTo>
                        <a:pt x="32569" y="28364"/>
                        <a:pt x="29386" y="33304"/>
                        <a:pt x="31032" y="30999"/>
                      </a:cubicBezTo>
                      <a:cubicBezTo>
                        <a:pt x="31416" y="30450"/>
                        <a:pt x="31801" y="29956"/>
                        <a:pt x="32240" y="29462"/>
                      </a:cubicBezTo>
                      <a:cubicBezTo>
                        <a:pt x="32459" y="29242"/>
                        <a:pt x="32679" y="29023"/>
                        <a:pt x="32898" y="28748"/>
                      </a:cubicBezTo>
                      <a:cubicBezTo>
                        <a:pt x="33996" y="27541"/>
                        <a:pt x="30593" y="30779"/>
                        <a:pt x="31581" y="29956"/>
                      </a:cubicBezTo>
                      <a:cubicBezTo>
                        <a:pt x="32624" y="29132"/>
                        <a:pt x="33612" y="28309"/>
                        <a:pt x="34820" y="27705"/>
                      </a:cubicBezTo>
                      <a:cubicBezTo>
                        <a:pt x="33886" y="28199"/>
                        <a:pt x="32953" y="28693"/>
                        <a:pt x="32075" y="29187"/>
                      </a:cubicBezTo>
                      <a:cubicBezTo>
                        <a:pt x="33338" y="28529"/>
                        <a:pt x="34600" y="28035"/>
                        <a:pt x="35972" y="27760"/>
                      </a:cubicBezTo>
                      <a:cubicBezTo>
                        <a:pt x="34929" y="27980"/>
                        <a:pt x="33886" y="28254"/>
                        <a:pt x="32789" y="28474"/>
                      </a:cubicBezTo>
                      <a:cubicBezTo>
                        <a:pt x="34271" y="28145"/>
                        <a:pt x="35753" y="28035"/>
                        <a:pt x="37289" y="28145"/>
                      </a:cubicBezTo>
                      <a:cubicBezTo>
                        <a:pt x="36192" y="28090"/>
                        <a:pt x="35149" y="28035"/>
                        <a:pt x="34051" y="28035"/>
                      </a:cubicBezTo>
                      <a:cubicBezTo>
                        <a:pt x="35094" y="28090"/>
                        <a:pt x="36137" y="28254"/>
                        <a:pt x="37180" y="28474"/>
                      </a:cubicBezTo>
                      <a:cubicBezTo>
                        <a:pt x="43382" y="29736"/>
                        <a:pt x="50353" y="25071"/>
                        <a:pt x="51231" y="18704"/>
                      </a:cubicBezTo>
                      <a:cubicBezTo>
                        <a:pt x="51999" y="12117"/>
                        <a:pt x="47993" y="6025"/>
                        <a:pt x="41351" y="4707"/>
                      </a:cubicBezTo>
                      <a:lnTo>
                        <a:pt x="41351" y="470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31" name="组合 430"/>
              <p:cNvGrpSpPr/>
              <p:nvPr/>
            </p:nvGrpSpPr>
            <p:grpSpPr>
              <a:xfrm>
                <a:off x="11294344" y="1209856"/>
                <a:ext cx="708552" cy="560327"/>
                <a:chOff x="10851653" y="1362219"/>
                <a:chExt cx="1138650" cy="900451"/>
              </a:xfrm>
            </p:grpSpPr>
            <p:sp>
              <p:nvSpPr>
                <p:cNvPr id="435" name="任意多边形: 形状 434"/>
                <p:cNvSpPr/>
                <p:nvPr/>
              </p:nvSpPr>
              <p:spPr>
                <a:xfrm>
                  <a:off x="10851653" y="1887705"/>
                  <a:ext cx="230530" cy="268952"/>
                </a:xfrm>
                <a:custGeom>
                  <a:avLst/>
                  <a:gdLst>
                    <a:gd name="connsiteX0" fmla="*/ 227681 w 230529"/>
                    <a:gd name="connsiteY0" fmla="*/ 117506 h 268951"/>
                    <a:gd name="connsiteX1" fmla="*/ 218020 w 230529"/>
                    <a:gd name="connsiteY1" fmla="*/ 108998 h 268951"/>
                    <a:gd name="connsiteX2" fmla="*/ 148148 w 230529"/>
                    <a:gd name="connsiteY2" fmla="*/ 84408 h 268951"/>
                    <a:gd name="connsiteX3" fmla="*/ 121253 w 230529"/>
                    <a:gd name="connsiteY3" fmla="*/ 13603 h 268951"/>
                    <a:gd name="connsiteX4" fmla="*/ 104731 w 230529"/>
                    <a:gd name="connsiteY4" fmla="*/ 6577 h 268951"/>
                    <a:gd name="connsiteX5" fmla="*/ 100395 w 230529"/>
                    <a:gd name="connsiteY5" fmla="*/ 14316 h 268951"/>
                    <a:gd name="connsiteX6" fmla="*/ 11312 w 230529"/>
                    <a:gd name="connsiteY6" fmla="*/ 117945 h 268951"/>
                    <a:gd name="connsiteX7" fmla="*/ 4451 w 230529"/>
                    <a:gd name="connsiteY7" fmla="*/ 130075 h 268951"/>
                    <a:gd name="connsiteX8" fmla="*/ 4945 w 230529"/>
                    <a:gd name="connsiteY8" fmla="*/ 131173 h 268951"/>
                    <a:gd name="connsiteX9" fmla="*/ 11916 w 230529"/>
                    <a:gd name="connsiteY9" fmla="*/ 138363 h 268951"/>
                    <a:gd name="connsiteX10" fmla="*/ 82172 w 230529"/>
                    <a:gd name="connsiteY10" fmla="*/ 177389 h 268951"/>
                    <a:gd name="connsiteX11" fmla="*/ 106598 w 230529"/>
                    <a:gd name="connsiteY11" fmla="*/ 256208 h 268951"/>
                    <a:gd name="connsiteX12" fmla="*/ 109122 w 230529"/>
                    <a:gd name="connsiteY12" fmla="*/ 262410 h 268951"/>
                    <a:gd name="connsiteX13" fmla="*/ 128278 w 230529"/>
                    <a:gd name="connsiteY13" fmla="*/ 259282 h 268951"/>
                    <a:gd name="connsiteX14" fmla="*/ 218789 w 230529"/>
                    <a:gd name="connsiteY14" fmla="*/ 131392 h 268951"/>
                    <a:gd name="connsiteX15" fmla="*/ 227681 w 230529"/>
                    <a:gd name="connsiteY15" fmla="*/ 117506 h 268951"/>
                    <a:gd name="connsiteX16" fmla="*/ 116916 w 230529"/>
                    <a:gd name="connsiteY16" fmla="*/ 206095 h 268951"/>
                    <a:gd name="connsiteX17" fmla="*/ 98529 w 230529"/>
                    <a:gd name="connsiteY17" fmla="*/ 166411 h 268951"/>
                    <a:gd name="connsiteX18" fmla="*/ 46111 w 230529"/>
                    <a:gd name="connsiteY18" fmla="*/ 127825 h 268951"/>
                    <a:gd name="connsiteX19" fmla="*/ 109616 w 230529"/>
                    <a:gd name="connsiteY19" fmla="*/ 59983 h 268951"/>
                    <a:gd name="connsiteX20" fmla="*/ 175537 w 230529"/>
                    <a:gd name="connsiteY20" fmla="*/ 124092 h 268951"/>
                    <a:gd name="connsiteX21" fmla="*/ 116916 w 230529"/>
                    <a:gd name="connsiteY21" fmla="*/ 206095 h 268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30529" h="268951">
                      <a:moveTo>
                        <a:pt x="227681" y="117506"/>
                      </a:moveTo>
                      <a:cubicBezTo>
                        <a:pt x="226912" y="113005"/>
                        <a:pt x="222741" y="108449"/>
                        <a:pt x="218020" y="108998"/>
                      </a:cubicBezTo>
                      <a:cubicBezTo>
                        <a:pt x="191784" y="112072"/>
                        <a:pt x="166700" y="103125"/>
                        <a:pt x="148148" y="84408"/>
                      </a:cubicBezTo>
                      <a:cubicBezTo>
                        <a:pt x="129651" y="65582"/>
                        <a:pt x="120155" y="39784"/>
                        <a:pt x="121253" y="13603"/>
                      </a:cubicBezTo>
                      <a:cubicBezTo>
                        <a:pt x="121582" y="3997"/>
                        <a:pt x="110495" y="1747"/>
                        <a:pt x="104731" y="6577"/>
                      </a:cubicBezTo>
                      <a:cubicBezTo>
                        <a:pt x="102371" y="8114"/>
                        <a:pt x="100560" y="10639"/>
                        <a:pt x="100395" y="14316"/>
                      </a:cubicBezTo>
                      <a:cubicBezTo>
                        <a:pt x="98090" y="64045"/>
                        <a:pt x="61205" y="109931"/>
                        <a:pt x="11312" y="117945"/>
                      </a:cubicBezTo>
                      <a:cubicBezTo>
                        <a:pt x="6043" y="118768"/>
                        <a:pt x="3079" y="125300"/>
                        <a:pt x="4451" y="130075"/>
                      </a:cubicBezTo>
                      <a:cubicBezTo>
                        <a:pt x="4561" y="130514"/>
                        <a:pt x="4780" y="130734"/>
                        <a:pt x="4945" y="131173"/>
                      </a:cubicBezTo>
                      <a:cubicBezTo>
                        <a:pt x="5384" y="134466"/>
                        <a:pt x="7579" y="137430"/>
                        <a:pt x="11916" y="138363"/>
                      </a:cubicBezTo>
                      <a:cubicBezTo>
                        <a:pt x="38646" y="143852"/>
                        <a:pt x="65925" y="154226"/>
                        <a:pt x="82172" y="177389"/>
                      </a:cubicBezTo>
                      <a:cubicBezTo>
                        <a:pt x="98145" y="200222"/>
                        <a:pt x="103140" y="229148"/>
                        <a:pt x="106598" y="256208"/>
                      </a:cubicBezTo>
                      <a:cubicBezTo>
                        <a:pt x="106927" y="258568"/>
                        <a:pt x="107805" y="260709"/>
                        <a:pt x="109122" y="262410"/>
                      </a:cubicBezTo>
                      <a:cubicBezTo>
                        <a:pt x="112031" y="271741"/>
                        <a:pt x="128059" y="270698"/>
                        <a:pt x="128278" y="259282"/>
                      </a:cubicBezTo>
                      <a:cubicBezTo>
                        <a:pt x="129102" y="206370"/>
                        <a:pt x="156765" y="133808"/>
                        <a:pt x="218789" y="131392"/>
                      </a:cubicBezTo>
                      <a:cubicBezTo>
                        <a:pt x="226748" y="131118"/>
                        <a:pt x="229711" y="123214"/>
                        <a:pt x="227681" y="117506"/>
                      </a:cubicBezTo>
                      <a:close/>
                      <a:moveTo>
                        <a:pt x="116916" y="206095"/>
                      </a:moveTo>
                      <a:cubicBezTo>
                        <a:pt x="112745" y="191934"/>
                        <a:pt x="107092" y="178377"/>
                        <a:pt x="98529" y="166411"/>
                      </a:cubicBezTo>
                      <a:cubicBezTo>
                        <a:pt x="85136" y="147859"/>
                        <a:pt x="66639" y="135784"/>
                        <a:pt x="46111" y="127825"/>
                      </a:cubicBezTo>
                      <a:cubicBezTo>
                        <a:pt x="74762" y="114432"/>
                        <a:pt x="97267" y="89293"/>
                        <a:pt x="109616" y="59983"/>
                      </a:cubicBezTo>
                      <a:cubicBezTo>
                        <a:pt x="121582" y="89678"/>
                        <a:pt x="145568" y="113938"/>
                        <a:pt x="175537" y="124092"/>
                      </a:cubicBezTo>
                      <a:cubicBezTo>
                        <a:pt x="146337" y="140778"/>
                        <a:pt x="127016" y="172120"/>
                        <a:pt x="116916" y="20609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6" name="任意多边形: 形状 435"/>
                <p:cNvSpPr/>
                <p:nvPr/>
              </p:nvSpPr>
              <p:spPr>
                <a:xfrm>
                  <a:off x="10893647" y="1943517"/>
                  <a:ext cx="137220" cy="153687"/>
                </a:xfrm>
                <a:custGeom>
                  <a:avLst/>
                  <a:gdLst>
                    <a:gd name="connsiteX0" fmla="*/ 133543 w 137220"/>
                    <a:gd name="connsiteY0" fmla="*/ 68226 h 153686"/>
                    <a:gd name="connsiteX1" fmla="*/ 74922 w 137220"/>
                    <a:gd name="connsiteY1" fmla="*/ 150229 h 153686"/>
                    <a:gd name="connsiteX2" fmla="*/ 56535 w 137220"/>
                    <a:gd name="connsiteY2" fmla="*/ 110545 h 153686"/>
                    <a:gd name="connsiteX3" fmla="*/ 4117 w 137220"/>
                    <a:gd name="connsiteY3" fmla="*/ 71958 h 153686"/>
                    <a:gd name="connsiteX4" fmla="*/ 67622 w 137220"/>
                    <a:gd name="connsiteY4" fmla="*/ 4117 h 153686"/>
                    <a:gd name="connsiteX5" fmla="*/ 133543 w 137220"/>
                    <a:gd name="connsiteY5" fmla="*/ 68226 h 153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220" h="153686">
                      <a:moveTo>
                        <a:pt x="133543" y="68226"/>
                      </a:moveTo>
                      <a:cubicBezTo>
                        <a:pt x="104342" y="84912"/>
                        <a:pt x="85022" y="116308"/>
                        <a:pt x="74922" y="150229"/>
                      </a:cubicBezTo>
                      <a:cubicBezTo>
                        <a:pt x="70751" y="136068"/>
                        <a:pt x="65097" y="122510"/>
                        <a:pt x="56535" y="110545"/>
                      </a:cubicBezTo>
                      <a:cubicBezTo>
                        <a:pt x="43142" y="91992"/>
                        <a:pt x="24645" y="79917"/>
                        <a:pt x="4117" y="71958"/>
                      </a:cubicBezTo>
                      <a:cubicBezTo>
                        <a:pt x="32768" y="58566"/>
                        <a:pt x="55272" y="33427"/>
                        <a:pt x="67622" y="4117"/>
                      </a:cubicBezTo>
                      <a:cubicBezTo>
                        <a:pt x="79588" y="33811"/>
                        <a:pt x="103574" y="58072"/>
                        <a:pt x="133543" y="6822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7" name="任意多边形: 形状 436"/>
                <p:cNvSpPr/>
                <p:nvPr/>
              </p:nvSpPr>
              <p:spPr>
                <a:xfrm>
                  <a:off x="11119951" y="1362219"/>
                  <a:ext cx="197597" cy="230530"/>
                </a:xfrm>
                <a:custGeom>
                  <a:avLst/>
                  <a:gdLst>
                    <a:gd name="connsiteX0" fmla="*/ 196609 w 197597"/>
                    <a:gd name="connsiteY0" fmla="*/ 101741 h 230529"/>
                    <a:gd name="connsiteX1" fmla="*/ 188266 w 197597"/>
                    <a:gd name="connsiteY1" fmla="*/ 94440 h 230529"/>
                    <a:gd name="connsiteX2" fmla="*/ 128108 w 197597"/>
                    <a:gd name="connsiteY2" fmla="*/ 73254 h 230529"/>
                    <a:gd name="connsiteX3" fmla="*/ 104946 w 197597"/>
                    <a:gd name="connsiteY3" fmla="*/ 12273 h 230529"/>
                    <a:gd name="connsiteX4" fmla="*/ 90730 w 197597"/>
                    <a:gd name="connsiteY4" fmla="*/ 6235 h 230529"/>
                    <a:gd name="connsiteX5" fmla="*/ 86997 w 197597"/>
                    <a:gd name="connsiteY5" fmla="*/ 12877 h 230529"/>
                    <a:gd name="connsiteX6" fmla="*/ 10319 w 197597"/>
                    <a:gd name="connsiteY6" fmla="*/ 102125 h 230529"/>
                    <a:gd name="connsiteX7" fmla="*/ 4391 w 197597"/>
                    <a:gd name="connsiteY7" fmla="*/ 112554 h 230529"/>
                    <a:gd name="connsiteX8" fmla="*/ 4830 w 197597"/>
                    <a:gd name="connsiteY8" fmla="*/ 113487 h 230529"/>
                    <a:gd name="connsiteX9" fmla="*/ 10813 w 197597"/>
                    <a:gd name="connsiteY9" fmla="*/ 119689 h 230529"/>
                    <a:gd name="connsiteX10" fmla="*/ 71299 w 197597"/>
                    <a:gd name="connsiteY10" fmla="*/ 153280 h 230529"/>
                    <a:gd name="connsiteX11" fmla="*/ 92321 w 197597"/>
                    <a:gd name="connsiteY11" fmla="*/ 221122 h 230529"/>
                    <a:gd name="connsiteX12" fmla="*/ 94517 w 197597"/>
                    <a:gd name="connsiteY12" fmla="*/ 226446 h 230529"/>
                    <a:gd name="connsiteX13" fmla="*/ 111038 w 197597"/>
                    <a:gd name="connsiteY13" fmla="*/ 223757 h 230529"/>
                    <a:gd name="connsiteX14" fmla="*/ 188979 w 197597"/>
                    <a:gd name="connsiteY14" fmla="*/ 113651 h 230529"/>
                    <a:gd name="connsiteX15" fmla="*/ 196609 w 197597"/>
                    <a:gd name="connsiteY15" fmla="*/ 101741 h 230529"/>
                    <a:gd name="connsiteX16" fmla="*/ 101213 w 197597"/>
                    <a:gd name="connsiteY16" fmla="*/ 177980 h 230529"/>
                    <a:gd name="connsiteX17" fmla="*/ 85351 w 197597"/>
                    <a:gd name="connsiteY17" fmla="*/ 143785 h 230529"/>
                    <a:gd name="connsiteX18" fmla="*/ 40233 w 197597"/>
                    <a:gd name="connsiteY18" fmla="*/ 110577 h 230529"/>
                    <a:gd name="connsiteX19" fmla="*/ 94956 w 197597"/>
                    <a:gd name="connsiteY19" fmla="*/ 52177 h 230529"/>
                    <a:gd name="connsiteX20" fmla="*/ 151710 w 197597"/>
                    <a:gd name="connsiteY20" fmla="*/ 107394 h 230529"/>
                    <a:gd name="connsiteX21" fmla="*/ 101213 w 197597"/>
                    <a:gd name="connsiteY21" fmla="*/ 177980 h 23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7597" h="230529">
                      <a:moveTo>
                        <a:pt x="196609" y="101741"/>
                      </a:moveTo>
                      <a:cubicBezTo>
                        <a:pt x="195950" y="97844"/>
                        <a:pt x="192382" y="93946"/>
                        <a:pt x="188266" y="94440"/>
                      </a:cubicBezTo>
                      <a:cubicBezTo>
                        <a:pt x="165707" y="97075"/>
                        <a:pt x="144081" y="89391"/>
                        <a:pt x="128108" y="73254"/>
                      </a:cubicBezTo>
                      <a:cubicBezTo>
                        <a:pt x="112191" y="57062"/>
                        <a:pt x="104013" y="34832"/>
                        <a:pt x="104946" y="12273"/>
                      </a:cubicBezTo>
                      <a:cubicBezTo>
                        <a:pt x="105220" y="4040"/>
                        <a:pt x="95670" y="2064"/>
                        <a:pt x="90730" y="6235"/>
                      </a:cubicBezTo>
                      <a:cubicBezTo>
                        <a:pt x="88699" y="7553"/>
                        <a:pt x="87162" y="9748"/>
                        <a:pt x="86997" y="12877"/>
                      </a:cubicBezTo>
                      <a:cubicBezTo>
                        <a:pt x="85021" y="55689"/>
                        <a:pt x="53241" y="95154"/>
                        <a:pt x="10319" y="102125"/>
                      </a:cubicBezTo>
                      <a:cubicBezTo>
                        <a:pt x="5818" y="102838"/>
                        <a:pt x="3238" y="108492"/>
                        <a:pt x="4391" y="112554"/>
                      </a:cubicBezTo>
                      <a:cubicBezTo>
                        <a:pt x="4446" y="112938"/>
                        <a:pt x="4665" y="113157"/>
                        <a:pt x="4830" y="113487"/>
                      </a:cubicBezTo>
                      <a:cubicBezTo>
                        <a:pt x="5214" y="116341"/>
                        <a:pt x="7080" y="118866"/>
                        <a:pt x="10813" y="119689"/>
                      </a:cubicBezTo>
                      <a:cubicBezTo>
                        <a:pt x="33811" y="124409"/>
                        <a:pt x="57358" y="133356"/>
                        <a:pt x="71299" y="153280"/>
                      </a:cubicBezTo>
                      <a:cubicBezTo>
                        <a:pt x="85021" y="172930"/>
                        <a:pt x="89357" y="197850"/>
                        <a:pt x="92321" y="221122"/>
                      </a:cubicBezTo>
                      <a:cubicBezTo>
                        <a:pt x="92596" y="223153"/>
                        <a:pt x="93364" y="225019"/>
                        <a:pt x="94517" y="226446"/>
                      </a:cubicBezTo>
                      <a:cubicBezTo>
                        <a:pt x="96987" y="234460"/>
                        <a:pt x="110819" y="233582"/>
                        <a:pt x="111038" y="223757"/>
                      </a:cubicBezTo>
                      <a:cubicBezTo>
                        <a:pt x="111752" y="178200"/>
                        <a:pt x="135573" y="115737"/>
                        <a:pt x="188979" y="113651"/>
                      </a:cubicBezTo>
                      <a:cubicBezTo>
                        <a:pt x="195785" y="113432"/>
                        <a:pt x="198365" y="106626"/>
                        <a:pt x="196609" y="101741"/>
                      </a:cubicBezTo>
                      <a:close/>
                      <a:moveTo>
                        <a:pt x="101213" y="177980"/>
                      </a:moveTo>
                      <a:cubicBezTo>
                        <a:pt x="97646" y="165795"/>
                        <a:pt x="92760" y="154104"/>
                        <a:pt x="85351" y="143785"/>
                      </a:cubicBezTo>
                      <a:cubicBezTo>
                        <a:pt x="73824" y="127812"/>
                        <a:pt x="57907" y="117439"/>
                        <a:pt x="40233" y="110577"/>
                      </a:cubicBezTo>
                      <a:cubicBezTo>
                        <a:pt x="64932" y="99051"/>
                        <a:pt x="84253" y="77425"/>
                        <a:pt x="94956" y="52177"/>
                      </a:cubicBezTo>
                      <a:cubicBezTo>
                        <a:pt x="105275" y="77755"/>
                        <a:pt x="125913" y="98612"/>
                        <a:pt x="151710" y="107394"/>
                      </a:cubicBezTo>
                      <a:cubicBezTo>
                        <a:pt x="126572" y="121720"/>
                        <a:pt x="109940" y="148780"/>
                        <a:pt x="101213" y="17798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8" name="任意多边形: 形状 437"/>
                <p:cNvSpPr/>
                <p:nvPr/>
              </p:nvSpPr>
              <p:spPr>
                <a:xfrm>
                  <a:off x="11156122" y="1410279"/>
                  <a:ext cx="115265" cy="131731"/>
                </a:xfrm>
                <a:custGeom>
                  <a:avLst/>
                  <a:gdLst>
                    <a:gd name="connsiteX0" fmla="*/ 115539 w 115264"/>
                    <a:gd name="connsiteY0" fmla="*/ 59279 h 131731"/>
                    <a:gd name="connsiteX1" fmla="*/ 65097 w 115264"/>
                    <a:gd name="connsiteY1" fmla="*/ 129920 h 131731"/>
                    <a:gd name="connsiteX2" fmla="*/ 49235 w 115264"/>
                    <a:gd name="connsiteY2" fmla="*/ 95725 h 131731"/>
                    <a:gd name="connsiteX3" fmla="*/ 4117 w 115264"/>
                    <a:gd name="connsiteY3" fmla="*/ 62517 h 131731"/>
                    <a:gd name="connsiteX4" fmla="*/ 58840 w 115264"/>
                    <a:gd name="connsiteY4" fmla="*/ 4117 h 131731"/>
                    <a:gd name="connsiteX5" fmla="*/ 115539 w 115264"/>
                    <a:gd name="connsiteY5" fmla="*/ 59279 h 131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5264" h="131731">
                      <a:moveTo>
                        <a:pt x="115539" y="59279"/>
                      </a:moveTo>
                      <a:cubicBezTo>
                        <a:pt x="90401" y="73660"/>
                        <a:pt x="73770" y="100665"/>
                        <a:pt x="65097" y="129920"/>
                      </a:cubicBezTo>
                      <a:cubicBezTo>
                        <a:pt x="61530" y="117735"/>
                        <a:pt x="56644" y="106044"/>
                        <a:pt x="49235" y="95725"/>
                      </a:cubicBezTo>
                      <a:cubicBezTo>
                        <a:pt x="37708" y="79752"/>
                        <a:pt x="21791" y="69378"/>
                        <a:pt x="4117" y="62517"/>
                      </a:cubicBezTo>
                      <a:cubicBezTo>
                        <a:pt x="28816" y="50991"/>
                        <a:pt x="48137" y="29365"/>
                        <a:pt x="58840" y="4117"/>
                      </a:cubicBezTo>
                      <a:cubicBezTo>
                        <a:pt x="69049" y="29640"/>
                        <a:pt x="89742" y="50552"/>
                        <a:pt x="115539" y="592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9" name="任意多边形: 形状 438"/>
                <p:cNvSpPr/>
                <p:nvPr/>
              </p:nvSpPr>
              <p:spPr>
                <a:xfrm>
                  <a:off x="11249314" y="1477771"/>
                  <a:ext cx="740989" cy="784899"/>
                </a:xfrm>
                <a:custGeom>
                  <a:avLst/>
                  <a:gdLst>
                    <a:gd name="connsiteX0" fmla="*/ 743302 w 740989"/>
                    <a:gd name="connsiteY0" fmla="*/ 391483 h 784899"/>
                    <a:gd name="connsiteX1" fmla="*/ 726780 w 740989"/>
                    <a:gd name="connsiteY1" fmla="*/ 381603 h 784899"/>
                    <a:gd name="connsiteX2" fmla="*/ 602185 w 740989"/>
                    <a:gd name="connsiteY2" fmla="*/ 418378 h 784899"/>
                    <a:gd name="connsiteX3" fmla="*/ 601800 w 740989"/>
                    <a:gd name="connsiteY3" fmla="*/ 418488 h 784899"/>
                    <a:gd name="connsiteX4" fmla="*/ 487853 w 740989"/>
                    <a:gd name="connsiteY4" fmla="*/ 336650 h 784899"/>
                    <a:gd name="connsiteX5" fmla="*/ 489444 w 740989"/>
                    <a:gd name="connsiteY5" fmla="*/ 208925 h 784899"/>
                    <a:gd name="connsiteX6" fmla="*/ 484120 w 740989"/>
                    <a:gd name="connsiteY6" fmla="*/ 198551 h 784899"/>
                    <a:gd name="connsiteX7" fmla="*/ 483187 w 740989"/>
                    <a:gd name="connsiteY7" fmla="*/ 197234 h 784899"/>
                    <a:gd name="connsiteX8" fmla="*/ 366221 w 740989"/>
                    <a:gd name="connsiteY8" fmla="*/ 112542 h 784899"/>
                    <a:gd name="connsiteX9" fmla="*/ 367209 w 740989"/>
                    <a:gd name="connsiteY9" fmla="*/ 16158 h 784899"/>
                    <a:gd name="connsiteX10" fmla="*/ 353981 w 740989"/>
                    <a:gd name="connsiteY10" fmla="*/ 2381 h 784899"/>
                    <a:gd name="connsiteX11" fmla="*/ 339820 w 740989"/>
                    <a:gd name="connsiteY11" fmla="*/ 15170 h 784899"/>
                    <a:gd name="connsiteX12" fmla="*/ 338832 w 740989"/>
                    <a:gd name="connsiteY12" fmla="*/ 111060 h 784899"/>
                    <a:gd name="connsiteX13" fmla="*/ 225103 w 740989"/>
                    <a:gd name="connsiteY13" fmla="*/ 202229 h 784899"/>
                    <a:gd name="connsiteX14" fmla="*/ 220822 w 740989"/>
                    <a:gd name="connsiteY14" fmla="*/ 211395 h 784899"/>
                    <a:gd name="connsiteX15" fmla="*/ 217968 w 740989"/>
                    <a:gd name="connsiteY15" fmla="*/ 219079 h 784899"/>
                    <a:gd name="connsiteX16" fmla="*/ 221261 w 740989"/>
                    <a:gd name="connsiteY16" fmla="*/ 329185 h 784899"/>
                    <a:gd name="connsiteX17" fmla="*/ 112034 w 740989"/>
                    <a:gd name="connsiteY17" fmla="*/ 416731 h 784899"/>
                    <a:gd name="connsiteX18" fmla="*/ 20206 w 740989"/>
                    <a:gd name="connsiteY18" fmla="*/ 378584 h 784899"/>
                    <a:gd name="connsiteX19" fmla="*/ 3026 w 740989"/>
                    <a:gd name="connsiteY19" fmla="*/ 387257 h 784899"/>
                    <a:gd name="connsiteX20" fmla="*/ 12028 w 740989"/>
                    <a:gd name="connsiteY20" fmla="*/ 403942 h 784899"/>
                    <a:gd name="connsiteX21" fmla="*/ 101331 w 740989"/>
                    <a:gd name="connsiteY21" fmla="*/ 441047 h 784899"/>
                    <a:gd name="connsiteX22" fmla="*/ 106875 w 740989"/>
                    <a:gd name="connsiteY22" fmla="*/ 555653 h 784899"/>
                    <a:gd name="connsiteX23" fmla="*/ 111979 w 740989"/>
                    <a:gd name="connsiteY23" fmla="*/ 566082 h 784899"/>
                    <a:gd name="connsiteX24" fmla="*/ 114943 w 740989"/>
                    <a:gd name="connsiteY24" fmla="*/ 570473 h 784899"/>
                    <a:gd name="connsiteX25" fmla="*/ 225652 w 740989"/>
                    <a:gd name="connsiteY25" fmla="*/ 659117 h 784899"/>
                    <a:gd name="connsiteX26" fmla="*/ 235203 w 740989"/>
                    <a:gd name="connsiteY26" fmla="*/ 661093 h 784899"/>
                    <a:gd name="connsiteX27" fmla="*/ 245522 w 740989"/>
                    <a:gd name="connsiteY27" fmla="*/ 657745 h 784899"/>
                    <a:gd name="connsiteX28" fmla="*/ 350852 w 740989"/>
                    <a:gd name="connsiteY28" fmla="*/ 579090 h 784899"/>
                    <a:gd name="connsiteX29" fmla="*/ 468642 w 740989"/>
                    <a:gd name="connsiteY29" fmla="*/ 660215 h 784899"/>
                    <a:gd name="connsiteX30" fmla="*/ 470947 w 740989"/>
                    <a:gd name="connsiteY30" fmla="*/ 771747 h 784899"/>
                    <a:gd name="connsiteX31" fmla="*/ 498336 w 740989"/>
                    <a:gd name="connsiteY31" fmla="*/ 772735 h 784899"/>
                    <a:gd name="connsiteX32" fmla="*/ 495921 w 740989"/>
                    <a:gd name="connsiteY32" fmla="*/ 659501 h 784899"/>
                    <a:gd name="connsiteX33" fmla="*/ 549163 w 740989"/>
                    <a:gd name="connsiteY33" fmla="*/ 618061 h 784899"/>
                    <a:gd name="connsiteX34" fmla="*/ 602075 w 740989"/>
                    <a:gd name="connsiteY34" fmla="*/ 575084 h 784899"/>
                    <a:gd name="connsiteX35" fmla="*/ 606356 w 740989"/>
                    <a:gd name="connsiteY35" fmla="*/ 566027 h 784899"/>
                    <a:gd name="connsiteX36" fmla="*/ 606411 w 740989"/>
                    <a:gd name="connsiteY36" fmla="*/ 565807 h 784899"/>
                    <a:gd name="connsiteX37" fmla="*/ 614260 w 740989"/>
                    <a:gd name="connsiteY37" fmla="*/ 442639 h 784899"/>
                    <a:gd name="connsiteX38" fmla="*/ 733257 w 740989"/>
                    <a:gd name="connsiteY38" fmla="*/ 407400 h 784899"/>
                    <a:gd name="connsiteX39" fmla="*/ 743302 w 740989"/>
                    <a:gd name="connsiteY39" fmla="*/ 391483 h 784899"/>
                    <a:gd name="connsiteX40" fmla="*/ 366550 w 740989"/>
                    <a:gd name="connsiteY40" fmla="*/ 415085 h 784899"/>
                    <a:gd name="connsiteX41" fmla="*/ 366385 w 740989"/>
                    <a:gd name="connsiteY41" fmla="*/ 414810 h 784899"/>
                    <a:gd name="connsiteX42" fmla="*/ 248650 w 740989"/>
                    <a:gd name="connsiteY42" fmla="*/ 329624 h 784899"/>
                    <a:gd name="connsiteX43" fmla="*/ 245412 w 740989"/>
                    <a:gd name="connsiteY43" fmla="*/ 220507 h 784899"/>
                    <a:gd name="connsiteX44" fmla="*/ 351840 w 740989"/>
                    <a:gd name="connsiteY44" fmla="*/ 135210 h 784899"/>
                    <a:gd name="connsiteX45" fmla="*/ 462110 w 740989"/>
                    <a:gd name="connsiteY45" fmla="*/ 214579 h 784899"/>
                    <a:gd name="connsiteX46" fmla="*/ 460024 w 740989"/>
                    <a:gd name="connsiteY46" fmla="*/ 340217 h 784899"/>
                    <a:gd name="connsiteX47" fmla="*/ 366550 w 740989"/>
                    <a:gd name="connsiteY47" fmla="*/ 415085 h 784899"/>
                    <a:gd name="connsiteX48" fmla="*/ 133770 w 740989"/>
                    <a:gd name="connsiteY48" fmla="*/ 551536 h 784899"/>
                    <a:gd name="connsiteX49" fmla="*/ 128500 w 740989"/>
                    <a:gd name="connsiteY49" fmla="*/ 438028 h 784899"/>
                    <a:gd name="connsiteX50" fmla="*/ 234928 w 740989"/>
                    <a:gd name="connsiteY50" fmla="*/ 352732 h 784899"/>
                    <a:gd name="connsiteX51" fmla="*/ 345034 w 740989"/>
                    <a:gd name="connsiteY51" fmla="*/ 431935 h 784899"/>
                    <a:gd name="connsiteX52" fmla="*/ 337240 w 740989"/>
                    <a:gd name="connsiteY52" fmla="*/ 555653 h 784899"/>
                    <a:gd name="connsiteX53" fmla="*/ 234105 w 740989"/>
                    <a:gd name="connsiteY53" fmla="*/ 632716 h 784899"/>
                    <a:gd name="connsiteX54" fmla="*/ 134813 w 740989"/>
                    <a:gd name="connsiteY54" fmla="*/ 552415 h 784899"/>
                    <a:gd name="connsiteX55" fmla="*/ 133770 w 740989"/>
                    <a:gd name="connsiteY55" fmla="*/ 551536 h 784899"/>
                    <a:gd name="connsiteX56" fmla="*/ 481595 w 740989"/>
                    <a:gd name="connsiteY56" fmla="*/ 636942 h 784899"/>
                    <a:gd name="connsiteX57" fmla="*/ 364848 w 740989"/>
                    <a:gd name="connsiteY57" fmla="*/ 555598 h 784899"/>
                    <a:gd name="connsiteX58" fmla="*/ 372313 w 740989"/>
                    <a:gd name="connsiteY58" fmla="*/ 444999 h 784899"/>
                    <a:gd name="connsiteX59" fmla="*/ 476601 w 740989"/>
                    <a:gd name="connsiteY59" fmla="*/ 361404 h 784899"/>
                    <a:gd name="connsiteX60" fmla="*/ 586706 w 740989"/>
                    <a:gd name="connsiteY60" fmla="*/ 440608 h 784899"/>
                    <a:gd name="connsiteX61" fmla="*/ 579571 w 740989"/>
                    <a:gd name="connsiteY61" fmla="*/ 558398 h 784899"/>
                    <a:gd name="connsiteX62" fmla="*/ 481595 w 740989"/>
                    <a:gd name="connsiteY62" fmla="*/ 636942 h 784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40989" h="784899">
                      <a:moveTo>
                        <a:pt x="743302" y="391483"/>
                      </a:moveTo>
                      <a:cubicBezTo>
                        <a:pt x="741491" y="384018"/>
                        <a:pt x="734135" y="380505"/>
                        <a:pt x="726780" y="381603"/>
                      </a:cubicBezTo>
                      <a:cubicBezTo>
                        <a:pt x="683638" y="388135"/>
                        <a:pt x="644284" y="407840"/>
                        <a:pt x="602185" y="418378"/>
                      </a:cubicBezTo>
                      <a:cubicBezTo>
                        <a:pt x="602075" y="418433"/>
                        <a:pt x="601965" y="418488"/>
                        <a:pt x="601800" y="418488"/>
                      </a:cubicBezTo>
                      <a:cubicBezTo>
                        <a:pt x="565410" y="389177"/>
                        <a:pt x="527427" y="361788"/>
                        <a:pt x="487853" y="336650"/>
                      </a:cubicBezTo>
                      <a:cubicBezTo>
                        <a:pt x="491914" y="294276"/>
                        <a:pt x="489609" y="251463"/>
                        <a:pt x="489444" y="208925"/>
                      </a:cubicBezTo>
                      <a:cubicBezTo>
                        <a:pt x="489444" y="204150"/>
                        <a:pt x="487194" y="200802"/>
                        <a:pt x="484120" y="198551"/>
                      </a:cubicBezTo>
                      <a:cubicBezTo>
                        <a:pt x="483791" y="198167"/>
                        <a:pt x="483626" y="197618"/>
                        <a:pt x="483187" y="197234"/>
                      </a:cubicBezTo>
                      <a:cubicBezTo>
                        <a:pt x="445863" y="166826"/>
                        <a:pt x="406893" y="138559"/>
                        <a:pt x="366221" y="112542"/>
                      </a:cubicBezTo>
                      <a:cubicBezTo>
                        <a:pt x="363092" y="80432"/>
                        <a:pt x="363421" y="48158"/>
                        <a:pt x="367209" y="16158"/>
                      </a:cubicBezTo>
                      <a:cubicBezTo>
                        <a:pt x="368032" y="9023"/>
                        <a:pt x="360951" y="2601"/>
                        <a:pt x="353981" y="2381"/>
                      </a:cubicBezTo>
                      <a:cubicBezTo>
                        <a:pt x="346077" y="2107"/>
                        <a:pt x="340643" y="8035"/>
                        <a:pt x="339820" y="15170"/>
                      </a:cubicBezTo>
                      <a:cubicBezTo>
                        <a:pt x="336087" y="47005"/>
                        <a:pt x="335758" y="79115"/>
                        <a:pt x="338832" y="111060"/>
                      </a:cubicBezTo>
                      <a:cubicBezTo>
                        <a:pt x="300904" y="141468"/>
                        <a:pt x="263031" y="171821"/>
                        <a:pt x="225103" y="202229"/>
                      </a:cubicBezTo>
                      <a:cubicBezTo>
                        <a:pt x="222249" y="204479"/>
                        <a:pt x="220877" y="207937"/>
                        <a:pt x="220822" y="211395"/>
                      </a:cubicBezTo>
                      <a:cubicBezTo>
                        <a:pt x="218901" y="213536"/>
                        <a:pt x="217748" y="216170"/>
                        <a:pt x="217968" y="219079"/>
                      </a:cubicBezTo>
                      <a:cubicBezTo>
                        <a:pt x="221042" y="255690"/>
                        <a:pt x="222030" y="292465"/>
                        <a:pt x="221261" y="329185"/>
                      </a:cubicBezTo>
                      <a:cubicBezTo>
                        <a:pt x="184870" y="358385"/>
                        <a:pt x="148425" y="387531"/>
                        <a:pt x="112034" y="416731"/>
                      </a:cubicBezTo>
                      <a:cubicBezTo>
                        <a:pt x="81406" y="403997"/>
                        <a:pt x="50834" y="391263"/>
                        <a:pt x="20206" y="378584"/>
                      </a:cubicBezTo>
                      <a:cubicBezTo>
                        <a:pt x="13400" y="375730"/>
                        <a:pt x="5057" y="380889"/>
                        <a:pt x="3026" y="387257"/>
                      </a:cubicBezTo>
                      <a:cubicBezTo>
                        <a:pt x="611" y="394666"/>
                        <a:pt x="5167" y="401088"/>
                        <a:pt x="12028" y="403942"/>
                      </a:cubicBezTo>
                      <a:cubicBezTo>
                        <a:pt x="41777" y="416292"/>
                        <a:pt x="71581" y="428697"/>
                        <a:pt x="101331" y="441047"/>
                      </a:cubicBezTo>
                      <a:cubicBezTo>
                        <a:pt x="102374" y="479304"/>
                        <a:pt x="103471" y="517506"/>
                        <a:pt x="106875" y="555653"/>
                      </a:cubicBezTo>
                      <a:cubicBezTo>
                        <a:pt x="107259" y="559825"/>
                        <a:pt x="109070" y="563502"/>
                        <a:pt x="111979" y="566082"/>
                      </a:cubicBezTo>
                      <a:cubicBezTo>
                        <a:pt x="112583" y="567564"/>
                        <a:pt x="113516" y="569046"/>
                        <a:pt x="114943" y="570473"/>
                      </a:cubicBezTo>
                      <a:cubicBezTo>
                        <a:pt x="148205" y="604009"/>
                        <a:pt x="185474" y="633759"/>
                        <a:pt x="225652" y="659117"/>
                      </a:cubicBezTo>
                      <a:cubicBezTo>
                        <a:pt x="228946" y="661203"/>
                        <a:pt x="232239" y="661642"/>
                        <a:pt x="235203" y="661093"/>
                      </a:cubicBezTo>
                      <a:cubicBezTo>
                        <a:pt x="238771" y="661203"/>
                        <a:pt x="242393" y="659995"/>
                        <a:pt x="245522" y="657745"/>
                      </a:cubicBezTo>
                      <a:cubicBezTo>
                        <a:pt x="280925" y="631893"/>
                        <a:pt x="315779" y="605327"/>
                        <a:pt x="350852" y="579090"/>
                      </a:cubicBezTo>
                      <a:cubicBezTo>
                        <a:pt x="385431" y="611639"/>
                        <a:pt x="428189" y="635241"/>
                        <a:pt x="468642" y="660215"/>
                      </a:cubicBezTo>
                      <a:cubicBezTo>
                        <a:pt x="470947" y="697319"/>
                        <a:pt x="471825" y="734533"/>
                        <a:pt x="470947" y="771747"/>
                      </a:cubicBezTo>
                      <a:cubicBezTo>
                        <a:pt x="470563" y="788872"/>
                        <a:pt x="497952" y="789860"/>
                        <a:pt x="498336" y="772735"/>
                      </a:cubicBezTo>
                      <a:cubicBezTo>
                        <a:pt x="499215" y="734972"/>
                        <a:pt x="498336" y="697209"/>
                        <a:pt x="495921" y="659501"/>
                      </a:cubicBezTo>
                      <a:cubicBezTo>
                        <a:pt x="514473" y="646657"/>
                        <a:pt x="532038" y="632661"/>
                        <a:pt x="549163" y="618061"/>
                      </a:cubicBezTo>
                      <a:cubicBezTo>
                        <a:pt x="566452" y="603351"/>
                        <a:pt x="583468" y="588311"/>
                        <a:pt x="602075" y="575084"/>
                      </a:cubicBezTo>
                      <a:cubicBezTo>
                        <a:pt x="605039" y="572998"/>
                        <a:pt x="606301" y="569540"/>
                        <a:pt x="606356" y="566027"/>
                      </a:cubicBezTo>
                      <a:cubicBezTo>
                        <a:pt x="606356" y="565972"/>
                        <a:pt x="606411" y="565862"/>
                        <a:pt x="606411" y="565807"/>
                      </a:cubicBezTo>
                      <a:cubicBezTo>
                        <a:pt x="611570" y="524916"/>
                        <a:pt x="614150" y="483805"/>
                        <a:pt x="614260" y="442639"/>
                      </a:cubicBezTo>
                      <a:cubicBezTo>
                        <a:pt x="654218" y="431826"/>
                        <a:pt x="692036" y="413658"/>
                        <a:pt x="733257" y="407400"/>
                      </a:cubicBezTo>
                      <a:cubicBezTo>
                        <a:pt x="740448" y="406357"/>
                        <a:pt x="744894" y="398069"/>
                        <a:pt x="743302" y="391483"/>
                      </a:cubicBezTo>
                      <a:close/>
                      <a:moveTo>
                        <a:pt x="366550" y="415085"/>
                      </a:moveTo>
                      <a:cubicBezTo>
                        <a:pt x="366495" y="415030"/>
                        <a:pt x="366440" y="414920"/>
                        <a:pt x="366385" y="414810"/>
                      </a:cubicBezTo>
                      <a:cubicBezTo>
                        <a:pt x="328842" y="384238"/>
                        <a:pt x="289597" y="355751"/>
                        <a:pt x="248650" y="329624"/>
                      </a:cubicBezTo>
                      <a:cubicBezTo>
                        <a:pt x="249419" y="293233"/>
                        <a:pt x="248431" y="256787"/>
                        <a:pt x="245412" y="220507"/>
                      </a:cubicBezTo>
                      <a:cubicBezTo>
                        <a:pt x="280870" y="192075"/>
                        <a:pt x="316382" y="163642"/>
                        <a:pt x="351840" y="135210"/>
                      </a:cubicBezTo>
                      <a:cubicBezTo>
                        <a:pt x="390097" y="159636"/>
                        <a:pt x="427037" y="186037"/>
                        <a:pt x="462110" y="214579"/>
                      </a:cubicBezTo>
                      <a:cubicBezTo>
                        <a:pt x="462439" y="256403"/>
                        <a:pt x="464470" y="298557"/>
                        <a:pt x="460024" y="340217"/>
                      </a:cubicBezTo>
                      <a:cubicBezTo>
                        <a:pt x="428848" y="365137"/>
                        <a:pt x="397672" y="390111"/>
                        <a:pt x="366550" y="415085"/>
                      </a:cubicBezTo>
                      <a:close/>
                      <a:moveTo>
                        <a:pt x="133770" y="551536"/>
                      </a:moveTo>
                      <a:cubicBezTo>
                        <a:pt x="130586" y="513773"/>
                        <a:pt x="129543" y="475901"/>
                        <a:pt x="128500" y="438028"/>
                      </a:cubicBezTo>
                      <a:cubicBezTo>
                        <a:pt x="163958" y="409596"/>
                        <a:pt x="199471" y="381164"/>
                        <a:pt x="234928" y="352732"/>
                      </a:cubicBezTo>
                      <a:cubicBezTo>
                        <a:pt x="273131" y="377102"/>
                        <a:pt x="310015" y="403448"/>
                        <a:pt x="345034" y="431935"/>
                      </a:cubicBezTo>
                      <a:cubicBezTo>
                        <a:pt x="344979" y="473321"/>
                        <a:pt x="342399" y="514597"/>
                        <a:pt x="337240" y="555653"/>
                      </a:cubicBezTo>
                      <a:cubicBezTo>
                        <a:pt x="302880" y="581341"/>
                        <a:pt x="268739" y="607303"/>
                        <a:pt x="234105" y="632716"/>
                      </a:cubicBezTo>
                      <a:cubicBezTo>
                        <a:pt x="198153" y="609389"/>
                        <a:pt x="164836" y="582658"/>
                        <a:pt x="134813" y="552415"/>
                      </a:cubicBezTo>
                      <a:cubicBezTo>
                        <a:pt x="134483" y="552085"/>
                        <a:pt x="134099" y="551866"/>
                        <a:pt x="133770" y="551536"/>
                      </a:cubicBezTo>
                      <a:close/>
                      <a:moveTo>
                        <a:pt x="481595" y="636942"/>
                      </a:moveTo>
                      <a:cubicBezTo>
                        <a:pt x="441308" y="612188"/>
                        <a:pt x="398166" y="588970"/>
                        <a:pt x="364848" y="555598"/>
                      </a:cubicBezTo>
                      <a:cubicBezTo>
                        <a:pt x="369404" y="518878"/>
                        <a:pt x="371874" y="481938"/>
                        <a:pt x="372313" y="444999"/>
                      </a:cubicBezTo>
                      <a:cubicBezTo>
                        <a:pt x="407057" y="417116"/>
                        <a:pt x="441856" y="389287"/>
                        <a:pt x="476601" y="361404"/>
                      </a:cubicBezTo>
                      <a:cubicBezTo>
                        <a:pt x="514803" y="385774"/>
                        <a:pt x="551688" y="412121"/>
                        <a:pt x="586706" y="440608"/>
                      </a:cubicBezTo>
                      <a:cubicBezTo>
                        <a:pt x="586651" y="479962"/>
                        <a:pt x="584236" y="519317"/>
                        <a:pt x="579571" y="558398"/>
                      </a:cubicBezTo>
                      <a:cubicBezTo>
                        <a:pt x="545705" y="583097"/>
                        <a:pt x="516120" y="612956"/>
                        <a:pt x="481595" y="63694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54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32" name="组合 431"/>
              <p:cNvGrpSpPr/>
              <p:nvPr/>
            </p:nvGrpSpPr>
            <p:grpSpPr>
              <a:xfrm>
                <a:off x="10765426" y="-387350"/>
                <a:ext cx="2074274" cy="2451323"/>
                <a:chOff x="10765426" y="-387350"/>
                <a:chExt cx="2074274" cy="2451323"/>
              </a:xfrm>
            </p:grpSpPr>
            <p:sp>
              <p:nvSpPr>
                <p:cNvPr id="433" name="矩形 432"/>
                <p:cNvSpPr/>
                <p:nvPr/>
              </p:nvSpPr>
              <p:spPr>
                <a:xfrm>
                  <a:off x="10765426" y="-387350"/>
                  <a:ext cx="2074274" cy="3810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34" name="矩形 433"/>
                <p:cNvSpPr/>
                <p:nvPr/>
              </p:nvSpPr>
              <p:spPr>
                <a:xfrm rot="5400000">
                  <a:off x="11266805" y="541878"/>
                  <a:ext cx="2451322" cy="592867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401" name="组合 400"/>
            <p:cNvGrpSpPr/>
            <p:nvPr userDrawn="1"/>
          </p:nvGrpSpPr>
          <p:grpSpPr>
            <a:xfrm>
              <a:off x="-546100" y="4932104"/>
              <a:ext cx="2056491" cy="2649799"/>
              <a:chOff x="-546100" y="4932104"/>
              <a:chExt cx="2056491" cy="2649799"/>
            </a:xfrm>
          </p:grpSpPr>
          <p:grpSp>
            <p:nvGrpSpPr>
              <p:cNvPr id="402" name="组合 401"/>
              <p:cNvGrpSpPr/>
              <p:nvPr/>
            </p:nvGrpSpPr>
            <p:grpSpPr>
              <a:xfrm>
                <a:off x="-546100" y="4932104"/>
                <a:ext cx="1479640" cy="2532049"/>
                <a:chOff x="-546100" y="4932104"/>
                <a:chExt cx="1479640" cy="2532049"/>
              </a:xfrm>
            </p:grpSpPr>
            <p:pic>
              <p:nvPicPr>
                <p:cNvPr id="422" name="图形 42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22250" y="5651500"/>
                  <a:ext cx="1155790" cy="1812653"/>
                </a:xfrm>
                <a:prstGeom prst="rect">
                  <a:avLst/>
                </a:prstGeom>
              </p:spPr>
            </p:pic>
            <p:sp>
              <p:nvSpPr>
                <p:cNvPr id="423" name="矩形 422"/>
                <p:cNvSpPr/>
                <p:nvPr/>
              </p:nvSpPr>
              <p:spPr>
                <a:xfrm>
                  <a:off x="-546100" y="5588000"/>
                  <a:ext cx="546100" cy="1812653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424" name="组合 423"/>
                <p:cNvGrpSpPr/>
                <p:nvPr/>
              </p:nvGrpSpPr>
              <p:grpSpPr>
                <a:xfrm flipH="1">
                  <a:off x="224988" y="4932104"/>
                  <a:ext cx="708552" cy="560327"/>
                  <a:chOff x="10851653" y="1362219"/>
                  <a:chExt cx="1138650" cy="900451"/>
                </a:xfrm>
              </p:grpSpPr>
              <p:sp>
                <p:nvSpPr>
                  <p:cNvPr id="425" name="任意多边形: 形状 424"/>
                  <p:cNvSpPr/>
                  <p:nvPr/>
                </p:nvSpPr>
                <p:spPr>
                  <a:xfrm>
                    <a:off x="10851653" y="1887705"/>
                    <a:ext cx="230530" cy="268952"/>
                  </a:xfrm>
                  <a:custGeom>
                    <a:avLst/>
                    <a:gdLst>
                      <a:gd name="connsiteX0" fmla="*/ 227681 w 230529"/>
                      <a:gd name="connsiteY0" fmla="*/ 117506 h 268951"/>
                      <a:gd name="connsiteX1" fmla="*/ 218020 w 230529"/>
                      <a:gd name="connsiteY1" fmla="*/ 108998 h 268951"/>
                      <a:gd name="connsiteX2" fmla="*/ 148148 w 230529"/>
                      <a:gd name="connsiteY2" fmla="*/ 84408 h 268951"/>
                      <a:gd name="connsiteX3" fmla="*/ 121253 w 230529"/>
                      <a:gd name="connsiteY3" fmla="*/ 13603 h 268951"/>
                      <a:gd name="connsiteX4" fmla="*/ 104731 w 230529"/>
                      <a:gd name="connsiteY4" fmla="*/ 6577 h 268951"/>
                      <a:gd name="connsiteX5" fmla="*/ 100395 w 230529"/>
                      <a:gd name="connsiteY5" fmla="*/ 14316 h 268951"/>
                      <a:gd name="connsiteX6" fmla="*/ 11312 w 230529"/>
                      <a:gd name="connsiteY6" fmla="*/ 117945 h 268951"/>
                      <a:gd name="connsiteX7" fmla="*/ 4451 w 230529"/>
                      <a:gd name="connsiteY7" fmla="*/ 130075 h 268951"/>
                      <a:gd name="connsiteX8" fmla="*/ 4945 w 230529"/>
                      <a:gd name="connsiteY8" fmla="*/ 131173 h 268951"/>
                      <a:gd name="connsiteX9" fmla="*/ 11916 w 230529"/>
                      <a:gd name="connsiteY9" fmla="*/ 138363 h 268951"/>
                      <a:gd name="connsiteX10" fmla="*/ 82172 w 230529"/>
                      <a:gd name="connsiteY10" fmla="*/ 177389 h 268951"/>
                      <a:gd name="connsiteX11" fmla="*/ 106598 w 230529"/>
                      <a:gd name="connsiteY11" fmla="*/ 256208 h 268951"/>
                      <a:gd name="connsiteX12" fmla="*/ 109122 w 230529"/>
                      <a:gd name="connsiteY12" fmla="*/ 262410 h 268951"/>
                      <a:gd name="connsiteX13" fmla="*/ 128278 w 230529"/>
                      <a:gd name="connsiteY13" fmla="*/ 259282 h 268951"/>
                      <a:gd name="connsiteX14" fmla="*/ 218789 w 230529"/>
                      <a:gd name="connsiteY14" fmla="*/ 131392 h 268951"/>
                      <a:gd name="connsiteX15" fmla="*/ 227681 w 230529"/>
                      <a:gd name="connsiteY15" fmla="*/ 117506 h 268951"/>
                      <a:gd name="connsiteX16" fmla="*/ 116916 w 230529"/>
                      <a:gd name="connsiteY16" fmla="*/ 206095 h 268951"/>
                      <a:gd name="connsiteX17" fmla="*/ 98529 w 230529"/>
                      <a:gd name="connsiteY17" fmla="*/ 166411 h 268951"/>
                      <a:gd name="connsiteX18" fmla="*/ 46111 w 230529"/>
                      <a:gd name="connsiteY18" fmla="*/ 127825 h 268951"/>
                      <a:gd name="connsiteX19" fmla="*/ 109616 w 230529"/>
                      <a:gd name="connsiteY19" fmla="*/ 59983 h 268951"/>
                      <a:gd name="connsiteX20" fmla="*/ 175537 w 230529"/>
                      <a:gd name="connsiteY20" fmla="*/ 124092 h 268951"/>
                      <a:gd name="connsiteX21" fmla="*/ 116916 w 230529"/>
                      <a:gd name="connsiteY21" fmla="*/ 206095 h 268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30529" h="268951">
                        <a:moveTo>
                          <a:pt x="227681" y="117506"/>
                        </a:moveTo>
                        <a:cubicBezTo>
                          <a:pt x="226912" y="113005"/>
                          <a:pt x="222741" y="108449"/>
                          <a:pt x="218020" y="108998"/>
                        </a:cubicBezTo>
                        <a:cubicBezTo>
                          <a:pt x="191784" y="112072"/>
                          <a:pt x="166700" y="103125"/>
                          <a:pt x="148148" y="84408"/>
                        </a:cubicBezTo>
                        <a:cubicBezTo>
                          <a:pt x="129651" y="65582"/>
                          <a:pt x="120155" y="39784"/>
                          <a:pt x="121253" y="13603"/>
                        </a:cubicBezTo>
                        <a:cubicBezTo>
                          <a:pt x="121582" y="3997"/>
                          <a:pt x="110495" y="1747"/>
                          <a:pt x="104731" y="6577"/>
                        </a:cubicBezTo>
                        <a:cubicBezTo>
                          <a:pt x="102371" y="8114"/>
                          <a:pt x="100560" y="10639"/>
                          <a:pt x="100395" y="14316"/>
                        </a:cubicBezTo>
                        <a:cubicBezTo>
                          <a:pt x="98090" y="64045"/>
                          <a:pt x="61205" y="109931"/>
                          <a:pt x="11312" y="117945"/>
                        </a:cubicBezTo>
                        <a:cubicBezTo>
                          <a:pt x="6043" y="118768"/>
                          <a:pt x="3079" y="125300"/>
                          <a:pt x="4451" y="130075"/>
                        </a:cubicBezTo>
                        <a:cubicBezTo>
                          <a:pt x="4561" y="130514"/>
                          <a:pt x="4780" y="130734"/>
                          <a:pt x="4945" y="131173"/>
                        </a:cubicBezTo>
                        <a:cubicBezTo>
                          <a:pt x="5384" y="134466"/>
                          <a:pt x="7579" y="137430"/>
                          <a:pt x="11916" y="138363"/>
                        </a:cubicBezTo>
                        <a:cubicBezTo>
                          <a:pt x="38646" y="143852"/>
                          <a:pt x="65925" y="154226"/>
                          <a:pt x="82172" y="177389"/>
                        </a:cubicBezTo>
                        <a:cubicBezTo>
                          <a:pt x="98145" y="200222"/>
                          <a:pt x="103140" y="229148"/>
                          <a:pt x="106598" y="256208"/>
                        </a:cubicBezTo>
                        <a:cubicBezTo>
                          <a:pt x="106927" y="258568"/>
                          <a:pt x="107805" y="260709"/>
                          <a:pt x="109122" y="262410"/>
                        </a:cubicBezTo>
                        <a:cubicBezTo>
                          <a:pt x="112031" y="271741"/>
                          <a:pt x="128059" y="270698"/>
                          <a:pt x="128278" y="259282"/>
                        </a:cubicBezTo>
                        <a:cubicBezTo>
                          <a:pt x="129102" y="206370"/>
                          <a:pt x="156765" y="133808"/>
                          <a:pt x="218789" y="131392"/>
                        </a:cubicBezTo>
                        <a:cubicBezTo>
                          <a:pt x="226748" y="131118"/>
                          <a:pt x="229711" y="123214"/>
                          <a:pt x="227681" y="117506"/>
                        </a:cubicBezTo>
                        <a:close/>
                        <a:moveTo>
                          <a:pt x="116916" y="206095"/>
                        </a:moveTo>
                        <a:cubicBezTo>
                          <a:pt x="112745" y="191934"/>
                          <a:pt x="107092" y="178377"/>
                          <a:pt x="98529" y="166411"/>
                        </a:cubicBezTo>
                        <a:cubicBezTo>
                          <a:pt x="85136" y="147859"/>
                          <a:pt x="66639" y="135784"/>
                          <a:pt x="46111" y="127825"/>
                        </a:cubicBezTo>
                        <a:cubicBezTo>
                          <a:pt x="74762" y="114432"/>
                          <a:pt x="97267" y="89293"/>
                          <a:pt x="109616" y="59983"/>
                        </a:cubicBezTo>
                        <a:cubicBezTo>
                          <a:pt x="121582" y="89678"/>
                          <a:pt x="145568" y="113938"/>
                          <a:pt x="175537" y="124092"/>
                        </a:cubicBezTo>
                        <a:cubicBezTo>
                          <a:pt x="146337" y="140778"/>
                          <a:pt x="127016" y="172120"/>
                          <a:pt x="116916" y="20609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6" name="任意多边形: 形状 425"/>
                  <p:cNvSpPr/>
                  <p:nvPr/>
                </p:nvSpPr>
                <p:spPr>
                  <a:xfrm>
                    <a:off x="10893647" y="1943517"/>
                    <a:ext cx="137220" cy="153687"/>
                  </a:xfrm>
                  <a:custGeom>
                    <a:avLst/>
                    <a:gdLst>
                      <a:gd name="connsiteX0" fmla="*/ 133543 w 137220"/>
                      <a:gd name="connsiteY0" fmla="*/ 68226 h 153686"/>
                      <a:gd name="connsiteX1" fmla="*/ 74922 w 137220"/>
                      <a:gd name="connsiteY1" fmla="*/ 150229 h 153686"/>
                      <a:gd name="connsiteX2" fmla="*/ 56535 w 137220"/>
                      <a:gd name="connsiteY2" fmla="*/ 110545 h 153686"/>
                      <a:gd name="connsiteX3" fmla="*/ 4117 w 137220"/>
                      <a:gd name="connsiteY3" fmla="*/ 71958 h 153686"/>
                      <a:gd name="connsiteX4" fmla="*/ 67622 w 137220"/>
                      <a:gd name="connsiteY4" fmla="*/ 4117 h 153686"/>
                      <a:gd name="connsiteX5" fmla="*/ 133543 w 137220"/>
                      <a:gd name="connsiteY5" fmla="*/ 68226 h 153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220" h="153686">
                        <a:moveTo>
                          <a:pt x="133543" y="68226"/>
                        </a:moveTo>
                        <a:cubicBezTo>
                          <a:pt x="104342" y="84912"/>
                          <a:pt x="85022" y="116308"/>
                          <a:pt x="74922" y="150229"/>
                        </a:cubicBezTo>
                        <a:cubicBezTo>
                          <a:pt x="70751" y="136068"/>
                          <a:pt x="65097" y="122510"/>
                          <a:pt x="56535" y="110545"/>
                        </a:cubicBezTo>
                        <a:cubicBezTo>
                          <a:pt x="43142" y="91992"/>
                          <a:pt x="24645" y="79917"/>
                          <a:pt x="4117" y="71958"/>
                        </a:cubicBezTo>
                        <a:cubicBezTo>
                          <a:pt x="32768" y="58566"/>
                          <a:pt x="55272" y="33427"/>
                          <a:pt x="67622" y="4117"/>
                        </a:cubicBezTo>
                        <a:cubicBezTo>
                          <a:pt x="79588" y="33811"/>
                          <a:pt x="103574" y="58072"/>
                          <a:pt x="133543" y="6822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7" name="任意多边形: 形状 426"/>
                  <p:cNvSpPr/>
                  <p:nvPr/>
                </p:nvSpPr>
                <p:spPr>
                  <a:xfrm>
                    <a:off x="11119951" y="1362219"/>
                    <a:ext cx="197597" cy="230530"/>
                  </a:xfrm>
                  <a:custGeom>
                    <a:avLst/>
                    <a:gdLst>
                      <a:gd name="connsiteX0" fmla="*/ 196609 w 197597"/>
                      <a:gd name="connsiteY0" fmla="*/ 101741 h 230529"/>
                      <a:gd name="connsiteX1" fmla="*/ 188266 w 197597"/>
                      <a:gd name="connsiteY1" fmla="*/ 94440 h 230529"/>
                      <a:gd name="connsiteX2" fmla="*/ 128108 w 197597"/>
                      <a:gd name="connsiteY2" fmla="*/ 73254 h 230529"/>
                      <a:gd name="connsiteX3" fmla="*/ 104946 w 197597"/>
                      <a:gd name="connsiteY3" fmla="*/ 12273 h 230529"/>
                      <a:gd name="connsiteX4" fmla="*/ 90730 w 197597"/>
                      <a:gd name="connsiteY4" fmla="*/ 6235 h 230529"/>
                      <a:gd name="connsiteX5" fmla="*/ 86997 w 197597"/>
                      <a:gd name="connsiteY5" fmla="*/ 12877 h 230529"/>
                      <a:gd name="connsiteX6" fmla="*/ 10319 w 197597"/>
                      <a:gd name="connsiteY6" fmla="*/ 102125 h 230529"/>
                      <a:gd name="connsiteX7" fmla="*/ 4391 w 197597"/>
                      <a:gd name="connsiteY7" fmla="*/ 112554 h 230529"/>
                      <a:gd name="connsiteX8" fmla="*/ 4830 w 197597"/>
                      <a:gd name="connsiteY8" fmla="*/ 113487 h 230529"/>
                      <a:gd name="connsiteX9" fmla="*/ 10813 w 197597"/>
                      <a:gd name="connsiteY9" fmla="*/ 119689 h 230529"/>
                      <a:gd name="connsiteX10" fmla="*/ 71299 w 197597"/>
                      <a:gd name="connsiteY10" fmla="*/ 153280 h 230529"/>
                      <a:gd name="connsiteX11" fmla="*/ 92321 w 197597"/>
                      <a:gd name="connsiteY11" fmla="*/ 221122 h 230529"/>
                      <a:gd name="connsiteX12" fmla="*/ 94517 w 197597"/>
                      <a:gd name="connsiteY12" fmla="*/ 226446 h 230529"/>
                      <a:gd name="connsiteX13" fmla="*/ 111038 w 197597"/>
                      <a:gd name="connsiteY13" fmla="*/ 223757 h 230529"/>
                      <a:gd name="connsiteX14" fmla="*/ 188979 w 197597"/>
                      <a:gd name="connsiteY14" fmla="*/ 113651 h 230529"/>
                      <a:gd name="connsiteX15" fmla="*/ 196609 w 197597"/>
                      <a:gd name="connsiteY15" fmla="*/ 101741 h 230529"/>
                      <a:gd name="connsiteX16" fmla="*/ 101213 w 197597"/>
                      <a:gd name="connsiteY16" fmla="*/ 177980 h 230529"/>
                      <a:gd name="connsiteX17" fmla="*/ 85351 w 197597"/>
                      <a:gd name="connsiteY17" fmla="*/ 143785 h 230529"/>
                      <a:gd name="connsiteX18" fmla="*/ 40233 w 197597"/>
                      <a:gd name="connsiteY18" fmla="*/ 110577 h 230529"/>
                      <a:gd name="connsiteX19" fmla="*/ 94956 w 197597"/>
                      <a:gd name="connsiteY19" fmla="*/ 52177 h 230529"/>
                      <a:gd name="connsiteX20" fmla="*/ 151710 w 197597"/>
                      <a:gd name="connsiteY20" fmla="*/ 107394 h 230529"/>
                      <a:gd name="connsiteX21" fmla="*/ 101213 w 197597"/>
                      <a:gd name="connsiteY21" fmla="*/ 177980 h 230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197597" h="230529">
                        <a:moveTo>
                          <a:pt x="196609" y="101741"/>
                        </a:moveTo>
                        <a:cubicBezTo>
                          <a:pt x="195950" y="97844"/>
                          <a:pt x="192382" y="93946"/>
                          <a:pt x="188266" y="94440"/>
                        </a:cubicBezTo>
                        <a:cubicBezTo>
                          <a:pt x="165707" y="97075"/>
                          <a:pt x="144081" y="89391"/>
                          <a:pt x="128108" y="73254"/>
                        </a:cubicBezTo>
                        <a:cubicBezTo>
                          <a:pt x="112191" y="57062"/>
                          <a:pt x="104013" y="34832"/>
                          <a:pt x="104946" y="12273"/>
                        </a:cubicBezTo>
                        <a:cubicBezTo>
                          <a:pt x="105220" y="4040"/>
                          <a:pt x="95670" y="2064"/>
                          <a:pt x="90730" y="6235"/>
                        </a:cubicBezTo>
                        <a:cubicBezTo>
                          <a:pt x="88699" y="7553"/>
                          <a:pt x="87162" y="9748"/>
                          <a:pt x="86997" y="12877"/>
                        </a:cubicBezTo>
                        <a:cubicBezTo>
                          <a:pt x="85021" y="55689"/>
                          <a:pt x="53241" y="95154"/>
                          <a:pt x="10319" y="102125"/>
                        </a:cubicBezTo>
                        <a:cubicBezTo>
                          <a:pt x="5818" y="102838"/>
                          <a:pt x="3238" y="108492"/>
                          <a:pt x="4391" y="112554"/>
                        </a:cubicBezTo>
                        <a:cubicBezTo>
                          <a:pt x="4446" y="112938"/>
                          <a:pt x="4665" y="113157"/>
                          <a:pt x="4830" y="113487"/>
                        </a:cubicBezTo>
                        <a:cubicBezTo>
                          <a:pt x="5214" y="116341"/>
                          <a:pt x="7080" y="118866"/>
                          <a:pt x="10813" y="119689"/>
                        </a:cubicBezTo>
                        <a:cubicBezTo>
                          <a:pt x="33811" y="124409"/>
                          <a:pt x="57358" y="133356"/>
                          <a:pt x="71299" y="153280"/>
                        </a:cubicBezTo>
                        <a:cubicBezTo>
                          <a:pt x="85021" y="172930"/>
                          <a:pt x="89357" y="197850"/>
                          <a:pt x="92321" y="221122"/>
                        </a:cubicBezTo>
                        <a:cubicBezTo>
                          <a:pt x="92596" y="223153"/>
                          <a:pt x="93364" y="225019"/>
                          <a:pt x="94517" y="226446"/>
                        </a:cubicBezTo>
                        <a:cubicBezTo>
                          <a:pt x="96987" y="234460"/>
                          <a:pt x="110819" y="233582"/>
                          <a:pt x="111038" y="223757"/>
                        </a:cubicBezTo>
                        <a:cubicBezTo>
                          <a:pt x="111752" y="178200"/>
                          <a:pt x="135573" y="115737"/>
                          <a:pt x="188979" y="113651"/>
                        </a:cubicBezTo>
                        <a:cubicBezTo>
                          <a:pt x="195785" y="113432"/>
                          <a:pt x="198365" y="106626"/>
                          <a:pt x="196609" y="101741"/>
                        </a:cubicBezTo>
                        <a:close/>
                        <a:moveTo>
                          <a:pt x="101213" y="177980"/>
                        </a:moveTo>
                        <a:cubicBezTo>
                          <a:pt x="97646" y="165795"/>
                          <a:pt x="92760" y="154104"/>
                          <a:pt x="85351" y="143785"/>
                        </a:cubicBezTo>
                        <a:cubicBezTo>
                          <a:pt x="73824" y="127812"/>
                          <a:pt x="57907" y="117439"/>
                          <a:pt x="40233" y="110577"/>
                        </a:cubicBezTo>
                        <a:cubicBezTo>
                          <a:pt x="64932" y="99051"/>
                          <a:pt x="84253" y="77425"/>
                          <a:pt x="94956" y="52177"/>
                        </a:cubicBezTo>
                        <a:cubicBezTo>
                          <a:pt x="105275" y="77755"/>
                          <a:pt x="125913" y="98612"/>
                          <a:pt x="151710" y="107394"/>
                        </a:cubicBezTo>
                        <a:cubicBezTo>
                          <a:pt x="126572" y="121720"/>
                          <a:pt x="109940" y="148780"/>
                          <a:pt x="101213" y="17798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8" name="任意多边形: 形状 427"/>
                  <p:cNvSpPr/>
                  <p:nvPr/>
                </p:nvSpPr>
                <p:spPr>
                  <a:xfrm>
                    <a:off x="11156122" y="1410279"/>
                    <a:ext cx="115265" cy="131731"/>
                  </a:xfrm>
                  <a:custGeom>
                    <a:avLst/>
                    <a:gdLst>
                      <a:gd name="connsiteX0" fmla="*/ 115539 w 115264"/>
                      <a:gd name="connsiteY0" fmla="*/ 59279 h 131731"/>
                      <a:gd name="connsiteX1" fmla="*/ 65097 w 115264"/>
                      <a:gd name="connsiteY1" fmla="*/ 129920 h 131731"/>
                      <a:gd name="connsiteX2" fmla="*/ 49235 w 115264"/>
                      <a:gd name="connsiteY2" fmla="*/ 95725 h 131731"/>
                      <a:gd name="connsiteX3" fmla="*/ 4117 w 115264"/>
                      <a:gd name="connsiteY3" fmla="*/ 62517 h 131731"/>
                      <a:gd name="connsiteX4" fmla="*/ 58840 w 115264"/>
                      <a:gd name="connsiteY4" fmla="*/ 4117 h 131731"/>
                      <a:gd name="connsiteX5" fmla="*/ 115539 w 115264"/>
                      <a:gd name="connsiteY5" fmla="*/ 59279 h 131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5264" h="131731">
                        <a:moveTo>
                          <a:pt x="115539" y="59279"/>
                        </a:moveTo>
                        <a:cubicBezTo>
                          <a:pt x="90401" y="73660"/>
                          <a:pt x="73770" y="100665"/>
                          <a:pt x="65097" y="129920"/>
                        </a:cubicBezTo>
                        <a:cubicBezTo>
                          <a:pt x="61530" y="117735"/>
                          <a:pt x="56644" y="106044"/>
                          <a:pt x="49235" y="95725"/>
                        </a:cubicBezTo>
                        <a:cubicBezTo>
                          <a:pt x="37708" y="79752"/>
                          <a:pt x="21791" y="69378"/>
                          <a:pt x="4117" y="62517"/>
                        </a:cubicBezTo>
                        <a:cubicBezTo>
                          <a:pt x="28816" y="50991"/>
                          <a:pt x="48137" y="29365"/>
                          <a:pt x="58840" y="4117"/>
                        </a:cubicBezTo>
                        <a:cubicBezTo>
                          <a:pt x="69049" y="29640"/>
                          <a:pt x="89742" y="50552"/>
                          <a:pt x="115539" y="5927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9" name="任意多边形: 形状 428"/>
                  <p:cNvSpPr/>
                  <p:nvPr/>
                </p:nvSpPr>
                <p:spPr>
                  <a:xfrm>
                    <a:off x="11249314" y="1477771"/>
                    <a:ext cx="740989" cy="784899"/>
                  </a:xfrm>
                  <a:custGeom>
                    <a:avLst/>
                    <a:gdLst>
                      <a:gd name="connsiteX0" fmla="*/ 743302 w 740989"/>
                      <a:gd name="connsiteY0" fmla="*/ 391483 h 784899"/>
                      <a:gd name="connsiteX1" fmla="*/ 726780 w 740989"/>
                      <a:gd name="connsiteY1" fmla="*/ 381603 h 784899"/>
                      <a:gd name="connsiteX2" fmla="*/ 602185 w 740989"/>
                      <a:gd name="connsiteY2" fmla="*/ 418378 h 784899"/>
                      <a:gd name="connsiteX3" fmla="*/ 601800 w 740989"/>
                      <a:gd name="connsiteY3" fmla="*/ 418488 h 784899"/>
                      <a:gd name="connsiteX4" fmla="*/ 487853 w 740989"/>
                      <a:gd name="connsiteY4" fmla="*/ 336650 h 784899"/>
                      <a:gd name="connsiteX5" fmla="*/ 489444 w 740989"/>
                      <a:gd name="connsiteY5" fmla="*/ 208925 h 784899"/>
                      <a:gd name="connsiteX6" fmla="*/ 484120 w 740989"/>
                      <a:gd name="connsiteY6" fmla="*/ 198551 h 784899"/>
                      <a:gd name="connsiteX7" fmla="*/ 483187 w 740989"/>
                      <a:gd name="connsiteY7" fmla="*/ 197234 h 784899"/>
                      <a:gd name="connsiteX8" fmla="*/ 366221 w 740989"/>
                      <a:gd name="connsiteY8" fmla="*/ 112542 h 784899"/>
                      <a:gd name="connsiteX9" fmla="*/ 367209 w 740989"/>
                      <a:gd name="connsiteY9" fmla="*/ 16158 h 784899"/>
                      <a:gd name="connsiteX10" fmla="*/ 353981 w 740989"/>
                      <a:gd name="connsiteY10" fmla="*/ 2381 h 784899"/>
                      <a:gd name="connsiteX11" fmla="*/ 339820 w 740989"/>
                      <a:gd name="connsiteY11" fmla="*/ 15170 h 784899"/>
                      <a:gd name="connsiteX12" fmla="*/ 338832 w 740989"/>
                      <a:gd name="connsiteY12" fmla="*/ 111060 h 784899"/>
                      <a:gd name="connsiteX13" fmla="*/ 225103 w 740989"/>
                      <a:gd name="connsiteY13" fmla="*/ 202229 h 784899"/>
                      <a:gd name="connsiteX14" fmla="*/ 220822 w 740989"/>
                      <a:gd name="connsiteY14" fmla="*/ 211395 h 784899"/>
                      <a:gd name="connsiteX15" fmla="*/ 217968 w 740989"/>
                      <a:gd name="connsiteY15" fmla="*/ 219079 h 784899"/>
                      <a:gd name="connsiteX16" fmla="*/ 221261 w 740989"/>
                      <a:gd name="connsiteY16" fmla="*/ 329185 h 784899"/>
                      <a:gd name="connsiteX17" fmla="*/ 112034 w 740989"/>
                      <a:gd name="connsiteY17" fmla="*/ 416731 h 784899"/>
                      <a:gd name="connsiteX18" fmla="*/ 20206 w 740989"/>
                      <a:gd name="connsiteY18" fmla="*/ 378584 h 784899"/>
                      <a:gd name="connsiteX19" fmla="*/ 3026 w 740989"/>
                      <a:gd name="connsiteY19" fmla="*/ 387257 h 784899"/>
                      <a:gd name="connsiteX20" fmla="*/ 12028 w 740989"/>
                      <a:gd name="connsiteY20" fmla="*/ 403942 h 784899"/>
                      <a:gd name="connsiteX21" fmla="*/ 101331 w 740989"/>
                      <a:gd name="connsiteY21" fmla="*/ 441047 h 784899"/>
                      <a:gd name="connsiteX22" fmla="*/ 106875 w 740989"/>
                      <a:gd name="connsiteY22" fmla="*/ 555653 h 784899"/>
                      <a:gd name="connsiteX23" fmla="*/ 111979 w 740989"/>
                      <a:gd name="connsiteY23" fmla="*/ 566082 h 784899"/>
                      <a:gd name="connsiteX24" fmla="*/ 114943 w 740989"/>
                      <a:gd name="connsiteY24" fmla="*/ 570473 h 784899"/>
                      <a:gd name="connsiteX25" fmla="*/ 225652 w 740989"/>
                      <a:gd name="connsiteY25" fmla="*/ 659117 h 784899"/>
                      <a:gd name="connsiteX26" fmla="*/ 235203 w 740989"/>
                      <a:gd name="connsiteY26" fmla="*/ 661093 h 784899"/>
                      <a:gd name="connsiteX27" fmla="*/ 245522 w 740989"/>
                      <a:gd name="connsiteY27" fmla="*/ 657745 h 784899"/>
                      <a:gd name="connsiteX28" fmla="*/ 350852 w 740989"/>
                      <a:gd name="connsiteY28" fmla="*/ 579090 h 784899"/>
                      <a:gd name="connsiteX29" fmla="*/ 468642 w 740989"/>
                      <a:gd name="connsiteY29" fmla="*/ 660215 h 784899"/>
                      <a:gd name="connsiteX30" fmla="*/ 470947 w 740989"/>
                      <a:gd name="connsiteY30" fmla="*/ 771747 h 784899"/>
                      <a:gd name="connsiteX31" fmla="*/ 498336 w 740989"/>
                      <a:gd name="connsiteY31" fmla="*/ 772735 h 784899"/>
                      <a:gd name="connsiteX32" fmla="*/ 495921 w 740989"/>
                      <a:gd name="connsiteY32" fmla="*/ 659501 h 784899"/>
                      <a:gd name="connsiteX33" fmla="*/ 549163 w 740989"/>
                      <a:gd name="connsiteY33" fmla="*/ 618061 h 784899"/>
                      <a:gd name="connsiteX34" fmla="*/ 602075 w 740989"/>
                      <a:gd name="connsiteY34" fmla="*/ 575084 h 784899"/>
                      <a:gd name="connsiteX35" fmla="*/ 606356 w 740989"/>
                      <a:gd name="connsiteY35" fmla="*/ 566027 h 784899"/>
                      <a:gd name="connsiteX36" fmla="*/ 606411 w 740989"/>
                      <a:gd name="connsiteY36" fmla="*/ 565807 h 784899"/>
                      <a:gd name="connsiteX37" fmla="*/ 614260 w 740989"/>
                      <a:gd name="connsiteY37" fmla="*/ 442639 h 784899"/>
                      <a:gd name="connsiteX38" fmla="*/ 733257 w 740989"/>
                      <a:gd name="connsiteY38" fmla="*/ 407400 h 784899"/>
                      <a:gd name="connsiteX39" fmla="*/ 743302 w 740989"/>
                      <a:gd name="connsiteY39" fmla="*/ 391483 h 784899"/>
                      <a:gd name="connsiteX40" fmla="*/ 366550 w 740989"/>
                      <a:gd name="connsiteY40" fmla="*/ 415085 h 784899"/>
                      <a:gd name="connsiteX41" fmla="*/ 366385 w 740989"/>
                      <a:gd name="connsiteY41" fmla="*/ 414810 h 784899"/>
                      <a:gd name="connsiteX42" fmla="*/ 248650 w 740989"/>
                      <a:gd name="connsiteY42" fmla="*/ 329624 h 784899"/>
                      <a:gd name="connsiteX43" fmla="*/ 245412 w 740989"/>
                      <a:gd name="connsiteY43" fmla="*/ 220507 h 784899"/>
                      <a:gd name="connsiteX44" fmla="*/ 351840 w 740989"/>
                      <a:gd name="connsiteY44" fmla="*/ 135210 h 784899"/>
                      <a:gd name="connsiteX45" fmla="*/ 462110 w 740989"/>
                      <a:gd name="connsiteY45" fmla="*/ 214579 h 784899"/>
                      <a:gd name="connsiteX46" fmla="*/ 460024 w 740989"/>
                      <a:gd name="connsiteY46" fmla="*/ 340217 h 784899"/>
                      <a:gd name="connsiteX47" fmla="*/ 366550 w 740989"/>
                      <a:gd name="connsiteY47" fmla="*/ 415085 h 784899"/>
                      <a:gd name="connsiteX48" fmla="*/ 133770 w 740989"/>
                      <a:gd name="connsiteY48" fmla="*/ 551536 h 784899"/>
                      <a:gd name="connsiteX49" fmla="*/ 128500 w 740989"/>
                      <a:gd name="connsiteY49" fmla="*/ 438028 h 784899"/>
                      <a:gd name="connsiteX50" fmla="*/ 234928 w 740989"/>
                      <a:gd name="connsiteY50" fmla="*/ 352732 h 784899"/>
                      <a:gd name="connsiteX51" fmla="*/ 345034 w 740989"/>
                      <a:gd name="connsiteY51" fmla="*/ 431935 h 784899"/>
                      <a:gd name="connsiteX52" fmla="*/ 337240 w 740989"/>
                      <a:gd name="connsiteY52" fmla="*/ 555653 h 784899"/>
                      <a:gd name="connsiteX53" fmla="*/ 234105 w 740989"/>
                      <a:gd name="connsiteY53" fmla="*/ 632716 h 784899"/>
                      <a:gd name="connsiteX54" fmla="*/ 134813 w 740989"/>
                      <a:gd name="connsiteY54" fmla="*/ 552415 h 784899"/>
                      <a:gd name="connsiteX55" fmla="*/ 133770 w 740989"/>
                      <a:gd name="connsiteY55" fmla="*/ 551536 h 784899"/>
                      <a:gd name="connsiteX56" fmla="*/ 481595 w 740989"/>
                      <a:gd name="connsiteY56" fmla="*/ 636942 h 784899"/>
                      <a:gd name="connsiteX57" fmla="*/ 364848 w 740989"/>
                      <a:gd name="connsiteY57" fmla="*/ 555598 h 784899"/>
                      <a:gd name="connsiteX58" fmla="*/ 372313 w 740989"/>
                      <a:gd name="connsiteY58" fmla="*/ 444999 h 784899"/>
                      <a:gd name="connsiteX59" fmla="*/ 476601 w 740989"/>
                      <a:gd name="connsiteY59" fmla="*/ 361404 h 784899"/>
                      <a:gd name="connsiteX60" fmla="*/ 586706 w 740989"/>
                      <a:gd name="connsiteY60" fmla="*/ 440608 h 784899"/>
                      <a:gd name="connsiteX61" fmla="*/ 579571 w 740989"/>
                      <a:gd name="connsiteY61" fmla="*/ 558398 h 784899"/>
                      <a:gd name="connsiteX62" fmla="*/ 481595 w 740989"/>
                      <a:gd name="connsiteY62" fmla="*/ 636942 h 784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740989" h="784899">
                        <a:moveTo>
                          <a:pt x="743302" y="391483"/>
                        </a:moveTo>
                        <a:cubicBezTo>
                          <a:pt x="741491" y="384018"/>
                          <a:pt x="734135" y="380505"/>
                          <a:pt x="726780" y="381603"/>
                        </a:cubicBezTo>
                        <a:cubicBezTo>
                          <a:pt x="683638" y="388135"/>
                          <a:pt x="644284" y="407840"/>
                          <a:pt x="602185" y="418378"/>
                        </a:cubicBezTo>
                        <a:cubicBezTo>
                          <a:pt x="602075" y="418433"/>
                          <a:pt x="601965" y="418488"/>
                          <a:pt x="601800" y="418488"/>
                        </a:cubicBezTo>
                        <a:cubicBezTo>
                          <a:pt x="565410" y="389177"/>
                          <a:pt x="527427" y="361788"/>
                          <a:pt x="487853" y="336650"/>
                        </a:cubicBezTo>
                        <a:cubicBezTo>
                          <a:pt x="491914" y="294276"/>
                          <a:pt x="489609" y="251463"/>
                          <a:pt x="489444" y="208925"/>
                        </a:cubicBezTo>
                        <a:cubicBezTo>
                          <a:pt x="489444" y="204150"/>
                          <a:pt x="487194" y="200802"/>
                          <a:pt x="484120" y="198551"/>
                        </a:cubicBezTo>
                        <a:cubicBezTo>
                          <a:pt x="483791" y="198167"/>
                          <a:pt x="483626" y="197618"/>
                          <a:pt x="483187" y="197234"/>
                        </a:cubicBezTo>
                        <a:cubicBezTo>
                          <a:pt x="445863" y="166826"/>
                          <a:pt x="406893" y="138559"/>
                          <a:pt x="366221" y="112542"/>
                        </a:cubicBezTo>
                        <a:cubicBezTo>
                          <a:pt x="363092" y="80432"/>
                          <a:pt x="363421" y="48158"/>
                          <a:pt x="367209" y="16158"/>
                        </a:cubicBezTo>
                        <a:cubicBezTo>
                          <a:pt x="368032" y="9023"/>
                          <a:pt x="360951" y="2601"/>
                          <a:pt x="353981" y="2381"/>
                        </a:cubicBezTo>
                        <a:cubicBezTo>
                          <a:pt x="346077" y="2107"/>
                          <a:pt x="340643" y="8035"/>
                          <a:pt x="339820" y="15170"/>
                        </a:cubicBezTo>
                        <a:cubicBezTo>
                          <a:pt x="336087" y="47005"/>
                          <a:pt x="335758" y="79115"/>
                          <a:pt x="338832" y="111060"/>
                        </a:cubicBezTo>
                        <a:cubicBezTo>
                          <a:pt x="300904" y="141468"/>
                          <a:pt x="263031" y="171821"/>
                          <a:pt x="225103" y="202229"/>
                        </a:cubicBezTo>
                        <a:cubicBezTo>
                          <a:pt x="222249" y="204479"/>
                          <a:pt x="220877" y="207937"/>
                          <a:pt x="220822" y="211395"/>
                        </a:cubicBezTo>
                        <a:cubicBezTo>
                          <a:pt x="218901" y="213536"/>
                          <a:pt x="217748" y="216170"/>
                          <a:pt x="217968" y="219079"/>
                        </a:cubicBezTo>
                        <a:cubicBezTo>
                          <a:pt x="221042" y="255690"/>
                          <a:pt x="222030" y="292465"/>
                          <a:pt x="221261" y="329185"/>
                        </a:cubicBezTo>
                        <a:cubicBezTo>
                          <a:pt x="184870" y="358385"/>
                          <a:pt x="148425" y="387531"/>
                          <a:pt x="112034" y="416731"/>
                        </a:cubicBezTo>
                        <a:cubicBezTo>
                          <a:pt x="81406" y="403997"/>
                          <a:pt x="50834" y="391263"/>
                          <a:pt x="20206" y="378584"/>
                        </a:cubicBezTo>
                        <a:cubicBezTo>
                          <a:pt x="13400" y="375730"/>
                          <a:pt x="5057" y="380889"/>
                          <a:pt x="3026" y="387257"/>
                        </a:cubicBezTo>
                        <a:cubicBezTo>
                          <a:pt x="611" y="394666"/>
                          <a:pt x="5167" y="401088"/>
                          <a:pt x="12028" y="403942"/>
                        </a:cubicBezTo>
                        <a:cubicBezTo>
                          <a:pt x="41777" y="416292"/>
                          <a:pt x="71581" y="428697"/>
                          <a:pt x="101331" y="441047"/>
                        </a:cubicBezTo>
                        <a:cubicBezTo>
                          <a:pt x="102374" y="479304"/>
                          <a:pt x="103471" y="517506"/>
                          <a:pt x="106875" y="555653"/>
                        </a:cubicBezTo>
                        <a:cubicBezTo>
                          <a:pt x="107259" y="559825"/>
                          <a:pt x="109070" y="563502"/>
                          <a:pt x="111979" y="566082"/>
                        </a:cubicBezTo>
                        <a:cubicBezTo>
                          <a:pt x="112583" y="567564"/>
                          <a:pt x="113516" y="569046"/>
                          <a:pt x="114943" y="570473"/>
                        </a:cubicBezTo>
                        <a:cubicBezTo>
                          <a:pt x="148205" y="604009"/>
                          <a:pt x="185474" y="633759"/>
                          <a:pt x="225652" y="659117"/>
                        </a:cubicBezTo>
                        <a:cubicBezTo>
                          <a:pt x="228946" y="661203"/>
                          <a:pt x="232239" y="661642"/>
                          <a:pt x="235203" y="661093"/>
                        </a:cubicBezTo>
                        <a:cubicBezTo>
                          <a:pt x="238771" y="661203"/>
                          <a:pt x="242393" y="659995"/>
                          <a:pt x="245522" y="657745"/>
                        </a:cubicBezTo>
                        <a:cubicBezTo>
                          <a:pt x="280925" y="631893"/>
                          <a:pt x="315779" y="605327"/>
                          <a:pt x="350852" y="579090"/>
                        </a:cubicBezTo>
                        <a:cubicBezTo>
                          <a:pt x="385431" y="611639"/>
                          <a:pt x="428189" y="635241"/>
                          <a:pt x="468642" y="660215"/>
                        </a:cubicBezTo>
                        <a:cubicBezTo>
                          <a:pt x="470947" y="697319"/>
                          <a:pt x="471825" y="734533"/>
                          <a:pt x="470947" y="771747"/>
                        </a:cubicBezTo>
                        <a:cubicBezTo>
                          <a:pt x="470563" y="788872"/>
                          <a:pt x="497952" y="789860"/>
                          <a:pt x="498336" y="772735"/>
                        </a:cubicBezTo>
                        <a:cubicBezTo>
                          <a:pt x="499215" y="734972"/>
                          <a:pt x="498336" y="697209"/>
                          <a:pt x="495921" y="659501"/>
                        </a:cubicBezTo>
                        <a:cubicBezTo>
                          <a:pt x="514473" y="646657"/>
                          <a:pt x="532038" y="632661"/>
                          <a:pt x="549163" y="618061"/>
                        </a:cubicBezTo>
                        <a:cubicBezTo>
                          <a:pt x="566452" y="603351"/>
                          <a:pt x="583468" y="588311"/>
                          <a:pt x="602075" y="575084"/>
                        </a:cubicBezTo>
                        <a:cubicBezTo>
                          <a:pt x="605039" y="572998"/>
                          <a:pt x="606301" y="569540"/>
                          <a:pt x="606356" y="566027"/>
                        </a:cubicBezTo>
                        <a:cubicBezTo>
                          <a:pt x="606356" y="565972"/>
                          <a:pt x="606411" y="565862"/>
                          <a:pt x="606411" y="565807"/>
                        </a:cubicBezTo>
                        <a:cubicBezTo>
                          <a:pt x="611570" y="524916"/>
                          <a:pt x="614150" y="483805"/>
                          <a:pt x="614260" y="442639"/>
                        </a:cubicBezTo>
                        <a:cubicBezTo>
                          <a:pt x="654218" y="431826"/>
                          <a:pt x="692036" y="413658"/>
                          <a:pt x="733257" y="407400"/>
                        </a:cubicBezTo>
                        <a:cubicBezTo>
                          <a:pt x="740448" y="406357"/>
                          <a:pt x="744894" y="398069"/>
                          <a:pt x="743302" y="391483"/>
                        </a:cubicBezTo>
                        <a:close/>
                        <a:moveTo>
                          <a:pt x="366550" y="415085"/>
                        </a:moveTo>
                        <a:cubicBezTo>
                          <a:pt x="366495" y="415030"/>
                          <a:pt x="366440" y="414920"/>
                          <a:pt x="366385" y="414810"/>
                        </a:cubicBezTo>
                        <a:cubicBezTo>
                          <a:pt x="328842" y="384238"/>
                          <a:pt x="289597" y="355751"/>
                          <a:pt x="248650" y="329624"/>
                        </a:cubicBezTo>
                        <a:cubicBezTo>
                          <a:pt x="249419" y="293233"/>
                          <a:pt x="248431" y="256787"/>
                          <a:pt x="245412" y="220507"/>
                        </a:cubicBezTo>
                        <a:cubicBezTo>
                          <a:pt x="280870" y="192075"/>
                          <a:pt x="316382" y="163642"/>
                          <a:pt x="351840" y="135210"/>
                        </a:cubicBezTo>
                        <a:cubicBezTo>
                          <a:pt x="390097" y="159636"/>
                          <a:pt x="427037" y="186037"/>
                          <a:pt x="462110" y="214579"/>
                        </a:cubicBezTo>
                        <a:cubicBezTo>
                          <a:pt x="462439" y="256403"/>
                          <a:pt x="464470" y="298557"/>
                          <a:pt x="460024" y="340217"/>
                        </a:cubicBezTo>
                        <a:cubicBezTo>
                          <a:pt x="428848" y="365137"/>
                          <a:pt x="397672" y="390111"/>
                          <a:pt x="366550" y="415085"/>
                        </a:cubicBezTo>
                        <a:close/>
                        <a:moveTo>
                          <a:pt x="133770" y="551536"/>
                        </a:moveTo>
                        <a:cubicBezTo>
                          <a:pt x="130586" y="513773"/>
                          <a:pt x="129543" y="475901"/>
                          <a:pt x="128500" y="438028"/>
                        </a:cubicBezTo>
                        <a:cubicBezTo>
                          <a:pt x="163958" y="409596"/>
                          <a:pt x="199471" y="381164"/>
                          <a:pt x="234928" y="352732"/>
                        </a:cubicBezTo>
                        <a:cubicBezTo>
                          <a:pt x="273131" y="377102"/>
                          <a:pt x="310015" y="403448"/>
                          <a:pt x="345034" y="431935"/>
                        </a:cubicBezTo>
                        <a:cubicBezTo>
                          <a:pt x="344979" y="473321"/>
                          <a:pt x="342399" y="514597"/>
                          <a:pt x="337240" y="555653"/>
                        </a:cubicBezTo>
                        <a:cubicBezTo>
                          <a:pt x="302880" y="581341"/>
                          <a:pt x="268739" y="607303"/>
                          <a:pt x="234105" y="632716"/>
                        </a:cubicBezTo>
                        <a:cubicBezTo>
                          <a:pt x="198153" y="609389"/>
                          <a:pt x="164836" y="582658"/>
                          <a:pt x="134813" y="552415"/>
                        </a:cubicBezTo>
                        <a:cubicBezTo>
                          <a:pt x="134483" y="552085"/>
                          <a:pt x="134099" y="551866"/>
                          <a:pt x="133770" y="551536"/>
                        </a:cubicBezTo>
                        <a:close/>
                        <a:moveTo>
                          <a:pt x="481595" y="636942"/>
                        </a:moveTo>
                        <a:cubicBezTo>
                          <a:pt x="441308" y="612188"/>
                          <a:pt x="398166" y="588970"/>
                          <a:pt x="364848" y="555598"/>
                        </a:cubicBezTo>
                        <a:cubicBezTo>
                          <a:pt x="369404" y="518878"/>
                          <a:pt x="371874" y="481938"/>
                          <a:pt x="372313" y="444999"/>
                        </a:cubicBezTo>
                        <a:cubicBezTo>
                          <a:pt x="407057" y="417116"/>
                          <a:pt x="441856" y="389287"/>
                          <a:pt x="476601" y="361404"/>
                        </a:cubicBezTo>
                        <a:cubicBezTo>
                          <a:pt x="514803" y="385774"/>
                          <a:pt x="551688" y="412121"/>
                          <a:pt x="586706" y="440608"/>
                        </a:cubicBezTo>
                        <a:cubicBezTo>
                          <a:pt x="586651" y="479962"/>
                          <a:pt x="584236" y="519317"/>
                          <a:pt x="579571" y="558398"/>
                        </a:cubicBezTo>
                        <a:cubicBezTo>
                          <a:pt x="545705" y="583097"/>
                          <a:pt x="516120" y="612956"/>
                          <a:pt x="481595" y="636942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54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403" name="任意多边形: 形状 402"/>
              <p:cNvSpPr/>
              <p:nvPr/>
            </p:nvSpPr>
            <p:spPr>
              <a:xfrm rot="4147380">
                <a:off x="808010" y="6531176"/>
                <a:ext cx="688686" cy="716077"/>
              </a:xfrm>
              <a:custGeom>
                <a:avLst/>
                <a:gdLst>
                  <a:gd name="connsiteX0" fmla="*/ 562976 w 838200"/>
                  <a:gd name="connsiteY0" fmla="*/ 866682 h 871537"/>
                  <a:gd name="connsiteX1" fmla="*/ 603838 w 838200"/>
                  <a:gd name="connsiteY1" fmla="*/ 866301 h 871537"/>
                  <a:gd name="connsiteX2" fmla="*/ 617173 w 838200"/>
                  <a:gd name="connsiteY2" fmla="*/ 824057 h 871537"/>
                  <a:gd name="connsiteX3" fmla="*/ 589265 w 838200"/>
                  <a:gd name="connsiteY3" fmla="*/ 790815 h 871537"/>
                  <a:gd name="connsiteX4" fmla="*/ 761953 w 838200"/>
                  <a:gd name="connsiteY4" fmla="*/ 622556 h 871537"/>
                  <a:gd name="connsiteX5" fmla="*/ 776907 w 838200"/>
                  <a:gd name="connsiteY5" fmla="*/ 643225 h 871537"/>
                  <a:gd name="connsiteX6" fmla="*/ 823008 w 838200"/>
                  <a:gd name="connsiteY6" fmla="*/ 658513 h 871537"/>
                  <a:gd name="connsiteX7" fmla="*/ 833486 w 838200"/>
                  <a:gd name="connsiteY7" fmla="*/ 609507 h 871537"/>
                  <a:gd name="connsiteX8" fmla="*/ 832010 w 838200"/>
                  <a:gd name="connsiteY8" fmla="*/ 607125 h 871537"/>
                  <a:gd name="connsiteX9" fmla="*/ 773193 w 838200"/>
                  <a:gd name="connsiteY9" fmla="*/ 532830 h 871537"/>
                  <a:gd name="connsiteX10" fmla="*/ 667275 w 838200"/>
                  <a:gd name="connsiteY10" fmla="*/ 485920 h 871537"/>
                  <a:gd name="connsiteX11" fmla="*/ 543592 w 838200"/>
                  <a:gd name="connsiteY11" fmla="*/ 503541 h 871537"/>
                  <a:gd name="connsiteX12" fmla="*/ 536877 w 838200"/>
                  <a:gd name="connsiteY12" fmla="*/ 359713 h 871537"/>
                  <a:gd name="connsiteX13" fmla="*/ 380667 w 838200"/>
                  <a:gd name="connsiteY13" fmla="*/ 240032 h 871537"/>
                  <a:gd name="connsiteX14" fmla="*/ 326089 w 838200"/>
                  <a:gd name="connsiteY14" fmla="*/ 243556 h 871537"/>
                  <a:gd name="connsiteX15" fmla="*/ 326375 w 838200"/>
                  <a:gd name="connsiteY15" fmla="*/ 150497 h 871537"/>
                  <a:gd name="connsiteX16" fmla="*/ 277797 w 838200"/>
                  <a:gd name="connsiteY16" fmla="*/ 51722 h 871537"/>
                  <a:gd name="connsiteX17" fmla="*/ 186548 w 838200"/>
                  <a:gd name="connsiteY17" fmla="*/ 11003 h 871537"/>
                  <a:gd name="connsiteX18" fmla="*/ 190643 w 838200"/>
                  <a:gd name="connsiteY18" fmla="*/ 62057 h 871537"/>
                  <a:gd name="connsiteX19" fmla="*/ 191834 w 838200"/>
                  <a:gd name="connsiteY19" fmla="*/ 63152 h 871537"/>
                  <a:gd name="connsiteX20" fmla="*/ 60389 w 838200"/>
                  <a:gd name="connsiteY20" fmla="*/ 209171 h 871537"/>
                  <a:gd name="connsiteX21" fmla="*/ 54912 w 838200"/>
                  <a:gd name="connsiteY21" fmla="*/ 205122 h 871537"/>
                  <a:gd name="connsiteX22" fmla="*/ 8382 w 838200"/>
                  <a:gd name="connsiteY22" fmla="*/ 209409 h 871537"/>
                  <a:gd name="connsiteX23" fmla="*/ 16860 w 838200"/>
                  <a:gd name="connsiteY23" fmla="*/ 256415 h 871537"/>
                  <a:gd name="connsiteX24" fmla="*/ 106252 w 838200"/>
                  <a:gd name="connsiteY24" fmla="*/ 322661 h 871537"/>
                  <a:gd name="connsiteX25" fmla="*/ 215123 w 838200"/>
                  <a:gd name="connsiteY25" fmla="*/ 342283 h 871537"/>
                  <a:gd name="connsiteX26" fmla="*/ 228315 w 838200"/>
                  <a:gd name="connsiteY26" fmla="*/ 339711 h 871537"/>
                  <a:gd name="connsiteX27" fmla="*/ 214599 w 838200"/>
                  <a:gd name="connsiteY27" fmla="*/ 420007 h 871537"/>
                  <a:gd name="connsiteX28" fmla="*/ 351473 w 838200"/>
                  <a:gd name="connsiteY28" fmla="*/ 578122 h 871537"/>
                  <a:gd name="connsiteX29" fmla="*/ 459248 w 838200"/>
                  <a:gd name="connsiteY29" fmla="*/ 583122 h 871537"/>
                  <a:gd name="connsiteX30" fmla="*/ 488728 w 838200"/>
                  <a:gd name="connsiteY30" fmla="*/ 788910 h 871537"/>
                  <a:gd name="connsiteX31" fmla="*/ 562976 w 838200"/>
                  <a:gd name="connsiteY31" fmla="*/ 866682 h 871537"/>
                  <a:gd name="connsiteX32" fmla="*/ 736236 w 838200"/>
                  <a:gd name="connsiteY32" fmla="*/ 595505 h 871537"/>
                  <a:gd name="connsiteX33" fmla="*/ 749571 w 838200"/>
                  <a:gd name="connsiteY33" fmla="*/ 608078 h 871537"/>
                  <a:gd name="connsiteX34" fmla="*/ 749618 w 838200"/>
                  <a:gd name="connsiteY34" fmla="*/ 608126 h 871537"/>
                  <a:gd name="connsiteX35" fmla="*/ 574168 w 838200"/>
                  <a:gd name="connsiteY35" fmla="*/ 779480 h 871537"/>
                  <a:gd name="connsiteX36" fmla="*/ 574120 w 838200"/>
                  <a:gd name="connsiteY36" fmla="*/ 779433 h 871537"/>
                  <a:gd name="connsiteX37" fmla="*/ 557880 w 838200"/>
                  <a:gd name="connsiteY37" fmla="*/ 763431 h 871537"/>
                  <a:gd name="connsiteX38" fmla="*/ 558642 w 838200"/>
                  <a:gd name="connsiteY38" fmla="*/ 762812 h 871537"/>
                  <a:gd name="connsiteX39" fmla="*/ 732330 w 838200"/>
                  <a:gd name="connsiteY39" fmla="*/ 592362 h 871537"/>
                  <a:gd name="connsiteX40" fmla="*/ 736236 w 838200"/>
                  <a:gd name="connsiteY40" fmla="*/ 595505 h 871537"/>
                  <a:gd name="connsiteX41" fmla="*/ 624745 w 838200"/>
                  <a:gd name="connsiteY41" fmla="*/ 551166 h 871537"/>
                  <a:gd name="connsiteX42" fmla="*/ 652701 w 838200"/>
                  <a:gd name="connsiteY42" fmla="*/ 555024 h 871537"/>
                  <a:gd name="connsiteX43" fmla="*/ 652892 w 838200"/>
                  <a:gd name="connsiteY43" fmla="*/ 555071 h 871537"/>
                  <a:gd name="connsiteX44" fmla="*/ 525114 w 838200"/>
                  <a:gd name="connsiteY44" fmla="*/ 677039 h 871537"/>
                  <a:gd name="connsiteX45" fmla="*/ 523780 w 838200"/>
                  <a:gd name="connsiteY45" fmla="*/ 647702 h 871537"/>
                  <a:gd name="connsiteX46" fmla="*/ 624745 w 838200"/>
                  <a:gd name="connsiteY46" fmla="*/ 551166 h 871537"/>
                  <a:gd name="connsiteX47" fmla="*/ 525638 w 838200"/>
                  <a:gd name="connsiteY47" fmla="*/ 615031 h 871537"/>
                  <a:gd name="connsiteX48" fmla="*/ 525638 w 838200"/>
                  <a:gd name="connsiteY48" fmla="*/ 614936 h 871537"/>
                  <a:gd name="connsiteX49" fmla="*/ 525685 w 838200"/>
                  <a:gd name="connsiteY49" fmla="*/ 614888 h 871537"/>
                  <a:gd name="connsiteX50" fmla="*/ 531258 w 838200"/>
                  <a:gd name="connsiteY50" fmla="*/ 573454 h 871537"/>
                  <a:gd name="connsiteX51" fmla="*/ 532734 w 838200"/>
                  <a:gd name="connsiteY51" fmla="*/ 565453 h 871537"/>
                  <a:gd name="connsiteX52" fmla="*/ 591598 w 838200"/>
                  <a:gd name="connsiteY52" fmla="*/ 552404 h 871537"/>
                  <a:gd name="connsiteX53" fmla="*/ 591694 w 838200"/>
                  <a:gd name="connsiteY53" fmla="*/ 552404 h 871537"/>
                  <a:gd name="connsiteX54" fmla="*/ 591789 w 838200"/>
                  <a:gd name="connsiteY54" fmla="*/ 552404 h 871537"/>
                  <a:gd name="connsiteX55" fmla="*/ 525638 w 838200"/>
                  <a:gd name="connsiteY55" fmla="*/ 615031 h 871537"/>
                  <a:gd name="connsiteX56" fmla="*/ 673752 w 838200"/>
                  <a:gd name="connsiteY56" fmla="*/ 563025 h 871537"/>
                  <a:gd name="connsiteX57" fmla="*/ 675609 w 838200"/>
                  <a:gd name="connsiteY57" fmla="*/ 561358 h 871537"/>
                  <a:gd name="connsiteX58" fmla="*/ 716709 w 838200"/>
                  <a:gd name="connsiteY58" fmla="*/ 581313 h 871537"/>
                  <a:gd name="connsiteX59" fmla="*/ 546926 w 838200"/>
                  <a:gd name="connsiteY59" fmla="*/ 747857 h 871537"/>
                  <a:gd name="connsiteX60" fmla="*/ 546879 w 838200"/>
                  <a:gd name="connsiteY60" fmla="*/ 747905 h 871537"/>
                  <a:gd name="connsiteX61" fmla="*/ 528876 w 838200"/>
                  <a:gd name="connsiteY61" fmla="*/ 701137 h 871537"/>
                  <a:gd name="connsiteX62" fmla="*/ 673752 w 838200"/>
                  <a:gd name="connsiteY62" fmla="*/ 563025 h 871537"/>
                  <a:gd name="connsiteX63" fmla="*/ 251937 w 838200"/>
                  <a:gd name="connsiteY63" fmla="*/ 98109 h 871537"/>
                  <a:gd name="connsiteX64" fmla="*/ 208741 w 838200"/>
                  <a:gd name="connsiteY64" fmla="*/ 52865 h 871537"/>
                  <a:gd name="connsiteX65" fmla="*/ 197644 w 838200"/>
                  <a:gd name="connsiteY65" fmla="*/ 26719 h 871537"/>
                  <a:gd name="connsiteX66" fmla="*/ 219171 w 838200"/>
                  <a:gd name="connsiteY66" fmla="*/ 26719 h 871537"/>
                  <a:gd name="connsiteX67" fmla="*/ 261176 w 838200"/>
                  <a:gd name="connsiteY67" fmla="*/ 61390 h 871537"/>
                  <a:gd name="connsiteX68" fmla="*/ 307658 w 838200"/>
                  <a:gd name="connsiteY68" fmla="*/ 153259 h 871537"/>
                  <a:gd name="connsiteX69" fmla="*/ 305848 w 838200"/>
                  <a:gd name="connsiteY69" fmla="*/ 248604 h 871537"/>
                  <a:gd name="connsiteX70" fmla="*/ 274511 w 838200"/>
                  <a:gd name="connsiteY70" fmla="*/ 259225 h 871537"/>
                  <a:gd name="connsiteX71" fmla="*/ 275844 w 838200"/>
                  <a:gd name="connsiteY71" fmla="*/ 253986 h 871537"/>
                  <a:gd name="connsiteX72" fmla="*/ 277035 w 838200"/>
                  <a:gd name="connsiteY72" fmla="*/ 152497 h 871537"/>
                  <a:gd name="connsiteX73" fmla="*/ 251937 w 838200"/>
                  <a:gd name="connsiteY73" fmla="*/ 98109 h 871537"/>
                  <a:gd name="connsiteX74" fmla="*/ 264272 w 838200"/>
                  <a:gd name="connsiteY74" fmla="*/ 205504 h 871537"/>
                  <a:gd name="connsiteX75" fmla="*/ 262700 w 838200"/>
                  <a:gd name="connsiteY75" fmla="*/ 224506 h 871537"/>
                  <a:gd name="connsiteX76" fmla="*/ 252842 w 838200"/>
                  <a:gd name="connsiteY76" fmla="*/ 266892 h 871537"/>
                  <a:gd name="connsiteX77" fmla="*/ 215456 w 838200"/>
                  <a:gd name="connsiteY77" fmla="*/ 276512 h 871537"/>
                  <a:gd name="connsiteX78" fmla="*/ 202073 w 838200"/>
                  <a:gd name="connsiteY78" fmla="*/ 277560 h 871537"/>
                  <a:gd name="connsiteX79" fmla="*/ 264272 w 838200"/>
                  <a:gd name="connsiteY79" fmla="*/ 205504 h 871537"/>
                  <a:gd name="connsiteX80" fmla="*/ 179451 w 838200"/>
                  <a:gd name="connsiteY80" fmla="*/ 273036 h 871537"/>
                  <a:gd name="connsiteX81" fmla="*/ 177308 w 838200"/>
                  <a:gd name="connsiteY81" fmla="*/ 275893 h 871537"/>
                  <a:gd name="connsiteX82" fmla="*/ 177213 w 838200"/>
                  <a:gd name="connsiteY82" fmla="*/ 275893 h 871537"/>
                  <a:gd name="connsiteX83" fmla="*/ 164450 w 838200"/>
                  <a:gd name="connsiteY83" fmla="*/ 273083 h 871537"/>
                  <a:gd name="connsiteX84" fmla="*/ 259509 w 838200"/>
                  <a:gd name="connsiteY84" fmla="*/ 160736 h 871537"/>
                  <a:gd name="connsiteX85" fmla="*/ 262509 w 838200"/>
                  <a:gd name="connsiteY85" fmla="*/ 175690 h 871537"/>
                  <a:gd name="connsiteX86" fmla="*/ 260223 w 838200"/>
                  <a:gd name="connsiteY86" fmla="*/ 178119 h 871537"/>
                  <a:gd name="connsiteX87" fmla="*/ 179451 w 838200"/>
                  <a:gd name="connsiteY87" fmla="*/ 273036 h 871537"/>
                  <a:gd name="connsiteX88" fmla="*/ 74914 w 838200"/>
                  <a:gd name="connsiteY88" fmla="*/ 221172 h 871537"/>
                  <a:gd name="connsiteX89" fmla="*/ 206169 w 838200"/>
                  <a:gd name="connsiteY89" fmla="*/ 75297 h 871537"/>
                  <a:gd name="connsiteX90" fmla="*/ 206217 w 838200"/>
                  <a:gd name="connsiteY90" fmla="*/ 75344 h 871537"/>
                  <a:gd name="connsiteX91" fmla="*/ 216504 w 838200"/>
                  <a:gd name="connsiteY91" fmla="*/ 84536 h 871537"/>
                  <a:gd name="connsiteX92" fmla="*/ 218123 w 838200"/>
                  <a:gd name="connsiteY92" fmla="*/ 86346 h 871537"/>
                  <a:gd name="connsiteX93" fmla="*/ 84344 w 838200"/>
                  <a:gd name="connsiteY93" fmla="*/ 228935 h 871537"/>
                  <a:gd name="connsiteX94" fmla="*/ 74914 w 838200"/>
                  <a:gd name="connsiteY94" fmla="*/ 221172 h 871537"/>
                  <a:gd name="connsiteX95" fmla="*/ 99251 w 838200"/>
                  <a:gd name="connsiteY95" fmla="*/ 240508 h 871537"/>
                  <a:gd name="connsiteX96" fmla="*/ 230410 w 838200"/>
                  <a:gd name="connsiteY96" fmla="*/ 100633 h 871537"/>
                  <a:gd name="connsiteX97" fmla="*/ 237125 w 838200"/>
                  <a:gd name="connsiteY97" fmla="*/ 109920 h 871537"/>
                  <a:gd name="connsiteX98" fmla="*/ 252651 w 838200"/>
                  <a:gd name="connsiteY98" fmla="*/ 139400 h 871537"/>
                  <a:gd name="connsiteX99" fmla="*/ 252603 w 838200"/>
                  <a:gd name="connsiteY99" fmla="*/ 139448 h 871537"/>
                  <a:gd name="connsiteX100" fmla="*/ 251460 w 838200"/>
                  <a:gd name="connsiteY100" fmla="*/ 140591 h 871537"/>
                  <a:gd name="connsiteX101" fmla="*/ 145257 w 838200"/>
                  <a:gd name="connsiteY101" fmla="*/ 266416 h 871537"/>
                  <a:gd name="connsiteX102" fmla="*/ 145209 w 838200"/>
                  <a:gd name="connsiteY102" fmla="*/ 266368 h 871537"/>
                  <a:gd name="connsiteX103" fmla="*/ 102966 w 838200"/>
                  <a:gd name="connsiteY103" fmla="*/ 243127 h 871537"/>
                  <a:gd name="connsiteX104" fmla="*/ 99251 w 838200"/>
                  <a:gd name="connsiteY104" fmla="*/ 240508 h 871537"/>
                  <a:gd name="connsiteX105" fmla="*/ 163021 w 838200"/>
                  <a:gd name="connsiteY105" fmla="*/ 321899 h 871537"/>
                  <a:gd name="connsiteX106" fmla="*/ 66199 w 838200"/>
                  <a:gd name="connsiteY106" fmla="*/ 276608 h 871537"/>
                  <a:gd name="connsiteX107" fmla="*/ 28385 w 838200"/>
                  <a:gd name="connsiteY107" fmla="*/ 239984 h 871537"/>
                  <a:gd name="connsiteX108" fmla="*/ 25003 w 838200"/>
                  <a:gd name="connsiteY108" fmla="*/ 218934 h 871537"/>
                  <a:gd name="connsiteX109" fmla="*/ 50530 w 838200"/>
                  <a:gd name="connsiteY109" fmla="*/ 225935 h 871537"/>
                  <a:gd name="connsiteX110" fmla="*/ 144828 w 838200"/>
                  <a:gd name="connsiteY110" fmla="*/ 286704 h 871537"/>
                  <a:gd name="connsiteX111" fmla="*/ 245650 w 838200"/>
                  <a:gd name="connsiteY111" fmla="*/ 289038 h 871537"/>
                  <a:gd name="connsiteX112" fmla="*/ 252080 w 838200"/>
                  <a:gd name="connsiteY112" fmla="*/ 287133 h 871537"/>
                  <a:gd name="connsiteX113" fmla="*/ 267510 w 838200"/>
                  <a:gd name="connsiteY113" fmla="*/ 281846 h 871537"/>
                  <a:gd name="connsiteX114" fmla="*/ 300181 w 838200"/>
                  <a:gd name="connsiteY114" fmla="*/ 270274 h 871537"/>
                  <a:gd name="connsiteX115" fmla="*/ 321565 w 838200"/>
                  <a:gd name="connsiteY115" fmla="*/ 263701 h 871537"/>
                  <a:gd name="connsiteX116" fmla="*/ 356378 w 838200"/>
                  <a:gd name="connsiteY116" fmla="*/ 258082 h 871537"/>
                  <a:gd name="connsiteX117" fmla="*/ 514446 w 838200"/>
                  <a:gd name="connsiteY117" fmla="*/ 354951 h 871537"/>
                  <a:gd name="connsiteX118" fmla="*/ 523637 w 838200"/>
                  <a:gd name="connsiteY118" fmla="*/ 509256 h 871537"/>
                  <a:gd name="connsiteX119" fmla="*/ 489681 w 838200"/>
                  <a:gd name="connsiteY119" fmla="*/ 518352 h 871537"/>
                  <a:gd name="connsiteX120" fmla="*/ 497682 w 838200"/>
                  <a:gd name="connsiteY120" fmla="*/ 426531 h 871537"/>
                  <a:gd name="connsiteX121" fmla="*/ 457248 w 838200"/>
                  <a:gd name="connsiteY121" fmla="*/ 339616 h 871537"/>
                  <a:gd name="connsiteX122" fmla="*/ 375286 w 838200"/>
                  <a:gd name="connsiteY122" fmla="*/ 293181 h 871537"/>
                  <a:gd name="connsiteX123" fmla="*/ 311563 w 838200"/>
                  <a:gd name="connsiteY123" fmla="*/ 293800 h 871537"/>
                  <a:gd name="connsiteX124" fmla="*/ 289418 w 838200"/>
                  <a:gd name="connsiteY124" fmla="*/ 299611 h 871537"/>
                  <a:gd name="connsiteX125" fmla="*/ 272749 w 838200"/>
                  <a:gd name="connsiteY125" fmla="*/ 305278 h 871537"/>
                  <a:gd name="connsiteX126" fmla="*/ 257509 w 838200"/>
                  <a:gd name="connsiteY126" fmla="*/ 310898 h 871537"/>
                  <a:gd name="connsiteX127" fmla="*/ 235458 w 838200"/>
                  <a:gd name="connsiteY127" fmla="*/ 318375 h 871537"/>
                  <a:gd name="connsiteX128" fmla="*/ 216885 w 838200"/>
                  <a:gd name="connsiteY128" fmla="*/ 322899 h 871537"/>
                  <a:gd name="connsiteX129" fmla="*/ 163021 w 838200"/>
                  <a:gd name="connsiteY129" fmla="*/ 321899 h 871537"/>
                  <a:gd name="connsiteX130" fmla="*/ 406289 w 838200"/>
                  <a:gd name="connsiteY130" fmla="*/ 324852 h 871537"/>
                  <a:gd name="connsiteX131" fmla="*/ 406623 w 838200"/>
                  <a:gd name="connsiteY131" fmla="*/ 324518 h 871537"/>
                  <a:gd name="connsiteX132" fmla="*/ 422911 w 838200"/>
                  <a:gd name="connsiteY132" fmla="*/ 334710 h 871537"/>
                  <a:gd name="connsiteX133" fmla="*/ 295037 w 838200"/>
                  <a:gd name="connsiteY133" fmla="*/ 465822 h 871537"/>
                  <a:gd name="connsiteX134" fmla="*/ 287465 w 838200"/>
                  <a:gd name="connsiteY134" fmla="*/ 451963 h 871537"/>
                  <a:gd name="connsiteX135" fmla="*/ 288322 w 838200"/>
                  <a:gd name="connsiteY135" fmla="*/ 451058 h 871537"/>
                  <a:gd name="connsiteX136" fmla="*/ 406289 w 838200"/>
                  <a:gd name="connsiteY136" fmla="*/ 324852 h 871537"/>
                  <a:gd name="connsiteX137" fmla="*/ 280274 w 838200"/>
                  <a:gd name="connsiteY137" fmla="*/ 430770 h 871537"/>
                  <a:gd name="connsiteX138" fmla="*/ 280559 w 838200"/>
                  <a:gd name="connsiteY138" fmla="*/ 377906 h 871537"/>
                  <a:gd name="connsiteX139" fmla="*/ 303038 w 838200"/>
                  <a:gd name="connsiteY139" fmla="*/ 315041 h 871537"/>
                  <a:gd name="connsiteX140" fmla="*/ 332661 w 838200"/>
                  <a:gd name="connsiteY140" fmla="*/ 309088 h 871537"/>
                  <a:gd name="connsiteX141" fmla="*/ 387763 w 838200"/>
                  <a:gd name="connsiteY141" fmla="*/ 316232 h 871537"/>
                  <a:gd name="connsiteX142" fmla="*/ 280274 w 838200"/>
                  <a:gd name="connsiteY142" fmla="*/ 430770 h 871537"/>
                  <a:gd name="connsiteX143" fmla="*/ 437674 w 838200"/>
                  <a:gd name="connsiteY143" fmla="*/ 346855 h 871537"/>
                  <a:gd name="connsiteX144" fmla="*/ 466964 w 838200"/>
                  <a:gd name="connsiteY144" fmla="*/ 387002 h 871537"/>
                  <a:gd name="connsiteX145" fmla="*/ 465868 w 838200"/>
                  <a:gd name="connsiteY145" fmla="*/ 387812 h 871537"/>
                  <a:gd name="connsiteX146" fmla="*/ 353235 w 838200"/>
                  <a:gd name="connsiteY146" fmla="*/ 512637 h 871537"/>
                  <a:gd name="connsiteX147" fmla="*/ 353140 w 838200"/>
                  <a:gd name="connsiteY147" fmla="*/ 512637 h 871537"/>
                  <a:gd name="connsiteX148" fmla="*/ 310849 w 838200"/>
                  <a:gd name="connsiteY148" fmla="*/ 484824 h 871537"/>
                  <a:gd name="connsiteX149" fmla="*/ 306991 w 838200"/>
                  <a:gd name="connsiteY149" fmla="*/ 480776 h 871537"/>
                  <a:gd name="connsiteX150" fmla="*/ 307610 w 838200"/>
                  <a:gd name="connsiteY150" fmla="*/ 480205 h 871537"/>
                  <a:gd name="connsiteX151" fmla="*/ 437674 w 838200"/>
                  <a:gd name="connsiteY151" fmla="*/ 346855 h 871537"/>
                  <a:gd name="connsiteX152" fmla="*/ 474203 w 838200"/>
                  <a:gd name="connsiteY152" fmla="*/ 406053 h 871537"/>
                  <a:gd name="connsiteX153" fmla="*/ 478346 w 838200"/>
                  <a:gd name="connsiteY153" fmla="*/ 424817 h 871537"/>
                  <a:gd name="connsiteX154" fmla="*/ 479013 w 838200"/>
                  <a:gd name="connsiteY154" fmla="*/ 430341 h 871537"/>
                  <a:gd name="connsiteX155" fmla="*/ 478775 w 838200"/>
                  <a:gd name="connsiteY155" fmla="*/ 430532 h 871537"/>
                  <a:gd name="connsiteX156" fmla="*/ 391002 w 838200"/>
                  <a:gd name="connsiteY156" fmla="*/ 523829 h 871537"/>
                  <a:gd name="connsiteX157" fmla="*/ 372142 w 838200"/>
                  <a:gd name="connsiteY157" fmla="*/ 519305 h 871537"/>
                  <a:gd name="connsiteX158" fmla="*/ 474203 w 838200"/>
                  <a:gd name="connsiteY158" fmla="*/ 406053 h 871537"/>
                  <a:gd name="connsiteX159" fmla="*/ 479822 w 838200"/>
                  <a:gd name="connsiteY159" fmla="*/ 455916 h 871537"/>
                  <a:gd name="connsiteX160" fmla="*/ 469726 w 838200"/>
                  <a:gd name="connsiteY160" fmla="*/ 522543 h 871537"/>
                  <a:gd name="connsiteX161" fmla="*/ 415672 w 838200"/>
                  <a:gd name="connsiteY161" fmla="*/ 526734 h 871537"/>
                  <a:gd name="connsiteX162" fmla="*/ 415576 w 838200"/>
                  <a:gd name="connsiteY162" fmla="*/ 526734 h 871537"/>
                  <a:gd name="connsiteX163" fmla="*/ 479822 w 838200"/>
                  <a:gd name="connsiteY163" fmla="*/ 455916 h 871537"/>
                  <a:gd name="connsiteX164" fmla="*/ 394812 w 838200"/>
                  <a:gd name="connsiteY164" fmla="*/ 566406 h 871537"/>
                  <a:gd name="connsiteX165" fmla="*/ 234887 w 838200"/>
                  <a:gd name="connsiteY165" fmla="*/ 437390 h 871537"/>
                  <a:gd name="connsiteX166" fmla="*/ 249555 w 838200"/>
                  <a:gd name="connsiteY166" fmla="*/ 333615 h 871537"/>
                  <a:gd name="connsiteX167" fmla="*/ 279750 w 838200"/>
                  <a:gd name="connsiteY167" fmla="*/ 322756 h 871537"/>
                  <a:gd name="connsiteX168" fmla="*/ 262938 w 838200"/>
                  <a:gd name="connsiteY168" fmla="*/ 370619 h 871537"/>
                  <a:gd name="connsiteX169" fmla="*/ 280321 w 838200"/>
                  <a:gd name="connsiteY169" fmla="*/ 477776 h 871537"/>
                  <a:gd name="connsiteX170" fmla="*/ 363951 w 838200"/>
                  <a:gd name="connsiteY170" fmla="*/ 536640 h 871537"/>
                  <a:gd name="connsiteX171" fmla="*/ 390478 w 838200"/>
                  <a:gd name="connsiteY171" fmla="*/ 542832 h 871537"/>
                  <a:gd name="connsiteX172" fmla="*/ 390573 w 838200"/>
                  <a:gd name="connsiteY172" fmla="*/ 542832 h 871537"/>
                  <a:gd name="connsiteX173" fmla="*/ 390668 w 838200"/>
                  <a:gd name="connsiteY173" fmla="*/ 542832 h 871537"/>
                  <a:gd name="connsiteX174" fmla="*/ 395240 w 838200"/>
                  <a:gd name="connsiteY174" fmla="*/ 543498 h 871537"/>
                  <a:gd name="connsiteX175" fmla="*/ 395431 w 838200"/>
                  <a:gd name="connsiteY175" fmla="*/ 543546 h 871537"/>
                  <a:gd name="connsiteX176" fmla="*/ 465773 w 838200"/>
                  <a:gd name="connsiteY176" fmla="*/ 541641 h 871537"/>
                  <a:gd name="connsiteX177" fmla="*/ 472155 w 838200"/>
                  <a:gd name="connsiteY177" fmla="*/ 540498 h 871537"/>
                  <a:gd name="connsiteX178" fmla="*/ 485776 w 838200"/>
                  <a:gd name="connsiteY178" fmla="*/ 537593 h 871537"/>
                  <a:gd name="connsiteX179" fmla="*/ 520256 w 838200"/>
                  <a:gd name="connsiteY179" fmla="*/ 528877 h 871537"/>
                  <a:gd name="connsiteX180" fmla="*/ 540116 w 838200"/>
                  <a:gd name="connsiteY180" fmla="*/ 523401 h 871537"/>
                  <a:gd name="connsiteX181" fmla="*/ 596980 w 838200"/>
                  <a:gd name="connsiteY181" fmla="*/ 509256 h 871537"/>
                  <a:gd name="connsiteX182" fmla="*/ 712614 w 838200"/>
                  <a:gd name="connsiteY182" fmla="*/ 517828 h 871537"/>
                  <a:gd name="connsiteX183" fmla="*/ 797386 w 838200"/>
                  <a:gd name="connsiteY183" fmla="*/ 584599 h 871537"/>
                  <a:gd name="connsiteX184" fmla="*/ 818246 w 838200"/>
                  <a:gd name="connsiteY184" fmla="*/ 624794 h 871537"/>
                  <a:gd name="connsiteX185" fmla="*/ 814674 w 838200"/>
                  <a:gd name="connsiteY185" fmla="*/ 640463 h 871537"/>
                  <a:gd name="connsiteX186" fmla="*/ 793290 w 838200"/>
                  <a:gd name="connsiteY186" fmla="*/ 633700 h 871537"/>
                  <a:gd name="connsiteX187" fmla="*/ 756095 w 838200"/>
                  <a:gd name="connsiteY187" fmla="*/ 587837 h 871537"/>
                  <a:gd name="connsiteX188" fmla="*/ 650272 w 838200"/>
                  <a:gd name="connsiteY188" fmla="*/ 535116 h 871537"/>
                  <a:gd name="connsiteX189" fmla="*/ 623698 w 838200"/>
                  <a:gd name="connsiteY189" fmla="*/ 532402 h 871537"/>
                  <a:gd name="connsiteX190" fmla="*/ 619935 w 838200"/>
                  <a:gd name="connsiteY190" fmla="*/ 532259 h 871537"/>
                  <a:gd name="connsiteX191" fmla="*/ 536258 w 838200"/>
                  <a:gd name="connsiteY191" fmla="*/ 545118 h 871537"/>
                  <a:gd name="connsiteX192" fmla="*/ 522685 w 838200"/>
                  <a:gd name="connsiteY192" fmla="*/ 548880 h 871537"/>
                  <a:gd name="connsiteX193" fmla="*/ 516113 w 838200"/>
                  <a:gd name="connsiteY193" fmla="*/ 550690 h 871537"/>
                  <a:gd name="connsiteX194" fmla="*/ 481727 w 838200"/>
                  <a:gd name="connsiteY194" fmla="*/ 559262 h 871537"/>
                  <a:gd name="connsiteX195" fmla="*/ 461725 w 838200"/>
                  <a:gd name="connsiteY195" fmla="*/ 563120 h 871537"/>
                  <a:gd name="connsiteX196" fmla="*/ 394812 w 838200"/>
                  <a:gd name="connsiteY196" fmla="*/ 566406 h 871537"/>
                  <a:gd name="connsiteX197" fmla="*/ 501063 w 838200"/>
                  <a:gd name="connsiteY197" fmla="*/ 770813 h 871537"/>
                  <a:gd name="connsiteX198" fmla="*/ 478870 w 838200"/>
                  <a:gd name="connsiteY198" fmla="*/ 579741 h 871537"/>
                  <a:gd name="connsiteX199" fmla="*/ 479441 w 838200"/>
                  <a:gd name="connsiteY199" fmla="*/ 579550 h 871537"/>
                  <a:gd name="connsiteX200" fmla="*/ 512636 w 838200"/>
                  <a:gd name="connsiteY200" fmla="*/ 571216 h 871537"/>
                  <a:gd name="connsiteX201" fmla="*/ 504921 w 838200"/>
                  <a:gd name="connsiteY201" fmla="*/ 641939 h 871537"/>
                  <a:gd name="connsiteX202" fmla="*/ 504873 w 838200"/>
                  <a:gd name="connsiteY202" fmla="*/ 641987 h 871537"/>
                  <a:gd name="connsiteX203" fmla="*/ 504873 w 838200"/>
                  <a:gd name="connsiteY203" fmla="*/ 642273 h 871537"/>
                  <a:gd name="connsiteX204" fmla="*/ 504778 w 838200"/>
                  <a:gd name="connsiteY204" fmla="*/ 647368 h 871537"/>
                  <a:gd name="connsiteX205" fmla="*/ 504778 w 838200"/>
                  <a:gd name="connsiteY205" fmla="*/ 647464 h 871537"/>
                  <a:gd name="connsiteX206" fmla="*/ 533734 w 838200"/>
                  <a:gd name="connsiteY206" fmla="*/ 761954 h 871537"/>
                  <a:gd name="connsiteX207" fmla="*/ 561547 w 838200"/>
                  <a:gd name="connsiteY207" fmla="*/ 793530 h 871537"/>
                  <a:gd name="connsiteX208" fmla="*/ 561595 w 838200"/>
                  <a:gd name="connsiteY208" fmla="*/ 793577 h 871537"/>
                  <a:gd name="connsiteX209" fmla="*/ 563071 w 838200"/>
                  <a:gd name="connsiteY209" fmla="*/ 794958 h 871537"/>
                  <a:gd name="connsiteX210" fmla="*/ 564452 w 838200"/>
                  <a:gd name="connsiteY210" fmla="*/ 795959 h 871537"/>
                  <a:gd name="connsiteX211" fmla="*/ 572215 w 838200"/>
                  <a:gd name="connsiteY211" fmla="*/ 801674 h 871537"/>
                  <a:gd name="connsiteX212" fmla="*/ 573977 w 838200"/>
                  <a:gd name="connsiteY212" fmla="*/ 802579 h 871537"/>
                  <a:gd name="connsiteX213" fmla="*/ 574120 w 838200"/>
                  <a:gd name="connsiteY213" fmla="*/ 802674 h 871537"/>
                  <a:gd name="connsiteX214" fmla="*/ 600600 w 838200"/>
                  <a:gd name="connsiteY214" fmla="*/ 838916 h 871537"/>
                  <a:gd name="connsiteX215" fmla="*/ 569691 w 838200"/>
                  <a:gd name="connsiteY215" fmla="*/ 848965 h 871537"/>
                  <a:gd name="connsiteX216" fmla="*/ 501063 w 838200"/>
                  <a:gd name="connsiteY216" fmla="*/ 770813 h 871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</a:cxnLst>
                <a:rect l="l" t="t" r="r" b="b"/>
                <a:pathLst>
                  <a:path w="838200" h="871537">
                    <a:moveTo>
                      <a:pt x="562976" y="866682"/>
                    </a:moveTo>
                    <a:cubicBezTo>
                      <a:pt x="575930" y="872254"/>
                      <a:pt x="591170" y="873635"/>
                      <a:pt x="603838" y="866301"/>
                    </a:cubicBezTo>
                    <a:cubicBezTo>
                      <a:pt x="618507" y="857728"/>
                      <a:pt x="622650" y="839488"/>
                      <a:pt x="617173" y="824057"/>
                    </a:cubicBezTo>
                    <a:cubicBezTo>
                      <a:pt x="612268" y="810056"/>
                      <a:pt x="601171" y="799769"/>
                      <a:pt x="589265" y="790815"/>
                    </a:cubicBezTo>
                    <a:cubicBezTo>
                      <a:pt x="644462" y="732332"/>
                      <a:pt x="702136" y="676229"/>
                      <a:pt x="761953" y="622556"/>
                    </a:cubicBezTo>
                    <a:cubicBezTo>
                      <a:pt x="767144" y="629080"/>
                      <a:pt x="772002" y="636034"/>
                      <a:pt x="776907" y="643225"/>
                    </a:cubicBezTo>
                    <a:cubicBezTo>
                      <a:pt x="787337" y="658656"/>
                      <a:pt x="805054" y="671895"/>
                      <a:pt x="823008" y="658513"/>
                    </a:cubicBezTo>
                    <a:cubicBezTo>
                      <a:pt x="838058" y="647416"/>
                      <a:pt x="840725" y="625937"/>
                      <a:pt x="833486" y="609507"/>
                    </a:cubicBezTo>
                    <a:cubicBezTo>
                      <a:pt x="833105" y="608506"/>
                      <a:pt x="832581" y="607745"/>
                      <a:pt x="832010" y="607125"/>
                    </a:cubicBezTo>
                    <a:cubicBezTo>
                      <a:pt x="820056" y="577741"/>
                      <a:pt x="797434" y="552499"/>
                      <a:pt x="773193" y="532830"/>
                    </a:cubicBezTo>
                    <a:cubicBezTo>
                      <a:pt x="743046" y="508399"/>
                      <a:pt x="706041" y="490254"/>
                      <a:pt x="667275" y="485920"/>
                    </a:cubicBezTo>
                    <a:cubicBezTo>
                      <a:pt x="624745" y="481157"/>
                      <a:pt x="584026" y="491825"/>
                      <a:pt x="543592" y="503541"/>
                    </a:cubicBezTo>
                    <a:cubicBezTo>
                      <a:pt x="550927" y="455344"/>
                      <a:pt x="553641" y="407005"/>
                      <a:pt x="536877" y="359713"/>
                    </a:cubicBezTo>
                    <a:cubicBezTo>
                      <a:pt x="513493" y="294038"/>
                      <a:pt x="449438" y="246985"/>
                      <a:pt x="380667" y="240032"/>
                    </a:cubicBezTo>
                    <a:cubicBezTo>
                      <a:pt x="361951" y="238031"/>
                      <a:pt x="343853" y="239841"/>
                      <a:pt x="326089" y="243556"/>
                    </a:cubicBezTo>
                    <a:cubicBezTo>
                      <a:pt x="331804" y="212933"/>
                      <a:pt x="332375" y="181167"/>
                      <a:pt x="326375" y="150497"/>
                    </a:cubicBezTo>
                    <a:cubicBezTo>
                      <a:pt x="319136" y="113968"/>
                      <a:pt x="302610" y="79583"/>
                      <a:pt x="277797" y="51722"/>
                    </a:cubicBezTo>
                    <a:cubicBezTo>
                      <a:pt x="260033" y="31625"/>
                      <a:pt x="215789" y="-14334"/>
                      <a:pt x="186548" y="11003"/>
                    </a:cubicBezTo>
                    <a:cubicBezTo>
                      <a:pt x="169641" y="25576"/>
                      <a:pt x="176975" y="48674"/>
                      <a:pt x="190643" y="62057"/>
                    </a:cubicBezTo>
                    <a:lnTo>
                      <a:pt x="191834" y="63152"/>
                    </a:lnTo>
                    <a:cubicBezTo>
                      <a:pt x="149210" y="112920"/>
                      <a:pt x="105394" y="161593"/>
                      <a:pt x="60389" y="209171"/>
                    </a:cubicBezTo>
                    <a:lnTo>
                      <a:pt x="54912" y="205122"/>
                    </a:lnTo>
                    <a:cubicBezTo>
                      <a:pt x="40577" y="194550"/>
                      <a:pt x="19574" y="193645"/>
                      <a:pt x="8382" y="209409"/>
                    </a:cubicBezTo>
                    <a:cubicBezTo>
                      <a:pt x="-2429" y="224744"/>
                      <a:pt x="7001" y="243318"/>
                      <a:pt x="16860" y="256415"/>
                    </a:cubicBezTo>
                    <a:cubicBezTo>
                      <a:pt x="38719" y="285418"/>
                      <a:pt x="73819" y="307326"/>
                      <a:pt x="106252" y="322661"/>
                    </a:cubicBezTo>
                    <a:cubicBezTo>
                      <a:pt x="139875" y="338663"/>
                      <a:pt x="177927" y="347569"/>
                      <a:pt x="215123" y="342283"/>
                    </a:cubicBezTo>
                    <a:cubicBezTo>
                      <a:pt x="219599" y="341568"/>
                      <a:pt x="224076" y="340806"/>
                      <a:pt x="228315" y="339711"/>
                    </a:cubicBezTo>
                    <a:cubicBezTo>
                      <a:pt x="220076" y="365714"/>
                      <a:pt x="213837" y="392146"/>
                      <a:pt x="214599" y="420007"/>
                    </a:cubicBezTo>
                    <a:cubicBezTo>
                      <a:pt x="216504" y="499207"/>
                      <a:pt x="277464" y="559262"/>
                      <a:pt x="351473" y="578122"/>
                    </a:cubicBezTo>
                    <a:cubicBezTo>
                      <a:pt x="386668" y="587075"/>
                      <a:pt x="423434" y="588409"/>
                      <a:pt x="459248" y="583122"/>
                    </a:cubicBezTo>
                    <a:cubicBezTo>
                      <a:pt x="451200" y="652417"/>
                      <a:pt x="457677" y="726902"/>
                      <a:pt x="488728" y="788910"/>
                    </a:cubicBezTo>
                    <a:cubicBezTo>
                      <a:pt x="504492" y="820771"/>
                      <a:pt x="529353" y="852109"/>
                      <a:pt x="562976" y="866682"/>
                    </a:cubicBezTo>
                    <a:close/>
                    <a:moveTo>
                      <a:pt x="736236" y="595505"/>
                    </a:moveTo>
                    <a:cubicBezTo>
                      <a:pt x="740998" y="599410"/>
                      <a:pt x="745427" y="603696"/>
                      <a:pt x="749571" y="608078"/>
                    </a:cubicBezTo>
                    <a:cubicBezTo>
                      <a:pt x="749618" y="608126"/>
                      <a:pt x="749618" y="608126"/>
                      <a:pt x="749618" y="608126"/>
                    </a:cubicBezTo>
                    <a:cubicBezTo>
                      <a:pt x="688801" y="662751"/>
                      <a:pt x="630318" y="719997"/>
                      <a:pt x="574168" y="779480"/>
                    </a:cubicBezTo>
                    <a:lnTo>
                      <a:pt x="574120" y="779433"/>
                    </a:lnTo>
                    <a:cubicBezTo>
                      <a:pt x="568024" y="774432"/>
                      <a:pt x="562642" y="769146"/>
                      <a:pt x="557880" y="763431"/>
                    </a:cubicBezTo>
                    <a:cubicBezTo>
                      <a:pt x="558118" y="763240"/>
                      <a:pt x="558404" y="763002"/>
                      <a:pt x="558642" y="762812"/>
                    </a:cubicBezTo>
                    <a:cubicBezTo>
                      <a:pt x="616506" y="706043"/>
                      <a:pt x="674418" y="649178"/>
                      <a:pt x="732330" y="592362"/>
                    </a:cubicBezTo>
                    <a:cubicBezTo>
                      <a:pt x="733569" y="593362"/>
                      <a:pt x="734950" y="594505"/>
                      <a:pt x="736236" y="595505"/>
                    </a:cubicBezTo>
                    <a:close/>
                    <a:moveTo>
                      <a:pt x="624745" y="551166"/>
                    </a:moveTo>
                    <a:cubicBezTo>
                      <a:pt x="634128" y="551737"/>
                      <a:pt x="643510" y="552976"/>
                      <a:pt x="652701" y="555024"/>
                    </a:cubicBezTo>
                    <a:cubicBezTo>
                      <a:pt x="652701" y="555024"/>
                      <a:pt x="652749" y="555071"/>
                      <a:pt x="652892" y="555071"/>
                    </a:cubicBezTo>
                    <a:cubicBezTo>
                      <a:pt x="605791" y="590409"/>
                      <a:pt x="564452" y="633367"/>
                      <a:pt x="525114" y="677039"/>
                    </a:cubicBezTo>
                    <a:cubicBezTo>
                      <a:pt x="524114" y="667323"/>
                      <a:pt x="523780" y="657608"/>
                      <a:pt x="523780" y="647702"/>
                    </a:cubicBezTo>
                    <a:cubicBezTo>
                      <a:pt x="551403" y="610173"/>
                      <a:pt x="587122" y="578312"/>
                      <a:pt x="624745" y="551166"/>
                    </a:cubicBezTo>
                    <a:close/>
                    <a:moveTo>
                      <a:pt x="525638" y="615031"/>
                    </a:moveTo>
                    <a:lnTo>
                      <a:pt x="525638" y="614936"/>
                    </a:lnTo>
                    <a:cubicBezTo>
                      <a:pt x="525685" y="614888"/>
                      <a:pt x="525685" y="614888"/>
                      <a:pt x="525685" y="614888"/>
                    </a:cubicBezTo>
                    <a:cubicBezTo>
                      <a:pt x="527067" y="600648"/>
                      <a:pt x="529019" y="586789"/>
                      <a:pt x="531258" y="573454"/>
                    </a:cubicBezTo>
                    <a:cubicBezTo>
                      <a:pt x="531734" y="570787"/>
                      <a:pt x="532162" y="568073"/>
                      <a:pt x="532734" y="565453"/>
                    </a:cubicBezTo>
                    <a:cubicBezTo>
                      <a:pt x="552260" y="559929"/>
                      <a:pt x="571786" y="554738"/>
                      <a:pt x="591598" y="552404"/>
                    </a:cubicBezTo>
                    <a:cubicBezTo>
                      <a:pt x="591646" y="552452"/>
                      <a:pt x="591646" y="552452"/>
                      <a:pt x="591694" y="552404"/>
                    </a:cubicBezTo>
                    <a:cubicBezTo>
                      <a:pt x="591741" y="552357"/>
                      <a:pt x="591789" y="552404"/>
                      <a:pt x="591789" y="552404"/>
                    </a:cubicBezTo>
                    <a:cubicBezTo>
                      <a:pt x="567929" y="571168"/>
                      <a:pt x="545402" y="592028"/>
                      <a:pt x="525638" y="615031"/>
                    </a:cubicBezTo>
                    <a:close/>
                    <a:moveTo>
                      <a:pt x="673752" y="563025"/>
                    </a:moveTo>
                    <a:cubicBezTo>
                      <a:pt x="674466" y="562453"/>
                      <a:pt x="675085" y="561882"/>
                      <a:pt x="675609" y="561358"/>
                    </a:cubicBezTo>
                    <a:cubicBezTo>
                      <a:pt x="690039" y="566311"/>
                      <a:pt x="703755" y="573026"/>
                      <a:pt x="716709" y="581313"/>
                    </a:cubicBezTo>
                    <a:cubicBezTo>
                      <a:pt x="660083" y="636796"/>
                      <a:pt x="603552" y="692327"/>
                      <a:pt x="546926" y="747857"/>
                    </a:cubicBezTo>
                    <a:cubicBezTo>
                      <a:pt x="546879" y="747905"/>
                      <a:pt x="546879" y="747905"/>
                      <a:pt x="546879" y="747905"/>
                    </a:cubicBezTo>
                    <a:cubicBezTo>
                      <a:pt x="538163" y="733617"/>
                      <a:pt x="532305" y="717806"/>
                      <a:pt x="528876" y="701137"/>
                    </a:cubicBezTo>
                    <a:cubicBezTo>
                      <a:pt x="573072" y="651369"/>
                      <a:pt x="619459" y="601934"/>
                      <a:pt x="673752" y="563025"/>
                    </a:cubicBezTo>
                    <a:close/>
                    <a:moveTo>
                      <a:pt x="251937" y="98109"/>
                    </a:moveTo>
                    <a:cubicBezTo>
                      <a:pt x="240078" y="80393"/>
                      <a:pt x="225029" y="66581"/>
                      <a:pt x="208741" y="52865"/>
                    </a:cubicBezTo>
                    <a:cubicBezTo>
                      <a:pt x="202026" y="47198"/>
                      <a:pt x="190215" y="36387"/>
                      <a:pt x="197644" y="26719"/>
                    </a:cubicBezTo>
                    <a:cubicBezTo>
                      <a:pt x="202597" y="20147"/>
                      <a:pt x="213027" y="23909"/>
                      <a:pt x="219171" y="26719"/>
                    </a:cubicBezTo>
                    <a:cubicBezTo>
                      <a:pt x="234792" y="34006"/>
                      <a:pt x="249651" y="48674"/>
                      <a:pt x="261176" y="61390"/>
                    </a:cubicBezTo>
                    <a:cubicBezTo>
                      <a:pt x="284750" y="87203"/>
                      <a:pt x="300943" y="118921"/>
                      <a:pt x="307658" y="153259"/>
                    </a:cubicBezTo>
                    <a:cubicBezTo>
                      <a:pt x="313945" y="184739"/>
                      <a:pt x="312706" y="217410"/>
                      <a:pt x="305848" y="248604"/>
                    </a:cubicBezTo>
                    <a:cubicBezTo>
                      <a:pt x="295323" y="251652"/>
                      <a:pt x="284941" y="255319"/>
                      <a:pt x="274511" y="259225"/>
                    </a:cubicBezTo>
                    <a:cubicBezTo>
                      <a:pt x="274987" y="257462"/>
                      <a:pt x="275463" y="255748"/>
                      <a:pt x="275844" y="253986"/>
                    </a:cubicBezTo>
                    <a:cubicBezTo>
                      <a:pt x="284417" y="220315"/>
                      <a:pt x="286512" y="186358"/>
                      <a:pt x="277035" y="152497"/>
                    </a:cubicBezTo>
                    <a:cubicBezTo>
                      <a:pt x="271558" y="133161"/>
                      <a:pt x="263081" y="114921"/>
                      <a:pt x="251937" y="98109"/>
                    </a:cubicBezTo>
                    <a:close/>
                    <a:moveTo>
                      <a:pt x="264272" y="205504"/>
                    </a:moveTo>
                    <a:cubicBezTo>
                      <a:pt x="264129" y="211838"/>
                      <a:pt x="263605" y="218219"/>
                      <a:pt x="262700" y="224506"/>
                    </a:cubicBezTo>
                    <a:cubicBezTo>
                      <a:pt x="260652" y="238936"/>
                      <a:pt x="257128" y="253033"/>
                      <a:pt x="252842" y="266892"/>
                    </a:cubicBezTo>
                    <a:cubicBezTo>
                      <a:pt x="240697" y="271083"/>
                      <a:pt x="228315" y="274703"/>
                      <a:pt x="215456" y="276512"/>
                    </a:cubicBezTo>
                    <a:cubicBezTo>
                      <a:pt x="210979" y="277132"/>
                      <a:pt x="206550" y="277513"/>
                      <a:pt x="202073" y="277560"/>
                    </a:cubicBezTo>
                    <a:cubicBezTo>
                      <a:pt x="224981" y="255462"/>
                      <a:pt x="245793" y="231364"/>
                      <a:pt x="264272" y="205504"/>
                    </a:cubicBezTo>
                    <a:close/>
                    <a:moveTo>
                      <a:pt x="179451" y="273036"/>
                    </a:moveTo>
                    <a:cubicBezTo>
                      <a:pt x="178499" y="273941"/>
                      <a:pt x="177832" y="274988"/>
                      <a:pt x="177308" y="275893"/>
                    </a:cubicBezTo>
                    <a:cubicBezTo>
                      <a:pt x="177308" y="275893"/>
                      <a:pt x="177261" y="275941"/>
                      <a:pt x="177213" y="275893"/>
                    </a:cubicBezTo>
                    <a:cubicBezTo>
                      <a:pt x="172974" y="275179"/>
                      <a:pt x="168783" y="274226"/>
                      <a:pt x="164450" y="273083"/>
                    </a:cubicBezTo>
                    <a:cubicBezTo>
                      <a:pt x="197120" y="236412"/>
                      <a:pt x="228791" y="199074"/>
                      <a:pt x="259509" y="160736"/>
                    </a:cubicBezTo>
                    <a:cubicBezTo>
                      <a:pt x="260795" y="165737"/>
                      <a:pt x="261843" y="170594"/>
                      <a:pt x="262509" y="175690"/>
                    </a:cubicBezTo>
                    <a:cubicBezTo>
                      <a:pt x="261652" y="176262"/>
                      <a:pt x="260843" y="177119"/>
                      <a:pt x="260223" y="178119"/>
                    </a:cubicBezTo>
                    <a:cubicBezTo>
                      <a:pt x="237221" y="212933"/>
                      <a:pt x="210265" y="244889"/>
                      <a:pt x="179451" y="273036"/>
                    </a:cubicBezTo>
                    <a:close/>
                    <a:moveTo>
                      <a:pt x="74914" y="221172"/>
                    </a:moveTo>
                    <a:cubicBezTo>
                      <a:pt x="119920" y="173642"/>
                      <a:pt x="163688" y="125065"/>
                      <a:pt x="206169" y="75297"/>
                    </a:cubicBezTo>
                    <a:cubicBezTo>
                      <a:pt x="206217" y="75344"/>
                      <a:pt x="206217" y="75344"/>
                      <a:pt x="206217" y="75344"/>
                    </a:cubicBezTo>
                    <a:cubicBezTo>
                      <a:pt x="209789" y="78297"/>
                      <a:pt x="213218" y="81297"/>
                      <a:pt x="216504" y="84536"/>
                    </a:cubicBezTo>
                    <a:cubicBezTo>
                      <a:pt x="217075" y="85155"/>
                      <a:pt x="217647" y="85679"/>
                      <a:pt x="218123" y="86346"/>
                    </a:cubicBezTo>
                    <a:cubicBezTo>
                      <a:pt x="172403" y="132685"/>
                      <a:pt x="127683" y="180215"/>
                      <a:pt x="84344" y="228935"/>
                    </a:cubicBezTo>
                    <a:cubicBezTo>
                      <a:pt x="81201" y="226363"/>
                      <a:pt x="78153" y="223744"/>
                      <a:pt x="74914" y="221172"/>
                    </a:cubicBezTo>
                    <a:close/>
                    <a:moveTo>
                      <a:pt x="99251" y="240508"/>
                    </a:moveTo>
                    <a:cubicBezTo>
                      <a:pt x="141780" y="192788"/>
                      <a:pt x="185500" y="146163"/>
                      <a:pt x="230410" y="100633"/>
                    </a:cubicBezTo>
                    <a:cubicBezTo>
                      <a:pt x="232791" y="103681"/>
                      <a:pt x="234982" y="106729"/>
                      <a:pt x="237125" y="109920"/>
                    </a:cubicBezTo>
                    <a:cubicBezTo>
                      <a:pt x="243412" y="119207"/>
                      <a:pt x="248508" y="129113"/>
                      <a:pt x="252651" y="139400"/>
                    </a:cubicBezTo>
                    <a:lnTo>
                      <a:pt x="252603" y="139448"/>
                    </a:lnTo>
                    <a:cubicBezTo>
                      <a:pt x="252270" y="139781"/>
                      <a:pt x="251841" y="140210"/>
                      <a:pt x="251460" y="140591"/>
                    </a:cubicBezTo>
                    <a:cubicBezTo>
                      <a:pt x="217313" y="183548"/>
                      <a:pt x="181737" y="225506"/>
                      <a:pt x="145257" y="266416"/>
                    </a:cubicBezTo>
                    <a:cubicBezTo>
                      <a:pt x="145209" y="266368"/>
                      <a:pt x="145209" y="266368"/>
                      <a:pt x="145209" y="266368"/>
                    </a:cubicBezTo>
                    <a:cubicBezTo>
                      <a:pt x="130302" y="260320"/>
                      <a:pt x="116253" y="252224"/>
                      <a:pt x="102966" y="243127"/>
                    </a:cubicBezTo>
                    <a:lnTo>
                      <a:pt x="99251" y="240508"/>
                    </a:lnTo>
                    <a:close/>
                    <a:moveTo>
                      <a:pt x="163021" y="321899"/>
                    </a:moveTo>
                    <a:cubicBezTo>
                      <a:pt x="127731" y="315184"/>
                      <a:pt x="94917" y="297753"/>
                      <a:pt x="66199" y="276608"/>
                    </a:cubicBezTo>
                    <a:cubicBezTo>
                      <a:pt x="52054" y="266178"/>
                      <a:pt x="38005" y="254843"/>
                      <a:pt x="28385" y="239984"/>
                    </a:cubicBezTo>
                    <a:cubicBezTo>
                      <a:pt x="24765" y="234364"/>
                      <a:pt x="18955" y="224982"/>
                      <a:pt x="25003" y="218934"/>
                    </a:cubicBezTo>
                    <a:cubicBezTo>
                      <a:pt x="33243" y="210647"/>
                      <a:pt x="44053" y="220458"/>
                      <a:pt x="50530" y="225935"/>
                    </a:cubicBezTo>
                    <a:cubicBezTo>
                      <a:pt x="78820" y="250414"/>
                      <a:pt x="109347" y="273703"/>
                      <a:pt x="144828" y="286704"/>
                    </a:cubicBezTo>
                    <a:cubicBezTo>
                      <a:pt x="178499" y="298991"/>
                      <a:pt x="211884" y="298563"/>
                      <a:pt x="245650" y="289038"/>
                    </a:cubicBezTo>
                    <a:cubicBezTo>
                      <a:pt x="247841" y="288419"/>
                      <a:pt x="249936" y="287752"/>
                      <a:pt x="252080" y="287133"/>
                    </a:cubicBezTo>
                    <a:cubicBezTo>
                      <a:pt x="257223" y="285466"/>
                      <a:pt x="262367" y="283704"/>
                      <a:pt x="267510" y="281846"/>
                    </a:cubicBezTo>
                    <a:cubicBezTo>
                      <a:pt x="278511" y="278036"/>
                      <a:pt x="289275" y="273941"/>
                      <a:pt x="300181" y="270274"/>
                    </a:cubicBezTo>
                    <a:cubicBezTo>
                      <a:pt x="307229" y="267797"/>
                      <a:pt x="314326" y="265559"/>
                      <a:pt x="321565" y="263701"/>
                    </a:cubicBezTo>
                    <a:cubicBezTo>
                      <a:pt x="332899" y="260653"/>
                      <a:pt x="344425" y="258558"/>
                      <a:pt x="356378" y="258082"/>
                    </a:cubicBezTo>
                    <a:cubicBezTo>
                      <a:pt x="421958" y="254986"/>
                      <a:pt x="487490" y="295086"/>
                      <a:pt x="514446" y="354951"/>
                    </a:cubicBezTo>
                    <a:cubicBezTo>
                      <a:pt x="536449" y="403957"/>
                      <a:pt x="532258" y="457392"/>
                      <a:pt x="523637" y="509256"/>
                    </a:cubicBezTo>
                    <a:cubicBezTo>
                      <a:pt x="512350" y="512542"/>
                      <a:pt x="501016" y="515733"/>
                      <a:pt x="489681" y="518352"/>
                    </a:cubicBezTo>
                    <a:cubicBezTo>
                      <a:pt x="496015" y="488110"/>
                      <a:pt x="501301" y="457488"/>
                      <a:pt x="497682" y="426531"/>
                    </a:cubicBezTo>
                    <a:cubicBezTo>
                      <a:pt x="493872" y="394051"/>
                      <a:pt x="479870" y="363428"/>
                      <a:pt x="457248" y="339616"/>
                    </a:cubicBezTo>
                    <a:cubicBezTo>
                      <a:pt x="435150" y="316470"/>
                      <a:pt x="406670" y="300039"/>
                      <a:pt x="375286" y="293181"/>
                    </a:cubicBezTo>
                    <a:cubicBezTo>
                      <a:pt x="353569" y="288419"/>
                      <a:pt x="332471" y="289371"/>
                      <a:pt x="311563" y="293800"/>
                    </a:cubicBezTo>
                    <a:cubicBezTo>
                      <a:pt x="304181" y="295420"/>
                      <a:pt x="296800" y="297372"/>
                      <a:pt x="289418" y="299611"/>
                    </a:cubicBezTo>
                    <a:cubicBezTo>
                      <a:pt x="283798" y="301325"/>
                      <a:pt x="278226" y="303278"/>
                      <a:pt x="272749" y="305278"/>
                    </a:cubicBezTo>
                    <a:cubicBezTo>
                      <a:pt x="267701" y="307088"/>
                      <a:pt x="262700" y="309088"/>
                      <a:pt x="257509" y="310898"/>
                    </a:cubicBezTo>
                    <a:cubicBezTo>
                      <a:pt x="250270" y="313612"/>
                      <a:pt x="242888" y="316184"/>
                      <a:pt x="235458" y="318375"/>
                    </a:cubicBezTo>
                    <a:cubicBezTo>
                      <a:pt x="229458" y="320232"/>
                      <a:pt x="223171" y="321756"/>
                      <a:pt x="216885" y="322899"/>
                    </a:cubicBezTo>
                    <a:cubicBezTo>
                      <a:pt x="198978" y="325995"/>
                      <a:pt x="180833" y="325280"/>
                      <a:pt x="163021" y="321899"/>
                    </a:cubicBezTo>
                    <a:close/>
                    <a:moveTo>
                      <a:pt x="406289" y="324852"/>
                    </a:moveTo>
                    <a:cubicBezTo>
                      <a:pt x="406432" y="324757"/>
                      <a:pt x="406480" y="324614"/>
                      <a:pt x="406623" y="324518"/>
                    </a:cubicBezTo>
                    <a:cubicBezTo>
                      <a:pt x="412385" y="327519"/>
                      <a:pt x="417815" y="330948"/>
                      <a:pt x="422911" y="334710"/>
                    </a:cubicBezTo>
                    <a:cubicBezTo>
                      <a:pt x="378095" y="376192"/>
                      <a:pt x="335471" y="420007"/>
                      <a:pt x="295037" y="465822"/>
                    </a:cubicBezTo>
                    <a:cubicBezTo>
                      <a:pt x="292132" y="461393"/>
                      <a:pt x="289608" y="456773"/>
                      <a:pt x="287465" y="451963"/>
                    </a:cubicBezTo>
                    <a:cubicBezTo>
                      <a:pt x="287703" y="451630"/>
                      <a:pt x="287989" y="451344"/>
                      <a:pt x="288322" y="451058"/>
                    </a:cubicBezTo>
                    <a:cubicBezTo>
                      <a:pt x="323660" y="405290"/>
                      <a:pt x="363046" y="363047"/>
                      <a:pt x="406289" y="324852"/>
                    </a:cubicBezTo>
                    <a:close/>
                    <a:moveTo>
                      <a:pt x="280274" y="430770"/>
                    </a:moveTo>
                    <a:cubicBezTo>
                      <a:pt x="276368" y="413768"/>
                      <a:pt x="276416" y="395718"/>
                      <a:pt x="280559" y="377906"/>
                    </a:cubicBezTo>
                    <a:cubicBezTo>
                      <a:pt x="285750" y="356094"/>
                      <a:pt x="294466" y="335567"/>
                      <a:pt x="303038" y="315041"/>
                    </a:cubicBezTo>
                    <a:cubicBezTo>
                      <a:pt x="312659" y="312231"/>
                      <a:pt x="322517" y="310088"/>
                      <a:pt x="332661" y="309088"/>
                    </a:cubicBezTo>
                    <a:cubicBezTo>
                      <a:pt x="351425" y="307326"/>
                      <a:pt x="370190" y="309945"/>
                      <a:pt x="387763" y="316232"/>
                    </a:cubicBezTo>
                    <a:cubicBezTo>
                      <a:pt x="348758" y="351331"/>
                      <a:pt x="312802" y="389622"/>
                      <a:pt x="280274" y="430770"/>
                    </a:cubicBezTo>
                    <a:close/>
                    <a:moveTo>
                      <a:pt x="437674" y="346855"/>
                    </a:moveTo>
                    <a:cubicBezTo>
                      <a:pt x="449866" y="358380"/>
                      <a:pt x="459868" y="371953"/>
                      <a:pt x="466964" y="387002"/>
                    </a:cubicBezTo>
                    <a:cubicBezTo>
                      <a:pt x="466583" y="387241"/>
                      <a:pt x="466202" y="387479"/>
                      <a:pt x="465868" y="387812"/>
                    </a:cubicBezTo>
                    <a:cubicBezTo>
                      <a:pt x="425578" y="426865"/>
                      <a:pt x="388001" y="468632"/>
                      <a:pt x="353235" y="512637"/>
                    </a:cubicBezTo>
                    <a:cubicBezTo>
                      <a:pt x="353235" y="512637"/>
                      <a:pt x="353235" y="512637"/>
                      <a:pt x="353140" y="512637"/>
                    </a:cubicBezTo>
                    <a:cubicBezTo>
                      <a:pt x="337519" y="505875"/>
                      <a:pt x="323041" y="496731"/>
                      <a:pt x="310849" y="484824"/>
                    </a:cubicBezTo>
                    <a:cubicBezTo>
                      <a:pt x="309468" y="483538"/>
                      <a:pt x="308182" y="482253"/>
                      <a:pt x="306991" y="480776"/>
                    </a:cubicBezTo>
                    <a:cubicBezTo>
                      <a:pt x="307182" y="480633"/>
                      <a:pt x="307420" y="480490"/>
                      <a:pt x="307610" y="480205"/>
                    </a:cubicBezTo>
                    <a:cubicBezTo>
                      <a:pt x="348520" y="433484"/>
                      <a:pt x="391907" y="388955"/>
                      <a:pt x="437674" y="346855"/>
                    </a:cubicBezTo>
                    <a:close/>
                    <a:moveTo>
                      <a:pt x="474203" y="406053"/>
                    </a:moveTo>
                    <a:cubicBezTo>
                      <a:pt x="476108" y="412101"/>
                      <a:pt x="477489" y="418435"/>
                      <a:pt x="478346" y="424817"/>
                    </a:cubicBezTo>
                    <a:cubicBezTo>
                      <a:pt x="478632" y="426627"/>
                      <a:pt x="478870" y="428532"/>
                      <a:pt x="479013" y="430341"/>
                    </a:cubicBezTo>
                    <a:cubicBezTo>
                      <a:pt x="478918" y="430484"/>
                      <a:pt x="478822" y="430484"/>
                      <a:pt x="478775" y="430532"/>
                    </a:cubicBezTo>
                    <a:cubicBezTo>
                      <a:pt x="447580" y="459726"/>
                      <a:pt x="423149" y="495730"/>
                      <a:pt x="391002" y="523829"/>
                    </a:cubicBezTo>
                    <a:cubicBezTo>
                      <a:pt x="384668" y="522686"/>
                      <a:pt x="378334" y="521162"/>
                      <a:pt x="372142" y="519305"/>
                    </a:cubicBezTo>
                    <a:cubicBezTo>
                      <a:pt x="403718" y="479490"/>
                      <a:pt x="437817" y="441628"/>
                      <a:pt x="474203" y="406053"/>
                    </a:cubicBezTo>
                    <a:close/>
                    <a:moveTo>
                      <a:pt x="479822" y="455916"/>
                    </a:moveTo>
                    <a:cubicBezTo>
                      <a:pt x="478918" y="478252"/>
                      <a:pt x="474393" y="500541"/>
                      <a:pt x="469726" y="522543"/>
                    </a:cubicBezTo>
                    <a:cubicBezTo>
                      <a:pt x="451914" y="525782"/>
                      <a:pt x="433912" y="527544"/>
                      <a:pt x="415672" y="526734"/>
                    </a:cubicBezTo>
                    <a:cubicBezTo>
                      <a:pt x="415672" y="526734"/>
                      <a:pt x="415624" y="526687"/>
                      <a:pt x="415576" y="526734"/>
                    </a:cubicBezTo>
                    <a:cubicBezTo>
                      <a:pt x="438151" y="504351"/>
                      <a:pt x="457629" y="478728"/>
                      <a:pt x="479822" y="455916"/>
                    </a:cubicBezTo>
                    <a:close/>
                    <a:moveTo>
                      <a:pt x="394812" y="566406"/>
                    </a:moveTo>
                    <a:cubicBezTo>
                      <a:pt x="320898" y="560024"/>
                      <a:pt x="246888" y="515923"/>
                      <a:pt x="234887" y="437390"/>
                    </a:cubicBezTo>
                    <a:cubicBezTo>
                      <a:pt x="229410" y="401766"/>
                      <a:pt x="238173" y="367429"/>
                      <a:pt x="249555" y="333615"/>
                    </a:cubicBezTo>
                    <a:cubicBezTo>
                      <a:pt x="259700" y="330281"/>
                      <a:pt x="269701" y="326423"/>
                      <a:pt x="279750" y="322756"/>
                    </a:cubicBezTo>
                    <a:cubicBezTo>
                      <a:pt x="273225" y="338425"/>
                      <a:pt x="267081" y="354189"/>
                      <a:pt x="262938" y="370619"/>
                    </a:cubicBezTo>
                    <a:cubicBezTo>
                      <a:pt x="253651" y="407767"/>
                      <a:pt x="258652" y="445772"/>
                      <a:pt x="280321" y="477776"/>
                    </a:cubicBezTo>
                    <a:cubicBezTo>
                      <a:pt x="299800" y="506541"/>
                      <a:pt x="330994" y="526544"/>
                      <a:pt x="363951" y="536640"/>
                    </a:cubicBezTo>
                    <a:cubicBezTo>
                      <a:pt x="372714" y="539355"/>
                      <a:pt x="381572" y="541355"/>
                      <a:pt x="390478" y="542832"/>
                    </a:cubicBezTo>
                    <a:cubicBezTo>
                      <a:pt x="390478" y="542832"/>
                      <a:pt x="390526" y="542879"/>
                      <a:pt x="390573" y="542832"/>
                    </a:cubicBezTo>
                    <a:cubicBezTo>
                      <a:pt x="390621" y="542784"/>
                      <a:pt x="390668" y="542832"/>
                      <a:pt x="390668" y="542832"/>
                    </a:cubicBezTo>
                    <a:cubicBezTo>
                      <a:pt x="392097" y="543498"/>
                      <a:pt x="393669" y="543736"/>
                      <a:pt x="395240" y="543498"/>
                    </a:cubicBezTo>
                    <a:cubicBezTo>
                      <a:pt x="395240" y="543498"/>
                      <a:pt x="395336" y="543498"/>
                      <a:pt x="395431" y="543546"/>
                    </a:cubicBezTo>
                    <a:cubicBezTo>
                      <a:pt x="418672" y="546642"/>
                      <a:pt x="442199" y="545594"/>
                      <a:pt x="465773" y="541641"/>
                    </a:cubicBezTo>
                    <a:cubicBezTo>
                      <a:pt x="467869" y="541260"/>
                      <a:pt x="469964" y="540879"/>
                      <a:pt x="472155" y="540498"/>
                    </a:cubicBezTo>
                    <a:cubicBezTo>
                      <a:pt x="476727" y="539641"/>
                      <a:pt x="481299" y="538641"/>
                      <a:pt x="485776" y="537593"/>
                    </a:cubicBezTo>
                    <a:cubicBezTo>
                      <a:pt x="497301" y="535069"/>
                      <a:pt x="508874" y="532116"/>
                      <a:pt x="520256" y="528877"/>
                    </a:cubicBezTo>
                    <a:cubicBezTo>
                      <a:pt x="526924" y="527115"/>
                      <a:pt x="533544" y="525258"/>
                      <a:pt x="540116" y="523401"/>
                    </a:cubicBezTo>
                    <a:cubicBezTo>
                      <a:pt x="558928" y="518162"/>
                      <a:pt x="577787" y="512971"/>
                      <a:pt x="596980" y="509256"/>
                    </a:cubicBezTo>
                    <a:cubicBezTo>
                      <a:pt x="636556" y="501588"/>
                      <a:pt x="675133" y="501541"/>
                      <a:pt x="712614" y="517828"/>
                    </a:cubicBezTo>
                    <a:cubicBezTo>
                      <a:pt x="745761" y="532164"/>
                      <a:pt x="775764" y="555690"/>
                      <a:pt x="797386" y="584599"/>
                    </a:cubicBezTo>
                    <a:cubicBezTo>
                      <a:pt x="806530" y="596886"/>
                      <a:pt x="813817" y="610221"/>
                      <a:pt x="818246" y="624794"/>
                    </a:cubicBezTo>
                    <a:cubicBezTo>
                      <a:pt x="819103" y="630366"/>
                      <a:pt x="818198" y="635939"/>
                      <a:pt x="814674" y="640463"/>
                    </a:cubicBezTo>
                    <a:cubicBezTo>
                      <a:pt x="806768" y="650655"/>
                      <a:pt x="798482" y="641082"/>
                      <a:pt x="793290" y="633700"/>
                    </a:cubicBezTo>
                    <a:cubicBezTo>
                      <a:pt x="781575" y="617270"/>
                      <a:pt x="770859" y="601649"/>
                      <a:pt x="756095" y="587837"/>
                    </a:cubicBezTo>
                    <a:cubicBezTo>
                      <a:pt x="726854" y="560548"/>
                      <a:pt x="689515" y="542308"/>
                      <a:pt x="650272" y="535116"/>
                    </a:cubicBezTo>
                    <a:cubicBezTo>
                      <a:pt x="641367" y="533497"/>
                      <a:pt x="632508" y="532640"/>
                      <a:pt x="623698" y="532402"/>
                    </a:cubicBezTo>
                    <a:cubicBezTo>
                      <a:pt x="622507" y="532116"/>
                      <a:pt x="621221" y="532068"/>
                      <a:pt x="619935" y="532259"/>
                    </a:cubicBezTo>
                    <a:cubicBezTo>
                      <a:pt x="591551" y="531878"/>
                      <a:pt x="563881" y="537688"/>
                      <a:pt x="536258" y="545118"/>
                    </a:cubicBezTo>
                    <a:cubicBezTo>
                      <a:pt x="531734" y="546308"/>
                      <a:pt x="527257" y="547594"/>
                      <a:pt x="522685" y="548880"/>
                    </a:cubicBezTo>
                    <a:cubicBezTo>
                      <a:pt x="520494" y="549499"/>
                      <a:pt x="518303" y="550166"/>
                      <a:pt x="516113" y="550690"/>
                    </a:cubicBezTo>
                    <a:cubicBezTo>
                      <a:pt x="504683" y="553881"/>
                      <a:pt x="493205" y="556833"/>
                      <a:pt x="481727" y="559262"/>
                    </a:cubicBezTo>
                    <a:cubicBezTo>
                      <a:pt x="475155" y="560786"/>
                      <a:pt x="468488" y="562024"/>
                      <a:pt x="461725" y="563120"/>
                    </a:cubicBezTo>
                    <a:cubicBezTo>
                      <a:pt x="439817" y="566835"/>
                      <a:pt x="417624" y="568359"/>
                      <a:pt x="394812" y="566406"/>
                    </a:cubicBezTo>
                    <a:close/>
                    <a:moveTo>
                      <a:pt x="501063" y="770813"/>
                    </a:moveTo>
                    <a:cubicBezTo>
                      <a:pt x="475108" y="711329"/>
                      <a:pt x="470869" y="644082"/>
                      <a:pt x="478870" y="579741"/>
                    </a:cubicBezTo>
                    <a:cubicBezTo>
                      <a:pt x="479013" y="579646"/>
                      <a:pt x="479251" y="579646"/>
                      <a:pt x="479441" y="579550"/>
                    </a:cubicBezTo>
                    <a:cubicBezTo>
                      <a:pt x="490586" y="577264"/>
                      <a:pt x="501539" y="574359"/>
                      <a:pt x="512636" y="571216"/>
                    </a:cubicBezTo>
                    <a:cubicBezTo>
                      <a:pt x="508683" y="594552"/>
                      <a:pt x="505540" y="618270"/>
                      <a:pt x="504921" y="641939"/>
                    </a:cubicBezTo>
                    <a:cubicBezTo>
                      <a:pt x="504873" y="641987"/>
                      <a:pt x="504873" y="641987"/>
                      <a:pt x="504873" y="641987"/>
                    </a:cubicBezTo>
                    <a:cubicBezTo>
                      <a:pt x="504826" y="642035"/>
                      <a:pt x="504826" y="642177"/>
                      <a:pt x="504873" y="642273"/>
                    </a:cubicBezTo>
                    <a:cubicBezTo>
                      <a:pt x="504254" y="644035"/>
                      <a:pt x="504302" y="645797"/>
                      <a:pt x="504778" y="647368"/>
                    </a:cubicBezTo>
                    <a:lnTo>
                      <a:pt x="504778" y="647464"/>
                    </a:lnTo>
                    <a:cubicBezTo>
                      <a:pt x="504397" y="687326"/>
                      <a:pt x="511255" y="726617"/>
                      <a:pt x="533734" y="761954"/>
                    </a:cubicBezTo>
                    <a:cubicBezTo>
                      <a:pt x="541306" y="773861"/>
                      <a:pt x="550831" y="784529"/>
                      <a:pt x="561547" y="793530"/>
                    </a:cubicBezTo>
                    <a:lnTo>
                      <a:pt x="561595" y="793577"/>
                    </a:lnTo>
                    <a:cubicBezTo>
                      <a:pt x="561976" y="794054"/>
                      <a:pt x="562500" y="794530"/>
                      <a:pt x="563071" y="794958"/>
                    </a:cubicBezTo>
                    <a:lnTo>
                      <a:pt x="564452" y="795959"/>
                    </a:lnTo>
                    <a:cubicBezTo>
                      <a:pt x="567072" y="798006"/>
                      <a:pt x="569643" y="799864"/>
                      <a:pt x="572215" y="801674"/>
                    </a:cubicBezTo>
                    <a:cubicBezTo>
                      <a:pt x="572739" y="802055"/>
                      <a:pt x="573406" y="802340"/>
                      <a:pt x="573977" y="802579"/>
                    </a:cubicBezTo>
                    <a:cubicBezTo>
                      <a:pt x="574025" y="802626"/>
                      <a:pt x="574120" y="802674"/>
                      <a:pt x="574120" y="802674"/>
                    </a:cubicBezTo>
                    <a:cubicBezTo>
                      <a:pt x="587074" y="811818"/>
                      <a:pt x="601790" y="823629"/>
                      <a:pt x="600600" y="838916"/>
                    </a:cubicBezTo>
                    <a:cubicBezTo>
                      <a:pt x="599457" y="855252"/>
                      <a:pt x="580645" y="853585"/>
                      <a:pt x="569691" y="848965"/>
                    </a:cubicBezTo>
                    <a:cubicBezTo>
                      <a:pt x="537354" y="834964"/>
                      <a:pt x="514732" y="801959"/>
                      <a:pt x="501063" y="7708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4" name="任意多边形: 形状 403"/>
              <p:cNvSpPr/>
              <p:nvPr/>
            </p:nvSpPr>
            <p:spPr>
              <a:xfrm rot="4147380">
                <a:off x="1230638" y="6530769"/>
                <a:ext cx="121303" cy="129129"/>
              </a:xfrm>
              <a:custGeom>
                <a:avLst/>
                <a:gdLst>
                  <a:gd name="connsiteX0" fmla="*/ 13002 w 147637"/>
                  <a:gd name="connsiteY0" fmla="*/ 157210 h 157162"/>
                  <a:gd name="connsiteX1" fmla="*/ 3572 w 147637"/>
                  <a:gd name="connsiteY1" fmla="*/ 149447 h 157162"/>
                  <a:gd name="connsiteX2" fmla="*/ 134826 w 147637"/>
                  <a:gd name="connsiteY2" fmla="*/ 3572 h 157162"/>
                  <a:gd name="connsiteX3" fmla="*/ 134874 w 147637"/>
                  <a:gd name="connsiteY3" fmla="*/ 3619 h 157162"/>
                  <a:gd name="connsiteX4" fmla="*/ 145161 w 147637"/>
                  <a:gd name="connsiteY4" fmla="*/ 12811 h 157162"/>
                  <a:gd name="connsiteX5" fmla="*/ 146780 w 147637"/>
                  <a:gd name="connsiteY5" fmla="*/ 14621 h 157162"/>
                  <a:gd name="connsiteX6" fmla="*/ 13002 w 147637"/>
                  <a:gd name="connsiteY6" fmla="*/ 157210 h 1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637" h="157162">
                    <a:moveTo>
                      <a:pt x="13002" y="157210"/>
                    </a:moveTo>
                    <a:cubicBezTo>
                      <a:pt x="9811" y="154686"/>
                      <a:pt x="6810" y="152067"/>
                      <a:pt x="3572" y="149447"/>
                    </a:cubicBezTo>
                    <a:cubicBezTo>
                      <a:pt x="48578" y="101918"/>
                      <a:pt x="92345" y="53340"/>
                      <a:pt x="134826" y="3572"/>
                    </a:cubicBezTo>
                    <a:cubicBezTo>
                      <a:pt x="134874" y="3619"/>
                      <a:pt x="134874" y="3619"/>
                      <a:pt x="134874" y="3619"/>
                    </a:cubicBezTo>
                    <a:cubicBezTo>
                      <a:pt x="138446" y="6572"/>
                      <a:pt x="141875" y="9573"/>
                      <a:pt x="145161" y="12811"/>
                    </a:cubicBezTo>
                    <a:cubicBezTo>
                      <a:pt x="145733" y="13430"/>
                      <a:pt x="146304" y="13954"/>
                      <a:pt x="146780" y="14621"/>
                    </a:cubicBezTo>
                    <a:cubicBezTo>
                      <a:pt x="101060" y="60960"/>
                      <a:pt x="56340" y="108490"/>
                      <a:pt x="13002" y="15721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5" name="任意多边形: 形状 404"/>
              <p:cNvSpPr/>
              <p:nvPr/>
            </p:nvSpPr>
            <p:spPr>
              <a:xfrm rot="4147380">
                <a:off x="1217221" y="6618142"/>
                <a:ext cx="86086" cy="97825"/>
              </a:xfrm>
              <a:custGeom>
                <a:avLst/>
                <a:gdLst>
                  <a:gd name="connsiteX0" fmla="*/ 3572 w 104775"/>
                  <a:gd name="connsiteY0" fmla="*/ 115919 h 119062"/>
                  <a:gd name="connsiteX1" fmla="*/ 98631 w 104775"/>
                  <a:gd name="connsiteY1" fmla="*/ 3572 h 119062"/>
                  <a:gd name="connsiteX2" fmla="*/ 101632 w 104775"/>
                  <a:gd name="connsiteY2" fmla="*/ 18526 h 119062"/>
                  <a:gd name="connsiteX3" fmla="*/ 99346 w 104775"/>
                  <a:gd name="connsiteY3" fmla="*/ 20955 h 119062"/>
                  <a:gd name="connsiteX4" fmla="*/ 18526 w 104775"/>
                  <a:gd name="connsiteY4" fmla="*/ 115872 h 119062"/>
                  <a:gd name="connsiteX5" fmla="*/ 16383 w 104775"/>
                  <a:gd name="connsiteY5" fmla="*/ 118729 h 119062"/>
                  <a:gd name="connsiteX6" fmla="*/ 16288 w 104775"/>
                  <a:gd name="connsiteY6" fmla="*/ 118729 h 119062"/>
                  <a:gd name="connsiteX7" fmla="*/ 3572 w 104775"/>
                  <a:gd name="connsiteY7" fmla="*/ 115919 h 11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775" h="119062">
                    <a:moveTo>
                      <a:pt x="3572" y="115919"/>
                    </a:moveTo>
                    <a:cubicBezTo>
                      <a:pt x="36243" y="79248"/>
                      <a:pt x="67913" y="41910"/>
                      <a:pt x="98631" y="3572"/>
                    </a:cubicBezTo>
                    <a:cubicBezTo>
                      <a:pt x="99917" y="8573"/>
                      <a:pt x="100965" y="13430"/>
                      <a:pt x="101632" y="18526"/>
                    </a:cubicBezTo>
                    <a:cubicBezTo>
                      <a:pt x="100775" y="19098"/>
                      <a:pt x="99965" y="19955"/>
                      <a:pt x="99346" y="20955"/>
                    </a:cubicBezTo>
                    <a:cubicBezTo>
                      <a:pt x="76343" y="55769"/>
                      <a:pt x="49387" y="87725"/>
                      <a:pt x="18526" y="115872"/>
                    </a:cubicBezTo>
                    <a:cubicBezTo>
                      <a:pt x="17574" y="116777"/>
                      <a:pt x="16907" y="117824"/>
                      <a:pt x="16383" y="118729"/>
                    </a:cubicBezTo>
                    <a:cubicBezTo>
                      <a:pt x="16383" y="118729"/>
                      <a:pt x="16335" y="118777"/>
                      <a:pt x="16288" y="118729"/>
                    </a:cubicBezTo>
                    <a:cubicBezTo>
                      <a:pt x="12097" y="118062"/>
                      <a:pt x="7906" y="117062"/>
                      <a:pt x="3572" y="11591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6" name="任意多边形: 形状 405"/>
              <p:cNvSpPr/>
              <p:nvPr/>
            </p:nvSpPr>
            <p:spPr>
              <a:xfrm rot="4147380">
                <a:off x="1280624" y="6574240"/>
                <a:ext cx="97825" cy="199563"/>
              </a:xfrm>
              <a:custGeom>
                <a:avLst/>
                <a:gdLst>
                  <a:gd name="connsiteX0" fmla="*/ 82761 w 119062"/>
                  <a:gd name="connsiteY0" fmla="*/ 239727 h 242887"/>
                  <a:gd name="connsiteX1" fmla="*/ 84095 w 119062"/>
                  <a:gd name="connsiteY1" fmla="*/ 234489 h 242887"/>
                  <a:gd name="connsiteX2" fmla="*/ 85285 w 119062"/>
                  <a:gd name="connsiteY2" fmla="*/ 133000 h 242887"/>
                  <a:gd name="connsiteX3" fmla="*/ 60234 w 119062"/>
                  <a:gd name="connsiteY3" fmla="*/ 78612 h 242887"/>
                  <a:gd name="connsiteX4" fmla="*/ 17038 w 119062"/>
                  <a:gd name="connsiteY4" fmla="*/ 33368 h 242887"/>
                  <a:gd name="connsiteX5" fmla="*/ 5942 w 119062"/>
                  <a:gd name="connsiteY5" fmla="*/ 7222 h 242887"/>
                  <a:gd name="connsiteX6" fmla="*/ 27468 w 119062"/>
                  <a:gd name="connsiteY6" fmla="*/ 7222 h 242887"/>
                  <a:gd name="connsiteX7" fmla="*/ 69474 w 119062"/>
                  <a:gd name="connsiteY7" fmla="*/ 41893 h 242887"/>
                  <a:gd name="connsiteX8" fmla="*/ 115956 w 119062"/>
                  <a:gd name="connsiteY8" fmla="*/ 133762 h 242887"/>
                  <a:gd name="connsiteX9" fmla="*/ 114146 w 119062"/>
                  <a:gd name="connsiteY9" fmla="*/ 229107 h 242887"/>
                  <a:gd name="connsiteX10" fmla="*/ 82761 w 119062"/>
                  <a:gd name="connsiteY10" fmla="*/ 239727 h 242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062" h="242887">
                    <a:moveTo>
                      <a:pt x="82761" y="239727"/>
                    </a:moveTo>
                    <a:cubicBezTo>
                      <a:pt x="83237" y="237965"/>
                      <a:pt x="83714" y="236251"/>
                      <a:pt x="84095" y="234489"/>
                    </a:cubicBezTo>
                    <a:cubicBezTo>
                      <a:pt x="92667" y="200818"/>
                      <a:pt x="94763" y="166861"/>
                      <a:pt x="85285" y="133000"/>
                    </a:cubicBezTo>
                    <a:cubicBezTo>
                      <a:pt x="79856" y="113664"/>
                      <a:pt x="71379" y="95423"/>
                      <a:pt x="60234" y="78612"/>
                    </a:cubicBezTo>
                    <a:cubicBezTo>
                      <a:pt x="48376" y="60895"/>
                      <a:pt x="33326" y="47084"/>
                      <a:pt x="17038" y="33368"/>
                    </a:cubicBezTo>
                    <a:cubicBezTo>
                      <a:pt x="10323" y="27701"/>
                      <a:pt x="-1488" y="16890"/>
                      <a:pt x="5942" y="7222"/>
                    </a:cubicBezTo>
                    <a:cubicBezTo>
                      <a:pt x="10895" y="650"/>
                      <a:pt x="21325" y="4412"/>
                      <a:pt x="27468" y="7222"/>
                    </a:cubicBezTo>
                    <a:cubicBezTo>
                      <a:pt x="43089" y="14509"/>
                      <a:pt x="57948" y="29177"/>
                      <a:pt x="69474" y="41893"/>
                    </a:cubicBezTo>
                    <a:cubicBezTo>
                      <a:pt x="93048" y="67706"/>
                      <a:pt x="109241" y="99424"/>
                      <a:pt x="115956" y="133762"/>
                    </a:cubicBezTo>
                    <a:cubicBezTo>
                      <a:pt x="122242" y="165242"/>
                      <a:pt x="121004" y="197913"/>
                      <a:pt x="114146" y="229107"/>
                    </a:cubicBezTo>
                    <a:cubicBezTo>
                      <a:pt x="103573" y="232155"/>
                      <a:pt x="93239" y="235822"/>
                      <a:pt x="82761" y="239727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7" name="任意多边形: 形状 406"/>
              <p:cNvSpPr/>
              <p:nvPr/>
            </p:nvSpPr>
            <p:spPr>
              <a:xfrm rot="4147380">
                <a:off x="1107752" y="6765847"/>
                <a:ext cx="113477" cy="121303"/>
              </a:xfrm>
              <a:custGeom>
                <a:avLst/>
                <a:gdLst>
                  <a:gd name="connsiteX0" fmla="*/ 11144 w 138112"/>
                  <a:gd name="connsiteY0" fmla="*/ 144875 h 147637"/>
                  <a:gd name="connsiteX1" fmla="*/ 3572 w 138112"/>
                  <a:gd name="connsiteY1" fmla="*/ 131016 h 147637"/>
                  <a:gd name="connsiteX2" fmla="*/ 4429 w 138112"/>
                  <a:gd name="connsiteY2" fmla="*/ 130112 h 147637"/>
                  <a:gd name="connsiteX3" fmla="*/ 122349 w 138112"/>
                  <a:gd name="connsiteY3" fmla="*/ 3905 h 147637"/>
                  <a:gd name="connsiteX4" fmla="*/ 122682 w 138112"/>
                  <a:gd name="connsiteY4" fmla="*/ 3572 h 147637"/>
                  <a:gd name="connsiteX5" fmla="*/ 138970 w 138112"/>
                  <a:gd name="connsiteY5" fmla="*/ 13764 h 147637"/>
                  <a:gd name="connsiteX6" fmla="*/ 11144 w 138112"/>
                  <a:gd name="connsiteY6" fmla="*/ 144875 h 14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12" h="147637">
                    <a:moveTo>
                      <a:pt x="11144" y="144875"/>
                    </a:moveTo>
                    <a:cubicBezTo>
                      <a:pt x="8239" y="140446"/>
                      <a:pt x="5715" y="135827"/>
                      <a:pt x="3572" y="131016"/>
                    </a:cubicBezTo>
                    <a:cubicBezTo>
                      <a:pt x="3810" y="130683"/>
                      <a:pt x="4096" y="130397"/>
                      <a:pt x="4429" y="130112"/>
                    </a:cubicBezTo>
                    <a:cubicBezTo>
                      <a:pt x="39672" y="84296"/>
                      <a:pt x="79058" y="42053"/>
                      <a:pt x="122349" y="3905"/>
                    </a:cubicBezTo>
                    <a:cubicBezTo>
                      <a:pt x="122492" y="3810"/>
                      <a:pt x="122539" y="3667"/>
                      <a:pt x="122682" y="3572"/>
                    </a:cubicBezTo>
                    <a:cubicBezTo>
                      <a:pt x="128445" y="6572"/>
                      <a:pt x="133874" y="10001"/>
                      <a:pt x="138970" y="13764"/>
                    </a:cubicBezTo>
                    <a:cubicBezTo>
                      <a:pt x="94202" y="55245"/>
                      <a:pt x="51530" y="99060"/>
                      <a:pt x="11144" y="14487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8" name="任意多边形: 形状 407"/>
              <p:cNvSpPr/>
              <p:nvPr/>
            </p:nvSpPr>
            <p:spPr>
              <a:xfrm rot="4147380">
                <a:off x="1086593" y="6849908"/>
                <a:ext cx="89999" cy="101738"/>
              </a:xfrm>
              <a:custGeom>
                <a:avLst/>
                <a:gdLst>
                  <a:gd name="connsiteX0" fmla="*/ 3572 w 109537"/>
                  <a:gd name="connsiteY0" fmla="*/ 116872 h 123825"/>
                  <a:gd name="connsiteX1" fmla="*/ 105680 w 109537"/>
                  <a:gd name="connsiteY1" fmla="*/ 3572 h 123825"/>
                  <a:gd name="connsiteX2" fmla="*/ 109823 w 109537"/>
                  <a:gd name="connsiteY2" fmla="*/ 22336 h 123825"/>
                  <a:gd name="connsiteX3" fmla="*/ 110490 w 109537"/>
                  <a:gd name="connsiteY3" fmla="*/ 27861 h 123825"/>
                  <a:gd name="connsiteX4" fmla="*/ 110252 w 109537"/>
                  <a:gd name="connsiteY4" fmla="*/ 28051 h 123825"/>
                  <a:gd name="connsiteX5" fmla="*/ 22479 w 109537"/>
                  <a:gd name="connsiteY5" fmla="*/ 121349 h 123825"/>
                  <a:gd name="connsiteX6" fmla="*/ 3572 w 109537"/>
                  <a:gd name="connsiteY6" fmla="*/ 116872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537" h="123825">
                    <a:moveTo>
                      <a:pt x="3572" y="116872"/>
                    </a:moveTo>
                    <a:cubicBezTo>
                      <a:pt x="35243" y="77010"/>
                      <a:pt x="69294" y="39148"/>
                      <a:pt x="105680" y="3572"/>
                    </a:cubicBezTo>
                    <a:cubicBezTo>
                      <a:pt x="107585" y="9620"/>
                      <a:pt x="108966" y="15954"/>
                      <a:pt x="109823" y="22336"/>
                    </a:cubicBezTo>
                    <a:cubicBezTo>
                      <a:pt x="110109" y="24146"/>
                      <a:pt x="110347" y="26051"/>
                      <a:pt x="110490" y="27861"/>
                    </a:cubicBezTo>
                    <a:cubicBezTo>
                      <a:pt x="110395" y="28004"/>
                      <a:pt x="110300" y="28004"/>
                      <a:pt x="110252" y="28051"/>
                    </a:cubicBezTo>
                    <a:cubicBezTo>
                      <a:pt x="79058" y="57245"/>
                      <a:pt x="54626" y="93250"/>
                      <a:pt x="22479" y="121349"/>
                    </a:cubicBezTo>
                    <a:cubicBezTo>
                      <a:pt x="16145" y="120253"/>
                      <a:pt x="9811" y="118729"/>
                      <a:pt x="3572" y="11687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9" name="任意多边形: 形状 408"/>
              <p:cNvSpPr/>
              <p:nvPr/>
            </p:nvSpPr>
            <p:spPr>
              <a:xfrm rot="4147380">
                <a:off x="951981" y="6632021"/>
                <a:ext cx="422603" cy="254345"/>
              </a:xfrm>
              <a:custGeom>
                <a:avLst/>
                <a:gdLst>
                  <a:gd name="connsiteX0" fmla="*/ 47392 w 514350"/>
                  <a:gd name="connsiteY0" fmla="*/ 64443 h 309562"/>
                  <a:gd name="connsiteX1" fmla="*/ 9578 w 514350"/>
                  <a:gd name="connsiteY1" fmla="*/ 27819 h 309562"/>
                  <a:gd name="connsiteX2" fmla="*/ 6197 w 514350"/>
                  <a:gd name="connsiteY2" fmla="*/ 6769 h 309562"/>
                  <a:gd name="connsiteX3" fmla="*/ 31724 w 514350"/>
                  <a:gd name="connsiteY3" fmla="*/ 13770 h 309562"/>
                  <a:gd name="connsiteX4" fmla="*/ 126021 w 514350"/>
                  <a:gd name="connsiteY4" fmla="*/ 74540 h 309562"/>
                  <a:gd name="connsiteX5" fmla="*/ 226844 w 514350"/>
                  <a:gd name="connsiteY5" fmla="*/ 76873 h 309562"/>
                  <a:gd name="connsiteX6" fmla="*/ 233273 w 514350"/>
                  <a:gd name="connsiteY6" fmla="*/ 74968 h 309562"/>
                  <a:gd name="connsiteX7" fmla="*/ 248703 w 514350"/>
                  <a:gd name="connsiteY7" fmla="*/ 69682 h 309562"/>
                  <a:gd name="connsiteX8" fmla="*/ 281374 w 514350"/>
                  <a:gd name="connsiteY8" fmla="*/ 58109 h 309562"/>
                  <a:gd name="connsiteX9" fmla="*/ 302758 w 514350"/>
                  <a:gd name="connsiteY9" fmla="*/ 51537 h 309562"/>
                  <a:gd name="connsiteX10" fmla="*/ 337572 w 514350"/>
                  <a:gd name="connsiteY10" fmla="*/ 45917 h 309562"/>
                  <a:gd name="connsiteX11" fmla="*/ 495639 w 514350"/>
                  <a:gd name="connsiteY11" fmla="*/ 142786 h 309562"/>
                  <a:gd name="connsiteX12" fmla="*/ 504831 w 514350"/>
                  <a:gd name="connsiteY12" fmla="*/ 297091 h 309562"/>
                  <a:gd name="connsiteX13" fmla="*/ 470874 w 514350"/>
                  <a:gd name="connsiteY13" fmla="*/ 306188 h 309562"/>
                  <a:gd name="connsiteX14" fmla="*/ 478875 w 514350"/>
                  <a:gd name="connsiteY14" fmla="*/ 214367 h 309562"/>
                  <a:gd name="connsiteX15" fmla="*/ 438442 w 514350"/>
                  <a:gd name="connsiteY15" fmla="*/ 127451 h 309562"/>
                  <a:gd name="connsiteX16" fmla="*/ 356479 w 514350"/>
                  <a:gd name="connsiteY16" fmla="*/ 81017 h 309562"/>
                  <a:gd name="connsiteX17" fmla="*/ 292757 w 514350"/>
                  <a:gd name="connsiteY17" fmla="*/ 81636 h 309562"/>
                  <a:gd name="connsiteX18" fmla="*/ 270611 w 514350"/>
                  <a:gd name="connsiteY18" fmla="*/ 87446 h 309562"/>
                  <a:gd name="connsiteX19" fmla="*/ 253942 w 514350"/>
                  <a:gd name="connsiteY19" fmla="*/ 93113 h 309562"/>
                  <a:gd name="connsiteX20" fmla="*/ 238702 w 514350"/>
                  <a:gd name="connsiteY20" fmla="*/ 98733 h 309562"/>
                  <a:gd name="connsiteX21" fmla="*/ 216652 w 514350"/>
                  <a:gd name="connsiteY21" fmla="*/ 106210 h 309562"/>
                  <a:gd name="connsiteX22" fmla="*/ 198078 w 514350"/>
                  <a:gd name="connsiteY22" fmla="*/ 110735 h 309562"/>
                  <a:gd name="connsiteX23" fmla="*/ 144262 w 514350"/>
                  <a:gd name="connsiteY23" fmla="*/ 109830 h 309562"/>
                  <a:gd name="connsiteX24" fmla="*/ 47392 w 514350"/>
                  <a:gd name="connsiteY24" fmla="*/ 64443 h 30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14350" h="309562">
                    <a:moveTo>
                      <a:pt x="47392" y="64443"/>
                    </a:moveTo>
                    <a:cubicBezTo>
                      <a:pt x="33248" y="54013"/>
                      <a:pt x="19198" y="42678"/>
                      <a:pt x="9578" y="27819"/>
                    </a:cubicBezTo>
                    <a:cubicBezTo>
                      <a:pt x="5959" y="22200"/>
                      <a:pt x="148" y="12818"/>
                      <a:pt x="6197" y="6769"/>
                    </a:cubicBezTo>
                    <a:cubicBezTo>
                      <a:pt x="14436" y="-1518"/>
                      <a:pt x="25247" y="8293"/>
                      <a:pt x="31724" y="13770"/>
                    </a:cubicBezTo>
                    <a:cubicBezTo>
                      <a:pt x="60013" y="38249"/>
                      <a:pt x="90541" y="61538"/>
                      <a:pt x="126021" y="74540"/>
                    </a:cubicBezTo>
                    <a:cubicBezTo>
                      <a:pt x="159692" y="86827"/>
                      <a:pt x="193077" y="86398"/>
                      <a:pt x="226844" y="76873"/>
                    </a:cubicBezTo>
                    <a:cubicBezTo>
                      <a:pt x="229034" y="76254"/>
                      <a:pt x="231130" y="75587"/>
                      <a:pt x="233273" y="74968"/>
                    </a:cubicBezTo>
                    <a:cubicBezTo>
                      <a:pt x="238416" y="73301"/>
                      <a:pt x="243560" y="71539"/>
                      <a:pt x="248703" y="69682"/>
                    </a:cubicBezTo>
                    <a:cubicBezTo>
                      <a:pt x="259705" y="65872"/>
                      <a:pt x="270468" y="61776"/>
                      <a:pt x="281374" y="58109"/>
                    </a:cubicBezTo>
                    <a:cubicBezTo>
                      <a:pt x="288423" y="55632"/>
                      <a:pt x="295519" y="53394"/>
                      <a:pt x="302758" y="51537"/>
                    </a:cubicBezTo>
                    <a:cubicBezTo>
                      <a:pt x="314093" y="48489"/>
                      <a:pt x="325618" y="46393"/>
                      <a:pt x="337572" y="45917"/>
                    </a:cubicBezTo>
                    <a:cubicBezTo>
                      <a:pt x="403151" y="42821"/>
                      <a:pt x="468683" y="82922"/>
                      <a:pt x="495639" y="142786"/>
                    </a:cubicBezTo>
                    <a:cubicBezTo>
                      <a:pt x="517642" y="191792"/>
                      <a:pt x="513451" y="245228"/>
                      <a:pt x="504831" y="297091"/>
                    </a:cubicBezTo>
                    <a:cubicBezTo>
                      <a:pt x="493544" y="300377"/>
                      <a:pt x="482209" y="303568"/>
                      <a:pt x="470874" y="306188"/>
                    </a:cubicBezTo>
                    <a:cubicBezTo>
                      <a:pt x="477208" y="275946"/>
                      <a:pt x="482495" y="245323"/>
                      <a:pt x="478875" y="214367"/>
                    </a:cubicBezTo>
                    <a:cubicBezTo>
                      <a:pt x="475065" y="181886"/>
                      <a:pt x="461063" y="151263"/>
                      <a:pt x="438442" y="127451"/>
                    </a:cubicBezTo>
                    <a:cubicBezTo>
                      <a:pt x="416344" y="104305"/>
                      <a:pt x="387864" y="87875"/>
                      <a:pt x="356479" y="81017"/>
                    </a:cubicBezTo>
                    <a:cubicBezTo>
                      <a:pt x="334762" y="76254"/>
                      <a:pt x="313664" y="77207"/>
                      <a:pt x="292757" y="81636"/>
                    </a:cubicBezTo>
                    <a:cubicBezTo>
                      <a:pt x="285375" y="83255"/>
                      <a:pt x="277993" y="85208"/>
                      <a:pt x="270611" y="87446"/>
                    </a:cubicBezTo>
                    <a:cubicBezTo>
                      <a:pt x="264991" y="89160"/>
                      <a:pt x="259419" y="91113"/>
                      <a:pt x="253942" y="93113"/>
                    </a:cubicBezTo>
                    <a:cubicBezTo>
                      <a:pt x="248894" y="94923"/>
                      <a:pt x="243893" y="96923"/>
                      <a:pt x="238702" y="98733"/>
                    </a:cubicBezTo>
                    <a:cubicBezTo>
                      <a:pt x="231463" y="101448"/>
                      <a:pt x="224081" y="104019"/>
                      <a:pt x="216652" y="106210"/>
                    </a:cubicBezTo>
                    <a:cubicBezTo>
                      <a:pt x="210651" y="108068"/>
                      <a:pt x="204365" y="109592"/>
                      <a:pt x="198078" y="110735"/>
                    </a:cubicBezTo>
                    <a:cubicBezTo>
                      <a:pt x="180171" y="113925"/>
                      <a:pt x="162026" y="113259"/>
                      <a:pt x="144262" y="109830"/>
                    </a:cubicBezTo>
                    <a:cubicBezTo>
                      <a:pt x="108924" y="103019"/>
                      <a:pt x="76110" y="85589"/>
                      <a:pt x="47392" y="644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0" name="任意多边形: 形状 409"/>
              <p:cNvSpPr/>
              <p:nvPr/>
            </p:nvSpPr>
            <p:spPr>
              <a:xfrm rot="4147380">
                <a:off x="949732" y="7062430"/>
                <a:ext cx="160433" cy="156519"/>
              </a:xfrm>
              <a:custGeom>
                <a:avLst/>
                <a:gdLst>
                  <a:gd name="connsiteX0" fmla="*/ 19860 w 195262"/>
                  <a:gd name="connsiteY0" fmla="*/ 190691 h 190500"/>
                  <a:gd name="connsiteX1" fmla="*/ 19812 w 195262"/>
                  <a:gd name="connsiteY1" fmla="*/ 190643 h 190500"/>
                  <a:gd name="connsiteX2" fmla="*/ 3572 w 195262"/>
                  <a:gd name="connsiteY2" fmla="*/ 174641 h 190500"/>
                  <a:gd name="connsiteX3" fmla="*/ 4334 w 195262"/>
                  <a:gd name="connsiteY3" fmla="*/ 174022 h 190500"/>
                  <a:gd name="connsiteX4" fmla="*/ 178022 w 195262"/>
                  <a:gd name="connsiteY4" fmla="*/ 3572 h 190500"/>
                  <a:gd name="connsiteX5" fmla="*/ 181928 w 195262"/>
                  <a:gd name="connsiteY5" fmla="*/ 6763 h 190500"/>
                  <a:gd name="connsiteX6" fmla="*/ 195263 w 195262"/>
                  <a:gd name="connsiteY6" fmla="*/ 19336 h 190500"/>
                  <a:gd name="connsiteX7" fmla="*/ 195310 w 195262"/>
                  <a:gd name="connsiteY7" fmla="*/ 19383 h 190500"/>
                  <a:gd name="connsiteX8" fmla="*/ 19860 w 195262"/>
                  <a:gd name="connsiteY8" fmla="*/ 19069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262" h="190500">
                    <a:moveTo>
                      <a:pt x="19860" y="190691"/>
                    </a:moveTo>
                    <a:lnTo>
                      <a:pt x="19812" y="190643"/>
                    </a:lnTo>
                    <a:cubicBezTo>
                      <a:pt x="13716" y="185642"/>
                      <a:pt x="8334" y="180356"/>
                      <a:pt x="3572" y="174641"/>
                    </a:cubicBezTo>
                    <a:cubicBezTo>
                      <a:pt x="3810" y="174450"/>
                      <a:pt x="4096" y="174212"/>
                      <a:pt x="4334" y="174022"/>
                    </a:cubicBezTo>
                    <a:cubicBezTo>
                      <a:pt x="62198" y="117253"/>
                      <a:pt x="120110" y="60389"/>
                      <a:pt x="178022" y="3572"/>
                    </a:cubicBezTo>
                    <a:cubicBezTo>
                      <a:pt x="179261" y="4620"/>
                      <a:pt x="180689" y="5715"/>
                      <a:pt x="181928" y="6763"/>
                    </a:cubicBezTo>
                    <a:cubicBezTo>
                      <a:pt x="186690" y="10668"/>
                      <a:pt x="191119" y="14954"/>
                      <a:pt x="195263" y="19336"/>
                    </a:cubicBezTo>
                    <a:cubicBezTo>
                      <a:pt x="195310" y="19383"/>
                      <a:pt x="195310" y="19383"/>
                      <a:pt x="195310" y="19383"/>
                    </a:cubicBezTo>
                    <a:cubicBezTo>
                      <a:pt x="134493" y="73962"/>
                      <a:pt x="75962" y="131207"/>
                      <a:pt x="19860" y="19069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1" name="任意多边形: 形状 410"/>
              <p:cNvSpPr/>
              <p:nvPr/>
            </p:nvSpPr>
            <p:spPr>
              <a:xfrm rot="4147380">
                <a:off x="1011531" y="7016746"/>
                <a:ext cx="109564" cy="105651"/>
              </a:xfrm>
              <a:custGeom>
                <a:avLst/>
                <a:gdLst>
                  <a:gd name="connsiteX0" fmla="*/ 4905 w 133350"/>
                  <a:gd name="connsiteY0" fmla="*/ 129445 h 128587"/>
                  <a:gd name="connsiteX1" fmla="*/ 3572 w 133350"/>
                  <a:gd name="connsiteY1" fmla="*/ 100108 h 128587"/>
                  <a:gd name="connsiteX2" fmla="*/ 104537 w 133350"/>
                  <a:gd name="connsiteY2" fmla="*/ 3572 h 128587"/>
                  <a:gd name="connsiteX3" fmla="*/ 132493 w 133350"/>
                  <a:gd name="connsiteY3" fmla="*/ 7429 h 128587"/>
                  <a:gd name="connsiteX4" fmla="*/ 132683 w 133350"/>
                  <a:gd name="connsiteY4" fmla="*/ 7477 h 128587"/>
                  <a:gd name="connsiteX5" fmla="*/ 4905 w 133350"/>
                  <a:gd name="connsiteY5" fmla="*/ 129445 h 128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128587">
                    <a:moveTo>
                      <a:pt x="4905" y="129445"/>
                    </a:moveTo>
                    <a:cubicBezTo>
                      <a:pt x="3905" y="119729"/>
                      <a:pt x="3572" y="110014"/>
                      <a:pt x="3572" y="100108"/>
                    </a:cubicBezTo>
                    <a:cubicBezTo>
                      <a:pt x="31194" y="62627"/>
                      <a:pt x="66866" y="30766"/>
                      <a:pt x="104537" y="3572"/>
                    </a:cubicBezTo>
                    <a:cubicBezTo>
                      <a:pt x="113919" y="4143"/>
                      <a:pt x="123301" y="5382"/>
                      <a:pt x="132493" y="7429"/>
                    </a:cubicBezTo>
                    <a:cubicBezTo>
                      <a:pt x="132493" y="7429"/>
                      <a:pt x="132541" y="7477"/>
                      <a:pt x="132683" y="7477"/>
                    </a:cubicBezTo>
                    <a:cubicBezTo>
                      <a:pt x="85582" y="42815"/>
                      <a:pt x="44244" y="85773"/>
                      <a:pt x="4905" y="12944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2" name="任意多边形: 形状 411"/>
              <p:cNvSpPr/>
              <p:nvPr/>
            </p:nvSpPr>
            <p:spPr>
              <a:xfrm rot="4147380">
                <a:off x="922819" y="6941974"/>
                <a:ext cx="105651" cy="234779"/>
              </a:xfrm>
              <a:custGeom>
                <a:avLst/>
                <a:gdLst>
                  <a:gd name="connsiteX0" fmla="*/ 29407 w 128587"/>
                  <a:gd name="connsiteY0" fmla="*/ 203168 h 285750"/>
                  <a:gd name="connsiteX1" fmla="*/ 7214 w 128587"/>
                  <a:gd name="connsiteY1" fmla="*/ 12097 h 285750"/>
                  <a:gd name="connsiteX2" fmla="*/ 7786 w 128587"/>
                  <a:gd name="connsiteY2" fmla="*/ 11906 h 285750"/>
                  <a:gd name="connsiteX3" fmla="*/ 40980 w 128587"/>
                  <a:gd name="connsiteY3" fmla="*/ 3572 h 285750"/>
                  <a:gd name="connsiteX4" fmla="*/ 33265 w 128587"/>
                  <a:gd name="connsiteY4" fmla="*/ 74295 h 285750"/>
                  <a:gd name="connsiteX5" fmla="*/ 33217 w 128587"/>
                  <a:gd name="connsiteY5" fmla="*/ 74343 h 285750"/>
                  <a:gd name="connsiteX6" fmla="*/ 33217 w 128587"/>
                  <a:gd name="connsiteY6" fmla="*/ 74628 h 285750"/>
                  <a:gd name="connsiteX7" fmla="*/ 33122 w 128587"/>
                  <a:gd name="connsiteY7" fmla="*/ 79724 h 285750"/>
                  <a:gd name="connsiteX8" fmla="*/ 33122 w 128587"/>
                  <a:gd name="connsiteY8" fmla="*/ 79820 h 285750"/>
                  <a:gd name="connsiteX9" fmla="*/ 62078 w 128587"/>
                  <a:gd name="connsiteY9" fmla="*/ 194310 h 285750"/>
                  <a:gd name="connsiteX10" fmla="*/ 89891 w 128587"/>
                  <a:gd name="connsiteY10" fmla="*/ 225885 h 285750"/>
                  <a:gd name="connsiteX11" fmla="*/ 89939 w 128587"/>
                  <a:gd name="connsiteY11" fmla="*/ 225933 h 285750"/>
                  <a:gd name="connsiteX12" fmla="*/ 91415 w 128587"/>
                  <a:gd name="connsiteY12" fmla="*/ 227314 h 285750"/>
                  <a:gd name="connsiteX13" fmla="*/ 92796 w 128587"/>
                  <a:gd name="connsiteY13" fmla="*/ 228314 h 285750"/>
                  <a:gd name="connsiteX14" fmla="*/ 100559 w 128587"/>
                  <a:gd name="connsiteY14" fmla="*/ 234029 h 285750"/>
                  <a:gd name="connsiteX15" fmla="*/ 102321 w 128587"/>
                  <a:gd name="connsiteY15" fmla="*/ 234934 h 285750"/>
                  <a:gd name="connsiteX16" fmla="*/ 102464 w 128587"/>
                  <a:gd name="connsiteY16" fmla="*/ 235029 h 285750"/>
                  <a:gd name="connsiteX17" fmla="*/ 128944 w 128587"/>
                  <a:gd name="connsiteY17" fmla="*/ 271272 h 285750"/>
                  <a:gd name="connsiteX18" fmla="*/ 98035 w 128587"/>
                  <a:gd name="connsiteY18" fmla="*/ 281321 h 285750"/>
                  <a:gd name="connsiteX19" fmla="*/ 29407 w 128587"/>
                  <a:gd name="connsiteY19" fmla="*/ 203168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8587" h="285750">
                    <a:moveTo>
                      <a:pt x="29407" y="203168"/>
                    </a:moveTo>
                    <a:cubicBezTo>
                      <a:pt x="3452" y="143685"/>
                      <a:pt x="-787" y="76438"/>
                      <a:pt x="7214" y="12097"/>
                    </a:cubicBezTo>
                    <a:cubicBezTo>
                      <a:pt x="7357" y="12001"/>
                      <a:pt x="7595" y="12001"/>
                      <a:pt x="7786" y="11906"/>
                    </a:cubicBezTo>
                    <a:cubicBezTo>
                      <a:pt x="18930" y="9620"/>
                      <a:pt x="29884" y="6715"/>
                      <a:pt x="40980" y="3572"/>
                    </a:cubicBezTo>
                    <a:cubicBezTo>
                      <a:pt x="37027" y="26908"/>
                      <a:pt x="33884" y="50625"/>
                      <a:pt x="33265" y="74295"/>
                    </a:cubicBezTo>
                    <a:cubicBezTo>
                      <a:pt x="33217" y="74343"/>
                      <a:pt x="33217" y="74343"/>
                      <a:pt x="33217" y="74343"/>
                    </a:cubicBezTo>
                    <a:cubicBezTo>
                      <a:pt x="33170" y="74390"/>
                      <a:pt x="33170" y="74533"/>
                      <a:pt x="33217" y="74628"/>
                    </a:cubicBezTo>
                    <a:cubicBezTo>
                      <a:pt x="32598" y="76391"/>
                      <a:pt x="32646" y="78153"/>
                      <a:pt x="33122" y="79724"/>
                    </a:cubicBezTo>
                    <a:lnTo>
                      <a:pt x="33122" y="79820"/>
                    </a:lnTo>
                    <a:cubicBezTo>
                      <a:pt x="32741" y="119682"/>
                      <a:pt x="39599" y="158972"/>
                      <a:pt x="62078" y="194310"/>
                    </a:cubicBezTo>
                    <a:cubicBezTo>
                      <a:pt x="69651" y="206216"/>
                      <a:pt x="79176" y="216884"/>
                      <a:pt x="89891" y="225885"/>
                    </a:cubicBezTo>
                    <a:lnTo>
                      <a:pt x="89939" y="225933"/>
                    </a:lnTo>
                    <a:cubicBezTo>
                      <a:pt x="90320" y="226409"/>
                      <a:pt x="90844" y="226886"/>
                      <a:pt x="91415" y="227314"/>
                    </a:cubicBezTo>
                    <a:lnTo>
                      <a:pt x="92796" y="228314"/>
                    </a:lnTo>
                    <a:cubicBezTo>
                      <a:pt x="95416" y="230362"/>
                      <a:pt x="97987" y="232220"/>
                      <a:pt x="100559" y="234029"/>
                    </a:cubicBezTo>
                    <a:cubicBezTo>
                      <a:pt x="101083" y="234410"/>
                      <a:pt x="101750" y="234696"/>
                      <a:pt x="102321" y="234934"/>
                    </a:cubicBezTo>
                    <a:cubicBezTo>
                      <a:pt x="102369" y="234982"/>
                      <a:pt x="102464" y="235029"/>
                      <a:pt x="102464" y="235029"/>
                    </a:cubicBezTo>
                    <a:cubicBezTo>
                      <a:pt x="115418" y="244174"/>
                      <a:pt x="130134" y="255985"/>
                      <a:pt x="128944" y="271272"/>
                    </a:cubicBezTo>
                    <a:cubicBezTo>
                      <a:pt x="127801" y="287608"/>
                      <a:pt x="108989" y="285941"/>
                      <a:pt x="98035" y="281321"/>
                    </a:cubicBezTo>
                    <a:cubicBezTo>
                      <a:pt x="65698" y="267319"/>
                      <a:pt x="43076" y="234315"/>
                      <a:pt x="29407" y="203168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3" name="任意多边形: 形状 412"/>
              <p:cNvSpPr/>
              <p:nvPr/>
            </p:nvSpPr>
            <p:spPr>
              <a:xfrm rot="4147380">
                <a:off x="904095" y="6849421"/>
                <a:ext cx="485210" cy="269997"/>
              </a:xfrm>
              <a:custGeom>
                <a:avLst/>
                <a:gdLst>
                  <a:gd name="connsiteX0" fmla="*/ 5246 w 590550"/>
                  <a:gd name="connsiteY0" fmla="*/ 118205 h 328612"/>
                  <a:gd name="connsiteX1" fmla="*/ 19915 w 590550"/>
                  <a:gd name="connsiteY1" fmla="*/ 14430 h 328612"/>
                  <a:gd name="connsiteX2" fmla="*/ 50109 w 590550"/>
                  <a:gd name="connsiteY2" fmla="*/ 3572 h 328612"/>
                  <a:gd name="connsiteX3" fmla="*/ 33297 w 590550"/>
                  <a:gd name="connsiteY3" fmla="*/ 51435 h 328612"/>
                  <a:gd name="connsiteX4" fmla="*/ 50680 w 590550"/>
                  <a:gd name="connsiteY4" fmla="*/ 158591 h 328612"/>
                  <a:gd name="connsiteX5" fmla="*/ 134310 w 590550"/>
                  <a:gd name="connsiteY5" fmla="*/ 217456 h 328612"/>
                  <a:gd name="connsiteX6" fmla="*/ 160837 w 590550"/>
                  <a:gd name="connsiteY6" fmla="*/ 223647 h 328612"/>
                  <a:gd name="connsiteX7" fmla="*/ 160932 w 590550"/>
                  <a:gd name="connsiteY7" fmla="*/ 223647 h 328612"/>
                  <a:gd name="connsiteX8" fmla="*/ 161027 w 590550"/>
                  <a:gd name="connsiteY8" fmla="*/ 223647 h 328612"/>
                  <a:gd name="connsiteX9" fmla="*/ 165599 w 590550"/>
                  <a:gd name="connsiteY9" fmla="*/ 224314 h 328612"/>
                  <a:gd name="connsiteX10" fmla="*/ 165790 w 590550"/>
                  <a:gd name="connsiteY10" fmla="*/ 224362 h 328612"/>
                  <a:gd name="connsiteX11" fmla="*/ 236132 w 590550"/>
                  <a:gd name="connsiteY11" fmla="*/ 222457 h 328612"/>
                  <a:gd name="connsiteX12" fmla="*/ 242514 w 590550"/>
                  <a:gd name="connsiteY12" fmla="*/ 221314 h 328612"/>
                  <a:gd name="connsiteX13" fmla="*/ 256135 w 590550"/>
                  <a:gd name="connsiteY13" fmla="*/ 218408 h 328612"/>
                  <a:gd name="connsiteX14" fmla="*/ 290615 w 590550"/>
                  <a:gd name="connsiteY14" fmla="*/ 209693 h 328612"/>
                  <a:gd name="connsiteX15" fmla="*/ 310475 w 590550"/>
                  <a:gd name="connsiteY15" fmla="*/ 204216 h 328612"/>
                  <a:gd name="connsiteX16" fmla="*/ 367339 w 590550"/>
                  <a:gd name="connsiteY16" fmla="*/ 190072 h 328612"/>
                  <a:gd name="connsiteX17" fmla="*/ 482973 w 590550"/>
                  <a:gd name="connsiteY17" fmla="*/ 198644 h 328612"/>
                  <a:gd name="connsiteX18" fmla="*/ 567745 w 590550"/>
                  <a:gd name="connsiteY18" fmla="*/ 265414 h 328612"/>
                  <a:gd name="connsiteX19" fmla="*/ 588605 w 590550"/>
                  <a:gd name="connsiteY19" fmla="*/ 305610 h 328612"/>
                  <a:gd name="connsiteX20" fmla="*/ 585033 w 590550"/>
                  <a:gd name="connsiteY20" fmla="*/ 321278 h 328612"/>
                  <a:gd name="connsiteX21" fmla="*/ 563649 w 590550"/>
                  <a:gd name="connsiteY21" fmla="*/ 314516 h 328612"/>
                  <a:gd name="connsiteX22" fmla="*/ 526454 w 590550"/>
                  <a:gd name="connsiteY22" fmla="*/ 268653 h 328612"/>
                  <a:gd name="connsiteX23" fmla="*/ 420632 w 590550"/>
                  <a:gd name="connsiteY23" fmla="*/ 215932 h 328612"/>
                  <a:gd name="connsiteX24" fmla="*/ 394057 w 590550"/>
                  <a:gd name="connsiteY24" fmla="*/ 213217 h 328612"/>
                  <a:gd name="connsiteX25" fmla="*/ 390294 w 590550"/>
                  <a:gd name="connsiteY25" fmla="*/ 213074 h 328612"/>
                  <a:gd name="connsiteX26" fmla="*/ 306617 w 590550"/>
                  <a:gd name="connsiteY26" fmla="*/ 225933 h 328612"/>
                  <a:gd name="connsiteX27" fmla="*/ 293044 w 590550"/>
                  <a:gd name="connsiteY27" fmla="*/ 229696 h 328612"/>
                  <a:gd name="connsiteX28" fmla="*/ 286472 w 590550"/>
                  <a:gd name="connsiteY28" fmla="*/ 231505 h 328612"/>
                  <a:gd name="connsiteX29" fmla="*/ 252087 w 590550"/>
                  <a:gd name="connsiteY29" fmla="*/ 240078 h 328612"/>
                  <a:gd name="connsiteX30" fmla="*/ 232084 w 590550"/>
                  <a:gd name="connsiteY30" fmla="*/ 243935 h 328612"/>
                  <a:gd name="connsiteX31" fmla="*/ 165076 w 590550"/>
                  <a:gd name="connsiteY31" fmla="*/ 247174 h 328612"/>
                  <a:gd name="connsiteX32" fmla="*/ 5246 w 590550"/>
                  <a:gd name="connsiteY32" fmla="*/ 118205 h 32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90550" h="328612">
                    <a:moveTo>
                      <a:pt x="5246" y="118205"/>
                    </a:moveTo>
                    <a:cubicBezTo>
                      <a:pt x="-231" y="82582"/>
                      <a:pt x="8532" y="48244"/>
                      <a:pt x="19915" y="14430"/>
                    </a:cubicBezTo>
                    <a:cubicBezTo>
                      <a:pt x="30059" y="11097"/>
                      <a:pt x="40060" y="7239"/>
                      <a:pt x="50109" y="3572"/>
                    </a:cubicBezTo>
                    <a:cubicBezTo>
                      <a:pt x="43584" y="19241"/>
                      <a:pt x="37441" y="35004"/>
                      <a:pt x="33297" y="51435"/>
                    </a:cubicBezTo>
                    <a:cubicBezTo>
                      <a:pt x="24010" y="88583"/>
                      <a:pt x="29011" y="126587"/>
                      <a:pt x="50680" y="158591"/>
                    </a:cubicBezTo>
                    <a:cubicBezTo>
                      <a:pt x="70159" y="187357"/>
                      <a:pt x="101353" y="207359"/>
                      <a:pt x="134310" y="217456"/>
                    </a:cubicBezTo>
                    <a:cubicBezTo>
                      <a:pt x="143073" y="220171"/>
                      <a:pt x="151931" y="222171"/>
                      <a:pt x="160837" y="223647"/>
                    </a:cubicBezTo>
                    <a:cubicBezTo>
                      <a:pt x="160837" y="223647"/>
                      <a:pt x="160885" y="223695"/>
                      <a:pt x="160932" y="223647"/>
                    </a:cubicBezTo>
                    <a:cubicBezTo>
                      <a:pt x="160980" y="223600"/>
                      <a:pt x="161027" y="223647"/>
                      <a:pt x="161027" y="223647"/>
                    </a:cubicBezTo>
                    <a:cubicBezTo>
                      <a:pt x="162456" y="224314"/>
                      <a:pt x="164028" y="224552"/>
                      <a:pt x="165599" y="224314"/>
                    </a:cubicBezTo>
                    <a:cubicBezTo>
                      <a:pt x="165599" y="224314"/>
                      <a:pt x="165695" y="224314"/>
                      <a:pt x="165790" y="224362"/>
                    </a:cubicBezTo>
                    <a:cubicBezTo>
                      <a:pt x="189031" y="227457"/>
                      <a:pt x="212558" y="226409"/>
                      <a:pt x="236132" y="222457"/>
                    </a:cubicBezTo>
                    <a:cubicBezTo>
                      <a:pt x="238228" y="222076"/>
                      <a:pt x="240323" y="221695"/>
                      <a:pt x="242514" y="221314"/>
                    </a:cubicBezTo>
                    <a:cubicBezTo>
                      <a:pt x="247086" y="220456"/>
                      <a:pt x="251658" y="219456"/>
                      <a:pt x="256135" y="218408"/>
                    </a:cubicBezTo>
                    <a:cubicBezTo>
                      <a:pt x="267660" y="215884"/>
                      <a:pt x="279233" y="212932"/>
                      <a:pt x="290615" y="209693"/>
                    </a:cubicBezTo>
                    <a:cubicBezTo>
                      <a:pt x="297283" y="207931"/>
                      <a:pt x="303903" y="206074"/>
                      <a:pt x="310475" y="204216"/>
                    </a:cubicBezTo>
                    <a:cubicBezTo>
                      <a:pt x="329287" y="198977"/>
                      <a:pt x="348146" y="193786"/>
                      <a:pt x="367339" y="190072"/>
                    </a:cubicBezTo>
                    <a:cubicBezTo>
                      <a:pt x="406915" y="182404"/>
                      <a:pt x="445492" y="182356"/>
                      <a:pt x="482973" y="198644"/>
                    </a:cubicBezTo>
                    <a:cubicBezTo>
                      <a:pt x="516120" y="212979"/>
                      <a:pt x="546123" y="236506"/>
                      <a:pt x="567745" y="265414"/>
                    </a:cubicBezTo>
                    <a:cubicBezTo>
                      <a:pt x="576889" y="277702"/>
                      <a:pt x="584176" y="291037"/>
                      <a:pt x="588605" y="305610"/>
                    </a:cubicBezTo>
                    <a:cubicBezTo>
                      <a:pt x="589462" y="311182"/>
                      <a:pt x="588557" y="316754"/>
                      <a:pt x="585033" y="321278"/>
                    </a:cubicBezTo>
                    <a:cubicBezTo>
                      <a:pt x="577127" y="331470"/>
                      <a:pt x="568841" y="321898"/>
                      <a:pt x="563649" y="314516"/>
                    </a:cubicBezTo>
                    <a:cubicBezTo>
                      <a:pt x="551934" y="298085"/>
                      <a:pt x="541218" y="282464"/>
                      <a:pt x="526454" y="268653"/>
                    </a:cubicBezTo>
                    <a:cubicBezTo>
                      <a:pt x="497213" y="241364"/>
                      <a:pt x="459874" y="223123"/>
                      <a:pt x="420632" y="215932"/>
                    </a:cubicBezTo>
                    <a:cubicBezTo>
                      <a:pt x="411726" y="214313"/>
                      <a:pt x="402867" y="213455"/>
                      <a:pt x="394057" y="213217"/>
                    </a:cubicBezTo>
                    <a:cubicBezTo>
                      <a:pt x="392866" y="212932"/>
                      <a:pt x="391580" y="212884"/>
                      <a:pt x="390294" y="213074"/>
                    </a:cubicBezTo>
                    <a:cubicBezTo>
                      <a:pt x="361910" y="212693"/>
                      <a:pt x="334240" y="218504"/>
                      <a:pt x="306617" y="225933"/>
                    </a:cubicBezTo>
                    <a:cubicBezTo>
                      <a:pt x="302093" y="227124"/>
                      <a:pt x="297616" y="228410"/>
                      <a:pt x="293044" y="229696"/>
                    </a:cubicBezTo>
                    <a:cubicBezTo>
                      <a:pt x="290853" y="230315"/>
                      <a:pt x="288663" y="230981"/>
                      <a:pt x="286472" y="231505"/>
                    </a:cubicBezTo>
                    <a:cubicBezTo>
                      <a:pt x="275042" y="234696"/>
                      <a:pt x="263564" y="237649"/>
                      <a:pt x="252087" y="240078"/>
                    </a:cubicBezTo>
                    <a:cubicBezTo>
                      <a:pt x="245514" y="241602"/>
                      <a:pt x="238847" y="242840"/>
                      <a:pt x="232084" y="243935"/>
                    </a:cubicBezTo>
                    <a:cubicBezTo>
                      <a:pt x="210081" y="247603"/>
                      <a:pt x="187888" y="249127"/>
                      <a:pt x="165076" y="247174"/>
                    </a:cubicBezTo>
                    <a:cubicBezTo>
                      <a:pt x="91257" y="240840"/>
                      <a:pt x="17295" y="196739"/>
                      <a:pt x="5246" y="118205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4" name="任意多边形: 形状 413"/>
              <p:cNvSpPr/>
              <p:nvPr/>
            </p:nvSpPr>
            <p:spPr>
              <a:xfrm rot="4147380">
                <a:off x="958114" y="6887475"/>
                <a:ext cx="54782" cy="54782"/>
              </a:xfrm>
              <a:custGeom>
                <a:avLst/>
                <a:gdLst>
                  <a:gd name="connsiteX0" fmla="*/ 57960 w 66675"/>
                  <a:gd name="connsiteY0" fmla="*/ 59121 h 66675"/>
                  <a:gd name="connsiteX1" fmla="*/ 60055 w 66675"/>
                  <a:gd name="connsiteY1" fmla="*/ 56407 h 66675"/>
                  <a:gd name="connsiteX2" fmla="*/ 62341 w 66675"/>
                  <a:gd name="connsiteY2" fmla="*/ 54121 h 66675"/>
                  <a:gd name="connsiteX3" fmla="*/ 67771 w 66675"/>
                  <a:gd name="connsiteY3" fmla="*/ 33309 h 66675"/>
                  <a:gd name="connsiteX4" fmla="*/ 61722 w 66675"/>
                  <a:gd name="connsiteY4" fmla="*/ 16973 h 66675"/>
                  <a:gd name="connsiteX5" fmla="*/ 30766 w 66675"/>
                  <a:gd name="connsiteY5" fmla="*/ 3924 h 66675"/>
                  <a:gd name="connsiteX6" fmla="*/ 13621 w 66675"/>
                  <a:gd name="connsiteY6" fmla="*/ 12401 h 66675"/>
                  <a:gd name="connsiteX7" fmla="*/ 3810 w 66675"/>
                  <a:gd name="connsiteY7" fmla="*/ 31928 h 66675"/>
                  <a:gd name="connsiteX8" fmla="*/ 18145 w 66675"/>
                  <a:gd name="connsiteY8" fmla="*/ 62455 h 66675"/>
                  <a:gd name="connsiteX9" fmla="*/ 57960 w 66675"/>
                  <a:gd name="connsiteY9" fmla="*/ 59121 h 66675"/>
                  <a:gd name="connsiteX10" fmla="*/ 26527 w 66675"/>
                  <a:gd name="connsiteY10" fmla="*/ 45167 h 66675"/>
                  <a:gd name="connsiteX11" fmla="*/ 24527 w 66675"/>
                  <a:gd name="connsiteY11" fmla="*/ 42786 h 66675"/>
                  <a:gd name="connsiteX12" fmla="*/ 24146 w 66675"/>
                  <a:gd name="connsiteY12" fmla="*/ 42215 h 66675"/>
                  <a:gd name="connsiteX13" fmla="*/ 24194 w 66675"/>
                  <a:gd name="connsiteY13" fmla="*/ 42167 h 66675"/>
                  <a:gd name="connsiteX14" fmla="*/ 22955 w 66675"/>
                  <a:gd name="connsiteY14" fmla="*/ 39452 h 66675"/>
                  <a:gd name="connsiteX15" fmla="*/ 22860 w 66675"/>
                  <a:gd name="connsiteY15" fmla="*/ 39309 h 66675"/>
                  <a:gd name="connsiteX16" fmla="*/ 22717 w 66675"/>
                  <a:gd name="connsiteY16" fmla="*/ 38690 h 66675"/>
                  <a:gd name="connsiteX17" fmla="*/ 22384 w 66675"/>
                  <a:gd name="connsiteY17" fmla="*/ 36023 h 66675"/>
                  <a:gd name="connsiteX18" fmla="*/ 22479 w 66675"/>
                  <a:gd name="connsiteY18" fmla="*/ 34690 h 66675"/>
                  <a:gd name="connsiteX19" fmla="*/ 22717 w 66675"/>
                  <a:gd name="connsiteY19" fmla="*/ 33166 h 66675"/>
                  <a:gd name="connsiteX20" fmla="*/ 22765 w 66675"/>
                  <a:gd name="connsiteY20" fmla="*/ 33118 h 66675"/>
                  <a:gd name="connsiteX21" fmla="*/ 23670 w 66675"/>
                  <a:gd name="connsiteY21" fmla="*/ 30356 h 66675"/>
                  <a:gd name="connsiteX22" fmla="*/ 24337 w 66675"/>
                  <a:gd name="connsiteY22" fmla="*/ 28927 h 66675"/>
                  <a:gd name="connsiteX23" fmla="*/ 24432 w 66675"/>
                  <a:gd name="connsiteY23" fmla="*/ 28689 h 66675"/>
                  <a:gd name="connsiteX24" fmla="*/ 25480 w 66675"/>
                  <a:gd name="connsiteY24" fmla="*/ 27117 h 66675"/>
                  <a:gd name="connsiteX25" fmla="*/ 28337 w 66675"/>
                  <a:gd name="connsiteY25" fmla="*/ 24784 h 66675"/>
                  <a:gd name="connsiteX26" fmla="*/ 29147 w 66675"/>
                  <a:gd name="connsiteY26" fmla="*/ 24260 h 66675"/>
                  <a:gd name="connsiteX27" fmla="*/ 29432 w 66675"/>
                  <a:gd name="connsiteY27" fmla="*/ 24165 h 66675"/>
                  <a:gd name="connsiteX28" fmla="*/ 32338 w 66675"/>
                  <a:gd name="connsiteY28" fmla="*/ 22974 h 66675"/>
                  <a:gd name="connsiteX29" fmla="*/ 33385 w 66675"/>
                  <a:gd name="connsiteY29" fmla="*/ 22736 h 66675"/>
                  <a:gd name="connsiteX30" fmla="*/ 34814 w 66675"/>
                  <a:gd name="connsiteY30" fmla="*/ 22593 h 66675"/>
                  <a:gd name="connsiteX31" fmla="*/ 35052 w 66675"/>
                  <a:gd name="connsiteY31" fmla="*/ 22545 h 66675"/>
                  <a:gd name="connsiteX32" fmla="*/ 37291 w 66675"/>
                  <a:gd name="connsiteY32" fmla="*/ 22688 h 66675"/>
                  <a:gd name="connsiteX33" fmla="*/ 38529 w 66675"/>
                  <a:gd name="connsiteY33" fmla="*/ 22927 h 66675"/>
                  <a:gd name="connsiteX34" fmla="*/ 41005 w 66675"/>
                  <a:gd name="connsiteY34" fmla="*/ 23831 h 66675"/>
                  <a:gd name="connsiteX35" fmla="*/ 41958 w 66675"/>
                  <a:gd name="connsiteY35" fmla="*/ 24212 h 66675"/>
                  <a:gd name="connsiteX36" fmla="*/ 44101 w 66675"/>
                  <a:gd name="connsiteY36" fmla="*/ 25689 h 66675"/>
                  <a:gd name="connsiteX37" fmla="*/ 44911 w 66675"/>
                  <a:gd name="connsiteY37" fmla="*/ 26403 h 66675"/>
                  <a:gd name="connsiteX38" fmla="*/ 46816 w 66675"/>
                  <a:gd name="connsiteY38" fmla="*/ 28594 h 66675"/>
                  <a:gd name="connsiteX39" fmla="*/ 47054 w 66675"/>
                  <a:gd name="connsiteY39" fmla="*/ 28975 h 66675"/>
                  <a:gd name="connsiteX40" fmla="*/ 47435 w 66675"/>
                  <a:gd name="connsiteY40" fmla="*/ 29546 h 66675"/>
                  <a:gd name="connsiteX41" fmla="*/ 47530 w 66675"/>
                  <a:gd name="connsiteY41" fmla="*/ 29689 h 66675"/>
                  <a:gd name="connsiteX42" fmla="*/ 48625 w 66675"/>
                  <a:gd name="connsiteY42" fmla="*/ 32404 h 66675"/>
                  <a:gd name="connsiteX43" fmla="*/ 48911 w 66675"/>
                  <a:gd name="connsiteY43" fmla="*/ 34023 h 66675"/>
                  <a:gd name="connsiteX44" fmla="*/ 49006 w 66675"/>
                  <a:gd name="connsiteY44" fmla="*/ 35404 h 66675"/>
                  <a:gd name="connsiteX45" fmla="*/ 48625 w 66675"/>
                  <a:gd name="connsiteY45" fmla="*/ 38786 h 66675"/>
                  <a:gd name="connsiteX46" fmla="*/ 47959 w 66675"/>
                  <a:gd name="connsiteY46" fmla="*/ 40786 h 66675"/>
                  <a:gd name="connsiteX47" fmla="*/ 47244 w 66675"/>
                  <a:gd name="connsiteY47" fmla="*/ 42596 h 66675"/>
                  <a:gd name="connsiteX48" fmla="*/ 46816 w 66675"/>
                  <a:gd name="connsiteY48" fmla="*/ 43310 h 66675"/>
                  <a:gd name="connsiteX49" fmla="*/ 46720 w 66675"/>
                  <a:gd name="connsiteY49" fmla="*/ 43739 h 66675"/>
                  <a:gd name="connsiteX50" fmla="*/ 46530 w 66675"/>
                  <a:gd name="connsiteY50" fmla="*/ 44120 h 66675"/>
                  <a:gd name="connsiteX51" fmla="*/ 46196 w 66675"/>
                  <a:gd name="connsiteY51" fmla="*/ 44262 h 66675"/>
                  <a:gd name="connsiteX52" fmla="*/ 43387 w 66675"/>
                  <a:gd name="connsiteY52" fmla="*/ 46548 h 66675"/>
                  <a:gd name="connsiteX53" fmla="*/ 42529 w 66675"/>
                  <a:gd name="connsiteY53" fmla="*/ 47120 h 66675"/>
                  <a:gd name="connsiteX54" fmla="*/ 41910 w 66675"/>
                  <a:gd name="connsiteY54" fmla="*/ 47406 h 66675"/>
                  <a:gd name="connsiteX55" fmla="*/ 39148 w 66675"/>
                  <a:gd name="connsiteY55" fmla="*/ 48596 h 66675"/>
                  <a:gd name="connsiteX56" fmla="*/ 37624 w 66675"/>
                  <a:gd name="connsiteY56" fmla="*/ 48882 h 66675"/>
                  <a:gd name="connsiteX57" fmla="*/ 36290 w 66675"/>
                  <a:gd name="connsiteY57" fmla="*/ 49025 h 66675"/>
                  <a:gd name="connsiteX58" fmla="*/ 33576 w 66675"/>
                  <a:gd name="connsiteY58" fmla="*/ 48834 h 66675"/>
                  <a:gd name="connsiteX59" fmla="*/ 32814 w 66675"/>
                  <a:gd name="connsiteY59" fmla="*/ 48644 h 66675"/>
                  <a:gd name="connsiteX60" fmla="*/ 30052 w 66675"/>
                  <a:gd name="connsiteY60" fmla="*/ 47596 h 66675"/>
                  <a:gd name="connsiteX61" fmla="*/ 29528 w 66675"/>
                  <a:gd name="connsiteY61" fmla="*/ 47310 h 66675"/>
                  <a:gd name="connsiteX62" fmla="*/ 27051 w 66675"/>
                  <a:gd name="connsiteY62" fmla="*/ 45596 h 66675"/>
                  <a:gd name="connsiteX63" fmla="*/ 26527 w 66675"/>
                  <a:gd name="connsiteY63" fmla="*/ 45167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66675" h="66675">
                    <a:moveTo>
                      <a:pt x="57960" y="59121"/>
                    </a:moveTo>
                    <a:cubicBezTo>
                      <a:pt x="58769" y="58407"/>
                      <a:pt x="59484" y="57455"/>
                      <a:pt x="60055" y="56407"/>
                    </a:cubicBezTo>
                    <a:cubicBezTo>
                      <a:pt x="60960" y="55883"/>
                      <a:pt x="61722" y="55121"/>
                      <a:pt x="62341" y="54121"/>
                    </a:cubicBezTo>
                    <a:cubicBezTo>
                      <a:pt x="66104" y="47596"/>
                      <a:pt x="68152" y="40833"/>
                      <a:pt x="67771" y="33309"/>
                    </a:cubicBezTo>
                    <a:cubicBezTo>
                      <a:pt x="67437" y="27451"/>
                      <a:pt x="65104" y="21736"/>
                      <a:pt x="61722" y="16973"/>
                    </a:cubicBezTo>
                    <a:cubicBezTo>
                      <a:pt x="54864" y="7401"/>
                      <a:pt x="42386" y="2114"/>
                      <a:pt x="30766" y="3924"/>
                    </a:cubicBezTo>
                    <a:cubicBezTo>
                      <a:pt x="24479" y="4924"/>
                      <a:pt x="18240" y="8020"/>
                      <a:pt x="13621" y="12401"/>
                    </a:cubicBezTo>
                    <a:cubicBezTo>
                      <a:pt x="8192" y="17592"/>
                      <a:pt x="4810" y="24498"/>
                      <a:pt x="3810" y="31928"/>
                    </a:cubicBezTo>
                    <a:cubicBezTo>
                      <a:pt x="2286" y="43739"/>
                      <a:pt x="8192" y="56121"/>
                      <a:pt x="18145" y="62455"/>
                    </a:cubicBezTo>
                    <a:cubicBezTo>
                      <a:pt x="30814" y="70647"/>
                      <a:pt x="46673" y="69218"/>
                      <a:pt x="57960" y="59121"/>
                    </a:cubicBezTo>
                    <a:close/>
                    <a:moveTo>
                      <a:pt x="26527" y="45167"/>
                    </a:moveTo>
                    <a:cubicBezTo>
                      <a:pt x="25908" y="44405"/>
                      <a:pt x="25146" y="43643"/>
                      <a:pt x="24527" y="42786"/>
                    </a:cubicBezTo>
                    <a:cubicBezTo>
                      <a:pt x="24384" y="42596"/>
                      <a:pt x="24289" y="42405"/>
                      <a:pt x="24146" y="42215"/>
                    </a:cubicBezTo>
                    <a:cubicBezTo>
                      <a:pt x="24146" y="42215"/>
                      <a:pt x="24146" y="42215"/>
                      <a:pt x="24194" y="42167"/>
                    </a:cubicBezTo>
                    <a:cubicBezTo>
                      <a:pt x="23717" y="41310"/>
                      <a:pt x="23289" y="40405"/>
                      <a:pt x="22955" y="39452"/>
                    </a:cubicBezTo>
                    <a:cubicBezTo>
                      <a:pt x="22908" y="39405"/>
                      <a:pt x="22955" y="39357"/>
                      <a:pt x="22860" y="39309"/>
                    </a:cubicBezTo>
                    <a:cubicBezTo>
                      <a:pt x="22813" y="39071"/>
                      <a:pt x="22813" y="38833"/>
                      <a:pt x="22717" y="38690"/>
                    </a:cubicBezTo>
                    <a:cubicBezTo>
                      <a:pt x="22574" y="37785"/>
                      <a:pt x="22527" y="36928"/>
                      <a:pt x="22384" y="36023"/>
                    </a:cubicBezTo>
                    <a:cubicBezTo>
                      <a:pt x="22432" y="35547"/>
                      <a:pt x="22479" y="35071"/>
                      <a:pt x="22479" y="34690"/>
                    </a:cubicBezTo>
                    <a:cubicBezTo>
                      <a:pt x="22574" y="34166"/>
                      <a:pt x="22622" y="33690"/>
                      <a:pt x="22717" y="33166"/>
                    </a:cubicBezTo>
                    <a:lnTo>
                      <a:pt x="22765" y="33118"/>
                    </a:lnTo>
                    <a:cubicBezTo>
                      <a:pt x="23098" y="32261"/>
                      <a:pt x="23336" y="31213"/>
                      <a:pt x="23670" y="30356"/>
                    </a:cubicBezTo>
                    <a:lnTo>
                      <a:pt x="24337" y="28927"/>
                    </a:lnTo>
                    <a:cubicBezTo>
                      <a:pt x="24384" y="28880"/>
                      <a:pt x="24384" y="28737"/>
                      <a:pt x="24432" y="28689"/>
                    </a:cubicBezTo>
                    <a:cubicBezTo>
                      <a:pt x="24765" y="28213"/>
                      <a:pt x="25146" y="27689"/>
                      <a:pt x="25480" y="27117"/>
                    </a:cubicBezTo>
                    <a:cubicBezTo>
                      <a:pt x="26480" y="26308"/>
                      <a:pt x="27385" y="25498"/>
                      <a:pt x="28337" y="24784"/>
                    </a:cubicBezTo>
                    <a:cubicBezTo>
                      <a:pt x="28480" y="24689"/>
                      <a:pt x="28861" y="24450"/>
                      <a:pt x="29147" y="24260"/>
                    </a:cubicBezTo>
                    <a:cubicBezTo>
                      <a:pt x="29242" y="24260"/>
                      <a:pt x="29385" y="24212"/>
                      <a:pt x="29432" y="24165"/>
                    </a:cubicBezTo>
                    <a:cubicBezTo>
                      <a:pt x="30385" y="23688"/>
                      <a:pt x="31337" y="23355"/>
                      <a:pt x="32338" y="22974"/>
                    </a:cubicBezTo>
                    <a:cubicBezTo>
                      <a:pt x="32671" y="22927"/>
                      <a:pt x="33052" y="22784"/>
                      <a:pt x="33385" y="22736"/>
                    </a:cubicBezTo>
                    <a:cubicBezTo>
                      <a:pt x="33862" y="22688"/>
                      <a:pt x="34385" y="22593"/>
                      <a:pt x="34814" y="22593"/>
                    </a:cubicBezTo>
                    <a:cubicBezTo>
                      <a:pt x="34909" y="22593"/>
                      <a:pt x="34957" y="22498"/>
                      <a:pt x="35052" y="22545"/>
                    </a:cubicBezTo>
                    <a:cubicBezTo>
                      <a:pt x="35814" y="22593"/>
                      <a:pt x="36576" y="22545"/>
                      <a:pt x="37291" y="22688"/>
                    </a:cubicBezTo>
                    <a:cubicBezTo>
                      <a:pt x="37719" y="22688"/>
                      <a:pt x="38100" y="22784"/>
                      <a:pt x="38529" y="22927"/>
                    </a:cubicBezTo>
                    <a:cubicBezTo>
                      <a:pt x="39386" y="23165"/>
                      <a:pt x="40196" y="23450"/>
                      <a:pt x="41005" y="23831"/>
                    </a:cubicBezTo>
                    <a:cubicBezTo>
                      <a:pt x="41291" y="23974"/>
                      <a:pt x="41624" y="24069"/>
                      <a:pt x="41958" y="24212"/>
                    </a:cubicBezTo>
                    <a:cubicBezTo>
                      <a:pt x="42672" y="24641"/>
                      <a:pt x="43387" y="25165"/>
                      <a:pt x="44101" y="25689"/>
                    </a:cubicBezTo>
                    <a:cubicBezTo>
                      <a:pt x="44387" y="25879"/>
                      <a:pt x="44625" y="26165"/>
                      <a:pt x="44911" y="26403"/>
                    </a:cubicBezTo>
                    <a:cubicBezTo>
                      <a:pt x="45577" y="27117"/>
                      <a:pt x="46196" y="27832"/>
                      <a:pt x="46816" y="28594"/>
                    </a:cubicBezTo>
                    <a:cubicBezTo>
                      <a:pt x="46911" y="28737"/>
                      <a:pt x="46958" y="28784"/>
                      <a:pt x="47054" y="28975"/>
                    </a:cubicBezTo>
                    <a:cubicBezTo>
                      <a:pt x="47197" y="29165"/>
                      <a:pt x="47292" y="29356"/>
                      <a:pt x="47435" y="29546"/>
                    </a:cubicBezTo>
                    <a:cubicBezTo>
                      <a:pt x="47387" y="29594"/>
                      <a:pt x="47435" y="29642"/>
                      <a:pt x="47530" y="29689"/>
                    </a:cubicBezTo>
                    <a:cubicBezTo>
                      <a:pt x="47959" y="30594"/>
                      <a:pt x="48340" y="31499"/>
                      <a:pt x="48625" y="32404"/>
                    </a:cubicBezTo>
                    <a:cubicBezTo>
                      <a:pt x="48721" y="32975"/>
                      <a:pt x="48863" y="33452"/>
                      <a:pt x="48911" y="34023"/>
                    </a:cubicBezTo>
                    <a:cubicBezTo>
                      <a:pt x="48959" y="34499"/>
                      <a:pt x="49006" y="34976"/>
                      <a:pt x="49006" y="35404"/>
                    </a:cubicBezTo>
                    <a:cubicBezTo>
                      <a:pt x="48959" y="36595"/>
                      <a:pt x="48768" y="37643"/>
                      <a:pt x="48625" y="38786"/>
                    </a:cubicBezTo>
                    <a:cubicBezTo>
                      <a:pt x="48435" y="39452"/>
                      <a:pt x="48244" y="40119"/>
                      <a:pt x="47959" y="40786"/>
                    </a:cubicBezTo>
                    <a:cubicBezTo>
                      <a:pt x="47720" y="41405"/>
                      <a:pt x="47482" y="41977"/>
                      <a:pt x="47244" y="42596"/>
                    </a:cubicBezTo>
                    <a:cubicBezTo>
                      <a:pt x="47101" y="42786"/>
                      <a:pt x="46958" y="43119"/>
                      <a:pt x="46816" y="43310"/>
                    </a:cubicBezTo>
                    <a:cubicBezTo>
                      <a:pt x="46720" y="43548"/>
                      <a:pt x="46673" y="43596"/>
                      <a:pt x="46720" y="43739"/>
                    </a:cubicBezTo>
                    <a:cubicBezTo>
                      <a:pt x="46625" y="43881"/>
                      <a:pt x="46577" y="43929"/>
                      <a:pt x="46530" y="44120"/>
                    </a:cubicBezTo>
                    <a:cubicBezTo>
                      <a:pt x="46435" y="44120"/>
                      <a:pt x="46387" y="44215"/>
                      <a:pt x="46196" y="44262"/>
                    </a:cubicBezTo>
                    <a:cubicBezTo>
                      <a:pt x="45339" y="45025"/>
                      <a:pt x="44387" y="45882"/>
                      <a:pt x="43387" y="46548"/>
                    </a:cubicBezTo>
                    <a:cubicBezTo>
                      <a:pt x="43244" y="46644"/>
                      <a:pt x="42815" y="46929"/>
                      <a:pt x="42529" y="47120"/>
                    </a:cubicBezTo>
                    <a:cubicBezTo>
                      <a:pt x="42244" y="47215"/>
                      <a:pt x="42101" y="47310"/>
                      <a:pt x="41910" y="47406"/>
                    </a:cubicBezTo>
                    <a:cubicBezTo>
                      <a:pt x="41053" y="47882"/>
                      <a:pt x="40100" y="48215"/>
                      <a:pt x="39148" y="48596"/>
                    </a:cubicBezTo>
                    <a:cubicBezTo>
                      <a:pt x="38576" y="48692"/>
                      <a:pt x="38100" y="48834"/>
                      <a:pt x="37624" y="48882"/>
                    </a:cubicBezTo>
                    <a:cubicBezTo>
                      <a:pt x="37148" y="48930"/>
                      <a:pt x="36719" y="49025"/>
                      <a:pt x="36290" y="49025"/>
                    </a:cubicBezTo>
                    <a:cubicBezTo>
                      <a:pt x="35433" y="48977"/>
                      <a:pt x="34528" y="48930"/>
                      <a:pt x="33576" y="48834"/>
                    </a:cubicBezTo>
                    <a:cubicBezTo>
                      <a:pt x="33338" y="48739"/>
                      <a:pt x="33052" y="48739"/>
                      <a:pt x="32814" y="48644"/>
                    </a:cubicBezTo>
                    <a:cubicBezTo>
                      <a:pt x="31909" y="48358"/>
                      <a:pt x="30956" y="47977"/>
                      <a:pt x="30052" y="47596"/>
                    </a:cubicBezTo>
                    <a:cubicBezTo>
                      <a:pt x="29909" y="47501"/>
                      <a:pt x="29671" y="47406"/>
                      <a:pt x="29528" y="47310"/>
                    </a:cubicBezTo>
                    <a:cubicBezTo>
                      <a:pt x="28623" y="46739"/>
                      <a:pt x="27861" y="46167"/>
                      <a:pt x="27051" y="45596"/>
                    </a:cubicBezTo>
                    <a:cubicBezTo>
                      <a:pt x="26861" y="45548"/>
                      <a:pt x="26718" y="45310"/>
                      <a:pt x="26527" y="45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5" name="任意多边形: 形状 414"/>
              <p:cNvSpPr/>
              <p:nvPr/>
            </p:nvSpPr>
            <p:spPr>
              <a:xfrm rot="4147380">
                <a:off x="970678" y="6903486"/>
                <a:ext cx="27391" cy="27391"/>
              </a:xfrm>
              <a:custGeom>
                <a:avLst/>
                <a:gdLst>
                  <a:gd name="connsiteX0" fmla="*/ 8239 w 33337"/>
                  <a:gd name="connsiteY0" fmla="*/ 26731 h 33337"/>
                  <a:gd name="connsiteX1" fmla="*/ 7715 w 33337"/>
                  <a:gd name="connsiteY1" fmla="*/ 26255 h 33337"/>
                  <a:gd name="connsiteX2" fmla="*/ 5715 w 33337"/>
                  <a:gd name="connsiteY2" fmla="*/ 23873 h 33337"/>
                  <a:gd name="connsiteX3" fmla="*/ 5334 w 33337"/>
                  <a:gd name="connsiteY3" fmla="*/ 23302 h 33337"/>
                  <a:gd name="connsiteX4" fmla="*/ 5382 w 33337"/>
                  <a:gd name="connsiteY4" fmla="*/ 23254 h 33337"/>
                  <a:gd name="connsiteX5" fmla="*/ 4143 w 33337"/>
                  <a:gd name="connsiteY5" fmla="*/ 20540 h 33337"/>
                  <a:gd name="connsiteX6" fmla="*/ 4048 w 33337"/>
                  <a:gd name="connsiteY6" fmla="*/ 20397 h 33337"/>
                  <a:gd name="connsiteX7" fmla="*/ 3905 w 33337"/>
                  <a:gd name="connsiteY7" fmla="*/ 19778 h 33337"/>
                  <a:gd name="connsiteX8" fmla="*/ 3572 w 33337"/>
                  <a:gd name="connsiteY8" fmla="*/ 17111 h 33337"/>
                  <a:gd name="connsiteX9" fmla="*/ 3667 w 33337"/>
                  <a:gd name="connsiteY9" fmla="*/ 15777 h 33337"/>
                  <a:gd name="connsiteX10" fmla="*/ 3905 w 33337"/>
                  <a:gd name="connsiteY10" fmla="*/ 14253 h 33337"/>
                  <a:gd name="connsiteX11" fmla="*/ 3953 w 33337"/>
                  <a:gd name="connsiteY11" fmla="*/ 14206 h 33337"/>
                  <a:gd name="connsiteX12" fmla="*/ 4858 w 33337"/>
                  <a:gd name="connsiteY12" fmla="*/ 11443 h 33337"/>
                  <a:gd name="connsiteX13" fmla="*/ 5525 w 33337"/>
                  <a:gd name="connsiteY13" fmla="*/ 9967 h 33337"/>
                  <a:gd name="connsiteX14" fmla="*/ 5620 w 33337"/>
                  <a:gd name="connsiteY14" fmla="*/ 9729 h 33337"/>
                  <a:gd name="connsiteX15" fmla="*/ 6668 w 33337"/>
                  <a:gd name="connsiteY15" fmla="*/ 8157 h 33337"/>
                  <a:gd name="connsiteX16" fmla="*/ 9525 w 33337"/>
                  <a:gd name="connsiteY16" fmla="*/ 5824 h 33337"/>
                  <a:gd name="connsiteX17" fmla="*/ 10335 w 33337"/>
                  <a:gd name="connsiteY17" fmla="*/ 5300 h 33337"/>
                  <a:gd name="connsiteX18" fmla="*/ 10620 w 33337"/>
                  <a:gd name="connsiteY18" fmla="*/ 5204 h 33337"/>
                  <a:gd name="connsiteX19" fmla="*/ 13526 w 33337"/>
                  <a:gd name="connsiteY19" fmla="*/ 4014 h 33337"/>
                  <a:gd name="connsiteX20" fmla="*/ 14573 w 33337"/>
                  <a:gd name="connsiteY20" fmla="*/ 3776 h 33337"/>
                  <a:gd name="connsiteX21" fmla="*/ 16002 w 33337"/>
                  <a:gd name="connsiteY21" fmla="*/ 3633 h 33337"/>
                  <a:gd name="connsiteX22" fmla="*/ 16240 w 33337"/>
                  <a:gd name="connsiteY22" fmla="*/ 3585 h 33337"/>
                  <a:gd name="connsiteX23" fmla="*/ 18478 w 33337"/>
                  <a:gd name="connsiteY23" fmla="*/ 3728 h 33337"/>
                  <a:gd name="connsiteX24" fmla="*/ 19717 w 33337"/>
                  <a:gd name="connsiteY24" fmla="*/ 3966 h 33337"/>
                  <a:gd name="connsiteX25" fmla="*/ 22193 w 33337"/>
                  <a:gd name="connsiteY25" fmla="*/ 4871 h 33337"/>
                  <a:gd name="connsiteX26" fmla="*/ 23146 w 33337"/>
                  <a:gd name="connsiteY26" fmla="*/ 5252 h 33337"/>
                  <a:gd name="connsiteX27" fmla="*/ 25289 w 33337"/>
                  <a:gd name="connsiteY27" fmla="*/ 6729 h 33337"/>
                  <a:gd name="connsiteX28" fmla="*/ 26099 w 33337"/>
                  <a:gd name="connsiteY28" fmla="*/ 7443 h 33337"/>
                  <a:gd name="connsiteX29" fmla="*/ 28004 w 33337"/>
                  <a:gd name="connsiteY29" fmla="*/ 9634 h 33337"/>
                  <a:gd name="connsiteX30" fmla="*/ 28242 w 33337"/>
                  <a:gd name="connsiteY30" fmla="*/ 10015 h 33337"/>
                  <a:gd name="connsiteX31" fmla="*/ 28623 w 33337"/>
                  <a:gd name="connsiteY31" fmla="*/ 10586 h 33337"/>
                  <a:gd name="connsiteX32" fmla="*/ 28718 w 33337"/>
                  <a:gd name="connsiteY32" fmla="*/ 10729 h 33337"/>
                  <a:gd name="connsiteX33" fmla="*/ 29813 w 33337"/>
                  <a:gd name="connsiteY33" fmla="*/ 13444 h 33337"/>
                  <a:gd name="connsiteX34" fmla="*/ 30099 w 33337"/>
                  <a:gd name="connsiteY34" fmla="*/ 15063 h 33337"/>
                  <a:gd name="connsiteX35" fmla="*/ 30194 w 33337"/>
                  <a:gd name="connsiteY35" fmla="*/ 16444 h 33337"/>
                  <a:gd name="connsiteX36" fmla="*/ 29813 w 33337"/>
                  <a:gd name="connsiteY36" fmla="*/ 19825 h 33337"/>
                  <a:gd name="connsiteX37" fmla="*/ 29147 w 33337"/>
                  <a:gd name="connsiteY37" fmla="*/ 21826 h 33337"/>
                  <a:gd name="connsiteX38" fmla="*/ 28432 w 33337"/>
                  <a:gd name="connsiteY38" fmla="*/ 23635 h 33337"/>
                  <a:gd name="connsiteX39" fmla="*/ 28004 w 33337"/>
                  <a:gd name="connsiteY39" fmla="*/ 24350 h 33337"/>
                  <a:gd name="connsiteX40" fmla="*/ 27908 w 33337"/>
                  <a:gd name="connsiteY40" fmla="*/ 24778 h 33337"/>
                  <a:gd name="connsiteX41" fmla="*/ 27718 w 33337"/>
                  <a:gd name="connsiteY41" fmla="*/ 25159 h 33337"/>
                  <a:gd name="connsiteX42" fmla="*/ 27384 w 33337"/>
                  <a:gd name="connsiteY42" fmla="*/ 25302 h 33337"/>
                  <a:gd name="connsiteX43" fmla="*/ 24575 w 33337"/>
                  <a:gd name="connsiteY43" fmla="*/ 27588 h 33337"/>
                  <a:gd name="connsiteX44" fmla="*/ 23717 w 33337"/>
                  <a:gd name="connsiteY44" fmla="*/ 28160 h 33337"/>
                  <a:gd name="connsiteX45" fmla="*/ 23098 w 33337"/>
                  <a:gd name="connsiteY45" fmla="*/ 28446 h 33337"/>
                  <a:gd name="connsiteX46" fmla="*/ 20336 w 33337"/>
                  <a:gd name="connsiteY46" fmla="*/ 29636 h 33337"/>
                  <a:gd name="connsiteX47" fmla="*/ 18812 w 33337"/>
                  <a:gd name="connsiteY47" fmla="*/ 29922 h 33337"/>
                  <a:gd name="connsiteX48" fmla="*/ 17478 w 33337"/>
                  <a:gd name="connsiteY48" fmla="*/ 30065 h 33337"/>
                  <a:gd name="connsiteX49" fmla="*/ 14764 w 33337"/>
                  <a:gd name="connsiteY49" fmla="*/ 29874 h 33337"/>
                  <a:gd name="connsiteX50" fmla="*/ 14002 w 33337"/>
                  <a:gd name="connsiteY50" fmla="*/ 29684 h 33337"/>
                  <a:gd name="connsiteX51" fmla="*/ 11240 w 33337"/>
                  <a:gd name="connsiteY51" fmla="*/ 28636 h 33337"/>
                  <a:gd name="connsiteX52" fmla="*/ 10716 w 33337"/>
                  <a:gd name="connsiteY52" fmla="*/ 28350 h 33337"/>
                  <a:gd name="connsiteX53" fmla="*/ 8239 w 33337"/>
                  <a:gd name="connsiteY53" fmla="*/ 26731 h 3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3337" h="33337">
                    <a:moveTo>
                      <a:pt x="8239" y="26731"/>
                    </a:moveTo>
                    <a:cubicBezTo>
                      <a:pt x="8049" y="26588"/>
                      <a:pt x="7906" y="26398"/>
                      <a:pt x="7715" y="26255"/>
                    </a:cubicBezTo>
                    <a:cubicBezTo>
                      <a:pt x="7096" y="25493"/>
                      <a:pt x="6334" y="24731"/>
                      <a:pt x="5715" y="23873"/>
                    </a:cubicBezTo>
                    <a:cubicBezTo>
                      <a:pt x="5572" y="23683"/>
                      <a:pt x="5477" y="23492"/>
                      <a:pt x="5334" y="23302"/>
                    </a:cubicBezTo>
                    <a:cubicBezTo>
                      <a:pt x="5334" y="23302"/>
                      <a:pt x="5334" y="23302"/>
                      <a:pt x="5382" y="23254"/>
                    </a:cubicBezTo>
                    <a:cubicBezTo>
                      <a:pt x="4905" y="22397"/>
                      <a:pt x="4477" y="21492"/>
                      <a:pt x="4143" y="20540"/>
                    </a:cubicBezTo>
                    <a:cubicBezTo>
                      <a:pt x="4096" y="20492"/>
                      <a:pt x="4143" y="20444"/>
                      <a:pt x="4048" y="20397"/>
                    </a:cubicBezTo>
                    <a:cubicBezTo>
                      <a:pt x="4001" y="20159"/>
                      <a:pt x="4001" y="19921"/>
                      <a:pt x="3905" y="19778"/>
                    </a:cubicBezTo>
                    <a:cubicBezTo>
                      <a:pt x="3762" y="18873"/>
                      <a:pt x="3715" y="18016"/>
                      <a:pt x="3572" y="17111"/>
                    </a:cubicBezTo>
                    <a:cubicBezTo>
                      <a:pt x="3620" y="16634"/>
                      <a:pt x="3667" y="16158"/>
                      <a:pt x="3667" y="15777"/>
                    </a:cubicBezTo>
                    <a:cubicBezTo>
                      <a:pt x="3762" y="15253"/>
                      <a:pt x="3810" y="14777"/>
                      <a:pt x="3905" y="14253"/>
                    </a:cubicBezTo>
                    <a:lnTo>
                      <a:pt x="3953" y="14206"/>
                    </a:lnTo>
                    <a:cubicBezTo>
                      <a:pt x="4286" y="13348"/>
                      <a:pt x="4524" y="12301"/>
                      <a:pt x="4858" y="11443"/>
                    </a:cubicBezTo>
                    <a:lnTo>
                      <a:pt x="5525" y="9967"/>
                    </a:lnTo>
                    <a:cubicBezTo>
                      <a:pt x="5572" y="9919"/>
                      <a:pt x="5572" y="9777"/>
                      <a:pt x="5620" y="9729"/>
                    </a:cubicBezTo>
                    <a:cubicBezTo>
                      <a:pt x="5953" y="9253"/>
                      <a:pt x="6334" y="8729"/>
                      <a:pt x="6668" y="8157"/>
                    </a:cubicBezTo>
                    <a:cubicBezTo>
                      <a:pt x="7668" y="7348"/>
                      <a:pt x="8573" y="6538"/>
                      <a:pt x="9525" y="5824"/>
                    </a:cubicBezTo>
                    <a:cubicBezTo>
                      <a:pt x="9668" y="5728"/>
                      <a:pt x="10049" y="5490"/>
                      <a:pt x="10335" y="5300"/>
                    </a:cubicBezTo>
                    <a:cubicBezTo>
                      <a:pt x="10430" y="5300"/>
                      <a:pt x="10573" y="5252"/>
                      <a:pt x="10620" y="5204"/>
                    </a:cubicBezTo>
                    <a:cubicBezTo>
                      <a:pt x="11573" y="4728"/>
                      <a:pt x="12525" y="4395"/>
                      <a:pt x="13526" y="4014"/>
                    </a:cubicBezTo>
                    <a:cubicBezTo>
                      <a:pt x="13859" y="3966"/>
                      <a:pt x="14240" y="3823"/>
                      <a:pt x="14573" y="3776"/>
                    </a:cubicBezTo>
                    <a:cubicBezTo>
                      <a:pt x="15050" y="3728"/>
                      <a:pt x="15573" y="3633"/>
                      <a:pt x="16002" y="3633"/>
                    </a:cubicBezTo>
                    <a:cubicBezTo>
                      <a:pt x="16097" y="3633"/>
                      <a:pt x="16145" y="3538"/>
                      <a:pt x="16240" y="3585"/>
                    </a:cubicBezTo>
                    <a:cubicBezTo>
                      <a:pt x="17002" y="3633"/>
                      <a:pt x="17764" y="3585"/>
                      <a:pt x="18478" y="3728"/>
                    </a:cubicBezTo>
                    <a:cubicBezTo>
                      <a:pt x="18907" y="3728"/>
                      <a:pt x="19288" y="3823"/>
                      <a:pt x="19717" y="3966"/>
                    </a:cubicBezTo>
                    <a:cubicBezTo>
                      <a:pt x="20574" y="4204"/>
                      <a:pt x="21384" y="4490"/>
                      <a:pt x="22193" y="4871"/>
                    </a:cubicBezTo>
                    <a:cubicBezTo>
                      <a:pt x="22479" y="5014"/>
                      <a:pt x="22812" y="5109"/>
                      <a:pt x="23146" y="5252"/>
                    </a:cubicBezTo>
                    <a:cubicBezTo>
                      <a:pt x="23860" y="5681"/>
                      <a:pt x="24575" y="6205"/>
                      <a:pt x="25289" y="6729"/>
                    </a:cubicBezTo>
                    <a:cubicBezTo>
                      <a:pt x="25575" y="6919"/>
                      <a:pt x="25813" y="7205"/>
                      <a:pt x="26099" y="7443"/>
                    </a:cubicBezTo>
                    <a:cubicBezTo>
                      <a:pt x="26765" y="8157"/>
                      <a:pt x="27384" y="8872"/>
                      <a:pt x="28004" y="9634"/>
                    </a:cubicBezTo>
                    <a:cubicBezTo>
                      <a:pt x="28099" y="9777"/>
                      <a:pt x="28146" y="9824"/>
                      <a:pt x="28242" y="10015"/>
                    </a:cubicBezTo>
                    <a:cubicBezTo>
                      <a:pt x="28385" y="10205"/>
                      <a:pt x="28480" y="10396"/>
                      <a:pt x="28623" y="10586"/>
                    </a:cubicBezTo>
                    <a:cubicBezTo>
                      <a:pt x="28575" y="10634"/>
                      <a:pt x="28623" y="10681"/>
                      <a:pt x="28718" y="10729"/>
                    </a:cubicBezTo>
                    <a:cubicBezTo>
                      <a:pt x="29147" y="11634"/>
                      <a:pt x="29528" y="12539"/>
                      <a:pt x="29813" y="13444"/>
                    </a:cubicBezTo>
                    <a:cubicBezTo>
                      <a:pt x="29909" y="14015"/>
                      <a:pt x="30051" y="14491"/>
                      <a:pt x="30099" y="15063"/>
                    </a:cubicBezTo>
                    <a:cubicBezTo>
                      <a:pt x="30147" y="15539"/>
                      <a:pt x="30194" y="16015"/>
                      <a:pt x="30194" y="16444"/>
                    </a:cubicBezTo>
                    <a:cubicBezTo>
                      <a:pt x="30147" y="17635"/>
                      <a:pt x="29956" y="18682"/>
                      <a:pt x="29813" y="19825"/>
                    </a:cubicBezTo>
                    <a:cubicBezTo>
                      <a:pt x="29623" y="20492"/>
                      <a:pt x="29432" y="21159"/>
                      <a:pt x="29147" y="21826"/>
                    </a:cubicBezTo>
                    <a:cubicBezTo>
                      <a:pt x="28908" y="22445"/>
                      <a:pt x="28670" y="23016"/>
                      <a:pt x="28432" y="23635"/>
                    </a:cubicBezTo>
                    <a:cubicBezTo>
                      <a:pt x="28289" y="23826"/>
                      <a:pt x="28146" y="24159"/>
                      <a:pt x="28004" y="24350"/>
                    </a:cubicBezTo>
                    <a:cubicBezTo>
                      <a:pt x="27908" y="24588"/>
                      <a:pt x="27861" y="24635"/>
                      <a:pt x="27908" y="24778"/>
                    </a:cubicBezTo>
                    <a:cubicBezTo>
                      <a:pt x="27813" y="24921"/>
                      <a:pt x="27765" y="24969"/>
                      <a:pt x="27718" y="25159"/>
                    </a:cubicBezTo>
                    <a:cubicBezTo>
                      <a:pt x="27623" y="25159"/>
                      <a:pt x="27575" y="25255"/>
                      <a:pt x="27384" y="25302"/>
                    </a:cubicBezTo>
                    <a:cubicBezTo>
                      <a:pt x="26527" y="26064"/>
                      <a:pt x="25575" y="26921"/>
                      <a:pt x="24575" y="27588"/>
                    </a:cubicBezTo>
                    <a:cubicBezTo>
                      <a:pt x="24432" y="27683"/>
                      <a:pt x="24003" y="27969"/>
                      <a:pt x="23717" y="28160"/>
                    </a:cubicBezTo>
                    <a:cubicBezTo>
                      <a:pt x="23432" y="28255"/>
                      <a:pt x="23289" y="28350"/>
                      <a:pt x="23098" y="28446"/>
                    </a:cubicBezTo>
                    <a:cubicBezTo>
                      <a:pt x="22241" y="28922"/>
                      <a:pt x="21288" y="29255"/>
                      <a:pt x="20336" y="29636"/>
                    </a:cubicBezTo>
                    <a:cubicBezTo>
                      <a:pt x="19764" y="29731"/>
                      <a:pt x="19288" y="29874"/>
                      <a:pt x="18812" y="29922"/>
                    </a:cubicBezTo>
                    <a:cubicBezTo>
                      <a:pt x="18336" y="29969"/>
                      <a:pt x="17907" y="30065"/>
                      <a:pt x="17478" y="30065"/>
                    </a:cubicBezTo>
                    <a:cubicBezTo>
                      <a:pt x="16621" y="30017"/>
                      <a:pt x="15716" y="29969"/>
                      <a:pt x="14764" y="29874"/>
                    </a:cubicBezTo>
                    <a:cubicBezTo>
                      <a:pt x="14526" y="29779"/>
                      <a:pt x="14240" y="29779"/>
                      <a:pt x="14002" y="29684"/>
                    </a:cubicBezTo>
                    <a:cubicBezTo>
                      <a:pt x="13097" y="29398"/>
                      <a:pt x="12144" y="29017"/>
                      <a:pt x="11240" y="28636"/>
                    </a:cubicBezTo>
                    <a:cubicBezTo>
                      <a:pt x="11097" y="28541"/>
                      <a:pt x="10859" y="28446"/>
                      <a:pt x="10716" y="28350"/>
                    </a:cubicBezTo>
                    <a:cubicBezTo>
                      <a:pt x="9811" y="27874"/>
                      <a:pt x="9049" y="27302"/>
                      <a:pt x="8239" y="2673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6" name="任意多边形: 形状 415"/>
              <p:cNvSpPr/>
              <p:nvPr/>
            </p:nvSpPr>
            <p:spPr>
              <a:xfrm rot="4147380">
                <a:off x="883698" y="7182747"/>
                <a:ext cx="58695" cy="66521"/>
              </a:xfrm>
              <a:custGeom>
                <a:avLst/>
                <a:gdLst>
                  <a:gd name="connsiteX0" fmla="*/ 39492 w 71437"/>
                  <a:gd name="connsiteY0" fmla="*/ 77707 h 80962"/>
                  <a:gd name="connsiteX1" fmla="*/ 69496 w 71437"/>
                  <a:gd name="connsiteY1" fmla="*/ 49323 h 80962"/>
                  <a:gd name="connsiteX2" fmla="*/ 67829 w 71437"/>
                  <a:gd name="connsiteY2" fmla="*/ 22272 h 80962"/>
                  <a:gd name="connsiteX3" fmla="*/ 47922 w 71437"/>
                  <a:gd name="connsiteY3" fmla="*/ 5460 h 80962"/>
                  <a:gd name="connsiteX4" fmla="*/ 11965 w 71437"/>
                  <a:gd name="connsiteY4" fmla="*/ 15080 h 80962"/>
                  <a:gd name="connsiteX5" fmla="*/ 5535 w 71437"/>
                  <a:gd name="connsiteY5" fmla="*/ 50227 h 80962"/>
                  <a:gd name="connsiteX6" fmla="*/ 18061 w 71437"/>
                  <a:gd name="connsiteY6" fmla="*/ 67753 h 80962"/>
                  <a:gd name="connsiteX7" fmla="*/ 39492 w 71437"/>
                  <a:gd name="connsiteY7" fmla="*/ 77707 h 80962"/>
                  <a:gd name="connsiteX8" fmla="*/ 32682 w 71437"/>
                  <a:gd name="connsiteY8" fmla="*/ 55228 h 80962"/>
                  <a:gd name="connsiteX9" fmla="*/ 29253 w 71437"/>
                  <a:gd name="connsiteY9" fmla="*/ 52513 h 80962"/>
                  <a:gd name="connsiteX10" fmla="*/ 28776 w 71437"/>
                  <a:gd name="connsiteY10" fmla="*/ 52180 h 80962"/>
                  <a:gd name="connsiteX11" fmla="*/ 27586 w 71437"/>
                  <a:gd name="connsiteY11" fmla="*/ 50894 h 80962"/>
                  <a:gd name="connsiteX12" fmla="*/ 25347 w 71437"/>
                  <a:gd name="connsiteY12" fmla="*/ 48132 h 80962"/>
                  <a:gd name="connsiteX13" fmla="*/ 24681 w 71437"/>
                  <a:gd name="connsiteY13" fmla="*/ 47132 h 80962"/>
                  <a:gd name="connsiteX14" fmla="*/ 24252 w 71437"/>
                  <a:gd name="connsiteY14" fmla="*/ 46322 h 80962"/>
                  <a:gd name="connsiteX15" fmla="*/ 22966 w 71437"/>
                  <a:gd name="connsiteY15" fmla="*/ 43131 h 80962"/>
                  <a:gd name="connsiteX16" fmla="*/ 22966 w 71437"/>
                  <a:gd name="connsiteY16" fmla="*/ 43036 h 80962"/>
                  <a:gd name="connsiteX17" fmla="*/ 22633 w 71437"/>
                  <a:gd name="connsiteY17" fmla="*/ 41703 h 80962"/>
                  <a:gd name="connsiteX18" fmla="*/ 22252 w 71437"/>
                  <a:gd name="connsiteY18" fmla="*/ 38702 h 80962"/>
                  <a:gd name="connsiteX19" fmla="*/ 22347 w 71437"/>
                  <a:gd name="connsiteY19" fmla="*/ 37369 h 80962"/>
                  <a:gd name="connsiteX20" fmla="*/ 22680 w 71437"/>
                  <a:gd name="connsiteY20" fmla="*/ 34606 h 80962"/>
                  <a:gd name="connsiteX21" fmla="*/ 22680 w 71437"/>
                  <a:gd name="connsiteY21" fmla="*/ 34511 h 80962"/>
                  <a:gd name="connsiteX22" fmla="*/ 22728 w 71437"/>
                  <a:gd name="connsiteY22" fmla="*/ 34321 h 80962"/>
                  <a:gd name="connsiteX23" fmla="*/ 22871 w 71437"/>
                  <a:gd name="connsiteY23" fmla="*/ 33844 h 80962"/>
                  <a:gd name="connsiteX24" fmla="*/ 22966 w 71437"/>
                  <a:gd name="connsiteY24" fmla="*/ 33606 h 80962"/>
                  <a:gd name="connsiteX25" fmla="*/ 23061 w 71437"/>
                  <a:gd name="connsiteY25" fmla="*/ 33178 h 80962"/>
                  <a:gd name="connsiteX26" fmla="*/ 24204 w 71437"/>
                  <a:gd name="connsiteY26" fmla="*/ 30368 h 80962"/>
                  <a:gd name="connsiteX27" fmla="*/ 24347 w 71437"/>
                  <a:gd name="connsiteY27" fmla="*/ 30034 h 80962"/>
                  <a:gd name="connsiteX28" fmla="*/ 24776 w 71437"/>
                  <a:gd name="connsiteY28" fmla="*/ 29463 h 80962"/>
                  <a:gd name="connsiteX29" fmla="*/ 26347 w 71437"/>
                  <a:gd name="connsiteY29" fmla="*/ 27177 h 80962"/>
                  <a:gd name="connsiteX30" fmla="*/ 26967 w 71437"/>
                  <a:gd name="connsiteY30" fmla="*/ 26510 h 80962"/>
                  <a:gd name="connsiteX31" fmla="*/ 27205 w 71437"/>
                  <a:gd name="connsiteY31" fmla="*/ 26320 h 80962"/>
                  <a:gd name="connsiteX32" fmla="*/ 29491 w 71437"/>
                  <a:gd name="connsiteY32" fmla="*/ 24462 h 80962"/>
                  <a:gd name="connsiteX33" fmla="*/ 29967 w 71437"/>
                  <a:gd name="connsiteY33" fmla="*/ 24224 h 80962"/>
                  <a:gd name="connsiteX34" fmla="*/ 30396 w 71437"/>
                  <a:gd name="connsiteY34" fmla="*/ 23938 h 80962"/>
                  <a:gd name="connsiteX35" fmla="*/ 32967 w 71437"/>
                  <a:gd name="connsiteY35" fmla="*/ 22891 h 80962"/>
                  <a:gd name="connsiteX36" fmla="*/ 34158 w 71437"/>
                  <a:gd name="connsiteY36" fmla="*/ 22653 h 80962"/>
                  <a:gd name="connsiteX37" fmla="*/ 35730 w 71437"/>
                  <a:gd name="connsiteY37" fmla="*/ 22414 h 80962"/>
                  <a:gd name="connsiteX38" fmla="*/ 36158 w 71437"/>
                  <a:gd name="connsiteY38" fmla="*/ 22414 h 80962"/>
                  <a:gd name="connsiteX39" fmla="*/ 36682 w 71437"/>
                  <a:gd name="connsiteY39" fmla="*/ 22414 h 80962"/>
                  <a:gd name="connsiteX40" fmla="*/ 38635 w 71437"/>
                  <a:gd name="connsiteY40" fmla="*/ 22653 h 80962"/>
                  <a:gd name="connsiteX41" fmla="*/ 40159 w 71437"/>
                  <a:gd name="connsiteY41" fmla="*/ 22891 h 80962"/>
                  <a:gd name="connsiteX42" fmla="*/ 40445 w 71437"/>
                  <a:gd name="connsiteY42" fmla="*/ 23034 h 80962"/>
                  <a:gd name="connsiteX43" fmla="*/ 44540 w 71437"/>
                  <a:gd name="connsiteY43" fmla="*/ 24605 h 80962"/>
                  <a:gd name="connsiteX44" fmla="*/ 44731 w 71437"/>
                  <a:gd name="connsiteY44" fmla="*/ 24748 h 80962"/>
                  <a:gd name="connsiteX45" fmla="*/ 46731 w 71437"/>
                  <a:gd name="connsiteY45" fmla="*/ 26034 h 80962"/>
                  <a:gd name="connsiteX46" fmla="*/ 48636 w 71437"/>
                  <a:gd name="connsiteY46" fmla="*/ 27415 h 80962"/>
                  <a:gd name="connsiteX47" fmla="*/ 49446 w 71437"/>
                  <a:gd name="connsiteY47" fmla="*/ 28415 h 80962"/>
                  <a:gd name="connsiteX48" fmla="*/ 50255 w 71437"/>
                  <a:gd name="connsiteY48" fmla="*/ 29511 h 80962"/>
                  <a:gd name="connsiteX49" fmla="*/ 50303 w 71437"/>
                  <a:gd name="connsiteY49" fmla="*/ 29558 h 80962"/>
                  <a:gd name="connsiteX50" fmla="*/ 51493 w 71437"/>
                  <a:gd name="connsiteY50" fmla="*/ 32178 h 80962"/>
                  <a:gd name="connsiteX51" fmla="*/ 51922 w 71437"/>
                  <a:gd name="connsiteY51" fmla="*/ 33511 h 80962"/>
                  <a:gd name="connsiteX52" fmla="*/ 51970 w 71437"/>
                  <a:gd name="connsiteY52" fmla="*/ 33559 h 80962"/>
                  <a:gd name="connsiteX53" fmla="*/ 51922 w 71437"/>
                  <a:gd name="connsiteY53" fmla="*/ 33606 h 80962"/>
                  <a:gd name="connsiteX54" fmla="*/ 52446 w 71437"/>
                  <a:gd name="connsiteY54" fmla="*/ 36416 h 80962"/>
                  <a:gd name="connsiteX55" fmla="*/ 52398 w 71437"/>
                  <a:gd name="connsiteY55" fmla="*/ 36464 h 80962"/>
                  <a:gd name="connsiteX56" fmla="*/ 51684 w 71437"/>
                  <a:gd name="connsiteY56" fmla="*/ 39369 h 80962"/>
                  <a:gd name="connsiteX57" fmla="*/ 51351 w 71437"/>
                  <a:gd name="connsiteY57" fmla="*/ 43655 h 80962"/>
                  <a:gd name="connsiteX58" fmla="*/ 50589 w 71437"/>
                  <a:gd name="connsiteY58" fmla="*/ 45513 h 80962"/>
                  <a:gd name="connsiteX59" fmla="*/ 49874 w 71437"/>
                  <a:gd name="connsiteY59" fmla="*/ 49227 h 80962"/>
                  <a:gd name="connsiteX60" fmla="*/ 49589 w 71437"/>
                  <a:gd name="connsiteY60" fmla="*/ 50132 h 80962"/>
                  <a:gd name="connsiteX61" fmla="*/ 48827 w 71437"/>
                  <a:gd name="connsiteY61" fmla="*/ 51894 h 80962"/>
                  <a:gd name="connsiteX62" fmla="*/ 48541 w 71437"/>
                  <a:gd name="connsiteY62" fmla="*/ 52418 h 80962"/>
                  <a:gd name="connsiteX63" fmla="*/ 46636 w 71437"/>
                  <a:gd name="connsiteY63" fmla="*/ 55276 h 80962"/>
                  <a:gd name="connsiteX64" fmla="*/ 45588 w 71437"/>
                  <a:gd name="connsiteY64" fmla="*/ 56419 h 80962"/>
                  <a:gd name="connsiteX65" fmla="*/ 45207 w 71437"/>
                  <a:gd name="connsiteY65" fmla="*/ 56847 h 80962"/>
                  <a:gd name="connsiteX66" fmla="*/ 43874 w 71437"/>
                  <a:gd name="connsiteY66" fmla="*/ 57847 h 80962"/>
                  <a:gd name="connsiteX67" fmla="*/ 43493 w 71437"/>
                  <a:gd name="connsiteY67" fmla="*/ 58086 h 80962"/>
                  <a:gd name="connsiteX68" fmla="*/ 42588 w 71437"/>
                  <a:gd name="connsiteY68" fmla="*/ 58514 h 80962"/>
                  <a:gd name="connsiteX69" fmla="*/ 42302 w 71437"/>
                  <a:gd name="connsiteY69" fmla="*/ 58609 h 80962"/>
                  <a:gd name="connsiteX70" fmla="*/ 42159 w 71437"/>
                  <a:gd name="connsiteY70" fmla="*/ 58705 h 80962"/>
                  <a:gd name="connsiteX71" fmla="*/ 42016 w 71437"/>
                  <a:gd name="connsiteY71" fmla="*/ 58800 h 80962"/>
                  <a:gd name="connsiteX72" fmla="*/ 41302 w 71437"/>
                  <a:gd name="connsiteY72" fmla="*/ 58990 h 80962"/>
                  <a:gd name="connsiteX73" fmla="*/ 41492 w 71437"/>
                  <a:gd name="connsiteY73" fmla="*/ 58848 h 80962"/>
                  <a:gd name="connsiteX74" fmla="*/ 40968 w 71437"/>
                  <a:gd name="connsiteY74" fmla="*/ 58990 h 80962"/>
                  <a:gd name="connsiteX75" fmla="*/ 40730 w 71437"/>
                  <a:gd name="connsiteY75" fmla="*/ 59038 h 80962"/>
                  <a:gd name="connsiteX76" fmla="*/ 39254 w 71437"/>
                  <a:gd name="connsiteY76" fmla="*/ 58990 h 80962"/>
                  <a:gd name="connsiteX77" fmla="*/ 38825 w 71437"/>
                  <a:gd name="connsiteY77" fmla="*/ 58895 h 80962"/>
                  <a:gd name="connsiteX78" fmla="*/ 37111 w 71437"/>
                  <a:gd name="connsiteY78" fmla="*/ 58324 h 80962"/>
                  <a:gd name="connsiteX79" fmla="*/ 36111 w 71437"/>
                  <a:gd name="connsiteY79" fmla="*/ 57895 h 80962"/>
                  <a:gd name="connsiteX80" fmla="*/ 35063 w 71437"/>
                  <a:gd name="connsiteY80" fmla="*/ 57228 h 80962"/>
                  <a:gd name="connsiteX81" fmla="*/ 32682 w 71437"/>
                  <a:gd name="connsiteY81" fmla="*/ 55228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71437" h="80962">
                    <a:moveTo>
                      <a:pt x="39492" y="77707"/>
                    </a:moveTo>
                    <a:cubicBezTo>
                      <a:pt x="55637" y="77993"/>
                      <a:pt x="66257" y="64134"/>
                      <a:pt x="69496" y="49323"/>
                    </a:cubicBezTo>
                    <a:cubicBezTo>
                      <a:pt x="72591" y="40702"/>
                      <a:pt x="72020" y="30415"/>
                      <a:pt x="67829" y="22272"/>
                    </a:cubicBezTo>
                    <a:cubicBezTo>
                      <a:pt x="63685" y="14175"/>
                      <a:pt x="56542" y="8413"/>
                      <a:pt x="47922" y="5460"/>
                    </a:cubicBezTo>
                    <a:cubicBezTo>
                      <a:pt x="34777" y="936"/>
                      <a:pt x="21109" y="4698"/>
                      <a:pt x="11965" y="15080"/>
                    </a:cubicBezTo>
                    <a:cubicBezTo>
                      <a:pt x="3535" y="24605"/>
                      <a:pt x="1582" y="38321"/>
                      <a:pt x="5535" y="50227"/>
                    </a:cubicBezTo>
                    <a:cubicBezTo>
                      <a:pt x="7869" y="57181"/>
                      <a:pt x="12584" y="62991"/>
                      <a:pt x="18061" y="67753"/>
                    </a:cubicBezTo>
                    <a:cubicBezTo>
                      <a:pt x="24014" y="72945"/>
                      <a:pt x="31253" y="77612"/>
                      <a:pt x="39492" y="77707"/>
                    </a:cubicBezTo>
                    <a:close/>
                    <a:moveTo>
                      <a:pt x="32682" y="55228"/>
                    </a:moveTo>
                    <a:cubicBezTo>
                      <a:pt x="31539" y="54276"/>
                      <a:pt x="30348" y="53514"/>
                      <a:pt x="29253" y="52513"/>
                    </a:cubicBezTo>
                    <a:lnTo>
                      <a:pt x="28776" y="52180"/>
                    </a:lnTo>
                    <a:cubicBezTo>
                      <a:pt x="28443" y="51847"/>
                      <a:pt x="27729" y="51132"/>
                      <a:pt x="27586" y="50894"/>
                    </a:cubicBezTo>
                    <a:cubicBezTo>
                      <a:pt x="26824" y="50037"/>
                      <a:pt x="26109" y="49084"/>
                      <a:pt x="25347" y="48132"/>
                    </a:cubicBezTo>
                    <a:cubicBezTo>
                      <a:pt x="25204" y="47799"/>
                      <a:pt x="24966" y="47418"/>
                      <a:pt x="24681" y="47132"/>
                    </a:cubicBezTo>
                    <a:cubicBezTo>
                      <a:pt x="24585" y="46846"/>
                      <a:pt x="24490" y="46560"/>
                      <a:pt x="24252" y="46322"/>
                    </a:cubicBezTo>
                    <a:cubicBezTo>
                      <a:pt x="23823" y="45274"/>
                      <a:pt x="23347" y="44227"/>
                      <a:pt x="22966" y="43131"/>
                    </a:cubicBezTo>
                    <a:cubicBezTo>
                      <a:pt x="22966" y="43131"/>
                      <a:pt x="22966" y="43131"/>
                      <a:pt x="22966" y="43036"/>
                    </a:cubicBezTo>
                    <a:cubicBezTo>
                      <a:pt x="22871" y="42655"/>
                      <a:pt x="22728" y="42131"/>
                      <a:pt x="22633" y="41703"/>
                    </a:cubicBezTo>
                    <a:cubicBezTo>
                      <a:pt x="22490" y="40702"/>
                      <a:pt x="22299" y="39655"/>
                      <a:pt x="22252" y="38702"/>
                    </a:cubicBezTo>
                    <a:cubicBezTo>
                      <a:pt x="22252" y="38274"/>
                      <a:pt x="22299" y="37845"/>
                      <a:pt x="22347" y="37369"/>
                    </a:cubicBezTo>
                    <a:cubicBezTo>
                      <a:pt x="22395" y="36511"/>
                      <a:pt x="22537" y="35464"/>
                      <a:pt x="22680" y="34606"/>
                    </a:cubicBezTo>
                    <a:cubicBezTo>
                      <a:pt x="22680" y="34606"/>
                      <a:pt x="22728" y="34559"/>
                      <a:pt x="22680" y="34511"/>
                    </a:cubicBezTo>
                    <a:cubicBezTo>
                      <a:pt x="22728" y="34464"/>
                      <a:pt x="22728" y="34464"/>
                      <a:pt x="22728" y="34321"/>
                    </a:cubicBezTo>
                    <a:cubicBezTo>
                      <a:pt x="22823" y="34083"/>
                      <a:pt x="22823" y="33892"/>
                      <a:pt x="22871" y="33844"/>
                    </a:cubicBezTo>
                    <a:cubicBezTo>
                      <a:pt x="22918" y="33654"/>
                      <a:pt x="22918" y="33654"/>
                      <a:pt x="22966" y="33606"/>
                    </a:cubicBezTo>
                    <a:cubicBezTo>
                      <a:pt x="23014" y="33416"/>
                      <a:pt x="23014" y="33225"/>
                      <a:pt x="23061" y="33178"/>
                    </a:cubicBezTo>
                    <a:cubicBezTo>
                      <a:pt x="23442" y="32225"/>
                      <a:pt x="23823" y="31320"/>
                      <a:pt x="24204" y="30368"/>
                    </a:cubicBezTo>
                    <a:cubicBezTo>
                      <a:pt x="24252" y="30320"/>
                      <a:pt x="24300" y="30225"/>
                      <a:pt x="24347" y="30034"/>
                    </a:cubicBezTo>
                    <a:lnTo>
                      <a:pt x="24776" y="29463"/>
                    </a:lnTo>
                    <a:cubicBezTo>
                      <a:pt x="25252" y="28701"/>
                      <a:pt x="25776" y="27987"/>
                      <a:pt x="26347" y="27177"/>
                    </a:cubicBezTo>
                    <a:cubicBezTo>
                      <a:pt x="26586" y="26986"/>
                      <a:pt x="26728" y="26748"/>
                      <a:pt x="26967" y="26510"/>
                    </a:cubicBezTo>
                    <a:cubicBezTo>
                      <a:pt x="27062" y="26510"/>
                      <a:pt x="27110" y="26415"/>
                      <a:pt x="27205" y="26320"/>
                    </a:cubicBezTo>
                    <a:cubicBezTo>
                      <a:pt x="27872" y="25701"/>
                      <a:pt x="28633" y="25034"/>
                      <a:pt x="29491" y="24462"/>
                    </a:cubicBezTo>
                    <a:cubicBezTo>
                      <a:pt x="29634" y="24367"/>
                      <a:pt x="29824" y="24319"/>
                      <a:pt x="29967" y="24224"/>
                    </a:cubicBezTo>
                    <a:cubicBezTo>
                      <a:pt x="30110" y="24129"/>
                      <a:pt x="30300" y="24081"/>
                      <a:pt x="30396" y="23938"/>
                    </a:cubicBezTo>
                    <a:cubicBezTo>
                      <a:pt x="31205" y="23510"/>
                      <a:pt x="32110" y="23272"/>
                      <a:pt x="32967" y="22891"/>
                    </a:cubicBezTo>
                    <a:cubicBezTo>
                      <a:pt x="33301" y="22843"/>
                      <a:pt x="33682" y="22700"/>
                      <a:pt x="34158" y="22653"/>
                    </a:cubicBezTo>
                    <a:cubicBezTo>
                      <a:pt x="34682" y="22510"/>
                      <a:pt x="35158" y="22510"/>
                      <a:pt x="35730" y="22414"/>
                    </a:cubicBezTo>
                    <a:cubicBezTo>
                      <a:pt x="35825" y="22414"/>
                      <a:pt x="35968" y="22367"/>
                      <a:pt x="36158" y="22414"/>
                    </a:cubicBezTo>
                    <a:cubicBezTo>
                      <a:pt x="36396" y="22367"/>
                      <a:pt x="36587" y="22414"/>
                      <a:pt x="36682" y="22414"/>
                    </a:cubicBezTo>
                    <a:cubicBezTo>
                      <a:pt x="37349" y="22510"/>
                      <a:pt x="37968" y="22557"/>
                      <a:pt x="38635" y="22653"/>
                    </a:cubicBezTo>
                    <a:cubicBezTo>
                      <a:pt x="39111" y="22700"/>
                      <a:pt x="39730" y="22843"/>
                      <a:pt x="40159" y="22891"/>
                    </a:cubicBezTo>
                    <a:cubicBezTo>
                      <a:pt x="40206" y="22938"/>
                      <a:pt x="40397" y="22986"/>
                      <a:pt x="40445" y="23034"/>
                    </a:cubicBezTo>
                    <a:cubicBezTo>
                      <a:pt x="41826" y="23462"/>
                      <a:pt x="43207" y="24081"/>
                      <a:pt x="44540" y="24605"/>
                    </a:cubicBezTo>
                    <a:cubicBezTo>
                      <a:pt x="44683" y="24700"/>
                      <a:pt x="44683" y="24700"/>
                      <a:pt x="44731" y="24748"/>
                    </a:cubicBezTo>
                    <a:cubicBezTo>
                      <a:pt x="45445" y="25177"/>
                      <a:pt x="46064" y="25510"/>
                      <a:pt x="46731" y="26034"/>
                    </a:cubicBezTo>
                    <a:lnTo>
                      <a:pt x="48636" y="27415"/>
                    </a:lnTo>
                    <a:cubicBezTo>
                      <a:pt x="48922" y="27701"/>
                      <a:pt x="49208" y="28034"/>
                      <a:pt x="49446" y="28415"/>
                    </a:cubicBezTo>
                    <a:cubicBezTo>
                      <a:pt x="49731" y="28701"/>
                      <a:pt x="50017" y="29130"/>
                      <a:pt x="50255" y="29511"/>
                    </a:cubicBezTo>
                    <a:cubicBezTo>
                      <a:pt x="50303" y="29558"/>
                      <a:pt x="50303" y="29558"/>
                      <a:pt x="50303" y="29558"/>
                    </a:cubicBezTo>
                    <a:cubicBezTo>
                      <a:pt x="50684" y="30415"/>
                      <a:pt x="51160" y="31273"/>
                      <a:pt x="51493" y="32178"/>
                    </a:cubicBezTo>
                    <a:cubicBezTo>
                      <a:pt x="51684" y="32606"/>
                      <a:pt x="51732" y="33082"/>
                      <a:pt x="51922" y="33511"/>
                    </a:cubicBezTo>
                    <a:cubicBezTo>
                      <a:pt x="51922" y="33511"/>
                      <a:pt x="51922" y="33511"/>
                      <a:pt x="51970" y="33559"/>
                    </a:cubicBezTo>
                    <a:cubicBezTo>
                      <a:pt x="51970" y="33559"/>
                      <a:pt x="51970" y="33559"/>
                      <a:pt x="51922" y="33606"/>
                    </a:cubicBezTo>
                    <a:cubicBezTo>
                      <a:pt x="52113" y="34559"/>
                      <a:pt x="52398" y="35464"/>
                      <a:pt x="52446" y="36416"/>
                    </a:cubicBezTo>
                    <a:lnTo>
                      <a:pt x="52398" y="36464"/>
                    </a:lnTo>
                    <a:cubicBezTo>
                      <a:pt x="52017" y="37416"/>
                      <a:pt x="51732" y="38321"/>
                      <a:pt x="51684" y="39369"/>
                    </a:cubicBezTo>
                    <a:cubicBezTo>
                      <a:pt x="51636" y="40845"/>
                      <a:pt x="51589" y="42226"/>
                      <a:pt x="51351" y="43655"/>
                    </a:cubicBezTo>
                    <a:cubicBezTo>
                      <a:pt x="51112" y="44274"/>
                      <a:pt x="50922" y="44941"/>
                      <a:pt x="50589" y="45513"/>
                    </a:cubicBezTo>
                    <a:cubicBezTo>
                      <a:pt x="50065" y="46656"/>
                      <a:pt x="49827" y="47894"/>
                      <a:pt x="49874" y="49227"/>
                    </a:cubicBezTo>
                    <a:cubicBezTo>
                      <a:pt x="49779" y="49465"/>
                      <a:pt x="49731" y="49846"/>
                      <a:pt x="49589" y="50132"/>
                    </a:cubicBezTo>
                    <a:cubicBezTo>
                      <a:pt x="49350" y="50751"/>
                      <a:pt x="49065" y="51275"/>
                      <a:pt x="48827" y="51894"/>
                    </a:cubicBezTo>
                    <a:cubicBezTo>
                      <a:pt x="48731" y="52037"/>
                      <a:pt x="48684" y="52228"/>
                      <a:pt x="48541" y="52418"/>
                    </a:cubicBezTo>
                    <a:cubicBezTo>
                      <a:pt x="47922" y="53371"/>
                      <a:pt x="47302" y="54323"/>
                      <a:pt x="46636" y="55276"/>
                    </a:cubicBezTo>
                    <a:cubicBezTo>
                      <a:pt x="46398" y="55609"/>
                      <a:pt x="45874" y="56038"/>
                      <a:pt x="45588" y="56419"/>
                    </a:cubicBezTo>
                    <a:cubicBezTo>
                      <a:pt x="45493" y="56562"/>
                      <a:pt x="45302" y="56704"/>
                      <a:pt x="45207" y="56847"/>
                    </a:cubicBezTo>
                    <a:cubicBezTo>
                      <a:pt x="44778" y="57133"/>
                      <a:pt x="44302" y="57514"/>
                      <a:pt x="43874" y="57847"/>
                    </a:cubicBezTo>
                    <a:cubicBezTo>
                      <a:pt x="43826" y="57895"/>
                      <a:pt x="43683" y="57990"/>
                      <a:pt x="43493" y="58086"/>
                    </a:cubicBezTo>
                    <a:cubicBezTo>
                      <a:pt x="43159" y="58228"/>
                      <a:pt x="42873" y="58371"/>
                      <a:pt x="42588" y="58514"/>
                    </a:cubicBezTo>
                    <a:cubicBezTo>
                      <a:pt x="42540" y="58562"/>
                      <a:pt x="42445" y="58609"/>
                      <a:pt x="42302" y="58609"/>
                    </a:cubicBezTo>
                    <a:cubicBezTo>
                      <a:pt x="42254" y="58562"/>
                      <a:pt x="42207" y="58609"/>
                      <a:pt x="42159" y="58705"/>
                    </a:cubicBezTo>
                    <a:cubicBezTo>
                      <a:pt x="42159" y="58705"/>
                      <a:pt x="42064" y="58705"/>
                      <a:pt x="42016" y="58800"/>
                    </a:cubicBezTo>
                    <a:cubicBezTo>
                      <a:pt x="41730" y="58895"/>
                      <a:pt x="41540" y="59038"/>
                      <a:pt x="41302" y="58990"/>
                    </a:cubicBezTo>
                    <a:cubicBezTo>
                      <a:pt x="41302" y="58990"/>
                      <a:pt x="41349" y="58943"/>
                      <a:pt x="41492" y="58848"/>
                    </a:cubicBezTo>
                    <a:cubicBezTo>
                      <a:pt x="41206" y="58943"/>
                      <a:pt x="40968" y="58990"/>
                      <a:pt x="40968" y="58990"/>
                    </a:cubicBezTo>
                    <a:cubicBezTo>
                      <a:pt x="40873" y="58990"/>
                      <a:pt x="40873" y="58990"/>
                      <a:pt x="40730" y="59038"/>
                    </a:cubicBezTo>
                    <a:cubicBezTo>
                      <a:pt x="40254" y="58990"/>
                      <a:pt x="39540" y="58990"/>
                      <a:pt x="39254" y="58990"/>
                    </a:cubicBezTo>
                    <a:cubicBezTo>
                      <a:pt x="39159" y="58990"/>
                      <a:pt x="38968" y="58990"/>
                      <a:pt x="38825" y="58895"/>
                    </a:cubicBezTo>
                    <a:cubicBezTo>
                      <a:pt x="38206" y="58752"/>
                      <a:pt x="37682" y="58562"/>
                      <a:pt x="37111" y="58324"/>
                    </a:cubicBezTo>
                    <a:cubicBezTo>
                      <a:pt x="36682" y="58086"/>
                      <a:pt x="34872" y="56990"/>
                      <a:pt x="36111" y="57895"/>
                    </a:cubicBezTo>
                    <a:cubicBezTo>
                      <a:pt x="35682" y="57657"/>
                      <a:pt x="35206" y="57324"/>
                      <a:pt x="35063" y="57228"/>
                    </a:cubicBezTo>
                    <a:cubicBezTo>
                      <a:pt x="34301" y="56514"/>
                      <a:pt x="33491" y="55800"/>
                      <a:pt x="32682" y="5522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7" name="任意多边形: 形状 416"/>
              <p:cNvSpPr/>
              <p:nvPr/>
            </p:nvSpPr>
            <p:spPr>
              <a:xfrm rot="4147380">
                <a:off x="899380" y="7198061"/>
                <a:ext cx="27391" cy="35217"/>
              </a:xfrm>
              <a:custGeom>
                <a:avLst/>
                <a:gdLst>
                  <a:gd name="connsiteX0" fmla="*/ 16431 w 33337"/>
                  <a:gd name="connsiteY0" fmla="*/ 38169 h 42862"/>
                  <a:gd name="connsiteX1" fmla="*/ 14002 w 33337"/>
                  <a:gd name="connsiteY1" fmla="*/ 36407 h 42862"/>
                  <a:gd name="connsiteX2" fmla="*/ 10573 w 33337"/>
                  <a:gd name="connsiteY2" fmla="*/ 33692 h 42862"/>
                  <a:gd name="connsiteX3" fmla="*/ 10096 w 33337"/>
                  <a:gd name="connsiteY3" fmla="*/ 33359 h 42862"/>
                  <a:gd name="connsiteX4" fmla="*/ 8906 w 33337"/>
                  <a:gd name="connsiteY4" fmla="*/ 32073 h 42862"/>
                  <a:gd name="connsiteX5" fmla="*/ 6668 w 33337"/>
                  <a:gd name="connsiteY5" fmla="*/ 29311 h 42862"/>
                  <a:gd name="connsiteX6" fmla="*/ 6001 w 33337"/>
                  <a:gd name="connsiteY6" fmla="*/ 28310 h 42862"/>
                  <a:gd name="connsiteX7" fmla="*/ 5572 w 33337"/>
                  <a:gd name="connsiteY7" fmla="*/ 27501 h 42862"/>
                  <a:gd name="connsiteX8" fmla="*/ 4286 w 33337"/>
                  <a:gd name="connsiteY8" fmla="*/ 24310 h 42862"/>
                  <a:gd name="connsiteX9" fmla="*/ 4286 w 33337"/>
                  <a:gd name="connsiteY9" fmla="*/ 24215 h 42862"/>
                  <a:gd name="connsiteX10" fmla="*/ 3953 w 33337"/>
                  <a:gd name="connsiteY10" fmla="*/ 22881 h 42862"/>
                  <a:gd name="connsiteX11" fmla="*/ 3572 w 33337"/>
                  <a:gd name="connsiteY11" fmla="*/ 19881 h 42862"/>
                  <a:gd name="connsiteX12" fmla="*/ 3667 w 33337"/>
                  <a:gd name="connsiteY12" fmla="*/ 18547 h 42862"/>
                  <a:gd name="connsiteX13" fmla="*/ 4000 w 33337"/>
                  <a:gd name="connsiteY13" fmla="*/ 15785 h 42862"/>
                  <a:gd name="connsiteX14" fmla="*/ 4000 w 33337"/>
                  <a:gd name="connsiteY14" fmla="*/ 15690 h 42862"/>
                  <a:gd name="connsiteX15" fmla="*/ 4096 w 33337"/>
                  <a:gd name="connsiteY15" fmla="*/ 15547 h 42862"/>
                  <a:gd name="connsiteX16" fmla="*/ 4191 w 33337"/>
                  <a:gd name="connsiteY16" fmla="*/ 15309 h 42862"/>
                  <a:gd name="connsiteX17" fmla="*/ 4191 w 33337"/>
                  <a:gd name="connsiteY17" fmla="*/ 15023 h 42862"/>
                  <a:gd name="connsiteX18" fmla="*/ 4286 w 33337"/>
                  <a:gd name="connsiteY18" fmla="*/ 14785 h 42862"/>
                  <a:gd name="connsiteX19" fmla="*/ 4381 w 33337"/>
                  <a:gd name="connsiteY19" fmla="*/ 14356 h 42862"/>
                  <a:gd name="connsiteX20" fmla="*/ 5525 w 33337"/>
                  <a:gd name="connsiteY20" fmla="*/ 11546 h 42862"/>
                  <a:gd name="connsiteX21" fmla="*/ 5667 w 33337"/>
                  <a:gd name="connsiteY21" fmla="*/ 11213 h 42862"/>
                  <a:gd name="connsiteX22" fmla="*/ 6096 w 33337"/>
                  <a:gd name="connsiteY22" fmla="*/ 10642 h 42862"/>
                  <a:gd name="connsiteX23" fmla="*/ 7668 w 33337"/>
                  <a:gd name="connsiteY23" fmla="*/ 8356 h 42862"/>
                  <a:gd name="connsiteX24" fmla="*/ 8287 w 33337"/>
                  <a:gd name="connsiteY24" fmla="*/ 7689 h 42862"/>
                  <a:gd name="connsiteX25" fmla="*/ 8525 w 33337"/>
                  <a:gd name="connsiteY25" fmla="*/ 7498 h 42862"/>
                  <a:gd name="connsiteX26" fmla="*/ 10811 w 33337"/>
                  <a:gd name="connsiteY26" fmla="*/ 5641 h 42862"/>
                  <a:gd name="connsiteX27" fmla="*/ 11287 w 33337"/>
                  <a:gd name="connsiteY27" fmla="*/ 5403 h 42862"/>
                  <a:gd name="connsiteX28" fmla="*/ 11716 w 33337"/>
                  <a:gd name="connsiteY28" fmla="*/ 5117 h 42862"/>
                  <a:gd name="connsiteX29" fmla="*/ 14288 w 33337"/>
                  <a:gd name="connsiteY29" fmla="*/ 4069 h 42862"/>
                  <a:gd name="connsiteX30" fmla="*/ 15478 w 33337"/>
                  <a:gd name="connsiteY30" fmla="*/ 3831 h 42862"/>
                  <a:gd name="connsiteX31" fmla="*/ 17050 w 33337"/>
                  <a:gd name="connsiteY31" fmla="*/ 3593 h 42862"/>
                  <a:gd name="connsiteX32" fmla="*/ 17478 w 33337"/>
                  <a:gd name="connsiteY32" fmla="*/ 3593 h 42862"/>
                  <a:gd name="connsiteX33" fmla="*/ 18002 w 33337"/>
                  <a:gd name="connsiteY33" fmla="*/ 3593 h 42862"/>
                  <a:gd name="connsiteX34" fmla="*/ 19955 w 33337"/>
                  <a:gd name="connsiteY34" fmla="*/ 3831 h 42862"/>
                  <a:gd name="connsiteX35" fmla="*/ 21479 w 33337"/>
                  <a:gd name="connsiteY35" fmla="*/ 4069 h 42862"/>
                  <a:gd name="connsiteX36" fmla="*/ 21765 w 33337"/>
                  <a:gd name="connsiteY36" fmla="*/ 4212 h 42862"/>
                  <a:gd name="connsiteX37" fmla="*/ 25860 w 33337"/>
                  <a:gd name="connsiteY37" fmla="*/ 5784 h 42862"/>
                  <a:gd name="connsiteX38" fmla="*/ 26051 w 33337"/>
                  <a:gd name="connsiteY38" fmla="*/ 5927 h 42862"/>
                  <a:gd name="connsiteX39" fmla="*/ 28051 w 33337"/>
                  <a:gd name="connsiteY39" fmla="*/ 7213 h 42862"/>
                  <a:gd name="connsiteX40" fmla="*/ 29956 w 33337"/>
                  <a:gd name="connsiteY40" fmla="*/ 8594 h 42862"/>
                  <a:gd name="connsiteX41" fmla="*/ 30766 w 33337"/>
                  <a:gd name="connsiteY41" fmla="*/ 9594 h 42862"/>
                  <a:gd name="connsiteX42" fmla="*/ 31575 w 33337"/>
                  <a:gd name="connsiteY42" fmla="*/ 10689 h 42862"/>
                  <a:gd name="connsiteX43" fmla="*/ 31623 w 33337"/>
                  <a:gd name="connsiteY43" fmla="*/ 10737 h 42862"/>
                  <a:gd name="connsiteX44" fmla="*/ 32814 w 33337"/>
                  <a:gd name="connsiteY44" fmla="*/ 13356 h 42862"/>
                  <a:gd name="connsiteX45" fmla="*/ 33242 w 33337"/>
                  <a:gd name="connsiteY45" fmla="*/ 14690 h 42862"/>
                  <a:gd name="connsiteX46" fmla="*/ 33290 w 33337"/>
                  <a:gd name="connsiteY46" fmla="*/ 14737 h 42862"/>
                  <a:gd name="connsiteX47" fmla="*/ 33242 w 33337"/>
                  <a:gd name="connsiteY47" fmla="*/ 14785 h 42862"/>
                  <a:gd name="connsiteX48" fmla="*/ 33766 w 33337"/>
                  <a:gd name="connsiteY48" fmla="*/ 17595 h 42862"/>
                  <a:gd name="connsiteX49" fmla="*/ 33719 w 33337"/>
                  <a:gd name="connsiteY49" fmla="*/ 17642 h 42862"/>
                  <a:gd name="connsiteX50" fmla="*/ 33004 w 33337"/>
                  <a:gd name="connsiteY50" fmla="*/ 20548 h 42862"/>
                  <a:gd name="connsiteX51" fmla="*/ 32671 w 33337"/>
                  <a:gd name="connsiteY51" fmla="*/ 24834 h 42862"/>
                  <a:gd name="connsiteX52" fmla="*/ 31909 w 33337"/>
                  <a:gd name="connsiteY52" fmla="*/ 26691 h 42862"/>
                  <a:gd name="connsiteX53" fmla="*/ 31194 w 33337"/>
                  <a:gd name="connsiteY53" fmla="*/ 30406 h 42862"/>
                  <a:gd name="connsiteX54" fmla="*/ 30909 w 33337"/>
                  <a:gd name="connsiteY54" fmla="*/ 31311 h 42862"/>
                  <a:gd name="connsiteX55" fmla="*/ 30147 w 33337"/>
                  <a:gd name="connsiteY55" fmla="*/ 33073 h 42862"/>
                  <a:gd name="connsiteX56" fmla="*/ 29861 w 33337"/>
                  <a:gd name="connsiteY56" fmla="*/ 33597 h 42862"/>
                  <a:gd name="connsiteX57" fmla="*/ 27956 w 33337"/>
                  <a:gd name="connsiteY57" fmla="*/ 36454 h 42862"/>
                  <a:gd name="connsiteX58" fmla="*/ 26908 w 33337"/>
                  <a:gd name="connsiteY58" fmla="*/ 37597 h 42862"/>
                  <a:gd name="connsiteX59" fmla="*/ 26527 w 33337"/>
                  <a:gd name="connsiteY59" fmla="*/ 38026 h 42862"/>
                  <a:gd name="connsiteX60" fmla="*/ 25194 w 33337"/>
                  <a:gd name="connsiteY60" fmla="*/ 39026 h 42862"/>
                  <a:gd name="connsiteX61" fmla="*/ 24813 w 33337"/>
                  <a:gd name="connsiteY61" fmla="*/ 39264 h 42862"/>
                  <a:gd name="connsiteX62" fmla="*/ 23908 w 33337"/>
                  <a:gd name="connsiteY62" fmla="*/ 39693 h 42862"/>
                  <a:gd name="connsiteX63" fmla="*/ 23622 w 33337"/>
                  <a:gd name="connsiteY63" fmla="*/ 39788 h 42862"/>
                  <a:gd name="connsiteX64" fmla="*/ 23479 w 33337"/>
                  <a:gd name="connsiteY64" fmla="*/ 39883 h 42862"/>
                  <a:gd name="connsiteX65" fmla="*/ 22812 w 33337"/>
                  <a:gd name="connsiteY65" fmla="*/ 39979 h 42862"/>
                  <a:gd name="connsiteX66" fmla="*/ 22289 w 33337"/>
                  <a:gd name="connsiteY66" fmla="*/ 40121 h 42862"/>
                  <a:gd name="connsiteX67" fmla="*/ 22050 w 33337"/>
                  <a:gd name="connsiteY67" fmla="*/ 40169 h 42862"/>
                  <a:gd name="connsiteX68" fmla="*/ 20574 w 33337"/>
                  <a:gd name="connsiteY68" fmla="*/ 40121 h 42862"/>
                  <a:gd name="connsiteX69" fmla="*/ 20145 w 33337"/>
                  <a:gd name="connsiteY69" fmla="*/ 40026 h 42862"/>
                  <a:gd name="connsiteX70" fmla="*/ 18431 w 33337"/>
                  <a:gd name="connsiteY70" fmla="*/ 39455 h 42862"/>
                  <a:gd name="connsiteX71" fmla="*/ 17431 w 33337"/>
                  <a:gd name="connsiteY71" fmla="*/ 39026 h 42862"/>
                  <a:gd name="connsiteX72" fmla="*/ 16431 w 33337"/>
                  <a:gd name="connsiteY72" fmla="*/ 38169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33337" h="42862">
                    <a:moveTo>
                      <a:pt x="16431" y="38169"/>
                    </a:moveTo>
                    <a:cubicBezTo>
                      <a:pt x="15573" y="37645"/>
                      <a:pt x="14811" y="36978"/>
                      <a:pt x="14002" y="36407"/>
                    </a:cubicBezTo>
                    <a:cubicBezTo>
                      <a:pt x="12859" y="35454"/>
                      <a:pt x="11668" y="34692"/>
                      <a:pt x="10573" y="33692"/>
                    </a:cubicBezTo>
                    <a:lnTo>
                      <a:pt x="10096" y="33359"/>
                    </a:lnTo>
                    <a:cubicBezTo>
                      <a:pt x="9763" y="33025"/>
                      <a:pt x="9049" y="32311"/>
                      <a:pt x="8906" y="32073"/>
                    </a:cubicBezTo>
                    <a:cubicBezTo>
                      <a:pt x="8144" y="31216"/>
                      <a:pt x="7429" y="30263"/>
                      <a:pt x="6668" y="29311"/>
                    </a:cubicBezTo>
                    <a:cubicBezTo>
                      <a:pt x="6525" y="28977"/>
                      <a:pt x="6287" y="28596"/>
                      <a:pt x="6001" y="28310"/>
                    </a:cubicBezTo>
                    <a:cubicBezTo>
                      <a:pt x="5906" y="28025"/>
                      <a:pt x="5810" y="27739"/>
                      <a:pt x="5572" y="27501"/>
                    </a:cubicBezTo>
                    <a:cubicBezTo>
                      <a:pt x="5144" y="26453"/>
                      <a:pt x="4667" y="25405"/>
                      <a:pt x="4286" y="24310"/>
                    </a:cubicBezTo>
                    <a:cubicBezTo>
                      <a:pt x="4286" y="24310"/>
                      <a:pt x="4286" y="24310"/>
                      <a:pt x="4286" y="24215"/>
                    </a:cubicBezTo>
                    <a:cubicBezTo>
                      <a:pt x="4191" y="23834"/>
                      <a:pt x="4048" y="23310"/>
                      <a:pt x="3953" y="22881"/>
                    </a:cubicBezTo>
                    <a:cubicBezTo>
                      <a:pt x="3810" y="21881"/>
                      <a:pt x="3619" y="20833"/>
                      <a:pt x="3572" y="19881"/>
                    </a:cubicBezTo>
                    <a:cubicBezTo>
                      <a:pt x="3572" y="19452"/>
                      <a:pt x="3619" y="19024"/>
                      <a:pt x="3667" y="18547"/>
                    </a:cubicBezTo>
                    <a:cubicBezTo>
                      <a:pt x="3715" y="17690"/>
                      <a:pt x="3858" y="16642"/>
                      <a:pt x="4000" y="15785"/>
                    </a:cubicBezTo>
                    <a:cubicBezTo>
                      <a:pt x="4000" y="15785"/>
                      <a:pt x="4048" y="15737"/>
                      <a:pt x="4000" y="15690"/>
                    </a:cubicBezTo>
                    <a:cubicBezTo>
                      <a:pt x="4048" y="15642"/>
                      <a:pt x="4048" y="15642"/>
                      <a:pt x="4096" y="15547"/>
                    </a:cubicBezTo>
                    <a:cubicBezTo>
                      <a:pt x="4143" y="15499"/>
                      <a:pt x="4191" y="15404"/>
                      <a:pt x="4191" y="15309"/>
                    </a:cubicBezTo>
                    <a:cubicBezTo>
                      <a:pt x="4239" y="15261"/>
                      <a:pt x="4239" y="15118"/>
                      <a:pt x="4191" y="15023"/>
                    </a:cubicBezTo>
                    <a:cubicBezTo>
                      <a:pt x="4239" y="14833"/>
                      <a:pt x="4239" y="14833"/>
                      <a:pt x="4286" y="14785"/>
                    </a:cubicBezTo>
                    <a:cubicBezTo>
                      <a:pt x="4334" y="14594"/>
                      <a:pt x="4334" y="14404"/>
                      <a:pt x="4381" y="14356"/>
                    </a:cubicBezTo>
                    <a:cubicBezTo>
                      <a:pt x="4763" y="13404"/>
                      <a:pt x="5144" y="12499"/>
                      <a:pt x="5525" y="11546"/>
                    </a:cubicBezTo>
                    <a:cubicBezTo>
                      <a:pt x="5572" y="11499"/>
                      <a:pt x="5620" y="11404"/>
                      <a:pt x="5667" y="11213"/>
                    </a:cubicBezTo>
                    <a:lnTo>
                      <a:pt x="6096" y="10642"/>
                    </a:lnTo>
                    <a:cubicBezTo>
                      <a:pt x="6572" y="9880"/>
                      <a:pt x="7096" y="9165"/>
                      <a:pt x="7668" y="8356"/>
                    </a:cubicBezTo>
                    <a:cubicBezTo>
                      <a:pt x="7906" y="8165"/>
                      <a:pt x="8049" y="7927"/>
                      <a:pt x="8287" y="7689"/>
                    </a:cubicBezTo>
                    <a:cubicBezTo>
                      <a:pt x="8382" y="7689"/>
                      <a:pt x="8430" y="7594"/>
                      <a:pt x="8525" y="7498"/>
                    </a:cubicBezTo>
                    <a:cubicBezTo>
                      <a:pt x="9192" y="6879"/>
                      <a:pt x="9954" y="6212"/>
                      <a:pt x="10811" y="5641"/>
                    </a:cubicBezTo>
                    <a:cubicBezTo>
                      <a:pt x="10954" y="5546"/>
                      <a:pt x="11144" y="5498"/>
                      <a:pt x="11287" y="5403"/>
                    </a:cubicBezTo>
                    <a:cubicBezTo>
                      <a:pt x="11430" y="5308"/>
                      <a:pt x="11621" y="5260"/>
                      <a:pt x="11716" y="5117"/>
                    </a:cubicBezTo>
                    <a:cubicBezTo>
                      <a:pt x="12525" y="4688"/>
                      <a:pt x="13430" y="4450"/>
                      <a:pt x="14288" y="4069"/>
                    </a:cubicBezTo>
                    <a:cubicBezTo>
                      <a:pt x="14621" y="4022"/>
                      <a:pt x="15002" y="3879"/>
                      <a:pt x="15478" y="3831"/>
                    </a:cubicBezTo>
                    <a:cubicBezTo>
                      <a:pt x="16002" y="3688"/>
                      <a:pt x="16478" y="3688"/>
                      <a:pt x="17050" y="3593"/>
                    </a:cubicBezTo>
                    <a:cubicBezTo>
                      <a:pt x="17145" y="3593"/>
                      <a:pt x="17288" y="3545"/>
                      <a:pt x="17478" y="3593"/>
                    </a:cubicBezTo>
                    <a:cubicBezTo>
                      <a:pt x="17717" y="3545"/>
                      <a:pt x="17907" y="3593"/>
                      <a:pt x="18002" y="3593"/>
                    </a:cubicBezTo>
                    <a:cubicBezTo>
                      <a:pt x="18669" y="3688"/>
                      <a:pt x="19288" y="3736"/>
                      <a:pt x="19955" y="3831"/>
                    </a:cubicBezTo>
                    <a:cubicBezTo>
                      <a:pt x="20431" y="3879"/>
                      <a:pt x="21050" y="4022"/>
                      <a:pt x="21479" y="4069"/>
                    </a:cubicBezTo>
                    <a:cubicBezTo>
                      <a:pt x="21527" y="4117"/>
                      <a:pt x="21717" y="4165"/>
                      <a:pt x="21765" y="4212"/>
                    </a:cubicBezTo>
                    <a:cubicBezTo>
                      <a:pt x="23146" y="4641"/>
                      <a:pt x="24527" y="5260"/>
                      <a:pt x="25860" y="5784"/>
                    </a:cubicBezTo>
                    <a:cubicBezTo>
                      <a:pt x="26003" y="5879"/>
                      <a:pt x="26003" y="5879"/>
                      <a:pt x="26051" y="5927"/>
                    </a:cubicBezTo>
                    <a:cubicBezTo>
                      <a:pt x="26765" y="6355"/>
                      <a:pt x="27384" y="6689"/>
                      <a:pt x="28051" y="7213"/>
                    </a:cubicBezTo>
                    <a:lnTo>
                      <a:pt x="29956" y="8594"/>
                    </a:lnTo>
                    <a:cubicBezTo>
                      <a:pt x="30242" y="8879"/>
                      <a:pt x="30528" y="9213"/>
                      <a:pt x="30766" y="9594"/>
                    </a:cubicBezTo>
                    <a:cubicBezTo>
                      <a:pt x="31052" y="9880"/>
                      <a:pt x="31337" y="10308"/>
                      <a:pt x="31575" y="10689"/>
                    </a:cubicBezTo>
                    <a:cubicBezTo>
                      <a:pt x="31623" y="10737"/>
                      <a:pt x="31623" y="10737"/>
                      <a:pt x="31623" y="10737"/>
                    </a:cubicBezTo>
                    <a:cubicBezTo>
                      <a:pt x="32004" y="11594"/>
                      <a:pt x="32480" y="12451"/>
                      <a:pt x="32814" y="13356"/>
                    </a:cubicBezTo>
                    <a:cubicBezTo>
                      <a:pt x="33004" y="13785"/>
                      <a:pt x="33052" y="14261"/>
                      <a:pt x="33242" y="14690"/>
                    </a:cubicBezTo>
                    <a:cubicBezTo>
                      <a:pt x="33242" y="14690"/>
                      <a:pt x="33242" y="14690"/>
                      <a:pt x="33290" y="14737"/>
                    </a:cubicBezTo>
                    <a:cubicBezTo>
                      <a:pt x="33290" y="14737"/>
                      <a:pt x="33290" y="14737"/>
                      <a:pt x="33242" y="14785"/>
                    </a:cubicBezTo>
                    <a:cubicBezTo>
                      <a:pt x="33433" y="15737"/>
                      <a:pt x="33719" y="16642"/>
                      <a:pt x="33766" y="17595"/>
                    </a:cubicBezTo>
                    <a:lnTo>
                      <a:pt x="33719" y="17642"/>
                    </a:lnTo>
                    <a:cubicBezTo>
                      <a:pt x="33338" y="18595"/>
                      <a:pt x="33052" y="19500"/>
                      <a:pt x="33004" y="20548"/>
                    </a:cubicBezTo>
                    <a:cubicBezTo>
                      <a:pt x="32957" y="22024"/>
                      <a:pt x="32909" y="23405"/>
                      <a:pt x="32671" y="24834"/>
                    </a:cubicBezTo>
                    <a:cubicBezTo>
                      <a:pt x="32433" y="25453"/>
                      <a:pt x="32242" y="26120"/>
                      <a:pt x="31909" y="26691"/>
                    </a:cubicBezTo>
                    <a:cubicBezTo>
                      <a:pt x="31385" y="27834"/>
                      <a:pt x="31147" y="29072"/>
                      <a:pt x="31194" y="30406"/>
                    </a:cubicBezTo>
                    <a:cubicBezTo>
                      <a:pt x="31099" y="30644"/>
                      <a:pt x="31052" y="31025"/>
                      <a:pt x="30909" y="31311"/>
                    </a:cubicBezTo>
                    <a:cubicBezTo>
                      <a:pt x="30671" y="31930"/>
                      <a:pt x="30385" y="32454"/>
                      <a:pt x="30147" y="33073"/>
                    </a:cubicBezTo>
                    <a:cubicBezTo>
                      <a:pt x="30051" y="33216"/>
                      <a:pt x="30004" y="33406"/>
                      <a:pt x="29861" y="33597"/>
                    </a:cubicBezTo>
                    <a:cubicBezTo>
                      <a:pt x="29242" y="34549"/>
                      <a:pt x="28623" y="35502"/>
                      <a:pt x="27956" y="36454"/>
                    </a:cubicBezTo>
                    <a:cubicBezTo>
                      <a:pt x="27718" y="36788"/>
                      <a:pt x="27194" y="37216"/>
                      <a:pt x="26908" y="37597"/>
                    </a:cubicBezTo>
                    <a:cubicBezTo>
                      <a:pt x="26813" y="37740"/>
                      <a:pt x="26622" y="37883"/>
                      <a:pt x="26527" y="38026"/>
                    </a:cubicBezTo>
                    <a:cubicBezTo>
                      <a:pt x="26098" y="38312"/>
                      <a:pt x="25622" y="38693"/>
                      <a:pt x="25194" y="39026"/>
                    </a:cubicBezTo>
                    <a:cubicBezTo>
                      <a:pt x="25146" y="39074"/>
                      <a:pt x="25003" y="39169"/>
                      <a:pt x="24813" y="39264"/>
                    </a:cubicBezTo>
                    <a:cubicBezTo>
                      <a:pt x="24479" y="39407"/>
                      <a:pt x="24194" y="39550"/>
                      <a:pt x="23908" y="39693"/>
                    </a:cubicBezTo>
                    <a:cubicBezTo>
                      <a:pt x="23860" y="39740"/>
                      <a:pt x="23765" y="39788"/>
                      <a:pt x="23622" y="39788"/>
                    </a:cubicBezTo>
                    <a:cubicBezTo>
                      <a:pt x="23574" y="39740"/>
                      <a:pt x="23527" y="39788"/>
                      <a:pt x="23479" y="39883"/>
                    </a:cubicBezTo>
                    <a:cubicBezTo>
                      <a:pt x="23193" y="39883"/>
                      <a:pt x="22955" y="39883"/>
                      <a:pt x="22812" y="39979"/>
                    </a:cubicBezTo>
                    <a:cubicBezTo>
                      <a:pt x="22527" y="40074"/>
                      <a:pt x="22289" y="40121"/>
                      <a:pt x="22289" y="40121"/>
                    </a:cubicBezTo>
                    <a:cubicBezTo>
                      <a:pt x="22193" y="40121"/>
                      <a:pt x="22193" y="40121"/>
                      <a:pt x="22050" y="40169"/>
                    </a:cubicBezTo>
                    <a:cubicBezTo>
                      <a:pt x="21574" y="40121"/>
                      <a:pt x="20860" y="40121"/>
                      <a:pt x="20574" y="40121"/>
                    </a:cubicBezTo>
                    <a:cubicBezTo>
                      <a:pt x="20479" y="40121"/>
                      <a:pt x="20288" y="40121"/>
                      <a:pt x="20145" y="40026"/>
                    </a:cubicBezTo>
                    <a:cubicBezTo>
                      <a:pt x="19526" y="39883"/>
                      <a:pt x="19002" y="39693"/>
                      <a:pt x="18431" y="39455"/>
                    </a:cubicBezTo>
                    <a:cubicBezTo>
                      <a:pt x="18002" y="39217"/>
                      <a:pt x="16193" y="38121"/>
                      <a:pt x="17431" y="39026"/>
                    </a:cubicBezTo>
                    <a:cubicBezTo>
                      <a:pt x="17050" y="38597"/>
                      <a:pt x="16573" y="38264"/>
                      <a:pt x="16431" y="38169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8" name="任意多边形: 形状 417"/>
              <p:cNvSpPr/>
              <p:nvPr/>
            </p:nvSpPr>
            <p:spPr>
              <a:xfrm rot="4147380">
                <a:off x="912762" y="7200942"/>
                <a:ext cx="3913" cy="3913"/>
              </a:xfrm>
              <a:custGeom>
                <a:avLst/>
                <a:gdLst>
                  <a:gd name="connsiteX0" fmla="*/ 3619 w 4762"/>
                  <a:gd name="connsiteY0" fmla="*/ 3810 h 4762"/>
                  <a:gd name="connsiteX1" fmla="*/ 3572 w 4762"/>
                  <a:gd name="connsiteY1" fmla="*/ 3762 h 4762"/>
                  <a:gd name="connsiteX2" fmla="*/ 3715 w 4762"/>
                  <a:gd name="connsiteY2" fmla="*/ 3572 h 4762"/>
                  <a:gd name="connsiteX3" fmla="*/ 3619 w 4762"/>
                  <a:gd name="connsiteY3" fmla="*/ 381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4762">
                    <a:moveTo>
                      <a:pt x="3619" y="3810"/>
                    </a:moveTo>
                    <a:lnTo>
                      <a:pt x="3572" y="3762"/>
                    </a:lnTo>
                    <a:cubicBezTo>
                      <a:pt x="3667" y="3762"/>
                      <a:pt x="3715" y="3667"/>
                      <a:pt x="3715" y="3572"/>
                    </a:cubicBezTo>
                    <a:cubicBezTo>
                      <a:pt x="3715" y="3667"/>
                      <a:pt x="3667" y="3715"/>
                      <a:pt x="3619" y="381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9" name="任意多边形: 形状 418"/>
              <p:cNvSpPr/>
              <p:nvPr/>
            </p:nvSpPr>
            <p:spPr>
              <a:xfrm rot="4147380">
                <a:off x="1306331" y="6763773"/>
                <a:ext cx="62608" cy="70434"/>
              </a:xfrm>
              <a:custGeom>
                <a:avLst/>
                <a:gdLst>
                  <a:gd name="connsiteX0" fmla="*/ 25622 w 76200"/>
                  <a:gd name="connsiteY0" fmla="*/ 77433 h 85725"/>
                  <a:gd name="connsiteX1" fmla="*/ 55007 w 76200"/>
                  <a:gd name="connsiteY1" fmla="*/ 80196 h 85725"/>
                  <a:gd name="connsiteX2" fmla="*/ 68532 w 76200"/>
                  <a:gd name="connsiteY2" fmla="*/ 67956 h 85725"/>
                  <a:gd name="connsiteX3" fmla="*/ 74009 w 76200"/>
                  <a:gd name="connsiteY3" fmla="*/ 62574 h 85725"/>
                  <a:gd name="connsiteX4" fmla="*/ 76581 w 76200"/>
                  <a:gd name="connsiteY4" fmla="*/ 53192 h 85725"/>
                  <a:gd name="connsiteX5" fmla="*/ 76724 w 76200"/>
                  <a:gd name="connsiteY5" fmla="*/ 52573 h 85725"/>
                  <a:gd name="connsiteX6" fmla="*/ 68961 w 76200"/>
                  <a:gd name="connsiteY6" fmla="*/ 19807 h 85725"/>
                  <a:gd name="connsiteX7" fmla="*/ 32623 w 76200"/>
                  <a:gd name="connsiteY7" fmla="*/ 4139 h 85725"/>
                  <a:gd name="connsiteX8" fmla="*/ 11097 w 76200"/>
                  <a:gd name="connsiteY8" fmla="*/ 16331 h 85725"/>
                  <a:gd name="connsiteX9" fmla="*/ 3572 w 76200"/>
                  <a:gd name="connsiteY9" fmla="*/ 37952 h 85725"/>
                  <a:gd name="connsiteX10" fmla="*/ 25622 w 76200"/>
                  <a:gd name="connsiteY10" fmla="*/ 77433 h 85725"/>
                  <a:gd name="connsiteX11" fmla="*/ 31575 w 76200"/>
                  <a:gd name="connsiteY11" fmla="*/ 58383 h 85725"/>
                  <a:gd name="connsiteX12" fmla="*/ 31337 w 76200"/>
                  <a:gd name="connsiteY12" fmla="*/ 58193 h 85725"/>
                  <a:gd name="connsiteX13" fmla="*/ 30147 w 76200"/>
                  <a:gd name="connsiteY13" fmla="*/ 56907 h 85725"/>
                  <a:gd name="connsiteX14" fmla="*/ 27432 w 76200"/>
                  <a:gd name="connsiteY14" fmla="*/ 53621 h 85725"/>
                  <a:gd name="connsiteX15" fmla="*/ 26384 w 76200"/>
                  <a:gd name="connsiteY15" fmla="*/ 51906 h 85725"/>
                  <a:gd name="connsiteX16" fmla="*/ 26146 w 76200"/>
                  <a:gd name="connsiteY16" fmla="*/ 51430 h 85725"/>
                  <a:gd name="connsiteX17" fmla="*/ 24336 w 76200"/>
                  <a:gd name="connsiteY17" fmla="*/ 47573 h 85725"/>
                  <a:gd name="connsiteX18" fmla="*/ 23574 w 76200"/>
                  <a:gd name="connsiteY18" fmla="*/ 45715 h 85725"/>
                  <a:gd name="connsiteX19" fmla="*/ 23432 w 76200"/>
                  <a:gd name="connsiteY19" fmla="*/ 45191 h 85725"/>
                  <a:gd name="connsiteX20" fmla="*/ 22622 w 76200"/>
                  <a:gd name="connsiteY20" fmla="*/ 41048 h 85725"/>
                  <a:gd name="connsiteX21" fmla="*/ 22431 w 76200"/>
                  <a:gd name="connsiteY21" fmla="*/ 39095 h 85725"/>
                  <a:gd name="connsiteX22" fmla="*/ 22431 w 76200"/>
                  <a:gd name="connsiteY22" fmla="*/ 39000 h 85725"/>
                  <a:gd name="connsiteX23" fmla="*/ 22860 w 76200"/>
                  <a:gd name="connsiteY23" fmla="*/ 34571 h 85725"/>
                  <a:gd name="connsiteX24" fmla="*/ 22908 w 76200"/>
                  <a:gd name="connsiteY24" fmla="*/ 34380 h 85725"/>
                  <a:gd name="connsiteX25" fmla="*/ 23479 w 76200"/>
                  <a:gd name="connsiteY25" fmla="*/ 32666 h 85725"/>
                  <a:gd name="connsiteX26" fmla="*/ 24194 w 76200"/>
                  <a:gd name="connsiteY26" fmla="*/ 30856 h 85725"/>
                  <a:gd name="connsiteX27" fmla="*/ 24432 w 76200"/>
                  <a:gd name="connsiteY27" fmla="*/ 30428 h 85725"/>
                  <a:gd name="connsiteX28" fmla="*/ 26908 w 76200"/>
                  <a:gd name="connsiteY28" fmla="*/ 27094 h 85725"/>
                  <a:gd name="connsiteX29" fmla="*/ 27099 w 76200"/>
                  <a:gd name="connsiteY29" fmla="*/ 26951 h 85725"/>
                  <a:gd name="connsiteX30" fmla="*/ 29147 w 76200"/>
                  <a:gd name="connsiteY30" fmla="*/ 25522 h 85725"/>
                  <a:gd name="connsiteX31" fmla="*/ 29575 w 76200"/>
                  <a:gd name="connsiteY31" fmla="*/ 25236 h 85725"/>
                  <a:gd name="connsiteX32" fmla="*/ 31147 w 76200"/>
                  <a:gd name="connsiteY32" fmla="*/ 24379 h 85725"/>
                  <a:gd name="connsiteX33" fmla="*/ 33195 w 76200"/>
                  <a:gd name="connsiteY33" fmla="*/ 23570 h 85725"/>
                  <a:gd name="connsiteX34" fmla="*/ 34004 w 76200"/>
                  <a:gd name="connsiteY34" fmla="*/ 23284 h 85725"/>
                  <a:gd name="connsiteX35" fmla="*/ 34147 w 76200"/>
                  <a:gd name="connsiteY35" fmla="*/ 23189 h 85725"/>
                  <a:gd name="connsiteX36" fmla="*/ 34481 w 76200"/>
                  <a:gd name="connsiteY36" fmla="*/ 23046 h 85725"/>
                  <a:gd name="connsiteX37" fmla="*/ 34385 w 76200"/>
                  <a:gd name="connsiteY37" fmla="*/ 23189 h 85725"/>
                  <a:gd name="connsiteX38" fmla="*/ 35243 w 76200"/>
                  <a:gd name="connsiteY38" fmla="*/ 22998 h 85725"/>
                  <a:gd name="connsiteX39" fmla="*/ 37005 w 76200"/>
                  <a:gd name="connsiteY39" fmla="*/ 22665 h 85725"/>
                  <a:gd name="connsiteX40" fmla="*/ 38719 w 76200"/>
                  <a:gd name="connsiteY40" fmla="*/ 22522 h 85725"/>
                  <a:gd name="connsiteX41" fmla="*/ 38672 w 76200"/>
                  <a:gd name="connsiteY41" fmla="*/ 22427 h 85725"/>
                  <a:gd name="connsiteX42" fmla="*/ 39053 w 76200"/>
                  <a:gd name="connsiteY42" fmla="*/ 22474 h 85725"/>
                  <a:gd name="connsiteX43" fmla="*/ 42291 w 76200"/>
                  <a:gd name="connsiteY43" fmla="*/ 22855 h 85725"/>
                  <a:gd name="connsiteX44" fmla="*/ 42339 w 76200"/>
                  <a:gd name="connsiteY44" fmla="*/ 22903 h 85725"/>
                  <a:gd name="connsiteX45" fmla="*/ 43910 w 76200"/>
                  <a:gd name="connsiteY45" fmla="*/ 23379 h 85725"/>
                  <a:gd name="connsiteX46" fmla="*/ 46815 w 76200"/>
                  <a:gd name="connsiteY46" fmla="*/ 24617 h 85725"/>
                  <a:gd name="connsiteX47" fmla="*/ 48435 w 76200"/>
                  <a:gd name="connsiteY47" fmla="*/ 25713 h 85725"/>
                  <a:gd name="connsiteX48" fmla="*/ 50959 w 76200"/>
                  <a:gd name="connsiteY48" fmla="*/ 27761 h 85725"/>
                  <a:gd name="connsiteX49" fmla="*/ 51006 w 76200"/>
                  <a:gd name="connsiteY49" fmla="*/ 27808 h 85725"/>
                  <a:gd name="connsiteX50" fmla="*/ 52340 w 76200"/>
                  <a:gd name="connsiteY50" fmla="*/ 29285 h 85725"/>
                  <a:gd name="connsiteX51" fmla="*/ 54721 w 76200"/>
                  <a:gd name="connsiteY51" fmla="*/ 32475 h 85725"/>
                  <a:gd name="connsiteX52" fmla="*/ 54721 w 76200"/>
                  <a:gd name="connsiteY52" fmla="*/ 32571 h 85725"/>
                  <a:gd name="connsiteX53" fmla="*/ 54769 w 76200"/>
                  <a:gd name="connsiteY53" fmla="*/ 32618 h 85725"/>
                  <a:gd name="connsiteX54" fmla="*/ 55769 w 76200"/>
                  <a:gd name="connsiteY54" fmla="*/ 34666 h 85725"/>
                  <a:gd name="connsiteX55" fmla="*/ 57293 w 76200"/>
                  <a:gd name="connsiteY55" fmla="*/ 38524 h 85725"/>
                  <a:gd name="connsiteX56" fmla="*/ 57388 w 76200"/>
                  <a:gd name="connsiteY56" fmla="*/ 38667 h 85725"/>
                  <a:gd name="connsiteX57" fmla="*/ 57388 w 76200"/>
                  <a:gd name="connsiteY57" fmla="*/ 38762 h 85725"/>
                  <a:gd name="connsiteX58" fmla="*/ 57817 w 76200"/>
                  <a:gd name="connsiteY58" fmla="*/ 40810 h 85725"/>
                  <a:gd name="connsiteX59" fmla="*/ 58388 w 76200"/>
                  <a:gd name="connsiteY59" fmla="*/ 45382 h 85725"/>
                  <a:gd name="connsiteX60" fmla="*/ 58341 w 76200"/>
                  <a:gd name="connsiteY60" fmla="*/ 45429 h 85725"/>
                  <a:gd name="connsiteX61" fmla="*/ 58341 w 76200"/>
                  <a:gd name="connsiteY61" fmla="*/ 45715 h 85725"/>
                  <a:gd name="connsiteX62" fmla="*/ 58198 w 76200"/>
                  <a:gd name="connsiteY62" fmla="*/ 47954 h 85725"/>
                  <a:gd name="connsiteX63" fmla="*/ 58198 w 76200"/>
                  <a:gd name="connsiteY63" fmla="*/ 48049 h 85725"/>
                  <a:gd name="connsiteX64" fmla="*/ 56340 w 76200"/>
                  <a:gd name="connsiteY64" fmla="*/ 51811 h 85725"/>
                  <a:gd name="connsiteX65" fmla="*/ 55483 w 76200"/>
                  <a:gd name="connsiteY65" fmla="*/ 53288 h 85725"/>
                  <a:gd name="connsiteX66" fmla="*/ 53912 w 76200"/>
                  <a:gd name="connsiteY66" fmla="*/ 55859 h 85725"/>
                  <a:gd name="connsiteX67" fmla="*/ 50864 w 76200"/>
                  <a:gd name="connsiteY67" fmla="*/ 59860 h 85725"/>
                  <a:gd name="connsiteX68" fmla="*/ 50625 w 76200"/>
                  <a:gd name="connsiteY68" fmla="*/ 60193 h 85725"/>
                  <a:gd name="connsiteX69" fmla="*/ 50244 w 76200"/>
                  <a:gd name="connsiteY69" fmla="*/ 60431 h 85725"/>
                  <a:gd name="connsiteX70" fmla="*/ 47720 w 76200"/>
                  <a:gd name="connsiteY70" fmla="*/ 62479 h 85725"/>
                  <a:gd name="connsiteX71" fmla="*/ 47435 w 76200"/>
                  <a:gd name="connsiteY71" fmla="*/ 62765 h 85725"/>
                  <a:gd name="connsiteX72" fmla="*/ 47054 w 76200"/>
                  <a:gd name="connsiteY72" fmla="*/ 62860 h 85725"/>
                  <a:gd name="connsiteX73" fmla="*/ 45339 w 76200"/>
                  <a:gd name="connsiteY73" fmla="*/ 63527 h 85725"/>
                  <a:gd name="connsiteX74" fmla="*/ 43863 w 76200"/>
                  <a:gd name="connsiteY74" fmla="*/ 63860 h 85725"/>
                  <a:gd name="connsiteX75" fmla="*/ 43101 w 76200"/>
                  <a:gd name="connsiteY75" fmla="*/ 63813 h 85725"/>
                  <a:gd name="connsiteX76" fmla="*/ 41148 w 76200"/>
                  <a:gd name="connsiteY76" fmla="*/ 63575 h 85725"/>
                  <a:gd name="connsiteX77" fmla="*/ 40862 w 76200"/>
                  <a:gd name="connsiteY77" fmla="*/ 63575 h 85725"/>
                  <a:gd name="connsiteX78" fmla="*/ 40719 w 76200"/>
                  <a:gd name="connsiteY78" fmla="*/ 63479 h 85725"/>
                  <a:gd name="connsiteX79" fmla="*/ 36862 w 76200"/>
                  <a:gd name="connsiteY79" fmla="*/ 62051 h 85725"/>
                  <a:gd name="connsiteX80" fmla="*/ 36052 w 76200"/>
                  <a:gd name="connsiteY80" fmla="*/ 61670 h 85725"/>
                  <a:gd name="connsiteX81" fmla="*/ 36005 w 76200"/>
                  <a:gd name="connsiteY81" fmla="*/ 61622 h 85725"/>
                  <a:gd name="connsiteX82" fmla="*/ 35862 w 76200"/>
                  <a:gd name="connsiteY82" fmla="*/ 61527 h 85725"/>
                  <a:gd name="connsiteX83" fmla="*/ 35147 w 76200"/>
                  <a:gd name="connsiteY83" fmla="*/ 61098 h 85725"/>
                  <a:gd name="connsiteX84" fmla="*/ 31575 w 76200"/>
                  <a:gd name="connsiteY84" fmla="*/ 58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76200" h="85725">
                    <a:moveTo>
                      <a:pt x="25622" y="77433"/>
                    </a:moveTo>
                    <a:cubicBezTo>
                      <a:pt x="34528" y="82577"/>
                      <a:pt x="45339" y="85101"/>
                      <a:pt x="55007" y="80196"/>
                    </a:cubicBezTo>
                    <a:cubicBezTo>
                      <a:pt x="60722" y="77243"/>
                      <a:pt x="65008" y="72909"/>
                      <a:pt x="68532" y="67956"/>
                    </a:cubicBezTo>
                    <a:cubicBezTo>
                      <a:pt x="70961" y="67004"/>
                      <a:pt x="72962" y="65241"/>
                      <a:pt x="74009" y="62574"/>
                    </a:cubicBezTo>
                    <a:cubicBezTo>
                      <a:pt x="75295" y="59479"/>
                      <a:pt x="76105" y="56336"/>
                      <a:pt x="76581" y="53192"/>
                    </a:cubicBezTo>
                    <a:cubicBezTo>
                      <a:pt x="76629" y="53002"/>
                      <a:pt x="76676" y="52764"/>
                      <a:pt x="76724" y="52573"/>
                    </a:cubicBezTo>
                    <a:cubicBezTo>
                      <a:pt x="78343" y="41143"/>
                      <a:pt x="75771" y="29475"/>
                      <a:pt x="68961" y="19807"/>
                    </a:cubicBezTo>
                    <a:cubicBezTo>
                      <a:pt x="60960" y="8472"/>
                      <a:pt x="46530" y="1472"/>
                      <a:pt x="32623" y="4139"/>
                    </a:cubicBezTo>
                    <a:cubicBezTo>
                      <a:pt x="24432" y="5663"/>
                      <a:pt x="16478" y="9901"/>
                      <a:pt x="11097" y="16331"/>
                    </a:cubicBezTo>
                    <a:cubicBezTo>
                      <a:pt x="6191" y="22284"/>
                      <a:pt x="3572" y="30237"/>
                      <a:pt x="3572" y="37952"/>
                    </a:cubicBezTo>
                    <a:cubicBezTo>
                      <a:pt x="3620" y="53430"/>
                      <a:pt x="11954" y="69480"/>
                      <a:pt x="25622" y="77433"/>
                    </a:cubicBezTo>
                    <a:close/>
                    <a:moveTo>
                      <a:pt x="31575" y="58383"/>
                    </a:moveTo>
                    <a:cubicBezTo>
                      <a:pt x="31575" y="58383"/>
                      <a:pt x="31433" y="58288"/>
                      <a:pt x="31337" y="58193"/>
                    </a:cubicBezTo>
                    <a:cubicBezTo>
                      <a:pt x="30909" y="57812"/>
                      <a:pt x="30528" y="57383"/>
                      <a:pt x="30147" y="56907"/>
                    </a:cubicBezTo>
                    <a:cubicBezTo>
                      <a:pt x="29194" y="55907"/>
                      <a:pt x="28289" y="54764"/>
                      <a:pt x="27432" y="53621"/>
                    </a:cubicBezTo>
                    <a:cubicBezTo>
                      <a:pt x="27051" y="53049"/>
                      <a:pt x="26670" y="52478"/>
                      <a:pt x="26384" y="51906"/>
                    </a:cubicBezTo>
                    <a:cubicBezTo>
                      <a:pt x="26289" y="51764"/>
                      <a:pt x="26241" y="51573"/>
                      <a:pt x="26146" y="51430"/>
                    </a:cubicBezTo>
                    <a:cubicBezTo>
                      <a:pt x="25432" y="50192"/>
                      <a:pt x="24908" y="48906"/>
                      <a:pt x="24336" y="47573"/>
                    </a:cubicBezTo>
                    <a:cubicBezTo>
                      <a:pt x="24051" y="46953"/>
                      <a:pt x="23860" y="46287"/>
                      <a:pt x="23574" y="45715"/>
                    </a:cubicBezTo>
                    <a:cubicBezTo>
                      <a:pt x="23527" y="45477"/>
                      <a:pt x="23479" y="45334"/>
                      <a:pt x="23432" y="45191"/>
                    </a:cubicBezTo>
                    <a:cubicBezTo>
                      <a:pt x="23146" y="43763"/>
                      <a:pt x="22860" y="42429"/>
                      <a:pt x="22622" y="41048"/>
                    </a:cubicBezTo>
                    <a:cubicBezTo>
                      <a:pt x="22527" y="40381"/>
                      <a:pt x="22479" y="39714"/>
                      <a:pt x="22431" y="39095"/>
                    </a:cubicBezTo>
                    <a:cubicBezTo>
                      <a:pt x="22431" y="39000"/>
                      <a:pt x="22431" y="39095"/>
                      <a:pt x="22431" y="39000"/>
                    </a:cubicBezTo>
                    <a:cubicBezTo>
                      <a:pt x="22527" y="37476"/>
                      <a:pt x="22670" y="36047"/>
                      <a:pt x="22860" y="34571"/>
                    </a:cubicBezTo>
                    <a:cubicBezTo>
                      <a:pt x="22860" y="34476"/>
                      <a:pt x="22860" y="34476"/>
                      <a:pt x="22908" y="34380"/>
                    </a:cubicBezTo>
                    <a:cubicBezTo>
                      <a:pt x="23051" y="33761"/>
                      <a:pt x="23241" y="33237"/>
                      <a:pt x="23479" y="32666"/>
                    </a:cubicBezTo>
                    <a:cubicBezTo>
                      <a:pt x="23717" y="32047"/>
                      <a:pt x="23955" y="31475"/>
                      <a:pt x="24194" y="30856"/>
                    </a:cubicBezTo>
                    <a:cubicBezTo>
                      <a:pt x="24289" y="30713"/>
                      <a:pt x="24336" y="30523"/>
                      <a:pt x="24432" y="30428"/>
                    </a:cubicBezTo>
                    <a:cubicBezTo>
                      <a:pt x="25241" y="29332"/>
                      <a:pt x="26003" y="28142"/>
                      <a:pt x="26908" y="27094"/>
                    </a:cubicBezTo>
                    <a:cubicBezTo>
                      <a:pt x="26956" y="27046"/>
                      <a:pt x="26956" y="27046"/>
                      <a:pt x="27099" y="26951"/>
                    </a:cubicBezTo>
                    <a:cubicBezTo>
                      <a:pt x="27861" y="26475"/>
                      <a:pt x="28432" y="25951"/>
                      <a:pt x="29147" y="25522"/>
                    </a:cubicBezTo>
                    <a:cubicBezTo>
                      <a:pt x="29242" y="25379"/>
                      <a:pt x="29385" y="25332"/>
                      <a:pt x="29575" y="25236"/>
                    </a:cubicBezTo>
                    <a:cubicBezTo>
                      <a:pt x="30051" y="24998"/>
                      <a:pt x="30575" y="24665"/>
                      <a:pt x="31147" y="24379"/>
                    </a:cubicBezTo>
                    <a:cubicBezTo>
                      <a:pt x="31861" y="24093"/>
                      <a:pt x="32528" y="23760"/>
                      <a:pt x="33195" y="23570"/>
                    </a:cubicBezTo>
                    <a:cubicBezTo>
                      <a:pt x="33480" y="23474"/>
                      <a:pt x="33766" y="23379"/>
                      <a:pt x="34004" y="23284"/>
                    </a:cubicBezTo>
                    <a:cubicBezTo>
                      <a:pt x="34004" y="23284"/>
                      <a:pt x="34052" y="23236"/>
                      <a:pt x="34147" y="23189"/>
                    </a:cubicBezTo>
                    <a:cubicBezTo>
                      <a:pt x="34290" y="23093"/>
                      <a:pt x="34433" y="23093"/>
                      <a:pt x="34481" y="23046"/>
                    </a:cubicBezTo>
                    <a:cubicBezTo>
                      <a:pt x="34433" y="23093"/>
                      <a:pt x="34433" y="23093"/>
                      <a:pt x="34385" y="23189"/>
                    </a:cubicBezTo>
                    <a:cubicBezTo>
                      <a:pt x="34671" y="23093"/>
                      <a:pt x="35004" y="23046"/>
                      <a:pt x="35243" y="22998"/>
                    </a:cubicBezTo>
                    <a:cubicBezTo>
                      <a:pt x="35862" y="22855"/>
                      <a:pt x="36433" y="22760"/>
                      <a:pt x="37005" y="22665"/>
                    </a:cubicBezTo>
                    <a:cubicBezTo>
                      <a:pt x="37576" y="22569"/>
                      <a:pt x="38148" y="22617"/>
                      <a:pt x="38719" y="22522"/>
                    </a:cubicBezTo>
                    <a:cubicBezTo>
                      <a:pt x="38672" y="22427"/>
                      <a:pt x="38672" y="22427"/>
                      <a:pt x="38672" y="22427"/>
                    </a:cubicBezTo>
                    <a:cubicBezTo>
                      <a:pt x="38814" y="22522"/>
                      <a:pt x="38910" y="22522"/>
                      <a:pt x="39053" y="22474"/>
                    </a:cubicBezTo>
                    <a:cubicBezTo>
                      <a:pt x="40100" y="22569"/>
                      <a:pt x="41243" y="22665"/>
                      <a:pt x="42291" y="22855"/>
                    </a:cubicBezTo>
                    <a:cubicBezTo>
                      <a:pt x="42339" y="22903"/>
                      <a:pt x="42339" y="22903"/>
                      <a:pt x="42339" y="22903"/>
                    </a:cubicBezTo>
                    <a:cubicBezTo>
                      <a:pt x="42815" y="23046"/>
                      <a:pt x="43386" y="23141"/>
                      <a:pt x="43910" y="23379"/>
                    </a:cubicBezTo>
                    <a:cubicBezTo>
                      <a:pt x="44910" y="23712"/>
                      <a:pt x="45911" y="24236"/>
                      <a:pt x="46815" y="24617"/>
                    </a:cubicBezTo>
                    <a:cubicBezTo>
                      <a:pt x="47339" y="24998"/>
                      <a:pt x="47911" y="25332"/>
                      <a:pt x="48435" y="25713"/>
                    </a:cubicBezTo>
                    <a:cubicBezTo>
                      <a:pt x="49340" y="26379"/>
                      <a:pt x="50149" y="27094"/>
                      <a:pt x="50959" y="27761"/>
                    </a:cubicBezTo>
                    <a:cubicBezTo>
                      <a:pt x="51006" y="27808"/>
                      <a:pt x="51006" y="27808"/>
                      <a:pt x="51006" y="27808"/>
                    </a:cubicBezTo>
                    <a:cubicBezTo>
                      <a:pt x="51435" y="28332"/>
                      <a:pt x="51911" y="28761"/>
                      <a:pt x="52340" y="29285"/>
                    </a:cubicBezTo>
                    <a:cubicBezTo>
                      <a:pt x="53197" y="30332"/>
                      <a:pt x="53912" y="31380"/>
                      <a:pt x="54721" y="32475"/>
                    </a:cubicBezTo>
                    <a:cubicBezTo>
                      <a:pt x="54674" y="32523"/>
                      <a:pt x="54674" y="32523"/>
                      <a:pt x="54721" y="32571"/>
                    </a:cubicBezTo>
                    <a:cubicBezTo>
                      <a:pt x="54721" y="32571"/>
                      <a:pt x="54721" y="32571"/>
                      <a:pt x="54769" y="32618"/>
                    </a:cubicBezTo>
                    <a:cubicBezTo>
                      <a:pt x="55102" y="33285"/>
                      <a:pt x="55483" y="33952"/>
                      <a:pt x="55769" y="34666"/>
                    </a:cubicBezTo>
                    <a:cubicBezTo>
                      <a:pt x="56388" y="35904"/>
                      <a:pt x="56864" y="37190"/>
                      <a:pt x="57293" y="38524"/>
                    </a:cubicBezTo>
                    <a:cubicBezTo>
                      <a:pt x="57388" y="38667"/>
                      <a:pt x="57341" y="38571"/>
                      <a:pt x="57388" y="38667"/>
                    </a:cubicBezTo>
                    <a:cubicBezTo>
                      <a:pt x="57388" y="38762"/>
                      <a:pt x="57388" y="38667"/>
                      <a:pt x="57388" y="38762"/>
                    </a:cubicBezTo>
                    <a:cubicBezTo>
                      <a:pt x="57483" y="39429"/>
                      <a:pt x="57722" y="40095"/>
                      <a:pt x="57817" y="40810"/>
                    </a:cubicBezTo>
                    <a:cubicBezTo>
                      <a:pt x="58103" y="42334"/>
                      <a:pt x="58293" y="43858"/>
                      <a:pt x="58388" y="45382"/>
                    </a:cubicBezTo>
                    <a:cubicBezTo>
                      <a:pt x="58341" y="45429"/>
                      <a:pt x="58341" y="45429"/>
                      <a:pt x="58341" y="45429"/>
                    </a:cubicBezTo>
                    <a:cubicBezTo>
                      <a:pt x="58341" y="45525"/>
                      <a:pt x="58341" y="45525"/>
                      <a:pt x="58341" y="45715"/>
                    </a:cubicBezTo>
                    <a:cubicBezTo>
                      <a:pt x="58293" y="46477"/>
                      <a:pt x="58293" y="47192"/>
                      <a:pt x="58198" y="47954"/>
                    </a:cubicBezTo>
                    <a:cubicBezTo>
                      <a:pt x="58150" y="48001"/>
                      <a:pt x="58150" y="48001"/>
                      <a:pt x="58198" y="48049"/>
                    </a:cubicBezTo>
                    <a:cubicBezTo>
                      <a:pt x="57579" y="49287"/>
                      <a:pt x="56864" y="50525"/>
                      <a:pt x="56340" y="51811"/>
                    </a:cubicBezTo>
                    <a:cubicBezTo>
                      <a:pt x="56626" y="51144"/>
                      <a:pt x="55674" y="52859"/>
                      <a:pt x="55483" y="53288"/>
                    </a:cubicBezTo>
                    <a:cubicBezTo>
                      <a:pt x="54959" y="54145"/>
                      <a:pt x="54388" y="55002"/>
                      <a:pt x="53912" y="55859"/>
                    </a:cubicBezTo>
                    <a:cubicBezTo>
                      <a:pt x="52959" y="57288"/>
                      <a:pt x="51959" y="58526"/>
                      <a:pt x="50864" y="59860"/>
                    </a:cubicBezTo>
                    <a:lnTo>
                      <a:pt x="50625" y="60193"/>
                    </a:lnTo>
                    <a:cubicBezTo>
                      <a:pt x="50530" y="60193"/>
                      <a:pt x="50435" y="60336"/>
                      <a:pt x="50244" y="60431"/>
                    </a:cubicBezTo>
                    <a:cubicBezTo>
                      <a:pt x="49435" y="61146"/>
                      <a:pt x="48578" y="61860"/>
                      <a:pt x="47720" y="62479"/>
                    </a:cubicBezTo>
                    <a:cubicBezTo>
                      <a:pt x="47530" y="62622"/>
                      <a:pt x="47530" y="62622"/>
                      <a:pt x="47435" y="62765"/>
                    </a:cubicBezTo>
                    <a:cubicBezTo>
                      <a:pt x="47387" y="62717"/>
                      <a:pt x="47339" y="62765"/>
                      <a:pt x="47054" y="62860"/>
                    </a:cubicBezTo>
                    <a:cubicBezTo>
                      <a:pt x="46434" y="63146"/>
                      <a:pt x="45958" y="63384"/>
                      <a:pt x="45339" y="63527"/>
                    </a:cubicBezTo>
                    <a:cubicBezTo>
                      <a:pt x="45291" y="63479"/>
                      <a:pt x="44291" y="63765"/>
                      <a:pt x="43863" y="63860"/>
                    </a:cubicBezTo>
                    <a:cubicBezTo>
                      <a:pt x="43625" y="63908"/>
                      <a:pt x="43339" y="63860"/>
                      <a:pt x="43101" y="63813"/>
                    </a:cubicBezTo>
                    <a:cubicBezTo>
                      <a:pt x="42434" y="63717"/>
                      <a:pt x="41815" y="63670"/>
                      <a:pt x="41148" y="63575"/>
                    </a:cubicBezTo>
                    <a:cubicBezTo>
                      <a:pt x="41053" y="63575"/>
                      <a:pt x="40958" y="63527"/>
                      <a:pt x="40862" y="63575"/>
                    </a:cubicBezTo>
                    <a:cubicBezTo>
                      <a:pt x="40815" y="63527"/>
                      <a:pt x="40815" y="63527"/>
                      <a:pt x="40719" y="63479"/>
                    </a:cubicBezTo>
                    <a:cubicBezTo>
                      <a:pt x="39434" y="63051"/>
                      <a:pt x="38100" y="62670"/>
                      <a:pt x="36862" y="62051"/>
                    </a:cubicBezTo>
                    <a:cubicBezTo>
                      <a:pt x="36528" y="61908"/>
                      <a:pt x="36338" y="61765"/>
                      <a:pt x="36052" y="61670"/>
                    </a:cubicBezTo>
                    <a:cubicBezTo>
                      <a:pt x="36005" y="61622"/>
                      <a:pt x="36005" y="61622"/>
                      <a:pt x="36005" y="61622"/>
                    </a:cubicBezTo>
                    <a:lnTo>
                      <a:pt x="35862" y="61527"/>
                    </a:lnTo>
                    <a:cubicBezTo>
                      <a:pt x="35624" y="61431"/>
                      <a:pt x="35433" y="61289"/>
                      <a:pt x="35147" y="61098"/>
                    </a:cubicBezTo>
                    <a:cubicBezTo>
                      <a:pt x="33957" y="60336"/>
                      <a:pt x="32766" y="59384"/>
                      <a:pt x="31575" y="58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0" name="任意多边形: 形状 419"/>
              <p:cNvSpPr/>
              <p:nvPr/>
            </p:nvSpPr>
            <p:spPr>
              <a:xfrm rot="4147380">
                <a:off x="1320818" y="6781050"/>
                <a:ext cx="35217" cy="39130"/>
              </a:xfrm>
              <a:custGeom>
                <a:avLst/>
                <a:gdLst>
                  <a:gd name="connsiteX0" fmla="*/ 16335 w 42862"/>
                  <a:gd name="connsiteY0" fmla="*/ 42291 h 47625"/>
                  <a:gd name="connsiteX1" fmla="*/ 12716 w 42862"/>
                  <a:gd name="connsiteY1" fmla="*/ 39529 h 47625"/>
                  <a:gd name="connsiteX2" fmla="*/ 12478 w 42862"/>
                  <a:gd name="connsiteY2" fmla="*/ 39338 h 47625"/>
                  <a:gd name="connsiteX3" fmla="*/ 11287 w 42862"/>
                  <a:gd name="connsiteY3" fmla="*/ 38052 h 47625"/>
                  <a:gd name="connsiteX4" fmla="*/ 8572 w 42862"/>
                  <a:gd name="connsiteY4" fmla="*/ 34766 h 47625"/>
                  <a:gd name="connsiteX5" fmla="*/ 7525 w 42862"/>
                  <a:gd name="connsiteY5" fmla="*/ 33052 h 47625"/>
                  <a:gd name="connsiteX6" fmla="*/ 7287 w 42862"/>
                  <a:gd name="connsiteY6" fmla="*/ 32576 h 47625"/>
                  <a:gd name="connsiteX7" fmla="*/ 5477 w 42862"/>
                  <a:gd name="connsiteY7" fmla="*/ 28718 h 47625"/>
                  <a:gd name="connsiteX8" fmla="*/ 4715 w 42862"/>
                  <a:gd name="connsiteY8" fmla="*/ 26861 h 47625"/>
                  <a:gd name="connsiteX9" fmla="*/ 4572 w 42862"/>
                  <a:gd name="connsiteY9" fmla="*/ 26337 h 47625"/>
                  <a:gd name="connsiteX10" fmla="*/ 3762 w 42862"/>
                  <a:gd name="connsiteY10" fmla="*/ 22193 h 47625"/>
                  <a:gd name="connsiteX11" fmla="*/ 3572 w 42862"/>
                  <a:gd name="connsiteY11" fmla="*/ 20241 h 47625"/>
                  <a:gd name="connsiteX12" fmla="*/ 3572 w 42862"/>
                  <a:gd name="connsiteY12" fmla="*/ 20145 h 47625"/>
                  <a:gd name="connsiteX13" fmla="*/ 4000 w 42862"/>
                  <a:gd name="connsiteY13" fmla="*/ 15716 h 47625"/>
                  <a:gd name="connsiteX14" fmla="*/ 4048 w 42862"/>
                  <a:gd name="connsiteY14" fmla="*/ 15526 h 47625"/>
                  <a:gd name="connsiteX15" fmla="*/ 4620 w 42862"/>
                  <a:gd name="connsiteY15" fmla="*/ 13811 h 47625"/>
                  <a:gd name="connsiteX16" fmla="*/ 5334 w 42862"/>
                  <a:gd name="connsiteY16" fmla="*/ 12002 h 47625"/>
                  <a:gd name="connsiteX17" fmla="*/ 5572 w 42862"/>
                  <a:gd name="connsiteY17" fmla="*/ 11573 h 47625"/>
                  <a:gd name="connsiteX18" fmla="*/ 8049 w 42862"/>
                  <a:gd name="connsiteY18" fmla="*/ 8239 h 47625"/>
                  <a:gd name="connsiteX19" fmla="*/ 8239 w 42862"/>
                  <a:gd name="connsiteY19" fmla="*/ 8096 h 47625"/>
                  <a:gd name="connsiteX20" fmla="*/ 10287 w 42862"/>
                  <a:gd name="connsiteY20" fmla="*/ 6668 h 47625"/>
                  <a:gd name="connsiteX21" fmla="*/ 10716 w 42862"/>
                  <a:gd name="connsiteY21" fmla="*/ 6382 h 47625"/>
                  <a:gd name="connsiteX22" fmla="*/ 12287 w 42862"/>
                  <a:gd name="connsiteY22" fmla="*/ 5525 h 47625"/>
                  <a:gd name="connsiteX23" fmla="*/ 14335 w 42862"/>
                  <a:gd name="connsiteY23" fmla="*/ 4715 h 47625"/>
                  <a:gd name="connsiteX24" fmla="*/ 15145 w 42862"/>
                  <a:gd name="connsiteY24" fmla="*/ 4429 h 47625"/>
                  <a:gd name="connsiteX25" fmla="*/ 15288 w 42862"/>
                  <a:gd name="connsiteY25" fmla="*/ 4334 h 47625"/>
                  <a:gd name="connsiteX26" fmla="*/ 15526 w 42862"/>
                  <a:gd name="connsiteY26" fmla="*/ 4286 h 47625"/>
                  <a:gd name="connsiteX27" fmla="*/ 16383 w 42862"/>
                  <a:gd name="connsiteY27" fmla="*/ 4096 h 47625"/>
                  <a:gd name="connsiteX28" fmla="*/ 18145 w 42862"/>
                  <a:gd name="connsiteY28" fmla="*/ 3762 h 47625"/>
                  <a:gd name="connsiteX29" fmla="*/ 19860 w 42862"/>
                  <a:gd name="connsiteY29" fmla="*/ 3619 h 47625"/>
                  <a:gd name="connsiteX30" fmla="*/ 19812 w 42862"/>
                  <a:gd name="connsiteY30" fmla="*/ 3572 h 47625"/>
                  <a:gd name="connsiteX31" fmla="*/ 20193 w 42862"/>
                  <a:gd name="connsiteY31" fmla="*/ 3619 h 47625"/>
                  <a:gd name="connsiteX32" fmla="*/ 23432 w 42862"/>
                  <a:gd name="connsiteY32" fmla="*/ 4001 h 47625"/>
                  <a:gd name="connsiteX33" fmla="*/ 23479 w 42862"/>
                  <a:gd name="connsiteY33" fmla="*/ 4048 h 47625"/>
                  <a:gd name="connsiteX34" fmla="*/ 25051 w 42862"/>
                  <a:gd name="connsiteY34" fmla="*/ 4524 h 47625"/>
                  <a:gd name="connsiteX35" fmla="*/ 27956 w 42862"/>
                  <a:gd name="connsiteY35" fmla="*/ 5763 h 47625"/>
                  <a:gd name="connsiteX36" fmla="*/ 29575 w 42862"/>
                  <a:gd name="connsiteY36" fmla="*/ 6858 h 47625"/>
                  <a:gd name="connsiteX37" fmla="*/ 32099 w 42862"/>
                  <a:gd name="connsiteY37" fmla="*/ 8906 h 47625"/>
                  <a:gd name="connsiteX38" fmla="*/ 32147 w 42862"/>
                  <a:gd name="connsiteY38" fmla="*/ 8954 h 47625"/>
                  <a:gd name="connsiteX39" fmla="*/ 33480 w 42862"/>
                  <a:gd name="connsiteY39" fmla="*/ 10430 h 47625"/>
                  <a:gd name="connsiteX40" fmla="*/ 35862 w 42862"/>
                  <a:gd name="connsiteY40" fmla="*/ 13621 h 47625"/>
                  <a:gd name="connsiteX41" fmla="*/ 35862 w 42862"/>
                  <a:gd name="connsiteY41" fmla="*/ 13716 h 47625"/>
                  <a:gd name="connsiteX42" fmla="*/ 35909 w 42862"/>
                  <a:gd name="connsiteY42" fmla="*/ 13764 h 47625"/>
                  <a:gd name="connsiteX43" fmla="*/ 36909 w 42862"/>
                  <a:gd name="connsiteY43" fmla="*/ 15812 h 47625"/>
                  <a:gd name="connsiteX44" fmla="*/ 38433 w 42862"/>
                  <a:gd name="connsiteY44" fmla="*/ 19669 h 47625"/>
                  <a:gd name="connsiteX45" fmla="*/ 38529 w 42862"/>
                  <a:gd name="connsiteY45" fmla="*/ 19812 h 47625"/>
                  <a:gd name="connsiteX46" fmla="*/ 38529 w 42862"/>
                  <a:gd name="connsiteY46" fmla="*/ 19907 h 47625"/>
                  <a:gd name="connsiteX47" fmla="*/ 38957 w 42862"/>
                  <a:gd name="connsiteY47" fmla="*/ 21955 h 47625"/>
                  <a:gd name="connsiteX48" fmla="*/ 39529 w 42862"/>
                  <a:gd name="connsiteY48" fmla="*/ 26527 h 47625"/>
                  <a:gd name="connsiteX49" fmla="*/ 39481 w 42862"/>
                  <a:gd name="connsiteY49" fmla="*/ 26575 h 47625"/>
                  <a:gd name="connsiteX50" fmla="*/ 39481 w 42862"/>
                  <a:gd name="connsiteY50" fmla="*/ 26861 h 47625"/>
                  <a:gd name="connsiteX51" fmla="*/ 39338 w 42862"/>
                  <a:gd name="connsiteY51" fmla="*/ 29099 h 47625"/>
                  <a:gd name="connsiteX52" fmla="*/ 39338 w 42862"/>
                  <a:gd name="connsiteY52" fmla="*/ 29194 h 47625"/>
                  <a:gd name="connsiteX53" fmla="*/ 37481 w 42862"/>
                  <a:gd name="connsiteY53" fmla="*/ 32957 h 47625"/>
                  <a:gd name="connsiteX54" fmla="*/ 36624 w 42862"/>
                  <a:gd name="connsiteY54" fmla="*/ 34433 h 47625"/>
                  <a:gd name="connsiteX55" fmla="*/ 35052 w 42862"/>
                  <a:gd name="connsiteY55" fmla="*/ 37005 h 47625"/>
                  <a:gd name="connsiteX56" fmla="*/ 32004 w 42862"/>
                  <a:gd name="connsiteY56" fmla="*/ 41005 h 47625"/>
                  <a:gd name="connsiteX57" fmla="*/ 31766 w 42862"/>
                  <a:gd name="connsiteY57" fmla="*/ 41339 h 47625"/>
                  <a:gd name="connsiteX58" fmla="*/ 31385 w 42862"/>
                  <a:gd name="connsiteY58" fmla="*/ 41577 h 47625"/>
                  <a:gd name="connsiteX59" fmla="*/ 28861 w 42862"/>
                  <a:gd name="connsiteY59" fmla="*/ 43625 h 47625"/>
                  <a:gd name="connsiteX60" fmla="*/ 28575 w 42862"/>
                  <a:gd name="connsiteY60" fmla="*/ 43910 h 47625"/>
                  <a:gd name="connsiteX61" fmla="*/ 28194 w 42862"/>
                  <a:gd name="connsiteY61" fmla="*/ 44006 h 47625"/>
                  <a:gd name="connsiteX62" fmla="*/ 26480 w 42862"/>
                  <a:gd name="connsiteY62" fmla="*/ 44672 h 47625"/>
                  <a:gd name="connsiteX63" fmla="*/ 25003 w 42862"/>
                  <a:gd name="connsiteY63" fmla="*/ 45006 h 47625"/>
                  <a:gd name="connsiteX64" fmla="*/ 24241 w 42862"/>
                  <a:gd name="connsiteY64" fmla="*/ 44958 h 47625"/>
                  <a:gd name="connsiteX65" fmla="*/ 22289 w 42862"/>
                  <a:gd name="connsiteY65" fmla="*/ 44720 h 47625"/>
                  <a:gd name="connsiteX66" fmla="*/ 22003 w 42862"/>
                  <a:gd name="connsiteY66" fmla="*/ 44720 h 47625"/>
                  <a:gd name="connsiteX67" fmla="*/ 21860 w 42862"/>
                  <a:gd name="connsiteY67" fmla="*/ 44625 h 47625"/>
                  <a:gd name="connsiteX68" fmla="*/ 18002 w 42862"/>
                  <a:gd name="connsiteY68" fmla="*/ 43196 h 47625"/>
                  <a:gd name="connsiteX69" fmla="*/ 17193 w 42862"/>
                  <a:gd name="connsiteY69" fmla="*/ 42815 h 47625"/>
                  <a:gd name="connsiteX70" fmla="*/ 17145 w 42862"/>
                  <a:gd name="connsiteY70" fmla="*/ 42767 h 47625"/>
                  <a:gd name="connsiteX71" fmla="*/ 17002 w 42862"/>
                  <a:gd name="connsiteY71" fmla="*/ 42672 h 47625"/>
                  <a:gd name="connsiteX72" fmla="*/ 16335 w 42862"/>
                  <a:gd name="connsiteY72" fmla="*/ 4229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42862" h="47625">
                    <a:moveTo>
                      <a:pt x="16335" y="42291"/>
                    </a:moveTo>
                    <a:cubicBezTo>
                      <a:pt x="15097" y="41481"/>
                      <a:pt x="13907" y="40529"/>
                      <a:pt x="12716" y="39529"/>
                    </a:cubicBezTo>
                    <a:cubicBezTo>
                      <a:pt x="12716" y="39529"/>
                      <a:pt x="12573" y="39434"/>
                      <a:pt x="12478" y="39338"/>
                    </a:cubicBezTo>
                    <a:cubicBezTo>
                      <a:pt x="12049" y="38957"/>
                      <a:pt x="11668" y="38529"/>
                      <a:pt x="11287" y="38052"/>
                    </a:cubicBezTo>
                    <a:cubicBezTo>
                      <a:pt x="10335" y="37052"/>
                      <a:pt x="9430" y="35909"/>
                      <a:pt x="8572" y="34766"/>
                    </a:cubicBezTo>
                    <a:cubicBezTo>
                      <a:pt x="8191" y="34195"/>
                      <a:pt x="7811" y="33623"/>
                      <a:pt x="7525" y="33052"/>
                    </a:cubicBezTo>
                    <a:cubicBezTo>
                      <a:pt x="7429" y="32909"/>
                      <a:pt x="7382" y="32718"/>
                      <a:pt x="7287" y="32576"/>
                    </a:cubicBezTo>
                    <a:cubicBezTo>
                      <a:pt x="6572" y="31337"/>
                      <a:pt x="6048" y="30051"/>
                      <a:pt x="5477" y="28718"/>
                    </a:cubicBezTo>
                    <a:cubicBezTo>
                      <a:pt x="5191" y="28099"/>
                      <a:pt x="5001" y="27432"/>
                      <a:pt x="4715" y="26861"/>
                    </a:cubicBezTo>
                    <a:cubicBezTo>
                      <a:pt x="4667" y="26622"/>
                      <a:pt x="4620" y="26480"/>
                      <a:pt x="4572" y="26337"/>
                    </a:cubicBezTo>
                    <a:cubicBezTo>
                      <a:pt x="4286" y="24908"/>
                      <a:pt x="4000" y="23574"/>
                      <a:pt x="3762" y="22193"/>
                    </a:cubicBezTo>
                    <a:cubicBezTo>
                      <a:pt x="3667" y="21527"/>
                      <a:pt x="3619" y="20860"/>
                      <a:pt x="3572" y="20241"/>
                    </a:cubicBezTo>
                    <a:cubicBezTo>
                      <a:pt x="3572" y="20145"/>
                      <a:pt x="3572" y="20241"/>
                      <a:pt x="3572" y="20145"/>
                    </a:cubicBezTo>
                    <a:cubicBezTo>
                      <a:pt x="3667" y="18621"/>
                      <a:pt x="3810" y="17193"/>
                      <a:pt x="4000" y="15716"/>
                    </a:cubicBezTo>
                    <a:cubicBezTo>
                      <a:pt x="4000" y="15621"/>
                      <a:pt x="4000" y="15621"/>
                      <a:pt x="4048" y="15526"/>
                    </a:cubicBezTo>
                    <a:cubicBezTo>
                      <a:pt x="4191" y="14907"/>
                      <a:pt x="4381" y="14383"/>
                      <a:pt x="4620" y="13811"/>
                    </a:cubicBezTo>
                    <a:cubicBezTo>
                      <a:pt x="4858" y="13192"/>
                      <a:pt x="5096" y="12621"/>
                      <a:pt x="5334" y="12002"/>
                    </a:cubicBezTo>
                    <a:cubicBezTo>
                      <a:pt x="5429" y="11859"/>
                      <a:pt x="5477" y="11668"/>
                      <a:pt x="5572" y="11573"/>
                    </a:cubicBezTo>
                    <a:cubicBezTo>
                      <a:pt x="6382" y="10478"/>
                      <a:pt x="7144" y="9287"/>
                      <a:pt x="8049" y="8239"/>
                    </a:cubicBezTo>
                    <a:cubicBezTo>
                      <a:pt x="8096" y="8192"/>
                      <a:pt x="8096" y="8192"/>
                      <a:pt x="8239" y="8096"/>
                    </a:cubicBezTo>
                    <a:cubicBezTo>
                      <a:pt x="9001" y="7620"/>
                      <a:pt x="9573" y="7096"/>
                      <a:pt x="10287" y="6668"/>
                    </a:cubicBezTo>
                    <a:cubicBezTo>
                      <a:pt x="10382" y="6525"/>
                      <a:pt x="10525" y="6477"/>
                      <a:pt x="10716" y="6382"/>
                    </a:cubicBezTo>
                    <a:cubicBezTo>
                      <a:pt x="11192" y="6144"/>
                      <a:pt x="11716" y="5810"/>
                      <a:pt x="12287" y="5525"/>
                    </a:cubicBezTo>
                    <a:cubicBezTo>
                      <a:pt x="13002" y="5239"/>
                      <a:pt x="13668" y="4905"/>
                      <a:pt x="14335" y="4715"/>
                    </a:cubicBezTo>
                    <a:cubicBezTo>
                      <a:pt x="14621" y="4620"/>
                      <a:pt x="14907" y="4524"/>
                      <a:pt x="15145" y="4429"/>
                    </a:cubicBezTo>
                    <a:cubicBezTo>
                      <a:pt x="15145" y="4429"/>
                      <a:pt x="15192" y="4381"/>
                      <a:pt x="15288" y="4334"/>
                    </a:cubicBezTo>
                    <a:cubicBezTo>
                      <a:pt x="15478" y="4381"/>
                      <a:pt x="15478" y="4381"/>
                      <a:pt x="15526" y="4286"/>
                    </a:cubicBezTo>
                    <a:cubicBezTo>
                      <a:pt x="15812" y="4191"/>
                      <a:pt x="16145" y="4143"/>
                      <a:pt x="16383" y="4096"/>
                    </a:cubicBezTo>
                    <a:cubicBezTo>
                      <a:pt x="17002" y="3953"/>
                      <a:pt x="17574" y="3858"/>
                      <a:pt x="18145" y="3762"/>
                    </a:cubicBezTo>
                    <a:cubicBezTo>
                      <a:pt x="18717" y="3667"/>
                      <a:pt x="19288" y="3715"/>
                      <a:pt x="19860" y="3619"/>
                    </a:cubicBezTo>
                    <a:cubicBezTo>
                      <a:pt x="19812" y="3572"/>
                      <a:pt x="19812" y="3572"/>
                      <a:pt x="19812" y="3572"/>
                    </a:cubicBezTo>
                    <a:cubicBezTo>
                      <a:pt x="19955" y="3667"/>
                      <a:pt x="20050" y="3667"/>
                      <a:pt x="20193" y="3619"/>
                    </a:cubicBezTo>
                    <a:cubicBezTo>
                      <a:pt x="21241" y="3715"/>
                      <a:pt x="22384" y="3810"/>
                      <a:pt x="23432" y="4001"/>
                    </a:cubicBezTo>
                    <a:cubicBezTo>
                      <a:pt x="23479" y="4048"/>
                      <a:pt x="23479" y="4048"/>
                      <a:pt x="23479" y="4048"/>
                    </a:cubicBezTo>
                    <a:cubicBezTo>
                      <a:pt x="23955" y="4191"/>
                      <a:pt x="24527" y="4286"/>
                      <a:pt x="25051" y="4524"/>
                    </a:cubicBezTo>
                    <a:cubicBezTo>
                      <a:pt x="26051" y="4858"/>
                      <a:pt x="27051" y="5382"/>
                      <a:pt x="27956" y="5763"/>
                    </a:cubicBezTo>
                    <a:cubicBezTo>
                      <a:pt x="28480" y="6144"/>
                      <a:pt x="29051" y="6477"/>
                      <a:pt x="29575" y="6858"/>
                    </a:cubicBezTo>
                    <a:cubicBezTo>
                      <a:pt x="30480" y="7525"/>
                      <a:pt x="31290" y="8239"/>
                      <a:pt x="32099" y="8906"/>
                    </a:cubicBezTo>
                    <a:cubicBezTo>
                      <a:pt x="32147" y="8954"/>
                      <a:pt x="32147" y="8954"/>
                      <a:pt x="32147" y="8954"/>
                    </a:cubicBezTo>
                    <a:cubicBezTo>
                      <a:pt x="32576" y="9477"/>
                      <a:pt x="33052" y="9906"/>
                      <a:pt x="33480" y="10430"/>
                    </a:cubicBezTo>
                    <a:cubicBezTo>
                      <a:pt x="34338" y="11478"/>
                      <a:pt x="35052" y="12525"/>
                      <a:pt x="35862" y="13621"/>
                    </a:cubicBezTo>
                    <a:cubicBezTo>
                      <a:pt x="35814" y="13668"/>
                      <a:pt x="35814" y="13668"/>
                      <a:pt x="35862" y="13716"/>
                    </a:cubicBezTo>
                    <a:cubicBezTo>
                      <a:pt x="35862" y="13716"/>
                      <a:pt x="35862" y="13716"/>
                      <a:pt x="35909" y="13764"/>
                    </a:cubicBezTo>
                    <a:cubicBezTo>
                      <a:pt x="36243" y="14430"/>
                      <a:pt x="36624" y="15097"/>
                      <a:pt x="36909" y="15812"/>
                    </a:cubicBezTo>
                    <a:cubicBezTo>
                      <a:pt x="37529" y="17050"/>
                      <a:pt x="38005" y="18336"/>
                      <a:pt x="38433" y="19669"/>
                    </a:cubicBezTo>
                    <a:cubicBezTo>
                      <a:pt x="38529" y="19812"/>
                      <a:pt x="38481" y="19717"/>
                      <a:pt x="38529" y="19812"/>
                    </a:cubicBezTo>
                    <a:cubicBezTo>
                      <a:pt x="38529" y="19907"/>
                      <a:pt x="38529" y="19812"/>
                      <a:pt x="38529" y="19907"/>
                    </a:cubicBezTo>
                    <a:cubicBezTo>
                      <a:pt x="38624" y="20574"/>
                      <a:pt x="38862" y="21241"/>
                      <a:pt x="38957" y="21955"/>
                    </a:cubicBezTo>
                    <a:cubicBezTo>
                      <a:pt x="39243" y="23479"/>
                      <a:pt x="39434" y="25003"/>
                      <a:pt x="39529" y="26527"/>
                    </a:cubicBezTo>
                    <a:cubicBezTo>
                      <a:pt x="39481" y="26575"/>
                      <a:pt x="39481" y="26575"/>
                      <a:pt x="39481" y="26575"/>
                    </a:cubicBezTo>
                    <a:cubicBezTo>
                      <a:pt x="39481" y="26670"/>
                      <a:pt x="39481" y="26670"/>
                      <a:pt x="39481" y="26861"/>
                    </a:cubicBezTo>
                    <a:cubicBezTo>
                      <a:pt x="39434" y="27623"/>
                      <a:pt x="39434" y="28337"/>
                      <a:pt x="39338" y="29099"/>
                    </a:cubicBezTo>
                    <a:cubicBezTo>
                      <a:pt x="39291" y="29147"/>
                      <a:pt x="39291" y="29147"/>
                      <a:pt x="39338" y="29194"/>
                    </a:cubicBezTo>
                    <a:cubicBezTo>
                      <a:pt x="38719" y="30432"/>
                      <a:pt x="38005" y="31671"/>
                      <a:pt x="37481" y="32957"/>
                    </a:cubicBezTo>
                    <a:cubicBezTo>
                      <a:pt x="37767" y="32290"/>
                      <a:pt x="36814" y="34004"/>
                      <a:pt x="36624" y="34433"/>
                    </a:cubicBezTo>
                    <a:cubicBezTo>
                      <a:pt x="36100" y="35290"/>
                      <a:pt x="35528" y="36147"/>
                      <a:pt x="35052" y="37005"/>
                    </a:cubicBezTo>
                    <a:cubicBezTo>
                      <a:pt x="34100" y="38433"/>
                      <a:pt x="33099" y="39672"/>
                      <a:pt x="32004" y="41005"/>
                    </a:cubicBezTo>
                    <a:lnTo>
                      <a:pt x="31766" y="41339"/>
                    </a:lnTo>
                    <a:cubicBezTo>
                      <a:pt x="31671" y="41339"/>
                      <a:pt x="31575" y="41481"/>
                      <a:pt x="31385" y="41577"/>
                    </a:cubicBezTo>
                    <a:cubicBezTo>
                      <a:pt x="30575" y="42291"/>
                      <a:pt x="29718" y="43005"/>
                      <a:pt x="28861" y="43625"/>
                    </a:cubicBezTo>
                    <a:cubicBezTo>
                      <a:pt x="28670" y="43767"/>
                      <a:pt x="28670" y="43767"/>
                      <a:pt x="28575" y="43910"/>
                    </a:cubicBezTo>
                    <a:cubicBezTo>
                      <a:pt x="28527" y="43863"/>
                      <a:pt x="28480" y="43910"/>
                      <a:pt x="28194" y="44006"/>
                    </a:cubicBezTo>
                    <a:cubicBezTo>
                      <a:pt x="27575" y="44291"/>
                      <a:pt x="27099" y="44529"/>
                      <a:pt x="26480" y="44672"/>
                    </a:cubicBezTo>
                    <a:cubicBezTo>
                      <a:pt x="26432" y="44625"/>
                      <a:pt x="25432" y="44910"/>
                      <a:pt x="25003" y="45006"/>
                    </a:cubicBezTo>
                    <a:cubicBezTo>
                      <a:pt x="24765" y="45053"/>
                      <a:pt x="24479" y="45006"/>
                      <a:pt x="24241" y="44958"/>
                    </a:cubicBezTo>
                    <a:cubicBezTo>
                      <a:pt x="23574" y="44863"/>
                      <a:pt x="22955" y="44815"/>
                      <a:pt x="22289" y="44720"/>
                    </a:cubicBezTo>
                    <a:cubicBezTo>
                      <a:pt x="22193" y="44720"/>
                      <a:pt x="22098" y="44672"/>
                      <a:pt x="22003" y="44720"/>
                    </a:cubicBezTo>
                    <a:cubicBezTo>
                      <a:pt x="21955" y="44672"/>
                      <a:pt x="21955" y="44672"/>
                      <a:pt x="21860" y="44625"/>
                    </a:cubicBezTo>
                    <a:cubicBezTo>
                      <a:pt x="20574" y="44196"/>
                      <a:pt x="19240" y="43815"/>
                      <a:pt x="18002" y="43196"/>
                    </a:cubicBezTo>
                    <a:cubicBezTo>
                      <a:pt x="17669" y="43053"/>
                      <a:pt x="17478" y="42910"/>
                      <a:pt x="17193" y="42815"/>
                    </a:cubicBezTo>
                    <a:cubicBezTo>
                      <a:pt x="17145" y="42767"/>
                      <a:pt x="17145" y="42767"/>
                      <a:pt x="17145" y="42767"/>
                    </a:cubicBezTo>
                    <a:lnTo>
                      <a:pt x="17002" y="42672"/>
                    </a:lnTo>
                    <a:cubicBezTo>
                      <a:pt x="16764" y="42624"/>
                      <a:pt x="16573" y="42482"/>
                      <a:pt x="16335" y="4229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1" name="矩形 420"/>
              <p:cNvSpPr/>
              <p:nvPr/>
            </p:nvSpPr>
            <p:spPr>
              <a:xfrm rot="5400000">
                <a:off x="190140" y="6315003"/>
                <a:ext cx="723902" cy="1809898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任意多边形: 形状 124"/>
          <p:cNvSpPr/>
          <p:nvPr/>
        </p:nvSpPr>
        <p:spPr>
          <a:xfrm flipH="1">
            <a:off x="10189344" y="-761436"/>
            <a:ext cx="2389263" cy="1553021"/>
          </a:xfrm>
          <a:custGeom>
            <a:avLst/>
            <a:gdLst>
              <a:gd name="connsiteX0" fmla="*/ 2148186 w 2151529"/>
              <a:gd name="connsiteY0" fmla="*/ 754362 h 1398494"/>
              <a:gd name="connsiteX1" fmla="*/ 1946211 w 2151529"/>
              <a:gd name="connsiteY1" fmla="*/ 1021622 h 1398494"/>
              <a:gd name="connsiteX2" fmla="*/ 1473144 w 2151529"/>
              <a:gd name="connsiteY2" fmla="*/ 1090874 h 1398494"/>
              <a:gd name="connsiteX3" fmla="*/ 977619 w 2151529"/>
              <a:gd name="connsiteY3" fmla="*/ 1384827 h 1398494"/>
              <a:gd name="connsiteX4" fmla="*/ 5397 w 2151529"/>
              <a:gd name="connsiteY4" fmla="*/ 815680 h 1398494"/>
              <a:gd name="connsiteX5" fmla="*/ 625105 w 2151529"/>
              <a:gd name="connsiteY5" fmla="*/ 11748 h 1398494"/>
              <a:gd name="connsiteX6" fmla="*/ 2148186 w 2151529"/>
              <a:gd name="connsiteY6" fmla="*/ 754362 h 139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529" h="1398494">
                <a:moveTo>
                  <a:pt x="2148186" y="754362"/>
                </a:moveTo>
                <a:cubicBezTo>
                  <a:pt x="2148186" y="754362"/>
                  <a:pt x="2126133" y="971599"/>
                  <a:pt x="1946211" y="1021622"/>
                </a:cubicBezTo>
                <a:cubicBezTo>
                  <a:pt x="1745917" y="1077293"/>
                  <a:pt x="1574333" y="955328"/>
                  <a:pt x="1473144" y="1090874"/>
                </a:cubicBezTo>
                <a:cubicBezTo>
                  <a:pt x="1371954" y="1226421"/>
                  <a:pt x="1305257" y="1320617"/>
                  <a:pt x="977619" y="1384827"/>
                </a:cubicBezTo>
                <a:cubicBezTo>
                  <a:pt x="779544" y="1423689"/>
                  <a:pt x="25635" y="1412326"/>
                  <a:pt x="5397" y="815680"/>
                </a:cubicBezTo>
                <a:cubicBezTo>
                  <a:pt x="-2537" y="580760"/>
                  <a:pt x="120235" y="55787"/>
                  <a:pt x="625105" y="11748"/>
                </a:cubicBezTo>
                <a:cubicBezTo>
                  <a:pt x="1273791" y="-44932"/>
                  <a:pt x="2225708" y="262468"/>
                  <a:pt x="2148186" y="754362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6" name="任意多边形: 形状 125"/>
          <p:cNvSpPr/>
          <p:nvPr/>
        </p:nvSpPr>
        <p:spPr>
          <a:xfrm flipH="1">
            <a:off x="11010272" y="501729"/>
            <a:ext cx="67198" cy="67198"/>
          </a:xfrm>
          <a:custGeom>
            <a:avLst/>
            <a:gdLst>
              <a:gd name="connsiteX0" fmla="*/ 47749 w 60511"/>
              <a:gd name="connsiteY0" fmla="*/ 49878 h 60511"/>
              <a:gd name="connsiteX1" fmla="*/ 16148 w 60511"/>
              <a:gd name="connsiteY1" fmla="*/ 12831 h 60511"/>
              <a:gd name="connsiteX2" fmla="*/ 47749 w 60511"/>
              <a:gd name="connsiteY2" fmla="*/ 49878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511" h="60511">
                <a:moveTo>
                  <a:pt x="47749" y="49878"/>
                </a:moveTo>
                <a:cubicBezTo>
                  <a:pt x="75718" y="24866"/>
                  <a:pt x="45328" y="-10903"/>
                  <a:pt x="16148" y="12831"/>
                </a:cubicBezTo>
                <a:cubicBezTo>
                  <a:pt x="-11889" y="37775"/>
                  <a:pt x="18568" y="73544"/>
                  <a:pt x="47749" y="49878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7" name="任意多边形: 形状 126"/>
          <p:cNvSpPr/>
          <p:nvPr/>
        </p:nvSpPr>
        <p:spPr>
          <a:xfrm flipH="1">
            <a:off x="10818445" y="709305"/>
            <a:ext cx="59731" cy="67198"/>
          </a:xfrm>
          <a:custGeom>
            <a:avLst/>
            <a:gdLst>
              <a:gd name="connsiteX0" fmla="*/ 7865 w 53788"/>
              <a:gd name="connsiteY0" fmla="*/ 23043 h 60511"/>
              <a:gd name="connsiteX1" fmla="*/ 52577 w 53788"/>
              <a:gd name="connsiteY1" fmla="*/ 42474 h 60511"/>
              <a:gd name="connsiteX2" fmla="*/ 7865 w 53788"/>
              <a:gd name="connsiteY2" fmla="*/ 23043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788" h="60511">
                <a:moveTo>
                  <a:pt x="7865" y="23043"/>
                </a:moveTo>
                <a:cubicBezTo>
                  <a:pt x="-6321" y="57803"/>
                  <a:pt x="36777" y="76629"/>
                  <a:pt x="52577" y="42474"/>
                </a:cubicBezTo>
                <a:cubicBezTo>
                  <a:pt x="66764" y="7713"/>
                  <a:pt x="23733" y="-11046"/>
                  <a:pt x="7865" y="23043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8" name="任意多边形: 形状 127"/>
          <p:cNvSpPr/>
          <p:nvPr/>
        </p:nvSpPr>
        <p:spPr>
          <a:xfrm flipH="1">
            <a:off x="10690429" y="365400"/>
            <a:ext cx="985571" cy="1000504"/>
          </a:xfrm>
          <a:custGeom>
            <a:avLst/>
            <a:gdLst>
              <a:gd name="connsiteX0" fmla="*/ 26318 w 887505"/>
              <a:gd name="connsiteY0" fmla="*/ 337301 h 900952"/>
              <a:gd name="connsiteX1" fmla="*/ 25040 w 887505"/>
              <a:gd name="connsiteY1" fmla="*/ 339452 h 900952"/>
              <a:gd name="connsiteX2" fmla="*/ 24771 w 887505"/>
              <a:gd name="connsiteY2" fmla="*/ 340058 h 900952"/>
              <a:gd name="connsiteX3" fmla="*/ 16838 w 887505"/>
              <a:gd name="connsiteY3" fmla="*/ 357135 h 900952"/>
              <a:gd name="connsiteX4" fmla="*/ 15426 w 887505"/>
              <a:gd name="connsiteY4" fmla="*/ 359489 h 900952"/>
              <a:gd name="connsiteX5" fmla="*/ 13812 w 887505"/>
              <a:gd name="connsiteY5" fmla="*/ 363792 h 900952"/>
              <a:gd name="connsiteX6" fmla="*/ 13610 w 887505"/>
              <a:gd name="connsiteY6" fmla="*/ 364128 h 900952"/>
              <a:gd name="connsiteX7" fmla="*/ 13476 w 887505"/>
              <a:gd name="connsiteY7" fmla="*/ 364464 h 900952"/>
              <a:gd name="connsiteX8" fmla="*/ 8366 w 887505"/>
              <a:gd name="connsiteY8" fmla="*/ 430220 h 900952"/>
              <a:gd name="connsiteX9" fmla="*/ 51733 w 887505"/>
              <a:gd name="connsiteY9" fmla="*/ 492614 h 900952"/>
              <a:gd name="connsiteX10" fmla="*/ 117018 w 887505"/>
              <a:gd name="connsiteY10" fmla="*/ 541158 h 900952"/>
              <a:gd name="connsiteX11" fmla="*/ 184993 w 887505"/>
              <a:gd name="connsiteY11" fmla="*/ 573162 h 900952"/>
              <a:gd name="connsiteX12" fmla="*/ 245975 w 887505"/>
              <a:gd name="connsiteY12" fmla="*/ 552387 h 900952"/>
              <a:gd name="connsiteX13" fmla="*/ 302251 w 887505"/>
              <a:gd name="connsiteY13" fmla="*/ 498329 h 900952"/>
              <a:gd name="connsiteX14" fmla="*/ 324842 w 887505"/>
              <a:gd name="connsiteY14" fmla="*/ 476075 h 900952"/>
              <a:gd name="connsiteX15" fmla="*/ 326792 w 887505"/>
              <a:gd name="connsiteY15" fmla="*/ 474125 h 900952"/>
              <a:gd name="connsiteX16" fmla="*/ 423208 w 887505"/>
              <a:gd name="connsiteY16" fmla="*/ 379995 h 900952"/>
              <a:gd name="connsiteX17" fmla="*/ 536903 w 887505"/>
              <a:gd name="connsiteY17" fmla="*/ 321702 h 900952"/>
              <a:gd name="connsiteX18" fmla="*/ 540533 w 887505"/>
              <a:gd name="connsiteY18" fmla="*/ 321030 h 900952"/>
              <a:gd name="connsiteX19" fmla="*/ 551762 w 887505"/>
              <a:gd name="connsiteY19" fmla="*/ 330174 h 900952"/>
              <a:gd name="connsiteX20" fmla="*/ 555191 w 887505"/>
              <a:gd name="connsiteY20" fmla="*/ 446357 h 900952"/>
              <a:gd name="connsiteX21" fmla="*/ 468659 w 887505"/>
              <a:gd name="connsiteY21" fmla="*/ 558908 h 900952"/>
              <a:gd name="connsiteX22" fmla="*/ 425359 w 887505"/>
              <a:gd name="connsiteY22" fmla="*/ 599922 h 900952"/>
              <a:gd name="connsiteX23" fmla="*/ 389456 w 887505"/>
              <a:gd name="connsiteY23" fmla="*/ 636027 h 900952"/>
              <a:gd name="connsiteX24" fmla="*/ 356107 w 887505"/>
              <a:gd name="connsiteY24" fmla="*/ 697548 h 900952"/>
              <a:gd name="connsiteX25" fmla="*/ 364444 w 887505"/>
              <a:gd name="connsiteY25" fmla="*/ 757185 h 900952"/>
              <a:gd name="connsiteX26" fmla="*/ 466911 w 887505"/>
              <a:gd name="connsiteY26" fmla="*/ 860123 h 900952"/>
              <a:gd name="connsiteX27" fmla="*/ 530717 w 887505"/>
              <a:gd name="connsiteY27" fmla="*/ 897976 h 900952"/>
              <a:gd name="connsiteX28" fmla="*/ 598154 w 887505"/>
              <a:gd name="connsiteY28" fmla="*/ 881705 h 900952"/>
              <a:gd name="connsiteX29" fmla="*/ 637823 w 887505"/>
              <a:gd name="connsiteY29" fmla="*/ 848827 h 900952"/>
              <a:gd name="connsiteX30" fmla="*/ 675609 w 887505"/>
              <a:gd name="connsiteY30" fmla="*/ 815478 h 900952"/>
              <a:gd name="connsiteX31" fmla="*/ 813845 w 887505"/>
              <a:gd name="connsiteY31" fmla="*/ 661308 h 900952"/>
              <a:gd name="connsiteX32" fmla="*/ 885585 w 887505"/>
              <a:gd name="connsiteY32" fmla="*/ 457181 h 900952"/>
              <a:gd name="connsiteX33" fmla="*/ 829376 w 887505"/>
              <a:gd name="connsiteY33" fmla="*/ 219236 h 900952"/>
              <a:gd name="connsiteX34" fmla="*/ 816265 w 887505"/>
              <a:gd name="connsiteY34" fmla="*/ 193485 h 900952"/>
              <a:gd name="connsiteX35" fmla="*/ 707546 w 887505"/>
              <a:gd name="connsiteY35" fmla="*/ 76092 h 900952"/>
              <a:gd name="connsiteX36" fmla="*/ 560166 w 887505"/>
              <a:gd name="connsiteY36" fmla="*/ 10739 h 900952"/>
              <a:gd name="connsiteX37" fmla="*/ 263457 w 887505"/>
              <a:gd name="connsiteY37" fmla="*/ 82950 h 900952"/>
              <a:gd name="connsiteX38" fmla="*/ 122464 w 887505"/>
              <a:gd name="connsiteY38" fmla="*/ 208814 h 900952"/>
              <a:gd name="connsiteX39" fmla="*/ 26318 w 887505"/>
              <a:gd name="connsiteY39" fmla="*/ 337301 h 900952"/>
              <a:gd name="connsiteX40" fmla="*/ 663372 w 887505"/>
              <a:gd name="connsiteY40" fmla="*/ 798804 h 900952"/>
              <a:gd name="connsiteX41" fmla="*/ 656783 w 887505"/>
              <a:gd name="connsiteY41" fmla="*/ 756782 h 900952"/>
              <a:gd name="connsiteX42" fmla="*/ 842285 w 887505"/>
              <a:gd name="connsiteY42" fmla="*/ 480915 h 900952"/>
              <a:gd name="connsiteX43" fmla="*/ 860237 w 887505"/>
              <a:gd name="connsiteY43" fmla="*/ 372599 h 900952"/>
              <a:gd name="connsiteX44" fmla="*/ 863263 w 887505"/>
              <a:gd name="connsiteY44" fmla="*/ 477218 h 900952"/>
              <a:gd name="connsiteX45" fmla="*/ 663372 w 887505"/>
              <a:gd name="connsiteY45" fmla="*/ 798804 h 900952"/>
              <a:gd name="connsiteX46" fmla="*/ 558821 w 887505"/>
              <a:gd name="connsiteY46" fmla="*/ 837263 h 900952"/>
              <a:gd name="connsiteX47" fmla="*/ 574285 w 887505"/>
              <a:gd name="connsiteY47" fmla="*/ 830606 h 900952"/>
              <a:gd name="connsiteX48" fmla="*/ 577849 w 887505"/>
              <a:gd name="connsiteY48" fmla="*/ 828589 h 900952"/>
              <a:gd name="connsiteX49" fmla="*/ 579328 w 887505"/>
              <a:gd name="connsiteY49" fmla="*/ 827312 h 900952"/>
              <a:gd name="connsiteX50" fmla="*/ 579395 w 887505"/>
              <a:gd name="connsiteY50" fmla="*/ 827244 h 900952"/>
              <a:gd name="connsiteX51" fmla="*/ 579664 w 887505"/>
              <a:gd name="connsiteY51" fmla="*/ 826976 h 900952"/>
              <a:gd name="connsiteX52" fmla="*/ 615097 w 887505"/>
              <a:gd name="connsiteY52" fmla="*/ 795913 h 900952"/>
              <a:gd name="connsiteX53" fmla="*/ 638899 w 887505"/>
              <a:gd name="connsiteY53" fmla="*/ 773927 h 900952"/>
              <a:gd name="connsiteX54" fmla="*/ 640714 w 887505"/>
              <a:gd name="connsiteY54" fmla="*/ 785021 h 900952"/>
              <a:gd name="connsiteX55" fmla="*/ 643941 w 887505"/>
              <a:gd name="connsiteY55" fmla="*/ 816554 h 900952"/>
              <a:gd name="connsiteX56" fmla="*/ 589615 w 887505"/>
              <a:gd name="connsiteY56" fmla="*/ 862543 h 900952"/>
              <a:gd name="connsiteX57" fmla="*/ 548467 w 887505"/>
              <a:gd name="connsiteY57" fmla="*/ 877940 h 900952"/>
              <a:gd name="connsiteX58" fmla="*/ 558821 w 887505"/>
              <a:gd name="connsiteY58" fmla="*/ 837263 h 900952"/>
              <a:gd name="connsiteX59" fmla="*/ 380849 w 887505"/>
              <a:gd name="connsiteY59" fmla="*/ 689076 h 900952"/>
              <a:gd name="connsiteX60" fmla="*/ 440487 w 887505"/>
              <a:gd name="connsiteY60" fmla="*/ 766666 h 900952"/>
              <a:gd name="connsiteX61" fmla="*/ 515455 w 887505"/>
              <a:gd name="connsiteY61" fmla="*/ 829396 h 900952"/>
              <a:gd name="connsiteX62" fmla="*/ 537306 w 887505"/>
              <a:gd name="connsiteY62" fmla="*/ 838137 h 900952"/>
              <a:gd name="connsiteX63" fmla="*/ 527691 w 887505"/>
              <a:gd name="connsiteY63" fmla="*/ 875452 h 900952"/>
              <a:gd name="connsiteX64" fmla="*/ 524531 w 887505"/>
              <a:gd name="connsiteY64" fmla="*/ 874511 h 900952"/>
              <a:gd name="connsiteX65" fmla="*/ 467112 w 887505"/>
              <a:gd name="connsiteY65" fmla="*/ 833901 h 900952"/>
              <a:gd name="connsiteX66" fmla="*/ 383068 w 887505"/>
              <a:gd name="connsiteY66" fmla="*/ 747907 h 900952"/>
              <a:gd name="connsiteX67" fmla="*/ 377084 w 887505"/>
              <a:gd name="connsiteY67" fmla="*/ 699430 h 900952"/>
              <a:gd name="connsiteX68" fmla="*/ 380849 w 887505"/>
              <a:gd name="connsiteY68" fmla="*/ 689076 h 900952"/>
              <a:gd name="connsiteX69" fmla="*/ 633385 w 887505"/>
              <a:gd name="connsiteY69" fmla="*/ 750865 h 900952"/>
              <a:gd name="connsiteX70" fmla="*/ 567764 w 887505"/>
              <a:gd name="connsiteY70" fmla="*/ 810032 h 900952"/>
              <a:gd name="connsiteX71" fmla="*/ 536768 w 887505"/>
              <a:gd name="connsiteY71" fmla="*/ 817092 h 900952"/>
              <a:gd name="connsiteX72" fmla="*/ 505705 w 887505"/>
              <a:gd name="connsiteY72" fmla="*/ 796182 h 900952"/>
              <a:gd name="connsiteX73" fmla="*/ 467180 w 887505"/>
              <a:gd name="connsiteY73" fmla="*/ 763371 h 900952"/>
              <a:gd name="connsiteX74" fmla="*/ 407475 w 887505"/>
              <a:gd name="connsiteY74" fmla="*/ 698489 h 900952"/>
              <a:gd name="connsiteX75" fmla="*/ 405121 w 887505"/>
              <a:gd name="connsiteY75" fmla="*/ 650214 h 900952"/>
              <a:gd name="connsiteX76" fmla="*/ 447681 w 887505"/>
              <a:gd name="connsiteY76" fmla="*/ 607721 h 900952"/>
              <a:gd name="connsiteX77" fmla="*/ 472222 w 887505"/>
              <a:gd name="connsiteY77" fmla="*/ 584660 h 900952"/>
              <a:gd name="connsiteX78" fmla="*/ 633385 w 887505"/>
              <a:gd name="connsiteY78" fmla="*/ 750865 h 900952"/>
              <a:gd name="connsiteX79" fmla="*/ 408819 w 887505"/>
              <a:gd name="connsiteY79" fmla="*/ 299649 h 900952"/>
              <a:gd name="connsiteX80" fmla="*/ 299831 w 887505"/>
              <a:gd name="connsiteY80" fmla="*/ 392837 h 900952"/>
              <a:gd name="connsiteX81" fmla="*/ 110093 w 887505"/>
              <a:gd name="connsiteY81" fmla="*/ 253324 h 900952"/>
              <a:gd name="connsiteX82" fmla="*/ 171143 w 887505"/>
              <a:gd name="connsiteY82" fmla="*/ 189182 h 900952"/>
              <a:gd name="connsiteX83" fmla="*/ 305546 w 887505"/>
              <a:gd name="connsiteY83" fmla="*/ 80731 h 900952"/>
              <a:gd name="connsiteX84" fmla="*/ 592237 w 887505"/>
              <a:gd name="connsiteY84" fmla="*/ 39986 h 900952"/>
              <a:gd name="connsiteX85" fmla="*/ 729128 w 887505"/>
              <a:gd name="connsiteY85" fmla="*/ 119660 h 900952"/>
              <a:gd name="connsiteX86" fmla="*/ 798851 w 887505"/>
              <a:gd name="connsiteY86" fmla="*/ 204309 h 900952"/>
              <a:gd name="connsiteX87" fmla="*/ 799927 w 887505"/>
              <a:gd name="connsiteY87" fmla="*/ 206932 h 900952"/>
              <a:gd name="connsiteX88" fmla="*/ 811693 w 887505"/>
              <a:gd name="connsiteY88" fmla="*/ 229657 h 900952"/>
              <a:gd name="connsiteX89" fmla="*/ 815324 w 887505"/>
              <a:gd name="connsiteY89" fmla="*/ 237524 h 900952"/>
              <a:gd name="connsiteX90" fmla="*/ 807525 w 887505"/>
              <a:gd name="connsiteY90" fmla="*/ 515945 h 900952"/>
              <a:gd name="connsiteX91" fmla="*/ 648110 w 887505"/>
              <a:gd name="connsiteY91" fmla="*/ 736544 h 900952"/>
              <a:gd name="connsiteX92" fmla="*/ 647975 w 887505"/>
              <a:gd name="connsiteY92" fmla="*/ 736477 h 900952"/>
              <a:gd name="connsiteX93" fmla="*/ 486678 w 887505"/>
              <a:gd name="connsiteY93" fmla="*/ 570137 h 900952"/>
              <a:gd name="connsiteX94" fmla="*/ 536163 w 887505"/>
              <a:gd name="connsiteY94" fmla="*/ 513592 h 900952"/>
              <a:gd name="connsiteX95" fmla="*/ 593313 w 887505"/>
              <a:gd name="connsiteY95" fmla="*/ 398754 h 900952"/>
              <a:gd name="connsiteX96" fmla="*/ 535154 w 887505"/>
              <a:gd name="connsiteY96" fmla="*/ 294203 h 900952"/>
              <a:gd name="connsiteX97" fmla="*/ 408819 w 887505"/>
              <a:gd name="connsiteY97" fmla="*/ 299649 h 900952"/>
              <a:gd name="connsiteX98" fmla="*/ 324708 w 887505"/>
              <a:gd name="connsiteY98" fmla="*/ 447231 h 900952"/>
              <a:gd name="connsiteX99" fmla="*/ 321750 w 887505"/>
              <a:gd name="connsiteY99" fmla="*/ 436675 h 900952"/>
              <a:gd name="connsiteX100" fmla="*/ 317648 w 887505"/>
              <a:gd name="connsiteY100" fmla="*/ 421614 h 900952"/>
              <a:gd name="connsiteX101" fmla="*/ 315967 w 887505"/>
              <a:gd name="connsiteY101" fmla="*/ 414689 h 900952"/>
              <a:gd name="connsiteX102" fmla="*/ 315564 w 887505"/>
              <a:gd name="connsiteY102" fmla="*/ 413210 h 900952"/>
              <a:gd name="connsiteX103" fmla="*/ 315564 w 887505"/>
              <a:gd name="connsiteY103" fmla="*/ 413075 h 900952"/>
              <a:gd name="connsiteX104" fmla="*/ 315564 w 887505"/>
              <a:gd name="connsiteY104" fmla="*/ 412941 h 900952"/>
              <a:gd name="connsiteX105" fmla="*/ 315631 w 887505"/>
              <a:gd name="connsiteY105" fmla="*/ 412873 h 900952"/>
              <a:gd name="connsiteX106" fmla="*/ 315564 w 887505"/>
              <a:gd name="connsiteY106" fmla="*/ 412403 h 900952"/>
              <a:gd name="connsiteX107" fmla="*/ 315564 w 887505"/>
              <a:gd name="connsiteY107" fmla="*/ 412268 h 900952"/>
              <a:gd name="connsiteX108" fmla="*/ 315564 w 887505"/>
              <a:gd name="connsiteY108" fmla="*/ 412134 h 900952"/>
              <a:gd name="connsiteX109" fmla="*/ 315228 w 887505"/>
              <a:gd name="connsiteY109" fmla="*/ 410050 h 900952"/>
              <a:gd name="connsiteX110" fmla="*/ 314488 w 887505"/>
              <a:gd name="connsiteY110" fmla="*/ 407629 h 900952"/>
              <a:gd name="connsiteX111" fmla="*/ 421123 w 887505"/>
              <a:gd name="connsiteY111" fmla="*/ 316458 h 900952"/>
              <a:gd name="connsiteX112" fmla="*/ 504966 w 887505"/>
              <a:gd name="connsiteY112" fmla="*/ 305364 h 900952"/>
              <a:gd name="connsiteX113" fmla="*/ 418031 w 887505"/>
              <a:gd name="connsiteY113" fmla="*/ 356799 h 900952"/>
              <a:gd name="connsiteX114" fmla="*/ 324708 w 887505"/>
              <a:gd name="connsiteY114" fmla="*/ 447231 h 900952"/>
              <a:gd name="connsiteX115" fmla="*/ 26452 w 887505"/>
              <a:gd name="connsiteY115" fmla="*/ 395728 h 900952"/>
              <a:gd name="connsiteX116" fmla="*/ 36336 w 887505"/>
              <a:gd name="connsiteY116" fmla="*/ 406486 h 900952"/>
              <a:gd name="connsiteX117" fmla="*/ 76206 w 887505"/>
              <a:gd name="connsiteY117" fmla="*/ 437952 h 900952"/>
              <a:gd name="connsiteX118" fmla="*/ 155275 w 887505"/>
              <a:gd name="connsiteY118" fmla="*/ 498800 h 900952"/>
              <a:gd name="connsiteX119" fmla="*/ 247253 w 887505"/>
              <a:gd name="connsiteY119" fmla="*/ 479369 h 900952"/>
              <a:gd name="connsiteX120" fmla="*/ 297612 w 887505"/>
              <a:gd name="connsiteY120" fmla="*/ 426926 h 900952"/>
              <a:gd name="connsiteX121" fmla="*/ 301713 w 887505"/>
              <a:gd name="connsiteY121" fmla="*/ 441852 h 900952"/>
              <a:gd name="connsiteX122" fmla="*/ 305949 w 887505"/>
              <a:gd name="connsiteY122" fmla="*/ 456913 h 900952"/>
              <a:gd name="connsiteX123" fmla="*/ 307563 w 887505"/>
              <a:gd name="connsiteY123" fmla="*/ 463770 h 900952"/>
              <a:gd name="connsiteX124" fmla="*/ 307630 w 887505"/>
              <a:gd name="connsiteY124" fmla="*/ 464107 h 900952"/>
              <a:gd name="connsiteX125" fmla="*/ 250144 w 887505"/>
              <a:gd name="connsiteY125" fmla="*/ 520315 h 900952"/>
              <a:gd name="connsiteX126" fmla="*/ 197768 w 887505"/>
              <a:gd name="connsiteY126" fmla="*/ 552925 h 900952"/>
              <a:gd name="connsiteX127" fmla="*/ 133087 w 887505"/>
              <a:gd name="connsiteY127" fmla="*/ 526703 h 900952"/>
              <a:gd name="connsiteX128" fmla="*/ 68205 w 887505"/>
              <a:gd name="connsiteY128" fmla="*/ 479302 h 900952"/>
              <a:gd name="connsiteX129" fmla="*/ 29007 w 887505"/>
              <a:gd name="connsiteY129" fmla="*/ 426320 h 900952"/>
              <a:gd name="connsiteX130" fmla="*/ 26452 w 887505"/>
              <a:gd name="connsiteY130" fmla="*/ 395728 h 900952"/>
              <a:gd name="connsiteX131" fmla="*/ 50254 w 887505"/>
              <a:gd name="connsiteY131" fmla="*/ 336494 h 900952"/>
              <a:gd name="connsiteX132" fmla="*/ 96646 w 887505"/>
              <a:gd name="connsiteY132" fmla="*/ 269461 h 900952"/>
              <a:gd name="connsiteX133" fmla="*/ 286115 w 887505"/>
              <a:gd name="connsiteY133" fmla="*/ 408436 h 900952"/>
              <a:gd name="connsiteX134" fmla="*/ 238916 w 887505"/>
              <a:gd name="connsiteY134" fmla="*/ 459064 h 900952"/>
              <a:gd name="connsiteX135" fmla="*/ 205567 w 887505"/>
              <a:gd name="connsiteY135" fmla="*/ 483941 h 900952"/>
              <a:gd name="connsiteX136" fmla="*/ 155477 w 887505"/>
              <a:gd name="connsiteY136" fmla="*/ 473721 h 900952"/>
              <a:gd name="connsiteX137" fmla="*/ 75870 w 887505"/>
              <a:gd name="connsiteY137" fmla="*/ 411529 h 900952"/>
              <a:gd name="connsiteX138" fmla="*/ 42589 w 887505"/>
              <a:gd name="connsiteY138" fmla="*/ 382752 h 900952"/>
              <a:gd name="connsiteX139" fmla="*/ 42858 w 887505"/>
              <a:gd name="connsiteY139" fmla="*/ 350479 h 900952"/>
              <a:gd name="connsiteX140" fmla="*/ 50254 w 887505"/>
              <a:gd name="connsiteY140" fmla="*/ 336494 h 90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887505" h="900952">
                <a:moveTo>
                  <a:pt x="26318" y="337301"/>
                </a:moveTo>
                <a:cubicBezTo>
                  <a:pt x="25847" y="337973"/>
                  <a:pt x="25444" y="338646"/>
                  <a:pt x="25040" y="339452"/>
                </a:cubicBezTo>
                <a:cubicBezTo>
                  <a:pt x="24906" y="339654"/>
                  <a:pt x="24906" y="339856"/>
                  <a:pt x="24771" y="340058"/>
                </a:cubicBezTo>
                <a:cubicBezTo>
                  <a:pt x="21947" y="345638"/>
                  <a:pt x="19325" y="351353"/>
                  <a:pt x="16838" y="357135"/>
                </a:cubicBezTo>
                <a:cubicBezTo>
                  <a:pt x="16300" y="357875"/>
                  <a:pt x="15762" y="358547"/>
                  <a:pt x="15426" y="359489"/>
                </a:cubicBezTo>
                <a:cubicBezTo>
                  <a:pt x="14821" y="360901"/>
                  <a:pt x="14350" y="362380"/>
                  <a:pt x="13812" y="363792"/>
                </a:cubicBezTo>
                <a:lnTo>
                  <a:pt x="13610" y="364128"/>
                </a:lnTo>
                <a:cubicBezTo>
                  <a:pt x="13543" y="364262"/>
                  <a:pt x="13543" y="364397"/>
                  <a:pt x="13476" y="364464"/>
                </a:cubicBezTo>
                <a:cubicBezTo>
                  <a:pt x="5408" y="385778"/>
                  <a:pt x="1979" y="407764"/>
                  <a:pt x="8366" y="430220"/>
                </a:cubicBezTo>
                <a:cubicBezTo>
                  <a:pt x="15493" y="455164"/>
                  <a:pt x="32638" y="475604"/>
                  <a:pt x="51733" y="492614"/>
                </a:cubicBezTo>
                <a:cubicBezTo>
                  <a:pt x="71903" y="510566"/>
                  <a:pt x="94225" y="526501"/>
                  <a:pt x="117018" y="541158"/>
                </a:cubicBezTo>
                <a:cubicBezTo>
                  <a:pt x="137458" y="554202"/>
                  <a:pt x="160318" y="569733"/>
                  <a:pt x="184993" y="573162"/>
                </a:cubicBezTo>
                <a:cubicBezTo>
                  <a:pt x="208122" y="576390"/>
                  <a:pt x="228494" y="566842"/>
                  <a:pt x="245975" y="552387"/>
                </a:cubicBezTo>
                <a:cubicBezTo>
                  <a:pt x="265877" y="535780"/>
                  <a:pt x="283762" y="516483"/>
                  <a:pt x="302251" y="498329"/>
                </a:cubicBezTo>
                <a:cubicBezTo>
                  <a:pt x="309782" y="491001"/>
                  <a:pt x="317312" y="483538"/>
                  <a:pt x="324842" y="476075"/>
                </a:cubicBezTo>
                <a:cubicBezTo>
                  <a:pt x="325582" y="475469"/>
                  <a:pt x="326187" y="474797"/>
                  <a:pt x="326792" y="474125"/>
                </a:cubicBezTo>
                <a:cubicBezTo>
                  <a:pt x="358662" y="442524"/>
                  <a:pt x="390531" y="410789"/>
                  <a:pt x="423208" y="379995"/>
                </a:cubicBezTo>
                <a:cubicBezTo>
                  <a:pt x="454875" y="350345"/>
                  <a:pt x="491788" y="322711"/>
                  <a:pt x="536903" y="321702"/>
                </a:cubicBezTo>
                <a:cubicBezTo>
                  <a:pt x="538247" y="321702"/>
                  <a:pt x="539457" y="321433"/>
                  <a:pt x="540533" y="321030"/>
                </a:cubicBezTo>
                <a:cubicBezTo>
                  <a:pt x="544433" y="323719"/>
                  <a:pt x="548265" y="326745"/>
                  <a:pt x="551762" y="330174"/>
                </a:cubicBezTo>
                <a:cubicBezTo>
                  <a:pt x="585245" y="362581"/>
                  <a:pt x="574016" y="409444"/>
                  <a:pt x="555191" y="446357"/>
                </a:cubicBezTo>
                <a:cubicBezTo>
                  <a:pt x="533541" y="488513"/>
                  <a:pt x="501671" y="525224"/>
                  <a:pt x="468659" y="558908"/>
                </a:cubicBezTo>
                <a:cubicBezTo>
                  <a:pt x="454741" y="573028"/>
                  <a:pt x="440487" y="587013"/>
                  <a:pt x="425359" y="599922"/>
                </a:cubicBezTo>
                <a:cubicBezTo>
                  <a:pt x="412450" y="610881"/>
                  <a:pt x="398801" y="621841"/>
                  <a:pt x="389456" y="636027"/>
                </a:cubicBezTo>
                <a:cubicBezTo>
                  <a:pt x="376076" y="654920"/>
                  <a:pt x="361620" y="674822"/>
                  <a:pt x="356107" y="697548"/>
                </a:cubicBezTo>
                <a:cubicBezTo>
                  <a:pt x="351266" y="717584"/>
                  <a:pt x="355972" y="738763"/>
                  <a:pt x="364444" y="757185"/>
                </a:cubicBezTo>
                <a:cubicBezTo>
                  <a:pt x="385287" y="802704"/>
                  <a:pt x="428990" y="830136"/>
                  <a:pt x="466911" y="860123"/>
                </a:cubicBezTo>
                <a:cubicBezTo>
                  <a:pt x="486140" y="875251"/>
                  <a:pt x="505705" y="893471"/>
                  <a:pt x="530717" y="897976"/>
                </a:cubicBezTo>
                <a:cubicBezTo>
                  <a:pt x="553779" y="902010"/>
                  <a:pt x="578857" y="894211"/>
                  <a:pt x="598154" y="881705"/>
                </a:cubicBezTo>
                <a:cubicBezTo>
                  <a:pt x="612408" y="872494"/>
                  <a:pt x="625048" y="859854"/>
                  <a:pt x="637823" y="848827"/>
                </a:cubicBezTo>
                <a:cubicBezTo>
                  <a:pt x="650530" y="837868"/>
                  <a:pt x="663103" y="826774"/>
                  <a:pt x="675609" y="815478"/>
                </a:cubicBezTo>
                <a:cubicBezTo>
                  <a:pt x="726842" y="769019"/>
                  <a:pt x="775319" y="719063"/>
                  <a:pt x="813845" y="661308"/>
                </a:cubicBezTo>
                <a:cubicBezTo>
                  <a:pt x="854455" y="600258"/>
                  <a:pt x="881147" y="530670"/>
                  <a:pt x="885585" y="457181"/>
                </a:cubicBezTo>
                <a:cubicBezTo>
                  <a:pt x="890560" y="374011"/>
                  <a:pt x="866423" y="292993"/>
                  <a:pt x="829376" y="219236"/>
                </a:cubicBezTo>
                <a:cubicBezTo>
                  <a:pt x="825342" y="210428"/>
                  <a:pt x="821173" y="201822"/>
                  <a:pt x="816265" y="193485"/>
                </a:cubicBezTo>
                <a:cubicBezTo>
                  <a:pt x="789371" y="146487"/>
                  <a:pt x="750980" y="107961"/>
                  <a:pt x="707546" y="76092"/>
                </a:cubicBezTo>
                <a:cubicBezTo>
                  <a:pt x="663708" y="44021"/>
                  <a:pt x="613685" y="20824"/>
                  <a:pt x="560166" y="10739"/>
                </a:cubicBezTo>
                <a:cubicBezTo>
                  <a:pt x="455951" y="-8692"/>
                  <a:pt x="349249" y="23110"/>
                  <a:pt x="263457" y="82950"/>
                </a:cubicBezTo>
                <a:cubicBezTo>
                  <a:pt x="212156" y="118719"/>
                  <a:pt x="165226" y="163363"/>
                  <a:pt x="122464" y="208814"/>
                </a:cubicBezTo>
                <a:cubicBezTo>
                  <a:pt x="86157" y="247273"/>
                  <a:pt x="50926" y="289766"/>
                  <a:pt x="26318" y="337301"/>
                </a:cubicBezTo>
                <a:close/>
                <a:moveTo>
                  <a:pt x="663372" y="798804"/>
                </a:moveTo>
                <a:cubicBezTo>
                  <a:pt x="662027" y="784617"/>
                  <a:pt x="660078" y="770498"/>
                  <a:pt x="656783" y="756782"/>
                </a:cubicBezTo>
                <a:cubicBezTo>
                  <a:pt x="736793" y="678722"/>
                  <a:pt x="808802" y="588425"/>
                  <a:pt x="842285" y="480915"/>
                </a:cubicBezTo>
                <a:cubicBezTo>
                  <a:pt x="853245" y="445684"/>
                  <a:pt x="859363" y="409108"/>
                  <a:pt x="860237" y="372599"/>
                </a:cubicBezTo>
                <a:cubicBezTo>
                  <a:pt x="866087" y="406957"/>
                  <a:pt x="867499" y="442053"/>
                  <a:pt x="863263" y="477218"/>
                </a:cubicBezTo>
                <a:cubicBezTo>
                  <a:pt x="847193" y="609066"/>
                  <a:pt x="757972" y="712608"/>
                  <a:pt x="663372" y="798804"/>
                </a:cubicBezTo>
                <a:close/>
                <a:moveTo>
                  <a:pt x="558821" y="837263"/>
                </a:moveTo>
                <a:cubicBezTo>
                  <a:pt x="564200" y="835918"/>
                  <a:pt x="569310" y="833766"/>
                  <a:pt x="574285" y="830606"/>
                </a:cubicBezTo>
                <a:cubicBezTo>
                  <a:pt x="575496" y="830203"/>
                  <a:pt x="576706" y="829530"/>
                  <a:pt x="577849" y="828589"/>
                </a:cubicBezTo>
                <a:cubicBezTo>
                  <a:pt x="578319" y="828119"/>
                  <a:pt x="578790" y="827715"/>
                  <a:pt x="579328" y="827312"/>
                </a:cubicBezTo>
                <a:cubicBezTo>
                  <a:pt x="579395" y="827244"/>
                  <a:pt x="579395" y="827244"/>
                  <a:pt x="579395" y="827244"/>
                </a:cubicBezTo>
                <a:cubicBezTo>
                  <a:pt x="579530" y="827110"/>
                  <a:pt x="579597" y="827043"/>
                  <a:pt x="579664" y="826976"/>
                </a:cubicBezTo>
                <a:cubicBezTo>
                  <a:pt x="591632" y="816756"/>
                  <a:pt x="603466" y="806401"/>
                  <a:pt x="615097" y="795913"/>
                </a:cubicBezTo>
                <a:cubicBezTo>
                  <a:pt x="623098" y="788651"/>
                  <a:pt x="631099" y="781390"/>
                  <a:pt x="638899" y="773927"/>
                </a:cubicBezTo>
                <a:cubicBezTo>
                  <a:pt x="639571" y="777625"/>
                  <a:pt x="640176" y="781323"/>
                  <a:pt x="640714" y="785021"/>
                </a:cubicBezTo>
                <a:cubicBezTo>
                  <a:pt x="642126" y="795509"/>
                  <a:pt x="643134" y="806065"/>
                  <a:pt x="643941" y="816554"/>
                </a:cubicBezTo>
                <a:cubicBezTo>
                  <a:pt x="626594" y="832758"/>
                  <a:pt x="608777" y="849231"/>
                  <a:pt x="589615" y="862543"/>
                </a:cubicBezTo>
                <a:cubicBezTo>
                  <a:pt x="577849" y="870679"/>
                  <a:pt x="563124" y="876797"/>
                  <a:pt x="548467" y="877940"/>
                </a:cubicBezTo>
                <a:cubicBezTo>
                  <a:pt x="551963" y="864426"/>
                  <a:pt x="555392" y="850777"/>
                  <a:pt x="558821" y="837263"/>
                </a:cubicBezTo>
                <a:close/>
                <a:moveTo>
                  <a:pt x="380849" y="689076"/>
                </a:moveTo>
                <a:cubicBezTo>
                  <a:pt x="389725" y="719399"/>
                  <a:pt x="418972" y="745823"/>
                  <a:pt x="440487" y="766666"/>
                </a:cubicBezTo>
                <a:cubicBezTo>
                  <a:pt x="463549" y="789122"/>
                  <a:pt x="488426" y="811780"/>
                  <a:pt x="515455" y="829396"/>
                </a:cubicBezTo>
                <a:cubicBezTo>
                  <a:pt x="522380" y="833901"/>
                  <a:pt x="529843" y="836792"/>
                  <a:pt x="537306" y="838137"/>
                </a:cubicBezTo>
                <a:cubicBezTo>
                  <a:pt x="534079" y="850508"/>
                  <a:pt x="530986" y="862946"/>
                  <a:pt x="527691" y="875452"/>
                </a:cubicBezTo>
                <a:cubicBezTo>
                  <a:pt x="526683" y="875049"/>
                  <a:pt x="525607" y="874914"/>
                  <a:pt x="524531" y="874511"/>
                </a:cubicBezTo>
                <a:cubicBezTo>
                  <a:pt x="502949" y="865838"/>
                  <a:pt x="485468" y="847818"/>
                  <a:pt x="467112" y="833901"/>
                </a:cubicBezTo>
                <a:cubicBezTo>
                  <a:pt x="435713" y="810032"/>
                  <a:pt x="399675" y="785222"/>
                  <a:pt x="383068" y="747907"/>
                </a:cubicBezTo>
                <a:cubicBezTo>
                  <a:pt x="376277" y="732577"/>
                  <a:pt x="372580" y="715836"/>
                  <a:pt x="377084" y="699430"/>
                </a:cubicBezTo>
                <a:cubicBezTo>
                  <a:pt x="378160" y="696001"/>
                  <a:pt x="379438" y="692505"/>
                  <a:pt x="380849" y="689076"/>
                </a:cubicBezTo>
                <a:close/>
                <a:moveTo>
                  <a:pt x="633385" y="750865"/>
                </a:moveTo>
                <a:cubicBezTo>
                  <a:pt x="611937" y="771372"/>
                  <a:pt x="589884" y="791072"/>
                  <a:pt x="567764" y="810032"/>
                </a:cubicBezTo>
                <a:cubicBezTo>
                  <a:pt x="558485" y="817159"/>
                  <a:pt x="548265" y="820857"/>
                  <a:pt x="536768" y="817092"/>
                </a:cubicBezTo>
                <a:cubicBezTo>
                  <a:pt x="525069" y="813260"/>
                  <a:pt x="515118" y="803645"/>
                  <a:pt x="505705" y="796182"/>
                </a:cubicBezTo>
                <a:cubicBezTo>
                  <a:pt x="492460" y="785693"/>
                  <a:pt x="479551" y="774801"/>
                  <a:pt x="467180" y="763371"/>
                </a:cubicBezTo>
                <a:cubicBezTo>
                  <a:pt x="446135" y="743940"/>
                  <a:pt x="422468" y="722963"/>
                  <a:pt x="407475" y="698489"/>
                </a:cubicBezTo>
                <a:cubicBezTo>
                  <a:pt x="397994" y="682890"/>
                  <a:pt x="395910" y="666350"/>
                  <a:pt x="405121" y="650214"/>
                </a:cubicBezTo>
                <a:cubicBezTo>
                  <a:pt x="415139" y="632666"/>
                  <a:pt x="432890" y="621034"/>
                  <a:pt x="447681" y="607721"/>
                </a:cubicBezTo>
                <a:cubicBezTo>
                  <a:pt x="455951" y="600191"/>
                  <a:pt x="464154" y="592526"/>
                  <a:pt x="472222" y="584660"/>
                </a:cubicBezTo>
                <a:cubicBezTo>
                  <a:pt x="525876" y="640129"/>
                  <a:pt x="579597" y="695531"/>
                  <a:pt x="633385" y="750865"/>
                </a:cubicBezTo>
                <a:close/>
                <a:moveTo>
                  <a:pt x="408819" y="299649"/>
                </a:moveTo>
                <a:cubicBezTo>
                  <a:pt x="364982" y="321366"/>
                  <a:pt x="331902" y="356530"/>
                  <a:pt x="299831" y="392837"/>
                </a:cubicBezTo>
                <a:cubicBezTo>
                  <a:pt x="241807" y="339654"/>
                  <a:pt x="178135" y="292926"/>
                  <a:pt x="110093" y="253324"/>
                </a:cubicBezTo>
                <a:cubicBezTo>
                  <a:pt x="129389" y="230935"/>
                  <a:pt x="150031" y="209487"/>
                  <a:pt x="171143" y="189182"/>
                </a:cubicBezTo>
                <a:cubicBezTo>
                  <a:pt x="212425" y="149109"/>
                  <a:pt x="255792" y="109911"/>
                  <a:pt x="305546" y="80731"/>
                </a:cubicBezTo>
                <a:cubicBezTo>
                  <a:pt x="391809" y="29901"/>
                  <a:pt x="495284" y="10336"/>
                  <a:pt x="592237" y="39986"/>
                </a:cubicBezTo>
                <a:cubicBezTo>
                  <a:pt x="643336" y="55585"/>
                  <a:pt x="689258" y="84563"/>
                  <a:pt x="729128" y="119660"/>
                </a:cubicBezTo>
                <a:cubicBezTo>
                  <a:pt x="756695" y="143932"/>
                  <a:pt x="780631" y="172507"/>
                  <a:pt x="798851" y="204309"/>
                </a:cubicBezTo>
                <a:cubicBezTo>
                  <a:pt x="799053" y="205184"/>
                  <a:pt x="799389" y="206058"/>
                  <a:pt x="799927" y="206932"/>
                </a:cubicBezTo>
                <a:cubicBezTo>
                  <a:pt x="803961" y="214395"/>
                  <a:pt x="807928" y="222060"/>
                  <a:pt x="811693" y="229657"/>
                </a:cubicBezTo>
                <a:cubicBezTo>
                  <a:pt x="812971" y="232279"/>
                  <a:pt x="814181" y="234902"/>
                  <a:pt x="815324" y="237524"/>
                </a:cubicBezTo>
                <a:cubicBezTo>
                  <a:pt x="852774" y="326812"/>
                  <a:pt x="844840" y="427867"/>
                  <a:pt x="807525" y="515945"/>
                </a:cubicBezTo>
                <a:cubicBezTo>
                  <a:pt x="771823" y="600191"/>
                  <a:pt x="713462" y="672267"/>
                  <a:pt x="648110" y="736544"/>
                </a:cubicBezTo>
                <a:cubicBezTo>
                  <a:pt x="648110" y="736544"/>
                  <a:pt x="648043" y="736477"/>
                  <a:pt x="647975" y="736477"/>
                </a:cubicBezTo>
                <a:cubicBezTo>
                  <a:pt x="594254" y="681008"/>
                  <a:pt x="540533" y="625539"/>
                  <a:pt x="486678" y="570137"/>
                </a:cubicBezTo>
                <a:cubicBezTo>
                  <a:pt x="504159" y="552118"/>
                  <a:pt x="520968" y="533494"/>
                  <a:pt x="536163" y="513592"/>
                </a:cubicBezTo>
                <a:cubicBezTo>
                  <a:pt x="561847" y="480243"/>
                  <a:pt x="587329" y="441314"/>
                  <a:pt x="593313" y="398754"/>
                </a:cubicBezTo>
                <a:cubicBezTo>
                  <a:pt x="599566" y="353774"/>
                  <a:pt x="576504" y="313298"/>
                  <a:pt x="535154" y="294203"/>
                </a:cubicBezTo>
                <a:cubicBezTo>
                  <a:pt x="494343" y="275176"/>
                  <a:pt x="448286" y="280017"/>
                  <a:pt x="408819" y="299649"/>
                </a:cubicBezTo>
                <a:close/>
                <a:moveTo>
                  <a:pt x="324708" y="447231"/>
                </a:moveTo>
                <a:cubicBezTo>
                  <a:pt x="323699" y="443667"/>
                  <a:pt x="322758" y="440171"/>
                  <a:pt x="321750" y="436675"/>
                </a:cubicBezTo>
                <a:cubicBezTo>
                  <a:pt x="320338" y="431699"/>
                  <a:pt x="318859" y="426657"/>
                  <a:pt x="317648" y="421614"/>
                </a:cubicBezTo>
                <a:cubicBezTo>
                  <a:pt x="317043" y="419395"/>
                  <a:pt x="316438" y="417042"/>
                  <a:pt x="315967" y="414689"/>
                </a:cubicBezTo>
                <a:cubicBezTo>
                  <a:pt x="315833" y="414218"/>
                  <a:pt x="315698" y="413680"/>
                  <a:pt x="315564" y="413210"/>
                </a:cubicBezTo>
                <a:cubicBezTo>
                  <a:pt x="315631" y="413142"/>
                  <a:pt x="315631" y="413142"/>
                  <a:pt x="315564" y="413075"/>
                </a:cubicBezTo>
                <a:cubicBezTo>
                  <a:pt x="315564" y="413075"/>
                  <a:pt x="315631" y="413008"/>
                  <a:pt x="315564" y="412941"/>
                </a:cubicBezTo>
                <a:cubicBezTo>
                  <a:pt x="315631" y="412873"/>
                  <a:pt x="315631" y="412873"/>
                  <a:pt x="315631" y="412873"/>
                </a:cubicBezTo>
                <a:cubicBezTo>
                  <a:pt x="315631" y="412739"/>
                  <a:pt x="315631" y="412537"/>
                  <a:pt x="315564" y="412403"/>
                </a:cubicBezTo>
                <a:cubicBezTo>
                  <a:pt x="315497" y="412336"/>
                  <a:pt x="315497" y="412336"/>
                  <a:pt x="315564" y="412268"/>
                </a:cubicBezTo>
                <a:cubicBezTo>
                  <a:pt x="315564" y="412134"/>
                  <a:pt x="315564" y="412134"/>
                  <a:pt x="315564" y="412134"/>
                </a:cubicBezTo>
                <a:cubicBezTo>
                  <a:pt x="315430" y="411461"/>
                  <a:pt x="315295" y="410722"/>
                  <a:pt x="315228" y="410050"/>
                </a:cubicBezTo>
                <a:cubicBezTo>
                  <a:pt x="315026" y="409108"/>
                  <a:pt x="314757" y="408436"/>
                  <a:pt x="314488" y="407629"/>
                </a:cubicBezTo>
                <a:cubicBezTo>
                  <a:pt x="345618" y="371860"/>
                  <a:pt x="377689" y="337167"/>
                  <a:pt x="421123" y="316458"/>
                </a:cubicBezTo>
                <a:cubicBezTo>
                  <a:pt x="446942" y="304221"/>
                  <a:pt x="477265" y="299313"/>
                  <a:pt x="504966" y="305364"/>
                </a:cubicBezTo>
                <a:cubicBezTo>
                  <a:pt x="472222" y="313903"/>
                  <a:pt x="443513" y="334074"/>
                  <a:pt x="418031" y="356799"/>
                </a:cubicBezTo>
                <a:cubicBezTo>
                  <a:pt x="385690" y="385643"/>
                  <a:pt x="355300" y="416706"/>
                  <a:pt x="324708" y="447231"/>
                </a:cubicBezTo>
                <a:close/>
                <a:moveTo>
                  <a:pt x="26452" y="395728"/>
                </a:moveTo>
                <a:cubicBezTo>
                  <a:pt x="29343" y="399628"/>
                  <a:pt x="32772" y="403192"/>
                  <a:pt x="36336" y="406486"/>
                </a:cubicBezTo>
                <a:cubicBezTo>
                  <a:pt x="48774" y="417782"/>
                  <a:pt x="62961" y="427665"/>
                  <a:pt x="76206" y="437952"/>
                </a:cubicBezTo>
                <a:cubicBezTo>
                  <a:pt x="102159" y="458257"/>
                  <a:pt x="127507" y="480983"/>
                  <a:pt x="155275" y="498800"/>
                </a:cubicBezTo>
                <a:cubicBezTo>
                  <a:pt x="189027" y="520315"/>
                  <a:pt x="220897" y="502901"/>
                  <a:pt x="247253" y="479369"/>
                </a:cubicBezTo>
                <a:cubicBezTo>
                  <a:pt x="265205" y="463434"/>
                  <a:pt x="281543" y="445348"/>
                  <a:pt x="297612" y="426926"/>
                </a:cubicBezTo>
                <a:cubicBezTo>
                  <a:pt x="298890" y="431901"/>
                  <a:pt x="300302" y="436876"/>
                  <a:pt x="301713" y="441852"/>
                </a:cubicBezTo>
                <a:cubicBezTo>
                  <a:pt x="303125" y="446827"/>
                  <a:pt x="304605" y="451870"/>
                  <a:pt x="305949" y="456913"/>
                </a:cubicBezTo>
                <a:cubicBezTo>
                  <a:pt x="306554" y="459199"/>
                  <a:pt x="307025" y="461484"/>
                  <a:pt x="307563" y="463770"/>
                </a:cubicBezTo>
                <a:lnTo>
                  <a:pt x="307630" y="464107"/>
                </a:lnTo>
                <a:cubicBezTo>
                  <a:pt x="288401" y="482865"/>
                  <a:pt x="269373" y="501557"/>
                  <a:pt x="250144" y="520315"/>
                </a:cubicBezTo>
                <a:cubicBezTo>
                  <a:pt x="235688" y="534435"/>
                  <a:pt x="219081" y="551580"/>
                  <a:pt x="197768" y="552925"/>
                </a:cubicBezTo>
                <a:cubicBezTo>
                  <a:pt x="174572" y="554471"/>
                  <a:pt x="151846" y="538335"/>
                  <a:pt x="133087" y="526703"/>
                </a:cubicBezTo>
                <a:cubicBezTo>
                  <a:pt x="110362" y="512583"/>
                  <a:pt x="88443" y="496918"/>
                  <a:pt x="68205" y="479302"/>
                </a:cubicBezTo>
                <a:cubicBezTo>
                  <a:pt x="51464" y="464712"/>
                  <a:pt x="35932" y="447836"/>
                  <a:pt x="29007" y="426320"/>
                </a:cubicBezTo>
                <a:cubicBezTo>
                  <a:pt x="25645" y="416033"/>
                  <a:pt x="25108" y="405814"/>
                  <a:pt x="26452" y="395728"/>
                </a:cubicBezTo>
                <a:close/>
                <a:moveTo>
                  <a:pt x="50254" y="336494"/>
                </a:moveTo>
                <a:cubicBezTo>
                  <a:pt x="63633" y="312827"/>
                  <a:pt x="79501" y="290640"/>
                  <a:pt x="96646" y="269461"/>
                </a:cubicBezTo>
                <a:cubicBezTo>
                  <a:pt x="164755" y="308659"/>
                  <a:pt x="228225" y="355320"/>
                  <a:pt x="286115" y="408436"/>
                </a:cubicBezTo>
                <a:cubicBezTo>
                  <a:pt x="270785" y="425850"/>
                  <a:pt x="255456" y="443196"/>
                  <a:pt x="238916" y="459064"/>
                </a:cubicBezTo>
                <a:cubicBezTo>
                  <a:pt x="228965" y="468477"/>
                  <a:pt x="218073" y="477957"/>
                  <a:pt x="205567" y="483941"/>
                </a:cubicBezTo>
                <a:cubicBezTo>
                  <a:pt x="186876" y="492749"/>
                  <a:pt x="171344" y="485891"/>
                  <a:pt x="155477" y="473721"/>
                </a:cubicBezTo>
                <a:cubicBezTo>
                  <a:pt x="128852" y="453147"/>
                  <a:pt x="102428" y="432237"/>
                  <a:pt x="75870" y="411529"/>
                </a:cubicBezTo>
                <a:cubicBezTo>
                  <a:pt x="64776" y="402855"/>
                  <a:pt x="50859" y="394518"/>
                  <a:pt x="42589" y="382752"/>
                </a:cubicBezTo>
                <a:cubicBezTo>
                  <a:pt x="35663" y="373070"/>
                  <a:pt x="38622" y="360833"/>
                  <a:pt x="42858" y="350479"/>
                </a:cubicBezTo>
                <a:cubicBezTo>
                  <a:pt x="45211" y="345705"/>
                  <a:pt x="47699" y="341066"/>
                  <a:pt x="50254" y="336494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9" name="任意多边形: 形状 128"/>
          <p:cNvSpPr/>
          <p:nvPr/>
        </p:nvSpPr>
        <p:spPr>
          <a:xfrm flipH="1">
            <a:off x="10713319" y="773570"/>
            <a:ext cx="238926" cy="477853"/>
          </a:xfrm>
          <a:custGeom>
            <a:avLst/>
            <a:gdLst>
              <a:gd name="connsiteX0" fmla="*/ 5043 w 215152"/>
              <a:gd name="connsiteY0" fmla="*/ 389225 h 430305"/>
              <a:gd name="connsiteX1" fmla="*/ 11632 w 215152"/>
              <a:gd name="connsiteY1" fmla="*/ 431247 h 430305"/>
              <a:gd name="connsiteX2" fmla="*/ 211522 w 215152"/>
              <a:gd name="connsiteY2" fmla="*/ 109661 h 430305"/>
              <a:gd name="connsiteX3" fmla="*/ 208497 w 215152"/>
              <a:gd name="connsiteY3" fmla="*/ 5043 h 430305"/>
              <a:gd name="connsiteX4" fmla="*/ 190545 w 215152"/>
              <a:gd name="connsiteY4" fmla="*/ 113359 h 430305"/>
              <a:gd name="connsiteX5" fmla="*/ 5043 w 215152"/>
              <a:gd name="connsiteY5" fmla="*/ 389225 h 430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152" h="430305">
                <a:moveTo>
                  <a:pt x="5043" y="389225"/>
                </a:moveTo>
                <a:cubicBezTo>
                  <a:pt x="8270" y="402941"/>
                  <a:pt x="10287" y="417061"/>
                  <a:pt x="11632" y="431247"/>
                </a:cubicBezTo>
                <a:cubicBezTo>
                  <a:pt x="106232" y="345052"/>
                  <a:pt x="195520" y="241509"/>
                  <a:pt x="211522" y="109661"/>
                </a:cubicBezTo>
                <a:cubicBezTo>
                  <a:pt x="215825" y="74497"/>
                  <a:pt x="214346" y="39400"/>
                  <a:pt x="208497" y="5043"/>
                </a:cubicBezTo>
                <a:cubicBezTo>
                  <a:pt x="207623" y="41619"/>
                  <a:pt x="201504" y="78127"/>
                  <a:pt x="190545" y="113359"/>
                </a:cubicBezTo>
                <a:cubicBezTo>
                  <a:pt x="157062" y="220868"/>
                  <a:pt x="85120" y="311165"/>
                  <a:pt x="5043" y="389225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0" name="任意多边形: 形状 129"/>
          <p:cNvSpPr/>
          <p:nvPr/>
        </p:nvSpPr>
        <p:spPr>
          <a:xfrm flipH="1">
            <a:off x="10960458" y="1219168"/>
            <a:ext cx="111997" cy="119463"/>
          </a:xfrm>
          <a:custGeom>
            <a:avLst/>
            <a:gdLst>
              <a:gd name="connsiteX0" fmla="*/ 15330 w 100852"/>
              <a:gd name="connsiteY0" fmla="*/ 68446 h 107576"/>
              <a:gd name="connsiteX1" fmla="*/ 5043 w 100852"/>
              <a:gd name="connsiteY1" fmla="*/ 109056 h 107576"/>
              <a:gd name="connsiteX2" fmla="*/ 46191 w 100852"/>
              <a:gd name="connsiteY2" fmla="*/ 93659 h 107576"/>
              <a:gd name="connsiteX3" fmla="*/ 100517 w 100852"/>
              <a:gd name="connsiteY3" fmla="*/ 47670 h 107576"/>
              <a:gd name="connsiteX4" fmla="*/ 97289 w 100852"/>
              <a:gd name="connsiteY4" fmla="*/ 16137 h 107576"/>
              <a:gd name="connsiteX5" fmla="*/ 95474 w 100852"/>
              <a:gd name="connsiteY5" fmla="*/ 5043 h 107576"/>
              <a:gd name="connsiteX6" fmla="*/ 71673 w 100852"/>
              <a:gd name="connsiteY6" fmla="*/ 27029 h 107576"/>
              <a:gd name="connsiteX7" fmla="*/ 36240 w 100852"/>
              <a:gd name="connsiteY7" fmla="*/ 58091 h 107576"/>
              <a:gd name="connsiteX8" fmla="*/ 35971 w 100852"/>
              <a:gd name="connsiteY8" fmla="*/ 58360 h 107576"/>
              <a:gd name="connsiteX9" fmla="*/ 35904 w 100852"/>
              <a:gd name="connsiteY9" fmla="*/ 58427 h 107576"/>
              <a:gd name="connsiteX10" fmla="*/ 34424 w 100852"/>
              <a:gd name="connsiteY10" fmla="*/ 59705 h 107576"/>
              <a:gd name="connsiteX11" fmla="*/ 30861 w 100852"/>
              <a:gd name="connsiteY11" fmla="*/ 61722 h 107576"/>
              <a:gd name="connsiteX12" fmla="*/ 15330 w 100852"/>
              <a:gd name="connsiteY12" fmla="*/ 68446 h 107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852" h="107576">
                <a:moveTo>
                  <a:pt x="15330" y="68446"/>
                </a:moveTo>
                <a:cubicBezTo>
                  <a:pt x="11901" y="81960"/>
                  <a:pt x="8472" y="95542"/>
                  <a:pt x="5043" y="109056"/>
                </a:cubicBezTo>
                <a:cubicBezTo>
                  <a:pt x="19700" y="107913"/>
                  <a:pt x="34424" y="101794"/>
                  <a:pt x="46191" y="93659"/>
                </a:cubicBezTo>
                <a:cubicBezTo>
                  <a:pt x="65353" y="80346"/>
                  <a:pt x="83103" y="63874"/>
                  <a:pt x="100517" y="47670"/>
                </a:cubicBezTo>
                <a:cubicBezTo>
                  <a:pt x="99710" y="37181"/>
                  <a:pt x="98701" y="26625"/>
                  <a:pt x="97289" y="16137"/>
                </a:cubicBezTo>
                <a:cubicBezTo>
                  <a:pt x="96819" y="12439"/>
                  <a:pt x="96214" y="8741"/>
                  <a:pt x="95474" y="5043"/>
                </a:cubicBezTo>
                <a:cubicBezTo>
                  <a:pt x="87608" y="12506"/>
                  <a:pt x="79674" y="19834"/>
                  <a:pt x="71673" y="27029"/>
                </a:cubicBezTo>
                <a:cubicBezTo>
                  <a:pt x="60041" y="37517"/>
                  <a:pt x="48208" y="47939"/>
                  <a:pt x="36240" y="58091"/>
                </a:cubicBezTo>
                <a:cubicBezTo>
                  <a:pt x="36173" y="58159"/>
                  <a:pt x="36173" y="58226"/>
                  <a:pt x="35971" y="58360"/>
                </a:cubicBezTo>
                <a:cubicBezTo>
                  <a:pt x="35971" y="58360"/>
                  <a:pt x="35971" y="58360"/>
                  <a:pt x="35904" y="58427"/>
                </a:cubicBezTo>
                <a:cubicBezTo>
                  <a:pt x="35366" y="58831"/>
                  <a:pt x="34895" y="59302"/>
                  <a:pt x="34424" y="59705"/>
                </a:cubicBezTo>
                <a:cubicBezTo>
                  <a:pt x="33214" y="60646"/>
                  <a:pt x="32004" y="61319"/>
                  <a:pt x="30861" y="61722"/>
                </a:cubicBezTo>
                <a:cubicBezTo>
                  <a:pt x="25818" y="64949"/>
                  <a:pt x="20708" y="67101"/>
                  <a:pt x="15330" y="68446"/>
                </a:cubicBezTo>
                <a:close/>
              </a:path>
            </a:pathLst>
          </a:custGeom>
          <a:solidFill>
            <a:srgbClr val="C70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1" name="任意多边形: 形状 130"/>
          <p:cNvSpPr/>
          <p:nvPr/>
        </p:nvSpPr>
        <p:spPr>
          <a:xfrm flipH="1">
            <a:off x="11078385" y="1125015"/>
            <a:ext cx="186661" cy="216527"/>
          </a:xfrm>
          <a:custGeom>
            <a:avLst/>
            <a:gdLst>
              <a:gd name="connsiteX0" fmla="*/ 10786 w 168088"/>
              <a:gd name="connsiteY0" fmla="*/ 5043 h 194982"/>
              <a:gd name="connsiteX1" fmla="*/ 7020 w 168088"/>
              <a:gd name="connsiteY1" fmla="*/ 15464 h 194982"/>
              <a:gd name="connsiteX2" fmla="*/ 13004 w 168088"/>
              <a:gd name="connsiteY2" fmla="*/ 63941 h 194982"/>
              <a:gd name="connsiteX3" fmla="*/ 97048 w 168088"/>
              <a:gd name="connsiteY3" fmla="*/ 149935 h 194982"/>
              <a:gd name="connsiteX4" fmla="*/ 154467 w 168088"/>
              <a:gd name="connsiteY4" fmla="*/ 190545 h 194982"/>
              <a:gd name="connsiteX5" fmla="*/ 157627 w 168088"/>
              <a:gd name="connsiteY5" fmla="*/ 191486 h 194982"/>
              <a:gd name="connsiteX6" fmla="*/ 167242 w 168088"/>
              <a:gd name="connsiteY6" fmla="*/ 154170 h 194982"/>
              <a:gd name="connsiteX7" fmla="*/ 145391 w 168088"/>
              <a:gd name="connsiteY7" fmla="*/ 145430 h 194982"/>
              <a:gd name="connsiteX8" fmla="*/ 70423 w 168088"/>
              <a:gd name="connsiteY8" fmla="*/ 82699 h 194982"/>
              <a:gd name="connsiteX9" fmla="*/ 10786 w 168088"/>
              <a:gd name="connsiteY9" fmla="*/ 5043 h 194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088" h="194982">
                <a:moveTo>
                  <a:pt x="10786" y="5043"/>
                </a:moveTo>
                <a:cubicBezTo>
                  <a:pt x="9374" y="8472"/>
                  <a:pt x="8029" y="11901"/>
                  <a:pt x="7020" y="15464"/>
                </a:cubicBezTo>
                <a:cubicBezTo>
                  <a:pt x="2516" y="31802"/>
                  <a:pt x="6214" y="48611"/>
                  <a:pt x="13004" y="63941"/>
                </a:cubicBezTo>
                <a:cubicBezTo>
                  <a:pt x="29611" y="101256"/>
                  <a:pt x="65650" y="125999"/>
                  <a:pt x="97048" y="149935"/>
                </a:cubicBezTo>
                <a:cubicBezTo>
                  <a:pt x="115404" y="163852"/>
                  <a:pt x="132885" y="181871"/>
                  <a:pt x="154467" y="190545"/>
                </a:cubicBezTo>
                <a:cubicBezTo>
                  <a:pt x="155543" y="191016"/>
                  <a:pt x="156619" y="191083"/>
                  <a:pt x="157627" y="191486"/>
                </a:cubicBezTo>
                <a:cubicBezTo>
                  <a:pt x="160855" y="179048"/>
                  <a:pt x="164015" y="166609"/>
                  <a:pt x="167242" y="154170"/>
                </a:cubicBezTo>
                <a:cubicBezTo>
                  <a:pt x="159779" y="152826"/>
                  <a:pt x="152316" y="150002"/>
                  <a:pt x="145391" y="145430"/>
                </a:cubicBezTo>
                <a:cubicBezTo>
                  <a:pt x="118362" y="127747"/>
                  <a:pt x="93485" y="105156"/>
                  <a:pt x="70423" y="82699"/>
                </a:cubicBezTo>
                <a:cubicBezTo>
                  <a:pt x="48908" y="61856"/>
                  <a:pt x="19661" y="35366"/>
                  <a:pt x="10786" y="5043"/>
                </a:cubicBezTo>
                <a:close/>
              </a:path>
            </a:pathLst>
          </a:custGeom>
          <a:solidFill>
            <a:srgbClr val="C70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2" name="任意多边形: 形状 131"/>
          <p:cNvSpPr/>
          <p:nvPr/>
        </p:nvSpPr>
        <p:spPr>
          <a:xfrm flipH="1">
            <a:off x="10969638" y="1009062"/>
            <a:ext cx="268792" cy="268792"/>
          </a:xfrm>
          <a:custGeom>
            <a:avLst/>
            <a:gdLst>
              <a:gd name="connsiteX0" fmla="*/ 11023 w 242047"/>
              <a:gd name="connsiteY0" fmla="*/ 70597 h 242047"/>
              <a:gd name="connsiteX1" fmla="*/ 13376 w 242047"/>
              <a:gd name="connsiteY1" fmla="*/ 118872 h 242047"/>
              <a:gd name="connsiteX2" fmla="*/ 73081 w 242047"/>
              <a:gd name="connsiteY2" fmla="*/ 183754 h 242047"/>
              <a:gd name="connsiteX3" fmla="*/ 111607 w 242047"/>
              <a:gd name="connsiteY3" fmla="*/ 216565 h 242047"/>
              <a:gd name="connsiteX4" fmla="*/ 142670 w 242047"/>
              <a:gd name="connsiteY4" fmla="*/ 237475 h 242047"/>
              <a:gd name="connsiteX5" fmla="*/ 173665 w 242047"/>
              <a:gd name="connsiteY5" fmla="*/ 230415 h 242047"/>
              <a:gd name="connsiteX6" fmla="*/ 239287 w 242047"/>
              <a:gd name="connsiteY6" fmla="*/ 171248 h 242047"/>
              <a:gd name="connsiteX7" fmla="*/ 78124 w 242047"/>
              <a:gd name="connsiteY7" fmla="*/ 5043 h 242047"/>
              <a:gd name="connsiteX8" fmla="*/ 53583 w 242047"/>
              <a:gd name="connsiteY8" fmla="*/ 28104 h 242047"/>
              <a:gd name="connsiteX9" fmla="*/ 11023 w 242047"/>
              <a:gd name="connsiteY9" fmla="*/ 70597 h 242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2047" h="242047">
                <a:moveTo>
                  <a:pt x="11023" y="70597"/>
                </a:moveTo>
                <a:cubicBezTo>
                  <a:pt x="1745" y="86733"/>
                  <a:pt x="3829" y="103341"/>
                  <a:pt x="13376" y="118872"/>
                </a:cubicBezTo>
                <a:cubicBezTo>
                  <a:pt x="28370" y="143413"/>
                  <a:pt x="52037" y="164390"/>
                  <a:pt x="73081" y="183754"/>
                </a:cubicBezTo>
                <a:cubicBezTo>
                  <a:pt x="85452" y="195117"/>
                  <a:pt x="98362" y="206076"/>
                  <a:pt x="111607" y="216565"/>
                </a:cubicBezTo>
                <a:cubicBezTo>
                  <a:pt x="121087" y="224028"/>
                  <a:pt x="130971" y="233643"/>
                  <a:pt x="142670" y="237475"/>
                </a:cubicBezTo>
                <a:cubicBezTo>
                  <a:pt x="154234" y="241240"/>
                  <a:pt x="164387" y="237542"/>
                  <a:pt x="173665" y="230415"/>
                </a:cubicBezTo>
                <a:cubicBezTo>
                  <a:pt x="195786" y="211455"/>
                  <a:pt x="217839" y="191755"/>
                  <a:pt x="239287" y="171248"/>
                </a:cubicBezTo>
                <a:cubicBezTo>
                  <a:pt x="185566" y="115846"/>
                  <a:pt x="131778" y="60512"/>
                  <a:pt x="78124" y="5043"/>
                </a:cubicBezTo>
                <a:cubicBezTo>
                  <a:pt x="70056" y="12909"/>
                  <a:pt x="61853" y="20574"/>
                  <a:pt x="53583" y="28104"/>
                </a:cubicBezTo>
                <a:cubicBezTo>
                  <a:pt x="38791" y="41417"/>
                  <a:pt x="21041" y="53049"/>
                  <a:pt x="11023" y="70597"/>
                </a:cubicBezTo>
                <a:close/>
              </a:path>
            </a:pathLst>
          </a:custGeom>
          <a:solidFill>
            <a:srgbClr val="C70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3" name="任意多边形: 形状 132"/>
          <p:cNvSpPr/>
          <p:nvPr/>
        </p:nvSpPr>
        <p:spPr>
          <a:xfrm flipH="1">
            <a:off x="11115985" y="696255"/>
            <a:ext cx="216527" cy="164262"/>
          </a:xfrm>
          <a:custGeom>
            <a:avLst/>
            <a:gdLst>
              <a:gd name="connsiteX0" fmla="*/ 5043 w 194982"/>
              <a:gd name="connsiteY0" fmla="*/ 109828 h 147917"/>
              <a:gd name="connsiteX1" fmla="*/ 5782 w 194982"/>
              <a:gd name="connsiteY1" fmla="*/ 112249 h 147917"/>
              <a:gd name="connsiteX2" fmla="*/ 6118 w 194982"/>
              <a:gd name="connsiteY2" fmla="*/ 114333 h 147917"/>
              <a:gd name="connsiteX3" fmla="*/ 6118 w 194982"/>
              <a:gd name="connsiteY3" fmla="*/ 114468 h 147917"/>
              <a:gd name="connsiteX4" fmla="*/ 6118 w 194982"/>
              <a:gd name="connsiteY4" fmla="*/ 114602 h 147917"/>
              <a:gd name="connsiteX5" fmla="*/ 6186 w 194982"/>
              <a:gd name="connsiteY5" fmla="*/ 115073 h 147917"/>
              <a:gd name="connsiteX6" fmla="*/ 6118 w 194982"/>
              <a:gd name="connsiteY6" fmla="*/ 115140 h 147917"/>
              <a:gd name="connsiteX7" fmla="*/ 6118 w 194982"/>
              <a:gd name="connsiteY7" fmla="*/ 115274 h 147917"/>
              <a:gd name="connsiteX8" fmla="*/ 6118 w 194982"/>
              <a:gd name="connsiteY8" fmla="*/ 115409 h 147917"/>
              <a:gd name="connsiteX9" fmla="*/ 6522 w 194982"/>
              <a:gd name="connsiteY9" fmla="*/ 116888 h 147917"/>
              <a:gd name="connsiteX10" fmla="*/ 8203 w 194982"/>
              <a:gd name="connsiteY10" fmla="*/ 123813 h 147917"/>
              <a:gd name="connsiteX11" fmla="*/ 12304 w 194982"/>
              <a:gd name="connsiteY11" fmla="*/ 138874 h 147917"/>
              <a:gd name="connsiteX12" fmla="*/ 15262 w 194982"/>
              <a:gd name="connsiteY12" fmla="*/ 149430 h 147917"/>
              <a:gd name="connsiteX13" fmla="*/ 108518 w 194982"/>
              <a:gd name="connsiteY13" fmla="*/ 59066 h 147917"/>
              <a:gd name="connsiteX14" fmla="*/ 195453 w 194982"/>
              <a:gd name="connsiteY14" fmla="*/ 7631 h 147917"/>
              <a:gd name="connsiteX15" fmla="*/ 111611 w 194982"/>
              <a:gd name="connsiteY15" fmla="*/ 18725 h 147917"/>
              <a:gd name="connsiteX16" fmla="*/ 5043 w 194982"/>
              <a:gd name="connsiteY16" fmla="*/ 109828 h 147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4982" h="147917">
                <a:moveTo>
                  <a:pt x="5043" y="109828"/>
                </a:moveTo>
                <a:cubicBezTo>
                  <a:pt x="5312" y="110635"/>
                  <a:pt x="5648" y="111307"/>
                  <a:pt x="5782" y="112249"/>
                </a:cubicBezTo>
                <a:cubicBezTo>
                  <a:pt x="5849" y="112921"/>
                  <a:pt x="5984" y="113594"/>
                  <a:pt x="6118" y="114333"/>
                </a:cubicBezTo>
                <a:cubicBezTo>
                  <a:pt x="6118" y="114333"/>
                  <a:pt x="6118" y="114333"/>
                  <a:pt x="6118" y="114468"/>
                </a:cubicBezTo>
                <a:cubicBezTo>
                  <a:pt x="6051" y="114535"/>
                  <a:pt x="6051" y="114535"/>
                  <a:pt x="6118" y="114602"/>
                </a:cubicBezTo>
                <a:cubicBezTo>
                  <a:pt x="6118" y="114737"/>
                  <a:pt x="6118" y="114938"/>
                  <a:pt x="6186" y="115073"/>
                </a:cubicBezTo>
                <a:cubicBezTo>
                  <a:pt x="6186" y="115073"/>
                  <a:pt x="6186" y="115073"/>
                  <a:pt x="6118" y="115140"/>
                </a:cubicBezTo>
                <a:cubicBezTo>
                  <a:pt x="6186" y="115207"/>
                  <a:pt x="6118" y="115274"/>
                  <a:pt x="6118" y="115274"/>
                </a:cubicBezTo>
                <a:cubicBezTo>
                  <a:pt x="6186" y="115342"/>
                  <a:pt x="6186" y="115342"/>
                  <a:pt x="6118" y="115409"/>
                </a:cubicBezTo>
                <a:cubicBezTo>
                  <a:pt x="6253" y="115880"/>
                  <a:pt x="6387" y="116417"/>
                  <a:pt x="6522" y="116888"/>
                </a:cubicBezTo>
                <a:cubicBezTo>
                  <a:pt x="6992" y="119241"/>
                  <a:pt x="7598" y="121527"/>
                  <a:pt x="8203" y="123813"/>
                </a:cubicBezTo>
                <a:cubicBezTo>
                  <a:pt x="9413" y="128923"/>
                  <a:pt x="10892" y="133899"/>
                  <a:pt x="12304" y="138874"/>
                </a:cubicBezTo>
                <a:cubicBezTo>
                  <a:pt x="13313" y="142370"/>
                  <a:pt x="14254" y="145866"/>
                  <a:pt x="15262" y="149430"/>
                </a:cubicBezTo>
                <a:cubicBezTo>
                  <a:pt x="45855" y="118905"/>
                  <a:pt x="76245" y="87842"/>
                  <a:pt x="108518" y="59066"/>
                </a:cubicBezTo>
                <a:cubicBezTo>
                  <a:pt x="134000" y="36340"/>
                  <a:pt x="162709" y="16237"/>
                  <a:pt x="195453" y="7631"/>
                </a:cubicBezTo>
                <a:cubicBezTo>
                  <a:pt x="167752" y="1580"/>
                  <a:pt x="137429" y="6488"/>
                  <a:pt x="111611" y="18725"/>
                </a:cubicBezTo>
                <a:cubicBezTo>
                  <a:pt x="68244" y="39366"/>
                  <a:pt x="36240" y="74059"/>
                  <a:pt x="5043" y="109828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4" name="任意多边形: 形状 133"/>
          <p:cNvSpPr/>
          <p:nvPr/>
        </p:nvSpPr>
        <p:spPr>
          <a:xfrm flipH="1">
            <a:off x="10738033" y="388507"/>
            <a:ext cx="821309" cy="798910"/>
          </a:xfrm>
          <a:custGeom>
            <a:avLst/>
            <a:gdLst>
              <a:gd name="connsiteX0" fmla="*/ 5043 w 739588"/>
              <a:gd name="connsiteY0" fmla="*/ 232448 h 719417"/>
              <a:gd name="connsiteX1" fmla="*/ 194781 w 739588"/>
              <a:gd name="connsiteY1" fmla="*/ 371962 h 719417"/>
              <a:gd name="connsiteX2" fmla="*/ 303769 w 739588"/>
              <a:gd name="connsiteY2" fmla="*/ 278774 h 719417"/>
              <a:gd name="connsiteX3" fmla="*/ 430104 w 739588"/>
              <a:gd name="connsiteY3" fmla="*/ 273193 h 719417"/>
              <a:gd name="connsiteX4" fmla="*/ 488263 w 739588"/>
              <a:gd name="connsiteY4" fmla="*/ 377744 h 719417"/>
              <a:gd name="connsiteX5" fmla="*/ 431113 w 739588"/>
              <a:gd name="connsiteY5" fmla="*/ 492582 h 719417"/>
              <a:gd name="connsiteX6" fmla="*/ 381628 w 739588"/>
              <a:gd name="connsiteY6" fmla="*/ 549127 h 719417"/>
              <a:gd name="connsiteX7" fmla="*/ 542925 w 739588"/>
              <a:gd name="connsiteY7" fmla="*/ 715467 h 719417"/>
              <a:gd name="connsiteX8" fmla="*/ 543059 w 739588"/>
              <a:gd name="connsiteY8" fmla="*/ 715534 h 719417"/>
              <a:gd name="connsiteX9" fmla="*/ 702474 w 739588"/>
              <a:gd name="connsiteY9" fmla="*/ 494935 h 719417"/>
              <a:gd name="connsiteX10" fmla="*/ 710274 w 739588"/>
              <a:gd name="connsiteY10" fmla="*/ 216514 h 719417"/>
              <a:gd name="connsiteX11" fmla="*/ 706643 w 739588"/>
              <a:gd name="connsiteY11" fmla="*/ 208647 h 719417"/>
              <a:gd name="connsiteX12" fmla="*/ 694877 w 739588"/>
              <a:gd name="connsiteY12" fmla="*/ 185922 h 719417"/>
              <a:gd name="connsiteX13" fmla="*/ 693801 w 739588"/>
              <a:gd name="connsiteY13" fmla="*/ 183299 h 719417"/>
              <a:gd name="connsiteX14" fmla="*/ 624078 w 739588"/>
              <a:gd name="connsiteY14" fmla="*/ 98650 h 719417"/>
              <a:gd name="connsiteX15" fmla="*/ 487187 w 739588"/>
              <a:gd name="connsiteY15" fmla="*/ 18976 h 719417"/>
              <a:gd name="connsiteX16" fmla="*/ 200496 w 739588"/>
              <a:gd name="connsiteY16" fmla="*/ 59721 h 719417"/>
              <a:gd name="connsiteX17" fmla="*/ 66092 w 739588"/>
              <a:gd name="connsiteY17" fmla="*/ 168172 h 719417"/>
              <a:gd name="connsiteX18" fmla="*/ 5043 w 739588"/>
              <a:gd name="connsiteY18" fmla="*/ 232448 h 719417"/>
              <a:gd name="connsiteX19" fmla="*/ 665898 w 739588"/>
              <a:gd name="connsiteY19" fmla="*/ 331352 h 719417"/>
              <a:gd name="connsiteX20" fmla="*/ 621187 w 739588"/>
              <a:gd name="connsiteY20" fmla="*/ 311921 h 719417"/>
              <a:gd name="connsiteX21" fmla="*/ 665898 w 739588"/>
              <a:gd name="connsiteY21" fmla="*/ 331352 h 719417"/>
              <a:gd name="connsiteX22" fmla="*/ 529612 w 739588"/>
              <a:gd name="connsiteY22" fmla="*/ 193788 h 719417"/>
              <a:gd name="connsiteX23" fmla="*/ 544270 w 739588"/>
              <a:gd name="connsiteY23" fmla="*/ 193049 h 719417"/>
              <a:gd name="connsiteX24" fmla="*/ 545009 w 739588"/>
              <a:gd name="connsiteY24" fmla="*/ 207706 h 719417"/>
              <a:gd name="connsiteX25" fmla="*/ 533378 w 739588"/>
              <a:gd name="connsiteY25" fmla="*/ 220884 h 719417"/>
              <a:gd name="connsiteX26" fmla="*/ 531159 w 739588"/>
              <a:gd name="connsiteY26" fmla="*/ 223910 h 719417"/>
              <a:gd name="connsiteX27" fmla="*/ 530621 w 739588"/>
              <a:gd name="connsiteY27" fmla="*/ 224649 h 719417"/>
              <a:gd name="connsiteX28" fmla="*/ 530218 w 739588"/>
              <a:gd name="connsiteY28" fmla="*/ 225322 h 719417"/>
              <a:gd name="connsiteX29" fmla="*/ 526520 w 739588"/>
              <a:gd name="connsiteY29" fmla="*/ 231574 h 719417"/>
              <a:gd name="connsiteX30" fmla="*/ 523696 w 739588"/>
              <a:gd name="connsiteY30" fmla="*/ 237357 h 719417"/>
              <a:gd name="connsiteX31" fmla="*/ 522620 w 739588"/>
              <a:gd name="connsiteY31" fmla="*/ 239912 h 719417"/>
              <a:gd name="connsiteX32" fmla="*/ 522553 w 739588"/>
              <a:gd name="connsiteY32" fmla="*/ 239979 h 719417"/>
              <a:gd name="connsiteX33" fmla="*/ 522284 w 739588"/>
              <a:gd name="connsiteY33" fmla="*/ 240786 h 719417"/>
              <a:gd name="connsiteX34" fmla="*/ 521141 w 739588"/>
              <a:gd name="connsiteY34" fmla="*/ 245828 h 719417"/>
              <a:gd name="connsiteX35" fmla="*/ 520737 w 739588"/>
              <a:gd name="connsiteY35" fmla="*/ 248047 h 719417"/>
              <a:gd name="connsiteX36" fmla="*/ 520872 w 739588"/>
              <a:gd name="connsiteY36" fmla="*/ 248182 h 719417"/>
              <a:gd name="connsiteX37" fmla="*/ 520939 w 739588"/>
              <a:gd name="connsiteY37" fmla="*/ 250199 h 719417"/>
              <a:gd name="connsiteX38" fmla="*/ 520939 w 739588"/>
              <a:gd name="connsiteY38" fmla="*/ 250602 h 719417"/>
              <a:gd name="connsiteX39" fmla="*/ 521611 w 739588"/>
              <a:gd name="connsiteY39" fmla="*/ 252754 h 719417"/>
              <a:gd name="connsiteX40" fmla="*/ 521611 w 739588"/>
              <a:gd name="connsiteY40" fmla="*/ 252888 h 719417"/>
              <a:gd name="connsiteX41" fmla="*/ 522485 w 739588"/>
              <a:gd name="connsiteY41" fmla="*/ 253359 h 719417"/>
              <a:gd name="connsiteX42" fmla="*/ 522687 w 739588"/>
              <a:gd name="connsiteY42" fmla="*/ 253359 h 719417"/>
              <a:gd name="connsiteX43" fmla="*/ 523897 w 739588"/>
              <a:gd name="connsiteY43" fmla="*/ 253560 h 719417"/>
              <a:gd name="connsiteX44" fmla="*/ 524234 w 739588"/>
              <a:gd name="connsiteY44" fmla="*/ 253560 h 719417"/>
              <a:gd name="connsiteX45" fmla="*/ 526385 w 739588"/>
              <a:gd name="connsiteY45" fmla="*/ 253426 h 719417"/>
              <a:gd name="connsiteX46" fmla="*/ 527259 w 739588"/>
              <a:gd name="connsiteY46" fmla="*/ 253359 h 719417"/>
              <a:gd name="connsiteX47" fmla="*/ 532167 w 739588"/>
              <a:gd name="connsiteY47" fmla="*/ 251879 h 719417"/>
              <a:gd name="connsiteX48" fmla="*/ 535395 w 739588"/>
              <a:gd name="connsiteY48" fmla="*/ 250602 h 719417"/>
              <a:gd name="connsiteX49" fmla="*/ 536403 w 739588"/>
              <a:gd name="connsiteY49" fmla="*/ 250131 h 719417"/>
              <a:gd name="connsiteX50" fmla="*/ 537143 w 739588"/>
              <a:gd name="connsiteY50" fmla="*/ 249728 h 719417"/>
              <a:gd name="connsiteX51" fmla="*/ 544606 w 739588"/>
              <a:gd name="connsiteY51" fmla="*/ 245358 h 719417"/>
              <a:gd name="connsiteX52" fmla="*/ 553078 w 739588"/>
              <a:gd name="connsiteY52" fmla="*/ 239508 h 719417"/>
              <a:gd name="connsiteX53" fmla="*/ 557381 w 739588"/>
              <a:gd name="connsiteY53" fmla="*/ 236079 h 719417"/>
              <a:gd name="connsiteX54" fmla="*/ 559263 w 739588"/>
              <a:gd name="connsiteY54" fmla="*/ 234466 h 719417"/>
              <a:gd name="connsiteX55" fmla="*/ 560810 w 739588"/>
              <a:gd name="connsiteY55" fmla="*/ 233121 h 719417"/>
              <a:gd name="connsiteX56" fmla="*/ 567869 w 739588"/>
              <a:gd name="connsiteY56" fmla="*/ 229759 h 719417"/>
              <a:gd name="connsiteX57" fmla="*/ 575534 w 739588"/>
              <a:gd name="connsiteY57" fmla="*/ 232448 h 719417"/>
              <a:gd name="connsiteX58" fmla="*/ 576274 w 739588"/>
              <a:gd name="connsiteY58" fmla="*/ 247106 h 719417"/>
              <a:gd name="connsiteX59" fmla="*/ 541513 w 739588"/>
              <a:gd name="connsiteY59" fmla="*/ 270504 h 719417"/>
              <a:gd name="connsiteX60" fmla="*/ 514148 w 739588"/>
              <a:gd name="connsiteY60" fmla="*/ 272386 h 719417"/>
              <a:gd name="connsiteX61" fmla="*/ 500365 w 739588"/>
              <a:gd name="connsiteY61" fmla="*/ 252821 h 719417"/>
              <a:gd name="connsiteX62" fmla="*/ 505744 w 739588"/>
              <a:gd name="connsiteY62" fmla="*/ 226599 h 719417"/>
              <a:gd name="connsiteX63" fmla="*/ 529612 w 739588"/>
              <a:gd name="connsiteY63" fmla="*/ 193788 h 719417"/>
              <a:gd name="connsiteX64" fmla="*/ 450140 w 739588"/>
              <a:gd name="connsiteY64" fmla="*/ 114787 h 719417"/>
              <a:gd name="connsiteX65" fmla="*/ 481741 w 739588"/>
              <a:gd name="connsiteY65" fmla="*/ 151833 h 719417"/>
              <a:gd name="connsiteX66" fmla="*/ 450140 w 739588"/>
              <a:gd name="connsiteY66" fmla="*/ 114787 h 71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739588" h="719417">
                <a:moveTo>
                  <a:pt x="5043" y="232448"/>
                </a:moveTo>
                <a:cubicBezTo>
                  <a:pt x="73085" y="272050"/>
                  <a:pt x="136757" y="318779"/>
                  <a:pt x="194781" y="371962"/>
                </a:cubicBezTo>
                <a:cubicBezTo>
                  <a:pt x="226852" y="335655"/>
                  <a:pt x="259932" y="300491"/>
                  <a:pt x="303769" y="278774"/>
                </a:cubicBezTo>
                <a:cubicBezTo>
                  <a:pt x="343236" y="259208"/>
                  <a:pt x="389292" y="254300"/>
                  <a:pt x="430104" y="273193"/>
                </a:cubicBezTo>
                <a:cubicBezTo>
                  <a:pt x="471387" y="292288"/>
                  <a:pt x="494516" y="332831"/>
                  <a:pt x="488263" y="377744"/>
                </a:cubicBezTo>
                <a:cubicBezTo>
                  <a:pt x="482279" y="420304"/>
                  <a:pt x="456797" y="459233"/>
                  <a:pt x="431113" y="492582"/>
                </a:cubicBezTo>
                <a:cubicBezTo>
                  <a:pt x="415918" y="512484"/>
                  <a:pt x="399176" y="531108"/>
                  <a:pt x="381628" y="549127"/>
                </a:cubicBezTo>
                <a:cubicBezTo>
                  <a:pt x="435416" y="604529"/>
                  <a:pt x="489204" y="660065"/>
                  <a:pt x="542925" y="715467"/>
                </a:cubicBezTo>
                <a:cubicBezTo>
                  <a:pt x="542992" y="715534"/>
                  <a:pt x="543059" y="715534"/>
                  <a:pt x="543059" y="715534"/>
                </a:cubicBezTo>
                <a:cubicBezTo>
                  <a:pt x="608412" y="651257"/>
                  <a:pt x="666772" y="579181"/>
                  <a:pt x="702474" y="494935"/>
                </a:cubicBezTo>
                <a:cubicBezTo>
                  <a:pt x="739790" y="406857"/>
                  <a:pt x="747724" y="305802"/>
                  <a:pt x="710274" y="216514"/>
                </a:cubicBezTo>
                <a:cubicBezTo>
                  <a:pt x="709131" y="213892"/>
                  <a:pt x="707920" y="211269"/>
                  <a:pt x="706643" y="208647"/>
                </a:cubicBezTo>
                <a:cubicBezTo>
                  <a:pt x="702878" y="201050"/>
                  <a:pt x="698911" y="193385"/>
                  <a:pt x="694877" y="185922"/>
                </a:cubicBezTo>
                <a:cubicBezTo>
                  <a:pt x="694339" y="185115"/>
                  <a:pt x="694070" y="184174"/>
                  <a:pt x="693801" y="183299"/>
                </a:cubicBezTo>
                <a:cubicBezTo>
                  <a:pt x="675580" y="151497"/>
                  <a:pt x="651577" y="122989"/>
                  <a:pt x="624078" y="98650"/>
                </a:cubicBezTo>
                <a:cubicBezTo>
                  <a:pt x="584207" y="63553"/>
                  <a:pt x="538353" y="34575"/>
                  <a:pt x="487187" y="18976"/>
                </a:cubicBezTo>
                <a:cubicBezTo>
                  <a:pt x="390234" y="-10674"/>
                  <a:pt x="286759" y="8891"/>
                  <a:pt x="200496" y="59721"/>
                </a:cubicBezTo>
                <a:cubicBezTo>
                  <a:pt x="150742" y="88968"/>
                  <a:pt x="107308" y="128099"/>
                  <a:pt x="66092" y="168172"/>
                </a:cubicBezTo>
                <a:cubicBezTo>
                  <a:pt x="44980" y="188678"/>
                  <a:pt x="24339" y="210059"/>
                  <a:pt x="5043" y="232448"/>
                </a:cubicBezTo>
                <a:close/>
                <a:moveTo>
                  <a:pt x="665898" y="331352"/>
                </a:moveTo>
                <a:cubicBezTo>
                  <a:pt x="650098" y="365507"/>
                  <a:pt x="607000" y="346681"/>
                  <a:pt x="621187" y="311921"/>
                </a:cubicBezTo>
                <a:cubicBezTo>
                  <a:pt x="637122" y="277832"/>
                  <a:pt x="680152" y="296591"/>
                  <a:pt x="665898" y="331352"/>
                </a:cubicBezTo>
                <a:close/>
                <a:moveTo>
                  <a:pt x="529612" y="193788"/>
                </a:moveTo>
                <a:cubicBezTo>
                  <a:pt x="533445" y="189956"/>
                  <a:pt x="540168" y="188947"/>
                  <a:pt x="544270" y="193049"/>
                </a:cubicBezTo>
                <a:cubicBezTo>
                  <a:pt x="548102" y="196881"/>
                  <a:pt x="549111" y="203605"/>
                  <a:pt x="545009" y="207706"/>
                </a:cubicBezTo>
                <a:cubicBezTo>
                  <a:pt x="540908" y="211874"/>
                  <a:pt x="536941" y="216178"/>
                  <a:pt x="533378" y="220884"/>
                </a:cubicBezTo>
                <a:cubicBezTo>
                  <a:pt x="532638" y="221893"/>
                  <a:pt x="531898" y="222901"/>
                  <a:pt x="531159" y="223910"/>
                </a:cubicBezTo>
                <a:cubicBezTo>
                  <a:pt x="531092" y="224044"/>
                  <a:pt x="530823" y="224313"/>
                  <a:pt x="530621" y="224649"/>
                </a:cubicBezTo>
                <a:lnTo>
                  <a:pt x="530218" y="225322"/>
                </a:lnTo>
                <a:cubicBezTo>
                  <a:pt x="528940" y="227339"/>
                  <a:pt x="527595" y="229423"/>
                  <a:pt x="526520" y="231574"/>
                </a:cubicBezTo>
                <a:cubicBezTo>
                  <a:pt x="525511" y="233457"/>
                  <a:pt x="524503" y="235340"/>
                  <a:pt x="523696" y="237357"/>
                </a:cubicBezTo>
                <a:cubicBezTo>
                  <a:pt x="523292" y="238164"/>
                  <a:pt x="522889" y="239038"/>
                  <a:pt x="522620" y="239912"/>
                </a:cubicBezTo>
                <a:cubicBezTo>
                  <a:pt x="522553" y="239979"/>
                  <a:pt x="522553" y="239979"/>
                  <a:pt x="522553" y="239979"/>
                </a:cubicBezTo>
                <a:cubicBezTo>
                  <a:pt x="522485" y="240248"/>
                  <a:pt x="522418" y="240517"/>
                  <a:pt x="522284" y="240786"/>
                </a:cubicBezTo>
                <a:cubicBezTo>
                  <a:pt x="521880" y="242399"/>
                  <a:pt x="521477" y="244147"/>
                  <a:pt x="521141" y="245828"/>
                </a:cubicBezTo>
                <a:cubicBezTo>
                  <a:pt x="521006" y="246568"/>
                  <a:pt x="520872" y="247308"/>
                  <a:pt x="520737" y="248047"/>
                </a:cubicBezTo>
                <a:cubicBezTo>
                  <a:pt x="520805" y="248114"/>
                  <a:pt x="520737" y="248182"/>
                  <a:pt x="520872" y="248182"/>
                </a:cubicBezTo>
                <a:cubicBezTo>
                  <a:pt x="520805" y="248854"/>
                  <a:pt x="520805" y="249526"/>
                  <a:pt x="520939" y="250199"/>
                </a:cubicBezTo>
                <a:cubicBezTo>
                  <a:pt x="520872" y="250266"/>
                  <a:pt x="520939" y="250400"/>
                  <a:pt x="520939" y="250602"/>
                </a:cubicBezTo>
                <a:cubicBezTo>
                  <a:pt x="521141" y="251140"/>
                  <a:pt x="521477" y="252148"/>
                  <a:pt x="521611" y="252754"/>
                </a:cubicBezTo>
                <a:lnTo>
                  <a:pt x="521611" y="252888"/>
                </a:lnTo>
                <a:lnTo>
                  <a:pt x="522485" y="253359"/>
                </a:lnTo>
                <a:cubicBezTo>
                  <a:pt x="522485" y="253359"/>
                  <a:pt x="522620" y="253359"/>
                  <a:pt x="522687" y="253359"/>
                </a:cubicBezTo>
                <a:cubicBezTo>
                  <a:pt x="523023" y="253493"/>
                  <a:pt x="523427" y="253493"/>
                  <a:pt x="523897" y="253560"/>
                </a:cubicBezTo>
                <a:cubicBezTo>
                  <a:pt x="524032" y="253560"/>
                  <a:pt x="524099" y="253560"/>
                  <a:pt x="524234" y="253560"/>
                </a:cubicBezTo>
                <a:cubicBezTo>
                  <a:pt x="524973" y="253560"/>
                  <a:pt x="525713" y="253493"/>
                  <a:pt x="526385" y="253426"/>
                </a:cubicBezTo>
                <a:cubicBezTo>
                  <a:pt x="526721" y="253426"/>
                  <a:pt x="526923" y="253359"/>
                  <a:pt x="527259" y="253359"/>
                </a:cubicBezTo>
                <a:cubicBezTo>
                  <a:pt x="528873" y="252955"/>
                  <a:pt x="530554" y="252485"/>
                  <a:pt x="532167" y="251879"/>
                </a:cubicBezTo>
                <a:cubicBezTo>
                  <a:pt x="533310" y="251543"/>
                  <a:pt x="534319" y="251005"/>
                  <a:pt x="535395" y="250602"/>
                </a:cubicBezTo>
                <a:cubicBezTo>
                  <a:pt x="535731" y="250535"/>
                  <a:pt x="536067" y="250266"/>
                  <a:pt x="536403" y="250131"/>
                </a:cubicBezTo>
                <a:cubicBezTo>
                  <a:pt x="536672" y="249997"/>
                  <a:pt x="537008" y="249862"/>
                  <a:pt x="537143" y="249728"/>
                </a:cubicBezTo>
                <a:cubicBezTo>
                  <a:pt x="539698" y="248383"/>
                  <a:pt x="542185" y="246904"/>
                  <a:pt x="544606" y="245358"/>
                </a:cubicBezTo>
                <a:cubicBezTo>
                  <a:pt x="547497" y="243542"/>
                  <a:pt x="550321" y="241525"/>
                  <a:pt x="553078" y="239508"/>
                </a:cubicBezTo>
                <a:cubicBezTo>
                  <a:pt x="554489" y="238365"/>
                  <a:pt x="555969" y="237222"/>
                  <a:pt x="557381" y="236079"/>
                </a:cubicBezTo>
                <a:cubicBezTo>
                  <a:pt x="557986" y="235541"/>
                  <a:pt x="558591" y="235071"/>
                  <a:pt x="559263" y="234466"/>
                </a:cubicBezTo>
                <a:cubicBezTo>
                  <a:pt x="559801" y="234062"/>
                  <a:pt x="560339" y="233524"/>
                  <a:pt x="560810" y="233121"/>
                </a:cubicBezTo>
                <a:cubicBezTo>
                  <a:pt x="562961" y="231305"/>
                  <a:pt x="564978" y="229894"/>
                  <a:pt x="567869" y="229759"/>
                </a:cubicBezTo>
                <a:cubicBezTo>
                  <a:pt x="570424" y="229625"/>
                  <a:pt x="573584" y="230566"/>
                  <a:pt x="575534" y="232448"/>
                </a:cubicBezTo>
                <a:cubicBezTo>
                  <a:pt x="579098" y="236012"/>
                  <a:pt x="580644" y="243206"/>
                  <a:pt x="576274" y="247106"/>
                </a:cubicBezTo>
                <a:cubicBezTo>
                  <a:pt x="565718" y="256384"/>
                  <a:pt x="554489" y="264923"/>
                  <a:pt x="541513" y="270504"/>
                </a:cubicBezTo>
                <a:cubicBezTo>
                  <a:pt x="532840" y="274269"/>
                  <a:pt x="523158" y="275748"/>
                  <a:pt x="514148" y="272386"/>
                </a:cubicBezTo>
                <a:cubicBezTo>
                  <a:pt x="505946" y="269159"/>
                  <a:pt x="501441" y="261158"/>
                  <a:pt x="500365" y="252821"/>
                </a:cubicBezTo>
                <a:cubicBezTo>
                  <a:pt x="499088" y="244013"/>
                  <a:pt x="502180" y="234533"/>
                  <a:pt x="505744" y="226599"/>
                </a:cubicBezTo>
                <a:cubicBezTo>
                  <a:pt x="511324" y="214295"/>
                  <a:pt x="520065" y="203336"/>
                  <a:pt x="529612" y="193788"/>
                </a:cubicBezTo>
                <a:close/>
                <a:moveTo>
                  <a:pt x="450140" y="114787"/>
                </a:moveTo>
                <a:cubicBezTo>
                  <a:pt x="479320" y="91053"/>
                  <a:pt x="509711" y="126822"/>
                  <a:pt x="481741" y="151833"/>
                </a:cubicBezTo>
                <a:cubicBezTo>
                  <a:pt x="452494" y="175500"/>
                  <a:pt x="422036" y="139731"/>
                  <a:pt x="450140" y="114787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" name="任意多边形: 形状 134"/>
          <p:cNvSpPr/>
          <p:nvPr/>
        </p:nvSpPr>
        <p:spPr>
          <a:xfrm flipH="1">
            <a:off x="11355172" y="658961"/>
            <a:ext cx="283725" cy="246392"/>
          </a:xfrm>
          <a:custGeom>
            <a:avLst/>
            <a:gdLst>
              <a:gd name="connsiteX0" fmla="*/ 16843 w 255494"/>
              <a:gd name="connsiteY0" fmla="*/ 72143 h 221876"/>
              <a:gd name="connsiteX1" fmla="*/ 9447 w 255494"/>
              <a:gd name="connsiteY1" fmla="*/ 86061 h 221876"/>
              <a:gd name="connsiteX2" fmla="*/ 9178 w 255494"/>
              <a:gd name="connsiteY2" fmla="*/ 118334 h 221876"/>
              <a:gd name="connsiteX3" fmla="*/ 42460 w 255494"/>
              <a:gd name="connsiteY3" fmla="*/ 147111 h 221876"/>
              <a:gd name="connsiteX4" fmla="*/ 122066 w 255494"/>
              <a:gd name="connsiteY4" fmla="*/ 209303 h 221876"/>
              <a:gd name="connsiteX5" fmla="*/ 172156 w 255494"/>
              <a:gd name="connsiteY5" fmla="*/ 219523 h 221876"/>
              <a:gd name="connsiteX6" fmla="*/ 205505 w 255494"/>
              <a:gd name="connsiteY6" fmla="*/ 194646 h 221876"/>
              <a:gd name="connsiteX7" fmla="*/ 252704 w 255494"/>
              <a:gd name="connsiteY7" fmla="*/ 144018 h 221876"/>
              <a:gd name="connsiteX8" fmla="*/ 63235 w 255494"/>
              <a:gd name="connsiteY8" fmla="*/ 5043 h 221876"/>
              <a:gd name="connsiteX9" fmla="*/ 16843 w 255494"/>
              <a:gd name="connsiteY9" fmla="*/ 72143 h 22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5494" h="221876">
                <a:moveTo>
                  <a:pt x="16843" y="72143"/>
                </a:moveTo>
                <a:cubicBezTo>
                  <a:pt x="14221" y="76715"/>
                  <a:pt x="11800" y="81355"/>
                  <a:pt x="9447" y="86061"/>
                </a:cubicBezTo>
                <a:cubicBezTo>
                  <a:pt x="5211" y="96348"/>
                  <a:pt x="2253" y="108652"/>
                  <a:pt x="9178" y="118334"/>
                </a:cubicBezTo>
                <a:cubicBezTo>
                  <a:pt x="17448" y="130100"/>
                  <a:pt x="31366" y="138437"/>
                  <a:pt x="42460" y="147111"/>
                </a:cubicBezTo>
                <a:cubicBezTo>
                  <a:pt x="69017" y="167819"/>
                  <a:pt x="95441" y="188797"/>
                  <a:pt x="122066" y="209303"/>
                </a:cubicBezTo>
                <a:cubicBezTo>
                  <a:pt x="137934" y="221473"/>
                  <a:pt x="153465" y="228331"/>
                  <a:pt x="172156" y="219523"/>
                </a:cubicBezTo>
                <a:cubicBezTo>
                  <a:pt x="184662" y="213606"/>
                  <a:pt x="195621" y="204126"/>
                  <a:pt x="205505" y="194646"/>
                </a:cubicBezTo>
                <a:cubicBezTo>
                  <a:pt x="222045" y="178779"/>
                  <a:pt x="237375" y="161499"/>
                  <a:pt x="252704" y="144018"/>
                </a:cubicBezTo>
                <a:cubicBezTo>
                  <a:pt x="194815" y="90969"/>
                  <a:pt x="131345" y="44308"/>
                  <a:pt x="63235" y="5043"/>
                </a:cubicBezTo>
                <a:cubicBezTo>
                  <a:pt x="46090" y="26289"/>
                  <a:pt x="30290" y="48544"/>
                  <a:pt x="16843" y="7214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6" name="任意多边形: 形状 135"/>
          <p:cNvSpPr/>
          <p:nvPr/>
        </p:nvSpPr>
        <p:spPr>
          <a:xfrm flipH="1">
            <a:off x="11331927" y="799255"/>
            <a:ext cx="321057" cy="179195"/>
          </a:xfrm>
          <a:custGeom>
            <a:avLst/>
            <a:gdLst>
              <a:gd name="connsiteX0" fmla="*/ 5727 w 289111"/>
              <a:gd name="connsiteY0" fmla="*/ 5043 h 161364"/>
              <a:gd name="connsiteX1" fmla="*/ 8215 w 289111"/>
              <a:gd name="connsiteY1" fmla="*/ 35769 h 161364"/>
              <a:gd name="connsiteX2" fmla="*/ 47413 w 289111"/>
              <a:gd name="connsiteY2" fmla="*/ 88751 h 161364"/>
              <a:gd name="connsiteX3" fmla="*/ 112295 w 289111"/>
              <a:gd name="connsiteY3" fmla="*/ 136151 h 161364"/>
              <a:gd name="connsiteX4" fmla="*/ 176976 w 289111"/>
              <a:gd name="connsiteY4" fmla="*/ 162373 h 161364"/>
              <a:gd name="connsiteX5" fmla="*/ 229352 w 289111"/>
              <a:gd name="connsiteY5" fmla="*/ 129764 h 161364"/>
              <a:gd name="connsiteX6" fmla="*/ 286838 w 289111"/>
              <a:gd name="connsiteY6" fmla="*/ 73555 h 161364"/>
              <a:gd name="connsiteX7" fmla="*/ 286771 w 289111"/>
              <a:gd name="connsiteY7" fmla="*/ 73219 h 161364"/>
              <a:gd name="connsiteX8" fmla="*/ 285157 w 289111"/>
              <a:gd name="connsiteY8" fmla="*/ 66361 h 161364"/>
              <a:gd name="connsiteX9" fmla="*/ 280922 w 289111"/>
              <a:gd name="connsiteY9" fmla="*/ 51301 h 161364"/>
              <a:gd name="connsiteX10" fmla="*/ 276820 w 289111"/>
              <a:gd name="connsiteY10" fmla="*/ 36374 h 161364"/>
              <a:gd name="connsiteX11" fmla="*/ 226461 w 289111"/>
              <a:gd name="connsiteY11" fmla="*/ 88818 h 161364"/>
              <a:gd name="connsiteX12" fmla="*/ 134483 w 289111"/>
              <a:gd name="connsiteY12" fmla="*/ 108249 h 161364"/>
              <a:gd name="connsiteX13" fmla="*/ 55414 w 289111"/>
              <a:gd name="connsiteY13" fmla="*/ 47401 h 161364"/>
              <a:gd name="connsiteX14" fmla="*/ 15544 w 289111"/>
              <a:gd name="connsiteY14" fmla="*/ 15935 h 161364"/>
              <a:gd name="connsiteX15" fmla="*/ 5727 w 289111"/>
              <a:gd name="connsiteY15" fmla="*/ 5043 h 16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9111" h="161364">
                <a:moveTo>
                  <a:pt x="5727" y="5043"/>
                </a:moveTo>
                <a:cubicBezTo>
                  <a:pt x="4383" y="15128"/>
                  <a:pt x="4921" y="25415"/>
                  <a:pt x="8215" y="35769"/>
                </a:cubicBezTo>
                <a:cubicBezTo>
                  <a:pt x="15140" y="57285"/>
                  <a:pt x="30672" y="74161"/>
                  <a:pt x="47413" y="88751"/>
                </a:cubicBezTo>
                <a:cubicBezTo>
                  <a:pt x="67651" y="106366"/>
                  <a:pt x="89570" y="122032"/>
                  <a:pt x="112295" y="136151"/>
                </a:cubicBezTo>
                <a:cubicBezTo>
                  <a:pt x="131054" y="147783"/>
                  <a:pt x="153780" y="163987"/>
                  <a:pt x="176976" y="162373"/>
                </a:cubicBezTo>
                <a:cubicBezTo>
                  <a:pt x="198289" y="161029"/>
                  <a:pt x="214896" y="143816"/>
                  <a:pt x="229352" y="129764"/>
                </a:cubicBezTo>
                <a:cubicBezTo>
                  <a:pt x="248581" y="111005"/>
                  <a:pt x="267609" y="92314"/>
                  <a:pt x="286838" y="73555"/>
                </a:cubicBezTo>
                <a:lnTo>
                  <a:pt x="286771" y="73219"/>
                </a:lnTo>
                <a:cubicBezTo>
                  <a:pt x="286233" y="70933"/>
                  <a:pt x="285762" y="68647"/>
                  <a:pt x="285157" y="66361"/>
                </a:cubicBezTo>
                <a:cubicBezTo>
                  <a:pt x="283813" y="61319"/>
                  <a:pt x="282334" y="56276"/>
                  <a:pt x="280922" y="51301"/>
                </a:cubicBezTo>
                <a:cubicBezTo>
                  <a:pt x="279510" y="46325"/>
                  <a:pt x="278098" y="41350"/>
                  <a:pt x="276820" y="36374"/>
                </a:cubicBezTo>
                <a:cubicBezTo>
                  <a:pt x="260751" y="54797"/>
                  <a:pt x="244413" y="72883"/>
                  <a:pt x="226461" y="88818"/>
                </a:cubicBezTo>
                <a:cubicBezTo>
                  <a:pt x="200105" y="112350"/>
                  <a:pt x="168235" y="129764"/>
                  <a:pt x="134483" y="108249"/>
                </a:cubicBezTo>
                <a:cubicBezTo>
                  <a:pt x="106715" y="90431"/>
                  <a:pt x="81367" y="67639"/>
                  <a:pt x="55414" y="47401"/>
                </a:cubicBezTo>
                <a:cubicBezTo>
                  <a:pt x="42169" y="37047"/>
                  <a:pt x="28050" y="27230"/>
                  <a:pt x="15544" y="15935"/>
                </a:cubicBezTo>
                <a:cubicBezTo>
                  <a:pt x="12048" y="12506"/>
                  <a:pt x="8619" y="8875"/>
                  <a:pt x="5727" y="504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7" name="任意多边形: 形状 136"/>
          <p:cNvSpPr/>
          <p:nvPr/>
        </p:nvSpPr>
        <p:spPr>
          <a:xfrm flipH="1">
            <a:off x="10912625" y="594354"/>
            <a:ext cx="97064" cy="97064"/>
          </a:xfrm>
          <a:custGeom>
            <a:avLst/>
            <a:gdLst>
              <a:gd name="connsiteX0" fmla="*/ 10715 w 87405"/>
              <a:gd name="connsiteY0" fmla="*/ 41234 h 87405"/>
              <a:gd name="connsiteX1" fmla="*/ 5336 w 87405"/>
              <a:gd name="connsiteY1" fmla="*/ 67456 h 87405"/>
              <a:gd name="connsiteX2" fmla="*/ 19120 w 87405"/>
              <a:gd name="connsiteY2" fmla="*/ 87021 h 87405"/>
              <a:gd name="connsiteX3" fmla="*/ 46484 w 87405"/>
              <a:gd name="connsiteY3" fmla="*/ 85139 h 87405"/>
              <a:gd name="connsiteX4" fmla="*/ 81245 w 87405"/>
              <a:gd name="connsiteY4" fmla="*/ 61741 h 87405"/>
              <a:gd name="connsiteX5" fmla="*/ 80505 w 87405"/>
              <a:gd name="connsiteY5" fmla="*/ 47084 h 87405"/>
              <a:gd name="connsiteX6" fmla="*/ 72841 w 87405"/>
              <a:gd name="connsiteY6" fmla="*/ 44394 h 87405"/>
              <a:gd name="connsiteX7" fmla="*/ 65781 w 87405"/>
              <a:gd name="connsiteY7" fmla="*/ 47756 h 87405"/>
              <a:gd name="connsiteX8" fmla="*/ 64234 w 87405"/>
              <a:gd name="connsiteY8" fmla="*/ 49101 h 87405"/>
              <a:gd name="connsiteX9" fmla="*/ 62352 w 87405"/>
              <a:gd name="connsiteY9" fmla="*/ 50714 h 87405"/>
              <a:gd name="connsiteX10" fmla="*/ 58049 w 87405"/>
              <a:gd name="connsiteY10" fmla="*/ 54143 h 87405"/>
              <a:gd name="connsiteX11" fmla="*/ 49577 w 87405"/>
              <a:gd name="connsiteY11" fmla="*/ 59993 h 87405"/>
              <a:gd name="connsiteX12" fmla="*/ 42114 w 87405"/>
              <a:gd name="connsiteY12" fmla="*/ 64363 h 87405"/>
              <a:gd name="connsiteX13" fmla="*/ 41374 w 87405"/>
              <a:gd name="connsiteY13" fmla="*/ 64767 h 87405"/>
              <a:gd name="connsiteX14" fmla="*/ 40366 w 87405"/>
              <a:gd name="connsiteY14" fmla="*/ 65237 h 87405"/>
              <a:gd name="connsiteX15" fmla="*/ 37139 w 87405"/>
              <a:gd name="connsiteY15" fmla="*/ 66515 h 87405"/>
              <a:gd name="connsiteX16" fmla="*/ 32230 w 87405"/>
              <a:gd name="connsiteY16" fmla="*/ 67994 h 87405"/>
              <a:gd name="connsiteX17" fmla="*/ 31356 w 87405"/>
              <a:gd name="connsiteY17" fmla="*/ 68061 h 87405"/>
              <a:gd name="connsiteX18" fmla="*/ 29205 w 87405"/>
              <a:gd name="connsiteY18" fmla="*/ 68196 h 87405"/>
              <a:gd name="connsiteX19" fmla="*/ 28869 w 87405"/>
              <a:gd name="connsiteY19" fmla="*/ 68196 h 87405"/>
              <a:gd name="connsiteX20" fmla="*/ 27658 w 87405"/>
              <a:gd name="connsiteY20" fmla="*/ 67994 h 87405"/>
              <a:gd name="connsiteX21" fmla="*/ 27457 w 87405"/>
              <a:gd name="connsiteY21" fmla="*/ 67994 h 87405"/>
              <a:gd name="connsiteX22" fmla="*/ 26583 w 87405"/>
              <a:gd name="connsiteY22" fmla="*/ 67523 h 87405"/>
              <a:gd name="connsiteX23" fmla="*/ 26583 w 87405"/>
              <a:gd name="connsiteY23" fmla="*/ 67389 h 87405"/>
              <a:gd name="connsiteX24" fmla="*/ 25910 w 87405"/>
              <a:gd name="connsiteY24" fmla="*/ 65237 h 87405"/>
              <a:gd name="connsiteX25" fmla="*/ 25910 w 87405"/>
              <a:gd name="connsiteY25" fmla="*/ 64834 h 87405"/>
              <a:gd name="connsiteX26" fmla="*/ 25843 w 87405"/>
              <a:gd name="connsiteY26" fmla="*/ 62817 h 87405"/>
              <a:gd name="connsiteX27" fmla="*/ 25709 w 87405"/>
              <a:gd name="connsiteY27" fmla="*/ 62682 h 87405"/>
              <a:gd name="connsiteX28" fmla="*/ 26112 w 87405"/>
              <a:gd name="connsiteY28" fmla="*/ 60463 h 87405"/>
              <a:gd name="connsiteX29" fmla="*/ 27255 w 87405"/>
              <a:gd name="connsiteY29" fmla="*/ 55421 h 87405"/>
              <a:gd name="connsiteX30" fmla="*/ 27524 w 87405"/>
              <a:gd name="connsiteY30" fmla="*/ 54614 h 87405"/>
              <a:gd name="connsiteX31" fmla="*/ 27591 w 87405"/>
              <a:gd name="connsiteY31" fmla="*/ 54547 h 87405"/>
              <a:gd name="connsiteX32" fmla="*/ 28667 w 87405"/>
              <a:gd name="connsiteY32" fmla="*/ 51992 h 87405"/>
              <a:gd name="connsiteX33" fmla="*/ 31491 w 87405"/>
              <a:gd name="connsiteY33" fmla="*/ 46210 h 87405"/>
              <a:gd name="connsiteX34" fmla="*/ 35189 w 87405"/>
              <a:gd name="connsiteY34" fmla="*/ 39957 h 87405"/>
              <a:gd name="connsiteX35" fmla="*/ 35592 w 87405"/>
              <a:gd name="connsiteY35" fmla="*/ 39284 h 87405"/>
              <a:gd name="connsiteX36" fmla="*/ 36130 w 87405"/>
              <a:gd name="connsiteY36" fmla="*/ 38545 h 87405"/>
              <a:gd name="connsiteX37" fmla="*/ 38349 w 87405"/>
              <a:gd name="connsiteY37" fmla="*/ 35519 h 87405"/>
              <a:gd name="connsiteX38" fmla="*/ 49980 w 87405"/>
              <a:gd name="connsiteY38" fmla="*/ 22341 h 87405"/>
              <a:gd name="connsiteX39" fmla="*/ 49241 w 87405"/>
              <a:gd name="connsiteY39" fmla="*/ 7684 h 87405"/>
              <a:gd name="connsiteX40" fmla="*/ 34584 w 87405"/>
              <a:gd name="connsiteY40" fmla="*/ 8423 h 87405"/>
              <a:gd name="connsiteX41" fmla="*/ 10715 w 87405"/>
              <a:gd name="connsiteY41" fmla="*/ 41234 h 8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7405" h="87405">
                <a:moveTo>
                  <a:pt x="10715" y="41234"/>
                </a:moveTo>
                <a:cubicBezTo>
                  <a:pt x="7152" y="49168"/>
                  <a:pt x="4059" y="58581"/>
                  <a:pt x="5336" y="67456"/>
                </a:cubicBezTo>
                <a:cubicBezTo>
                  <a:pt x="6412" y="75793"/>
                  <a:pt x="10850" y="83794"/>
                  <a:pt x="19120" y="87021"/>
                </a:cubicBezTo>
                <a:cubicBezTo>
                  <a:pt x="28129" y="90383"/>
                  <a:pt x="37811" y="88904"/>
                  <a:pt x="46484" y="85139"/>
                </a:cubicBezTo>
                <a:cubicBezTo>
                  <a:pt x="59528" y="79625"/>
                  <a:pt x="70689" y="71019"/>
                  <a:pt x="81245" y="61741"/>
                </a:cubicBezTo>
                <a:cubicBezTo>
                  <a:pt x="85615" y="57909"/>
                  <a:pt x="84069" y="50647"/>
                  <a:pt x="80505" y="47084"/>
                </a:cubicBezTo>
                <a:cubicBezTo>
                  <a:pt x="78623" y="45201"/>
                  <a:pt x="75463" y="44260"/>
                  <a:pt x="72841" y="44394"/>
                </a:cubicBezTo>
                <a:cubicBezTo>
                  <a:pt x="69949" y="44529"/>
                  <a:pt x="67865" y="45941"/>
                  <a:pt x="65781" y="47756"/>
                </a:cubicBezTo>
                <a:cubicBezTo>
                  <a:pt x="65310" y="48227"/>
                  <a:pt x="64772" y="48697"/>
                  <a:pt x="64234" y="49101"/>
                </a:cubicBezTo>
                <a:cubicBezTo>
                  <a:pt x="63562" y="49639"/>
                  <a:pt x="63024" y="50109"/>
                  <a:pt x="62352" y="50714"/>
                </a:cubicBezTo>
                <a:cubicBezTo>
                  <a:pt x="60940" y="51857"/>
                  <a:pt x="59461" y="53000"/>
                  <a:pt x="58049" y="54143"/>
                </a:cubicBezTo>
                <a:cubicBezTo>
                  <a:pt x="55292" y="56160"/>
                  <a:pt x="52535" y="58245"/>
                  <a:pt x="49577" y="59993"/>
                </a:cubicBezTo>
                <a:cubicBezTo>
                  <a:pt x="47157" y="61606"/>
                  <a:pt x="44669" y="63018"/>
                  <a:pt x="42114" y="64363"/>
                </a:cubicBezTo>
                <a:cubicBezTo>
                  <a:pt x="41979" y="64498"/>
                  <a:pt x="41643" y="64632"/>
                  <a:pt x="41374" y="64767"/>
                </a:cubicBezTo>
                <a:cubicBezTo>
                  <a:pt x="41105" y="64901"/>
                  <a:pt x="40769" y="65103"/>
                  <a:pt x="40366" y="65237"/>
                </a:cubicBezTo>
                <a:cubicBezTo>
                  <a:pt x="39290" y="65641"/>
                  <a:pt x="38282" y="66178"/>
                  <a:pt x="37139" y="66515"/>
                </a:cubicBezTo>
                <a:cubicBezTo>
                  <a:pt x="35525" y="67120"/>
                  <a:pt x="33844" y="67523"/>
                  <a:pt x="32230" y="67994"/>
                </a:cubicBezTo>
                <a:cubicBezTo>
                  <a:pt x="31894" y="67994"/>
                  <a:pt x="31692" y="68061"/>
                  <a:pt x="31356" y="68061"/>
                </a:cubicBezTo>
                <a:cubicBezTo>
                  <a:pt x="30684" y="68196"/>
                  <a:pt x="29877" y="68263"/>
                  <a:pt x="29205" y="68196"/>
                </a:cubicBezTo>
                <a:cubicBezTo>
                  <a:pt x="29070" y="68196"/>
                  <a:pt x="29003" y="68196"/>
                  <a:pt x="28869" y="68196"/>
                </a:cubicBezTo>
                <a:cubicBezTo>
                  <a:pt x="28398" y="68128"/>
                  <a:pt x="27995" y="68061"/>
                  <a:pt x="27658" y="67994"/>
                </a:cubicBezTo>
                <a:cubicBezTo>
                  <a:pt x="27591" y="67927"/>
                  <a:pt x="27457" y="67994"/>
                  <a:pt x="27457" y="67994"/>
                </a:cubicBezTo>
                <a:lnTo>
                  <a:pt x="26583" y="67523"/>
                </a:lnTo>
                <a:lnTo>
                  <a:pt x="26583" y="67389"/>
                </a:lnTo>
                <a:cubicBezTo>
                  <a:pt x="26448" y="66784"/>
                  <a:pt x="26112" y="65775"/>
                  <a:pt x="25910" y="65237"/>
                </a:cubicBezTo>
                <a:cubicBezTo>
                  <a:pt x="25910" y="65035"/>
                  <a:pt x="25910" y="64901"/>
                  <a:pt x="25910" y="64834"/>
                </a:cubicBezTo>
                <a:cubicBezTo>
                  <a:pt x="25776" y="64161"/>
                  <a:pt x="25776" y="63489"/>
                  <a:pt x="25843" y="62817"/>
                </a:cubicBezTo>
                <a:cubicBezTo>
                  <a:pt x="25776" y="62749"/>
                  <a:pt x="25843" y="62682"/>
                  <a:pt x="25709" y="62682"/>
                </a:cubicBezTo>
                <a:cubicBezTo>
                  <a:pt x="25843" y="61943"/>
                  <a:pt x="25978" y="61203"/>
                  <a:pt x="26112" y="60463"/>
                </a:cubicBezTo>
                <a:cubicBezTo>
                  <a:pt x="26381" y="58783"/>
                  <a:pt x="26784" y="57035"/>
                  <a:pt x="27255" y="55421"/>
                </a:cubicBezTo>
                <a:cubicBezTo>
                  <a:pt x="27389" y="55219"/>
                  <a:pt x="27457" y="54883"/>
                  <a:pt x="27524" y="54614"/>
                </a:cubicBezTo>
                <a:cubicBezTo>
                  <a:pt x="27524" y="54614"/>
                  <a:pt x="27524" y="54614"/>
                  <a:pt x="27591" y="54547"/>
                </a:cubicBezTo>
                <a:cubicBezTo>
                  <a:pt x="27860" y="53673"/>
                  <a:pt x="28331" y="52799"/>
                  <a:pt x="28667" y="51992"/>
                </a:cubicBezTo>
                <a:cubicBezTo>
                  <a:pt x="29474" y="49975"/>
                  <a:pt x="30482" y="48092"/>
                  <a:pt x="31491" y="46210"/>
                </a:cubicBezTo>
                <a:cubicBezTo>
                  <a:pt x="32567" y="44058"/>
                  <a:pt x="33911" y="41974"/>
                  <a:pt x="35189" y="39957"/>
                </a:cubicBezTo>
                <a:lnTo>
                  <a:pt x="35592" y="39284"/>
                </a:lnTo>
                <a:cubicBezTo>
                  <a:pt x="35794" y="38948"/>
                  <a:pt x="36063" y="38747"/>
                  <a:pt x="36130" y="38545"/>
                </a:cubicBezTo>
                <a:cubicBezTo>
                  <a:pt x="36870" y="37536"/>
                  <a:pt x="37609" y="36528"/>
                  <a:pt x="38349" y="35519"/>
                </a:cubicBezTo>
                <a:cubicBezTo>
                  <a:pt x="41979" y="30813"/>
                  <a:pt x="45879" y="26510"/>
                  <a:pt x="49980" y="22341"/>
                </a:cubicBezTo>
                <a:cubicBezTo>
                  <a:pt x="54082" y="18240"/>
                  <a:pt x="53073" y="11516"/>
                  <a:pt x="49241" y="7684"/>
                </a:cubicBezTo>
                <a:cubicBezTo>
                  <a:pt x="45140" y="3582"/>
                  <a:pt x="38416" y="4591"/>
                  <a:pt x="34584" y="8423"/>
                </a:cubicBezTo>
                <a:cubicBezTo>
                  <a:pt x="25103" y="17971"/>
                  <a:pt x="16363" y="28930"/>
                  <a:pt x="10715" y="41234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8" name="任意多边形: 形状 137"/>
          <p:cNvSpPr/>
          <p:nvPr/>
        </p:nvSpPr>
        <p:spPr>
          <a:xfrm flipH="1">
            <a:off x="11156680" y="1357597"/>
            <a:ext cx="179195" cy="335990"/>
          </a:xfrm>
          <a:custGeom>
            <a:avLst/>
            <a:gdLst>
              <a:gd name="connsiteX0" fmla="*/ 37117 w 161364"/>
              <a:gd name="connsiteY0" fmla="*/ 43298 h 302558"/>
              <a:gd name="connsiteX1" fmla="*/ 5046 w 161364"/>
              <a:gd name="connsiteY1" fmla="*/ 289850 h 302558"/>
              <a:gd name="connsiteX2" fmla="*/ 24746 w 161364"/>
              <a:gd name="connsiteY2" fmla="*/ 293884 h 302558"/>
              <a:gd name="connsiteX3" fmla="*/ 78467 w 161364"/>
              <a:gd name="connsiteY3" fmla="*/ 128552 h 302558"/>
              <a:gd name="connsiteX4" fmla="*/ 104621 w 161364"/>
              <a:gd name="connsiteY4" fmla="*/ 158001 h 302558"/>
              <a:gd name="connsiteX5" fmla="*/ 122573 w 161364"/>
              <a:gd name="connsiteY5" fmla="*/ 156925 h 302558"/>
              <a:gd name="connsiteX6" fmla="*/ 160965 w 161364"/>
              <a:gd name="connsiteY6" fmla="*/ 17950 h 302558"/>
              <a:gd name="connsiteX7" fmla="*/ 155586 w 161364"/>
              <a:gd name="connsiteY7" fmla="*/ 7125 h 302558"/>
              <a:gd name="connsiteX8" fmla="*/ 154577 w 161364"/>
              <a:gd name="connsiteY8" fmla="*/ 6386 h 302558"/>
              <a:gd name="connsiteX9" fmla="*/ 143080 w 161364"/>
              <a:gd name="connsiteY9" fmla="*/ 9008 h 302558"/>
              <a:gd name="connsiteX10" fmla="*/ 141870 w 161364"/>
              <a:gd name="connsiteY10" fmla="*/ 10756 h 302558"/>
              <a:gd name="connsiteX11" fmla="*/ 109059 w 161364"/>
              <a:gd name="connsiteY11" fmla="*/ 56341 h 302558"/>
              <a:gd name="connsiteX12" fmla="*/ 99377 w 161364"/>
              <a:gd name="connsiteY12" fmla="*/ 66023 h 302558"/>
              <a:gd name="connsiteX13" fmla="*/ 84451 w 161364"/>
              <a:gd name="connsiteY13" fmla="*/ 56677 h 302558"/>
              <a:gd name="connsiteX14" fmla="*/ 52111 w 161364"/>
              <a:gd name="connsiteY14" fmla="*/ 36171 h 302558"/>
              <a:gd name="connsiteX15" fmla="*/ 37117 w 161364"/>
              <a:gd name="connsiteY15" fmla="*/ 43298 h 302558"/>
              <a:gd name="connsiteX16" fmla="*/ 54195 w 161364"/>
              <a:gd name="connsiteY16" fmla="*/ 61922 h 302558"/>
              <a:gd name="connsiteX17" fmla="*/ 83510 w 161364"/>
              <a:gd name="connsiteY17" fmla="*/ 80546 h 302558"/>
              <a:gd name="connsiteX18" fmla="*/ 115783 w 161364"/>
              <a:gd name="connsiteY18" fmla="*/ 80949 h 302558"/>
              <a:gd name="connsiteX19" fmla="*/ 128893 w 161364"/>
              <a:gd name="connsiteY19" fmla="*/ 64477 h 302558"/>
              <a:gd name="connsiteX20" fmla="*/ 109597 w 161364"/>
              <a:gd name="connsiteY20" fmla="*/ 130704 h 302558"/>
              <a:gd name="connsiteX21" fmla="*/ 79072 w 161364"/>
              <a:gd name="connsiteY21" fmla="*/ 102330 h 302558"/>
              <a:gd name="connsiteX22" fmla="*/ 61860 w 161364"/>
              <a:gd name="connsiteY22" fmla="*/ 107978 h 302558"/>
              <a:gd name="connsiteX23" fmla="*/ 29587 w 161364"/>
              <a:gd name="connsiteY23" fmla="*/ 222681 h 302558"/>
              <a:gd name="connsiteX24" fmla="*/ 54195 w 161364"/>
              <a:gd name="connsiteY24" fmla="*/ 61922 h 302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1364" h="302558">
                <a:moveTo>
                  <a:pt x="37117" y="43298"/>
                </a:moveTo>
                <a:cubicBezTo>
                  <a:pt x="18157" y="124182"/>
                  <a:pt x="7534" y="206747"/>
                  <a:pt x="5046" y="289850"/>
                </a:cubicBezTo>
                <a:cubicBezTo>
                  <a:pt x="4777" y="300069"/>
                  <a:pt x="20846" y="303162"/>
                  <a:pt x="24746" y="293884"/>
                </a:cubicBezTo>
                <a:cubicBezTo>
                  <a:pt x="47001" y="240297"/>
                  <a:pt x="64953" y="184962"/>
                  <a:pt x="78467" y="128552"/>
                </a:cubicBezTo>
                <a:cubicBezTo>
                  <a:pt x="88351" y="137225"/>
                  <a:pt x="97091" y="146907"/>
                  <a:pt x="104621" y="158001"/>
                </a:cubicBezTo>
                <a:cubicBezTo>
                  <a:pt x="108656" y="163783"/>
                  <a:pt x="119817" y="164725"/>
                  <a:pt x="122573" y="156925"/>
                </a:cubicBezTo>
                <a:cubicBezTo>
                  <a:pt x="138911" y="111743"/>
                  <a:pt x="151350" y="65082"/>
                  <a:pt x="160965" y="17950"/>
                </a:cubicBezTo>
                <a:cubicBezTo>
                  <a:pt x="162040" y="12706"/>
                  <a:pt x="159351" y="8940"/>
                  <a:pt x="155586" y="7125"/>
                </a:cubicBezTo>
                <a:cubicBezTo>
                  <a:pt x="155250" y="6789"/>
                  <a:pt x="154846" y="6587"/>
                  <a:pt x="154577" y="6386"/>
                </a:cubicBezTo>
                <a:cubicBezTo>
                  <a:pt x="150879" y="4234"/>
                  <a:pt x="146307" y="4368"/>
                  <a:pt x="143080" y="9008"/>
                </a:cubicBezTo>
                <a:cubicBezTo>
                  <a:pt x="142609" y="9546"/>
                  <a:pt x="142206" y="10151"/>
                  <a:pt x="141870" y="10756"/>
                </a:cubicBezTo>
                <a:cubicBezTo>
                  <a:pt x="131112" y="26153"/>
                  <a:pt x="119817" y="41079"/>
                  <a:pt x="109059" y="56341"/>
                </a:cubicBezTo>
                <a:cubicBezTo>
                  <a:pt x="106907" y="59501"/>
                  <a:pt x="103747" y="66225"/>
                  <a:pt x="99377" y="66023"/>
                </a:cubicBezTo>
                <a:cubicBezTo>
                  <a:pt x="95141" y="65889"/>
                  <a:pt x="88014" y="58963"/>
                  <a:pt x="84451" y="56677"/>
                </a:cubicBezTo>
                <a:cubicBezTo>
                  <a:pt x="73693" y="49887"/>
                  <a:pt x="62868" y="42962"/>
                  <a:pt x="52111" y="36171"/>
                </a:cubicBezTo>
                <a:cubicBezTo>
                  <a:pt x="46059" y="32204"/>
                  <a:pt x="38462" y="37246"/>
                  <a:pt x="37117" y="43298"/>
                </a:cubicBezTo>
                <a:close/>
                <a:moveTo>
                  <a:pt x="54195" y="61922"/>
                </a:moveTo>
                <a:cubicBezTo>
                  <a:pt x="63944" y="68107"/>
                  <a:pt x="73693" y="74428"/>
                  <a:pt x="83510" y="80546"/>
                </a:cubicBezTo>
                <a:cubicBezTo>
                  <a:pt x="94334" y="87404"/>
                  <a:pt x="105496" y="90698"/>
                  <a:pt x="115783" y="80949"/>
                </a:cubicBezTo>
                <a:cubicBezTo>
                  <a:pt x="120758" y="76243"/>
                  <a:pt x="124927" y="70393"/>
                  <a:pt x="128893" y="64477"/>
                </a:cubicBezTo>
                <a:cubicBezTo>
                  <a:pt x="123313" y="86732"/>
                  <a:pt x="116993" y="108852"/>
                  <a:pt x="109597" y="130704"/>
                </a:cubicBezTo>
                <a:cubicBezTo>
                  <a:pt x="100587" y="120080"/>
                  <a:pt x="90502" y="110533"/>
                  <a:pt x="79072" y="102330"/>
                </a:cubicBezTo>
                <a:cubicBezTo>
                  <a:pt x="72752" y="97758"/>
                  <a:pt x="63742" y="99708"/>
                  <a:pt x="61860" y="107978"/>
                </a:cubicBezTo>
                <a:cubicBezTo>
                  <a:pt x="53321" y="146840"/>
                  <a:pt x="42496" y="185030"/>
                  <a:pt x="29587" y="222681"/>
                </a:cubicBezTo>
                <a:cubicBezTo>
                  <a:pt x="34159" y="168624"/>
                  <a:pt x="42496" y="114903"/>
                  <a:pt x="54195" y="61922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9" name="任意多边形: 形状 138"/>
          <p:cNvSpPr/>
          <p:nvPr/>
        </p:nvSpPr>
        <p:spPr>
          <a:xfrm flipH="1">
            <a:off x="11189081" y="1420761"/>
            <a:ext cx="119463" cy="186661"/>
          </a:xfrm>
          <a:custGeom>
            <a:avLst/>
            <a:gdLst>
              <a:gd name="connsiteX0" fmla="*/ 37316 w 107576"/>
              <a:gd name="connsiteY0" fmla="*/ 51099 h 168088"/>
              <a:gd name="connsiteX1" fmla="*/ 54528 w 107576"/>
              <a:gd name="connsiteY1" fmla="*/ 45451 h 168088"/>
              <a:gd name="connsiteX2" fmla="*/ 85053 w 107576"/>
              <a:gd name="connsiteY2" fmla="*/ 73824 h 168088"/>
              <a:gd name="connsiteX3" fmla="*/ 104349 w 107576"/>
              <a:gd name="connsiteY3" fmla="*/ 7598 h 168088"/>
              <a:gd name="connsiteX4" fmla="*/ 91238 w 107576"/>
              <a:gd name="connsiteY4" fmla="*/ 24070 h 168088"/>
              <a:gd name="connsiteX5" fmla="*/ 58965 w 107576"/>
              <a:gd name="connsiteY5" fmla="*/ 23667 h 168088"/>
              <a:gd name="connsiteX6" fmla="*/ 29651 w 107576"/>
              <a:gd name="connsiteY6" fmla="*/ 5043 h 168088"/>
              <a:gd name="connsiteX7" fmla="*/ 5043 w 107576"/>
              <a:gd name="connsiteY7" fmla="*/ 165802 h 168088"/>
              <a:gd name="connsiteX8" fmla="*/ 37316 w 107576"/>
              <a:gd name="connsiteY8" fmla="*/ 51099 h 168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76" h="168088">
                <a:moveTo>
                  <a:pt x="37316" y="51099"/>
                </a:moveTo>
                <a:cubicBezTo>
                  <a:pt x="39198" y="42829"/>
                  <a:pt x="48208" y="40879"/>
                  <a:pt x="54528" y="45451"/>
                </a:cubicBezTo>
                <a:cubicBezTo>
                  <a:pt x="65891" y="53654"/>
                  <a:pt x="76043" y="63134"/>
                  <a:pt x="85053" y="73824"/>
                </a:cubicBezTo>
                <a:cubicBezTo>
                  <a:pt x="92381" y="51973"/>
                  <a:pt x="98769" y="29852"/>
                  <a:pt x="104349" y="7598"/>
                </a:cubicBezTo>
                <a:cubicBezTo>
                  <a:pt x="100382" y="13514"/>
                  <a:pt x="96214" y="19364"/>
                  <a:pt x="91238" y="24070"/>
                </a:cubicBezTo>
                <a:cubicBezTo>
                  <a:pt x="80884" y="33819"/>
                  <a:pt x="69790" y="30525"/>
                  <a:pt x="58965" y="23667"/>
                </a:cubicBezTo>
                <a:cubicBezTo>
                  <a:pt x="49149" y="17549"/>
                  <a:pt x="39400" y="11228"/>
                  <a:pt x="29651" y="5043"/>
                </a:cubicBezTo>
                <a:cubicBezTo>
                  <a:pt x="17885" y="58024"/>
                  <a:pt x="9615" y="111745"/>
                  <a:pt x="5043" y="165802"/>
                </a:cubicBezTo>
                <a:cubicBezTo>
                  <a:pt x="17885" y="128150"/>
                  <a:pt x="28777" y="89961"/>
                  <a:pt x="37316" y="51099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0" name="任意多边形: 形状 139"/>
          <p:cNvSpPr/>
          <p:nvPr/>
        </p:nvSpPr>
        <p:spPr>
          <a:xfrm flipH="1">
            <a:off x="11522739" y="1065269"/>
            <a:ext cx="253859" cy="283725"/>
          </a:xfrm>
          <a:custGeom>
            <a:avLst/>
            <a:gdLst>
              <a:gd name="connsiteX0" fmla="*/ 101914 w 228599"/>
              <a:gd name="connsiteY0" fmla="*/ 12184 h 255494"/>
              <a:gd name="connsiteX1" fmla="*/ 5431 w 228599"/>
              <a:gd name="connsiteY1" fmla="*/ 241457 h 255494"/>
              <a:gd name="connsiteX2" fmla="*/ 23248 w 228599"/>
              <a:gd name="connsiteY2" fmla="*/ 250466 h 255494"/>
              <a:gd name="connsiteX3" fmla="*/ 119059 w 228599"/>
              <a:gd name="connsiteY3" fmla="*/ 105305 h 255494"/>
              <a:gd name="connsiteX4" fmla="*/ 136473 w 228599"/>
              <a:gd name="connsiteY4" fmla="*/ 140805 h 255494"/>
              <a:gd name="connsiteX5" fmla="*/ 153954 w 228599"/>
              <a:gd name="connsiteY5" fmla="*/ 144436 h 255494"/>
              <a:gd name="connsiteX6" fmla="*/ 227912 w 228599"/>
              <a:gd name="connsiteY6" fmla="*/ 20589 h 255494"/>
              <a:gd name="connsiteX7" fmla="*/ 225627 w 228599"/>
              <a:gd name="connsiteY7" fmla="*/ 8755 h 255494"/>
              <a:gd name="connsiteX8" fmla="*/ 222735 w 228599"/>
              <a:gd name="connsiteY8" fmla="*/ 6133 h 255494"/>
              <a:gd name="connsiteX9" fmla="*/ 213054 w 228599"/>
              <a:gd name="connsiteY9" fmla="*/ 7343 h 255494"/>
              <a:gd name="connsiteX10" fmla="*/ 211507 w 228599"/>
              <a:gd name="connsiteY10" fmla="*/ 8621 h 255494"/>
              <a:gd name="connsiteX11" fmla="*/ 167602 w 228599"/>
              <a:gd name="connsiteY11" fmla="*/ 43919 h 255494"/>
              <a:gd name="connsiteX12" fmla="*/ 155836 w 228599"/>
              <a:gd name="connsiteY12" fmla="*/ 50710 h 255494"/>
              <a:gd name="connsiteX13" fmla="*/ 143868 w 228599"/>
              <a:gd name="connsiteY13" fmla="*/ 37734 h 255494"/>
              <a:gd name="connsiteX14" fmla="*/ 118184 w 228599"/>
              <a:gd name="connsiteY14" fmla="*/ 9226 h 255494"/>
              <a:gd name="connsiteX15" fmla="*/ 101914 w 228599"/>
              <a:gd name="connsiteY15" fmla="*/ 12184 h 255494"/>
              <a:gd name="connsiteX16" fmla="*/ 113344 w 228599"/>
              <a:gd name="connsiteY16" fmla="*/ 34708 h 255494"/>
              <a:gd name="connsiteX17" fmla="*/ 136674 w 228599"/>
              <a:gd name="connsiteY17" fmla="*/ 60459 h 255494"/>
              <a:gd name="connsiteX18" fmla="*/ 167737 w 228599"/>
              <a:gd name="connsiteY18" fmla="*/ 69334 h 255494"/>
              <a:gd name="connsiteX19" fmla="*/ 184680 w 228599"/>
              <a:gd name="connsiteY19" fmla="*/ 57030 h 255494"/>
              <a:gd name="connsiteX20" fmla="*/ 148508 w 228599"/>
              <a:gd name="connsiteY20" fmla="*/ 115726 h 255494"/>
              <a:gd name="connsiteX21" fmla="*/ 126522 w 228599"/>
              <a:gd name="connsiteY21" fmla="*/ 80226 h 255494"/>
              <a:gd name="connsiteX22" fmla="*/ 108570 w 228599"/>
              <a:gd name="connsiteY22" fmla="*/ 81167 h 255494"/>
              <a:gd name="connsiteX23" fmla="*/ 46848 w 228599"/>
              <a:gd name="connsiteY23" fmla="*/ 183163 h 255494"/>
              <a:gd name="connsiteX24" fmla="*/ 113344 w 228599"/>
              <a:gd name="connsiteY24" fmla="*/ 34708 h 25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28599" h="255494">
                <a:moveTo>
                  <a:pt x="101914" y="12184"/>
                </a:moveTo>
                <a:cubicBezTo>
                  <a:pt x="62043" y="85202"/>
                  <a:pt x="29837" y="161984"/>
                  <a:pt x="5431" y="241457"/>
                </a:cubicBezTo>
                <a:cubicBezTo>
                  <a:pt x="2473" y="251206"/>
                  <a:pt x="17197" y="258265"/>
                  <a:pt x="23248" y="250466"/>
                </a:cubicBezTo>
                <a:cubicBezTo>
                  <a:pt x="59085" y="204679"/>
                  <a:pt x="91089" y="156135"/>
                  <a:pt x="119059" y="105305"/>
                </a:cubicBezTo>
                <a:cubicBezTo>
                  <a:pt x="126320" y="116332"/>
                  <a:pt x="132102" y="128031"/>
                  <a:pt x="136473" y="140805"/>
                </a:cubicBezTo>
                <a:cubicBezTo>
                  <a:pt x="138759" y="147461"/>
                  <a:pt x="149314" y="151092"/>
                  <a:pt x="153954" y="144436"/>
                </a:cubicBezTo>
                <a:cubicBezTo>
                  <a:pt x="181789" y="105238"/>
                  <a:pt x="206061" y="63485"/>
                  <a:pt x="227912" y="20589"/>
                </a:cubicBezTo>
                <a:cubicBezTo>
                  <a:pt x="230333" y="15815"/>
                  <a:pt x="228787" y="11445"/>
                  <a:pt x="225627" y="8755"/>
                </a:cubicBezTo>
                <a:cubicBezTo>
                  <a:pt x="224820" y="7679"/>
                  <a:pt x="223811" y="6738"/>
                  <a:pt x="222735" y="6133"/>
                </a:cubicBezTo>
                <a:cubicBezTo>
                  <a:pt x="219979" y="4519"/>
                  <a:pt x="216483" y="4519"/>
                  <a:pt x="213054" y="7343"/>
                </a:cubicBezTo>
                <a:cubicBezTo>
                  <a:pt x="212448" y="7679"/>
                  <a:pt x="211978" y="8083"/>
                  <a:pt x="211507" y="8621"/>
                </a:cubicBezTo>
                <a:cubicBezTo>
                  <a:pt x="196984" y="20521"/>
                  <a:pt x="182192" y="32018"/>
                  <a:pt x="167602" y="43919"/>
                </a:cubicBezTo>
                <a:cubicBezTo>
                  <a:pt x="164711" y="46340"/>
                  <a:pt x="159938" y="51987"/>
                  <a:pt x="155836" y="50710"/>
                </a:cubicBezTo>
                <a:cubicBezTo>
                  <a:pt x="151735" y="49432"/>
                  <a:pt x="146760" y="40894"/>
                  <a:pt x="143868" y="37734"/>
                </a:cubicBezTo>
                <a:cubicBezTo>
                  <a:pt x="135330" y="28186"/>
                  <a:pt x="126723" y="18773"/>
                  <a:pt x="118184" y="9226"/>
                </a:cubicBezTo>
                <a:cubicBezTo>
                  <a:pt x="113276" y="3914"/>
                  <a:pt x="104737" y="6805"/>
                  <a:pt x="101914" y="12184"/>
                </a:cubicBezTo>
                <a:close/>
                <a:moveTo>
                  <a:pt x="113344" y="34708"/>
                </a:moveTo>
                <a:cubicBezTo>
                  <a:pt x="121076" y="43314"/>
                  <a:pt x="128808" y="51920"/>
                  <a:pt x="136674" y="60459"/>
                </a:cubicBezTo>
                <a:cubicBezTo>
                  <a:pt x="145348" y="69939"/>
                  <a:pt x="155164" y="76058"/>
                  <a:pt x="167737" y="69334"/>
                </a:cubicBezTo>
                <a:cubicBezTo>
                  <a:pt x="173721" y="66174"/>
                  <a:pt x="179234" y="61669"/>
                  <a:pt x="184680" y="57030"/>
                </a:cubicBezTo>
                <a:cubicBezTo>
                  <a:pt x="173317" y="76999"/>
                  <a:pt x="161282" y="96632"/>
                  <a:pt x="148508" y="115726"/>
                </a:cubicBezTo>
                <a:cubicBezTo>
                  <a:pt x="142524" y="103086"/>
                  <a:pt x="135330" y="91118"/>
                  <a:pt x="126522" y="80226"/>
                </a:cubicBezTo>
                <a:cubicBezTo>
                  <a:pt x="121614" y="74175"/>
                  <a:pt x="112470" y="73772"/>
                  <a:pt x="108570" y="81167"/>
                </a:cubicBezTo>
                <a:cubicBezTo>
                  <a:pt x="89878" y="116399"/>
                  <a:pt x="69304" y="150353"/>
                  <a:pt x="46848" y="183163"/>
                </a:cubicBezTo>
                <a:cubicBezTo>
                  <a:pt x="65674" y="132266"/>
                  <a:pt x="87929" y="82714"/>
                  <a:pt x="113344" y="34708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1" name="任意多边形: 形状 140"/>
          <p:cNvSpPr/>
          <p:nvPr/>
        </p:nvSpPr>
        <p:spPr>
          <a:xfrm flipH="1">
            <a:off x="11565912" y="1098211"/>
            <a:ext cx="164262" cy="171728"/>
          </a:xfrm>
          <a:custGeom>
            <a:avLst/>
            <a:gdLst>
              <a:gd name="connsiteX0" fmla="*/ 71538 w 147917"/>
              <a:gd name="connsiteY0" fmla="*/ 5043 h 154641"/>
              <a:gd name="connsiteX1" fmla="*/ 5043 w 147917"/>
              <a:gd name="connsiteY1" fmla="*/ 153498 h 154641"/>
              <a:gd name="connsiteX2" fmla="*/ 66765 w 147917"/>
              <a:gd name="connsiteY2" fmla="*/ 51502 h 154641"/>
              <a:gd name="connsiteX3" fmla="*/ 84717 w 147917"/>
              <a:gd name="connsiteY3" fmla="*/ 50561 h 154641"/>
              <a:gd name="connsiteX4" fmla="*/ 106702 w 147917"/>
              <a:gd name="connsiteY4" fmla="*/ 86061 h 154641"/>
              <a:gd name="connsiteX5" fmla="*/ 142875 w 147917"/>
              <a:gd name="connsiteY5" fmla="*/ 27365 h 154641"/>
              <a:gd name="connsiteX6" fmla="*/ 125932 w 147917"/>
              <a:gd name="connsiteY6" fmla="*/ 39669 h 154641"/>
              <a:gd name="connsiteX7" fmla="*/ 94869 w 147917"/>
              <a:gd name="connsiteY7" fmla="*/ 30794 h 154641"/>
              <a:gd name="connsiteX8" fmla="*/ 71538 w 147917"/>
              <a:gd name="connsiteY8" fmla="*/ 5043 h 154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917" h="154641">
                <a:moveTo>
                  <a:pt x="71538" y="5043"/>
                </a:moveTo>
                <a:cubicBezTo>
                  <a:pt x="46123" y="53049"/>
                  <a:pt x="23869" y="102601"/>
                  <a:pt x="5043" y="153498"/>
                </a:cubicBezTo>
                <a:cubicBezTo>
                  <a:pt x="27499" y="120687"/>
                  <a:pt x="48073" y="86733"/>
                  <a:pt x="66765" y="51502"/>
                </a:cubicBezTo>
                <a:cubicBezTo>
                  <a:pt x="70664" y="44106"/>
                  <a:pt x="79808" y="44510"/>
                  <a:pt x="84717" y="50561"/>
                </a:cubicBezTo>
                <a:cubicBezTo>
                  <a:pt x="93524" y="61520"/>
                  <a:pt x="100786" y="73421"/>
                  <a:pt x="106702" y="86061"/>
                </a:cubicBezTo>
                <a:cubicBezTo>
                  <a:pt x="119477" y="66899"/>
                  <a:pt x="131512" y="47334"/>
                  <a:pt x="142875" y="27365"/>
                </a:cubicBezTo>
                <a:cubicBezTo>
                  <a:pt x="137429" y="32004"/>
                  <a:pt x="131983" y="36509"/>
                  <a:pt x="125932" y="39669"/>
                </a:cubicBezTo>
                <a:cubicBezTo>
                  <a:pt x="113359" y="46392"/>
                  <a:pt x="103542" y="40274"/>
                  <a:pt x="94869" y="30794"/>
                </a:cubicBezTo>
                <a:cubicBezTo>
                  <a:pt x="87002" y="22322"/>
                  <a:pt x="79270" y="13649"/>
                  <a:pt x="71538" y="504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2" name="任意多边形: 形状 141"/>
          <p:cNvSpPr/>
          <p:nvPr/>
        </p:nvSpPr>
        <p:spPr>
          <a:xfrm flipH="1">
            <a:off x="11283375" y="1230444"/>
            <a:ext cx="261326" cy="365856"/>
          </a:xfrm>
          <a:custGeom>
            <a:avLst/>
            <a:gdLst>
              <a:gd name="connsiteX0" fmla="*/ 98562 w 235323"/>
              <a:gd name="connsiteY0" fmla="*/ 64948 h 329452"/>
              <a:gd name="connsiteX1" fmla="*/ 76105 w 235323"/>
              <a:gd name="connsiteY1" fmla="*/ 117526 h 329452"/>
              <a:gd name="connsiteX2" fmla="*/ 32470 w 235323"/>
              <a:gd name="connsiteY2" fmla="*/ 226179 h 329452"/>
              <a:gd name="connsiteX3" fmla="*/ 5979 w 235323"/>
              <a:gd name="connsiteY3" fmla="*/ 297582 h 329452"/>
              <a:gd name="connsiteX4" fmla="*/ 21308 w 235323"/>
              <a:gd name="connsiteY4" fmla="*/ 326023 h 329452"/>
              <a:gd name="connsiteX5" fmla="*/ 55397 w 235323"/>
              <a:gd name="connsiteY5" fmla="*/ 288304 h 329452"/>
              <a:gd name="connsiteX6" fmla="*/ 130566 w 235323"/>
              <a:gd name="connsiteY6" fmla="*/ 143210 h 329452"/>
              <a:gd name="connsiteX7" fmla="*/ 142735 w 235323"/>
              <a:gd name="connsiteY7" fmla="*/ 155918 h 329452"/>
              <a:gd name="connsiteX8" fmla="*/ 162435 w 235323"/>
              <a:gd name="connsiteY8" fmla="*/ 172794 h 329452"/>
              <a:gd name="connsiteX9" fmla="*/ 190338 w 235323"/>
              <a:gd name="connsiteY9" fmla="*/ 139714 h 329452"/>
              <a:gd name="connsiteX10" fmla="*/ 230209 w 235323"/>
              <a:gd name="connsiteY10" fmla="*/ 23061 h 329452"/>
              <a:gd name="connsiteX11" fmla="*/ 228931 w 235323"/>
              <a:gd name="connsiteY11" fmla="*/ 14925 h 329452"/>
              <a:gd name="connsiteX12" fmla="*/ 210912 w 235323"/>
              <a:gd name="connsiteY12" fmla="*/ 8471 h 329452"/>
              <a:gd name="connsiteX13" fmla="*/ 156182 w 235323"/>
              <a:gd name="connsiteY13" fmla="*/ 78933 h 329452"/>
              <a:gd name="connsiteX14" fmla="*/ 124380 w 235323"/>
              <a:gd name="connsiteY14" fmla="*/ 56880 h 329452"/>
              <a:gd name="connsiteX15" fmla="*/ 98562 w 235323"/>
              <a:gd name="connsiteY15" fmla="*/ 64948 h 329452"/>
              <a:gd name="connsiteX16" fmla="*/ 116177 w 235323"/>
              <a:gd name="connsiteY16" fmla="*/ 76782 h 329452"/>
              <a:gd name="connsiteX17" fmla="*/ 122430 w 235323"/>
              <a:gd name="connsiteY17" fmla="*/ 80681 h 329452"/>
              <a:gd name="connsiteX18" fmla="*/ 151812 w 235323"/>
              <a:gd name="connsiteY18" fmla="*/ 101188 h 329452"/>
              <a:gd name="connsiteX19" fmla="*/ 168016 w 235323"/>
              <a:gd name="connsiteY19" fmla="*/ 98163 h 329452"/>
              <a:gd name="connsiteX20" fmla="*/ 198944 w 235323"/>
              <a:gd name="connsiteY20" fmla="*/ 54661 h 329452"/>
              <a:gd name="connsiteX21" fmla="*/ 179177 w 235323"/>
              <a:gd name="connsiteY21" fmla="*/ 111610 h 329452"/>
              <a:gd name="connsiteX22" fmla="*/ 170302 w 235323"/>
              <a:gd name="connsiteY22" fmla="*/ 134066 h 329452"/>
              <a:gd name="connsiteX23" fmla="*/ 165663 w 235323"/>
              <a:gd name="connsiteY23" fmla="*/ 145227 h 329452"/>
              <a:gd name="connsiteX24" fmla="*/ 164587 w 235323"/>
              <a:gd name="connsiteY24" fmla="*/ 147917 h 329452"/>
              <a:gd name="connsiteX25" fmla="*/ 151140 w 235323"/>
              <a:gd name="connsiteY25" fmla="*/ 134739 h 329452"/>
              <a:gd name="connsiteX26" fmla="*/ 134802 w 235323"/>
              <a:gd name="connsiteY26" fmla="*/ 117728 h 329452"/>
              <a:gd name="connsiteX27" fmla="*/ 118598 w 235323"/>
              <a:gd name="connsiteY27" fmla="*/ 120754 h 329452"/>
              <a:gd name="connsiteX28" fmla="*/ 42286 w 235323"/>
              <a:gd name="connsiteY28" fmla="*/ 267932 h 329452"/>
              <a:gd name="connsiteX29" fmla="*/ 28301 w 235323"/>
              <a:gd name="connsiteY29" fmla="*/ 296036 h 329452"/>
              <a:gd name="connsiteX30" fmla="*/ 27561 w 235323"/>
              <a:gd name="connsiteY30" fmla="*/ 297044 h 329452"/>
              <a:gd name="connsiteX31" fmla="*/ 30251 w 235323"/>
              <a:gd name="connsiteY31" fmla="*/ 290052 h 329452"/>
              <a:gd name="connsiteX32" fmla="*/ 57817 w 235323"/>
              <a:gd name="connsiteY32" fmla="*/ 217909 h 329452"/>
              <a:gd name="connsiteX33" fmla="*/ 95066 w 235323"/>
              <a:gd name="connsiteY33" fmla="*/ 125594 h 329452"/>
              <a:gd name="connsiteX34" fmla="*/ 112076 w 235323"/>
              <a:gd name="connsiteY34" fmla="*/ 85388 h 329452"/>
              <a:gd name="connsiteX35" fmla="*/ 116177 w 235323"/>
              <a:gd name="connsiteY35" fmla="*/ 76782 h 329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35323" h="329452">
                <a:moveTo>
                  <a:pt x="98562" y="64948"/>
                </a:moveTo>
                <a:cubicBezTo>
                  <a:pt x="89956" y="81757"/>
                  <a:pt x="83367" y="100045"/>
                  <a:pt x="76105" y="117526"/>
                </a:cubicBezTo>
                <a:cubicBezTo>
                  <a:pt x="61112" y="153632"/>
                  <a:pt x="46656" y="189871"/>
                  <a:pt x="32470" y="226179"/>
                </a:cubicBezTo>
                <a:cubicBezTo>
                  <a:pt x="23393" y="249576"/>
                  <a:pt x="12568" y="273310"/>
                  <a:pt x="5979" y="297582"/>
                </a:cubicBezTo>
                <a:cubicBezTo>
                  <a:pt x="2819" y="309349"/>
                  <a:pt x="7593" y="324544"/>
                  <a:pt x="21308" y="326023"/>
                </a:cubicBezTo>
                <a:cubicBezTo>
                  <a:pt x="40202" y="328040"/>
                  <a:pt x="48808" y="301482"/>
                  <a:pt x="55397" y="288304"/>
                </a:cubicBezTo>
                <a:cubicBezTo>
                  <a:pt x="79736" y="239558"/>
                  <a:pt x="105958" y="191821"/>
                  <a:pt x="130566" y="143210"/>
                </a:cubicBezTo>
                <a:cubicBezTo>
                  <a:pt x="134600" y="147446"/>
                  <a:pt x="138701" y="151682"/>
                  <a:pt x="142735" y="155918"/>
                </a:cubicBezTo>
                <a:cubicBezTo>
                  <a:pt x="148383" y="161767"/>
                  <a:pt x="154300" y="170508"/>
                  <a:pt x="162435" y="172794"/>
                </a:cubicBezTo>
                <a:cubicBezTo>
                  <a:pt x="180118" y="177567"/>
                  <a:pt x="185833" y="151009"/>
                  <a:pt x="190338" y="139714"/>
                </a:cubicBezTo>
                <a:cubicBezTo>
                  <a:pt x="205668" y="101592"/>
                  <a:pt x="218980" y="62595"/>
                  <a:pt x="230209" y="23061"/>
                </a:cubicBezTo>
                <a:cubicBezTo>
                  <a:pt x="231150" y="19699"/>
                  <a:pt x="230477" y="17009"/>
                  <a:pt x="228931" y="14925"/>
                </a:cubicBezTo>
                <a:cubicBezTo>
                  <a:pt x="228259" y="7193"/>
                  <a:pt x="217703" y="873"/>
                  <a:pt x="210912" y="8471"/>
                </a:cubicBezTo>
                <a:cubicBezTo>
                  <a:pt x="190876" y="30591"/>
                  <a:pt x="172722" y="54191"/>
                  <a:pt x="156182" y="78933"/>
                </a:cubicBezTo>
                <a:cubicBezTo>
                  <a:pt x="145828" y="71268"/>
                  <a:pt x="135340" y="63402"/>
                  <a:pt x="124380" y="56880"/>
                </a:cubicBezTo>
                <a:cubicBezTo>
                  <a:pt x="113757" y="50694"/>
                  <a:pt x="104210" y="54056"/>
                  <a:pt x="98562" y="64948"/>
                </a:cubicBezTo>
                <a:close/>
                <a:moveTo>
                  <a:pt x="116177" y="76782"/>
                </a:moveTo>
                <a:cubicBezTo>
                  <a:pt x="118195" y="78261"/>
                  <a:pt x="121153" y="79740"/>
                  <a:pt x="122430" y="80681"/>
                </a:cubicBezTo>
                <a:cubicBezTo>
                  <a:pt x="132247" y="87539"/>
                  <a:pt x="141996" y="94330"/>
                  <a:pt x="151812" y="101188"/>
                </a:cubicBezTo>
                <a:cubicBezTo>
                  <a:pt x="157729" y="105357"/>
                  <a:pt x="164049" y="104281"/>
                  <a:pt x="168016" y="98163"/>
                </a:cubicBezTo>
                <a:cubicBezTo>
                  <a:pt x="177631" y="83169"/>
                  <a:pt x="188052" y="68713"/>
                  <a:pt x="198944" y="54661"/>
                </a:cubicBezTo>
                <a:cubicBezTo>
                  <a:pt x="192826" y="73823"/>
                  <a:pt x="186237" y="92784"/>
                  <a:pt x="179177" y="111610"/>
                </a:cubicBezTo>
                <a:cubicBezTo>
                  <a:pt x="176286" y="119140"/>
                  <a:pt x="173327" y="126536"/>
                  <a:pt x="170302" y="134066"/>
                </a:cubicBezTo>
                <a:cubicBezTo>
                  <a:pt x="168823" y="137764"/>
                  <a:pt x="167276" y="141462"/>
                  <a:pt x="165663" y="145227"/>
                </a:cubicBezTo>
                <a:cubicBezTo>
                  <a:pt x="165394" y="146101"/>
                  <a:pt x="164923" y="146975"/>
                  <a:pt x="164587" y="147917"/>
                </a:cubicBezTo>
                <a:cubicBezTo>
                  <a:pt x="160217" y="143277"/>
                  <a:pt x="152484" y="136218"/>
                  <a:pt x="151140" y="134739"/>
                </a:cubicBezTo>
                <a:cubicBezTo>
                  <a:pt x="145694" y="129091"/>
                  <a:pt x="140248" y="123443"/>
                  <a:pt x="134802" y="117728"/>
                </a:cubicBezTo>
                <a:cubicBezTo>
                  <a:pt x="130028" y="112820"/>
                  <a:pt x="121355" y="115039"/>
                  <a:pt x="118598" y="120754"/>
                </a:cubicBezTo>
                <a:cubicBezTo>
                  <a:pt x="93990" y="170306"/>
                  <a:pt x="67297" y="218648"/>
                  <a:pt x="42286" y="267932"/>
                </a:cubicBezTo>
                <a:cubicBezTo>
                  <a:pt x="37579" y="277277"/>
                  <a:pt x="33209" y="286757"/>
                  <a:pt x="28301" y="296036"/>
                </a:cubicBezTo>
                <a:cubicBezTo>
                  <a:pt x="28166" y="296238"/>
                  <a:pt x="27965" y="296641"/>
                  <a:pt x="27561" y="297044"/>
                </a:cubicBezTo>
                <a:cubicBezTo>
                  <a:pt x="28368" y="294960"/>
                  <a:pt x="29175" y="292943"/>
                  <a:pt x="30251" y="290052"/>
                </a:cubicBezTo>
                <a:cubicBezTo>
                  <a:pt x="38991" y="265847"/>
                  <a:pt x="48337" y="241844"/>
                  <a:pt x="57817" y="217909"/>
                </a:cubicBezTo>
                <a:cubicBezTo>
                  <a:pt x="69920" y="186980"/>
                  <a:pt x="82291" y="156187"/>
                  <a:pt x="95066" y="125594"/>
                </a:cubicBezTo>
                <a:cubicBezTo>
                  <a:pt x="100646" y="112147"/>
                  <a:pt x="106294" y="98700"/>
                  <a:pt x="112076" y="85388"/>
                </a:cubicBezTo>
                <a:cubicBezTo>
                  <a:pt x="113085" y="83371"/>
                  <a:pt x="115841" y="79269"/>
                  <a:pt x="116177" y="76782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3" name="任意多边形: 形状 142"/>
          <p:cNvSpPr/>
          <p:nvPr/>
        </p:nvSpPr>
        <p:spPr>
          <a:xfrm flipH="1">
            <a:off x="11325418" y="1285544"/>
            <a:ext cx="194128" cy="276259"/>
          </a:xfrm>
          <a:custGeom>
            <a:avLst/>
            <a:gdLst>
              <a:gd name="connsiteX0" fmla="*/ 93524 w 174811"/>
              <a:gd name="connsiteY0" fmla="*/ 27163 h 248770"/>
              <a:gd name="connsiteX1" fmla="*/ 89557 w 174811"/>
              <a:gd name="connsiteY1" fmla="*/ 35769 h 248770"/>
              <a:gd name="connsiteX2" fmla="*/ 72547 w 174811"/>
              <a:gd name="connsiteY2" fmla="*/ 75976 h 248770"/>
              <a:gd name="connsiteX3" fmla="*/ 35299 w 174811"/>
              <a:gd name="connsiteY3" fmla="*/ 168290 h 248770"/>
              <a:gd name="connsiteX4" fmla="*/ 7732 w 174811"/>
              <a:gd name="connsiteY4" fmla="*/ 240433 h 248770"/>
              <a:gd name="connsiteX5" fmla="*/ 5043 w 174811"/>
              <a:gd name="connsiteY5" fmla="*/ 247426 h 248770"/>
              <a:gd name="connsiteX6" fmla="*/ 5782 w 174811"/>
              <a:gd name="connsiteY6" fmla="*/ 246417 h 248770"/>
              <a:gd name="connsiteX7" fmla="*/ 19767 w 174811"/>
              <a:gd name="connsiteY7" fmla="*/ 218313 h 248770"/>
              <a:gd name="connsiteX8" fmla="*/ 96079 w 174811"/>
              <a:gd name="connsiteY8" fmla="*/ 71135 h 248770"/>
              <a:gd name="connsiteX9" fmla="*/ 112283 w 174811"/>
              <a:gd name="connsiteY9" fmla="*/ 68109 h 248770"/>
              <a:gd name="connsiteX10" fmla="*/ 128621 w 174811"/>
              <a:gd name="connsiteY10" fmla="*/ 85120 h 248770"/>
              <a:gd name="connsiteX11" fmla="*/ 142068 w 174811"/>
              <a:gd name="connsiteY11" fmla="*/ 98298 h 248770"/>
              <a:gd name="connsiteX12" fmla="*/ 143144 w 174811"/>
              <a:gd name="connsiteY12" fmla="*/ 95609 h 248770"/>
              <a:gd name="connsiteX13" fmla="*/ 147783 w 174811"/>
              <a:gd name="connsiteY13" fmla="*/ 84448 h 248770"/>
              <a:gd name="connsiteX14" fmla="*/ 156658 w 174811"/>
              <a:gd name="connsiteY14" fmla="*/ 61991 h 248770"/>
              <a:gd name="connsiteX15" fmla="*/ 176425 w 174811"/>
              <a:gd name="connsiteY15" fmla="*/ 5043 h 248770"/>
              <a:gd name="connsiteX16" fmla="*/ 145497 w 174811"/>
              <a:gd name="connsiteY16" fmla="*/ 48544 h 248770"/>
              <a:gd name="connsiteX17" fmla="*/ 129294 w 174811"/>
              <a:gd name="connsiteY17" fmla="*/ 51569 h 248770"/>
              <a:gd name="connsiteX18" fmla="*/ 99912 w 174811"/>
              <a:gd name="connsiteY18" fmla="*/ 31063 h 248770"/>
              <a:gd name="connsiteX19" fmla="*/ 93524 w 174811"/>
              <a:gd name="connsiteY19" fmla="*/ 27163 h 24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4811" h="248770">
                <a:moveTo>
                  <a:pt x="93524" y="27163"/>
                </a:moveTo>
                <a:cubicBezTo>
                  <a:pt x="93188" y="29651"/>
                  <a:pt x="90431" y="33752"/>
                  <a:pt x="89557" y="35769"/>
                </a:cubicBezTo>
                <a:cubicBezTo>
                  <a:pt x="83708" y="49082"/>
                  <a:pt x="78127" y="62529"/>
                  <a:pt x="72547" y="75976"/>
                </a:cubicBezTo>
                <a:cubicBezTo>
                  <a:pt x="59772" y="106635"/>
                  <a:pt x="47401" y="137429"/>
                  <a:pt x="35299" y="168290"/>
                </a:cubicBezTo>
                <a:cubicBezTo>
                  <a:pt x="25886" y="192226"/>
                  <a:pt x="16540" y="216161"/>
                  <a:pt x="7732" y="240433"/>
                </a:cubicBezTo>
                <a:cubicBezTo>
                  <a:pt x="6656" y="243325"/>
                  <a:pt x="5850" y="245342"/>
                  <a:pt x="5043" y="247426"/>
                </a:cubicBezTo>
                <a:cubicBezTo>
                  <a:pt x="5379" y="247022"/>
                  <a:pt x="5648" y="246619"/>
                  <a:pt x="5782" y="246417"/>
                </a:cubicBezTo>
                <a:cubicBezTo>
                  <a:pt x="10623" y="237206"/>
                  <a:pt x="15061" y="227659"/>
                  <a:pt x="19767" y="218313"/>
                </a:cubicBezTo>
                <a:cubicBezTo>
                  <a:pt x="44779" y="169029"/>
                  <a:pt x="71471" y="120620"/>
                  <a:pt x="96079" y="71135"/>
                </a:cubicBezTo>
                <a:cubicBezTo>
                  <a:pt x="98836" y="65420"/>
                  <a:pt x="107509" y="63201"/>
                  <a:pt x="112283" y="68109"/>
                </a:cubicBezTo>
                <a:cubicBezTo>
                  <a:pt x="117729" y="73824"/>
                  <a:pt x="123108" y="79539"/>
                  <a:pt x="128621" y="85120"/>
                </a:cubicBezTo>
                <a:cubicBezTo>
                  <a:pt x="129966" y="86532"/>
                  <a:pt x="137698" y="93591"/>
                  <a:pt x="142068" y="98298"/>
                </a:cubicBezTo>
                <a:cubicBezTo>
                  <a:pt x="142404" y="97357"/>
                  <a:pt x="142808" y="96483"/>
                  <a:pt x="143144" y="95609"/>
                </a:cubicBezTo>
                <a:cubicBezTo>
                  <a:pt x="144758" y="91911"/>
                  <a:pt x="146304" y="88145"/>
                  <a:pt x="147783" y="84448"/>
                </a:cubicBezTo>
                <a:cubicBezTo>
                  <a:pt x="150809" y="76917"/>
                  <a:pt x="153767" y="69454"/>
                  <a:pt x="156658" y="61991"/>
                </a:cubicBezTo>
                <a:cubicBezTo>
                  <a:pt x="163785" y="43232"/>
                  <a:pt x="170374" y="24205"/>
                  <a:pt x="176425" y="5043"/>
                </a:cubicBezTo>
                <a:cubicBezTo>
                  <a:pt x="165533" y="19095"/>
                  <a:pt x="155112" y="33483"/>
                  <a:pt x="145497" y="48544"/>
                </a:cubicBezTo>
                <a:cubicBezTo>
                  <a:pt x="141530" y="54662"/>
                  <a:pt x="135210" y="55738"/>
                  <a:pt x="129294" y="51569"/>
                </a:cubicBezTo>
                <a:cubicBezTo>
                  <a:pt x="119477" y="44711"/>
                  <a:pt x="109728" y="37921"/>
                  <a:pt x="99912" y="31063"/>
                </a:cubicBezTo>
                <a:cubicBezTo>
                  <a:pt x="98500" y="30121"/>
                  <a:pt x="95541" y="28709"/>
                  <a:pt x="93524" y="2716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4" name="任意多边形: 形状 143"/>
          <p:cNvSpPr/>
          <p:nvPr/>
        </p:nvSpPr>
        <p:spPr>
          <a:xfrm flipH="1">
            <a:off x="11693432" y="889658"/>
            <a:ext cx="283725" cy="328523"/>
          </a:xfrm>
          <a:custGeom>
            <a:avLst/>
            <a:gdLst>
              <a:gd name="connsiteX0" fmla="*/ 105822 w 255494"/>
              <a:gd name="connsiteY0" fmla="*/ 31077 h 295835"/>
              <a:gd name="connsiteX1" fmla="*/ 5506 w 255494"/>
              <a:gd name="connsiteY1" fmla="*/ 284621 h 295835"/>
              <a:gd name="connsiteX2" fmla="*/ 23391 w 255494"/>
              <a:gd name="connsiteY2" fmla="*/ 293563 h 295835"/>
              <a:gd name="connsiteX3" fmla="*/ 137422 w 255494"/>
              <a:gd name="connsiteY3" fmla="*/ 130450 h 295835"/>
              <a:gd name="connsiteX4" fmla="*/ 165997 w 255494"/>
              <a:gd name="connsiteY4" fmla="*/ 174288 h 295835"/>
              <a:gd name="connsiteX5" fmla="*/ 184016 w 255494"/>
              <a:gd name="connsiteY5" fmla="*/ 173279 h 295835"/>
              <a:gd name="connsiteX6" fmla="*/ 250982 w 255494"/>
              <a:gd name="connsiteY6" fmla="*/ 23681 h 295835"/>
              <a:gd name="connsiteX7" fmla="*/ 251924 w 255494"/>
              <a:gd name="connsiteY7" fmla="*/ 19647 h 295835"/>
              <a:gd name="connsiteX8" fmla="*/ 236930 w 255494"/>
              <a:gd name="connsiteY8" fmla="*/ 6939 h 295835"/>
              <a:gd name="connsiteX9" fmla="*/ 172990 w 255494"/>
              <a:gd name="connsiteY9" fmla="*/ 66241 h 295835"/>
              <a:gd name="connsiteX10" fmla="*/ 122160 w 255494"/>
              <a:gd name="connsiteY10" fmla="*/ 27984 h 295835"/>
              <a:gd name="connsiteX11" fmla="*/ 105822 w 255494"/>
              <a:gd name="connsiteY11" fmla="*/ 31077 h 295835"/>
              <a:gd name="connsiteX12" fmla="*/ 119336 w 255494"/>
              <a:gd name="connsiteY12" fmla="*/ 51785 h 295835"/>
              <a:gd name="connsiteX13" fmla="*/ 167812 w 255494"/>
              <a:gd name="connsiteY13" fmla="*/ 88294 h 295835"/>
              <a:gd name="connsiteX14" fmla="*/ 182537 w 255494"/>
              <a:gd name="connsiteY14" fmla="*/ 87621 h 295835"/>
              <a:gd name="connsiteX15" fmla="*/ 216491 w 255494"/>
              <a:gd name="connsiteY15" fmla="*/ 50104 h 295835"/>
              <a:gd name="connsiteX16" fmla="*/ 173057 w 255494"/>
              <a:gd name="connsiteY16" fmla="*/ 147125 h 295835"/>
              <a:gd name="connsiteX17" fmla="*/ 146095 w 255494"/>
              <a:gd name="connsiteY17" fmla="*/ 105641 h 295835"/>
              <a:gd name="connsiteX18" fmla="*/ 128144 w 255494"/>
              <a:gd name="connsiteY18" fmla="*/ 106582 h 295835"/>
              <a:gd name="connsiteX19" fmla="*/ 47730 w 255494"/>
              <a:gd name="connsiteY19" fmla="*/ 227000 h 295835"/>
              <a:gd name="connsiteX20" fmla="*/ 119336 w 255494"/>
              <a:gd name="connsiteY20" fmla="*/ 51785 h 29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5494" h="295835">
                <a:moveTo>
                  <a:pt x="105822" y="31077"/>
                </a:moveTo>
                <a:cubicBezTo>
                  <a:pt x="68170" y="113843"/>
                  <a:pt x="34687" y="198493"/>
                  <a:pt x="5506" y="284621"/>
                </a:cubicBezTo>
                <a:cubicBezTo>
                  <a:pt x="2212" y="294370"/>
                  <a:pt x="17340" y="301295"/>
                  <a:pt x="23391" y="293563"/>
                </a:cubicBezTo>
                <a:cubicBezTo>
                  <a:pt x="64405" y="241321"/>
                  <a:pt x="102392" y="186861"/>
                  <a:pt x="137422" y="130450"/>
                </a:cubicBezTo>
                <a:cubicBezTo>
                  <a:pt x="146970" y="145108"/>
                  <a:pt x="156450" y="159631"/>
                  <a:pt x="165997" y="174288"/>
                </a:cubicBezTo>
                <a:cubicBezTo>
                  <a:pt x="170166" y="180608"/>
                  <a:pt x="180722" y="180541"/>
                  <a:pt x="184016" y="173279"/>
                </a:cubicBezTo>
                <a:cubicBezTo>
                  <a:pt x="206338" y="123458"/>
                  <a:pt x="228660" y="73502"/>
                  <a:pt x="250982" y="23681"/>
                </a:cubicBezTo>
                <a:cubicBezTo>
                  <a:pt x="251588" y="22269"/>
                  <a:pt x="251924" y="20924"/>
                  <a:pt x="251924" y="19647"/>
                </a:cubicBezTo>
                <a:cubicBezTo>
                  <a:pt x="255151" y="11444"/>
                  <a:pt x="245873" y="619"/>
                  <a:pt x="236930" y="6939"/>
                </a:cubicBezTo>
                <a:cubicBezTo>
                  <a:pt x="212793" y="23613"/>
                  <a:pt x="191345" y="43515"/>
                  <a:pt x="172990" y="66241"/>
                </a:cubicBezTo>
                <a:cubicBezTo>
                  <a:pt x="156113" y="53533"/>
                  <a:pt x="139103" y="40758"/>
                  <a:pt x="122160" y="27984"/>
                </a:cubicBezTo>
                <a:cubicBezTo>
                  <a:pt x="116915" y="24219"/>
                  <a:pt x="108847" y="24488"/>
                  <a:pt x="105822" y="31077"/>
                </a:cubicBezTo>
                <a:close/>
                <a:moveTo>
                  <a:pt x="119336" y="51785"/>
                </a:moveTo>
                <a:cubicBezTo>
                  <a:pt x="135540" y="63955"/>
                  <a:pt x="151676" y="76124"/>
                  <a:pt x="167812" y="88294"/>
                </a:cubicBezTo>
                <a:cubicBezTo>
                  <a:pt x="171914" y="91454"/>
                  <a:pt x="178839" y="92328"/>
                  <a:pt x="182537" y="87621"/>
                </a:cubicBezTo>
                <a:cubicBezTo>
                  <a:pt x="192757" y="74040"/>
                  <a:pt x="204120" y="61534"/>
                  <a:pt x="216491" y="50104"/>
                </a:cubicBezTo>
                <a:cubicBezTo>
                  <a:pt x="201968" y="82444"/>
                  <a:pt x="187512" y="114717"/>
                  <a:pt x="173057" y="147125"/>
                </a:cubicBezTo>
                <a:cubicBezTo>
                  <a:pt x="164047" y="133274"/>
                  <a:pt x="155038" y="119491"/>
                  <a:pt x="146095" y="105641"/>
                </a:cubicBezTo>
                <a:cubicBezTo>
                  <a:pt x="141456" y="98648"/>
                  <a:pt x="132110" y="100060"/>
                  <a:pt x="128144" y="106582"/>
                </a:cubicBezTo>
                <a:cubicBezTo>
                  <a:pt x="103065" y="147864"/>
                  <a:pt x="76171" y="188004"/>
                  <a:pt x="47730" y="227000"/>
                </a:cubicBezTo>
                <a:cubicBezTo>
                  <a:pt x="69447" y="167766"/>
                  <a:pt x="93383" y="109338"/>
                  <a:pt x="119336" y="51785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5" name="任意多边形: 形状 144"/>
          <p:cNvSpPr/>
          <p:nvPr/>
        </p:nvSpPr>
        <p:spPr>
          <a:xfrm flipH="1">
            <a:off x="11735699" y="939698"/>
            <a:ext cx="194128" cy="201594"/>
          </a:xfrm>
          <a:custGeom>
            <a:avLst/>
            <a:gdLst>
              <a:gd name="connsiteX0" fmla="*/ 76715 w 174811"/>
              <a:gd name="connsiteY0" fmla="*/ 6724 h 181535"/>
              <a:gd name="connsiteX1" fmla="*/ 5043 w 174811"/>
              <a:gd name="connsiteY1" fmla="*/ 181939 h 181535"/>
              <a:gd name="connsiteX2" fmla="*/ 85456 w 174811"/>
              <a:gd name="connsiteY2" fmla="*/ 61520 h 181535"/>
              <a:gd name="connsiteX3" fmla="*/ 103408 w 174811"/>
              <a:gd name="connsiteY3" fmla="*/ 60579 h 181535"/>
              <a:gd name="connsiteX4" fmla="*/ 130369 w 174811"/>
              <a:gd name="connsiteY4" fmla="*/ 102063 h 181535"/>
              <a:gd name="connsiteX5" fmla="*/ 173803 w 174811"/>
              <a:gd name="connsiteY5" fmla="*/ 5043 h 181535"/>
              <a:gd name="connsiteX6" fmla="*/ 139849 w 174811"/>
              <a:gd name="connsiteY6" fmla="*/ 42560 h 181535"/>
              <a:gd name="connsiteX7" fmla="*/ 125125 w 174811"/>
              <a:gd name="connsiteY7" fmla="*/ 43232 h 181535"/>
              <a:gd name="connsiteX8" fmla="*/ 76715 w 174811"/>
              <a:gd name="connsiteY8" fmla="*/ 6724 h 1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811" h="181535">
                <a:moveTo>
                  <a:pt x="76715" y="6724"/>
                </a:moveTo>
                <a:cubicBezTo>
                  <a:pt x="50763" y="64277"/>
                  <a:pt x="26827" y="122637"/>
                  <a:pt x="5043" y="181939"/>
                </a:cubicBezTo>
                <a:cubicBezTo>
                  <a:pt x="33416" y="142942"/>
                  <a:pt x="60377" y="102803"/>
                  <a:pt x="85456" y="61520"/>
                </a:cubicBezTo>
                <a:cubicBezTo>
                  <a:pt x="89423" y="54999"/>
                  <a:pt x="98769" y="53587"/>
                  <a:pt x="103408" y="60579"/>
                </a:cubicBezTo>
                <a:cubicBezTo>
                  <a:pt x="112417" y="74430"/>
                  <a:pt x="121427" y="88213"/>
                  <a:pt x="130369" y="102063"/>
                </a:cubicBezTo>
                <a:cubicBezTo>
                  <a:pt x="144825" y="69656"/>
                  <a:pt x="159348" y="37316"/>
                  <a:pt x="173803" y="5043"/>
                </a:cubicBezTo>
                <a:cubicBezTo>
                  <a:pt x="161365" y="16540"/>
                  <a:pt x="150069" y="28978"/>
                  <a:pt x="139849" y="42560"/>
                </a:cubicBezTo>
                <a:cubicBezTo>
                  <a:pt x="136219" y="47334"/>
                  <a:pt x="129293" y="46460"/>
                  <a:pt x="125125" y="43232"/>
                </a:cubicBezTo>
                <a:cubicBezTo>
                  <a:pt x="109056" y="31130"/>
                  <a:pt x="92852" y="18960"/>
                  <a:pt x="76715" y="6724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6" name="任意多边形: 形状 145"/>
          <p:cNvSpPr/>
          <p:nvPr/>
        </p:nvSpPr>
        <p:spPr>
          <a:xfrm flipH="1">
            <a:off x="10291611" y="1026792"/>
            <a:ext cx="141862" cy="141862"/>
          </a:xfrm>
          <a:custGeom>
            <a:avLst/>
            <a:gdLst>
              <a:gd name="connsiteX0" fmla="*/ 94957 w 127747"/>
              <a:gd name="connsiteY0" fmla="*/ 120593 h 127747"/>
              <a:gd name="connsiteX1" fmla="*/ 40967 w 127747"/>
              <a:gd name="connsiteY1" fmla="*/ 123080 h 127747"/>
              <a:gd name="connsiteX2" fmla="*/ 33101 w 127747"/>
              <a:gd name="connsiteY2" fmla="*/ 13756 h 127747"/>
              <a:gd name="connsiteX3" fmla="*/ 98924 w 127747"/>
              <a:gd name="connsiteY3" fmla="*/ 14563 h 127747"/>
              <a:gd name="connsiteX4" fmla="*/ 71694 w 127747"/>
              <a:gd name="connsiteY4" fmla="*/ 33590 h 127747"/>
              <a:gd name="connsiteX5" fmla="*/ 69677 w 127747"/>
              <a:gd name="connsiteY5" fmla="*/ 34599 h 127747"/>
              <a:gd name="connsiteX6" fmla="*/ 57373 w 127747"/>
              <a:gd name="connsiteY6" fmla="*/ 72251 h 127747"/>
              <a:gd name="connsiteX7" fmla="*/ 89310 w 127747"/>
              <a:gd name="connsiteY7" fmla="*/ 89665 h 127747"/>
              <a:gd name="connsiteX8" fmla="*/ 114590 w 127747"/>
              <a:gd name="connsiteY8" fmla="*/ 77764 h 127747"/>
              <a:gd name="connsiteX9" fmla="*/ 126356 w 127747"/>
              <a:gd name="connsiteY9" fmla="*/ 70435 h 127747"/>
              <a:gd name="connsiteX10" fmla="*/ 94957 w 127747"/>
              <a:gd name="connsiteY10" fmla="*/ 120593 h 12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747" h="127747">
                <a:moveTo>
                  <a:pt x="94957" y="120593"/>
                </a:moveTo>
                <a:cubicBezTo>
                  <a:pt x="78216" y="129468"/>
                  <a:pt x="58449" y="130275"/>
                  <a:pt x="40967" y="123080"/>
                </a:cubicBezTo>
                <a:cubicBezTo>
                  <a:pt x="-3072" y="105061"/>
                  <a:pt x="-7711" y="38566"/>
                  <a:pt x="33101" y="13756"/>
                </a:cubicBezTo>
                <a:cubicBezTo>
                  <a:pt x="53406" y="1452"/>
                  <a:pt x="79157" y="2595"/>
                  <a:pt x="98924" y="14563"/>
                </a:cubicBezTo>
                <a:cubicBezTo>
                  <a:pt x="89915" y="20883"/>
                  <a:pt x="80771" y="27203"/>
                  <a:pt x="71694" y="33590"/>
                </a:cubicBezTo>
                <a:cubicBezTo>
                  <a:pt x="70954" y="33859"/>
                  <a:pt x="70282" y="34128"/>
                  <a:pt x="69677" y="34599"/>
                </a:cubicBezTo>
                <a:cubicBezTo>
                  <a:pt x="58516" y="43810"/>
                  <a:pt x="52263" y="58198"/>
                  <a:pt x="57373" y="72251"/>
                </a:cubicBezTo>
                <a:cubicBezTo>
                  <a:pt x="62214" y="85294"/>
                  <a:pt x="76199" y="91211"/>
                  <a:pt x="89310" y="89665"/>
                </a:cubicBezTo>
                <a:cubicBezTo>
                  <a:pt x="98655" y="88589"/>
                  <a:pt x="107262" y="83546"/>
                  <a:pt x="114590" y="77764"/>
                </a:cubicBezTo>
                <a:cubicBezTo>
                  <a:pt x="118557" y="75411"/>
                  <a:pt x="122457" y="72923"/>
                  <a:pt x="126356" y="70435"/>
                </a:cubicBezTo>
                <a:cubicBezTo>
                  <a:pt x="125012" y="91211"/>
                  <a:pt x="114052" y="110507"/>
                  <a:pt x="94957" y="120593"/>
                </a:cubicBezTo>
                <a:close/>
              </a:path>
            </a:pathLst>
          </a:custGeom>
          <a:solidFill>
            <a:srgbClr val="37E2D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7" name="任意多边形: 形状 146"/>
          <p:cNvSpPr/>
          <p:nvPr/>
        </p:nvSpPr>
        <p:spPr>
          <a:xfrm flipH="1">
            <a:off x="9725657" y="1057818"/>
            <a:ext cx="156795" cy="126930"/>
          </a:xfrm>
          <a:custGeom>
            <a:avLst/>
            <a:gdLst>
              <a:gd name="connsiteX0" fmla="*/ 138168 w 141194"/>
              <a:gd name="connsiteY0" fmla="*/ 34290 h 114300"/>
              <a:gd name="connsiteX1" fmla="*/ 88549 w 141194"/>
              <a:gd name="connsiteY1" fmla="*/ 67908 h 114300"/>
              <a:gd name="connsiteX2" fmla="*/ 62730 w 141194"/>
              <a:gd name="connsiteY2" fmla="*/ 85254 h 114300"/>
              <a:gd name="connsiteX3" fmla="*/ 60848 w 141194"/>
              <a:gd name="connsiteY3" fmla="*/ 86465 h 114300"/>
              <a:gd name="connsiteX4" fmla="*/ 35904 w 141194"/>
              <a:gd name="connsiteY4" fmla="*/ 102265 h 114300"/>
              <a:gd name="connsiteX5" fmla="*/ 35164 w 141194"/>
              <a:gd name="connsiteY5" fmla="*/ 102870 h 114300"/>
              <a:gd name="connsiteX6" fmla="*/ 31466 w 141194"/>
              <a:gd name="connsiteY6" fmla="*/ 105627 h 114300"/>
              <a:gd name="connsiteX7" fmla="*/ 30861 w 141194"/>
              <a:gd name="connsiteY7" fmla="*/ 106030 h 114300"/>
              <a:gd name="connsiteX8" fmla="*/ 30458 w 141194"/>
              <a:gd name="connsiteY8" fmla="*/ 106299 h 114300"/>
              <a:gd name="connsiteX9" fmla="*/ 28104 w 141194"/>
              <a:gd name="connsiteY9" fmla="*/ 107576 h 114300"/>
              <a:gd name="connsiteX10" fmla="*/ 23868 w 141194"/>
              <a:gd name="connsiteY10" fmla="*/ 109459 h 114300"/>
              <a:gd name="connsiteX11" fmla="*/ 22994 w 141194"/>
              <a:gd name="connsiteY11" fmla="*/ 109795 h 114300"/>
              <a:gd name="connsiteX12" fmla="*/ 21112 w 141194"/>
              <a:gd name="connsiteY12" fmla="*/ 110333 h 114300"/>
              <a:gd name="connsiteX13" fmla="*/ 17481 w 141194"/>
              <a:gd name="connsiteY13" fmla="*/ 110871 h 114300"/>
              <a:gd name="connsiteX14" fmla="*/ 17212 w 141194"/>
              <a:gd name="connsiteY14" fmla="*/ 110871 h 114300"/>
              <a:gd name="connsiteX15" fmla="*/ 15128 w 141194"/>
              <a:gd name="connsiteY15" fmla="*/ 110737 h 114300"/>
              <a:gd name="connsiteX16" fmla="*/ 13581 w 141194"/>
              <a:gd name="connsiteY16" fmla="*/ 110602 h 114300"/>
              <a:gd name="connsiteX17" fmla="*/ 10623 w 141194"/>
              <a:gd name="connsiteY17" fmla="*/ 109526 h 114300"/>
              <a:gd name="connsiteX18" fmla="*/ 9682 w 141194"/>
              <a:gd name="connsiteY18" fmla="*/ 108988 h 114300"/>
              <a:gd name="connsiteX19" fmla="*/ 8404 w 141194"/>
              <a:gd name="connsiteY19" fmla="*/ 108047 h 114300"/>
              <a:gd name="connsiteX20" fmla="*/ 6656 w 141194"/>
              <a:gd name="connsiteY20" fmla="*/ 105963 h 114300"/>
              <a:gd name="connsiteX21" fmla="*/ 5984 w 141194"/>
              <a:gd name="connsiteY21" fmla="*/ 104685 h 114300"/>
              <a:gd name="connsiteX22" fmla="*/ 5513 w 141194"/>
              <a:gd name="connsiteY22" fmla="*/ 103610 h 114300"/>
              <a:gd name="connsiteX23" fmla="*/ 5043 w 141194"/>
              <a:gd name="connsiteY23" fmla="*/ 100786 h 114300"/>
              <a:gd name="connsiteX24" fmla="*/ 5043 w 141194"/>
              <a:gd name="connsiteY24" fmla="*/ 99441 h 114300"/>
              <a:gd name="connsiteX25" fmla="*/ 5177 w 141194"/>
              <a:gd name="connsiteY25" fmla="*/ 97895 h 114300"/>
              <a:gd name="connsiteX26" fmla="*/ 5177 w 141194"/>
              <a:gd name="connsiteY26" fmla="*/ 97558 h 114300"/>
              <a:gd name="connsiteX27" fmla="*/ 6320 w 141194"/>
              <a:gd name="connsiteY27" fmla="*/ 94197 h 114300"/>
              <a:gd name="connsiteX28" fmla="*/ 6589 w 141194"/>
              <a:gd name="connsiteY28" fmla="*/ 93659 h 114300"/>
              <a:gd name="connsiteX29" fmla="*/ 6656 w 141194"/>
              <a:gd name="connsiteY29" fmla="*/ 93457 h 114300"/>
              <a:gd name="connsiteX30" fmla="*/ 6858 w 141194"/>
              <a:gd name="connsiteY30" fmla="*/ 93054 h 114300"/>
              <a:gd name="connsiteX31" fmla="*/ 6993 w 141194"/>
              <a:gd name="connsiteY31" fmla="*/ 92852 h 114300"/>
              <a:gd name="connsiteX32" fmla="*/ 7396 w 141194"/>
              <a:gd name="connsiteY32" fmla="*/ 92112 h 114300"/>
              <a:gd name="connsiteX33" fmla="*/ 10018 w 141194"/>
              <a:gd name="connsiteY33" fmla="*/ 88750 h 114300"/>
              <a:gd name="connsiteX34" fmla="*/ 10623 w 141194"/>
              <a:gd name="connsiteY34" fmla="*/ 88078 h 114300"/>
              <a:gd name="connsiteX35" fmla="*/ 12439 w 141194"/>
              <a:gd name="connsiteY35" fmla="*/ 86532 h 114300"/>
              <a:gd name="connsiteX36" fmla="*/ 14321 w 141194"/>
              <a:gd name="connsiteY36" fmla="*/ 85523 h 114300"/>
              <a:gd name="connsiteX37" fmla="*/ 129831 w 141194"/>
              <a:gd name="connsiteY37" fmla="*/ 5043 h 114300"/>
              <a:gd name="connsiteX38" fmla="*/ 138168 w 141194"/>
              <a:gd name="connsiteY38" fmla="*/ 3429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41194" h="114300">
                <a:moveTo>
                  <a:pt x="138168" y="34290"/>
                </a:moveTo>
                <a:cubicBezTo>
                  <a:pt x="121763" y="45653"/>
                  <a:pt x="105156" y="56881"/>
                  <a:pt x="88549" y="67908"/>
                </a:cubicBezTo>
                <a:cubicBezTo>
                  <a:pt x="79943" y="73555"/>
                  <a:pt x="71404" y="79472"/>
                  <a:pt x="62730" y="85254"/>
                </a:cubicBezTo>
                <a:cubicBezTo>
                  <a:pt x="62058" y="85591"/>
                  <a:pt x="61453" y="85994"/>
                  <a:pt x="60848" y="86465"/>
                </a:cubicBezTo>
                <a:cubicBezTo>
                  <a:pt x="52645" y="91978"/>
                  <a:pt x="44375" y="97222"/>
                  <a:pt x="35904" y="102265"/>
                </a:cubicBezTo>
                <a:cubicBezTo>
                  <a:pt x="35635" y="102399"/>
                  <a:pt x="35433" y="102668"/>
                  <a:pt x="35164" y="102870"/>
                </a:cubicBezTo>
                <a:cubicBezTo>
                  <a:pt x="33954" y="103811"/>
                  <a:pt x="32744" y="104753"/>
                  <a:pt x="31466" y="105627"/>
                </a:cubicBezTo>
                <a:cubicBezTo>
                  <a:pt x="31332" y="105761"/>
                  <a:pt x="31063" y="105896"/>
                  <a:pt x="30861" y="106030"/>
                </a:cubicBezTo>
                <a:cubicBezTo>
                  <a:pt x="30659" y="106165"/>
                  <a:pt x="30458" y="106299"/>
                  <a:pt x="30458" y="106299"/>
                </a:cubicBezTo>
                <a:cubicBezTo>
                  <a:pt x="29651" y="106702"/>
                  <a:pt x="28844" y="107173"/>
                  <a:pt x="28104" y="107576"/>
                </a:cubicBezTo>
                <a:cubicBezTo>
                  <a:pt x="26760" y="108249"/>
                  <a:pt x="25280" y="108921"/>
                  <a:pt x="23868" y="109459"/>
                </a:cubicBezTo>
                <a:cubicBezTo>
                  <a:pt x="24003" y="109325"/>
                  <a:pt x="23465" y="109392"/>
                  <a:pt x="22994" y="109795"/>
                </a:cubicBezTo>
                <a:lnTo>
                  <a:pt x="21112" y="110333"/>
                </a:lnTo>
                <a:cubicBezTo>
                  <a:pt x="19902" y="110535"/>
                  <a:pt x="18691" y="110669"/>
                  <a:pt x="17481" y="110871"/>
                </a:cubicBezTo>
                <a:cubicBezTo>
                  <a:pt x="17414" y="110871"/>
                  <a:pt x="17347" y="110804"/>
                  <a:pt x="17212" y="110871"/>
                </a:cubicBezTo>
                <a:cubicBezTo>
                  <a:pt x="16473" y="110871"/>
                  <a:pt x="15800" y="110804"/>
                  <a:pt x="15128" y="110737"/>
                </a:cubicBezTo>
                <a:cubicBezTo>
                  <a:pt x="14657" y="110737"/>
                  <a:pt x="14119" y="110602"/>
                  <a:pt x="13581" y="110602"/>
                </a:cubicBezTo>
                <a:lnTo>
                  <a:pt x="10623" y="109526"/>
                </a:lnTo>
                <a:cubicBezTo>
                  <a:pt x="10287" y="109325"/>
                  <a:pt x="9951" y="109123"/>
                  <a:pt x="9682" y="108988"/>
                </a:cubicBezTo>
                <a:cubicBezTo>
                  <a:pt x="9211" y="108652"/>
                  <a:pt x="8808" y="108383"/>
                  <a:pt x="8404" y="108047"/>
                </a:cubicBezTo>
                <a:cubicBezTo>
                  <a:pt x="7799" y="107375"/>
                  <a:pt x="7194" y="106770"/>
                  <a:pt x="6656" y="105963"/>
                </a:cubicBezTo>
                <a:cubicBezTo>
                  <a:pt x="6387" y="105559"/>
                  <a:pt x="6186" y="105156"/>
                  <a:pt x="5984" y="104685"/>
                </a:cubicBezTo>
                <a:cubicBezTo>
                  <a:pt x="5782" y="104349"/>
                  <a:pt x="5648" y="104013"/>
                  <a:pt x="5513" y="103610"/>
                </a:cubicBezTo>
                <a:cubicBezTo>
                  <a:pt x="5379" y="102668"/>
                  <a:pt x="5177" y="101727"/>
                  <a:pt x="5043" y="100786"/>
                </a:cubicBezTo>
                <a:cubicBezTo>
                  <a:pt x="5043" y="100315"/>
                  <a:pt x="5043" y="99844"/>
                  <a:pt x="5043" y="99441"/>
                </a:cubicBezTo>
                <a:cubicBezTo>
                  <a:pt x="5110" y="98903"/>
                  <a:pt x="5177" y="98432"/>
                  <a:pt x="5177" y="97895"/>
                </a:cubicBezTo>
                <a:cubicBezTo>
                  <a:pt x="5177" y="97827"/>
                  <a:pt x="5244" y="97693"/>
                  <a:pt x="5177" y="97558"/>
                </a:cubicBezTo>
                <a:cubicBezTo>
                  <a:pt x="5580" y="96415"/>
                  <a:pt x="5849" y="95340"/>
                  <a:pt x="6320" y="94197"/>
                </a:cubicBezTo>
                <a:cubicBezTo>
                  <a:pt x="6387" y="94062"/>
                  <a:pt x="6522" y="93860"/>
                  <a:pt x="6589" y="93659"/>
                </a:cubicBezTo>
                <a:lnTo>
                  <a:pt x="6656" y="93457"/>
                </a:lnTo>
                <a:cubicBezTo>
                  <a:pt x="6791" y="93323"/>
                  <a:pt x="6858" y="93188"/>
                  <a:pt x="6858" y="93054"/>
                </a:cubicBezTo>
                <a:cubicBezTo>
                  <a:pt x="6925" y="92852"/>
                  <a:pt x="6993" y="92852"/>
                  <a:pt x="6993" y="92852"/>
                </a:cubicBezTo>
                <a:cubicBezTo>
                  <a:pt x="7194" y="92583"/>
                  <a:pt x="7261" y="92314"/>
                  <a:pt x="7396" y="92112"/>
                </a:cubicBezTo>
                <a:cubicBezTo>
                  <a:pt x="8203" y="90902"/>
                  <a:pt x="9211" y="89894"/>
                  <a:pt x="10018" y="88750"/>
                </a:cubicBezTo>
                <a:cubicBezTo>
                  <a:pt x="10287" y="88549"/>
                  <a:pt x="10489" y="88347"/>
                  <a:pt x="10623" y="88078"/>
                </a:cubicBezTo>
                <a:cubicBezTo>
                  <a:pt x="11228" y="87473"/>
                  <a:pt x="11901" y="87002"/>
                  <a:pt x="12439" y="86532"/>
                </a:cubicBezTo>
                <a:cubicBezTo>
                  <a:pt x="13111" y="86263"/>
                  <a:pt x="13716" y="85927"/>
                  <a:pt x="14321" y="85523"/>
                </a:cubicBezTo>
                <a:cubicBezTo>
                  <a:pt x="52780" y="58629"/>
                  <a:pt x="91238" y="31802"/>
                  <a:pt x="129831" y="5043"/>
                </a:cubicBezTo>
                <a:cubicBezTo>
                  <a:pt x="131647" y="15262"/>
                  <a:pt x="134471" y="24944"/>
                  <a:pt x="138168" y="3429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8" name="任意多边形: 形状 147"/>
          <p:cNvSpPr/>
          <p:nvPr/>
        </p:nvSpPr>
        <p:spPr>
          <a:xfrm flipH="1">
            <a:off x="9855200" y="1173745"/>
            <a:ext cx="7467" cy="7467"/>
          </a:xfrm>
          <a:custGeom>
            <a:avLst/>
            <a:gdLst>
              <a:gd name="connsiteX0" fmla="*/ 5917 w 6723"/>
              <a:gd name="connsiteY0" fmla="*/ 5067 h 6723"/>
              <a:gd name="connsiteX1" fmla="*/ 5917 w 6723"/>
              <a:gd name="connsiteY1" fmla="*/ 5134 h 6723"/>
              <a:gd name="connsiteX2" fmla="*/ 5177 w 6723"/>
              <a:gd name="connsiteY2" fmla="*/ 5336 h 6723"/>
              <a:gd name="connsiteX3" fmla="*/ 5043 w 6723"/>
              <a:gd name="connsiteY3" fmla="*/ 5336 h 6723"/>
              <a:gd name="connsiteX4" fmla="*/ 5917 w 6723"/>
              <a:gd name="connsiteY4" fmla="*/ 5067 h 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3" h="6723">
                <a:moveTo>
                  <a:pt x="5917" y="5067"/>
                </a:moveTo>
                <a:lnTo>
                  <a:pt x="5917" y="5134"/>
                </a:lnTo>
                <a:cubicBezTo>
                  <a:pt x="5782" y="5134"/>
                  <a:pt x="5513" y="5201"/>
                  <a:pt x="5177" y="5336"/>
                </a:cubicBezTo>
                <a:cubicBezTo>
                  <a:pt x="5110" y="5336"/>
                  <a:pt x="5043" y="5336"/>
                  <a:pt x="5043" y="5336"/>
                </a:cubicBezTo>
                <a:cubicBezTo>
                  <a:pt x="5513" y="5067"/>
                  <a:pt x="6051" y="5000"/>
                  <a:pt x="5917" y="5067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 flipH="1">
            <a:off x="9896896" y="492440"/>
            <a:ext cx="602394" cy="314403"/>
            <a:chOff x="9873310" y="437803"/>
            <a:chExt cx="602394" cy="314403"/>
          </a:xfrm>
        </p:grpSpPr>
        <p:sp>
          <p:nvSpPr>
            <p:cNvPr id="149" name="任意多边形: 形状 148"/>
            <p:cNvSpPr/>
            <p:nvPr/>
          </p:nvSpPr>
          <p:spPr>
            <a:xfrm flipH="1">
              <a:off x="10311442" y="437803"/>
              <a:ext cx="164262" cy="253859"/>
            </a:xfrm>
            <a:custGeom>
              <a:avLst/>
              <a:gdLst>
                <a:gd name="connsiteX0" fmla="*/ 89394 w 147917"/>
                <a:gd name="connsiteY0" fmla="*/ 201639 h 228600"/>
                <a:gd name="connsiteX1" fmla="*/ 32043 w 147917"/>
                <a:gd name="connsiteY1" fmla="*/ 179518 h 228600"/>
                <a:gd name="connsiteX2" fmla="*/ 30160 w 147917"/>
                <a:gd name="connsiteY2" fmla="*/ 163449 h 228600"/>
                <a:gd name="connsiteX3" fmla="*/ 40783 w 147917"/>
                <a:gd name="connsiteY3" fmla="*/ 135076 h 228600"/>
                <a:gd name="connsiteX4" fmla="*/ 48919 w 147917"/>
                <a:gd name="connsiteY4" fmla="*/ 113426 h 228600"/>
                <a:gd name="connsiteX5" fmla="*/ 67341 w 147917"/>
                <a:gd name="connsiteY5" fmla="*/ 121091 h 228600"/>
                <a:gd name="connsiteX6" fmla="*/ 78569 w 147917"/>
                <a:gd name="connsiteY6" fmla="*/ 126268 h 228600"/>
                <a:gd name="connsiteX7" fmla="*/ 80519 w 147917"/>
                <a:gd name="connsiteY7" fmla="*/ 127209 h 228600"/>
                <a:gd name="connsiteX8" fmla="*/ 82267 w 147917"/>
                <a:gd name="connsiteY8" fmla="*/ 128083 h 228600"/>
                <a:gd name="connsiteX9" fmla="*/ 88722 w 147917"/>
                <a:gd name="connsiteY9" fmla="*/ 131311 h 228600"/>
                <a:gd name="connsiteX10" fmla="*/ 97463 w 147917"/>
                <a:gd name="connsiteY10" fmla="*/ 132992 h 228600"/>
                <a:gd name="connsiteX11" fmla="*/ 104589 w 147917"/>
                <a:gd name="connsiteY11" fmla="*/ 128151 h 228600"/>
                <a:gd name="connsiteX12" fmla="*/ 101362 w 147917"/>
                <a:gd name="connsiteY12" fmla="*/ 112283 h 228600"/>
                <a:gd name="connsiteX13" fmla="*/ 56919 w 147917"/>
                <a:gd name="connsiteY13" fmla="*/ 92180 h 228600"/>
                <a:gd name="connsiteX14" fmla="*/ 80385 w 147917"/>
                <a:gd name="connsiteY14" fmla="*/ 29584 h 228600"/>
                <a:gd name="connsiteX15" fmla="*/ 101228 w 147917"/>
                <a:gd name="connsiteY15" fmla="*/ 35904 h 228600"/>
                <a:gd name="connsiteX16" fmla="*/ 115549 w 147917"/>
                <a:gd name="connsiteY16" fmla="*/ 41552 h 228600"/>
                <a:gd name="connsiteX17" fmla="*/ 128324 w 147917"/>
                <a:gd name="connsiteY17" fmla="*/ 47536 h 228600"/>
                <a:gd name="connsiteX18" fmla="*/ 144191 w 147917"/>
                <a:gd name="connsiteY18" fmla="*/ 44308 h 228600"/>
                <a:gd name="connsiteX19" fmla="*/ 140964 w 147917"/>
                <a:gd name="connsiteY19" fmla="*/ 28441 h 228600"/>
                <a:gd name="connsiteX20" fmla="*/ 78166 w 147917"/>
                <a:gd name="connsiteY20" fmla="*/ 5446 h 228600"/>
                <a:gd name="connsiteX21" fmla="*/ 74334 w 147917"/>
                <a:gd name="connsiteY21" fmla="*/ 5110 h 228600"/>
                <a:gd name="connsiteX22" fmla="*/ 62366 w 147917"/>
                <a:gd name="connsiteY22" fmla="*/ 12304 h 228600"/>
                <a:gd name="connsiteX23" fmla="*/ 11401 w 147917"/>
                <a:gd name="connsiteY23" fmla="*/ 148456 h 228600"/>
                <a:gd name="connsiteX24" fmla="*/ 15906 w 147917"/>
                <a:gd name="connsiteY24" fmla="*/ 196596 h 228600"/>
                <a:gd name="connsiteX25" fmla="*/ 46498 w 147917"/>
                <a:gd name="connsiteY25" fmla="*/ 209707 h 228600"/>
                <a:gd name="connsiteX26" fmla="*/ 82402 w 147917"/>
                <a:gd name="connsiteY26" fmla="*/ 223490 h 228600"/>
                <a:gd name="connsiteX27" fmla="*/ 89394 w 147917"/>
                <a:gd name="connsiteY27" fmla="*/ 201639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7917" h="228600">
                  <a:moveTo>
                    <a:pt x="89394" y="201639"/>
                  </a:moveTo>
                  <a:cubicBezTo>
                    <a:pt x="70568" y="194445"/>
                    <a:pt x="49994" y="188595"/>
                    <a:pt x="32043" y="179518"/>
                  </a:cubicBezTo>
                  <a:cubicBezTo>
                    <a:pt x="24983" y="175955"/>
                    <a:pt x="27874" y="169702"/>
                    <a:pt x="30160" y="163449"/>
                  </a:cubicBezTo>
                  <a:cubicBezTo>
                    <a:pt x="33522" y="153969"/>
                    <a:pt x="37220" y="144556"/>
                    <a:pt x="40783" y="135076"/>
                  </a:cubicBezTo>
                  <a:cubicBezTo>
                    <a:pt x="43472" y="127882"/>
                    <a:pt x="46162" y="120620"/>
                    <a:pt x="48919" y="113426"/>
                  </a:cubicBezTo>
                  <a:cubicBezTo>
                    <a:pt x="55104" y="115914"/>
                    <a:pt x="61223" y="118402"/>
                    <a:pt x="67341" y="121091"/>
                  </a:cubicBezTo>
                  <a:cubicBezTo>
                    <a:pt x="71106" y="122772"/>
                    <a:pt x="74871" y="124453"/>
                    <a:pt x="78569" y="126268"/>
                  </a:cubicBezTo>
                  <a:cubicBezTo>
                    <a:pt x="79242" y="126604"/>
                    <a:pt x="79914" y="126873"/>
                    <a:pt x="80519" y="127209"/>
                  </a:cubicBezTo>
                  <a:cubicBezTo>
                    <a:pt x="80654" y="127277"/>
                    <a:pt x="81931" y="127882"/>
                    <a:pt x="82267" y="128083"/>
                  </a:cubicBezTo>
                  <a:cubicBezTo>
                    <a:pt x="84419" y="129159"/>
                    <a:pt x="86570" y="130235"/>
                    <a:pt x="88722" y="131311"/>
                  </a:cubicBezTo>
                  <a:cubicBezTo>
                    <a:pt x="91546" y="132723"/>
                    <a:pt x="94235" y="133664"/>
                    <a:pt x="97463" y="132992"/>
                  </a:cubicBezTo>
                  <a:cubicBezTo>
                    <a:pt x="100152" y="132386"/>
                    <a:pt x="103177" y="130504"/>
                    <a:pt x="104589" y="128151"/>
                  </a:cubicBezTo>
                  <a:cubicBezTo>
                    <a:pt x="107481" y="123377"/>
                    <a:pt x="107077" y="115174"/>
                    <a:pt x="101362" y="112283"/>
                  </a:cubicBezTo>
                  <a:cubicBezTo>
                    <a:pt x="86839" y="104954"/>
                    <a:pt x="71980" y="98298"/>
                    <a:pt x="56919" y="92180"/>
                  </a:cubicBezTo>
                  <a:cubicBezTo>
                    <a:pt x="64719" y="71337"/>
                    <a:pt x="72518" y="50427"/>
                    <a:pt x="80385" y="29584"/>
                  </a:cubicBezTo>
                  <a:cubicBezTo>
                    <a:pt x="87377" y="31399"/>
                    <a:pt x="94370" y="33416"/>
                    <a:pt x="101228" y="35904"/>
                  </a:cubicBezTo>
                  <a:cubicBezTo>
                    <a:pt x="106069" y="37652"/>
                    <a:pt x="110842" y="39535"/>
                    <a:pt x="115549" y="41552"/>
                  </a:cubicBezTo>
                  <a:cubicBezTo>
                    <a:pt x="120928" y="43905"/>
                    <a:pt x="124020" y="45317"/>
                    <a:pt x="128324" y="47536"/>
                  </a:cubicBezTo>
                  <a:cubicBezTo>
                    <a:pt x="133635" y="50225"/>
                    <a:pt x="140762" y="50023"/>
                    <a:pt x="144191" y="44308"/>
                  </a:cubicBezTo>
                  <a:cubicBezTo>
                    <a:pt x="147082" y="39467"/>
                    <a:pt x="146679" y="31332"/>
                    <a:pt x="140964" y="28441"/>
                  </a:cubicBezTo>
                  <a:cubicBezTo>
                    <a:pt x="120995" y="18221"/>
                    <a:pt x="100085" y="10354"/>
                    <a:pt x="78166" y="5446"/>
                  </a:cubicBezTo>
                  <a:cubicBezTo>
                    <a:pt x="76888" y="5177"/>
                    <a:pt x="75611" y="5110"/>
                    <a:pt x="74334" y="5110"/>
                  </a:cubicBezTo>
                  <a:cubicBezTo>
                    <a:pt x="69560" y="4639"/>
                    <a:pt x="64517" y="6589"/>
                    <a:pt x="62366" y="12304"/>
                  </a:cubicBezTo>
                  <a:cubicBezTo>
                    <a:pt x="45355" y="57688"/>
                    <a:pt x="28412" y="103072"/>
                    <a:pt x="11401" y="148456"/>
                  </a:cubicBezTo>
                  <a:cubicBezTo>
                    <a:pt x="5350" y="164525"/>
                    <a:pt x="-970" y="184561"/>
                    <a:pt x="15906" y="196596"/>
                  </a:cubicBezTo>
                  <a:cubicBezTo>
                    <a:pt x="24714" y="202849"/>
                    <a:pt x="36547" y="205807"/>
                    <a:pt x="46498" y="209707"/>
                  </a:cubicBezTo>
                  <a:cubicBezTo>
                    <a:pt x="58466" y="214279"/>
                    <a:pt x="70434" y="218918"/>
                    <a:pt x="82402" y="223490"/>
                  </a:cubicBezTo>
                  <a:cubicBezTo>
                    <a:pt x="96050" y="228667"/>
                    <a:pt x="103110" y="206883"/>
                    <a:pt x="89394" y="20163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0" name="任意多边形: 形状 149"/>
            <p:cNvSpPr/>
            <p:nvPr/>
          </p:nvSpPr>
          <p:spPr>
            <a:xfrm flipH="1">
              <a:off x="10240320" y="572501"/>
              <a:ext cx="67198" cy="44798"/>
            </a:xfrm>
            <a:custGeom>
              <a:avLst/>
              <a:gdLst>
                <a:gd name="connsiteX0" fmla="*/ 12843 w 60511"/>
                <a:gd name="connsiteY0" fmla="*/ 27363 h 40341"/>
                <a:gd name="connsiteX1" fmla="*/ 46999 w 60511"/>
                <a:gd name="connsiteY1" fmla="*/ 38524 h 40341"/>
                <a:gd name="connsiteX2" fmla="*/ 61455 w 60511"/>
                <a:gd name="connsiteY2" fmla="*/ 31195 h 40341"/>
                <a:gd name="connsiteX3" fmla="*/ 54126 w 60511"/>
                <a:gd name="connsiteY3" fmla="*/ 16740 h 40341"/>
                <a:gd name="connsiteX4" fmla="*/ 19971 w 60511"/>
                <a:gd name="connsiteY4" fmla="*/ 5579 h 40341"/>
                <a:gd name="connsiteX5" fmla="*/ 5515 w 60511"/>
                <a:gd name="connsiteY5" fmla="*/ 12907 h 40341"/>
                <a:gd name="connsiteX6" fmla="*/ 12843 w 60511"/>
                <a:gd name="connsiteY6" fmla="*/ 27363 h 40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511" h="40341">
                  <a:moveTo>
                    <a:pt x="12843" y="27363"/>
                  </a:moveTo>
                  <a:cubicBezTo>
                    <a:pt x="24206" y="31061"/>
                    <a:pt x="35569" y="34826"/>
                    <a:pt x="46999" y="38524"/>
                  </a:cubicBezTo>
                  <a:cubicBezTo>
                    <a:pt x="52714" y="40406"/>
                    <a:pt x="59774" y="37179"/>
                    <a:pt x="61455" y="31195"/>
                  </a:cubicBezTo>
                  <a:cubicBezTo>
                    <a:pt x="63136" y="25211"/>
                    <a:pt x="60244" y="18757"/>
                    <a:pt x="54126" y="16740"/>
                  </a:cubicBezTo>
                  <a:cubicBezTo>
                    <a:pt x="42763" y="13042"/>
                    <a:pt x="31400" y="9276"/>
                    <a:pt x="19971" y="5579"/>
                  </a:cubicBezTo>
                  <a:cubicBezTo>
                    <a:pt x="14256" y="3696"/>
                    <a:pt x="7196" y="6923"/>
                    <a:pt x="5515" y="12907"/>
                  </a:cubicBezTo>
                  <a:cubicBezTo>
                    <a:pt x="3834" y="18958"/>
                    <a:pt x="6725" y="25413"/>
                    <a:pt x="12843" y="2736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1" name="任意多边形: 形状 150"/>
            <p:cNvSpPr/>
            <p:nvPr/>
          </p:nvSpPr>
          <p:spPr>
            <a:xfrm flipH="1">
              <a:off x="10245770" y="637385"/>
              <a:ext cx="82131" cy="37333"/>
            </a:xfrm>
            <a:custGeom>
              <a:avLst/>
              <a:gdLst>
                <a:gd name="connsiteX0" fmla="*/ 61991 w 73958"/>
                <a:gd name="connsiteY0" fmla="*/ 11965 h 33617"/>
                <a:gd name="connsiteX1" fmla="*/ 17011 w 73958"/>
                <a:gd name="connsiteY1" fmla="*/ 5107 h 33617"/>
                <a:gd name="connsiteX2" fmla="*/ 8875 w 73958"/>
                <a:gd name="connsiteY2" fmla="*/ 7998 h 33617"/>
                <a:gd name="connsiteX3" fmla="*/ 5043 w 73958"/>
                <a:gd name="connsiteY3" fmla="*/ 15999 h 33617"/>
                <a:gd name="connsiteX4" fmla="*/ 15935 w 73958"/>
                <a:gd name="connsiteY4" fmla="*/ 27967 h 33617"/>
                <a:gd name="connsiteX5" fmla="*/ 60915 w 73958"/>
                <a:gd name="connsiteY5" fmla="*/ 34825 h 33617"/>
                <a:gd name="connsiteX6" fmla="*/ 69051 w 73958"/>
                <a:gd name="connsiteY6" fmla="*/ 31934 h 33617"/>
                <a:gd name="connsiteX7" fmla="*/ 72883 w 73958"/>
                <a:gd name="connsiteY7" fmla="*/ 23933 h 33617"/>
                <a:gd name="connsiteX8" fmla="*/ 61991 w 73958"/>
                <a:gd name="connsiteY8" fmla="*/ 11965 h 33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58" h="33617">
                  <a:moveTo>
                    <a:pt x="61991" y="11965"/>
                  </a:moveTo>
                  <a:cubicBezTo>
                    <a:pt x="46997" y="9679"/>
                    <a:pt x="32004" y="7393"/>
                    <a:pt x="17011" y="5107"/>
                  </a:cubicBezTo>
                  <a:cubicBezTo>
                    <a:pt x="14321" y="4704"/>
                    <a:pt x="10825" y="6250"/>
                    <a:pt x="8875" y="7998"/>
                  </a:cubicBezTo>
                  <a:cubicBezTo>
                    <a:pt x="6724" y="9881"/>
                    <a:pt x="5043" y="13108"/>
                    <a:pt x="5043" y="15999"/>
                  </a:cubicBezTo>
                  <a:cubicBezTo>
                    <a:pt x="5043" y="22723"/>
                    <a:pt x="9547" y="27026"/>
                    <a:pt x="15935" y="27967"/>
                  </a:cubicBezTo>
                  <a:cubicBezTo>
                    <a:pt x="30928" y="30253"/>
                    <a:pt x="45922" y="32539"/>
                    <a:pt x="60915" y="34825"/>
                  </a:cubicBezTo>
                  <a:cubicBezTo>
                    <a:pt x="63605" y="35229"/>
                    <a:pt x="67101" y="33682"/>
                    <a:pt x="69051" y="31934"/>
                  </a:cubicBezTo>
                  <a:cubicBezTo>
                    <a:pt x="71202" y="30052"/>
                    <a:pt x="72883" y="26824"/>
                    <a:pt x="72883" y="23933"/>
                  </a:cubicBezTo>
                  <a:cubicBezTo>
                    <a:pt x="72883" y="17210"/>
                    <a:pt x="68378" y="12907"/>
                    <a:pt x="61991" y="1196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2" name="任意多边形: 形状 151"/>
            <p:cNvSpPr/>
            <p:nvPr/>
          </p:nvSpPr>
          <p:spPr>
            <a:xfrm flipH="1">
              <a:off x="10033651" y="596059"/>
              <a:ext cx="164262" cy="141862"/>
            </a:xfrm>
            <a:custGeom>
              <a:avLst/>
              <a:gdLst>
                <a:gd name="connsiteX0" fmla="*/ 140726 w 147917"/>
                <a:gd name="connsiteY0" fmla="*/ 23765 h 127747"/>
                <a:gd name="connsiteX1" fmla="*/ 107848 w 147917"/>
                <a:gd name="connsiteY1" fmla="*/ 6486 h 127747"/>
                <a:gd name="connsiteX2" fmla="*/ 84786 w 147917"/>
                <a:gd name="connsiteY2" fmla="*/ 19395 h 127747"/>
                <a:gd name="connsiteX3" fmla="*/ 67036 w 147917"/>
                <a:gd name="connsiteY3" fmla="*/ 6822 h 127747"/>
                <a:gd name="connsiteX4" fmla="*/ 24072 w 147917"/>
                <a:gd name="connsiteY4" fmla="*/ 22017 h 127747"/>
                <a:gd name="connsiteX5" fmla="*/ 8205 w 147917"/>
                <a:gd name="connsiteY5" fmla="*/ 59736 h 127747"/>
                <a:gd name="connsiteX6" fmla="*/ 5516 w 147917"/>
                <a:gd name="connsiteY6" fmla="*/ 105120 h 127747"/>
                <a:gd name="connsiteX7" fmla="*/ 16408 w 147917"/>
                <a:gd name="connsiteY7" fmla="*/ 117088 h 127747"/>
                <a:gd name="connsiteX8" fmla="*/ 28376 w 147917"/>
                <a:gd name="connsiteY8" fmla="*/ 106196 h 127747"/>
                <a:gd name="connsiteX9" fmla="*/ 28981 w 147917"/>
                <a:gd name="connsiteY9" fmla="*/ 73586 h 127747"/>
                <a:gd name="connsiteX10" fmla="*/ 32073 w 147917"/>
                <a:gd name="connsiteY10" fmla="*/ 57383 h 127747"/>
                <a:gd name="connsiteX11" fmla="*/ 34696 w 147917"/>
                <a:gd name="connsiteY11" fmla="*/ 49314 h 127747"/>
                <a:gd name="connsiteX12" fmla="*/ 36377 w 147917"/>
                <a:gd name="connsiteY12" fmla="*/ 45213 h 127747"/>
                <a:gd name="connsiteX13" fmla="*/ 36578 w 147917"/>
                <a:gd name="connsiteY13" fmla="*/ 44742 h 127747"/>
                <a:gd name="connsiteX14" fmla="*/ 37385 w 147917"/>
                <a:gd name="connsiteY14" fmla="*/ 43129 h 127747"/>
                <a:gd name="connsiteX15" fmla="*/ 41890 w 147917"/>
                <a:gd name="connsiteY15" fmla="*/ 36204 h 127747"/>
                <a:gd name="connsiteX16" fmla="*/ 42226 w 147917"/>
                <a:gd name="connsiteY16" fmla="*/ 35666 h 127747"/>
                <a:gd name="connsiteX17" fmla="*/ 42898 w 147917"/>
                <a:gd name="connsiteY17" fmla="*/ 34993 h 127747"/>
                <a:gd name="connsiteX18" fmla="*/ 46126 w 147917"/>
                <a:gd name="connsiteY18" fmla="*/ 31968 h 127747"/>
                <a:gd name="connsiteX19" fmla="*/ 47470 w 147917"/>
                <a:gd name="connsiteY19" fmla="*/ 30959 h 127747"/>
                <a:gd name="connsiteX20" fmla="*/ 47672 w 147917"/>
                <a:gd name="connsiteY20" fmla="*/ 30825 h 127747"/>
                <a:gd name="connsiteX21" fmla="*/ 50698 w 147917"/>
                <a:gd name="connsiteY21" fmla="*/ 29211 h 127747"/>
                <a:gd name="connsiteX22" fmla="*/ 51639 w 147917"/>
                <a:gd name="connsiteY22" fmla="*/ 28740 h 127747"/>
                <a:gd name="connsiteX23" fmla="*/ 52177 w 147917"/>
                <a:gd name="connsiteY23" fmla="*/ 28673 h 127747"/>
                <a:gd name="connsiteX24" fmla="*/ 56749 w 147917"/>
                <a:gd name="connsiteY24" fmla="*/ 27665 h 127747"/>
                <a:gd name="connsiteX25" fmla="*/ 61590 w 147917"/>
                <a:gd name="connsiteY25" fmla="*/ 29211 h 127747"/>
                <a:gd name="connsiteX26" fmla="*/ 68784 w 147917"/>
                <a:gd name="connsiteY26" fmla="*/ 35867 h 127747"/>
                <a:gd name="connsiteX27" fmla="*/ 73490 w 147917"/>
                <a:gd name="connsiteY27" fmla="*/ 54021 h 127747"/>
                <a:gd name="connsiteX28" fmla="*/ 66027 w 147917"/>
                <a:gd name="connsiteY28" fmla="*/ 106935 h 127747"/>
                <a:gd name="connsiteX29" fmla="*/ 88887 w 147917"/>
                <a:gd name="connsiteY29" fmla="*/ 108011 h 127747"/>
                <a:gd name="connsiteX30" fmla="*/ 96350 w 147917"/>
                <a:gd name="connsiteY30" fmla="*/ 54357 h 127747"/>
                <a:gd name="connsiteX31" fmla="*/ 95409 w 147917"/>
                <a:gd name="connsiteY31" fmla="*/ 44339 h 127747"/>
                <a:gd name="connsiteX32" fmla="*/ 95678 w 147917"/>
                <a:gd name="connsiteY32" fmla="*/ 43868 h 127747"/>
                <a:gd name="connsiteX33" fmla="*/ 96350 w 147917"/>
                <a:gd name="connsiteY33" fmla="*/ 42120 h 127747"/>
                <a:gd name="connsiteX34" fmla="*/ 98099 w 147917"/>
                <a:gd name="connsiteY34" fmla="*/ 39095 h 127747"/>
                <a:gd name="connsiteX35" fmla="*/ 100115 w 147917"/>
                <a:gd name="connsiteY35" fmla="*/ 36271 h 127747"/>
                <a:gd name="connsiteX36" fmla="*/ 100250 w 147917"/>
                <a:gd name="connsiteY36" fmla="*/ 36069 h 127747"/>
                <a:gd name="connsiteX37" fmla="*/ 101662 w 147917"/>
                <a:gd name="connsiteY37" fmla="*/ 34657 h 127747"/>
                <a:gd name="connsiteX38" fmla="*/ 104688 w 147917"/>
                <a:gd name="connsiteY38" fmla="*/ 32035 h 127747"/>
                <a:gd name="connsiteX39" fmla="*/ 105024 w 147917"/>
                <a:gd name="connsiteY39" fmla="*/ 31766 h 127747"/>
                <a:gd name="connsiteX40" fmla="*/ 106032 w 147917"/>
                <a:gd name="connsiteY40" fmla="*/ 31161 h 127747"/>
                <a:gd name="connsiteX41" fmla="*/ 109125 w 147917"/>
                <a:gd name="connsiteY41" fmla="*/ 29682 h 127747"/>
                <a:gd name="connsiteX42" fmla="*/ 111546 w 147917"/>
                <a:gd name="connsiteY42" fmla="*/ 29077 h 127747"/>
                <a:gd name="connsiteX43" fmla="*/ 111815 w 147917"/>
                <a:gd name="connsiteY43" fmla="*/ 29009 h 127747"/>
                <a:gd name="connsiteX44" fmla="*/ 112890 w 147917"/>
                <a:gd name="connsiteY44" fmla="*/ 29009 h 127747"/>
                <a:gd name="connsiteX45" fmla="*/ 114369 w 147917"/>
                <a:gd name="connsiteY45" fmla="*/ 29077 h 127747"/>
                <a:gd name="connsiteX46" fmla="*/ 114773 w 147917"/>
                <a:gd name="connsiteY46" fmla="*/ 29144 h 127747"/>
                <a:gd name="connsiteX47" fmla="*/ 116319 w 147917"/>
                <a:gd name="connsiteY47" fmla="*/ 29615 h 127747"/>
                <a:gd name="connsiteX48" fmla="*/ 117395 w 147917"/>
                <a:gd name="connsiteY48" fmla="*/ 30287 h 127747"/>
                <a:gd name="connsiteX49" fmla="*/ 119076 w 147917"/>
                <a:gd name="connsiteY49" fmla="*/ 32169 h 127747"/>
                <a:gd name="connsiteX50" fmla="*/ 119210 w 147917"/>
                <a:gd name="connsiteY50" fmla="*/ 32304 h 127747"/>
                <a:gd name="connsiteX51" fmla="*/ 119278 w 147917"/>
                <a:gd name="connsiteY51" fmla="*/ 32371 h 127747"/>
                <a:gd name="connsiteX52" fmla="*/ 121698 w 147917"/>
                <a:gd name="connsiteY52" fmla="*/ 37279 h 127747"/>
                <a:gd name="connsiteX53" fmla="*/ 121967 w 147917"/>
                <a:gd name="connsiteY53" fmla="*/ 38153 h 127747"/>
                <a:gd name="connsiteX54" fmla="*/ 122774 w 147917"/>
                <a:gd name="connsiteY54" fmla="*/ 41246 h 127747"/>
                <a:gd name="connsiteX55" fmla="*/ 123782 w 147917"/>
                <a:gd name="connsiteY55" fmla="*/ 47365 h 127747"/>
                <a:gd name="connsiteX56" fmla="*/ 123984 w 147917"/>
                <a:gd name="connsiteY56" fmla="*/ 48911 h 127747"/>
                <a:gd name="connsiteX57" fmla="*/ 124119 w 147917"/>
                <a:gd name="connsiteY57" fmla="*/ 51937 h 127747"/>
                <a:gd name="connsiteX58" fmla="*/ 124119 w 147917"/>
                <a:gd name="connsiteY58" fmla="*/ 59265 h 127747"/>
                <a:gd name="connsiteX59" fmla="*/ 121026 w 147917"/>
                <a:gd name="connsiteY59" fmla="*/ 87907 h 127747"/>
                <a:gd name="connsiteX60" fmla="*/ 120421 w 147917"/>
                <a:gd name="connsiteY60" fmla="*/ 91538 h 127747"/>
                <a:gd name="connsiteX61" fmla="*/ 120152 w 147917"/>
                <a:gd name="connsiteY61" fmla="*/ 93085 h 127747"/>
                <a:gd name="connsiteX62" fmla="*/ 120084 w 147917"/>
                <a:gd name="connsiteY62" fmla="*/ 93488 h 127747"/>
                <a:gd name="connsiteX63" fmla="*/ 120084 w 147917"/>
                <a:gd name="connsiteY63" fmla="*/ 93555 h 127747"/>
                <a:gd name="connsiteX64" fmla="*/ 118807 w 147917"/>
                <a:gd name="connsiteY64" fmla="*/ 100212 h 127747"/>
                <a:gd name="connsiteX65" fmla="*/ 116319 w 147917"/>
                <a:gd name="connsiteY65" fmla="*/ 112785 h 127747"/>
                <a:gd name="connsiteX66" fmla="*/ 123648 w 147917"/>
                <a:gd name="connsiteY66" fmla="*/ 127240 h 127747"/>
                <a:gd name="connsiteX67" fmla="*/ 138104 w 147917"/>
                <a:gd name="connsiteY67" fmla="*/ 119911 h 127747"/>
                <a:gd name="connsiteX68" fmla="*/ 147046 w 147917"/>
                <a:gd name="connsiteY68" fmla="*/ 56172 h 127747"/>
                <a:gd name="connsiteX69" fmla="*/ 140726 w 147917"/>
                <a:gd name="connsiteY69" fmla="*/ 23765 h 127747"/>
                <a:gd name="connsiteX70" fmla="*/ 46932 w 147917"/>
                <a:gd name="connsiteY70" fmla="*/ 31295 h 127747"/>
                <a:gd name="connsiteX71" fmla="*/ 46932 w 147917"/>
                <a:gd name="connsiteY71" fmla="*/ 31295 h 127747"/>
                <a:gd name="connsiteX72" fmla="*/ 46932 w 147917"/>
                <a:gd name="connsiteY72" fmla="*/ 31295 h 127747"/>
                <a:gd name="connsiteX73" fmla="*/ 114369 w 147917"/>
                <a:gd name="connsiteY73" fmla="*/ 29077 h 127747"/>
                <a:gd name="connsiteX74" fmla="*/ 114369 w 147917"/>
                <a:gd name="connsiteY74" fmla="*/ 29077 h 127747"/>
                <a:gd name="connsiteX75" fmla="*/ 114369 w 147917"/>
                <a:gd name="connsiteY75" fmla="*/ 29077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147917" h="127747">
                  <a:moveTo>
                    <a:pt x="140726" y="23765"/>
                  </a:moveTo>
                  <a:cubicBezTo>
                    <a:pt x="134204" y="11259"/>
                    <a:pt x="121900" y="4603"/>
                    <a:pt x="107848" y="6486"/>
                  </a:cubicBezTo>
                  <a:cubicBezTo>
                    <a:pt x="98838" y="7696"/>
                    <a:pt x="90972" y="12738"/>
                    <a:pt x="84786" y="19395"/>
                  </a:cubicBezTo>
                  <a:cubicBezTo>
                    <a:pt x="80281" y="13814"/>
                    <a:pt x="74432" y="9377"/>
                    <a:pt x="67036" y="6822"/>
                  </a:cubicBezTo>
                  <a:cubicBezTo>
                    <a:pt x="50899" y="1174"/>
                    <a:pt x="34359" y="9713"/>
                    <a:pt x="24072" y="22017"/>
                  </a:cubicBezTo>
                  <a:cubicBezTo>
                    <a:pt x="15265" y="32573"/>
                    <a:pt x="10693" y="46423"/>
                    <a:pt x="8205" y="59736"/>
                  </a:cubicBezTo>
                  <a:cubicBezTo>
                    <a:pt x="5314" y="74662"/>
                    <a:pt x="4373" y="89925"/>
                    <a:pt x="5516" y="105120"/>
                  </a:cubicBezTo>
                  <a:cubicBezTo>
                    <a:pt x="5986" y="111305"/>
                    <a:pt x="9684" y="116751"/>
                    <a:pt x="16408" y="117088"/>
                  </a:cubicBezTo>
                  <a:cubicBezTo>
                    <a:pt x="21988" y="117357"/>
                    <a:pt x="28913" y="112381"/>
                    <a:pt x="28376" y="106196"/>
                  </a:cubicBezTo>
                  <a:cubicBezTo>
                    <a:pt x="27501" y="95371"/>
                    <a:pt x="27703" y="84344"/>
                    <a:pt x="28981" y="73586"/>
                  </a:cubicBezTo>
                  <a:cubicBezTo>
                    <a:pt x="29787" y="66527"/>
                    <a:pt x="30191" y="64173"/>
                    <a:pt x="32073" y="57383"/>
                  </a:cubicBezTo>
                  <a:cubicBezTo>
                    <a:pt x="32813" y="54693"/>
                    <a:pt x="33687" y="52004"/>
                    <a:pt x="34696" y="49314"/>
                  </a:cubicBezTo>
                  <a:cubicBezTo>
                    <a:pt x="35233" y="47970"/>
                    <a:pt x="35771" y="46625"/>
                    <a:pt x="36377" y="45213"/>
                  </a:cubicBezTo>
                  <a:cubicBezTo>
                    <a:pt x="36377" y="45146"/>
                    <a:pt x="36511" y="44944"/>
                    <a:pt x="36578" y="44742"/>
                  </a:cubicBezTo>
                  <a:cubicBezTo>
                    <a:pt x="36780" y="44272"/>
                    <a:pt x="37318" y="43330"/>
                    <a:pt x="37385" y="43129"/>
                  </a:cubicBezTo>
                  <a:cubicBezTo>
                    <a:pt x="38730" y="40708"/>
                    <a:pt x="40276" y="38490"/>
                    <a:pt x="41890" y="36204"/>
                  </a:cubicBezTo>
                  <a:cubicBezTo>
                    <a:pt x="42159" y="35867"/>
                    <a:pt x="42159" y="35733"/>
                    <a:pt x="42226" y="35666"/>
                  </a:cubicBezTo>
                  <a:cubicBezTo>
                    <a:pt x="42360" y="35598"/>
                    <a:pt x="42495" y="35397"/>
                    <a:pt x="42898" y="34993"/>
                  </a:cubicBezTo>
                  <a:cubicBezTo>
                    <a:pt x="43907" y="33918"/>
                    <a:pt x="44983" y="32909"/>
                    <a:pt x="46126" y="31968"/>
                  </a:cubicBezTo>
                  <a:cubicBezTo>
                    <a:pt x="46529" y="31632"/>
                    <a:pt x="47000" y="31295"/>
                    <a:pt x="47470" y="30959"/>
                  </a:cubicBezTo>
                  <a:cubicBezTo>
                    <a:pt x="47538" y="30892"/>
                    <a:pt x="47538" y="30892"/>
                    <a:pt x="47672" y="30825"/>
                  </a:cubicBezTo>
                  <a:cubicBezTo>
                    <a:pt x="48681" y="30287"/>
                    <a:pt x="49689" y="29749"/>
                    <a:pt x="50698" y="29211"/>
                  </a:cubicBezTo>
                  <a:cubicBezTo>
                    <a:pt x="51236" y="28942"/>
                    <a:pt x="51505" y="28808"/>
                    <a:pt x="51639" y="28740"/>
                  </a:cubicBezTo>
                  <a:cubicBezTo>
                    <a:pt x="51706" y="28740"/>
                    <a:pt x="51841" y="28740"/>
                    <a:pt x="52177" y="28673"/>
                  </a:cubicBezTo>
                  <a:cubicBezTo>
                    <a:pt x="53656" y="28337"/>
                    <a:pt x="55202" y="27799"/>
                    <a:pt x="56749" y="27665"/>
                  </a:cubicBezTo>
                  <a:cubicBezTo>
                    <a:pt x="57018" y="27665"/>
                    <a:pt x="60581" y="28606"/>
                    <a:pt x="61590" y="29211"/>
                  </a:cubicBezTo>
                  <a:cubicBezTo>
                    <a:pt x="64548" y="30825"/>
                    <a:pt x="66834" y="32976"/>
                    <a:pt x="68784" y="35867"/>
                  </a:cubicBezTo>
                  <a:cubicBezTo>
                    <a:pt x="72347" y="41112"/>
                    <a:pt x="73490" y="47835"/>
                    <a:pt x="73490" y="54021"/>
                  </a:cubicBezTo>
                  <a:cubicBezTo>
                    <a:pt x="73423" y="71905"/>
                    <a:pt x="66498" y="88916"/>
                    <a:pt x="66027" y="106935"/>
                  </a:cubicBezTo>
                  <a:cubicBezTo>
                    <a:pt x="65624" y="121660"/>
                    <a:pt x="88484" y="122803"/>
                    <a:pt x="88887" y="108011"/>
                  </a:cubicBezTo>
                  <a:cubicBezTo>
                    <a:pt x="89358" y="89925"/>
                    <a:pt x="96485" y="72712"/>
                    <a:pt x="96350" y="54357"/>
                  </a:cubicBezTo>
                  <a:cubicBezTo>
                    <a:pt x="96350" y="50995"/>
                    <a:pt x="95947" y="47634"/>
                    <a:pt x="95409" y="44339"/>
                  </a:cubicBezTo>
                  <a:cubicBezTo>
                    <a:pt x="95476" y="44205"/>
                    <a:pt x="95611" y="44070"/>
                    <a:pt x="95678" y="43868"/>
                  </a:cubicBezTo>
                  <a:cubicBezTo>
                    <a:pt x="95813" y="43532"/>
                    <a:pt x="96283" y="42389"/>
                    <a:pt x="96350" y="42120"/>
                  </a:cubicBezTo>
                  <a:cubicBezTo>
                    <a:pt x="96888" y="41112"/>
                    <a:pt x="97493" y="40103"/>
                    <a:pt x="98099" y="39095"/>
                  </a:cubicBezTo>
                  <a:cubicBezTo>
                    <a:pt x="98704" y="38153"/>
                    <a:pt x="99443" y="37212"/>
                    <a:pt x="100115" y="36271"/>
                  </a:cubicBezTo>
                  <a:cubicBezTo>
                    <a:pt x="100183" y="36136"/>
                    <a:pt x="100250" y="36136"/>
                    <a:pt x="100250" y="36069"/>
                  </a:cubicBezTo>
                  <a:cubicBezTo>
                    <a:pt x="100721" y="35598"/>
                    <a:pt x="101191" y="35128"/>
                    <a:pt x="101662" y="34657"/>
                  </a:cubicBezTo>
                  <a:cubicBezTo>
                    <a:pt x="102603" y="33716"/>
                    <a:pt x="103679" y="32842"/>
                    <a:pt x="104688" y="32035"/>
                  </a:cubicBezTo>
                  <a:cubicBezTo>
                    <a:pt x="104889" y="31900"/>
                    <a:pt x="104956" y="31833"/>
                    <a:pt x="105024" y="31766"/>
                  </a:cubicBezTo>
                  <a:cubicBezTo>
                    <a:pt x="105360" y="31564"/>
                    <a:pt x="105696" y="31363"/>
                    <a:pt x="106032" y="31161"/>
                  </a:cubicBezTo>
                  <a:cubicBezTo>
                    <a:pt x="107041" y="30623"/>
                    <a:pt x="108049" y="30085"/>
                    <a:pt x="109125" y="29682"/>
                  </a:cubicBezTo>
                  <a:cubicBezTo>
                    <a:pt x="109327" y="29682"/>
                    <a:pt x="111142" y="29211"/>
                    <a:pt x="111546" y="29077"/>
                  </a:cubicBezTo>
                  <a:cubicBezTo>
                    <a:pt x="111747" y="29009"/>
                    <a:pt x="111747" y="29009"/>
                    <a:pt x="111815" y="29009"/>
                  </a:cubicBezTo>
                  <a:cubicBezTo>
                    <a:pt x="112151" y="29009"/>
                    <a:pt x="112554" y="29009"/>
                    <a:pt x="112890" y="29009"/>
                  </a:cubicBezTo>
                  <a:cubicBezTo>
                    <a:pt x="113361" y="29009"/>
                    <a:pt x="113899" y="29077"/>
                    <a:pt x="114369" y="29077"/>
                  </a:cubicBezTo>
                  <a:cubicBezTo>
                    <a:pt x="114504" y="29077"/>
                    <a:pt x="114706" y="29144"/>
                    <a:pt x="114773" y="29144"/>
                  </a:cubicBezTo>
                  <a:cubicBezTo>
                    <a:pt x="115243" y="29278"/>
                    <a:pt x="117731" y="30354"/>
                    <a:pt x="116319" y="29615"/>
                  </a:cubicBezTo>
                  <a:cubicBezTo>
                    <a:pt x="116656" y="29816"/>
                    <a:pt x="116992" y="30018"/>
                    <a:pt x="117395" y="30287"/>
                  </a:cubicBezTo>
                  <a:cubicBezTo>
                    <a:pt x="117933" y="30892"/>
                    <a:pt x="118471" y="31632"/>
                    <a:pt x="119076" y="32169"/>
                  </a:cubicBezTo>
                  <a:cubicBezTo>
                    <a:pt x="119210" y="32237"/>
                    <a:pt x="119143" y="32237"/>
                    <a:pt x="119210" y="32304"/>
                  </a:cubicBezTo>
                  <a:cubicBezTo>
                    <a:pt x="119210" y="32371"/>
                    <a:pt x="119210" y="32304"/>
                    <a:pt x="119278" y="32371"/>
                  </a:cubicBezTo>
                  <a:cubicBezTo>
                    <a:pt x="120152" y="33985"/>
                    <a:pt x="120958" y="35598"/>
                    <a:pt x="121698" y="37279"/>
                  </a:cubicBezTo>
                  <a:cubicBezTo>
                    <a:pt x="121765" y="37548"/>
                    <a:pt x="121900" y="37817"/>
                    <a:pt x="121967" y="38153"/>
                  </a:cubicBezTo>
                  <a:cubicBezTo>
                    <a:pt x="122236" y="39162"/>
                    <a:pt x="122505" y="40170"/>
                    <a:pt x="122774" y="41246"/>
                  </a:cubicBezTo>
                  <a:cubicBezTo>
                    <a:pt x="123244" y="43263"/>
                    <a:pt x="123581" y="45280"/>
                    <a:pt x="123782" y="47365"/>
                  </a:cubicBezTo>
                  <a:cubicBezTo>
                    <a:pt x="123850" y="47903"/>
                    <a:pt x="123917" y="48373"/>
                    <a:pt x="123984" y="48911"/>
                  </a:cubicBezTo>
                  <a:cubicBezTo>
                    <a:pt x="124051" y="49920"/>
                    <a:pt x="124119" y="50928"/>
                    <a:pt x="124119" y="51937"/>
                  </a:cubicBezTo>
                  <a:cubicBezTo>
                    <a:pt x="124186" y="54357"/>
                    <a:pt x="124186" y="56845"/>
                    <a:pt x="124119" y="59265"/>
                  </a:cubicBezTo>
                  <a:cubicBezTo>
                    <a:pt x="123850" y="68880"/>
                    <a:pt x="122639" y="78427"/>
                    <a:pt x="121026" y="87907"/>
                  </a:cubicBezTo>
                  <a:cubicBezTo>
                    <a:pt x="120824" y="89118"/>
                    <a:pt x="120622" y="90328"/>
                    <a:pt x="120421" y="91538"/>
                  </a:cubicBezTo>
                  <a:cubicBezTo>
                    <a:pt x="120353" y="92076"/>
                    <a:pt x="120219" y="92547"/>
                    <a:pt x="120152" y="93085"/>
                  </a:cubicBezTo>
                  <a:cubicBezTo>
                    <a:pt x="120084" y="93354"/>
                    <a:pt x="120084" y="93354"/>
                    <a:pt x="120084" y="93488"/>
                  </a:cubicBezTo>
                  <a:cubicBezTo>
                    <a:pt x="120084" y="93555"/>
                    <a:pt x="120084" y="93488"/>
                    <a:pt x="120084" y="93555"/>
                  </a:cubicBezTo>
                  <a:cubicBezTo>
                    <a:pt x="119681" y="95774"/>
                    <a:pt x="119210" y="97993"/>
                    <a:pt x="118807" y="100212"/>
                  </a:cubicBezTo>
                  <a:cubicBezTo>
                    <a:pt x="118000" y="104380"/>
                    <a:pt x="117126" y="108616"/>
                    <a:pt x="116319" y="112785"/>
                  </a:cubicBezTo>
                  <a:cubicBezTo>
                    <a:pt x="115176" y="118836"/>
                    <a:pt x="117193" y="125156"/>
                    <a:pt x="123648" y="127240"/>
                  </a:cubicBezTo>
                  <a:cubicBezTo>
                    <a:pt x="128959" y="128988"/>
                    <a:pt x="136961" y="126030"/>
                    <a:pt x="138104" y="119911"/>
                  </a:cubicBezTo>
                  <a:cubicBezTo>
                    <a:pt x="142070" y="98867"/>
                    <a:pt x="147180" y="77688"/>
                    <a:pt x="147046" y="56172"/>
                  </a:cubicBezTo>
                  <a:cubicBezTo>
                    <a:pt x="147046" y="45146"/>
                    <a:pt x="145836" y="33581"/>
                    <a:pt x="140726" y="23765"/>
                  </a:cubicBezTo>
                  <a:close/>
                  <a:moveTo>
                    <a:pt x="46932" y="31295"/>
                  </a:moveTo>
                  <a:cubicBezTo>
                    <a:pt x="46798" y="31363"/>
                    <a:pt x="46731" y="31363"/>
                    <a:pt x="46932" y="31295"/>
                  </a:cubicBezTo>
                  <a:lnTo>
                    <a:pt x="46932" y="31295"/>
                  </a:lnTo>
                  <a:close/>
                  <a:moveTo>
                    <a:pt x="114369" y="29077"/>
                  </a:moveTo>
                  <a:cubicBezTo>
                    <a:pt x="113361" y="28942"/>
                    <a:pt x="113832" y="29009"/>
                    <a:pt x="114369" y="29077"/>
                  </a:cubicBezTo>
                  <a:lnTo>
                    <a:pt x="114369" y="29077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3" name="任意多边形: 形状 152"/>
            <p:cNvSpPr/>
            <p:nvPr/>
          </p:nvSpPr>
          <p:spPr>
            <a:xfrm flipH="1">
              <a:off x="9992881" y="695396"/>
              <a:ext cx="7467" cy="7467"/>
            </a:xfrm>
            <a:custGeom>
              <a:avLst/>
              <a:gdLst>
                <a:gd name="connsiteX0" fmla="*/ 5043 w 6723"/>
                <a:gd name="connsiteY0" fmla="*/ 5513 h 6723"/>
                <a:gd name="connsiteX1" fmla="*/ 5043 w 6723"/>
                <a:gd name="connsiteY1" fmla="*/ 5043 h 6723"/>
                <a:gd name="connsiteX2" fmla="*/ 5043 w 6723"/>
                <a:gd name="connsiteY2" fmla="*/ 5513 h 6723"/>
                <a:gd name="connsiteX3" fmla="*/ 5043 w 6723"/>
                <a:gd name="connsiteY3" fmla="*/ 551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" h="6723">
                  <a:moveTo>
                    <a:pt x="5043" y="5513"/>
                  </a:moveTo>
                  <a:cubicBezTo>
                    <a:pt x="5043" y="6589"/>
                    <a:pt x="5715" y="7261"/>
                    <a:pt x="5043" y="5043"/>
                  </a:cubicBezTo>
                  <a:cubicBezTo>
                    <a:pt x="5043" y="5244"/>
                    <a:pt x="5043" y="5379"/>
                    <a:pt x="5043" y="5513"/>
                  </a:cubicBezTo>
                  <a:cubicBezTo>
                    <a:pt x="5043" y="5513"/>
                    <a:pt x="5043" y="5513"/>
                    <a:pt x="5043" y="551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4" name="任意多边形: 形状 153"/>
            <p:cNvSpPr/>
            <p:nvPr/>
          </p:nvSpPr>
          <p:spPr>
            <a:xfrm flipH="1">
              <a:off x="9991239" y="703165"/>
              <a:ext cx="7467" cy="7467"/>
            </a:xfrm>
            <a:custGeom>
              <a:avLst/>
              <a:gdLst>
                <a:gd name="connsiteX0" fmla="*/ 5379 w 6723"/>
                <a:gd name="connsiteY0" fmla="*/ 6451 h 6723"/>
                <a:gd name="connsiteX1" fmla="*/ 5043 w 6723"/>
                <a:gd name="connsiteY1" fmla="*/ 5174 h 6723"/>
                <a:gd name="connsiteX2" fmla="*/ 5312 w 6723"/>
                <a:gd name="connsiteY2" fmla="*/ 6317 h 6723"/>
                <a:gd name="connsiteX3" fmla="*/ 5379 w 6723"/>
                <a:gd name="connsiteY3" fmla="*/ 6451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" h="6723">
                  <a:moveTo>
                    <a:pt x="5379" y="6451"/>
                  </a:moveTo>
                  <a:cubicBezTo>
                    <a:pt x="5177" y="5107"/>
                    <a:pt x="5043" y="4838"/>
                    <a:pt x="5043" y="5174"/>
                  </a:cubicBezTo>
                  <a:cubicBezTo>
                    <a:pt x="5177" y="5577"/>
                    <a:pt x="5244" y="5914"/>
                    <a:pt x="5312" y="6317"/>
                  </a:cubicBezTo>
                  <a:cubicBezTo>
                    <a:pt x="5312" y="6317"/>
                    <a:pt x="5312" y="6384"/>
                    <a:pt x="5379" y="645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5" name="任意多边形: 形状 154"/>
            <p:cNvSpPr/>
            <p:nvPr/>
          </p:nvSpPr>
          <p:spPr>
            <a:xfrm flipH="1">
              <a:off x="9943503" y="640209"/>
              <a:ext cx="82131" cy="111997"/>
            </a:xfrm>
            <a:custGeom>
              <a:avLst/>
              <a:gdLst>
                <a:gd name="connsiteX0" fmla="*/ 59480 w 73958"/>
                <a:gd name="connsiteY0" fmla="*/ 77330 h 100852"/>
                <a:gd name="connsiteX1" fmla="*/ 55648 w 73958"/>
                <a:gd name="connsiteY1" fmla="*/ 77868 h 100852"/>
                <a:gd name="connsiteX2" fmla="*/ 53631 w 73958"/>
                <a:gd name="connsiteY2" fmla="*/ 77935 h 100852"/>
                <a:gd name="connsiteX3" fmla="*/ 46638 w 73958"/>
                <a:gd name="connsiteY3" fmla="*/ 77465 h 100852"/>
                <a:gd name="connsiteX4" fmla="*/ 45765 w 73958"/>
                <a:gd name="connsiteY4" fmla="*/ 77263 h 100852"/>
                <a:gd name="connsiteX5" fmla="*/ 42941 w 73958"/>
                <a:gd name="connsiteY5" fmla="*/ 76389 h 100852"/>
                <a:gd name="connsiteX6" fmla="*/ 40587 w 73958"/>
                <a:gd name="connsiteY6" fmla="*/ 75447 h 100852"/>
                <a:gd name="connsiteX7" fmla="*/ 39579 w 73958"/>
                <a:gd name="connsiteY7" fmla="*/ 74842 h 100852"/>
                <a:gd name="connsiteX8" fmla="*/ 37293 w 73958"/>
                <a:gd name="connsiteY8" fmla="*/ 73363 h 100852"/>
                <a:gd name="connsiteX9" fmla="*/ 35948 w 73958"/>
                <a:gd name="connsiteY9" fmla="*/ 72287 h 100852"/>
                <a:gd name="connsiteX10" fmla="*/ 34940 w 73958"/>
                <a:gd name="connsiteY10" fmla="*/ 71346 h 100852"/>
                <a:gd name="connsiteX11" fmla="*/ 32855 w 73958"/>
                <a:gd name="connsiteY11" fmla="*/ 68993 h 100852"/>
                <a:gd name="connsiteX12" fmla="*/ 32250 w 73958"/>
                <a:gd name="connsiteY12" fmla="*/ 68253 h 100852"/>
                <a:gd name="connsiteX13" fmla="*/ 31174 w 73958"/>
                <a:gd name="connsiteY13" fmla="*/ 66438 h 100852"/>
                <a:gd name="connsiteX14" fmla="*/ 30032 w 73958"/>
                <a:gd name="connsiteY14" fmla="*/ 64085 h 100852"/>
                <a:gd name="connsiteX15" fmla="*/ 29628 w 73958"/>
                <a:gd name="connsiteY15" fmla="*/ 63076 h 100852"/>
                <a:gd name="connsiteX16" fmla="*/ 29695 w 73958"/>
                <a:gd name="connsiteY16" fmla="*/ 63412 h 100852"/>
                <a:gd name="connsiteX17" fmla="*/ 29561 w 73958"/>
                <a:gd name="connsiteY17" fmla="*/ 62874 h 100852"/>
                <a:gd name="connsiteX18" fmla="*/ 29561 w 73958"/>
                <a:gd name="connsiteY18" fmla="*/ 62807 h 100852"/>
                <a:gd name="connsiteX19" fmla="*/ 29292 w 73958"/>
                <a:gd name="connsiteY19" fmla="*/ 61731 h 100852"/>
                <a:gd name="connsiteX20" fmla="*/ 28351 w 73958"/>
                <a:gd name="connsiteY20" fmla="*/ 58370 h 100852"/>
                <a:gd name="connsiteX21" fmla="*/ 27947 w 73958"/>
                <a:gd name="connsiteY21" fmla="*/ 55815 h 100852"/>
                <a:gd name="connsiteX22" fmla="*/ 27880 w 73958"/>
                <a:gd name="connsiteY22" fmla="*/ 55142 h 100852"/>
                <a:gd name="connsiteX23" fmla="*/ 27880 w 73958"/>
                <a:gd name="connsiteY23" fmla="*/ 55142 h 100852"/>
                <a:gd name="connsiteX24" fmla="*/ 27880 w 73958"/>
                <a:gd name="connsiteY24" fmla="*/ 55142 h 100852"/>
                <a:gd name="connsiteX25" fmla="*/ 27813 w 73958"/>
                <a:gd name="connsiteY25" fmla="*/ 54268 h 100852"/>
                <a:gd name="connsiteX26" fmla="*/ 27947 w 73958"/>
                <a:gd name="connsiteY26" fmla="*/ 54672 h 100852"/>
                <a:gd name="connsiteX27" fmla="*/ 28082 w 73958"/>
                <a:gd name="connsiteY27" fmla="*/ 49360 h 100852"/>
                <a:gd name="connsiteX28" fmla="*/ 28351 w 73958"/>
                <a:gd name="connsiteY28" fmla="*/ 47410 h 100852"/>
                <a:gd name="connsiteX29" fmla="*/ 28619 w 73958"/>
                <a:gd name="connsiteY29" fmla="*/ 46267 h 100852"/>
                <a:gd name="connsiteX30" fmla="*/ 30233 w 73958"/>
                <a:gd name="connsiteY30" fmla="*/ 41359 h 100852"/>
                <a:gd name="connsiteX31" fmla="*/ 30435 w 73958"/>
                <a:gd name="connsiteY31" fmla="*/ 40889 h 100852"/>
                <a:gd name="connsiteX32" fmla="*/ 31712 w 73958"/>
                <a:gd name="connsiteY32" fmla="*/ 38603 h 100852"/>
                <a:gd name="connsiteX33" fmla="*/ 33191 w 73958"/>
                <a:gd name="connsiteY33" fmla="*/ 36451 h 100852"/>
                <a:gd name="connsiteX34" fmla="*/ 33729 w 73958"/>
                <a:gd name="connsiteY34" fmla="*/ 35779 h 100852"/>
                <a:gd name="connsiteX35" fmla="*/ 37764 w 73958"/>
                <a:gd name="connsiteY35" fmla="*/ 32148 h 100852"/>
                <a:gd name="connsiteX36" fmla="*/ 38032 w 73958"/>
                <a:gd name="connsiteY36" fmla="*/ 31946 h 100852"/>
                <a:gd name="connsiteX37" fmla="*/ 38503 w 73958"/>
                <a:gd name="connsiteY37" fmla="*/ 31677 h 100852"/>
                <a:gd name="connsiteX38" fmla="*/ 41461 w 73958"/>
                <a:gd name="connsiteY38" fmla="*/ 30131 h 100852"/>
                <a:gd name="connsiteX39" fmla="*/ 42806 w 73958"/>
                <a:gd name="connsiteY39" fmla="*/ 29526 h 100852"/>
                <a:gd name="connsiteX40" fmla="*/ 42873 w 73958"/>
                <a:gd name="connsiteY40" fmla="*/ 29526 h 100852"/>
                <a:gd name="connsiteX41" fmla="*/ 46033 w 73958"/>
                <a:gd name="connsiteY41" fmla="*/ 28652 h 100852"/>
                <a:gd name="connsiteX42" fmla="*/ 49530 w 73958"/>
                <a:gd name="connsiteY42" fmla="*/ 28047 h 100852"/>
                <a:gd name="connsiteX43" fmla="*/ 49059 w 73958"/>
                <a:gd name="connsiteY43" fmla="*/ 28047 h 100852"/>
                <a:gd name="connsiteX44" fmla="*/ 51412 w 73958"/>
                <a:gd name="connsiteY44" fmla="*/ 27912 h 100852"/>
                <a:gd name="connsiteX45" fmla="*/ 60623 w 73958"/>
                <a:gd name="connsiteY45" fmla="*/ 28517 h 100852"/>
                <a:gd name="connsiteX46" fmla="*/ 72591 w 73958"/>
                <a:gd name="connsiteY46" fmla="*/ 17625 h 100852"/>
                <a:gd name="connsiteX47" fmla="*/ 61699 w 73958"/>
                <a:gd name="connsiteY47" fmla="*/ 5657 h 100852"/>
                <a:gd name="connsiteX48" fmla="*/ 27409 w 73958"/>
                <a:gd name="connsiteY48" fmla="*/ 11708 h 100852"/>
                <a:gd name="connsiteX49" fmla="*/ 7575 w 73958"/>
                <a:gd name="connsiteY49" fmla="*/ 36720 h 100852"/>
                <a:gd name="connsiteX50" fmla="*/ 24787 w 73958"/>
                <a:gd name="connsiteY50" fmla="*/ 92458 h 100852"/>
                <a:gd name="connsiteX51" fmla="*/ 64456 w 73958"/>
                <a:gd name="connsiteY51" fmla="*/ 99652 h 100852"/>
                <a:gd name="connsiteX52" fmla="*/ 73264 w 73958"/>
                <a:gd name="connsiteY52" fmla="*/ 86071 h 100852"/>
                <a:gd name="connsiteX53" fmla="*/ 59480 w 73958"/>
                <a:gd name="connsiteY53" fmla="*/ 77330 h 100852"/>
                <a:gd name="connsiteX54" fmla="*/ 46975 w 73958"/>
                <a:gd name="connsiteY54" fmla="*/ 77465 h 100852"/>
                <a:gd name="connsiteX55" fmla="*/ 47580 w 73958"/>
                <a:gd name="connsiteY55" fmla="*/ 77599 h 100852"/>
                <a:gd name="connsiteX56" fmla="*/ 46975 w 73958"/>
                <a:gd name="connsiteY56" fmla="*/ 77465 h 1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73958" h="100852">
                  <a:moveTo>
                    <a:pt x="59480" y="77330"/>
                  </a:moveTo>
                  <a:cubicBezTo>
                    <a:pt x="58203" y="77532"/>
                    <a:pt x="56926" y="77666"/>
                    <a:pt x="55648" y="77868"/>
                  </a:cubicBezTo>
                  <a:cubicBezTo>
                    <a:pt x="54976" y="77868"/>
                    <a:pt x="54303" y="77935"/>
                    <a:pt x="53631" y="77935"/>
                  </a:cubicBezTo>
                  <a:cubicBezTo>
                    <a:pt x="51278" y="77935"/>
                    <a:pt x="48992" y="77666"/>
                    <a:pt x="46638" y="77465"/>
                  </a:cubicBezTo>
                  <a:cubicBezTo>
                    <a:pt x="46235" y="77397"/>
                    <a:pt x="45832" y="77263"/>
                    <a:pt x="45765" y="77263"/>
                  </a:cubicBezTo>
                  <a:cubicBezTo>
                    <a:pt x="44823" y="76994"/>
                    <a:pt x="43882" y="76725"/>
                    <a:pt x="42941" y="76389"/>
                  </a:cubicBezTo>
                  <a:cubicBezTo>
                    <a:pt x="42134" y="76120"/>
                    <a:pt x="41394" y="75784"/>
                    <a:pt x="40587" y="75447"/>
                  </a:cubicBezTo>
                  <a:cubicBezTo>
                    <a:pt x="40251" y="75246"/>
                    <a:pt x="39915" y="75044"/>
                    <a:pt x="39579" y="74842"/>
                  </a:cubicBezTo>
                  <a:cubicBezTo>
                    <a:pt x="38772" y="74372"/>
                    <a:pt x="38032" y="73901"/>
                    <a:pt x="37293" y="73363"/>
                  </a:cubicBezTo>
                  <a:cubicBezTo>
                    <a:pt x="37091" y="73229"/>
                    <a:pt x="36419" y="72691"/>
                    <a:pt x="35948" y="72287"/>
                  </a:cubicBezTo>
                  <a:cubicBezTo>
                    <a:pt x="35545" y="71884"/>
                    <a:pt x="35074" y="71481"/>
                    <a:pt x="34940" y="71346"/>
                  </a:cubicBezTo>
                  <a:cubicBezTo>
                    <a:pt x="34200" y="70607"/>
                    <a:pt x="33528" y="69800"/>
                    <a:pt x="32855" y="68993"/>
                  </a:cubicBezTo>
                  <a:cubicBezTo>
                    <a:pt x="32654" y="68724"/>
                    <a:pt x="32452" y="68455"/>
                    <a:pt x="32250" y="68253"/>
                  </a:cubicBezTo>
                  <a:cubicBezTo>
                    <a:pt x="31914" y="67648"/>
                    <a:pt x="31510" y="67043"/>
                    <a:pt x="31174" y="66438"/>
                  </a:cubicBezTo>
                  <a:cubicBezTo>
                    <a:pt x="30771" y="65698"/>
                    <a:pt x="30368" y="64892"/>
                    <a:pt x="30032" y="64085"/>
                  </a:cubicBezTo>
                  <a:cubicBezTo>
                    <a:pt x="29897" y="63749"/>
                    <a:pt x="29763" y="63412"/>
                    <a:pt x="29628" y="63076"/>
                  </a:cubicBezTo>
                  <a:cubicBezTo>
                    <a:pt x="29628" y="63211"/>
                    <a:pt x="29695" y="63278"/>
                    <a:pt x="29695" y="63412"/>
                  </a:cubicBezTo>
                  <a:cubicBezTo>
                    <a:pt x="29695" y="63211"/>
                    <a:pt x="29628" y="63076"/>
                    <a:pt x="29561" y="62874"/>
                  </a:cubicBezTo>
                  <a:cubicBezTo>
                    <a:pt x="29561" y="62874"/>
                    <a:pt x="29561" y="62874"/>
                    <a:pt x="29561" y="62807"/>
                  </a:cubicBezTo>
                  <a:cubicBezTo>
                    <a:pt x="29359" y="62337"/>
                    <a:pt x="29292" y="61933"/>
                    <a:pt x="29292" y="61731"/>
                  </a:cubicBezTo>
                  <a:cubicBezTo>
                    <a:pt x="28956" y="60589"/>
                    <a:pt x="28552" y="59446"/>
                    <a:pt x="28351" y="58370"/>
                  </a:cubicBezTo>
                  <a:cubicBezTo>
                    <a:pt x="28149" y="57496"/>
                    <a:pt x="28014" y="56689"/>
                    <a:pt x="27947" y="55815"/>
                  </a:cubicBezTo>
                  <a:cubicBezTo>
                    <a:pt x="27947" y="55613"/>
                    <a:pt x="27880" y="55411"/>
                    <a:pt x="27880" y="55142"/>
                  </a:cubicBezTo>
                  <a:cubicBezTo>
                    <a:pt x="27880" y="55142"/>
                    <a:pt x="27880" y="55142"/>
                    <a:pt x="27880" y="55142"/>
                  </a:cubicBezTo>
                  <a:cubicBezTo>
                    <a:pt x="27880" y="55142"/>
                    <a:pt x="27880" y="55142"/>
                    <a:pt x="27880" y="55142"/>
                  </a:cubicBezTo>
                  <a:cubicBezTo>
                    <a:pt x="27880" y="54806"/>
                    <a:pt x="27880" y="54537"/>
                    <a:pt x="27813" y="54268"/>
                  </a:cubicBezTo>
                  <a:cubicBezTo>
                    <a:pt x="27880" y="54470"/>
                    <a:pt x="27880" y="54537"/>
                    <a:pt x="27947" y="54672"/>
                  </a:cubicBezTo>
                  <a:cubicBezTo>
                    <a:pt x="27947" y="52924"/>
                    <a:pt x="27947" y="51176"/>
                    <a:pt x="28082" y="49360"/>
                  </a:cubicBezTo>
                  <a:cubicBezTo>
                    <a:pt x="28149" y="48688"/>
                    <a:pt x="28216" y="48083"/>
                    <a:pt x="28351" y="47410"/>
                  </a:cubicBezTo>
                  <a:cubicBezTo>
                    <a:pt x="28418" y="47007"/>
                    <a:pt x="28552" y="46604"/>
                    <a:pt x="28619" y="46267"/>
                  </a:cubicBezTo>
                  <a:cubicBezTo>
                    <a:pt x="29023" y="44586"/>
                    <a:pt x="29628" y="42973"/>
                    <a:pt x="30233" y="41359"/>
                  </a:cubicBezTo>
                  <a:cubicBezTo>
                    <a:pt x="30300" y="41225"/>
                    <a:pt x="30368" y="41023"/>
                    <a:pt x="30435" y="40889"/>
                  </a:cubicBezTo>
                  <a:cubicBezTo>
                    <a:pt x="30838" y="40149"/>
                    <a:pt x="31242" y="39342"/>
                    <a:pt x="31712" y="38603"/>
                  </a:cubicBezTo>
                  <a:cubicBezTo>
                    <a:pt x="32183" y="37863"/>
                    <a:pt x="32654" y="37123"/>
                    <a:pt x="33191" y="36451"/>
                  </a:cubicBezTo>
                  <a:cubicBezTo>
                    <a:pt x="33326" y="36249"/>
                    <a:pt x="33528" y="35980"/>
                    <a:pt x="33729" y="35779"/>
                  </a:cubicBezTo>
                  <a:cubicBezTo>
                    <a:pt x="35074" y="34568"/>
                    <a:pt x="36284" y="33224"/>
                    <a:pt x="37764" y="32148"/>
                  </a:cubicBezTo>
                  <a:cubicBezTo>
                    <a:pt x="37898" y="32081"/>
                    <a:pt x="37965" y="32014"/>
                    <a:pt x="38032" y="31946"/>
                  </a:cubicBezTo>
                  <a:cubicBezTo>
                    <a:pt x="38167" y="31879"/>
                    <a:pt x="38301" y="31812"/>
                    <a:pt x="38503" y="31677"/>
                  </a:cubicBezTo>
                  <a:cubicBezTo>
                    <a:pt x="39444" y="31139"/>
                    <a:pt x="40453" y="30602"/>
                    <a:pt x="41461" y="30131"/>
                  </a:cubicBezTo>
                  <a:cubicBezTo>
                    <a:pt x="41865" y="29929"/>
                    <a:pt x="42335" y="29727"/>
                    <a:pt x="42806" y="29526"/>
                  </a:cubicBezTo>
                  <a:cubicBezTo>
                    <a:pt x="42806" y="29526"/>
                    <a:pt x="42806" y="29526"/>
                    <a:pt x="42873" y="29526"/>
                  </a:cubicBezTo>
                  <a:cubicBezTo>
                    <a:pt x="43949" y="29257"/>
                    <a:pt x="44958" y="28921"/>
                    <a:pt x="46033" y="28652"/>
                  </a:cubicBezTo>
                  <a:cubicBezTo>
                    <a:pt x="47176" y="28383"/>
                    <a:pt x="48387" y="28248"/>
                    <a:pt x="49530" y="28047"/>
                  </a:cubicBezTo>
                  <a:cubicBezTo>
                    <a:pt x="49328" y="28047"/>
                    <a:pt x="49328" y="28047"/>
                    <a:pt x="49059" y="28047"/>
                  </a:cubicBezTo>
                  <a:cubicBezTo>
                    <a:pt x="49799" y="28114"/>
                    <a:pt x="50673" y="27979"/>
                    <a:pt x="51412" y="27912"/>
                  </a:cubicBezTo>
                  <a:cubicBezTo>
                    <a:pt x="54505" y="27845"/>
                    <a:pt x="57531" y="28114"/>
                    <a:pt x="60623" y="28517"/>
                  </a:cubicBezTo>
                  <a:cubicBezTo>
                    <a:pt x="66540" y="29391"/>
                    <a:pt x="72591" y="23407"/>
                    <a:pt x="72591" y="17625"/>
                  </a:cubicBezTo>
                  <a:cubicBezTo>
                    <a:pt x="72591" y="10969"/>
                    <a:pt x="68087" y="6531"/>
                    <a:pt x="61699" y="5657"/>
                  </a:cubicBezTo>
                  <a:cubicBezTo>
                    <a:pt x="50135" y="4044"/>
                    <a:pt x="37495" y="5455"/>
                    <a:pt x="27409" y="11708"/>
                  </a:cubicBezTo>
                  <a:cubicBezTo>
                    <a:pt x="17996" y="17491"/>
                    <a:pt x="11071" y="26231"/>
                    <a:pt x="7575" y="36720"/>
                  </a:cubicBezTo>
                  <a:cubicBezTo>
                    <a:pt x="986" y="56622"/>
                    <a:pt x="7440" y="80154"/>
                    <a:pt x="24787" y="92458"/>
                  </a:cubicBezTo>
                  <a:cubicBezTo>
                    <a:pt x="36284" y="100661"/>
                    <a:pt x="50874" y="101938"/>
                    <a:pt x="64456" y="99652"/>
                  </a:cubicBezTo>
                  <a:cubicBezTo>
                    <a:pt x="70373" y="98644"/>
                    <a:pt x="74743" y="91853"/>
                    <a:pt x="73264" y="86071"/>
                  </a:cubicBezTo>
                  <a:cubicBezTo>
                    <a:pt x="71448" y="79885"/>
                    <a:pt x="65801" y="76254"/>
                    <a:pt x="59480" y="77330"/>
                  </a:cubicBezTo>
                  <a:close/>
                  <a:moveTo>
                    <a:pt x="46975" y="77465"/>
                  </a:moveTo>
                  <a:cubicBezTo>
                    <a:pt x="47311" y="77532"/>
                    <a:pt x="47580" y="77532"/>
                    <a:pt x="47580" y="77599"/>
                  </a:cubicBezTo>
                  <a:cubicBezTo>
                    <a:pt x="47580" y="77599"/>
                    <a:pt x="47244" y="77599"/>
                    <a:pt x="46975" y="7746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6" name="任意多边形: 形状 155"/>
            <p:cNvSpPr/>
            <p:nvPr/>
          </p:nvSpPr>
          <p:spPr>
            <a:xfrm flipH="1">
              <a:off x="9968913" y="665719"/>
              <a:ext cx="7467" cy="7467"/>
            </a:xfrm>
            <a:custGeom>
              <a:avLst/>
              <a:gdLst>
                <a:gd name="connsiteX0" fmla="*/ 5244 w 6723"/>
                <a:gd name="connsiteY0" fmla="*/ 5075 h 6723"/>
                <a:gd name="connsiteX1" fmla="*/ 5043 w 6723"/>
                <a:gd name="connsiteY1" fmla="*/ 5142 h 6723"/>
                <a:gd name="connsiteX2" fmla="*/ 5244 w 6723"/>
                <a:gd name="connsiteY2" fmla="*/ 5075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244" y="5075"/>
                  </a:moveTo>
                  <a:cubicBezTo>
                    <a:pt x="5177" y="5075"/>
                    <a:pt x="5110" y="5075"/>
                    <a:pt x="5043" y="5142"/>
                  </a:cubicBezTo>
                  <a:cubicBezTo>
                    <a:pt x="6993" y="5277"/>
                    <a:pt x="6186" y="4941"/>
                    <a:pt x="5244" y="507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7" name="任意多边形: 形状 156"/>
            <p:cNvSpPr/>
            <p:nvPr/>
          </p:nvSpPr>
          <p:spPr>
            <a:xfrm flipH="1">
              <a:off x="9921883" y="609308"/>
              <a:ext cx="7467" cy="7467"/>
            </a:xfrm>
            <a:custGeom>
              <a:avLst/>
              <a:gdLst>
                <a:gd name="connsiteX0" fmla="*/ 5856 w 6723"/>
                <a:gd name="connsiteY0" fmla="*/ 5043 h 6723"/>
                <a:gd name="connsiteX1" fmla="*/ 5856 w 6723"/>
                <a:gd name="connsiteY1" fmla="*/ 5043 h 6723"/>
                <a:gd name="connsiteX2" fmla="*/ 5856 w 6723"/>
                <a:gd name="connsiteY2" fmla="*/ 504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856" y="5043"/>
                  </a:moveTo>
                  <a:cubicBezTo>
                    <a:pt x="4377" y="6522"/>
                    <a:pt x="5251" y="5782"/>
                    <a:pt x="5856" y="5043"/>
                  </a:cubicBezTo>
                  <a:lnTo>
                    <a:pt x="5856" y="5043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8" name="任意多边形: 形状 157"/>
            <p:cNvSpPr/>
            <p:nvPr/>
          </p:nvSpPr>
          <p:spPr>
            <a:xfrm flipH="1">
              <a:off x="9915235" y="596839"/>
              <a:ext cx="7467" cy="7467"/>
            </a:xfrm>
            <a:custGeom>
              <a:avLst/>
              <a:gdLst>
                <a:gd name="connsiteX0" fmla="*/ 5450 w 6723"/>
                <a:gd name="connsiteY0" fmla="*/ 5244 h 6723"/>
                <a:gd name="connsiteX1" fmla="*/ 5450 w 6723"/>
                <a:gd name="connsiteY1" fmla="*/ 5043 h 6723"/>
                <a:gd name="connsiteX2" fmla="*/ 5450 w 6723"/>
                <a:gd name="connsiteY2" fmla="*/ 5244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450" y="5244"/>
                  </a:moveTo>
                  <a:cubicBezTo>
                    <a:pt x="5450" y="5177"/>
                    <a:pt x="5450" y="5110"/>
                    <a:pt x="5450" y="5043"/>
                  </a:cubicBezTo>
                  <a:cubicBezTo>
                    <a:pt x="4644" y="6724"/>
                    <a:pt x="5249" y="6791"/>
                    <a:pt x="5450" y="524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9" name="任意多边形: 形状 158"/>
            <p:cNvSpPr/>
            <p:nvPr/>
          </p:nvSpPr>
          <p:spPr>
            <a:xfrm flipH="1">
              <a:off x="9873310" y="561136"/>
              <a:ext cx="82131" cy="97064"/>
            </a:xfrm>
            <a:custGeom>
              <a:avLst/>
              <a:gdLst>
                <a:gd name="connsiteX0" fmla="*/ 61355 w 73958"/>
                <a:gd name="connsiteY0" fmla="*/ 62339 h 87405"/>
                <a:gd name="connsiteX1" fmla="*/ 49522 w 73958"/>
                <a:gd name="connsiteY1" fmla="*/ 59784 h 87405"/>
                <a:gd name="connsiteX2" fmla="*/ 56111 w 73958"/>
                <a:gd name="connsiteY2" fmla="*/ 46673 h 87405"/>
                <a:gd name="connsiteX3" fmla="*/ 41857 w 73958"/>
                <a:gd name="connsiteY3" fmla="*/ 8349 h 87405"/>
                <a:gd name="connsiteX4" fmla="*/ 6895 w 73958"/>
                <a:gd name="connsiteY4" fmla="*/ 16350 h 87405"/>
                <a:gd name="connsiteX5" fmla="*/ 10122 w 73958"/>
                <a:gd name="connsiteY5" fmla="*/ 32218 h 87405"/>
                <a:gd name="connsiteX6" fmla="*/ 25989 w 73958"/>
                <a:gd name="connsiteY6" fmla="*/ 28991 h 87405"/>
                <a:gd name="connsiteX7" fmla="*/ 26057 w 73958"/>
                <a:gd name="connsiteY7" fmla="*/ 28923 h 87405"/>
                <a:gd name="connsiteX8" fmla="*/ 26460 w 73958"/>
                <a:gd name="connsiteY8" fmla="*/ 28520 h 87405"/>
                <a:gd name="connsiteX9" fmla="*/ 27267 w 73958"/>
                <a:gd name="connsiteY9" fmla="*/ 28117 h 87405"/>
                <a:gd name="connsiteX10" fmla="*/ 28275 w 73958"/>
                <a:gd name="connsiteY10" fmla="*/ 27848 h 87405"/>
                <a:gd name="connsiteX11" fmla="*/ 28410 w 73958"/>
                <a:gd name="connsiteY11" fmla="*/ 27848 h 87405"/>
                <a:gd name="connsiteX12" fmla="*/ 29150 w 73958"/>
                <a:gd name="connsiteY12" fmla="*/ 27848 h 87405"/>
                <a:gd name="connsiteX13" fmla="*/ 29889 w 73958"/>
                <a:gd name="connsiteY13" fmla="*/ 27915 h 87405"/>
                <a:gd name="connsiteX14" fmla="*/ 29889 w 73958"/>
                <a:gd name="connsiteY14" fmla="*/ 27915 h 87405"/>
                <a:gd name="connsiteX15" fmla="*/ 30225 w 73958"/>
                <a:gd name="connsiteY15" fmla="*/ 28049 h 87405"/>
                <a:gd name="connsiteX16" fmla="*/ 30292 w 73958"/>
                <a:gd name="connsiteY16" fmla="*/ 28117 h 87405"/>
                <a:gd name="connsiteX17" fmla="*/ 32242 w 73958"/>
                <a:gd name="connsiteY17" fmla="*/ 29394 h 87405"/>
                <a:gd name="connsiteX18" fmla="*/ 31973 w 73958"/>
                <a:gd name="connsiteY18" fmla="*/ 29058 h 87405"/>
                <a:gd name="connsiteX19" fmla="*/ 32310 w 73958"/>
                <a:gd name="connsiteY19" fmla="*/ 29394 h 87405"/>
                <a:gd name="connsiteX20" fmla="*/ 32377 w 73958"/>
                <a:gd name="connsiteY20" fmla="*/ 29461 h 87405"/>
                <a:gd name="connsiteX21" fmla="*/ 32646 w 73958"/>
                <a:gd name="connsiteY21" fmla="*/ 29797 h 87405"/>
                <a:gd name="connsiteX22" fmla="*/ 33452 w 73958"/>
                <a:gd name="connsiteY22" fmla="*/ 30671 h 87405"/>
                <a:gd name="connsiteX23" fmla="*/ 33587 w 73958"/>
                <a:gd name="connsiteY23" fmla="*/ 30806 h 87405"/>
                <a:gd name="connsiteX24" fmla="*/ 34394 w 73958"/>
                <a:gd name="connsiteY24" fmla="*/ 32218 h 87405"/>
                <a:gd name="connsiteX25" fmla="*/ 34461 w 73958"/>
                <a:gd name="connsiteY25" fmla="*/ 32285 h 87405"/>
                <a:gd name="connsiteX26" fmla="*/ 34865 w 73958"/>
                <a:gd name="connsiteY26" fmla="*/ 33831 h 87405"/>
                <a:gd name="connsiteX27" fmla="*/ 34932 w 73958"/>
                <a:gd name="connsiteY27" fmla="*/ 34033 h 87405"/>
                <a:gd name="connsiteX28" fmla="*/ 34865 w 73958"/>
                <a:gd name="connsiteY28" fmla="*/ 37059 h 87405"/>
                <a:gd name="connsiteX29" fmla="*/ 35066 w 73958"/>
                <a:gd name="connsiteY29" fmla="*/ 36655 h 87405"/>
                <a:gd name="connsiteX30" fmla="*/ 34528 w 73958"/>
                <a:gd name="connsiteY30" fmla="*/ 38740 h 87405"/>
                <a:gd name="connsiteX31" fmla="*/ 33116 w 73958"/>
                <a:gd name="connsiteY31" fmla="*/ 42707 h 87405"/>
                <a:gd name="connsiteX32" fmla="*/ 31973 w 73958"/>
                <a:gd name="connsiteY32" fmla="*/ 44656 h 87405"/>
                <a:gd name="connsiteX33" fmla="*/ 29486 w 73958"/>
                <a:gd name="connsiteY33" fmla="*/ 48220 h 87405"/>
                <a:gd name="connsiteX34" fmla="*/ 29284 w 73958"/>
                <a:gd name="connsiteY34" fmla="*/ 48422 h 87405"/>
                <a:gd name="connsiteX35" fmla="*/ 29755 w 73958"/>
                <a:gd name="connsiteY35" fmla="*/ 47951 h 87405"/>
                <a:gd name="connsiteX36" fmla="*/ 28141 w 73958"/>
                <a:gd name="connsiteY36" fmla="*/ 49632 h 87405"/>
                <a:gd name="connsiteX37" fmla="*/ 24712 w 73958"/>
                <a:gd name="connsiteY37" fmla="*/ 52657 h 87405"/>
                <a:gd name="connsiteX38" fmla="*/ 23703 w 73958"/>
                <a:gd name="connsiteY38" fmla="*/ 53330 h 87405"/>
                <a:gd name="connsiteX39" fmla="*/ 24846 w 73958"/>
                <a:gd name="connsiteY39" fmla="*/ 52657 h 87405"/>
                <a:gd name="connsiteX40" fmla="*/ 22964 w 73958"/>
                <a:gd name="connsiteY40" fmla="*/ 53800 h 87405"/>
                <a:gd name="connsiteX41" fmla="*/ 18997 w 73958"/>
                <a:gd name="connsiteY41" fmla="*/ 55683 h 87405"/>
                <a:gd name="connsiteX42" fmla="*/ 12878 w 73958"/>
                <a:gd name="connsiteY42" fmla="*/ 66844 h 87405"/>
                <a:gd name="connsiteX43" fmla="*/ 20611 w 73958"/>
                <a:gd name="connsiteY43" fmla="*/ 76795 h 87405"/>
                <a:gd name="connsiteX44" fmla="*/ 54161 w 73958"/>
                <a:gd name="connsiteY44" fmla="*/ 83989 h 87405"/>
                <a:gd name="connsiteX45" fmla="*/ 68617 w 73958"/>
                <a:gd name="connsiteY45" fmla="*/ 76660 h 87405"/>
                <a:gd name="connsiteX46" fmla="*/ 61355 w 73958"/>
                <a:gd name="connsiteY46" fmla="*/ 62339 h 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73958" h="87405">
                  <a:moveTo>
                    <a:pt x="61355" y="62339"/>
                  </a:moveTo>
                  <a:cubicBezTo>
                    <a:pt x="57388" y="61465"/>
                    <a:pt x="53489" y="60658"/>
                    <a:pt x="49522" y="59784"/>
                  </a:cubicBezTo>
                  <a:cubicBezTo>
                    <a:pt x="52413" y="55750"/>
                    <a:pt x="54699" y="51245"/>
                    <a:pt x="56111" y="46673"/>
                  </a:cubicBezTo>
                  <a:cubicBezTo>
                    <a:pt x="60683" y="32083"/>
                    <a:pt x="55775" y="15947"/>
                    <a:pt x="41857" y="8349"/>
                  </a:cubicBezTo>
                  <a:cubicBezTo>
                    <a:pt x="29956" y="1828"/>
                    <a:pt x="14761" y="5189"/>
                    <a:pt x="6895" y="16350"/>
                  </a:cubicBezTo>
                  <a:cubicBezTo>
                    <a:pt x="3466" y="21259"/>
                    <a:pt x="4945" y="29125"/>
                    <a:pt x="10122" y="32218"/>
                  </a:cubicBezTo>
                  <a:cubicBezTo>
                    <a:pt x="15568" y="35512"/>
                    <a:pt x="22292" y="34235"/>
                    <a:pt x="25989" y="28991"/>
                  </a:cubicBezTo>
                  <a:cubicBezTo>
                    <a:pt x="26057" y="28923"/>
                    <a:pt x="25989" y="28991"/>
                    <a:pt x="26057" y="28923"/>
                  </a:cubicBezTo>
                  <a:cubicBezTo>
                    <a:pt x="26191" y="28789"/>
                    <a:pt x="26326" y="28654"/>
                    <a:pt x="26460" y="28520"/>
                  </a:cubicBezTo>
                  <a:cubicBezTo>
                    <a:pt x="26729" y="28385"/>
                    <a:pt x="26998" y="28251"/>
                    <a:pt x="27267" y="28117"/>
                  </a:cubicBezTo>
                  <a:cubicBezTo>
                    <a:pt x="27603" y="28049"/>
                    <a:pt x="27939" y="27915"/>
                    <a:pt x="28275" y="27848"/>
                  </a:cubicBezTo>
                  <a:cubicBezTo>
                    <a:pt x="28410" y="27848"/>
                    <a:pt x="28343" y="27848"/>
                    <a:pt x="28410" y="27848"/>
                  </a:cubicBezTo>
                  <a:cubicBezTo>
                    <a:pt x="28679" y="27848"/>
                    <a:pt x="28881" y="27848"/>
                    <a:pt x="29150" y="27848"/>
                  </a:cubicBezTo>
                  <a:cubicBezTo>
                    <a:pt x="29418" y="27848"/>
                    <a:pt x="29620" y="27915"/>
                    <a:pt x="29889" y="27915"/>
                  </a:cubicBezTo>
                  <a:cubicBezTo>
                    <a:pt x="29889" y="27915"/>
                    <a:pt x="29889" y="27915"/>
                    <a:pt x="29889" y="27915"/>
                  </a:cubicBezTo>
                  <a:cubicBezTo>
                    <a:pt x="30091" y="27982"/>
                    <a:pt x="30158" y="27982"/>
                    <a:pt x="30225" y="28049"/>
                  </a:cubicBezTo>
                  <a:cubicBezTo>
                    <a:pt x="30225" y="28049"/>
                    <a:pt x="30225" y="28049"/>
                    <a:pt x="30292" y="28117"/>
                  </a:cubicBezTo>
                  <a:cubicBezTo>
                    <a:pt x="30965" y="28520"/>
                    <a:pt x="31570" y="28923"/>
                    <a:pt x="32242" y="29394"/>
                  </a:cubicBezTo>
                  <a:cubicBezTo>
                    <a:pt x="32175" y="29260"/>
                    <a:pt x="32041" y="29192"/>
                    <a:pt x="31973" y="29058"/>
                  </a:cubicBezTo>
                  <a:cubicBezTo>
                    <a:pt x="32041" y="29192"/>
                    <a:pt x="32242" y="29327"/>
                    <a:pt x="32310" y="29394"/>
                  </a:cubicBezTo>
                  <a:cubicBezTo>
                    <a:pt x="32310" y="29394"/>
                    <a:pt x="32377" y="29461"/>
                    <a:pt x="32377" y="29461"/>
                  </a:cubicBezTo>
                  <a:cubicBezTo>
                    <a:pt x="33520" y="30335"/>
                    <a:pt x="33184" y="30201"/>
                    <a:pt x="32646" y="29797"/>
                  </a:cubicBezTo>
                  <a:cubicBezTo>
                    <a:pt x="32982" y="30066"/>
                    <a:pt x="33251" y="30403"/>
                    <a:pt x="33452" y="30671"/>
                  </a:cubicBezTo>
                  <a:cubicBezTo>
                    <a:pt x="33520" y="30739"/>
                    <a:pt x="33520" y="30806"/>
                    <a:pt x="33587" y="30806"/>
                  </a:cubicBezTo>
                  <a:cubicBezTo>
                    <a:pt x="33789" y="31277"/>
                    <a:pt x="34259" y="31949"/>
                    <a:pt x="34394" y="32218"/>
                  </a:cubicBezTo>
                  <a:cubicBezTo>
                    <a:pt x="34461" y="32285"/>
                    <a:pt x="34394" y="32218"/>
                    <a:pt x="34461" y="32285"/>
                  </a:cubicBezTo>
                  <a:cubicBezTo>
                    <a:pt x="34596" y="32756"/>
                    <a:pt x="34730" y="33294"/>
                    <a:pt x="34865" y="33831"/>
                  </a:cubicBezTo>
                  <a:cubicBezTo>
                    <a:pt x="34865" y="33899"/>
                    <a:pt x="34865" y="33966"/>
                    <a:pt x="34932" y="34033"/>
                  </a:cubicBezTo>
                  <a:cubicBezTo>
                    <a:pt x="34865" y="34974"/>
                    <a:pt x="34932" y="36117"/>
                    <a:pt x="34865" y="37059"/>
                  </a:cubicBezTo>
                  <a:cubicBezTo>
                    <a:pt x="34932" y="36924"/>
                    <a:pt x="34932" y="36790"/>
                    <a:pt x="35066" y="36655"/>
                  </a:cubicBezTo>
                  <a:cubicBezTo>
                    <a:pt x="34797" y="37193"/>
                    <a:pt x="34730" y="38135"/>
                    <a:pt x="34528" y="38740"/>
                  </a:cubicBezTo>
                  <a:cubicBezTo>
                    <a:pt x="34125" y="40084"/>
                    <a:pt x="33654" y="41362"/>
                    <a:pt x="33116" y="42707"/>
                  </a:cubicBezTo>
                  <a:cubicBezTo>
                    <a:pt x="32780" y="43379"/>
                    <a:pt x="32377" y="43984"/>
                    <a:pt x="31973" y="44656"/>
                  </a:cubicBezTo>
                  <a:cubicBezTo>
                    <a:pt x="31234" y="45867"/>
                    <a:pt x="30360" y="47077"/>
                    <a:pt x="29486" y="48220"/>
                  </a:cubicBezTo>
                  <a:cubicBezTo>
                    <a:pt x="29418" y="48287"/>
                    <a:pt x="29351" y="48354"/>
                    <a:pt x="29284" y="48422"/>
                  </a:cubicBezTo>
                  <a:cubicBezTo>
                    <a:pt x="29486" y="48220"/>
                    <a:pt x="29486" y="48220"/>
                    <a:pt x="29755" y="47951"/>
                  </a:cubicBezTo>
                  <a:cubicBezTo>
                    <a:pt x="29217" y="48489"/>
                    <a:pt x="28679" y="49094"/>
                    <a:pt x="28141" y="49632"/>
                  </a:cubicBezTo>
                  <a:cubicBezTo>
                    <a:pt x="27065" y="50708"/>
                    <a:pt x="25922" y="51716"/>
                    <a:pt x="24712" y="52657"/>
                  </a:cubicBezTo>
                  <a:cubicBezTo>
                    <a:pt x="24443" y="52859"/>
                    <a:pt x="24040" y="53128"/>
                    <a:pt x="23703" y="53330"/>
                  </a:cubicBezTo>
                  <a:cubicBezTo>
                    <a:pt x="23972" y="53195"/>
                    <a:pt x="24241" y="52994"/>
                    <a:pt x="24846" y="52657"/>
                  </a:cubicBezTo>
                  <a:cubicBezTo>
                    <a:pt x="24174" y="52994"/>
                    <a:pt x="23569" y="53464"/>
                    <a:pt x="22964" y="53800"/>
                  </a:cubicBezTo>
                  <a:cubicBezTo>
                    <a:pt x="21686" y="54540"/>
                    <a:pt x="20342" y="55145"/>
                    <a:pt x="18997" y="55683"/>
                  </a:cubicBezTo>
                  <a:cubicBezTo>
                    <a:pt x="14761" y="57364"/>
                    <a:pt x="12475" y="62675"/>
                    <a:pt x="12878" y="66844"/>
                  </a:cubicBezTo>
                  <a:cubicBezTo>
                    <a:pt x="13215" y="71013"/>
                    <a:pt x="16240" y="75854"/>
                    <a:pt x="20611" y="76795"/>
                  </a:cubicBezTo>
                  <a:cubicBezTo>
                    <a:pt x="31772" y="79215"/>
                    <a:pt x="43000" y="81636"/>
                    <a:pt x="54161" y="83989"/>
                  </a:cubicBezTo>
                  <a:cubicBezTo>
                    <a:pt x="60010" y="85267"/>
                    <a:pt x="66801" y="83048"/>
                    <a:pt x="68617" y="76660"/>
                  </a:cubicBezTo>
                  <a:cubicBezTo>
                    <a:pt x="70163" y="71349"/>
                    <a:pt x="67608" y="63684"/>
                    <a:pt x="61355" y="6233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0" name="任意多边形: 形状 159"/>
            <p:cNvSpPr/>
            <p:nvPr/>
          </p:nvSpPr>
          <p:spPr>
            <a:xfrm flipH="1">
              <a:off x="9927626" y="614834"/>
              <a:ext cx="7467" cy="7467"/>
            </a:xfrm>
            <a:custGeom>
              <a:avLst/>
              <a:gdLst>
                <a:gd name="connsiteX0" fmla="*/ 5448 w 6723"/>
                <a:gd name="connsiteY0" fmla="*/ 5043 h 6723"/>
                <a:gd name="connsiteX1" fmla="*/ 5448 w 6723"/>
                <a:gd name="connsiteY1" fmla="*/ 5043 h 6723"/>
                <a:gd name="connsiteX2" fmla="*/ 5448 w 6723"/>
                <a:gd name="connsiteY2" fmla="*/ 504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448" y="5043"/>
                  </a:moveTo>
                  <a:cubicBezTo>
                    <a:pt x="4842" y="5379"/>
                    <a:pt x="4977" y="5312"/>
                    <a:pt x="5448" y="5043"/>
                  </a:cubicBezTo>
                  <a:lnTo>
                    <a:pt x="5448" y="5043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1" name="任意多边形: 形状 160"/>
            <p:cNvSpPr/>
            <p:nvPr/>
          </p:nvSpPr>
          <p:spPr>
            <a:xfrm flipH="1">
              <a:off x="9917694" y="588253"/>
              <a:ext cx="7467" cy="7467"/>
            </a:xfrm>
            <a:custGeom>
              <a:avLst/>
              <a:gdLst>
                <a:gd name="connsiteX0" fmla="*/ 5043 w 6723"/>
                <a:gd name="connsiteY0" fmla="*/ 5043 h 6723"/>
                <a:gd name="connsiteX1" fmla="*/ 5513 w 6723"/>
                <a:gd name="connsiteY1" fmla="*/ 5446 h 6723"/>
                <a:gd name="connsiteX2" fmla="*/ 5177 w 6723"/>
                <a:gd name="connsiteY2" fmla="*/ 5043 h 6723"/>
                <a:gd name="connsiteX3" fmla="*/ 5043 w 6723"/>
                <a:gd name="connsiteY3" fmla="*/ 504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" h="6723">
                  <a:moveTo>
                    <a:pt x="5043" y="5043"/>
                  </a:moveTo>
                  <a:cubicBezTo>
                    <a:pt x="5177" y="5244"/>
                    <a:pt x="5312" y="5379"/>
                    <a:pt x="5513" y="5446"/>
                  </a:cubicBezTo>
                  <a:cubicBezTo>
                    <a:pt x="5379" y="5312"/>
                    <a:pt x="5244" y="5177"/>
                    <a:pt x="5177" y="5043"/>
                  </a:cubicBezTo>
                  <a:cubicBezTo>
                    <a:pt x="5043" y="5043"/>
                    <a:pt x="5043" y="5043"/>
                    <a:pt x="5043" y="504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62" name="任意多边形: 形状 161"/>
          <p:cNvSpPr/>
          <p:nvPr/>
        </p:nvSpPr>
        <p:spPr>
          <a:xfrm flipH="1">
            <a:off x="10776702" y="1537652"/>
            <a:ext cx="67198" cy="67198"/>
          </a:xfrm>
          <a:custGeom>
            <a:avLst/>
            <a:gdLst>
              <a:gd name="connsiteX0" fmla="*/ 9205 w 60511"/>
              <a:gd name="connsiteY0" fmla="*/ 45684 h 60511"/>
              <a:gd name="connsiteX1" fmla="*/ 38990 w 60511"/>
              <a:gd name="connsiteY1" fmla="*/ 55433 h 60511"/>
              <a:gd name="connsiteX2" fmla="*/ 40805 w 60511"/>
              <a:gd name="connsiteY2" fmla="*/ 54559 h 60511"/>
              <a:gd name="connsiteX3" fmla="*/ 41276 w 60511"/>
              <a:gd name="connsiteY3" fmla="*/ 54424 h 60511"/>
              <a:gd name="connsiteX4" fmla="*/ 55664 w 60511"/>
              <a:gd name="connsiteY4" fmla="*/ 29144 h 60511"/>
              <a:gd name="connsiteX5" fmla="*/ 37309 w 60511"/>
              <a:gd name="connsiteY5" fmla="*/ 6082 h 60511"/>
              <a:gd name="connsiteX6" fmla="*/ 19290 w 60511"/>
              <a:gd name="connsiteY6" fmla="*/ 7561 h 60511"/>
              <a:gd name="connsiteX7" fmla="*/ 8331 w 60511"/>
              <a:gd name="connsiteY7" fmla="*/ 18117 h 60511"/>
              <a:gd name="connsiteX8" fmla="*/ 9205 w 60511"/>
              <a:gd name="connsiteY8" fmla="*/ 45684 h 60511"/>
              <a:gd name="connsiteX9" fmla="*/ 36637 w 60511"/>
              <a:gd name="connsiteY9" fmla="*/ 27329 h 60511"/>
              <a:gd name="connsiteX10" fmla="*/ 36502 w 60511"/>
              <a:gd name="connsiteY10" fmla="*/ 27194 h 60511"/>
              <a:gd name="connsiteX11" fmla="*/ 36637 w 60511"/>
              <a:gd name="connsiteY11" fmla="*/ 27329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511" h="60511">
                <a:moveTo>
                  <a:pt x="9205" y="45684"/>
                </a:moveTo>
                <a:cubicBezTo>
                  <a:pt x="15458" y="55635"/>
                  <a:pt x="27964" y="59870"/>
                  <a:pt x="38990" y="55433"/>
                </a:cubicBezTo>
                <a:cubicBezTo>
                  <a:pt x="39595" y="55164"/>
                  <a:pt x="40200" y="54828"/>
                  <a:pt x="40805" y="54559"/>
                </a:cubicBezTo>
                <a:cubicBezTo>
                  <a:pt x="40940" y="54424"/>
                  <a:pt x="41074" y="54492"/>
                  <a:pt x="41276" y="54424"/>
                </a:cubicBezTo>
                <a:cubicBezTo>
                  <a:pt x="50420" y="49785"/>
                  <a:pt x="56740" y="39498"/>
                  <a:pt x="55664" y="29144"/>
                </a:cubicBezTo>
                <a:cubicBezTo>
                  <a:pt x="54521" y="18319"/>
                  <a:pt x="47798" y="9310"/>
                  <a:pt x="37309" y="6082"/>
                </a:cubicBezTo>
                <a:cubicBezTo>
                  <a:pt x="31460" y="4267"/>
                  <a:pt x="24736" y="4872"/>
                  <a:pt x="19290" y="7561"/>
                </a:cubicBezTo>
                <a:cubicBezTo>
                  <a:pt x="14651" y="9848"/>
                  <a:pt x="10751" y="13680"/>
                  <a:pt x="8331" y="18117"/>
                </a:cubicBezTo>
                <a:cubicBezTo>
                  <a:pt x="3557" y="26656"/>
                  <a:pt x="4095" y="37548"/>
                  <a:pt x="9205" y="45684"/>
                </a:cubicBezTo>
                <a:close/>
                <a:moveTo>
                  <a:pt x="36637" y="27329"/>
                </a:moveTo>
                <a:cubicBezTo>
                  <a:pt x="36637" y="27261"/>
                  <a:pt x="36637" y="27261"/>
                  <a:pt x="36502" y="27194"/>
                </a:cubicBezTo>
                <a:cubicBezTo>
                  <a:pt x="36368" y="26723"/>
                  <a:pt x="36301" y="26522"/>
                  <a:pt x="36637" y="2732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3" name="任意多边形: 形状 162"/>
          <p:cNvSpPr/>
          <p:nvPr/>
        </p:nvSpPr>
        <p:spPr>
          <a:xfrm flipH="1">
            <a:off x="10893693" y="1661707"/>
            <a:ext cx="44798" cy="52265"/>
          </a:xfrm>
          <a:custGeom>
            <a:avLst/>
            <a:gdLst>
              <a:gd name="connsiteX0" fmla="*/ 9129 w 40341"/>
              <a:gd name="connsiteY0" fmla="*/ 37179 h 47064"/>
              <a:gd name="connsiteX1" fmla="*/ 18744 w 40341"/>
              <a:gd name="connsiteY1" fmla="*/ 43902 h 47064"/>
              <a:gd name="connsiteX2" fmla="*/ 23719 w 40341"/>
              <a:gd name="connsiteY2" fmla="*/ 44238 h 47064"/>
              <a:gd name="connsiteX3" fmla="*/ 29838 w 40341"/>
              <a:gd name="connsiteY3" fmla="*/ 42557 h 47064"/>
              <a:gd name="connsiteX4" fmla="*/ 29972 w 40341"/>
              <a:gd name="connsiteY4" fmla="*/ 42557 h 47064"/>
              <a:gd name="connsiteX5" fmla="*/ 30241 w 40341"/>
              <a:gd name="connsiteY5" fmla="*/ 42423 h 47064"/>
              <a:gd name="connsiteX6" fmla="*/ 31384 w 40341"/>
              <a:gd name="connsiteY6" fmla="*/ 41952 h 47064"/>
              <a:gd name="connsiteX7" fmla="*/ 32124 w 40341"/>
              <a:gd name="connsiteY7" fmla="*/ 41482 h 47064"/>
              <a:gd name="connsiteX8" fmla="*/ 35418 w 40341"/>
              <a:gd name="connsiteY8" fmla="*/ 38187 h 47064"/>
              <a:gd name="connsiteX9" fmla="*/ 38309 w 40341"/>
              <a:gd name="connsiteY9" fmla="*/ 28707 h 47064"/>
              <a:gd name="connsiteX10" fmla="*/ 38646 w 40341"/>
              <a:gd name="connsiteY10" fmla="*/ 22521 h 47064"/>
              <a:gd name="connsiteX11" fmla="*/ 37503 w 40341"/>
              <a:gd name="connsiteY11" fmla="*/ 16739 h 47064"/>
              <a:gd name="connsiteX12" fmla="*/ 33401 w 40341"/>
              <a:gd name="connsiteY12" fmla="*/ 9948 h 47064"/>
              <a:gd name="connsiteX13" fmla="*/ 27619 w 40341"/>
              <a:gd name="connsiteY13" fmla="*/ 6250 h 47064"/>
              <a:gd name="connsiteX14" fmla="*/ 20963 w 40341"/>
              <a:gd name="connsiteY14" fmla="*/ 5107 h 47064"/>
              <a:gd name="connsiteX15" fmla="*/ 14037 w 40341"/>
              <a:gd name="connsiteY15" fmla="*/ 7192 h 47064"/>
              <a:gd name="connsiteX16" fmla="*/ 7516 w 40341"/>
              <a:gd name="connsiteY16" fmla="*/ 13781 h 47064"/>
              <a:gd name="connsiteX17" fmla="*/ 5095 w 40341"/>
              <a:gd name="connsiteY17" fmla="*/ 22925 h 47064"/>
              <a:gd name="connsiteX18" fmla="*/ 5902 w 40341"/>
              <a:gd name="connsiteY18" fmla="*/ 30455 h 47064"/>
              <a:gd name="connsiteX19" fmla="*/ 7785 w 40341"/>
              <a:gd name="connsiteY19" fmla="*/ 35027 h 47064"/>
              <a:gd name="connsiteX20" fmla="*/ 9129 w 40341"/>
              <a:gd name="connsiteY20" fmla="*/ 37179 h 4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41" h="47064">
                <a:moveTo>
                  <a:pt x="9129" y="37179"/>
                </a:moveTo>
                <a:cubicBezTo>
                  <a:pt x="11617" y="40339"/>
                  <a:pt x="14643" y="42961"/>
                  <a:pt x="18744" y="43902"/>
                </a:cubicBezTo>
                <a:cubicBezTo>
                  <a:pt x="20358" y="44238"/>
                  <a:pt x="22038" y="44440"/>
                  <a:pt x="23719" y="44238"/>
                </a:cubicBezTo>
                <a:cubicBezTo>
                  <a:pt x="26072" y="43969"/>
                  <a:pt x="27821" y="43364"/>
                  <a:pt x="29838" y="42557"/>
                </a:cubicBezTo>
                <a:cubicBezTo>
                  <a:pt x="29905" y="42557"/>
                  <a:pt x="29905" y="42557"/>
                  <a:pt x="29972" y="42557"/>
                </a:cubicBezTo>
                <a:cubicBezTo>
                  <a:pt x="30039" y="42557"/>
                  <a:pt x="30107" y="42490"/>
                  <a:pt x="30241" y="42423"/>
                </a:cubicBezTo>
                <a:cubicBezTo>
                  <a:pt x="30645" y="42221"/>
                  <a:pt x="30981" y="42154"/>
                  <a:pt x="31384" y="41952"/>
                </a:cubicBezTo>
                <a:cubicBezTo>
                  <a:pt x="31653" y="41818"/>
                  <a:pt x="31855" y="41616"/>
                  <a:pt x="32124" y="41482"/>
                </a:cubicBezTo>
                <a:cubicBezTo>
                  <a:pt x="33468" y="40675"/>
                  <a:pt x="34746" y="39666"/>
                  <a:pt x="35418" y="38187"/>
                </a:cubicBezTo>
                <a:cubicBezTo>
                  <a:pt x="36830" y="35162"/>
                  <a:pt x="37906" y="32001"/>
                  <a:pt x="38309" y="28707"/>
                </a:cubicBezTo>
                <a:cubicBezTo>
                  <a:pt x="38578" y="26690"/>
                  <a:pt x="38847" y="24606"/>
                  <a:pt x="38646" y="22521"/>
                </a:cubicBezTo>
                <a:cubicBezTo>
                  <a:pt x="38511" y="20572"/>
                  <a:pt x="38242" y="18554"/>
                  <a:pt x="37503" y="16739"/>
                </a:cubicBezTo>
                <a:cubicBezTo>
                  <a:pt x="36494" y="14050"/>
                  <a:pt x="35351" y="12100"/>
                  <a:pt x="33401" y="9948"/>
                </a:cubicBezTo>
                <a:cubicBezTo>
                  <a:pt x="31788" y="8267"/>
                  <a:pt x="29770" y="7125"/>
                  <a:pt x="27619" y="6250"/>
                </a:cubicBezTo>
                <a:cubicBezTo>
                  <a:pt x="25467" y="5444"/>
                  <a:pt x="23249" y="4839"/>
                  <a:pt x="20963" y="5107"/>
                </a:cubicBezTo>
                <a:cubicBezTo>
                  <a:pt x="18273" y="5444"/>
                  <a:pt x="16525" y="5914"/>
                  <a:pt x="14037" y="7192"/>
                </a:cubicBezTo>
                <a:cubicBezTo>
                  <a:pt x="11281" y="8604"/>
                  <a:pt x="8995" y="11159"/>
                  <a:pt x="7516" y="13781"/>
                </a:cubicBezTo>
                <a:cubicBezTo>
                  <a:pt x="5902" y="16672"/>
                  <a:pt x="5297" y="19697"/>
                  <a:pt x="5095" y="22925"/>
                </a:cubicBezTo>
                <a:cubicBezTo>
                  <a:pt x="4893" y="25413"/>
                  <a:pt x="5297" y="28102"/>
                  <a:pt x="5902" y="30455"/>
                </a:cubicBezTo>
                <a:cubicBezTo>
                  <a:pt x="6305" y="32069"/>
                  <a:pt x="7045" y="33548"/>
                  <a:pt x="7785" y="35027"/>
                </a:cubicBezTo>
                <a:cubicBezTo>
                  <a:pt x="8188" y="35834"/>
                  <a:pt x="8659" y="36506"/>
                  <a:pt x="9129" y="3717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2" name="组合 121"/>
          <p:cNvGrpSpPr/>
          <p:nvPr/>
        </p:nvGrpSpPr>
        <p:grpSpPr>
          <a:xfrm flipH="1">
            <a:off x="9855200" y="-917265"/>
            <a:ext cx="3325188" cy="3432793"/>
            <a:chOff x="-887723" y="-802365"/>
            <a:chExt cx="2994329" cy="3091227"/>
          </a:xfrm>
        </p:grpSpPr>
        <p:sp>
          <p:nvSpPr>
            <p:cNvPr id="123" name="矩形 122"/>
            <p:cNvSpPr/>
            <p:nvPr/>
          </p:nvSpPr>
          <p:spPr>
            <a:xfrm>
              <a:off x="-887721" y="-802365"/>
              <a:ext cx="2994327" cy="812800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矩形 123"/>
            <p:cNvSpPr/>
            <p:nvPr/>
          </p:nvSpPr>
          <p:spPr>
            <a:xfrm rot="5400000">
              <a:off x="-1945564" y="352376"/>
              <a:ext cx="2994327" cy="878646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任意多边形: 形状 6"/>
          <p:cNvSpPr/>
          <p:nvPr/>
        </p:nvSpPr>
        <p:spPr>
          <a:xfrm flipV="1">
            <a:off x="-383232" y="6066189"/>
            <a:ext cx="2389263" cy="1553021"/>
          </a:xfrm>
          <a:custGeom>
            <a:avLst/>
            <a:gdLst>
              <a:gd name="connsiteX0" fmla="*/ 2148186 w 2151529"/>
              <a:gd name="connsiteY0" fmla="*/ 754362 h 1398494"/>
              <a:gd name="connsiteX1" fmla="*/ 1946211 w 2151529"/>
              <a:gd name="connsiteY1" fmla="*/ 1021622 h 1398494"/>
              <a:gd name="connsiteX2" fmla="*/ 1473144 w 2151529"/>
              <a:gd name="connsiteY2" fmla="*/ 1090874 h 1398494"/>
              <a:gd name="connsiteX3" fmla="*/ 977619 w 2151529"/>
              <a:gd name="connsiteY3" fmla="*/ 1384827 h 1398494"/>
              <a:gd name="connsiteX4" fmla="*/ 5397 w 2151529"/>
              <a:gd name="connsiteY4" fmla="*/ 815680 h 1398494"/>
              <a:gd name="connsiteX5" fmla="*/ 625105 w 2151529"/>
              <a:gd name="connsiteY5" fmla="*/ 11748 h 1398494"/>
              <a:gd name="connsiteX6" fmla="*/ 2148186 w 2151529"/>
              <a:gd name="connsiteY6" fmla="*/ 754362 h 139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529" h="1398494">
                <a:moveTo>
                  <a:pt x="2148186" y="754362"/>
                </a:moveTo>
                <a:cubicBezTo>
                  <a:pt x="2148186" y="754362"/>
                  <a:pt x="2126133" y="971599"/>
                  <a:pt x="1946211" y="1021622"/>
                </a:cubicBezTo>
                <a:cubicBezTo>
                  <a:pt x="1745917" y="1077293"/>
                  <a:pt x="1574333" y="955328"/>
                  <a:pt x="1473144" y="1090874"/>
                </a:cubicBezTo>
                <a:cubicBezTo>
                  <a:pt x="1371954" y="1226421"/>
                  <a:pt x="1305257" y="1320617"/>
                  <a:pt x="977619" y="1384827"/>
                </a:cubicBezTo>
                <a:cubicBezTo>
                  <a:pt x="779544" y="1423689"/>
                  <a:pt x="25635" y="1412326"/>
                  <a:pt x="5397" y="815680"/>
                </a:cubicBezTo>
                <a:cubicBezTo>
                  <a:pt x="-2537" y="580760"/>
                  <a:pt x="120235" y="55787"/>
                  <a:pt x="625105" y="11748"/>
                </a:cubicBezTo>
                <a:cubicBezTo>
                  <a:pt x="1273791" y="-44932"/>
                  <a:pt x="2225708" y="262468"/>
                  <a:pt x="2148186" y="754362"/>
                </a:cubicBezTo>
                <a:close/>
              </a:path>
            </a:pathLst>
          </a:custGeom>
          <a:solidFill>
            <a:srgbClr val="37E2D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 flipV="1">
            <a:off x="-985013" y="4342247"/>
            <a:ext cx="3325188" cy="3432793"/>
            <a:chOff x="-887723" y="-802365"/>
            <a:chExt cx="2994329" cy="3091227"/>
          </a:xfrm>
        </p:grpSpPr>
        <p:sp>
          <p:nvSpPr>
            <p:cNvPr id="119" name="矩形 118"/>
            <p:cNvSpPr/>
            <p:nvPr/>
          </p:nvSpPr>
          <p:spPr>
            <a:xfrm>
              <a:off x="-887721" y="-802365"/>
              <a:ext cx="2994327" cy="812800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矩形 119"/>
            <p:cNvSpPr/>
            <p:nvPr/>
          </p:nvSpPr>
          <p:spPr>
            <a:xfrm rot="5400000">
              <a:off x="-1945564" y="352376"/>
              <a:ext cx="2994327" cy="878646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任意多边形: 形状 13"/>
          <p:cNvSpPr/>
          <p:nvPr/>
        </p:nvSpPr>
        <p:spPr>
          <a:xfrm flipV="1">
            <a:off x="1200824" y="5252924"/>
            <a:ext cx="67199" cy="67199"/>
          </a:xfrm>
          <a:custGeom>
            <a:avLst/>
            <a:gdLst>
              <a:gd name="connsiteX0" fmla="*/ 9205 w 60511"/>
              <a:gd name="connsiteY0" fmla="*/ 45684 h 60511"/>
              <a:gd name="connsiteX1" fmla="*/ 38990 w 60511"/>
              <a:gd name="connsiteY1" fmla="*/ 55433 h 60511"/>
              <a:gd name="connsiteX2" fmla="*/ 40805 w 60511"/>
              <a:gd name="connsiteY2" fmla="*/ 54559 h 60511"/>
              <a:gd name="connsiteX3" fmla="*/ 41276 w 60511"/>
              <a:gd name="connsiteY3" fmla="*/ 54424 h 60511"/>
              <a:gd name="connsiteX4" fmla="*/ 55664 w 60511"/>
              <a:gd name="connsiteY4" fmla="*/ 29144 h 60511"/>
              <a:gd name="connsiteX5" fmla="*/ 37309 w 60511"/>
              <a:gd name="connsiteY5" fmla="*/ 6082 h 60511"/>
              <a:gd name="connsiteX6" fmla="*/ 19290 w 60511"/>
              <a:gd name="connsiteY6" fmla="*/ 7561 h 60511"/>
              <a:gd name="connsiteX7" fmla="*/ 8331 w 60511"/>
              <a:gd name="connsiteY7" fmla="*/ 18117 h 60511"/>
              <a:gd name="connsiteX8" fmla="*/ 9205 w 60511"/>
              <a:gd name="connsiteY8" fmla="*/ 45684 h 60511"/>
              <a:gd name="connsiteX9" fmla="*/ 36637 w 60511"/>
              <a:gd name="connsiteY9" fmla="*/ 27329 h 60511"/>
              <a:gd name="connsiteX10" fmla="*/ 36502 w 60511"/>
              <a:gd name="connsiteY10" fmla="*/ 27194 h 60511"/>
              <a:gd name="connsiteX11" fmla="*/ 36637 w 60511"/>
              <a:gd name="connsiteY11" fmla="*/ 27329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511" h="60511">
                <a:moveTo>
                  <a:pt x="9205" y="45684"/>
                </a:moveTo>
                <a:cubicBezTo>
                  <a:pt x="15458" y="55635"/>
                  <a:pt x="27964" y="59870"/>
                  <a:pt x="38990" y="55433"/>
                </a:cubicBezTo>
                <a:cubicBezTo>
                  <a:pt x="39595" y="55164"/>
                  <a:pt x="40200" y="54828"/>
                  <a:pt x="40805" y="54559"/>
                </a:cubicBezTo>
                <a:cubicBezTo>
                  <a:pt x="40940" y="54424"/>
                  <a:pt x="41074" y="54492"/>
                  <a:pt x="41276" y="54424"/>
                </a:cubicBezTo>
                <a:cubicBezTo>
                  <a:pt x="50420" y="49785"/>
                  <a:pt x="56740" y="39498"/>
                  <a:pt x="55664" y="29144"/>
                </a:cubicBezTo>
                <a:cubicBezTo>
                  <a:pt x="54521" y="18319"/>
                  <a:pt x="47798" y="9310"/>
                  <a:pt x="37309" y="6082"/>
                </a:cubicBezTo>
                <a:cubicBezTo>
                  <a:pt x="31460" y="4267"/>
                  <a:pt x="24736" y="4872"/>
                  <a:pt x="19290" y="7561"/>
                </a:cubicBezTo>
                <a:cubicBezTo>
                  <a:pt x="14651" y="9848"/>
                  <a:pt x="10751" y="13680"/>
                  <a:pt x="8331" y="18117"/>
                </a:cubicBezTo>
                <a:cubicBezTo>
                  <a:pt x="3557" y="26656"/>
                  <a:pt x="4095" y="37548"/>
                  <a:pt x="9205" y="45684"/>
                </a:cubicBezTo>
                <a:close/>
                <a:moveTo>
                  <a:pt x="36637" y="27329"/>
                </a:moveTo>
                <a:cubicBezTo>
                  <a:pt x="36637" y="27261"/>
                  <a:pt x="36637" y="27261"/>
                  <a:pt x="36502" y="27194"/>
                </a:cubicBezTo>
                <a:cubicBezTo>
                  <a:pt x="36368" y="26723"/>
                  <a:pt x="36301" y="26522"/>
                  <a:pt x="36637" y="2732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 flipV="1">
            <a:off x="1106234" y="5143802"/>
            <a:ext cx="44798" cy="52265"/>
          </a:xfrm>
          <a:custGeom>
            <a:avLst/>
            <a:gdLst>
              <a:gd name="connsiteX0" fmla="*/ 9129 w 40341"/>
              <a:gd name="connsiteY0" fmla="*/ 37179 h 47064"/>
              <a:gd name="connsiteX1" fmla="*/ 18744 w 40341"/>
              <a:gd name="connsiteY1" fmla="*/ 43902 h 47064"/>
              <a:gd name="connsiteX2" fmla="*/ 23719 w 40341"/>
              <a:gd name="connsiteY2" fmla="*/ 44238 h 47064"/>
              <a:gd name="connsiteX3" fmla="*/ 29838 w 40341"/>
              <a:gd name="connsiteY3" fmla="*/ 42557 h 47064"/>
              <a:gd name="connsiteX4" fmla="*/ 29972 w 40341"/>
              <a:gd name="connsiteY4" fmla="*/ 42557 h 47064"/>
              <a:gd name="connsiteX5" fmla="*/ 30241 w 40341"/>
              <a:gd name="connsiteY5" fmla="*/ 42423 h 47064"/>
              <a:gd name="connsiteX6" fmla="*/ 31384 w 40341"/>
              <a:gd name="connsiteY6" fmla="*/ 41952 h 47064"/>
              <a:gd name="connsiteX7" fmla="*/ 32124 w 40341"/>
              <a:gd name="connsiteY7" fmla="*/ 41482 h 47064"/>
              <a:gd name="connsiteX8" fmla="*/ 35418 w 40341"/>
              <a:gd name="connsiteY8" fmla="*/ 38187 h 47064"/>
              <a:gd name="connsiteX9" fmla="*/ 38309 w 40341"/>
              <a:gd name="connsiteY9" fmla="*/ 28707 h 47064"/>
              <a:gd name="connsiteX10" fmla="*/ 38646 w 40341"/>
              <a:gd name="connsiteY10" fmla="*/ 22521 h 47064"/>
              <a:gd name="connsiteX11" fmla="*/ 37503 w 40341"/>
              <a:gd name="connsiteY11" fmla="*/ 16739 h 47064"/>
              <a:gd name="connsiteX12" fmla="*/ 33401 w 40341"/>
              <a:gd name="connsiteY12" fmla="*/ 9948 h 47064"/>
              <a:gd name="connsiteX13" fmla="*/ 27619 w 40341"/>
              <a:gd name="connsiteY13" fmla="*/ 6250 h 47064"/>
              <a:gd name="connsiteX14" fmla="*/ 20963 w 40341"/>
              <a:gd name="connsiteY14" fmla="*/ 5107 h 47064"/>
              <a:gd name="connsiteX15" fmla="*/ 14037 w 40341"/>
              <a:gd name="connsiteY15" fmla="*/ 7192 h 47064"/>
              <a:gd name="connsiteX16" fmla="*/ 7516 w 40341"/>
              <a:gd name="connsiteY16" fmla="*/ 13781 h 47064"/>
              <a:gd name="connsiteX17" fmla="*/ 5095 w 40341"/>
              <a:gd name="connsiteY17" fmla="*/ 22925 h 47064"/>
              <a:gd name="connsiteX18" fmla="*/ 5902 w 40341"/>
              <a:gd name="connsiteY18" fmla="*/ 30455 h 47064"/>
              <a:gd name="connsiteX19" fmla="*/ 7785 w 40341"/>
              <a:gd name="connsiteY19" fmla="*/ 35027 h 47064"/>
              <a:gd name="connsiteX20" fmla="*/ 9129 w 40341"/>
              <a:gd name="connsiteY20" fmla="*/ 37179 h 4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41" h="47064">
                <a:moveTo>
                  <a:pt x="9129" y="37179"/>
                </a:moveTo>
                <a:cubicBezTo>
                  <a:pt x="11617" y="40339"/>
                  <a:pt x="14643" y="42961"/>
                  <a:pt x="18744" y="43902"/>
                </a:cubicBezTo>
                <a:cubicBezTo>
                  <a:pt x="20358" y="44238"/>
                  <a:pt x="22038" y="44440"/>
                  <a:pt x="23719" y="44238"/>
                </a:cubicBezTo>
                <a:cubicBezTo>
                  <a:pt x="26072" y="43969"/>
                  <a:pt x="27821" y="43364"/>
                  <a:pt x="29838" y="42557"/>
                </a:cubicBezTo>
                <a:cubicBezTo>
                  <a:pt x="29905" y="42557"/>
                  <a:pt x="29905" y="42557"/>
                  <a:pt x="29972" y="42557"/>
                </a:cubicBezTo>
                <a:cubicBezTo>
                  <a:pt x="30039" y="42557"/>
                  <a:pt x="30107" y="42490"/>
                  <a:pt x="30241" y="42423"/>
                </a:cubicBezTo>
                <a:cubicBezTo>
                  <a:pt x="30645" y="42221"/>
                  <a:pt x="30981" y="42154"/>
                  <a:pt x="31384" y="41952"/>
                </a:cubicBezTo>
                <a:cubicBezTo>
                  <a:pt x="31653" y="41818"/>
                  <a:pt x="31855" y="41616"/>
                  <a:pt x="32124" y="41482"/>
                </a:cubicBezTo>
                <a:cubicBezTo>
                  <a:pt x="33468" y="40675"/>
                  <a:pt x="34746" y="39666"/>
                  <a:pt x="35418" y="38187"/>
                </a:cubicBezTo>
                <a:cubicBezTo>
                  <a:pt x="36830" y="35162"/>
                  <a:pt x="37906" y="32001"/>
                  <a:pt x="38309" y="28707"/>
                </a:cubicBezTo>
                <a:cubicBezTo>
                  <a:pt x="38578" y="26690"/>
                  <a:pt x="38847" y="24606"/>
                  <a:pt x="38646" y="22521"/>
                </a:cubicBezTo>
                <a:cubicBezTo>
                  <a:pt x="38511" y="20572"/>
                  <a:pt x="38242" y="18554"/>
                  <a:pt x="37503" y="16739"/>
                </a:cubicBezTo>
                <a:cubicBezTo>
                  <a:pt x="36494" y="14050"/>
                  <a:pt x="35351" y="12100"/>
                  <a:pt x="33401" y="9948"/>
                </a:cubicBezTo>
                <a:cubicBezTo>
                  <a:pt x="31788" y="8267"/>
                  <a:pt x="29770" y="7125"/>
                  <a:pt x="27619" y="6250"/>
                </a:cubicBezTo>
                <a:cubicBezTo>
                  <a:pt x="25467" y="5444"/>
                  <a:pt x="23249" y="4839"/>
                  <a:pt x="20963" y="5107"/>
                </a:cubicBezTo>
                <a:cubicBezTo>
                  <a:pt x="18273" y="5444"/>
                  <a:pt x="16525" y="5914"/>
                  <a:pt x="14037" y="7192"/>
                </a:cubicBezTo>
                <a:cubicBezTo>
                  <a:pt x="11281" y="8604"/>
                  <a:pt x="8995" y="11159"/>
                  <a:pt x="7516" y="13781"/>
                </a:cubicBezTo>
                <a:cubicBezTo>
                  <a:pt x="5902" y="16672"/>
                  <a:pt x="5297" y="19697"/>
                  <a:pt x="5095" y="22925"/>
                </a:cubicBezTo>
                <a:cubicBezTo>
                  <a:pt x="4893" y="25413"/>
                  <a:pt x="5297" y="28102"/>
                  <a:pt x="5902" y="30455"/>
                </a:cubicBezTo>
                <a:cubicBezTo>
                  <a:pt x="6305" y="32069"/>
                  <a:pt x="7045" y="33548"/>
                  <a:pt x="7785" y="35027"/>
                </a:cubicBezTo>
                <a:cubicBezTo>
                  <a:pt x="8188" y="35834"/>
                  <a:pt x="8659" y="36506"/>
                  <a:pt x="9129" y="3717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 rot="10800000" flipH="1" flipV="1">
            <a:off x="293143" y="5388635"/>
            <a:ext cx="1098816" cy="1130083"/>
            <a:chOff x="5538568" y="2208848"/>
            <a:chExt cx="989483" cy="1017639"/>
          </a:xfrm>
        </p:grpSpPr>
        <p:sp>
          <p:nvSpPr>
            <p:cNvPr id="17" name="任意多边形: 形状 16"/>
            <p:cNvSpPr/>
            <p:nvPr/>
          </p:nvSpPr>
          <p:spPr>
            <a:xfrm>
              <a:off x="5860431" y="228616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5988582" y="228616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6052616" y="222208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6052616" y="222208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6116732" y="228616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56682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56682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5732281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579635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579635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5860431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59245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59245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5988582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6052616" y="235019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6052616" y="235019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6116732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56682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56682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5732281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579635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579635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5860431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59245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59245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5988582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6052616" y="247834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6052616" y="247834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6116732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/>
            <p:cNvSpPr/>
            <p:nvPr/>
          </p:nvSpPr>
          <p:spPr>
            <a:xfrm>
              <a:off x="56682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/>
            <p:cNvSpPr/>
            <p:nvPr/>
          </p:nvSpPr>
          <p:spPr>
            <a:xfrm>
              <a:off x="56682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/>
            <p:cNvSpPr/>
            <p:nvPr/>
          </p:nvSpPr>
          <p:spPr>
            <a:xfrm>
              <a:off x="5732281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/>
            <p:cNvSpPr/>
            <p:nvPr/>
          </p:nvSpPr>
          <p:spPr>
            <a:xfrm>
              <a:off x="579635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>
            <a:xfrm>
              <a:off x="579635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>
            <a:xfrm>
              <a:off x="5860431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/>
            <p:cNvSpPr/>
            <p:nvPr/>
          </p:nvSpPr>
          <p:spPr>
            <a:xfrm>
              <a:off x="59245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>
            <a:xfrm>
              <a:off x="59245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/>
            <p:cNvSpPr/>
            <p:nvPr/>
          </p:nvSpPr>
          <p:spPr>
            <a:xfrm>
              <a:off x="5988582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>
            <a:xfrm>
              <a:off x="6052616" y="260645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/>
            <p:cNvSpPr/>
            <p:nvPr/>
          </p:nvSpPr>
          <p:spPr>
            <a:xfrm>
              <a:off x="6052616" y="260645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>
            <a:xfrm>
              <a:off x="6116732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>
            <a:xfrm>
              <a:off x="56682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>
            <a:xfrm>
              <a:off x="56682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>
            <a:xfrm>
              <a:off x="5732281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>
            <a:xfrm>
              <a:off x="579635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>
            <a:xfrm>
              <a:off x="579635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>
            <a:xfrm>
              <a:off x="5860431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>
            <a:xfrm>
              <a:off x="59245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>
            <a:xfrm>
              <a:off x="59245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>
            <a:xfrm>
              <a:off x="5988582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>
            <a:xfrm>
              <a:off x="6052616" y="2734608"/>
              <a:ext cx="68379" cy="68379"/>
            </a:xfrm>
            <a:custGeom>
              <a:avLst/>
              <a:gdLst>
                <a:gd name="connsiteX0" fmla="*/ 3016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6052616" y="2734608"/>
              <a:ext cx="68379" cy="68379"/>
            </a:xfrm>
            <a:custGeom>
              <a:avLst/>
              <a:gdLst>
                <a:gd name="connsiteX0" fmla="*/ 3016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/>
            <p:cNvSpPr/>
            <p:nvPr/>
          </p:nvSpPr>
          <p:spPr>
            <a:xfrm>
              <a:off x="6116732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/>
            <p:cNvSpPr/>
            <p:nvPr/>
          </p:nvSpPr>
          <p:spPr>
            <a:xfrm>
              <a:off x="579635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579635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5860431" y="292679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592450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592450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5988582" y="292679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6052616" y="286271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6052616" y="286271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6116732" y="292679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5860431" y="305494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5924506" y="299086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/>
            <p:cNvSpPr/>
            <p:nvPr/>
          </p:nvSpPr>
          <p:spPr>
            <a:xfrm>
              <a:off x="5924506" y="299086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5988582" y="305494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任意多边形: 形状 82"/>
            <p:cNvSpPr/>
            <p:nvPr/>
          </p:nvSpPr>
          <p:spPr>
            <a:xfrm>
              <a:off x="6052616" y="299086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/>
            <p:cNvSpPr/>
            <p:nvPr/>
          </p:nvSpPr>
          <p:spPr>
            <a:xfrm>
              <a:off x="6052616" y="299086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/>
            <p:cNvSpPr/>
            <p:nvPr/>
          </p:nvSpPr>
          <p:spPr>
            <a:xfrm>
              <a:off x="6116732" y="305494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/>
            <p:cNvSpPr/>
            <p:nvPr/>
          </p:nvSpPr>
          <p:spPr>
            <a:xfrm>
              <a:off x="5538568" y="2208848"/>
              <a:ext cx="989483" cy="1017639"/>
            </a:xfrm>
            <a:custGeom>
              <a:avLst/>
              <a:gdLst>
                <a:gd name="connsiteX0" fmla="*/ 958068 w 989482"/>
                <a:gd name="connsiteY0" fmla="*/ 587100 h 1017638"/>
                <a:gd name="connsiteX1" fmla="*/ 881042 w 989482"/>
                <a:gd name="connsiteY1" fmla="*/ 422267 h 1017638"/>
                <a:gd name="connsiteX2" fmla="*/ 797700 w 989482"/>
                <a:gd name="connsiteY2" fmla="*/ 247137 h 1017638"/>
                <a:gd name="connsiteX3" fmla="*/ 756954 w 989482"/>
                <a:gd name="connsiteY3" fmla="*/ 161502 h 1017638"/>
                <a:gd name="connsiteX4" fmla="*/ 720995 w 989482"/>
                <a:gd name="connsiteY4" fmla="*/ 89182 h 1017638"/>
                <a:gd name="connsiteX5" fmla="*/ 614043 w 989482"/>
                <a:gd name="connsiteY5" fmla="*/ 6725 h 1017638"/>
                <a:gd name="connsiteX6" fmla="*/ 468315 w 989482"/>
                <a:gd name="connsiteY6" fmla="*/ 17303 h 1017638"/>
                <a:gd name="connsiteX7" fmla="*/ 312089 w 989482"/>
                <a:gd name="connsiteY7" fmla="*/ 56199 h 1017638"/>
                <a:gd name="connsiteX8" fmla="*/ 153289 w 989482"/>
                <a:gd name="connsiteY8" fmla="*/ 103501 h 1017638"/>
                <a:gd name="connsiteX9" fmla="*/ 53255 w 989482"/>
                <a:gd name="connsiteY9" fmla="*/ 154704 h 1017638"/>
                <a:gd name="connsiteX10" fmla="*/ 50600 w 989482"/>
                <a:gd name="connsiteY10" fmla="*/ 164640 h 1017638"/>
                <a:gd name="connsiteX11" fmla="*/ 50681 w 989482"/>
                <a:gd name="connsiteY11" fmla="*/ 164720 h 1017638"/>
                <a:gd name="connsiteX12" fmla="*/ 62024 w 989482"/>
                <a:gd name="connsiteY12" fmla="*/ 197663 h 1017638"/>
                <a:gd name="connsiteX13" fmla="*/ 61661 w 989482"/>
                <a:gd name="connsiteY13" fmla="*/ 199191 h 1017638"/>
                <a:gd name="connsiteX14" fmla="*/ 40022 w 989482"/>
                <a:gd name="connsiteY14" fmla="*/ 266926 h 1017638"/>
                <a:gd name="connsiteX15" fmla="*/ 8688 w 989482"/>
                <a:gd name="connsiteY15" fmla="*/ 287963 h 1017638"/>
                <a:gd name="connsiteX16" fmla="*/ 3017 w 989482"/>
                <a:gd name="connsiteY16" fmla="*/ 306345 h 1017638"/>
                <a:gd name="connsiteX17" fmla="*/ 5511 w 989482"/>
                <a:gd name="connsiteY17" fmla="*/ 318050 h 1017638"/>
                <a:gd name="connsiteX18" fmla="*/ 6315 w 989482"/>
                <a:gd name="connsiteY18" fmla="*/ 320262 h 1017638"/>
                <a:gd name="connsiteX19" fmla="*/ 243912 w 989482"/>
                <a:gd name="connsiteY19" fmla="*/ 856634 h 1017638"/>
                <a:gd name="connsiteX20" fmla="*/ 303844 w 989482"/>
                <a:gd name="connsiteY20" fmla="*/ 1009561 h 1017638"/>
                <a:gd name="connsiteX21" fmla="*/ 307826 w 989482"/>
                <a:gd name="connsiteY21" fmla="*/ 1014710 h 1017638"/>
                <a:gd name="connsiteX22" fmla="*/ 316594 w 989482"/>
                <a:gd name="connsiteY22" fmla="*/ 1016842 h 1017638"/>
                <a:gd name="connsiteX23" fmla="*/ 706595 w 989482"/>
                <a:gd name="connsiteY23" fmla="*/ 917250 h 1017638"/>
                <a:gd name="connsiteX24" fmla="*/ 806911 w 989482"/>
                <a:gd name="connsiteY24" fmla="*/ 884428 h 1017638"/>
                <a:gd name="connsiteX25" fmla="*/ 838848 w 989482"/>
                <a:gd name="connsiteY25" fmla="*/ 985347 h 1017638"/>
                <a:gd name="connsiteX26" fmla="*/ 857753 w 989482"/>
                <a:gd name="connsiteY26" fmla="*/ 987841 h 1017638"/>
                <a:gd name="connsiteX27" fmla="*/ 877543 w 989482"/>
                <a:gd name="connsiteY27" fmla="*/ 942751 h 1017638"/>
                <a:gd name="connsiteX28" fmla="*/ 878950 w 989482"/>
                <a:gd name="connsiteY28" fmla="*/ 940016 h 1017638"/>
                <a:gd name="connsiteX29" fmla="*/ 887558 w 989482"/>
                <a:gd name="connsiteY29" fmla="*/ 944642 h 1017638"/>
                <a:gd name="connsiteX30" fmla="*/ 908152 w 989482"/>
                <a:gd name="connsiteY30" fmla="*/ 956990 h 1017638"/>
                <a:gd name="connsiteX31" fmla="*/ 916760 w 989482"/>
                <a:gd name="connsiteY31" fmla="*/ 957875 h 1017638"/>
                <a:gd name="connsiteX32" fmla="*/ 927781 w 989482"/>
                <a:gd name="connsiteY32" fmla="*/ 944923 h 1017638"/>
                <a:gd name="connsiteX33" fmla="*/ 901233 w 989482"/>
                <a:gd name="connsiteY33" fmla="*/ 849877 h 1017638"/>
                <a:gd name="connsiteX34" fmla="*/ 956781 w 989482"/>
                <a:gd name="connsiteY34" fmla="*/ 809654 h 1017638"/>
                <a:gd name="connsiteX35" fmla="*/ 984133 w 989482"/>
                <a:gd name="connsiteY35" fmla="*/ 745297 h 1017638"/>
                <a:gd name="connsiteX36" fmla="*/ 958068 w 989482"/>
                <a:gd name="connsiteY36" fmla="*/ 587100 h 1017638"/>
                <a:gd name="connsiteX37" fmla="*/ 76182 w 989482"/>
                <a:gd name="connsiteY37" fmla="*/ 230605 h 1017638"/>
                <a:gd name="connsiteX38" fmla="*/ 92070 w 989482"/>
                <a:gd name="connsiteY38" fmla="*/ 264232 h 1017638"/>
                <a:gd name="connsiteX39" fmla="*/ 156507 w 989482"/>
                <a:gd name="connsiteY39" fmla="*/ 394071 h 1017638"/>
                <a:gd name="connsiteX40" fmla="*/ 218571 w 989482"/>
                <a:gd name="connsiteY40" fmla="*/ 525519 h 1017638"/>
                <a:gd name="connsiteX41" fmla="*/ 283450 w 989482"/>
                <a:gd name="connsiteY41" fmla="*/ 685446 h 1017638"/>
                <a:gd name="connsiteX42" fmla="*/ 364218 w 989482"/>
                <a:gd name="connsiteY42" fmla="*/ 860737 h 1017638"/>
                <a:gd name="connsiteX43" fmla="*/ 363856 w 989482"/>
                <a:gd name="connsiteY43" fmla="*/ 863673 h 1017638"/>
                <a:gd name="connsiteX44" fmla="*/ 347445 w 989482"/>
                <a:gd name="connsiteY44" fmla="*/ 941866 h 1017638"/>
                <a:gd name="connsiteX45" fmla="*/ 124731 w 989482"/>
                <a:gd name="connsiteY45" fmla="*/ 418527 h 1017638"/>
                <a:gd name="connsiteX46" fmla="*/ 58082 w 989482"/>
                <a:gd name="connsiteY46" fmla="*/ 276781 h 1017638"/>
                <a:gd name="connsiteX47" fmla="*/ 76182 w 989482"/>
                <a:gd name="connsiteY47" fmla="*/ 230605 h 1017638"/>
                <a:gd name="connsiteX48" fmla="*/ 423225 w 989482"/>
                <a:gd name="connsiteY48" fmla="*/ 972195 h 1017638"/>
                <a:gd name="connsiteX49" fmla="*/ 320255 w 989482"/>
                <a:gd name="connsiteY49" fmla="*/ 994840 h 1017638"/>
                <a:gd name="connsiteX50" fmla="*/ 95529 w 989482"/>
                <a:gd name="connsiteY50" fmla="*/ 462088 h 1017638"/>
                <a:gd name="connsiteX51" fmla="*/ 28880 w 989482"/>
                <a:gd name="connsiteY51" fmla="*/ 319538 h 1017638"/>
                <a:gd name="connsiteX52" fmla="*/ 26145 w 989482"/>
                <a:gd name="connsiteY52" fmla="*/ 312781 h 1017638"/>
                <a:gd name="connsiteX53" fmla="*/ 26064 w 989482"/>
                <a:gd name="connsiteY53" fmla="*/ 312700 h 1017638"/>
                <a:gd name="connsiteX54" fmla="*/ 25099 w 989482"/>
                <a:gd name="connsiteY54" fmla="*/ 311091 h 1017638"/>
                <a:gd name="connsiteX55" fmla="*/ 24375 w 989482"/>
                <a:gd name="connsiteY55" fmla="*/ 309764 h 1017638"/>
                <a:gd name="connsiteX56" fmla="*/ 24375 w 989482"/>
                <a:gd name="connsiteY56" fmla="*/ 309603 h 1017638"/>
                <a:gd name="connsiteX57" fmla="*/ 23852 w 989482"/>
                <a:gd name="connsiteY57" fmla="*/ 307994 h 1017638"/>
                <a:gd name="connsiteX58" fmla="*/ 23772 w 989482"/>
                <a:gd name="connsiteY58" fmla="*/ 307471 h 1017638"/>
                <a:gd name="connsiteX59" fmla="*/ 23772 w 989482"/>
                <a:gd name="connsiteY59" fmla="*/ 305058 h 1017638"/>
                <a:gd name="connsiteX60" fmla="*/ 23932 w 989482"/>
                <a:gd name="connsiteY60" fmla="*/ 304253 h 1017638"/>
                <a:gd name="connsiteX61" fmla="*/ 24818 w 989482"/>
                <a:gd name="connsiteY61" fmla="*/ 301518 h 1017638"/>
                <a:gd name="connsiteX62" fmla="*/ 25421 w 989482"/>
                <a:gd name="connsiteY62" fmla="*/ 300191 h 1017638"/>
                <a:gd name="connsiteX63" fmla="*/ 27191 w 989482"/>
                <a:gd name="connsiteY63" fmla="*/ 297456 h 1017638"/>
                <a:gd name="connsiteX64" fmla="*/ 28156 w 989482"/>
                <a:gd name="connsiteY64" fmla="*/ 296410 h 1017638"/>
                <a:gd name="connsiteX65" fmla="*/ 30569 w 989482"/>
                <a:gd name="connsiteY65" fmla="*/ 293916 h 1017638"/>
                <a:gd name="connsiteX66" fmla="*/ 31896 w 989482"/>
                <a:gd name="connsiteY66" fmla="*/ 292750 h 1017638"/>
                <a:gd name="connsiteX67" fmla="*/ 32701 w 989482"/>
                <a:gd name="connsiteY67" fmla="*/ 292227 h 1017638"/>
                <a:gd name="connsiteX68" fmla="*/ 32862 w 989482"/>
                <a:gd name="connsiteY68" fmla="*/ 292146 h 1017638"/>
                <a:gd name="connsiteX69" fmla="*/ 34551 w 989482"/>
                <a:gd name="connsiteY69" fmla="*/ 290899 h 1017638"/>
                <a:gd name="connsiteX70" fmla="*/ 37649 w 989482"/>
                <a:gd name="connsiteY70" fmla="*/ 289129 h 1017638"/>
                <a:gd name="connsiteX71" fmla="*/ 38896 w 989482"/>
                <a:gd name="connsiteY71" fmla="*/ 288526 h 1017638"/>
                <a:gd name="connsiteX72" fmla="*/ 40585 w 989482"/>
                <a:gd name="connsiteY72" fmla="*/ 288084 h 1017638"/>
                <a:gd name="connsiteX73" fmla="*/ 275607 w 989482"/>
                <a:gd name="connsiteY73" fmla="*/ 818865 h 1017638"/>
                <a:gd name="connsiteX74" fmla="*/ 334091 w 989482"/>
                <a:gd name="connsiteY74" fmla="*/ 963707 h 1017638"/>
                <a:gd name="connsiteX75" fmla="*/ 342337 w 989482"/>
                <a:gd name="connsiteY75" fmla="*/ 970465 h 1017638"/>
                <a:gd name="connsiteX76" fmla="*/ 349899 w 989482"/>
                <a:gd name="connsiteY76" fmla="*/ 971189 h 1017638"/>
                <a:gd name="connsiteX77" fmla="*/ 774089 w 989482"/>
                <a:gd name="connsiteY77" fmla="*/ 841792 h 1017638"/>
                <a:gd name="connsiteX78" fmla="*/ 791747 w 989482"/>
                <a:gd name="connsiteY78" fmla="*/ 836482 h 1017638"/>
                <a:gd name="connsiteX79" fmla="*/ 800717 w 989482"/>
                <a:gd name="connsiteY79" fmla="*/ 864719 h 1017638"/>
                <a:gd name="connsiteX80" fmla="*/ 423225 w 989482"/>
                <a:gd name="connsiteY80" fmla="*/ 972195 h 1017638"/>
                <a:gd name="connsiteX81" fmla="*/ 764677 w 989482"/>
                <a:gd name="connsiteY81" fmla="*/ 823008 h 1017638"/>
                <a:gd name="connsiteX82" fmla="*/ 495626 w 989482"/>
                <a:gd name="connsiteY82" fmla="*/ 905103 h 1017638"/>
                <a:gd name="connsiteX83" fmla="*/ 369689 w 989482"/>
                <a:gd name="connsiteY83" fmla="*/ 943435 h 1017638"/>
                <a:gd name="connsiteX84" fmla="*/ 384611 w 989482"/>
                <a:gd name="connsiteY84" fmla="*/ 869063 h 1017638"/>
                <a:gd name="connsiteX85" fmla="*/ 388794 w 989482"/>
                <a:gd name="connsiteY85" fmla="*/ 868781 h 1017638"/>
                <a:gd name="connsiteX86" fmla="*/ 809526 w 989482"/>
                <a:gd name="connsiteY86" fmla="*/ 746906 h 1017638"/>
                <a:gd name="connsiteX87" fmla="*/ 913100 w 989482"/>
                <a:gd name="connsiteY87" fmla="*/ 715050 h 1017638"/>
                <a:gd name="connsiteX88" fmla="*/ 910364 w 989482"/>
                <a:gd name="connsiteY88" fmla="*/ 743286 h 1017638"/>
                <a:gd name="connsiteX89" fmla="*/ 891017 w 989482"/>
                <a:gd name="connsiteY89" fmla="*/ 781015 h 1017638"/>
                <a:gd name="connsiteX90" fmla="*/ 870423 w 989482"/>
                <a:gd name="connsiteY90" fmla="*/ 791151 h 1017638"/>
                <a:gd name="connsiteX91" fmla="*/ 865878 w 989482"/>
                <a:gd name="connsiteY91" fmla="*/ 792760 h 1017638"/>
                <a:gd name="connsiteX92" fmla="*/ 831527 w 989482"/>
                <a:gd name="connsiteY92" fmla="*/ 802695 h 1017638"/>
                <a:gd name="connsiteX93" fmla="*/ 764677 w 989482"/>
                <a:gd name="connsiteY93" fmla="*/ 823008 h 1017638"/>
                <a:gd name="connsiteX94" fmla="*/ 903486 w 989482"/>
                <a:gd name="connsiteY94" fmla="*/ 929961 h 1017638"/>
                <a:gd name="connsiteX95" fmla="*/ 891942 w 989482"/>
                <a:gd name="connsiteY95" fmla="*/ 923042 h 1017638"/>
                <a:gd name="connsiteX96" fmla="*/ 867004 w 989482"/>
                <a:gd name="connsiteY96" fmla="*/ 921634 h 1017638"/>
                <a:gd name="connsiteX97" fmla="*/ 853690 w 989482"/>
                <a:gd name="connsiteY97" fmla="*/ 945848 h 1017638"/>
                <a:gd name="connsiteX98" fmla="*/ 850512 w 989482"/>
                <a:gd name="connsiteY98" fmla="*/ 953290 h 1017638"/>
                <a:gd name="connsiteX99" fmla="*/ 811537 w 989482"/>
                <a:gd name="connsiteY99" fmla="*/ 830369 h 1017638"/>
                <a:gd name="connsiteX100" fmla="*/ 844841 w 989482"/>
                <a:gd name="connsiteY100" fmla="*/ 820152 h 1017638"/>
                <a:gd name="connsiteX101" fmla="*/ 864711 w 989482"/>
                <a:gd name="connsiteY101" fmla="*/ 814400 h 1017638"/>
                <a:gd name="connsiteX102" fmla="*/ 903486 w 989482"/>
                <a:gd name="connsiteY102" fmla="*/ 929961 h 1017638"/>
                <a:gd name="connsiteX103" fmla="*/ 950547 w 989482"/>
                <a:gd name="connsiteY103" fmla="*/ 781458 h 1017638"/>
                <a:gd name="connsiteX104" fmla="*/ 893913 w 989482"/>
                <a:gd name="connsiteY104" fmla="*/ 830529 h 1017638"/>
                <a:gd name="connsiteX105" fmla="*/ 884219 w 989482"/>
                <a:gd name="connsiteY105" fmla="*/ 807723 h 1017638"/>
                <a:gd name="connsiteX106" fmla="*/ 904210 w 989482"/>
                <a:gd name="connsiteY106" fmla="*/ 796903 h 1017638"/>
                <a:gd name="connsiteX107" fmla="*/ 933774 w 989482"/>
                <a:gd name="connsiteY107" fmla="*/ 708332 h 1017638"/>
                <a:gd name="connsiteX108" fmla="*/ 925448 w 989482"/>
                <a:gd name="connsiteY108" fmla="*/ 689709 h 1017638"/>
                <a:gd name="connsiteX109" fmla="*/ 507492 w 989482"/>
                <a:gd name="connsiteY109" fmla="*/ 815205 h 1017638"/>
                <a:gd name="connsiteX110" fmla="*/ 383324 w 989482"/>
                <a:gd name="connsiteY110" fmla="*/ 848831 h 1017638"/>
                <a:gd name="connsiteX111" fmla="*/ 381635 w 989482"/>
                <a:gd name="connsiteY111" fmla="*/ 849434 h 1017638"/>
                <a:gd name="connsiteX112" fmla="*/ 242987 w 989482"/>
                <a:gd name="connsiteY112" fmla="*/ 530869 h 1017638"/>
                <a:gd name="connsiteX113" fmla="*/ 119421 w 989482"/>
                <a:gd name="connsiteY113" fmla="*/ 273362 h 1017638"/>
                <a:gd name="connsiteX114" fmla="*/ 72562 w 989482"/>
                <a:gd name="connsiteY114" fmla="*/ 165323 h 1017638"/>
                <a:gd name="connsiteX115" fmla="*/ 148623 w 989482"/>
                <a:gd name="connsiteY115" fmla="*/ 127152 h 1017638"/>
                <a:gd name="connsiteX116" fmla="*/ 276250 w 989482"/>
                <a:gd name="connsiteY116" fmla="*/ 87050 h 1017638"/>
                <a:gd name="connsiteX117" fmla="*/ 422340 w 989482"/>
                <a:gd name="connsiteY117" fmla="*/ 49683 h 1017638"/>
                <a:gd name="connsiteX118" fmla="*/ 563482 w 989482"/>
                <a:gd name="connsiteY118" fmla="*/ 23779 h 1017638"/>
                <a:gd name="connsiteX119" fmla="*/ 629166 w 989482"/>
                <a:gd name="connsiteY119" fmla="*/ 31663 h 1017638"/>
                <a:gd name="connsiteX120" fmla="*/ 683588 w 989482"/>
                <a:gd name="connsiteY120" fmla="*/ 70277 h 1017638"/>
                <a:gd name="connsiteX121" fmla="*/ 719547 w 989482"/>
                <a:gd name="connsiteY121" fmla="*/ 130651 h 1017638"/>
                <a:gd name="connsiteX122" fmla="*/ 756914 w 989482"/>
                <a:gd name="connsiteY122" fmla="*/ 209126 h 1017638"/>
                <a:gd name="connsiteX123" fmla="*/ 911088 w 989482"/>
                <a:gd name="connsiteY123" fmla="*/ 533202 h 1017638"/>
                <a:gd name="connsiteX124" fmla="*/ 966475 w 989482"/>
                <a:gd name="connsiteY124" fmla="*/ 707970 h 1017638"/>
                <a:gd name="connsiteX125" fmla="*/ 950547 w 989482"/>
                <a:gd name="connsiteY125" fmla="*/ 781458 h 101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989482" h="1017638">
                  <a:moveTo>
                    <a:pt x="958068" y="587100"/>
                  </a:moveTo>
                  <a:cubicBezTo>
                    <a:pt x="934820" y="531191"/>
                    <a:pt x="907026" y="476930"/>
                    <a:pt x="881042" y="422267"/>
                  </a:cubicBezTo>
                  <a:cubicBezTo>
                    <a:pt x="853248" y="363863"/>
                    <a:pt x="825494" y="305540"/>
                    <a:pt x="797700" y="247137"/>
                  </a:cubicBezTo>
                  <a:cubicBezTo>
                    <a:pt x="784104" y="218539"/>
                    <a:pt x="770549" y="189980"/>
                    <a:pt x="756954" y="161502"/>
                  </a:cubicBezTo>
                  <a:cubicBezTo>
                    <a:pt x="745410" y="137167"/>
                    <a:pt x="734510" y="112431"/>
                    <a:pt x="720995" y="89182"/>
                  </a:cubicBezTo>
                  <a:cubicBezTo>
                    <a:pt x="696781" y="47189"/>
                    <a:pt x="662873" y="15493"/>
                    <a:pt x="614043" y="6725"/>
                  </a:cubicBezTo>
                  <a:cubicBezTo>
                    <a:pt x="565654" y="-1883"/>
                    <a:pt x="515537" y="5679"/>
                    <a:pt x="468315" y="17303"/>
                  </a:cubicBezTo>
                  <a:cubicBezTo>
                    <a:pt x="416105" y="30094"/>
                    <a:pt x="364017" y="42603"/>
                    <a:pt x="312089" y="56199"/>
                  </a:cubicBezTo>
                  <a:cubicBezTo>
                    <a:pt x="258673" y="70116"/>
                    <a:pt x="205217" y="84798"/>
                    <a:pt x="153289" y="103501"/>
                  </a:cubicBezTo>
                  <a:cubicBezTo>
                    <a:pt x="118939" y="115930"/>
                    <a:pt x="80767" y="129605"/>
                    <a:pt x="53255" y="154704"/>
                  </a:cubicBezTo>
                  <a:cubicBezTo>
                    <a:pt x="49876" y="157721"/>
                    <a:pt x="49434" y="161462"/>
                    <a:pt x="50600" y="164640"/>
                  </a:cubicBezTo>
                  <a:cubicBezTo>
                    <a:pt x="50600" y="164720"/>
                    <a:pt x="50600" y="164720"/>
                    <a:pt x="50681" y="164720"/>
                  </a:cubicBezTo>
                  <a:cubicBezTo>
                    <a:pt x="53858" y="175821"/>
                    <a:pt x="57800" y="186803"/>
                    <a:pt x="62024" y="197663"/>
                  </a:cubicBezTo>
                  <a:cubicBezTo>
                    <a:pt x="61943" y="198186"/>
                    <a:pt x="61661" y="198628"/>
                    <a:pt x="61661" y="199191"/>
                  </a:cubicBezTo>
                  <a:cubicBezTo>
                    <a:pt x="59007" y="222521"/>
                    <a:pt x="51365" y="245970"/>
                    <a:pt x="40022" y="266926"/>
                  </a:cubicBezTo>
                  <a:cubicBezTo>
                    <a:pt x="27432" y="268978"/>
                    <a:pt x="15687" y="277384"/>
                    <a:pt x="8688" y="287963"/>
                  </a:cubicBezTo>
                  <a:cubicBezTo>
                    <a:pt x="5229" y="293393"/>
                    <a:pt x="3017" y="299950"/>
                    <a:pt x="3017" y="306345"/>
                  </a:cubicBezTo>
                  <a:cubicBezTo>
                    <a:pt x="3017" y="310528"/>
                    <a:pt x="3902" y="314430"/>
                    <a:pt x="5511" y="318050"/>
                  </a:cubicBezTo>
                  <a:cubicBezTo>
                    <a:pt x="5672" y="318774"/>
                    <a:pt x="5953" y="319458"/>
                    <a:pt x="6315" y="320262"/>
                  </a:cubicBezTo>
                  <a:cubicBezTo>
                    <a:pt x="90542" y="496800"/>
                    <a:pt x="170505" y="675309"/>
                    <a:pt x="243912" y="856634"/>
                  </a:cubicBezTo>
                  <a:cubicBezTo>
                    <a:pt x="264425" y="907395"/>
                    <a:pt x="284376" y="958358"/>
                    <a:pt x="303844" y="1009561"/>
                  </a:cubicBezTo>
                  <a:cubicBezTo>
                    <a:pt x="304729" y="1011854"/>
                    <a:pt x="306136" y="1013543"/>
                    <a:pt x="307826" y="1014710"/>
                  </a:cubicBezTo>
                  <a:cubicBezTo>
                    <a:pt x="310038" y="1016560"/>
                    <a:pt x="313054" y="1017566"/>
                    <a:pt x="316594" y="1016842"/>
                  </a:cubicBezTo>
                  <a:cubicBezTo>
                    <a:pt x="448043" y="989772"/>
                    <a:pt x="578365" y="956910"/>
                    <a:pt x="706595" y="917250"/>
                  </a:cubicBezTo>
                  <a:cubicBezTo>
                    <a:pt x="740222" y="906792"/>
                    <a:pt x="773606" y="895771"/>
                    <a:pt x="806911" y="884428"/>
                  </a:cubicBezTo>
                  <a:cubicBezTo>
                    <a:pt x="817570" y="918054"/>
                    <a:pt x="828229" y="951721"/>
                    <a:pt x="838848" y="985347"/>
                  </a:cubicBezTo>
                  <a:cubicBezTo>
                    <a:pt x="841262" y="992989"/>
                    <a:pt x="853931" y="996449"/>
                    <a:pt x="857753" y="987841"/>
                  </a:cubicBezTo>
                  <a:cubicBezTo>
                    <a:pt x="864309" y="972757"/>
                    <a:pt x="870906" y="957754"/>
                    <a:pt x="877543" y="942751"/>
                  </a:cubicBezTo>
                  <a:cubicBezTo>
                    <a:pt x="877703" y="942470"/>
                    <a:pt x="878508" y="941062"/>
                    <a:pt x="878950" y="940016"/>
                  </a:cubicBezTo>
                  <a:cubicBezTo>
                    <a:pt x="881082" y="941786"/>
                    <a:pt x="885869" y="943636"/>
                    <a:pt x="887558" y="944642"/>
                  </a:cubicBezTo>
                  <a:cubicBezTo>
                    <a:pt x="894396" y="948825"/>
                    <a:pt x="901314" y="952887"/>
                    <a:pt x="908152" y="956990"/>
                  </a:cubicBezTo>
                  <a:cubicBezTo>
                    <a:pt x="911249" y="958840"/>
                    <a:pt x="914266" y="958840"/>
                    <a:pt x="916760" y="957875"/>
                  </a:cubicBezTo>
                  <a:cubicBezTo>
                    <a:pt x="922793" y="957794"/>
                    <a:pt x="929269" y="952726"/>
                    <a:pt x="927781" y="944923"/>
                  </a:cubicBezTo>
                  <a:cubicBezTo>
                    <a:pt x="921385" y="912624"/>
                    <a:pt x="912496" y="880848"/>
                    <a:pt x="901233" y="849877"/>
                  </a:cubicBezTo>
                  <a:cubicBezTo>
                    <a:pt x="922552" y="840465"/>
                    <a:pt x="942060" y="828558"/>
                    <a:pt x="956781" y="809654"/>
                  </a:cubicBezTo>
                  <a:cubicBezTo>
                    <a:pt x="971262" y="791111"/>
                    <a:pt x="980111" y="768466"/>
                    <a:pt x="984133" y="745297"/>
                  </a:cubicBezTo>
                  <a:cubicBezTo>
                    <a:pt x="993505" y="691197"/>
                    <a:pt x="978582" y="636776"/>
                    <a:pt x="958068" y="587100"/>
                  </a:cubicBezTo>
                  <a:close/>
                  <a:moveTo>
                    <a:pt x="76182" y="230605"/>
                  </a:moveTo>
                  <a:cubicBezTo>
                    <a:pt x="81411" y="241868"/>
                    <a:pt x="86761" y="253130"/>
                    <a:pt x="92070" y="264232"/>
                  </a:cubicBezTo>
                  <a:cubicBezTo>
                    <a:pt x="112946" y="307793"/>
                    <a:pt x="135028" y="350871"/>
                    <a:pt x="156507" y="394071"/>
                  </a:cubicBezTo>
                  <a:cubicBezTo>
                    <a:pt x="178147" y="437391"/>
                    <a:pt x="199546" y="480872"/>
                    <a:pt x="218571" y="525519"/>
                  </a:cubicBezTo>
                  <a:cubicBezTo>
                    <a:pt x="241096" y="578413"/>
                    <a:pt x="261529" y="632311"/>
                    <a:pt x="283450" y="685446"/>
                  </a:cubicBezTo>
                  <a:cubicBezTo>
                    <a:pt x="307946" y="744935"/>
                    <a:pt x="333971" y="803942"/>
                    <a:pt x="364218" y="860737"/>
                  </a:cubicBezTo>
                  <a:cubicBezTo>
                    <a:pt x="363936" y="861621"/>
                    <a:pt x="363775" y="862587"/>
                    <a:pt x="363856" y="863673"/>
                  </a:cubicBezTo>
                  <a:cubicBezTo>
                    <a:pt x="365465" y="890904"/>
                    <a:pt x="359673" y="917733"/>
                    <a:pt x="347445" y="941866"/>
                  </a:cubicBezTo>
                  <a:cubicBezTo>
                    <a:pt x="277498" y="765690"/>
                    <a:pt x="203648" y="590922"/>
                    <a:pt x="124731" y="418527"/>
                  </a:cubicBezTo>
                  <a:cubicBezTo>
                    <a:pt x="103091" y="371023"/>
                    <a:pt x="80888" y="323802"/>
                    <a:pt x="58082" y="276781"/>
                  </a:cubicBezTo>
                  <a:cubicBezTo>
                    <a:pt x="66046" y="262140"/>
                    <a:pt x="71919" y="246614"/>
                    <a:pt x="76182" y="230605"/>
                  </a:cubicBezTo>
                  <a:close/>
                  <a:moveTo>
                    <a:pt x="423225" y="972195"/>
                  </a:moveTo>
                  <a:cubicBezTo>
                    <a:pt x="388955" y="980199"/>
                    <a:pt x="354685" y="987721"/>
                    <a:pt x="320255" y="994840"/>
                  </a:cubicBezTo>
                  <a:cubicBezTo>
                    <a:pt x="251554" y="814762"/>
                    <a:pt x="175935" y="637299"/>
                    <a:pt x="95529" y="462088"/>
                  </a:cubicBezTo>
                  <a:cubicBezTo>
                    <a:pt x="73688" y="414424"/>
                    <a:pt x="51405" y="366920"/>
                    <a:pt x="28880" y="319538"/>
                  </a:cubicBezTo>
                  <a:cubicBezTo>
                    <a:pt x="28719" y="317124"/>
                    <a:pt x="27834" y="314832"/>
                    <a:pt x="26145" y="312781"/>
                  </a:cubicBezTo>
                  <a:cubicBezTo>
                    <a:pt x="26064" y="312700"/>
                    <a:pt x="26145" y="312781"/>
                    <a:pt x="26064" y="312700"/>
                  </a:cubicBezTo>
                  <a:cubicBezTo>
                    <a:pt x="25783" y="312177"/>
                    <a:pt x="25340" y="311654"/>
                    <a:pt x="25099" y="311091"/>
                  </a:cubicBezTo>
                  <a:cubicBezTo>
                    <a:pt x="24818" y="310649"/>
                    <a:pt x="24657" y="310206"/>
                    <a:pt x="24375" y="309764"/>
                  </a:cubicBezTo>
                  <a:cubicBezTo>
                    <a:pt x="24375" y="309683"/>
                    <a:pt x="24375" y="309683"/>
                    <a:pt x="24375" y="309603"/>
                  </a:cubicBezTo>
                  <a:cubicBezTo>
                    <a:pt x="24214" y="309080"/>
                    <a:pt x="24013" y="308557"/>
                    <a:pt x="23852" y="307994"/>
                  </a:cubicBezTo>
                  <a:cubicBezTo>
                    <a:pt x="23852" y="307914"/>
                    <a:pt x="23852" y="307712"/>
                    <a:pt x="23772" y="307471"/>
                  </a:cubicBezTo>
                  <a:lnTo>
                    <a:pt x="23772" y="305058"/>
                  </a:lnTo>
                  <a:cubicBezTo>
                    <a:pt x="23852" y="304696"/>
                    <a:pt x="23932" y="304455"/>
                    <a:pt x="23932" y="304253"/>
                  </a:cubicBezTo>
                  <a:cubicBezTo>
                    <a:pt x="24093" y="303368"/>
                    <a:pt x="24657" y="302403"/>
                    <a:pt x="24818" y="301518"/>
                  </a:cubicBezTo>
                  <a:cubicBezTo>
                    <a:pt x="24978" y="301076"/>
                    <a:pt x="25260" y="300633"/>
                    <a:pt x="25421" y="300191"/>
                  </a:cubicBezTo>
                  <a:cubicBezTo>
                    <a:pt x="26024" y="299225"/>
                    <a:pt x="26668" y="298341"/>
                    <a:pt x="27191" y="297456"/>
                  </a:cubicBezTo>
                  <a:cubicBezTo>
                    <a:pt x="27553" y="297093"/>
                    <a:pt x="27794" y="296651"/>
                    <a:pt x="28156" y="296410"/>
                  </a:cubicBezTo>
                  <a:cubicBezTo>
                    <a:pt x="28960" y="295525"/>
                    <a:pt x="29765" y="294720"/>
                    <a:pt x="30569" y="293916"/>
                  </a:cubicBezTo>
                  <a:cubicBezTo>
                    <a:pt x="31012" y="293473"/>
                    <a:pt x="31454" y="293111"/>
                    <a:pt x="31896" y="292750"/>
                  </a:cubicBezTo>
                  <a:lnTo>
                    <a:pt x="32701" y="292227"/>
                  </a:lnTo>
                  <a:cubicBezTo>
                    <a:pt x="32782" y="292146"/>
                    <a:pt x="32782" y="292066"/>
                    <a:pt x="32862" y="292146"/>
                  </a:cubicBezTo>
                  <a:cubicBezTo>
                    <a:pt x="33465" y="291623"/>
                    <a:pt x="34028" y="291261"/>
                    <a:pt x="34551" y="290899"/>
                  </a:cubicBezTo>
                  <a:cubicBezTo>
                    <a:pt x="35517" y="290296"/>
                    <a:pt x="36603" y="289652"/>
                    <a:pt x="37649" y="289129"/>
                  </a:cubicBezTo>
                  <a:cubicBezTo>
                    <a:pt x="38010" y="288968"/>
                    <a:pt x="38453" y="288768"/>
                    <a:pt x="38896" y="288526"/>
                  </a:cubicBezTo>
                  <a:cubicBezTo>
                    <a:pt x="39418" y="288365"/>
                    <a:pt x="40062" y="288245"/>
                    <a:pt x="40585" y="288084"/>
                  </a:cubicBezTo>
                  <a:cubicBezTo>
                    <a:pt x="125093" y="462128"/>
                    <a:pt x="201959" y="639913"/>
                    <a:pt x="275607" y="818865"/>
                  </a:cubicBezTo>
                  <a:cubicBezTo>
                    <a:pt x="295397" y="866971"/>
                    <a:pt x="314945" y="915239"/>
                    <a:pt x="334091" y="963707"/>
                  </a:cubicBezTo>
                  <a:cubicBezTo>
                    <a:pt x="335619" y="967690"/>
                    <a:pt x="338878" y="969821"/>
                    <a:pt x="342337" y="970465"/>
                  </a:cubicBezTo>
                  <a:cubicBezTo>
                    <a:pt x="344388" y="971631"/>
                    <a:pt x="346963" y="972074"/>
                    <a:pt x="349899" y="971189"/>
                  </a:cubicBezTo>
                  <a:lnTo>
                    <a:pt x="774089" y="841792"/>
                  </a:lnTo>
                  <a:cubicBezTo>
                    <a:pt x="780042" y="840022"/>
                    <a:pt x="785915" y="838252"/>
                    <a:pt x="791747" y="836482"/>
                  </a:cubicBezTo>
                  <a:cubicBezTo>
                    <a:pt x="794764" y="845895"/>
                    <a:pt x="797780" y="855307"/>
                    <a:pt x="800717" y="864719"/>
                  </a:cubicBezTo>
                  <a:cubicBezTo>
                    <a:pt x="676911" y="907073"/>
                    <a:pt x="550692" y="942550"/>
                    <a:pt x="423225" y="972195"/>
                  </a:cubicBezTo>
                  <a:close/>
                  <a:moveTo>
                    <a:pt x="764677" y="823008"/>
                  </a:moveTo>
                  <a:cubicBezTo>
                    <a:pt x="675020" y="850359"/>
                    <a:pt x="585283" y="877671"/>
                    <a:pt x="495626" y="905103"/>
                  </a:cubicBezTo>
                  <a:cubicBezTo>
                    <a:pt x="453634" y="917894"/>
                    <a:pt x="411641" y="930684"/>
                    <a:pt x="369689" y="943435"/>
                  </a:cubicBezTo>
                  <a:cubicBezTo>
                    <a:pt x="380066" y="920186"/>
                    <a:pt x="385215" y="894604"/>
                    <a:pt x="384611" y="869063"/>
                  </a:cubicBezTo>
                  <a:cubicBezTo>
                    <a:pt x="385858" y="869224"/>
                    <a:pt x="387266" y="869144"/>
                    <a:pt x="388794" y="868781"/>
                  </a:cubicBezTo>
                  <a:cubicBezTo>
                    <a:pt x="530097" y="831776"/>
                    <a:pt x="669912" y="789783"/>
                    <a:pt x="809526" y="746906"/>
                  </a:cubicBezTo>
                  <a:cubicBezTo>
                    <a:pt x="844037" y="736328"/>
                    <a:pt x="878588" y="725709"/>
                    <a:pt x="913100" y="715050"/>
                  </a:cubicBezTo>
                  <a:cubicBezTo>
                    <a:pt x="913180" y="724542"/>
                    <a:pt x="912215" y="734035"/>
                    <a:pt x="910364" y="743286"/>
                  </a:cubicBezTo>
                  <a:cubicBezTo>
                    <a:pt x="907508" y="757404"/>
                    <a:pt x="903526" y="772407"/>
                    <a:pt x="891017" y="781015"/>
                  </a:cubicBezTo>
                  <a:cubicBezTo>
                    <a:pt x="884823" y="785278"/>
                    <a:pt x="877784" y="788456"/>
                    <a:pt x="870423" y="791151"/>
                  </a:cubicBezTo>
                  <a:cubicBezTo>
                    <a:pt x="868814" y="791312"/>
                    <a:pt x="867326" y="791875"/>
                    <a:pt x="865878" y="792760"/>
                  </a:cubicBezTo>
                  <a:cubicBezTo>
                    <a:pt x="854414" y="796581"/>
                    <a:pt x="842348" y="799316"/>
                    <a:pt x="831527" y="802695"/>
                  </a:cubicBezTo>
                  <a:cubicBezTo>
                    <a:pt x="809244" y="809412"/>
                    <a:pt x="786961" y="816250"/>
                    <a:pt x="764677" y="823008"/>
                  </a:cubicBezTo>
                  <a:close/>
                  <a:moveTo>
                    <a:pt x="903486" y="929961"/>
                  </a:moveTo>
                  <a:cubicBezTo>
                    <a:pt x="899665" y="927668"/>
                    <a:pt x="895763" y="925335"/>
                    <a:pt x="891942" y="923042"/>
                  </a:cubicBezTo>
                  <a:cubicBezTo>
                    <a:pt x="883938" y="918336"/>
                    <a:pt x="875089" y="914957"/>
                    <a:pt x="867004" y="921634"/>
                  </a:cubicBezTo>
                  <a:cubicBezTo>
                    <a:pt x="860005" y="927507"/>
                    <a:pt x="857230" y="937884"/>
                    <a:pt x="853690" y="945848"/>
                  </a:cubicBezTo>
                  <a:cubicBezTo>
                    <a:pt x="852644" y="948342"/>
                    <a:pt x="851558" y="950836"/>
                    <a:pt x="850512" y="953290"/>
                  </a:cubicBezTo>
                  <a:cubicBezTo>
                    <a:pt x="837480" y="912303"/>
                    <a:pt x="824488" y="871356"/>
                    <a:pt x="811537" y="830369"/>
                  </a:cubicBezTo>
                  <a:cubicBezTo>
                    <a:pt x="822638" y="826990"/>
                    <a:pt x="833740" y="823530"/>
                    <a:pt x="844841" y="820152"/>
                  </a:cubicBezTo>
                  <a:cubicBezTo>
                    <a:pt x="851317" y="818181"/>
                    <a:pt x="857994" y="816411"/>
                    <a:pt x="864711" y="814400"/>
                  </a:cubicBezTo>
                  <a:cubicBezTo>
                    <a:pt x="881404" y="851486"/>
                    <a:pt x="894356" y="890300"/>
                    <a:pt x="903486" y="929961"/>
                  </a:cubicBezTo>
                  <a:close/>
                  <a:moveTo>
                    <a:pt x="950547" y="781458"/>
                  </a:moveTo>
                  <a:cubicBezTo>
                    <a:pt x="937837" y="805149"/>
                    <a:pt x="917604" y="819790"/>
                    <a:pt x="893913" y="830529"/>
                  </a:cubicBezTo>
                  <a:cubicBezTo>
                    <a:pt x="890816" y="822807"/>
                    <a:pt x="887598" y="815245"/>
                    <a:pt x="884219" y="807723"/>
                  </a:cubicBezTo>
                  <a:cubicBezTo>
                    <a:pt x="891339" y="804787"/>
                    <a:pt x="898056" y="801327"/>
                    <a:pt x="904210" y="796903"/>
                  </a:cubicBezTo>
                  <a:cubicBezTo>
                    <a:pt x="929229" y="778441"/>
                    <a:pt x="935906" y="738781"/>
                    <a:pt x="933774" y="708332"/>
                  </a:cubicBezTo>
                  <a:cubicBezTo>
                    <a:pt x="942663" y="702460"/>
                    <a:pt x="937153" y="686130"/>
                    <a:pt x="925448" y="689709"/>
                  </a:cubicBezTo>
                  <a:cubicBezTo>
                    <a:pt x="786357" y="732305"/>
                    <a:pt x="647548" y="775907"/>
                    <a:pt x="507492" y="815205"/>
                  </a:cubicBezTo>
                  <a:cubicBezTo>
                    <a:pt x="466223" y="826749"/>
                    <a:pt x="424753" y="838011"/>
                    <a:pt x="383324" y="848831"/>
                  </a:cubicBezTo>
                  <a:cubicBezTo>
                    <a:pt x="382721" y="848992"/>
                    <a:pt x="382158" y="849273"/>
                    <a:pt x="381635" y="849434"/>
                  </a:cubicBezTo>
                  <a:cubicBezTo>
                    <a:pt x="327132" y="746986"/>
                    <a:pt x="287272" y="637902"/>
                    <a:pt x="242987" y="530869"/>
                  </a:cubicBezTo>
                  <a:cubicBezTo>
                    <a:pt x="206665" y="442821"/>
                    <a:pt x="161133" y="358956"/>
                    <a:pt x="119421" y="273362"/>
                  </a:cubicBezTo>
                  <a:cubicBezTo>
                    <a:pt x="102286" y="238288"/>
                    <a:pt x="84267" y="202691"/>
                    <a:pt x="72562" y="165323"/>
                  </a:cubicBezTo>
                  <a:cubicBezTo>
                    <a:pt x="94322" y="147585"/>
                    <a:pt x="122881" y="136846"/>
                    <a:pt x="148623" y="127152"/>
                  </a:cubicBezTo>
                  <a:cubicBezTo>
                    <a:pt x="190334" y="111345"/>
                    <a:pt x="233293" y="98835"/>
                    <a:pt x="276250" y="87050"/>
                  </a:cubicBezTo>
                  <a:cubicBezTo>
                    <a:pt x="324800" y="73736"/>
                    <a:pt x="373550" y="61669"/>
                    <a:pt x="422340" y="49683"/>
                  </a:cubicBezTo>
                  <a:cubicBezTo>
                    <a:pt x="468838" y="38219"/>
                    <a:pt x="515255" y="25026"/>
                    <a:pt x="563482" y="23779"/>
                  </a:cubicBezTo>
                  <a:cubicBezTo>
                    <a:pt x="585564" y="23256"/>
                    <a:pt x="608049" y="24825"/>
                    <a:pt x="629166" y="31663"/>
                  </a:cubicBezTo>
                  <a:cubicBezTo>
                    <a:pt x="651088" y="38782"/>
                    <a:pt x="669027" y="52619"/>
                    <a:pt x="683588" y="70277"/>
                  </a:cubicBezTo>
                  <a:cubicBezTo>
                    <a:pt x="698430" y="88377"/>
                    <a:pt x="709330" y="109695"/>
                    <a:pt x="719547" y="130651"/>
                  </a:cubicBezTo>
                  <a:cubicBezTo>
                    <a:pt x="732257" y="156676"/>
                    <a:pt x="744485" y="182941"/>
                    <a:pt x="756914" y="209126"/>
                  </a:cubicBezTo>
                  <a:cubicBezTo>
                    <a:pt x="808319" y="317165"/>
                    <a:pt x="859683" y="425163"/>
                    <a:pt x="911088" y="533202"/>
                  </a:cubicBezTo>
                  <a:cubicBezTo>
                    <a:pt x="937193" y="588146"/>
                    <a:pt x="965430" y="645946"/>
                    <a:pt x="966475" y="707970"/>
                  </a:cubicBezTo>
                  <a:cubicBezTo>
                    <a:pt x="966958" y="733110"/>
                    <a:pt x="962533" y="759093"/>
                    <a:pt x="950547" y="78145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/>
            <p:cNvSpPr/>
            <p:nvPr/>
          </p:nvSpPr>
          <p:spPr>
            <a:xfrm>
              <a:off x="5593633" y="2436436"/>
              <a:ext cx="309716" cy="715967"/>
            </a:xfrm>
            <a:custGeom>
              <a:avLst/>
              <a:gdLst>
                <a:gd name="connsiteX0" fmla="*/ 308791 w 309716"/>
                <a:gd name="connsiteY0" fmla="*/ 636165 h 715967"/>
                <a:gd name="connsiteX1" fmla="*/ 292380 w 309716"/>
                <a:gd name="connsiteY1" fmla="*/ 714358 h 715967"/>
                <a:gd name="connsiteX2" fmla="*/ 69666 w 309716"/>
                <a:gd name="connsiteY2" fmla="*/ 191018 h 715967"/>
                <a:gd name="connsiteX3" fmla="*/ 3017 w 309716"/>
                <a:gd name="connsiteY3" fmla="*/ 49273 h 715967"/>
                <a:gd name="connsiteX4" fmla="*/ 21117 w 309716"/>
                <a:gd name="connsiteY4" fmla="*/ 3017 h 715967"/>
                <a:gd name="connsiteX5" fmla="*/ 37005 w 309716"/>
                <a:gd name="connsiteY5" fmla="*/ 36643 h 715967"/>
                <a:gd name="connsiteX6" fmla="*/ 101442 w 309716"/>
                <a:gd name="connsiteY6" fmla="*/ 166482 h 715967"/>
                <a:gd name="connsiteX7" fmla="*/ 163506 w 309716"/>
                <a:gd name="connsiteY7" fmla="*/ 297931 h 715967"/>
                <a:gd name="connsiteX8" fmla="*/ 228386 w 309716"/>
                <a:gd name="connsiteY8" fmla="*/ 457857 h 715967"/>
                <a:gd name="connsiteX9" fmla="*/ 309153 w 309716"/>
                <a:gd name="connsiteY9" fmla="*/ 633148 h 715967"/>
                <a:gd name="connsiteX10" fmla="*/ 308791 w 309716"/>
                <a:gd name="connsiteY10" fmla="*/ 636165 h 71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9716" h="715967">
                  <a:moveTo>
                    <a:pt x="308791" y="636165"/>
                  </a:moveTo>
                  <a:cubicBezTo>
                    <a:pt x="310400" y="663396"/>
                    <a:pt x="304608" y="690224"/>
                    <a:pt x="292380" y="714358"/>
                  </a:cubicBezTo>
                  <a:cubicBezTo>
                    <a:pt x="222433" y="538182"/>
                    <a:pt x="148584" y="363414"/>
                    <a:pt x="69666" y="191018"/>
                  </a:cubicBezTo>
                  <a:cubicBezTo>
                    <a:pt x="48026" y="143515"/>
                    <a:pt x="25823" y="96293"/>
                    <a:pt x="3017" y="49273"/>
                  </a:cubicBezTo>
                  <a:cubicBezTo>
                    <a:pt x="11021" y="34551"/>
                    <a:pt x="16854" y="19025"/>
                    <a:pt x="21117" y="3017"/>
                  </a:cubicBezTo>
                  <a:cubicBezTo>
                    <a:pt x="26346" y="14279"/>
                    <a:pt x="31696" y="25541"/>
                    <a:pt x="37005" y="36643"/>
                  </a:cubicBezTo>
                  <a:cubicBezTo>
                    <a:pt x="57881" y="80204"/>
                    <a:pt x="79963" y="123283"/>
                    <a:pt x="101442" y="166482"/>
                  </a:cubicBezTo>
                  <a:cubicBezTo>
                    <a:pt x="123082" y="209802"/>
                    <a:pt x="144481" y="253283"/>
                    <a:pt x="163506" y="297931"/>
                  </a:cubicBezTo>
                  <a:cubicBezTo>
                    <a:pt x="186031" y="350824"/>
                    <a:pt x="206464" y="404723"/>
                    <a:pt x="228386" y="457857"/>
                  </a:cubicBezTo>
                  <a:cubicBezTo>
                    <a:pt x="252881" y="517347"/>
                    <a:pt x="278906" y="576353"/>
                    <a:pt x="309153" y="633148"/>
                  </a:cubicBezTo>
                  <a:cubicBezTo>
                    <a:pt x="308872" y="634113"/>
                    <a:pt x="308670" y="635079"/>
                    <a:pt x="308791" y="63616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/>
            <p:cNvSpPr/>
            <p:nvPr/>
          </p:nvSpPr>
          <p:spPr>
            <a:xfrm>
              <a:off x="5608073" y="2229507"/>
              <a:ext cx="896970" cy="828591"/>
            </a:xfrm>
            <a:custGeom>
              <a:avLst/>
              <a:gdLst>
                <a:gd name="connsiteX0" fmla="*/ 841543 w 896970"/>
                <a:gd name="connsiteY0" fmla="*/ 512543 h 828591"/>
                <a:gd name="connsiteX1" fmla="*/ 687369 w 896970"/>
                <a:gd name="connsiteY1" fmla="*/ 188467 h 828591"/>
                <a:gd name="connsiteX2" fmla="*/ 650002 w 896970"/>
                <a:gd name="connsiteY2" fmla="*/ 109992 h 828591"/>
                <a:gd name="connsiteX3" fmla="*/ 614042 w 896970"/>
                <a:gd name="connsiteY3" fmla="*/ 49618 h 828591"/>
                <a:gd name="connsiteX4" fmla="*/ 559621 w 896970"/>
                <a:gd name="connsiteY4" fmla="*/ 11004 h 828591"/>
                <a:gd name="connsiteX5" fmla="*/ 493937 w 896970"/>
                <a:gd name="connsiteY5" fmla="*/ 3120 h 828591"/>
                <a:gd name="connsiteX6" fmla="*/ 352795 w 896970"/>
                <a:gd name="connsiteY6" fmla="*/ 29024 h 828591"/>
                <a:gd name="connsiteX7" fmla="*/ 206705 w 896970"/>
                <a:gd name="connsiteY7" fmla="*/ 66391 h 828591"/>
                <a:gd name="connsiteX8" fmla="*/ 79078 w 896970"/>
                <a:gd name="connsiteY8" fmla="*/ 106493 h 828591"/>
                <a:gd name="connsiteX9" fmla="*/ 3017 w 896970"/>
                <a:gd name="connsiteY9" fmla="*/ 144664 h 828591"/>
                <a:gd name="connsiteX10" fmla="*/ 49876 w 896970"/>
                <a:gd name="connsiteY10" fmla="*/ 252703 h 828591"/>
                <a:gd name="connsiteX11" fmla="*/ 173441 w 896970"/>
                <a:gd name="connsiteY11" fmla="*/ 510210 h 828591"/>
                <a:gd name="connsiteX12" fmla="*/ 312089 w 896970"/>
                <a:gd name="connsiteY12" fmla="*/ 828775 h 828591"/>
                <a:gd name="connsiteX13" fmla="*/ 313779 w 896970"/>
                <a:gd name="connsiteY13" fmla="*/ 828172 h 828591"/>
                <a:gd name="connsiteX14" fmla="*/ 437947 w 896970"/>
                <a:gd name="connsiteY14" fmla="*/ 794546 h 828591"/>
                <a:gd name="connsiteX15" fmla="*/ 855902 w 896970"/>
                <a:gd name="connsiteY15" fmla="*/ 669050 h 828591"/>
                <a:gd name="connsiteX16" fmla="*/ 864229 w 896970"/>
                <a:gd name="connsiteY16" fmla="*/ 687673 h 828591"/>
                <a:gd name="connsiteX17" fmla="*/ 834665 w 896970"/>
                <a:gd name="connsiteY17" fmla="*/ 776244 h 828591"/>
                <a:gd name="connsiteX18" fmla="*/ 814674 w 896970"/>
                <a:gd name="connsiteY18" fmla="*/ 787064 h 828591"/>
                <a:gd name="connsiteX19" fmla="*/ 824368 w 896970"/>
                <a:gd name="connsiteY19" fmla="*/ 809870 h 828591"/>
                <a:gd name="connsiteX20" fmla="*/ 881001 w 896970"/>
                <a:gd name="connsiteY20" fmla="*/ 760799 h 828591"/>
                <a:gd name="connsiteX21" fmla="*/ 896890 w 896970"/>
                <a:gd name="connsiteY21" fmla="*/ 687311 h 828591"/>
                <a:gd name="connsiteX22" fmla="*/ 841543 w 896970"/>
                <a:gd name="connsiteY22" fmla="*/ 512543 h 828591"/>
                <a:gd name="connsiteX23" fmla="*/ 366752 w 896970"/>
                <a:gd name="connsiteY23" fmla="*/ 494081 h 828591"/>
                <a:gd name="connsiteX24" fmla="*/ 353961 w 896970"/>
                <a:gd name="connsiteY24" fmla="*/ 486881 h 828591"/>
                <a:gd name="connsiteX25" fmla="*/ 351025 w 896970"/>
                <a:gd name="connsiteY25" fmla="*/ 477468 h 828591"/>
                <a:gd name="connsiteX26" fmla="*/ 350864 w 896970"/>
                <a:gd name="connsiteY26" fmla="*/ 476946 h 828591"/>
                <a:gd name="connsiteX27" fmla="*/ 350261 w 896970"/>
                <a:gd name="connsiteY27" fmla="*/ 475699 h 828591"/>
                <a:gd name="connsiteX28" fmla="*/ 348491 w 896970"/>
                <a:gd name="connsiteY28" fmla="*/ 471958 h 828591"/>
                <a:gd name="connsiteX29" fmla="*/ 344589 w 896970"/>
                <a:gd name="connsiteY29" fmla="*/ 465643 h 828591"/>
                <a:gd name="connsiteX30" fmla="*/ 344308 w 896970"/>
                <a:gd name="connsiteY30" fmla="*/ 465281 h 828591"/>
                <a:gd name="connsiteX31" fmla="*/ 343785 w 896970"/>
                <a:gd name="connsiteY31" fmla="*/ 464477 h 828591"/>
                <a:gd name="connsiteX32" fmla="*/ 341572 w 896970"/>
                <a:gd name="connsiteY32" fmla="*/ 462184 h 828591"/>
                <a:gd name="connsiteX33" fmla="*/ 339441 w 896970"/>
                <a:gd name="connsiteY33" fmla="*/ 460133 h 828591"/>
                <a:gd name="connsiteX34" fmla="*/ 338475 w 896970"/>
                <a:gd name="connsiteY34" fmla="*/ 459529 h 828591"/>
                <a:gd name="connsiteX35" fmla="*/ 335016 w 896970"/>
                <a:gd name="connsiteY35" fmla="*/ 457397 h 828591"/>
                <a:gd name="connsiteX36" fmla="*/ 334735 w 896970"/>
                <a:gd name="connsiteY36" fmla="*/ 457237 h 828591"/>
                <a:gd name="connsiteX37" fmla="*/ 334654 w 896970"/>
                <a:gd name="connsiteY37" fmla="*/ 457237 h 828591"/>
                <a:gd name="connsiteX38" fmla="*/ 332522 w 896970"/>
                <a:gd name="connsiteY38" fmla="*/ 456633 h 828591"/>
                <a:gd name="connsiteX39" fmla="*/ 331114 w 896970"/>
                <a:gd name="connsiteY39" fmla="*/ 456271 h 828591"/>
                <a:gd name="connsiteX40" fmla="*/ 328621 w 896970"/>
                <a:gd name="connsiteY40" fmla="*/ 456271 h 828591"/>
                <a:gd name="connsiteX41" fmla="*/ 325604 w 896970"/>
                <a:gd name="connsiteY41" fmla="*/ 457076 h 828591"/>
                <a:gd name="connsiteX42" fmla="*/ 325323 w 896970"/>
                <a:gd name="connsiteY42" fmla="*/ 457237 h 828591"/>
                <a:gd name="connsiteX43" fmla="*/ 323633 w 896970"/>
                <a:gd name="connsiteY43" fmla="*/ 458202 h 828591"/>
                <a:gd name="connsiteX44" fmla="*/ 323271 w 896970"/>
                <a:gd name="connsiteY44" fmla="*/ 458363 h 828591"/>
                <a:gd name="connsiteX45" fmla="*/ 322105 w 896970"/>
                <a:gd name="connsiteY45" fmla="*/ 459408 h 828591"/>
                <a:gd name="connsiteX46" fmla="*/ 320496 w 896970"/>
                <a:gd name="connsiteY46" fmla="*/ 461098 h 828591"/>
                <a:gd name="connsiteX47" fmla="*/ 320415 w 896970"/>
                <a:gd name="connsiteY47" fmla="*/ 461178 h 828591"/>
                <a:gd name="connsiteX48" fmla="*/ 318284 w 896970"/>
                <a:gd name="connsiteY48" fmla="*/ 464999 h 828591"/>
                <a:gd name="connsiteX49" fmla="*/ 317841 w 896970"/>
                <a:gd name="connsiteY49" fmla="*/ 466166 h 828591"/>
                <a:gd name="connsiteX50" fmla="*/ 317036 w 896970"/>
                <a:gd name="connsiteY50" fmla="*/ 468379 h 828591"/>
                <a:gd name="connsiteX51" fmla="*/ 316152 w 896970"/>
                <a:gd name="connsiteY51" fmla="*/ 472481 h 828591"/>
                <a:gd name="connsiteX52" fmla="*/ 316152 w 896970"/>
                <a:gd name="connsiteY52" fmla="*/ 472642 h 828591"/>
                <a:gd name="connsiteX53" fmla="*/ 315870 w 896970"/>
                <a:gd name="connsiteY53" fmla="*/ 474854 h 828591"/>
                <a:gd name="connsiteX54" fmla="*/ 315709 w 896970"/>
                <a:gd name="connsiteY54" fmla="*/ 477871 h 828591"/>
                <a:gd name="connsiteX55" fmla="*/ 315991 w 896970"/>
                <a:gd name="connsiteY55" fmla="*/ 484266 h 828591"/>
                <a:gd name="connsiteX56" fmla="*/ 316071 w 896970"/>
                <a:gd name="connsiteY56" fmla="*/ 485232 h 828591"/>
                <a:gd name="connsiteX57" fmla="*/ 316152 w 896970"/>
                <a:gd name="connsiteY57" fmla="*/ 485755 h 828591"/>
                <a:gd name="connsiteX58" fmla="*/ 316152 w 896970"/>
                <a:gd name="connsiteY58" fmla="*/ 486036 h 828591"/>
                <a:gd name="connsiteX59" fmla="*/ 316232 w 896970"/>
                <a:gd name="connsiteY59" fmla="*/ 486318 h 828591"/>
                <a:gd name="connsiteX60" fmla="*/ 316835 w 896970"/>
                <a:gd name="connsiteY60" fmla="*/ 489938 h 828591"/>
                <a:gd name="connsiteX61" fmla="*/ 319048 w 896970"/>
                <a:gd name="connsiteY61" fmla="*/ 498183 h 828591"/>
                <a:gd name="connsiteX62" fmla="*/ 311848 w 896970"/>
                <a:gd name="connsiteY62" fmla="*/ 510894 h 828591"/>
                <a:gd name="connsiteX63" fmla="*/ 299057 w 896970"/>
                <a:gd name="connsiteY63" fmla="*/ 503694 h 828591"/>
                <a:gd name="connsiteX64" fmla="*/ 296563 w 896970"/>
                <a:gd name="connsiteY64" fmla="*/ 464919 h 828591"/>
                <a:gd name="connsiteX65" fmla="*/ 311486 w 896970"/>
                <a:gd name="connsiteY65" fmla="*/ 441469 h 828591"/>
                <a:gd name="connsiteX66" fmla="*/ 335539 w 896970"/>
                <a:gd name="connsiteY66" fmla="*/ 436160 h 828591"/>
                <a:gd name="connsiteX67" fmla="*/ 373871 w 896970"/>
                <a:gd name="connsiteY67" fmla="*/ 481330 h 828591"/>
                <a:gd name="connsiteX68" fmla="*/ 366752 w 896970"/>
                <a:gd name="connsiteY68" fmla="*/ 494081 h 828591"/>
                <a:gd name="connsiteX69" fmla="*/ 494862 w 896970"/>
                <a:gd name="connsiteY69" fmla="*/ 518416 h 828591"/>
                <a:gd name="connsiteX70" fmla="*/ 478451 w 896970"/>
                <a:gd name="connsiteY70" fmla="*/ 517088 h 828591"/>
                <a:gd name="connsiteX71" fmla="*/ 469039 w 896970"/>
                <a:gd name="connsiteY71" fmla="*/ 512663 h 828591"/>
                <a:gd name="connsiteX72" fmla="*/ 458661 w 896970"/>
                <a:gd name="connsiteY72" fmla="*/ 501924 h 828591"/>
                <a:gd name="connsiteX73" fmla="*/ 446957 w 896970"/>
                <a:gd name="connsiteY73" fmla="*/ 478313 h 828591"/>
                <a:gd name="connsiteX74" fmla="*/ 442693 w 896970"/>
                <a:gd name="connsiteY74" fmla="*/ 466608 h 828591"/>
                <a:gd name="connsiteX75" fmla="*/ 440400 w 896970"/>
                <a:gd name="connsiteY75" fmla="*/ 460575 h 828591"/>
                <a:gd name="connsiteX76" fmla="*/ 440118 w 896970"/>
                <a:gd name="connsiteY76" fmla="*/ 459851 h 828591"/>
                <a:gd name="connsiteX77" fmla="*/ 439837 w 896970"/>
                <a:gd name="connsiteY77" fmla="*/ 459408 h 828591"/>
                <a:gd name="connsiteX78" fmla="*/ 438670 w 896970"/>
                <a:gd name="connsiteY78" fmla="*/ 456754 h 828591"/>
                <a:gd name="connsiteX79" fmla="*/ 442291 w 896970"/>
                <a:gd name="connsiteY79" fmla="*/ 442555 h 828591"/>
                <a:gd name="connsiteX80" fmla="*/ 456489 w 896970"/>
                <a:gd name="connsiteY80" fmla="*/ 446296 h 828591"/>
                <a:gd name="connsiteX81" fmla="*/ 466505 w 896970"/>
                <a:gd name="connsiteY81" fmla="*/ 471958 h 828591"/>
                <a:gd name="connsiteX82" fmla="*/ 467913 w 896970"/>
                <a:gd name="connsiteY82" fmla="*/ 475699 h 828591"/>
                <a:gd name="connsiteX83" fmla="*/ 468637 w 896970"/>
                <a:gd name="connsiteY83" fmla="*/ 477468 h 828591"/>
                <a:gd name="connsiteX84" fmla="*/ 468797 w 896970"/>
                <a:gd name="connsiteY84" fmla="*/ 477831 h 828591"/>
                <a:gd name="connsiteX85" fmla="*/ 469602 w 896970"/>
                <a:gd name="connsiteY85" fmla="*/ 479600 h 828591"/>
                <a:gd name="connsiteX86" fmla="*/ 470929 w 896970"/>
                <a:gd name="connsiteY86" fmla="*/ 482255 h 828591"/>
                <a:gd name="connsiteX87" fmla="*/ 473665 w 896970"/>
                <a:gd name="connsiteY87" fmla="*/ 487484 h 828591"/>
                <a:gd name="connsiteX88" fmla="*/ 475796 w 896970"/>
                <a:gd name="connsiteY88" fmla="*/ 490782 h 828591"/>
                <a:gd name="connsiteX89" fmla="*/ 476963 w 896970"/>
                <a:gd name="connsiteY89" fmla="*/ 492311 h 828591"/>
                <a:gd name="connsiteX90" fmla="*/ 478491 w 896970"/>
                <a:gd name="connsiteY90" fmla="*/ 494000 h 828591"/>
                <a:gd name="connsiteX91" fmla="*/ 478853 w 896970"/>
                <a:gd name="connsiteY91" fmla="*/ 494523 h 828591"/>
                <a:gd name="connsiteX92" fmla="*/ 479135 w 896970"/>
                <a:gd name="connsiteY92" fmla="*/ 494603 h 828591"/>
                <a:gd name="connsiteX93" fmla="*/ 482875 w 896970"/>
                <a:gd name="connsiteY93" fmla="*/ 496735 h 828591"/>
                <a:gd name="connsiteX94" fmla="*/ 484042 w 896970"/>
                <a:gd name="connsiteY94" fmla="*/ 497258 h 828591"/>
                <a:gd name="connsiteX95" fmla="*/ 487139 w 896970"/>
                <a:gd name="connsiteY95" fmla="*/ 498224 h 828591"/>
                <a:gd name="connsiteX96" fmla="*/ 488104 w 896970"/>
                <a:gd name="connsiteY96" fmla="*/ 498505 h 828591"/>
                <a:gd name="connsiteX97" fmla="*/ 489432 w 896970"/>
                <a:gd name="connsiteY97" fmla="*/ 498505 h 828591"/>
                <a:gd name="connsiteX98" fmla="*/ 489432 w 896970"/>
                <a:gd name="connsiteY98" fmla="*/ 498585 h 828591"/>
                <a:gd name="connsiteX99" fmla="*/ 489713 w 896970"/>
                <a:gd name="connsiteY99" fmla="*/ 498505 h 828591"/>
                <a:gd name="connsiteX100" fmla="*/ 489995 w 896970"/>
                <a:gd name="connsiteY100" fmla="*/ 498505 h 828591"/>
                <a:gd name="connsiteX101" fmla="*/ 490277 w 896970"/>
                <a:gd name="connsiteY101" fmla="*/ 498344 h 828591"/>
                <a:gd name="connsiteX102" fmla="*/ 490639 w 896970"/>
                <a:gd name="connsiteY102" fmla="*/ 498264 h 828591"/>
                <a:gd name="connsiteX103" fmla="*/ 490719 w 896970"/>
                <a:gd name="connsiteY103" fmla="*/ 498103 h 828591"/>
                <a:gd name="connsiteX104" fmla="*/ 490880 w 896970"/>
                <a:gd name="connsiteY104" fmla="*/ 498023 h 828591"/>
                <a:gd name="connsiteX105" fmla="*/ 491161 w 896970"/>
                <a:gd name="connsiteY105" fmla="*/ 497660 h 828591"/>
                <a:gd name="connsiteX106" fmla="*/ 491161 w 896970"/>
                <a:gd name="connsiteY106" fmla="*/ 497821 h 828591"/>
                <a:gd name="connsiteX107" fmla="*/ 491523 w 896970"/>
                <a:gd name="connsiteY107" fmla="*/ 497379 h 828591"/>
                <a:gd name="connsiteX108" fmla="*/ 491684 w 896970"/>
                <a:gd name="connsiteY108" fmla="*/ 497097 h 828591"/>
                <a:gd name="connsiteX109" fmla="*/ 491966 w 896970"/>
                <a:gd name="connsiteY109" fmla="*/ 496655 h 828591"/>
                <a:gd name="connsiteX110" fmla="*/ 492770 w 896970"/>
                <a:gd name="connsiteY110" fmla="*/ 495408 h 828591"/>
                <a:gd name="connsiteX111" fmla="*/ 493293 w 896970"/>
                <a:gd name="connsiteY111" fmla="*/ 494081 h 828591"/>
                <a:gd name="connsiteX112" fmla="*/ 494017 w 896970"/>
                <a:gd name="connsiteY112" fmla="*/ 491788 h 828591"/>
                <a:gd name="connsiteX113" fmla="*/ 495184 w 896970"/>
                <a:gd name="connsiteY113" fmla="*/ 486197 h 828591"/>
                <a:gd name="connsiteX114" fmla="*/ 495344 w 896970"/>
                <a:gd name="connsiteY114" fmla="*/ 484507 h 828591"/>
                <a:gd name="connsiteX115" fmla="*/ 495505 w 896970"/>
                <a:gd name="connsiteY115" fmla="*/ 481652 h 828591"/>
                <a:gd name="connsiteX116" fmla="*/ 495666 w 896970"/>
                <a:gd name="connsiteY116" fmla="*/ 475176 h 828591"/>
                <a:gd name="connsiteX117" fmla="*/ 494701 w 896970"/>
                <a:gd name="connsiteY117" fmla="*/ 461581 h 828591"/>
                <a:gd name="connsiteX118" fmla="*/ 494621 w 896970"/>
                <a:gd name="connsiteY118" fmla="*/ 461581 h 828591"/>
                <a:gd name="connsiteX119" fmla="*/ 494460 w 896970"/>
                <a:gd name="connsiteY119" fmla="*/ 460173 h 828591"/>
                <a:gd name="connsiteX120" fmla="*/ 493937 w 896970"/>
                <a:gd name="connsiteY120" fmla="*/ 456794 h 828591"/>
                <a:gd name="connsiteX121" fmla="*/ 492690 w 896970"/>
                <a:gd name="connsiteY121" fmla="*/ 450921 h 828591"/>
                <a:gd name="connsiteX122" fmla="*/ 489593 w 896970"/>
                <a:gd name="connsiteY122" fmla="*/ 440906 h 828591"/>
                <a:gd name="connsiteX123" fmla="*/ 496873 w 896970"/>
                <a:gd name="connsiteY123" fmla="*/ 428195 h 828591"/>
                <a:gd name="connsiteX124" fmla="*/ 509583 w 896970"/>
                <a:gd name="connsiteY124" fmla="*/ 435395 h 828591"/>
                <a:gd name="connsiteX125" fmla="*/ 515899 w 896970"/>
                <a:gd name="connsiteY125" fmla="*/ 466447 h 828591"/>
                <a:gd name="connsiteX126" fmla="*/ 494862 w 896970"/>
                <a:gd name="connsiteY126" fmla="*/ 518416 h 828591"/>
                <a:gd name="connsiteX127" fmla="*/ 635722 w 896970"/>
                <a:gd name="connsiteY127" fmla="*/ 402413 h 828591"/>
                <a:gd name="connsiteX128" fmla="*/ 623012 w 896970"/>
                <a:gd name="connsiteY128" fmla="*/ 395213 h 828591"/>
                <a:gd name="connsiteX129" fmla="*/ 620598 w 896970"/>
                <a:gd name="connsiteY129" fmla="*/ 387047 h 828591"/>
                <a:gd name="connsiteX130" fmla="*/ 619875 w 896970"/>
                <a:gd name="connsiteY130" fmla="*/ 385197 h 828591"/>
                <a:gd name="connsiteX131" fmla="*/ 618346 w 896970"/>
                <a:gd name="connsiteY131" fmla="*/ 382181 h 828591"/>
                <a:gd name="connsiteX132" fmla="*/ 614968 w 896970"/>
                <a:gd name="connsiteY132" fmla="*/ 376751 h 828591"/>
                <a:gd name="connsiteX133" fmla="*/ 614364 w 896970"/>
                <a:gd name="connsiteY133" fmla="*/ 376026 h 828591"/>
                <a:gd name="connsiteX134" fmla="*/ 612514 w 896970"/>
                <a:gd name="connsiteY134" fmla="*/ 374056 h 828591"/>
                <a:gd name="connsiteX135" fmla="*/ 610825 w 896970"/>
                <a:gd name="connsiteY135" fmla="*/ 372527 h 828591"/>
                <a:gd name="connsiteX136" fmla="*/ 610382 w 896970"/>
                <a:gd name="connsiteY136" fmla="*/ 372246 h 828591"/>
                <a:gd name="connsiteX137" fmla="*/ 608250 w 896970"/>
                <a:gd name="connsiteY137" fmla="*/ 371079 h 828591"/>
                <a:gd name="connsiteX138" fmla="*/ 607526 w 896970"/>
                <a:gd name="connsiteY138" fmla="*/ 370637 h 828591"/>
                <a:gd name="connsiteX139" fmla="*/ 607164 w 896970"/>
                <a:gd name="connsiteY139" fmla="*/ 370476 h 828591"/>
                <a:gd name="connsiteX140" fmla="*/ 606722 w 896970"/>
                <a:gd name="connsiteY140" fmla="*/ 370315 h 828591"/>
                <a:gd name="connsiteX141" fmla="*/ 604872 w 896970"/>
                <a:gd name="connsiteY141" fmla="*/ 369792 h 828591"/>
                <a:gd name="connsiteX142" fmla="*/ 604711 w 896970"/>
                <a:gd name="connsiteY142" fmla="*/ 369792 h 828591"/>
                <a:gd name="connsiteX143" fmla="*/ 603182 w 896970"/>
                <a:gd name="connsiteY143" fmla="*/ 369712 h 828591"/>
                <a:gd name="connsiteX144" fmla="*/ 601855 w 896970"/>
                <a:gd name="connsiteY144" fmla="*/ 369792 h 828591"/>
                <a:gd name="connsiteX145" fmla="*/ 600165 w 896970"/>
                <a:gd name="connsiteY145" fmla="*/ 370235 h 828591"/>
                <a:gd name="connsiteX146" fmla="*/ 600004 w 896970"/>
                <a:gd name="connsiteY146" fmla="*/ 370315 h 828591"/>
                <a:gd name="connsiteX147" fmla="*/ 599844 w 896970"/>
                <a:gd name="connsiteY147" fmla="*/ 370395 h 828591"/>
                <a:gd name="connsiteX148" fmla="*/ 599481 w 896970"/>
                <a:gd name="connsiteY148" fmla="*/ 370476 h 828591"/>
                <a:gd name="connsiteX149" fmla="*/ 598597 w 896970"/>
                <a:gd name="connsiteY149" fmla="*/ 370838 h 828591"/>
                <a:gd name="connsiteX150" fmla="*/ 597189 w 896970"/>
                <a:gd name="connsiteY150" fmla="*/ 371723 h 828591"/>
                <a:gd name="connsiteX151" fmla="*/ 596022 w 896970"/>
                <a:gd name="connsiteY151" fmla="*/ 372769 h 828591"/>
                <a:gd name="connsiteX152" fmla="*/ 594776 w 896970"/>
                <a:gd name="connsiteY152" fmla="*/ 374096 h 828591"/>
                <a:gd name="connsiteX153" fmla="*/ 594615 w 896970"/>
                <a:gd name="connsiteY153" fmla="*/ 374377 h 828591"/>
                <a:gd name="connsiteX154" fmla="*/ 592644 w 896970"/>
                <a:gd name="connsiteY154" fmla="*/ 377837 h 828591"/>
                <a:gd name="connsiteX155" fmla="*/ 592563 w 896970"/>
                <a:gd name="connsiteY155" fmla="*/ 378279 h 828591"/>
                <a:gd name="connsiteX156" fmla="*/ 591839 w 896970"/>
                <a:gd name="connsiteY156" fmla="*/ 380331 h 828591"/>
                <a:gd name="connsiteX157" fmla="*/ 591317 w 896970"/>
                <a:gd name="connsiteY157" fmla="*/ 382985 h 828591"/>
                <a:gd name="connsiteX158" fmla="*/ 591236 w 896970"/>
                <a:gd name="connsiteY158" fmla="*/ 383347 h 828591"/>
                <a:gd name="connsiteX159" fmla="*/ 590954 w 896970"/>
                <a:gd name="connsiteY159" fmla="*/ 388858 h 828591"/>
                <a:gd name="connsiteX160" fmla="*/ 591115 w 896970"/>
                <a:gd name="connsiteY160" fmla="*/ 391794 h 828591"/>
                <a:gd name="connsiteX161" fmla="*/ 591196 w 896970"/>
                <a:gd name="connsiteY161" fmla="*/ 392759 h 828591"/>
                <a:gd name="connsiteX162" fmla="*/ 595017 w 896970"/>
                <a:gd name="connsiteY162" fmla="*/ 406516 h 828591"/>
                <a:gd name="connsiteX163" fmla="*/ 587817 w 896970"/>
                <a:gd name="connsiteY163" fmla="*/ 419226 h 828591"/>
                <a:gd name="connsiteX164" fmla="*/ 575026 w 896970"/>
                <a:gd name="connsiteY164" fmla="*/ 412026 h 828591"/>
                <a:gd name="connsiteX165" fmla="*/ 571486 w 896970"/>
                <a:gd name="connsiteY165" fmla="*/ 376791 h 828591"/>
                <a:gd name="connsiteX166" fmla="*/ 605756 w 896970"/>
                <a:gd name="connsiteY166" fmla="*/ 349198 h 828591"/>
                <a:gd name="connsiteX167" fmla="*/ 642842 w 896970"/>
                <a:gd name="connsiteY167" fmla="*/ 389662 h 828591"/>
                <a:gd name="connsiteX168" fmla="*/ 635722 w 896970"/>
                <a:gd name="connsiteY168" fmla="*/ 402413 h 82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896970" h="828591">
                  <a:moveTo>
                    <a:pt x="841543" y="512543"/>
                  </a:moveTo>
                  <a:cubicBezTo>
                    <a:pt x="790138" y="404505"/>
                    <a:pt x="738773" y="296506"/>
                    <a:pt x="687369" y="188467"/>
                  </a:cubicBezTo>
                  <a:cubicBezTo>
                    <a:pt x="674940" y="162282"/>
                    <a:pt x="662712" y="136017"/>
                    <a:pt x="650002" y="109992"/>
                  </a:cubicBezTo>
                  <a:cubicBezTo>
                    <a:pt x="639785" y="89036"/>
                    <a:pt x="628885" y="67758"/>
                    <a:pt x="614042" y="49618"/>
                  </a:cubicBezTo>
                  <a:cubicBezTo>
                    <a:pt x="599481" y="31960"/>
                    <a:pt x="581542" y="18123"/>
                    <a:pt x="559621" y="11004"/>
                  </a:cubicBezTo>
                  <a:cubicBezTo>
                    <a:pt x="538504" y="4166"/>
                    <a:pt x="516059" y="2557"/>
                    <a:pt x="493937" y="3120"/>
                  </a:cubicBezTo>
                  <a:cubicBezTo>
                    <a:pt x="445750" y="4367"/>
                    <a:pt x="399332" y="17600"/>
                    <a:pt x="352795" y="29024"/>
                  </a:cubicBezTo>
                  <a:cubicBezTo>
                    <a:pt x="303964" y="41010"/>
                    <a:pt x="255254" y="53077"/>
                    <a:pt x="206705" y="66391"/>
                  </a:cubicBezTo>
                  <a:cubicBezTo>
                    <a:pt x="163747" y="78176"/>
                    <a:pt x="120789" y="90726"/>
                    <a:pt x="79078" y="106493"/>
                  </a:cubicBezTo>
                  <a:cubicBezTo>
                    <a:pt x="53336" y="116187"/>
                    <a:pt x="24737" y="126926"/>
                    <a:pt x="3017" y="144664"/>
                  </a:cubicBezTo>
                  <a:cubicBezTo>
                    <a:pt x="14721" y="182032"/>
                    <a:pt x="32741" y="217629"/>
                    <a:pt x="49876" y="252703"/>
                  </a:cubicBezTo>
                  <a:cubicBezTo>
                    <a:pt x="91587" y="338257"/>
                    <a:pt x="137120" y="422162"/>
                    <a:pt x="173441" y="510210"/>
                  </a:cubicBezTo>
                  <a:cubicBezTo>
                    <a:pt x="217726" y="617243"/>
                    <a:pt x="257587" y="726327"/>
                    <a:pt x="312089" y="828775"/>
                  </a:cubicBezTo>
                  <a:cubicBezTo>
                    <a:pt x="312612" y="828614"/>
                    <a:pt x="313135" y="828333"/>
                    <a:pt x="313779" y="828172"/>
                  </a:cubicBezTo>
                  <a:cubicBezTo>
                    <a:pt x="355248" y="817352"/>
                    <a:pt x="396678" y="806090"/>
                    <a:pt x="437947" y="794546"/>
                  </a:cubicBezTo>
                  <a:cubicBezTo>
                    <a:pt x="578003" y="755208"/>
                    <a:pt x="716812" y="711646"/>
                    <a:pt x="855902" y="669050"/>
                  </a:cubicBezTo>
                  <a:cubicBezTo>
                    <a:pt x="867607" y="665510"/>
                    <a:pt x="873118" y="681841"/>
                    <a:pt x="864229" y="687673"/>
                  </a:cubicBezTo>
                  <a:cubicBezTo>
                    <a:pt x="866361" y="718122"/>
                    <a:pt x="859683" y="757782"/>
                    <a:pt x="834665" y="776244"/>
                  </a:cubicBezTo>
                  <a:cubicBezTo>
                    <a:pt x="828551" y="780668"/>
                    <a:pt x="821793" y="784128"/>
                    <a:pt x="814674" y="787064"/>
                  </a:cubicBezTo>
                  <a:cubicBezTo>
                    <a:pt x="818053" y="794626"/>
                    <a:pt x="821230" y="802148"/>
                    <a:pt x="824368" y="809870"/>
                  </a:cubicBezTo>
                  <a:cubicBezTo>
                    <a:pt x="848059" y="799131"/>
                    <a:pt x="868291" y="784490"/>
                    <a:pt x="881001" y="760799"/>
                  </a:cubicBezTo>
                  <a:cubicBezTo>
                    <a:pt x="892988" y="738434"/>
                    <a:pt x="897412" y="712410"/>
                    <a:pt x="896890" y="687311"/>
                  </a:cubicBezTo>
                  <a:cubicBezTo>
                    <a:pt x="895844" y="625288"/>
                    <a:pt x="867647" y="567487"/>
                    <a:pt x="841543" y="512543"/>
                  </a:cubicBezTo>
                  <a:close/>
                  <a:moveTo>
                    <a:pt x="366752" y="494081"/>
                  </a:moveTo>
                  <a:cubicBezTo>
                    <a:pt x="361443" y="495770"/>
                    <a:pt x="355409" y="492029"/>
                    <a:pt x="353961" y="486881"/>
                  </a:cubicBezTo>
                  <a:cubicBezTo>
                    <a:pt x="353157" y="483703"/>
                    <a:pt x="352191" y="480566"/>
                    <a:pt x="351025" y="477468"/>
                  </a:cubicBezTo>
                  <a:cubicBezTo>
                    <a:pt x="350945" y="477388"/>
                    <a:pt x="350945" y="477187"/>
                    <a:pt x="350864" y="476946"/>
                  </a:cubicBezTo>
                  <a:cubicBezTo>
                    <a:pt x="350784" y="476584"/>
                    <a:pt x="350422" y="476061"/>
                    <a:pt x="350261" y="475699"/>
                  </a:cubicBezTo>
                  <a:cubicBezTo>
                    <a:pt x="349738" y="474452"/>
                    <a:pt x="349094" y="473205"/>
                    <a:pt x="348491" y="471958"/>
                  </a:cubicBezTo>
                  <a:cubicBezTo>
                    <a:pt x="347324" y="469826"/>
                    <a:pt x="346077" y="467614"/>
                    <a:pt x="344589" y="465643"/>
                  </a:cubicBezTo>
                  <a:cubicBezTo>
                    <a:pt x="344509" y="465482"/>
                    <a:pt x="344428" y="465362"/>
                    <a:pt x="344308" y="465281"/>
                  </a:cubicBezTo>
                  <a:cubicBezTo>
                    <a:pt x="344147" y="464999"/>
                    <a:pt x="343946" y="464758"/>
                    <a:pt x="343785" y="464477"/>
                  </a:cubicBezTo>
                  <a:cubicBezTo>
                    <a:pt x="343061" y="463672"/>
                    <a:pt x="342377" y="462868"/>
                    <a:pt x="341572" y="462184"/>
                  </a:cubicBezTo>
                  <a:cubicBezTo>
                    <a:pt x="340849" y="461460"/>
                    <a:pt x="340165" y="460776"/>
                    <a:pt x="339441" y="460133"/>
                  </a:cubicBezTo>
                  <a:cubicBezTo>
                    <a:pt x="339521" y="460294"/>
                    <a:pt x="339079" y="460213"/>
                    <a:pt x="338475" y="459529"/>
                  </a:cubicBezTo>
                  <a:cubicBezTo>
                    <a:pt x="337309" y="458725"/>
                    <a:pt x="336263" y="458001"/>
                    <a:pt x="335016" y="457397"/>
                  </a:cubicBezTo>
                  <a:cubicBezTo>
                    <a:pt x="334935" y="457317"/>
                    <a:pt x="334855" y="457317"/>
                    <a:pt x="334735" y="457237"/>
                  </a:cubicBezTo>
                  <a:cubicBezTo>
                    <a:pt x="334735" y="457237"/>
                    <a:pt x="334735" y="457237"/>
                    <a:pt x="334654" y="457237"/>
                  </a:cubicBezTo>
                  <a:cubicBezTo>
                    <a:pt x="333930" y="456955"/>
                    <a:pt x="333246" y="456794"/>
                    <a:pt x="332522" y="456633"/>
                  </a:cubicBezTo>
                  <a:cubicBezTo>
                    <a:pt x="331999" y="456472"/>
                    <a:pt x="331557" y="456351"/>
                    <a:pt x="331114" y="456271"/>
                  </a:cubicBezTo>
                  <a:lnTo>
                    <a:pt x="328621" y="456271"/>
                  </a:lnTo>
                  <a:cubicBezTo>
                    <a:pt x="327575" y="456553"/>
                    <a:pt x="326569" y="456794"/>
                    <a:pt x="325604" y="457076"/>
                  </a:cubicBezTo>
                  <a:cubicBezTo>
                    <a:pt x="325523" y="457156"/>
                    <a:pt x="325443" y="457156"/>
                    <a:pt x="325323" y="457237"/>
                  </a:cubicBezTo>
                  <a:cubicBezTo>
                    <a:pt x="324719" y="457518"/>
                    <a:pt x="324156" y="457840"/>
                    <a:pt x="323633" y="458202"/>
                  </a:cubicBezTo>
                  <a:cubicBezTo>
                    <a:pt x="323472" y="458283"/>
                    <a:pt x="323352" y="458363"/>
                    <a:pt x="323271" y="458363"/>
                  </a:cubicBezTo>
                  <a:cubicBezTo>
                    <a:pt x="322829" y="458725"/>
                    <a:pt x="322466" y="459087"/>
                    <a:pt x="322105" y="459408"/>
                  </a:cubicBezTo>
                  <a:cubicBezTo>
                    <a:pt x="321582" y="459931"/>
                    <a:pt x="321059" y="460575"/>
                    <a:pt x="320496" y="461098"/>
                  </a:cubicBezTo>
                  <a:cubicBezTo>
                    <a:pt x="320496" y="461178"/>
                    <a:pt x="320496" y="461178"/>
                    <a:pt x="320415" y="461178"/>
                  </a:cubicBezTo>
                  <a:cubicBezTo>
                    <a:pt x="319611" y="462425"/>
                    <a:pt x="318887" y="463672"/>
                    <a:pt x="318284" y="464999"/>
                  </a:cubicBezTo>
                  <a:cubicBezTo>
                    <a:pt x="318203" y="465804"/>
                    <a:pt x="317921" y="466166"/>
                    <a:pt x="317841" y="466166"/>
                  </a:cubicBezTo>
                  <a:cubicBezTo>
                    <a:pt x="317559" y="466890"/>
                    <a:pt x="317318" y="467695"/>
                    <a:pt x="317036" y="468379"/>
                  </a:cubicBezTo>
                  <a:cubicBezTo>
                    <a:pt x="316594" y="469786"/>
                    <a:pt x="316433" y="471113"/>
                    <a:pt x="316152" y="472481"/>
                  </a:cubicBezTo>
                  <a:cubicBezTo>
                    <a:pt x="316152" y="472561"/>
                    <a:pt x="316152" y="472642"/>
                    <a:pt x="316152" y="472642"/>
                  </a:cubicBezTo>
                  <a:cubicBezTo>
                    <a:pt x="316071" y="473245"/>
                    <a:pt x="315870" y="474412"/>
                    <a:pt x="315870" y="474854"/>
                  </a:cubicBezTo>
                  <a:cubicBezTo>
                    <a:pt x="315790" y="475900"/>
                    <a:pt x="315709" y="476906"/>
                    <a:pt x="315709" y="477871"/>
                  </a:cubicBezTo>
                  <a:cubicBezTo>
                    <a:pt x="315709" y="480002"/>
                    <a:pt x="315790" y="482134"/>
                    <a:pt x="315991" y="484266"/>
                  </a:cubicBezTo>
                  <a:cubicBezTo>
                    <a:pt x="316071" y="484548"/>
                    <a:pt x="316071" y="484870"/>
                    <a:pt x="316071" y="485232"/>
                  </a:cubicBezTo>
                  <a:cubicBezTo>
                    <a:pt x="316071" y="485393"/>
                    <a:pt x="316152" y="485594"/>
                    <a:pt x="316152" y="485755"/>
                  </a:cubicBezTo>
                  <a:lnTo>
                    <a:pt x="316152" y="486036"/>
                  </a:lnTo>
                  <a:cubicBezTo>
                    <a:pt x="316152" y="486116"/>
                    <a:pt x="316232" y="486318"/>
                    <a:pt x="316232" y="486318"/>
                  </a:cubicBezTo>
                  <a:cubicBezTo>
                    <a:pt x="316393" y="487564"/>
                    <a:pt x="316675" y="488731"/>
                    <a:pt x="316835" y="489938"/>
                  </a:cubicBezTo>
                  <a:cubicBezTo>
                    <a:pt x="317439" y="492673"/>
                    <a:pt x="318163" y="495448"/>
                    <a:pt x="319048" y="498183"/>
                  </a:cubicBezTo>
                  <a:cubicBezTo>
                    <a:pt x="320737" y="503694"/>
                    <a:pt x="316996" y="509204"/>
                    <a:pt x="311848" y="510894"/>
                  </a:cubicBezTo>
                  <a:cubicBezTo>
                    <a:pt x="306337" y="512663"/>
                    <a:pt x="300666" y="508842"/>
                    <a:pt x="299057" y="503694"/>
                  </a:cubicBezTo>
                  <a:cubicBezTo>
                    <a:pt x="295236" y="491185"/>
                    <a:pt x="293546" y="477791"/>
                    <a:pt x="296563" y="464919"/>
                  </a:cubicBezTo>
                  <a:cubicBezTo>
                    <a:pt x="298695" y="455587"/>
                    <a:pt x="303763" y="447181"/>
                    <a:pt x="311486" y="441469"/>
                  </a:cubicBezTo>
                  <a:cubicBezTo>
                    <a:pt x="318404" y="436240"/>
                    <a:pt x="327092" y="434711"/>
                    <a:pt x="335539" y="436160"/>
                  </a:cubicBezTo>
                  <a:cubicBezTo>
                    <a:pt x="356938" y="439539"/>
                    <a:pt x="368924" y="462506"/>
                    <a:pt x="373871" y="481330"/>
                  </a:cubicBezTo>
                  <a:cubicBezTo>
                    <a:pt x="375480" y="487001"/>
                    <a:pt x="372102" y="492311"/>
                    <a:pt x="366752" y="494081"/>
                  </a:cubicBezTo>
                  <a:close/>
                  <a:moveTo>
                    <a:pt x="494862" y="518416"/>
                  </a:moveTo>
                  <a:cubicBezTo>
                    <a:pt x="489432" y="519743"/>
                    <a:pt x="483680" y="519019"/>
                    <a:pt x="478451" y="517088"/>
                  </a:cubicBezTo>
                  <a:cubicBezTo>
                    <a:pt x="475153" y="515922"/>
                    <a:pt x="472056" y="514434"/>
                    <a:pt x="469039" y="512663"/>
                  </a:cubicBezTo>
                  <a:cubicBezTo>
                    <a:pt x="464694" y="510009"/>
                    <a:pt x="461598" y="505987"/>
                    <a:pt x="458661" y="501924"/>
                  </a:cubicBezTo>
                  <a:cubicBezTo>
                    <a:pt x="453513" y="494805"/>
                    <a:pt x="450054" y="486479"/>
                    <a:pt x="446957" y="478313"/>
                  </a:cubicBezTo>
                  <a:cubicBezTo>
                    <a:pt x="445548" y="474412"/>
                    <a:pt x="444100" y="470510"/>
                    <a:pt x="442693" y="466608"/>
                  </a:cubicBezTo>
                  <a:cubicBezTo>
                    <a:pt x="441888" y="464557"/>
                    <a:pt x="441084" y="462506"/>
                    <a:pt x="440400" y="460575"/>
                  </a:cubicBezTo>
                  <a:cubicBezTo>
                    <a:pt x="440239" y="460133"/>
                    <a:pt x="440118" y="459972"/>
                    <a:pt x="440118" y="459851"/>
                  </a:cubicBezTo>
                  <a:cubicBezTo>
                    <a:pt x="440038" y="459771"/>
                    <a:pt x="440038" y="459690"/>
                    <a:pt x="439837" y="459408"/>
                  </a:cubicBezTo>
                  <a:cubicBezTo>
                    <a:pt x="439475" y="458524"/>
                    <a:pt x="439032" y="457639"/>
                    <a:pt x="438670" y="456754"/>
                  </a:cubicBezTo>
                  <a:cubicBezTo>
                    <a:pt x="436177" y="451444"/>
                    <a:pt x="437263" y="445853"/>
                    <a:pt x="442291" y="442555"/>
                  </a:cubicBezTo>
                  <a:cubicBezTo>
                    <a:pt x="446715" y="439820"/>
                    <a:pt x="454196" y="441389"/>
                    <a:pt x="456489" y="446296"/>
                  </a:cubicBezTo>
                  <a:cubicBezTo>
                    <a:pt x="460310" y="454622"/>
                    <a:pt x="463247" y="463351"/>
                    <a:pt x="466505" y="471958"/>
                  </a:cubicBezTo>
                  <a:cubicBezTo>
                    <a:pt x="466947" y="473205"/>
                    <a:pt x="467470" y="474452"/>
                    <a:pt x="467913" y="475699"/>
                  </a:cubicBezTo>
                  <a:cubicBezTo>
                    <a:pt x="467913" y="475699"/>
                    <a:pt x="468435" y="477026"/>
                    <a:pt x="468637" y="477468"/>
                  </a:cubicBezTo>
                  <a:cubicBezTo>
                    <a:pt x="468717" y="477549"/>
                    <a:pt x="468717" y="477549"/>
                    <a:pt x="468797" y="477831"/>
                  </a:cubicBezTo>
                  <a:cubicBezTo>
                    <a:pt x="469079" y="478434"/>
                    <a:pt x="469320" y="479077"/>
                    <a:pt x="469602" y="479600"/>
                  </a:cubicBezTo>
                  <a:cubicBezTo>
                    <a:pt x="470044" y="480485"/>
                    <a:pt x="470487" y="481370"/>
                    <a:pt x="470929" y="482255"/>
                  </a:cubicBezTo>
                  <a:cubicBezTo>
                    <a:pt x="471814" y="484025"/>
                    <a:pt x="472699" y="485795"/>
                    <a:pt x="473665" y="487484"/>
                  </a:cubicBezTo>
                  <a:cubicBezTo>
                    <a:pt x="474388" y="488530"/>
                    <a:pt x="475072" y="489696"/>
                    <a:pt x="475796" y="490782"/>
                  </a:cubicBezTo>
                  <a:cubicBezTo>
                    <a:pt x="475877" y="490782"/>
                    <a:pt x="476963" y="492110"/>
                    <a:pt x="476963" y="492311"/>
                  </a:cubicBezTo>
                  <a:cubicBezTo>
                    <a:pt x="477486" y="492834"/>
                    <a:pt x="478008" y="493478"/>
                    <a:pt x="478491" y="494000"/>
                  </a:cubicBezTo>
                  <a:cubicBezTo>
                    <a:pt x="478772" y="494362"/>
                    <a:pt x="478772" y="494443"/>
                    <a:pt x="478853" y="494523"/>
                  </a:cubicBezTo>
                  <a:cubicBezTo>
                    <a:pt x="478934" y="494603"/>
                    <a:pt x="478934" y="494523"/>
                    <a:pt x="479135" y="494603"/>
                  </a:cubicBezTo>
                  <a:cubicBezTo>
                    <a:pt x="480382" y="495408"/>
                    <a:pt x="481629" y="496132"/>
                    <a:pt x="482875" y="496735"/>
                  </a:cubicBezTo>
                  <a:cubicBezTo>
                    <a:pt x="483238" y="496896"/>
                    <a:pt x="483680" y="497097"/>
                    <a:pt x="484042" y="497258"/>
                  </a:cubicBezTo>
                  <a:cubicBezTo>
                    <a:pt x="485088" y="497620"/>
                    <a:pt x="486093" y="497982"/>
                    <a:pt x="487139" y="498224"/>
                  </a:cubicBezTo>
                  <a:cubicBezTo>
                    <a:pt x="487501" y="498304"/>
                    <a:pt x="487743" y="498385"/>
                    <a:pt x="488104" y="498505"/>
                  </a:cubicBezTo>
                  <a:lnTo>
                    <a:pt x="489432" y="498505"/>
                  </a:lnTo>
                  <a:cubicBezTo>
                    <a:pt x="489432" y="498505"/>
                    <a:pt x="489432" y="498505"/>
                    <a:pt x="489432" y="498585"/>
                  </a:cubicBezTo>
                  <a:cubicBezTo>
                    <a:pt x="489512" y="498505"/>
                    <a:pt x="489593" y="498505"/>
                    <a:pt x="489713" y="498505"/>
                  </a:cubicBezTo>
                  <a:lnTo>
                    <a:pt x="489995" y="498505"/>
                  </a:lnTo>
                  <a:cubicBezTo>
                    <a:pt x="490075" y="498425"/>
                    <a:pt x="490156" y="498425"/>
                    <a:pt x="490277" y="498344"/>
                  </a:cubicBezTo>
                  <a:cubicBezTo>
                    <a:pt x="490357" y="498344"/>
                    <a:pt x="490437" y="498264"/>
                    <a:pt x="490639" y="498264"/>
                  </a:cubicBezTo>
                  <a:cubicBezTo>
                    <a:pt x="490639" y="498183"/>
                    <a:pt x="490719" y="498183"/>
                    <a:pt x="490719" y="498103"/>
                  </a:cubicBezTo>
                  <a:cubicBezTo>
                    <a:pt x="490799" y="498103"/>
                    <a:pt x="490799" y="498103"/>
                    <a:pt x="490880" y="498023"/>
                  </a:cubicBezTo>
                  <a:cubicBezTo>
                    <a:pt x="491041" y="497862"/>
                    <a:pt x="491041" y="497862"/>
                    <a:pt x="491161" y="497660"/>
                  </a:cubicBezTo>
                  <a:cubicBezTo>
                    <a:pt x="491161" y="497741"/>
                    <a:pt x="491161" y="497821"/>
                    <a:pt x="491161" y="497821"/>
                  </a:cubicBezTo>
                  <a:cubicBezTo>
                    <a:pt x="491242" y="497741"/>
                    <a:pt x="491322" y="497540"/>
                    <a:pt x="491523" y="497379"/>
                  </a:cubicBezTo>
                  <a:cubicBezTo>
                    <a:pt x="491604" y="497299"/>
                    <a:pt x="491684" y="497218"/>
                    <a:pt x="491684" y="497097"/>
                  </a:cubicBezTo>
                  <a:cubicBezTo>
                    <a:pt x="492207" y="496574"/>
                    <a:pt x="492127" y="496574"/>
                    <a:pt x="491966" y="496655"/>
                  </a:cubicBezTo>
                  <a:cubicBezTo>
                    <a:pt x="492127" y="496212"/>
                    <a:pt x="492489" y="495851"/>
                    <a:pt x="492770" y="495408"/>
                  </a:cubicBezTo>
                  <a:cubicBezTo>
                    <a:pt x="492851" y="494966"/>
                    <a:pt x="493132" y="494523"/>
                    <a:pt x="493293" y="494081"/>
                  </a:cubicBezTo>
                  <a:cubicBezTo>
                    <a:pt x="493575" y="493276"/>
                    <a:pt x="493736" y="492552"/>
                    <a:pt x="494017" y="491788"/>
                  </a:cubicBezTo>
                  <a:cubicBezTo>
                    <a:pt x="494540" y="489938"/>
                    <a:pt x="494821" y="488047"/>
                    <a:pt x="495184" y="486197"/>
                  </a:cubicBezTo>
                  <a:cubicBezTo>
                    <a:pt x="495264" y="485674"/>
                    <a:pt x="495264" y="485151"/>
                    <a:pt x="495344" y="484507"/>
                  </a:cubicBezTo>
                  <a:cubicBezTo>
                    <a:pt x="495425" y="483623"/>
                    <a:pt x="495505" y="482657"/>
                    <a:pt x="495505" y="481652"/>
                  </a:cubicBezTo>
                  <a:cubicBezTo>
                    <a:pt x="495666" y="479520"/>
                    <a:pt x="495666" y="477388"/>
                    <a:pt x="495666" y="475176"/>
                  </a:cubicBezTo>
                  <a:cubicBezTo>
                    <a:pt x="495586" y="470631"/>
                    <a:pt x="495143" y="466126"/>
                    <a:pt x="494701" y="461581"/>
                  </a:cubicBezTo>
                  <a:cubicBezTo>
                    <a:pt x="494701" y="461581"/>
                    <a:pt x="494701" y="461581"/>
                    <a:pt x="494621" y="461581"/>
                  </a:cubicBezTo>
                  <a:cubicBezTo>
                    <a:pt x="494621" y="461138"/>
                    <a:pt x="494540" y="460615"/>
                    <a:pt x="494460" y="460173"/>
                  </a:cubicBezTo>
                  <a:cubicBezTo>
                    <a:pt x="494299" y="459006"/>
                    <a:pt x="494098" y="457960"/>
                    <a:pt x="493937" y="456794"/>
                  </a:cubicBezTo>
                  <a:cubicBezTo>
                    <a:pt x="493494" y="454823"/>
                    <a:pt x="493132" y="452892"/>
                    <a:pt x="492690" y="450921"/>
                  </a:cubicBezTo>
                  <a:cubicBezTo>
                    <a:pt x="491885" y="447543"/>
                    <a:pt x="490920" y="444164"/>
                    <a:pt x="489593" y="440906"/>
                  </a:cubicBezTo>
                  <a:cubicBezTo>
                    <a:pt x="487461" y="435597"/>
                    <a:pt x="492006" y="429804"/>
                    <a:pt x="496873" y="428195"/>
                  </a:cubicBezTo>
                  <a:cubicBezTo>
                    <a:pt x="502544" y="426345"/>
                    <a:pt x="507612" y="430408"/>
                    <a:pt x="509583" y="435395"/>
                  </a:cubicBezTo>
                  <a:cubicBezTo>
                    <a:pt x="513405" y="445250"/>
                    <a:pt x="515013" y="456070"/>
                    <a:pt x="515899" y="466447"/>
                  </a:cubicBezTo>
                  <a:cubicBezTo>
                    <a:pt x="517387" y="483864"/>
                    <a:pt x="516502" y="513508"/>
                    <a:pt x="494862" y="518416"/>
                  </a:cubicBezTo>
                  <a:close/>
                  <a:moveTo>
                    <a:pt x="635722" y="402413"/>
                  </a:moveTo>
                  <a:cubicBezTo>
                    <a:pt x="630494" y="404102"/>
                    <a:pt x="624259" y="400442"/>
                    <a:pt x="623012" y="395213"/>
                  </a:cubicBezTo>
                  <a:cubicBezTo>
                    <a:pt x="622288" y="392477"/>
                    <a:pt x="621604" y="389702"/>
                    <a:pt x="620598" y="387047"/>
                  </a:cubicBezTo>
                  <a:cubicBezTo>
                    <a:pt x="620317" y="386444"/>
                    <a:pt x="620156" y="385801"/>
                    <a:pt x="619875" y="385197"/>
                  </a:cubicBezTo>
                  <a:cubicBezTo>
                    <a:pt x="619352" y="384232"/>
                    <a:pt x="618909" y="383146"/>
                    <a:pt x="618346" y="382181"/>
                  </a:cubicBezTo>
                  <a:cubicBezTo>
                    <a:pt x="617381" y="380210"/>
                    <a:pt x="616214" y="378440"/>
                    <a:pt x="614968" y="376751"/>
                  </a:cubicBezTo>
                  <a:cubicBezTo>
                    <a:pt x="614807" y="376469"/>
                    <a:pt x="614605" y="376228"/>
                    <a:pt x="614364" y="376026"/>
                  </a:cubicBezTo>
                  <a:cubicBezTo>
                    <a:pt x="613841" y="375303"/>
                    <a:pt x="613198" y="374699"/>
                    <a:pt x="612514" y="374056"/>
                  </a:cubicBezTo>
                  <a:cubicBezTo>
                    <a:pt x="611991" y="373533"/>
                    <a:pt x="611468" y="373090"/>
                    <a:pt x="610825" y="372527"/>
                  </a:cubicBezTo>
                  <a:cubicBezTo>
                    <a:pt x="610744" y="372447"/>
                    <a:pt x="610543" y="372366"/>
                    <a:pt x="610382" y="372246"/>
                  </a:cubicBezTo>
                  <a:cubicBezTo>
                    <a:pt x="609779" y="371803"/>
                    <a:pt x="609054" y="371441"/>
                    <a:pt x="608250" y="371079"/>
                  </a:cubicBezTo>
                  <a:cubicBezTo>
                    <a:pt x="608250" y="370999"/>
                    <a:pt x="607968" y="370918"/>
                    <a:pt x="607526" y="370637"/>
                  </a:cubicBezTo>
                  <a:cubicBezTo>
                    <a:pt x="607445" y="370556"/>
                    <a:pt x="607245" y="370476"/>
                    <a:pt x="607164" y="370476"/>
                  </a:cubicBezTo>
                  <a:cubicBezTo>
                    <a:pt x="607084" y="370395"/>
                    <a:pt x="606883" y="370395"/>
                    <a:pt x="606722" y="370315"/>
                  </a:cubicBezTo>
                  <a:cubicBezTo>
                    <a:pt x="606118" y="370154"/>
                    <a:pt x="605555" y="369953"/>
                    <a:pt x="604872" y="369792"/>
                  </a:cubicBezTo>
                  <a:cubicBezTo>
                    <a:pt x="604791" y="369792"/>
                    <a:pt x="604791" y="369792"/>
                    <a:pt x="604711" y="369792"/>
                  </a:cubicBezTo>
                  <a:cubicBezTo>
                    <a:pt x="604107" y="369712"/>
                    <a:pt x="603303" y="369712"/>
                    <a:pt x="603182" y="369712"/>
                  </a:cubicBezTo>
                  <a:cubicBezTo>
                    <a:pt x="602740" y="369712"/>
                    <a:pt x="602297" y="369792"/>
                    <a:pt x="601855" y="369792"/>
                  </a:cubicBezTo>
                  <a:cubicBezTo>
                    <a:pt x="601332" y="369872"/>
                    <a:pt x="600688" y="370074"/>
                    <a:pt x="600165" y="370235"/>
                  </a:cubicBezTo>
                  <a:cubicBezTo>
                    <a:pt x="600085" y="370315"/>
                    <a:pt x="600085" y="370315"/>
                    <a:pt x="600004" y="370315"/>
                  </a:cubicBezTo>
                  <a:cubicBezTo>
                    <a:pt x="600004" y="370315"/>
                    <a:pt x="599924" y="370315"/>
                    <a:pt x="599844" y="370395"/>
                  </a:cubicBezTo>
                  <a:cubicBezTo>
                    <a:pt x="599763" y="370395"/>
                    <a:pt x="599562" y="370395"/>
                    <a:pt x="599481" y="370476"/>
                  </a:cubicBezTo>
                  <a:cubicBezTo>
                    <a:pt x="599120" y="370556"/>
                    <a:pt x="598878" y="370758"/>
                    <a:pt x="598597" y="370838"/>
                  </a:cubicBezTo>
                  <a:cubicBezTo>
                    <a:pt x="598154" y="371119"/>
                    <a:pt x="597631" y="371441"/>
                    <a:pt x="597189" y="371723"/>
                  </a:cubicBezTo>
                  <a:cubicBezTo>
                    <a:pt x="596827" y="372085"/>
                    <a:pt x="596384" y="372447"/>
                    <a:pt x="596022" y="372769"/>
                  </a:cubicBezTo>
                  <a:cubicBezTo>
                    <a:pt x="595580" y="373211"/>
                    <a:pt x="595218" y="373653"/>
                    <a:pt x="594776" y="374096"/>
                  </a:cubicBezTo>
                  <a:cubicBezTo>
                    <a:pt x="594776" y="374176"/>
                    <a:pt x="594695" y="374257"/>
                    <a:pt x="594615" y="374377"/>
                  </a:cubicBezTo>
                  <a:cubicBezTo>
                    <a:pt x="593890" y="375544"/>
                    <a:pt x="593287" y="376670"/>
                    <a:pt x="592644" y="377837"/>
                  </a:cubicBezTo>
                  <a:cubicBezTo>
                    <a:pt x="592644" y="377997"/>
                    <a:pt x="592563" y="378199"/>
                    <a:pt x="592563" y="378279"/>
                  </a:cubicBezTo>
                  <a:cubicBezTo>
                    <a:pt x="592282" y="379003"/>
                    <a:pt x="592121" y="379687"/>
                    <a:pt x="591839" y="380331"/>
                  </a:cubicBezTo>
                  <a:cubicBezTo>
                    <a:pt x="591678" y="381215"/>
                    <a:pt x="591477" y="382100"/>
                    <a:pt x="591317" y="382985"/>
                  </a:cubicBezTo>
                  <a:cubicBezTo>
                    <a:pt x="591236" y="383065"/>
                    <a:pt x="591236" y="383146"/>
                    <a:pt x="591236" y="383347"/>
                  </a:cubicBezTo>
                  <a:cubicBezTo>
                    <a:pt x="591075" y="385197"/>
                    <a:pt x="590954" y="386967"/>
                    <a:pt x="590954" y="388858"/>
                  </a:cubicBezTo>
                  <a:cubicBezTo>
                    <a:pt x="591035" y="389823"/>
                    <a:pt x="591035" y="390829"/>
                    <a:pt x="591115" y="391794"/>
                  </a:cubicBezTo>
                  <a:cubicBezTo>
                    <a:pt x="591196" y="392156"/>
                    <a:pt x="591196" y="392397"/>
                    <a:pt x="591196" y="392759"/>
                  </a:cubicBezTo>
                  <a:cubicBezTo>
                    <a:pt x="592081" y="397466"/>
                    <a:pt x="593328" y="402091"/>
                    <a:pt x="595017" y="406516"/>
                  </a:cubicBezTo>
                  <a:cubicBezTo>
                    <a:pt x="597068" y="411946"/>
                    <a:pt x="592724" y="417617"/>
                    <a:pt x="587817" y="419226"/>
                  </a:cubicBezTo>
                  <a:cubicBezTo>
                    <a:pt x="582146" y="421076"/>
                    <a:pt x="576997" y="417094"/>
                    <a:pt x="575026" y="412026"/>
                  </a:cubicBezTo>
                  <a:cubicBezTo>
                    <a:pt x="570762" y="400844"/>
                    <a:pt x="568993" y="388576"/>
                    <a:pt x="571486" y="376791"/>
                  </a:cubicBezTo>
                  <a:cubicBezTo>
                    <a:pt x="574784" y="361184"/>
                    <a:pt x="588903" y="347227"/>
                    <a:pt x="605756" y="349198"/>
                  </a:cubicBezTo>
                  <a:cubicBezTo>
                    <a:pt x="626512" y="351611"/>
                    <a:pt x="638417" y="370758"/>
                    <a:pt x="642842" y="389662"/>
                  </a:cubicBezTo>
                  <a:cubicBezTo>
                    <a:pt x="644209" y="395293"/>
                    <a:pt x="641192" y="400603"/>
                    <a:pt x="635722" y="40241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/>
            <p:cNvSpPr/>
            <p:nvPr/>
          </p:nvSpPr>
          <p:spPr>
            <a:xfrm>
              <a:off x="6347088" y="3020231"/>
              <a:ext cx="96535" cy="144802"/>
            </a:xfrm>
            <a:custGeom>
              <a:avLst/>
              <a:gdLst>
                <a:gd name="connsiteX0" fmla="*/ 94966 w 96534"/>
                <a:gd name="connsiteY0" fmla="*/ 118577 h 144802"/>
                <a:gd name="connsiteX1" fmla="*/ 83422 w 96534"/>
                <a:gd name="connsiteY1" fmla="*/ 111659 h 144802"/>
                <a:gd name="connsiteX2" fmla="*/ 58484 w 96534"/>
                <a:gd name="connsiteY2" fmla="*/ 110251 h 144802"/>
                <a:gd name="connsiteX3" fmla="*/ 45170 w 96534"/>
                <a:gd name="connsiteY3" fmla="*/ 134465 h 144802"/>
                <a:gd name="connsiteX4" fmla="*/ 41992 w 96534"/>
                <a:gd name="connsiteY4" fmla="*/ 141906 h 144802"/>
                <a:gd name="connsiteX5" fmla="*/ 3017 w 96534"/>
                <a:gd name="connsiteY5" fmla="*/ 18986 h 144802"/>
                <a:gd name="connsiteX6" fmla="*/ 36321 w 96534"/>
                <a:gd name="connsiteY6" fmla="*/ 8769 h 144802"/>
                <a:gd name="connsiteX7" fmla="*/ 56191 w 96534"/>
                <a:gd name="connsiteY7" fmla="*/ 3017 h 144802"/>
                <a:gd name="connsiteX8" fmla="*/ 94966 w 96534"/>
                <a:gd name="connsiteY8" fmla="*/ 118577 h 14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534" h="144802">
                  <a:moveTo>
                    <a:pt x="94966" y="118577"/>
                  </a:moveTo>
                  <a:cubicBezTo>
                    <a:pt x="91145" y="116284"/>
                    <a:pt x="87243" y="113952"/>
                    <a:pt x="83422" y="111659"/>
                  </a:cubicBezTo>
                  <a:cubicBezTo>
                    <a:pt x="75418" y="106953"/>
                    <a:pt x="66569" y="103574"/>
                    <a:pt x="58484" y="110251"/>
                  </a:cubicBezTo>
                  <a:cubicBezTo>
                    <a:pt x="51485" y="116123"/>
                    <a:pt x="48710" y="126501"/>
                    <a:pt x="45170" y="134465"/>
                  </a:cubicBezTo>
                  <a:cubicBezTo>
                    <a:pt x="44124" y="136959"/>
                    <a:pt x="43038" y="139453"/>
                    <a:pt x="41992" y="141906"/>
                  </a:cubicBezTo>
                  <a:cubicBezTo>
                    <a:pt x="28960" y="100920"/>
                    <a:pt x="15968" y="59972"/>
                    <a:pt x="3017" y="18986"/>
                  </a:cubicBezTo>
                  <a:cubicBezTo>
                    <a:pt x="14118" y="15606"/>
                    <a:pt x="25220" y="12147"/>
                    <a:pt x="36321" y="8769"/>
                  </a:cubicBezTo>
                  <a:cubicBezTo>
                    <a:pt x="42797" y="6798"/>
                    <a:pt x="49474" y="5028"/>
                    <a:pt x="56191" y="3017"/>
                  </a:cubicBezTo>
                  <a:cubicBezTo>
                    <a:pt x="72884" y="40103"/>
                    <a:pt x="85835" y="78917"/>
                    <a:pt x="94966" y="118577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多边形: 形状 89"/>
            <p:cNvSpPr/>
            <p:nvPr/>
          </p:nvSpPr>
          <p:spPr>
            <a:xfrm>
              <a:off x="5559323" y="2493955"/>
              <a:ext cx="780324" cy="711945"/>
            </a:xfrm>
            <a:custGeom>
              <a:avLst/>
              <a:gdLst>
                <a:gd name="connsiteX0" fmla="*/ 779961 w 780323"/>
                <a:gd name="connsiteY0" fmla="*/ 579531 h 711944"/>
                <a:gd name="connsiteX1" fmla="*/ 402470 w 780323"/>
                <a:gd name="connsiteY1" fmla="*/ 687127 h 711944"/>
                <a:gd name="connsiteX2" fmla="*/ 299499 w 780323"/>
                <a:gd name="connsiteY2" fmla="*/ 709773 h 711944"/>
                <a:gd name="connsiteX3" fmla="*/ 74774 w 780323"/>
                <a:gd name="connsiteY3" fmla="*/ 177021 h 711944"/>
                <a:gd name="connsiteX4" fmla="*/ 8125 w 780323"/>
                <a:gd name="connsiteY4" fmla="*/ 34471 h 711944"/>
                <a:gd name="connsiteX5" fmla="*/ 5390 w 780323"/>
                <a:gd name="connsiteY5" fmla="*/ 27714 h 711944"/>
                <a:gd name="connsiteX6" fmla="*/ 5309 w 780323"/>
                <a:gd name="connsiteY6" fmla="*/ 27633 h 711944"/>
                <a:gd name="connsiteX7" fmla="*/ 4344 w 780323"/>
                <a:gd name="connsiteY7" fmla="*/ 26024 h 711944"/>
                <a:gd name="connsiteX8" fmla="*/ 3620 w 780323"/>
                <a:gd name="connsiteY8" fmla="*/ 24697 h 711944"/>
                <a:gd name="connsiteX9" fmla="*/ 3620 w 780323"/>
                <a:gd name="connsiteY9" fmla="*/ 24536 h 711944"/>
                <a:gd name="connsiteX10" fmla="*/ 3097 w 780323"/>
                <a:gd name="connsiteY10" fmla="*/ 22927 h 711944"/>
                <a:gd name="connsiteX11" fmla="*/ 3017 w 780323"/>
                <a:gd name="connsiteY11" fmla="*/ 22404 h 711944"/>
                <a:gd name="connsiteX12" fmla="*/ 3017 w 780323"/>
                <a:gd name="connsiteY12" fmla="*/ 19991 h 711944"/>
                <a:gd name="connsiteX13" fmla="*/ 3177 w 780323"/>
                <a:gd name="connsiteY13" fmla="*/ 19186 h 711944"/>
                <a:gd name="connsiteX14" fmla="*/ 4063 w 780323"/>
                <a:gd name="connsiteY14" fmla="*/ 16451 h 711944"/>
                <a:gd name="connsiteX15" fmla="*/ 4665 w 780323"/>
                <a:gd name="connsiteY15" fmla="*/ 15124 h 711944"/>
                <a:gd name="connsiteX16" fmla="*/ 6436 w 780323"/>
                <a:gd name="connsiteY16" fmla="*/ 12388 h 711944"/>
                <a:gd name="connsiteX17" fmla="*/ 7401 w 780323"/>
                <a:gd name="connsiteY17" fmla="*/ 11343 h 711944"/>
                <a:gd name="connsiteX18" fmla="*/ 9814 w 780323"/>
                <a:gd name="connsiteY18" fmla="*/ 8849 h 711944"/>
                <a:gd name="connsiteX19" fmla="*/ 11141 w 780323"/>
                <a:gd name="connsiteY19" fmla="*/ 7683 h 711944"/>
                <a:gd name="connsiteX20" fmla="*/ 11946 w 780323"/>
                <a:gd name="connsiteY20" fmla="*/ 7160 h 711944"/>
                <a:gd name="connsiteX21" fmla="*/ 12107 w 780323"/>
                <a:gd name="connsiteY21" fmla="*/ 7079 h 711944"/>
                <a:gd name="connsiteX22" fmla="*/ 13796 w 780323"/>
                <a:gd name="connsiteY22" fmla="*/ 5833 h 711944"/>
                <a:gd name="connsiteX23" fmla="*/ 16893 w 780323"/>
                <a:gd name="connsiteY23" fmla="*/ 4063 h 711944"/>
                <a:gd name="connsiteX24" fmla="*/ 18141 w 780323"/>
                <a:gd name="connsiteY24" fmla="*/ 3459 h 711944"/>
                <a:gd name="connsiteX25" fmla="*/ 19830 w 780323"/>
                <a:gd name="connsiteY25" fmla="*/ 3017 h 711944"/>
                <a:gd name="connsiteX26" fmla="*/ 254852 w 780323"/>
                <a:gd name="connsiteY26" fmla="*/ 533798 h 711944"/>
                <a:gd name="connsiteX27" fmla="*/ 313336 w 780323"/>
                <a:gd name="connsiteY27" fmla="*/ 678640 h 711944"/>
                <a:gd name="connsiteX28" fmla="*/ 321582 w 780323"/>
                <a:gd name="connsiteY28" fmla="*/ 685398 h 711944"/>
                <a:gd name="connsiteX29" fmla="*/ 329144 w 780323"/>
                <a:gd name="connsiteY29" fmla="*/ 686122 h 711944"/>
                <a:gd name="connsiteX30" fmla="*/ 753334 w 780323"/>
                <a:gd name="connsiteY30" fmla="*/ 556725 h 711944"/>
                <a:gd name="connsiteX31" fmla="*/ 770992 w 780323"/>
                <a:gd name="connsiteY31" fmla="*/ 551415 h 711944"/>
                <a:gd name="connsiteX32" fmla="*/ 779961 w 780323"/>
                <a:gd name="connsiteY32" fmla="*/ 579531 h 7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80323" h="711944">
                  <a:moveTo>
                    <a:pt x="779961" y="579531"/>
                  </a:moveTo>
                  <a:cubicBezTo>
                    <a:pt x="656156" y="621966"/>
                    <a:pt x="529936" y="657443"/>
                    <a:pt x="402470" y="687127"/>
                  </a:cubicBezTo>
                  <a:cubicBezTo>
                    <a:pt x="368200" y="695132"/>
                    <a:pt x="333930" y="702654"/>
                    <a:pt x="299499" y="709773"/>
                  </a:cubicBezTo>
                  <a:cubicBezTo>
                    <a:pt x="230799" y="529695"/>
                    <a:pt x="155180" y="352232"/>
                    <a:pt x="74774" y="177021"/>
                  </a:cubicBezTo>
                  <a:cubicBezTo>
                    <a:pt x="52933" y="129357"/>
                    <a:pt x="30650" y="81853"/>
                    <a:pt x="8125" y="34471"/>
                  </a:cubicBezTo>
                  <a:cubicBezTo>
                    <a:pt x="7964" y="32058"/>
                    <a:pt x="7079" y="29765"/>
                    <a:pt x="5390" y="27714"/>
                  </a:cubicBezTo>
                  <a:cubicBezTo>
                    <a:pt x="5309" y="27633"/>
                    <a:pt x="5390" y="27714"/>
                    <a:pt x="5309" y="27633"/>
                  </a:cubicBezTo>
                  <a:cubicBezTo>
                    <a:pt x="5028" y="27110"/>
                    <a:pt x="4585" y="26587"/>
                    <a:pt x="4344" y="26024"/>
                  </a:cubicBezTo>
                  <a:cubicBezTo>
                    <a:pt x="4063" y="25582"/>
                    <a:pt x="3902" y="25139"/>
                    <a:pt x="3620" y="24697"/>
                  </a:cubicBezTo>
                  <a:cubicBezTo>
                    <a:pt x="3620" y="24616"/>
                    <a:pt x="3620" y="24616"/>
                    <a:pt x="3620" y="24536"/>
                  </a:cubicBezTo>
                  <a:cubicBezTo>
                    <a:pt x="3459" y="24013"/>
                    <a:pt x="3258" y="23490"/>
                    <a:pt x="3097" y="22927"/>
                  </a:cubicBezTo>
                  <a:cubicBezTo>
                    <a:pt x="3097" y="22847"/>
                    <a:pt x="3097" y="22645"/>
                    <a:pt x="3017" y="22404"/>
                  </a:cubicBezTo>
                  <a:lnTo>
                    <a:pt x="3017" y="19991"/>
                  </a:lnTo>
                  <a:cubicBezTo>
                    <a:pt x="3097" y="19629"/>
                    <a:pt x="3177" y="19388"/>
                    <a:pt x="3177" y="19186"/>
                  </a:cubicBezTo>
                  <a:cubicBezTo>
                    <a:pt x="3338" y="18302"/>
                    <a:pt x="3902" y="17336"/>
                    <a:pt x="4063" y="16451"/>
                  </a:cubicBezTo>
                  <a:cubicBezTo>
                    <a:pt x="4223" y="16009"/>
                    <a:pt x="4505" y="15566"/>
                    <a:pt x="4665" y="15124"/>
                  </a:cubicBezTo>
                  <a:cubicBezTo>
                    <a:pt x="5269" y="14159"/>
                    <a:pt x="5913" y="13274"/>
                    <a:pt x="6436" y="12388"/>
                  </a:cubicBezTo>
                  <a:cubicBezTo>
                    <a:pt x="6797" y="12027"/>
                    <a:pt x="7039" y="11584"/>
                    <a:pt x="7401" y="11343"/>
                  </a:cubicBezTo>
                  <a:cubicBezTo>
                    <a:pt x="8205" y="10458"/>
                    <a:pt x="9010" y="9654"/>
                    <a:pt x="9814" y="8849"/>
                  </a:cubicBezTo>
                  <a:cubicBezTo>
                    <a:pt x="10257" y="8406"/>
                    <a:pt x="10699" y="8045"/>
                    <a:pt x="11141" y="7683"/>
                  </a:cubicBezTo>
                  <a:lnTo>
                    <a:pt x="11946" y="7160"/>
                  </a:lnTo>
                  <a:cubicBezTo>
                    <a:pt x="12027" y="7079"/>
                    <a:pt x="12027" y="6999"/>
                    <a:pt x="12107" y="7079"/>
                  </a:cubicBezTo>
                  <a:cubicBezTo>
                    <a:pt x="12710" y="6556"/>
                    <a:pt x="13273" y="6194"/>
                    <a:pt x="13796" y="5833"/>
                  </a:cubicBezTo>
                  <a:cubicBezTo>
                    <a:pt x="14761" y="5229"/>
                    <a:pt x="15848" y="4585"/>
                    <a:pt x="16893" y="4063"/>
                  </a:cubicBezTo>
                  <a:cubicBezTo>
                    <a:pt x="17255" y="3902"/>
                    <a:pt x="17698" y="3701"/>
                    <a:pt x="18141" y="3459"/>
                  </a:cubicBezTo>
                  <a:cubicBezTo>
                    <a:pt x="18663" y="3299"/>
                    <a:pt x="19307" y="3178"/>
                    <a:pt x="19830" y="3017"/>
                  </a:cubicBezTo>
                  <a:cubicBezTo>
                    <a:pt x="104338" y="177061"/>
                    <a:pt x="181204" y="354846"/>
                    <a:pt x="254852" y="533798"/>
                  </a:cubicBezTo>
                  <a:cubicBezTo>
                    <a:pt x="274641" y="581905"/>
                    <a:pt x="294190" y="630172"/>
                    <a:pt x="313336" y="678640"/>
                  </a:cubicBezTo>
                  <a:cubicBezTo>
                    <a:pt x="314864" y="682622"/>
                    <a:pt x="318123" y="684754"/>
                    <a:pt x="321582" y="685398"/>
                  </a:cubicBezTo>
                  <a:cubicBezTo>
                    <a:pt x="323633" y="686565"/>
                    <a:pt x="326207" y="687007"/>
                    <a:pt x="329144" y="686122"/>
                  </a:cubicBezTo>
                  <a:lnTo>
                    <a:pt x="753334" y="556725"/>
                  </a:lnTo>
                  <a:cubicBezTo>
                    <a:pt x="759287" y="554955"/>
                    <a:pt x="765160" y="553185"/>
                    <a:pt x="770992" y="551415"/>
                  </a:cubicBezTo>
                  <a:cubicBezTo>
                    <a:pt x="774008" y="560707"/>
                    <a:pt x="777025" y="570119"/>
                    <a:pt x="779961" y="579531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90"/>
            <p:cNvSpPr/>
            <p:nvPr/>
          </p:nvSpPr>
          <p:spPr>
            <a:xfrm>
              <a:off x="5905240" y="2920921"/>
              <a:ext cx="547031" cy="233293"/>
            </a:xfrm>
            <a:custGeom>
              <a:avLst/>
              <a:gdLst>
                <a:gd name="connsiteX0" fmla="*/ 546428 w 547031"/>
                <a:gd name="connsiteY0" fmla="*/ 3017 h 233292"/>
                <a:gd name="connsiteX1" fmla="*/ 543692 w 547031"/>
                <a:gd name="connsiteY1" fmla="*/ 31253 h 233292"/>
                <a:gd name="connsiteX2" fmla="*/ 524345 w 547031"/>
                <a:gd name="connsiteY2" fmla="*/ 68982 h 233292"/>
                <a:gd name="connsiteX3" fmla="*/ 503751 w 547031"/>
                <a:gd name="connsiteY3" fmla="*/ 79119 h 233292"/>
                <a:gd name="connsiteX4" fmla="*/ 499206 w 547031"/>
                <a:gd name="connsiteY4" fmla="*/ 80727 h 233292"/>
                <a:gd name="connsiteX5" fmla="*/ 464856 w 547031"/>
                <a:gd name="connsiteY5" fmla="*/ 90663 h 233292"/>
                <a:gd name="connsiteX6" fmla="*/ 398005 w 547031"/>
                <a:gd name="connsiteY6" fmla="*/ 110975 h 233292"/>
                <a:gd name="connsiteX7" fmla="*/ 128954 w 547031"/>
                <a:gd name="connsiteY7" fmla="*/ 193070 h 233292"/>
                <a:gd name="connsiteX8" fmla="*/ 3017 w 547031"/>
                <a:gd name="connsiteY8" fmla="*/ 231402 h 233292"/>
                <a:gd name="connsiteX9" fmla="*/ 17939 w 547031"/>
                <a:gd name="connsiteY9" fmla="*/ 157030 h 233292"/>
                <a:gd name="connsiteX10" fmla="*/ 22123 w 547031"/>
                <a:gd name="connsiteY10" fmla="*/ 156748 h 233292"/>
                <a:gd name="connsiteX11" fmla="*/ 442854 w 547031"/>
                <a:gd name="connsiteY11" fmla="*/ 34873 h 233292"/>
                <a:gd name="connsiteX12" fmla="*/ 546428 w 547031"/>
                <a:gd name="connsiteY12" fmla="*/ 3017 h 23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7031" h="233292">
                  <a:moveTo>
                    <a:pt x="546428" y="3017"/>
                  </a:moveTo>
                  <a:cubicBezTo>
                    <a:pt x="546508" y="12509"/>
                    <a:pt x="545543" y="22002"/>
                    <a:pt x="543692" y="31253"/>
                  </a:cubicBezTo>
                  <a:cubicBezTo>
                    <a:pt x="540837" y="45372"/>
                    <a:pt x="536855" y="60375"/>
                    <a:pt x="524345" y="68982"/>
                  </a:cubicBezTo>
                  <a:cubicBezTo>
                    <a:pt x="518151" y="73246"/>
                    <a:pt x="511112" y="76423"/>
                    <a:pt x="503751" y="79119"/>
                  </a:cubicBezTo>
                  <a:cubicBezTo>
                    <a:pt x="502142" y="79279"/>
                    <a:pt x="500654" y="79842"/>
                    <a:pt x="499206" y="80727"/>
                  </a:cubicBezTo>
                  <a:cubicBezTo>
                    <a:pt x="487743" y="84549"/>
                    <a:pt x="475676" y="87283"/>
                    <a:pt x="464856" y="90663"/>
                  </a:cubicBezTo>
                  <a:cubicBezTo>
                    <a:pt x="442572" y="97420"/>
                    <a:pt x="420289" y="104258"/>
                    <a:pt x="398005" y="110975"/>
                  </a:cubicBezTo>
                  <a:cubicBezTo>
                    <a:pt x="308348" y="138327"/>
                    <a:pt x="218611" y="165638"/>
                    <a:pt x="128954" y="193070"/>
                  </a:cubicBezTo>
                  <a:cubicBezTo>
                    <a:pt x="86962" y="205860"/>
                    <a:pt x="44969" y="218651"/>
                    <a:pt x="3017" y="231402"/>
                  </a:cubicBezTo>
                  <a:cubicBezTo>
                    <a:pt x="13394" y="208153"/>
                    <a:pt x="18543" y="182572"/>
                    <a:pt x="17939" y="157030"/>
                  </a:cubicBezTo>
                  <a:cubicBezTo>
                    <a:pt x="19186" y="157191"/>
                    <a:pt x="20594" y="157110"/>
                    <a:pt x="22123" y="156748"/>
                  </a:cubicBezTo>
                  <a:cubicBezTo>
                    <a:pt x="163426" y="119744"/>
                    <a:pt x="303240" y="77751"/>
                    <a:pt x="442854" y="34873"/>
                  </a:cubicBezTo>
                  <a:cubicBezTo>
                    <a:pt x="477365" y="24295"/>
                    <a:pt x="511876" y="13636"/>
                    <a:pt x="546428" y="301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2" name="任意多边形: 形状 91"/>
            <p:cNvSpPr/>
            <p:nvPr/>
          </p:nvSpPr>
          <p:spPr>
            <a:xfrm>
              <a:off x="6175440" y="2575541"/>
              <a:ext cx="76423" cy="76423"/>
            </a:xfrm>
            <a:custGeom>
              <a:avLst/>
              <a:gdLst>
                <a:gd name="connsiteX0" fmla="*/ 75515 w 76423"/>
                <a:gd name="connsiteY0" fmla="*/ 43668 h 76423"/>
                <a:gd name="connsiteX1" fmla="*/ 38430 w 76423"/>
                <a:gd name="connsiteY1" fmla="*/ 3203 h 76423"/>
                <a:gd name="connsiteX2" fmla="*/ 4160 w 76423"/>
                <a:gd name="connsiteY2" fmla="*/ 30796 h 76423"/>
                <a:gd name="connsiteX3" fmla="*/ 7699 w 76423"/>
                <a:gd name="connsiteY3" fmla="*/ 66032 h 76423"/>
                <a:gd name="connsiteX4" fmla="*/ 20490 w 76423"/>
                <a:gd name="connsiteY4" fmla="*/ 73231 h 76423"/>
                <a:gd name="connsiteX5" fmla="*/ 27690 w 76423"/>
                <a:gd name="connsiteY5" fmla="*/ 60521 h 76423"/>
                <a:gd name="connsiteX6" fmla="*/ 23869 w 76423"/>
                <a:gd name="connsiteY6" fmla="*/ 46765 h 76423"/>
                <a:gd name="connsiteX7" fmla="*/ 23788 w 76423"/>
                <a:gd name="connsiteY7" fmla="*/ 45800 h 76423"/>
                <a:gd name="connsiteX8" fmla="*/ 23627 w 76423"/>
                <a:gd name="connsiteY8" fmla="*/ 42863 h 76423"/>
                <a:gd name="connsiteX9" fmla="*/ 23909 w 76423"/>
                <a:gd name="connsiteY9" fmla="*/ 37353 h 76423"/>
                <a:gd name="connsiteX10" fmla="*/ 23989 w 76423"/>
                <a:gd name="connsiteY10" fmla="*/ 36990 h 76423"/>
                <a:gd name="connsiteX11" fmla="*/ 24512 w 76423"/>
                <a:gd name="connsiteY11" fmla="*/ 34336 h 76423"/>
                <a:gd name="connsiteX12" fmla="*/ 25236 w 76423"/>
                <a:gd name="connsiteY12" fmla="*/ 32285 h 76423"/>
                <a:gd name="connsiteX13" fmla="*/ 25317 w 76423"/>
                <a:gd name="connsiteY13" fmla="*/ 31842 h 76423"/>
                <a:gd name="connsiteX14" fmla="*/ 27288 w 76423"/>
                <a:gd name="connsiteY14" fmla="*/ 28383 h 76423"/>
                <a:gd name="connsiteX15" fmla="*/ 27449 w 76423"/>
                <a:gd name="connsiteY15" fmla="*/ 28101 h 76423"/>
                <a:gd name="connsiteX16" fmla="*/ 28695 w 76423"/>
                <a:gd name="connsiteY16" fmla="*/ 26774 h 76423"/>
                <a:gd name="connsiteX17" fmla="*/ 29862 w 76423"/>
                <a:gd name="connsiteY17" fmla="*/ 25728 h 76423"/>
                <a:gd name="connsiteX18" fmla="*/ 31270 w 76423"/>
                <a:gd name="connsiteY18" fmla="*/ 24843 h 76423"/>
                <a:gd name="connsiteX19" fmla="*/ 32155 w 76423"/>
                <a:gd name="connsiteY19" fmla="*/ 24481 h 76423"/>
                <a:gd name="connsiteX20" fmla="*/ 32517 w 76423"/>
                <a:gd name="connsiteY20" fmla="*/ 24401 h 76423"/>
                <a:gd name="connsiteX21" fmla="*/ 32677 w 76423"/>
                <a:gd name="connsiteY21" fmla="*/ 24320 h 76423"/>
                <a:gd name="connsiteX22" fmla="*/ 32839 w 76423"/>
                <a:gd name="connsiteY22" fmla="*/ 24240 h 76423"/>
                <a:gd name="connsiteX23" fmla="*/ 34528 w 76423"/>
                <a:gd name="connsiteY23" fmla="*/ 23798 h 76423"/>
                <a:gd name="connsiteX24" fmla="*/ 35855 w 76423"/>
                <a:gd name="connsiteY24" fmla="*/ 23717 h 76423"/>
                <a:gd name="connsiteX25" fmla="*/ 37384 w 76423"/>
                <a:gd name="connsiteY25" fmla="*/ 23798 h 76423"/>
                <a:gd name="connsiteX26" fmla="*/ 37545 w 76423"/>
                <a:gd name="connsiteY26" fmla="*/ 23798 h 76423"/>
                <a:gd name="connsiteX27" fmla="*/ 39395 w 76423"/>
                <a:gd name="connsiteY27" fmla="*/ 24320 h 76423"/>
                <a:gd name="connsiteX28" fmla="*/ 39837 w 76423"/>
                <a:gd name="connsiteY28" fmla="*/ 24481 h 76423"/>
                <a:gd name="connsiteX29" fmla="*/ 40199 w 76423"/>
                <a:gd name="connsiteY29" fmla="*/ 24642 h 76423"/>
                <a:gd name="connsiteX30" fmla="*/ 40923 w 76423"/>
                <a:gd name="connsiteY30" fmla="*/ 25085 h 76423"/>
                <a:gd name="connsiteX31" fmla="*/ 43055 w 76423"/>
                <a:gd name="connsiteY31" fmla="*/ 26251 h 76423"/>
                <a:gd name="connsiteX32" fmla="*/ 43498 w 76423"/>
                <a:gd name="connsiteY32" fmla="*/ 26533 h 76423"/>
                <a:gd name="connsiteX33" fmla="*/ 45187 w 76423"/>
                <a:gd name="connsiteY33" fmla="*/ 28061 h 76423"/>
                <a:gd name="connsiteX34" fmla="*/ 47037 w 76423"/>
                <a:gd name="connsiteY34" fmla="*/ 30032 h 76423"/>
                <a:gd name="connsiteX35" fmla="*/ 47640 w 76423"/>
                <a:gd name="connsiteY35" fmla="*/ 30756 h 76423"/>
                <a:gd name="connsiteX36" fmla="*/ 51019 w 76423"/>
                <a:gd name="connsiteY36" fmla="*/ 36186 h 76423"/>
                <a:gd name="connsiteX37" fmla="*/ 52548 w 76423"/>
                <a:gd name="connsiteY37" fmla="*/ 39203 h 76423"/>
                <a:gd name="connsiteX38" fmla="*/ 53272 w 76423"/>
                <a:gd name="connsiteY38" fmla="*/ 41053 h 76423"/>
                <a:gd name="connsiteX39" fmla="*/ 55685 w 76423"/>
                <a:gd name="connsiteY39" fmla="*/ 49218 h 76423"/>
                <a:gd name="connsiteX40" fmla="*/ 68395 w 76423"/>
                <a:gd name="connsiteY40" fmla="*/ 56418 h 76423"/>
                <a:gd name="connsiteX41" fmla="*/ 75515 w 76423"/>
                <a:gd name="connsiteY41" fmla="*/ 43668 h 7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6423" h="76423">
                  <a:moveTo>
                    <a:pt x="75515" y="43668"/>
                  </a:moveTo>
                  <a:cubicBezTo>
                    <a:pt x="71091" y="24763"/>
                    <a:pt x="59184" y="5577"/>
                    <a:pt x="38430" y="3203"/>
                  </a:cubicBezTo>
                  <a:cubicBezTo>
                    <a:pt x="21576" y="1232"/>
                    <a:pt x="7458" y="15190"/>
                    <a:pt x="4160" y="30796"/>
                  </a:cubicBezTo>
                  <a:cubicBezTo>
                    <a:pt x="1666" y="42581"/>
                    <a:pt x="3435" y="54850"/>
                    <a:pt x="7699" y="66032"/>
                  </a:cubicBezTo>
                  <a:cubicBezTo>
                    <a:pt x="9670" y="71099"/>
                    <a:pt x="14819" y="75082"/>
                    <a:pt x="20490" y="73231"/>
                  </a:cubicBezTo>
                  <a:cubicBezTo>
                    <a:pt x="25357" y="71622"/>
                    <a:pt x="29701" y="65951"/>
                    <a:pt x="27690" y="60521"/>
                  </a:cubicBezTo>
                  <a:cubicBezTo>
                    <a:pt x="26000" y="56096"/>
                    <a:pt x="24754" y="51471"/>
                    <a:pt x="23869" y="46765"/>
                  </a:cubicBezTo>
                  <a:cubicBezTo>
                    <a:pt x="23869" y="46403"/>
                    <a:pt x="23869" y="46161"/>
                    <a:pt x="23788" y="45800"/>
                  </a:cubicBezTo>
                  <a:cubicBezTo>
                    <a:pt x="23708" y="44834"/>
                    <a:pt x="23708" y="43829"/>
                    <a:pt x="23627" y="42863"/>
                  </a:cubicBezTo>
                  <a:cubicBezTo>
                    <a:pt x="23627" y="41013"/>
                    <a:pt x="23708" y="39243"/>
                    <a:pt x="23909" y="37353"/>
                  </a:cubicBezTo>
                  <a:cubicBezTo>
                    <a:pt x="23909" y="37192"/>
                    <a:pt x="23909" y="37071"/>
                    <a:pt x="23989" y="36990"/>
                  </a:cubicBezTo>
                  <a:cubicBezTo>
                    <a:pt x="24150" y="36106"/>
                    <a:pt x="24352" y="35221"/>
                    <a:pt x="24512" y="34336"/>
                  </a:cubicBezTo>
                  <a:cubicBezTo>
                    <a:pt x="24794" y="33733"/>
                    <a:pt x="24955" y="33008"/>
                    <a:pt x="25236" y="32285"/>
                  </a:cubicBezTo>
                  <a:cubicBezTo>
                    <a:pt x="25236" y="32204"/>
                    <a:pt x="25317" y="32003"/>
                    <a:pt x="25317" y="31842"/>
                  </a:cubicBezTo>
                  <a:cubicBezTo>
                    <a:pt x="25920" y="30676"/>
                    <a:pt x="26564" y="29549"/>
                    <a:pt x="27288" y="28383"/>
                  </a:cubicBezTo>
                  <a:cubicBezTo>
                    <a:pt x="27368" y="28303"/>
                    <a:pt x="27449" y="28222"/>
                    <a:pt x="27449" y="28101"/>
                  </a:cubicBezTo>
                  <a:cubicBezTo>
                    <a:pt x="27891" y="27659"/>
                    <a:pt x="28253" y="27217"/>
                    <a:pt x="28695" y="26774"/>
                  </a:cubicBezTo>
                  <a:cubicBezTo>
                    <a:pt x="29057" y="26412"/>
                    <a:pt x="29500" y="26050"/>
                    <a:pt x="29862" y="25728"/>
                  </a:cubicBezTo>
                  <a:cubicBezTo>
                    <a:pt x="30304" y="25447"/>
                    <a:pt x="30827" y="25125"/>
                    <a:pt x="31270" y="24843"/>
                  </a:cubicBezTo>
                  <a:cubicBezTo>
                    <a:pt x="31551" y="24763"/>
                    <a:pt x="31793" y="24562"/>
                    <a:pt x="32155" y="24481"/>
                  </a:cubicBezTo>
                  <a:cubicBezTo>
                    <a:pt x="32235" y="24401"/>
                    <a:pt x="32436" y="24401"/>
                    <a:pt x="32517" y="24401"/>
                  </a:cubicBezTo>
                  <a:cubicBezTo>
                    <a:pt x="32597" y="24320"/>
                    <a:pt x="32597" y="24320"/>
                    <a:pt x="32677" y="24320"/>
                  </a:cubicBezTo>
                  <a:cubicBezTo>
                    <a:pt x="32758" y="24320"/>
                    <a:pt x="32758" y="24320"/>
                    <a:pt x="32839" y="24240"/>
                  </a:cubicBezTo>
                  <a:cubicBezTo>
                    <a:pt x="33361" y="24079"/>
                    <a:pt x="34005" y="23878"/>
                    <a:pt x="34528" y="23798"/>
                  </a:cubicBezTo>
                  <a:cubicBezTo>
                    <a:pt x="34970" y="23798"/>
                    <a:pt x="35413" y="23717"/>
                    <a:pt x="35855" y="23717"/>
                  </a:cubicBezTo>
                  <a:cubicBezTo>
                    <a:pt x="35936" y="23717"/>
                    <a:pt x="36740" y="23717"/>
                    <a:pt x="37384" y="23798"/>
                  </a:cubicBezTo>
                  <a:cubicBezTo>
                    <a:pt x="37464" y="23798"/>
                    <a:pt x="37464" y="23798"/>
                    <a:pt x="37545" y="23798"/>
                  </a:cubicBezTo>
                  <a:cubicBezTo>
                    <a:pt x="38269" y="23958"/>
                    <a:pt x="38791" y="24160"/>
                    <a:pt x="39395" y="24320"/>
                  </a:cubicBezTo>
                  <a:cubicBezTo>
                    <a:pt x="39556" y="24401"/>
                    <a:pt x="39757" y="24401"/>
                    <a:pt x="39837" y="24481"/>
                  </a:cubicBezTo>
                  <a:cubicBezTo>
                    <a:pt x="39918" y="24481"/>
                    <a:pt x="40119" y="24562"/>
                    <a:pt x="40199" y="24642"/>
                  </a:cubicBezTo>
                  <a:cubicBezTo>
                    <a:pt x="40642" y="24924"/>
                    <a:pt x="40923" y="25004"/>
                    <a:pt x="40923" y="25085"/>
                  </a:cubicBezTo>
                  <a:cubicBezTo>
                    <a:pt x="41728" y="25447"/>
                    <a:pt x="42452" y="25809"/>
                    <a:pt x="43055" y="26251"/>
                  </a:cubicBezTo>
                  <a:cubicBezTo>
                    <a:pt x="43216" y="26331"/>
                    <a:pt x="43417" y="26412"/>
                    <a:pt x="43498" y="26533"/>
                  </a:cubicBezTo>
                  <a:cubicBezTo>
                    <a:pt x="44101" y="27056"/>
                    <a:pt x="44664" y="27498"/>
                    <a:pt x="45187" y="28061"/>
                  </a:cubicBezTo>
                  <a:cubicBezTo>
                    <a:pt x="45911" y="28665"/>
                    <a:pt x="46514" y="29308"/>
                    <a:pt x="47037" y="30032"/>
                  </a:cubicBezTo>
                  <a:cubicBezTo>
                    <a:pt x="47319" y="30193"/>
                    <a:pt x="47480" y="30474"/>
                    <a:pt x="47640" y="30756"/>
                  </a:cubicBezTo>
                  <a:cubicBezTo>
                    <a:pt x="48887" y="32445"/>
                    <a:pt x="50054" y="34215"/>
                    <a:pt x="51019" y="36186"/>
                  </a:cubicBezTo>
                  <a:cubicBezTo>
                    <a:pt x="51542" y="37152"/>
                    <a:pt x="51985" y="38238"/>
                    <a:pt x="52548" y="39203"/>
                  </a:cubicBezTo>
                  <a:cubicBezTo>
                    <a:pt x="52829" y="39806"/>
                    <a:pt x="52990" y="40450"/>
                    <a:pt x="53272" y="41053"/>
                  </a:cubicBezTo>
                  <a:cubicBezTo>
                    <a:pt x="54237" y="43708"/>
                    <a:pt x="54961" y="46483"/>
                    <a:pt x="55685" y="49218"/>
                  </a:cubicBezTo>
                  <a:cubicBezTo>
                    <a:pt x="56932" y="54448"/>
                    <a:pt x="63126" y="58107"/>
                    <a:pt x="68395" y="56418"/>
                  </a:cubicBezTo>
                  <a:cubicBezTo>
                    <a:pt x="73825" y="54568"/>
                    <a:pt x="76842" y="49259"/>
                    <a:pt x="75515" y="4366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" name="任意多边形: 形状 92"/>
            <p:cNvSpPr/>
            <p:nvPr/>
          </p:nvSpPr>
          <p:spPr>
            <a:xfrm>
              <a:off x="5900151" y="2662228"/>
              <a:ext cx="84468" cy="80446"/>
            </a:xfrm>
            <a:custGeom>
              <a:avLst/>
              <a:gdLst>
                <a:gd name="connsiteX0" fmla="*/ 81874 w 84468"/>
                <a:gd name="connsiteY0" fmla="*/ 48689 h 80445"/>
                <a:gd name="connsiteX1" fmla="*/ 43541 w 84468"/>
                <a:gd name="connsiteY1" fmla="*/ 3518 h 80445"/>
                <a:gd name="connsiteX2" fmla="*/ 19488 w 84468"/>
                <a:gd name="connsiteY2" fmla="*/ 8828 h 80445"/>
                <a:gd name="connsiteX3" fmla="*/ 4566 w 84468"/>
                <a:gd name="connsiteY3" fmla="*/ 32278 h 80445"/>
                <a:gd name="connsiteX4" fmla="*/ 7059 w 84468"/>
                <a:gd name="connsiteY4" fmla="*/ 71053 h 80445"/>
                <a:gd name="connsiteX5" fmla="*/ 19850 w 84468"/>
                <a:gd name="connsiteY5" fmla="*/ 78253 h 80445"/>
                <a:gd name="connsiteX6" fmla="*/ 27050 w 84468"/>
                <a:gd name="connsiteY6" fmla="*/ 65542 h 80445"/>
                <a:gd name="connsiteX7" fmla="*/ 24838 w 84468"/>
                <a:gd name="connsiteY7" fmla="*/ 57296 h 80445"/>
                <a:gd name="connsiteX8" fmla="*/ 24235 w 84468"/>
                <a:gd name="connsiteY8" fmla="*/ 53677 h 80445"/>
                <a:gd name="connsiteX9" fmla="*/ 24154 w 84468"/>
                <a:gd name="connsiteY9" fmla="*/ 53395 h 80445"/>
                <a:gd name="connsiteX10" fmla="*/ 24154 w 84468"/>
                <a:gd name="connsiteY10" fmla="*/ 53114 h 80445"/>
                <a:gd name="connsiteX11" fmla="*/ 24074 w 84468"/>
                <a:gd name="connsiteY11" fmla="*/ 52591 h 80445"/>
                <a:gd name="connsiteX12" fmla="*/ 23993 w 84468"/>
                <a:gd name="connsiteY12" fmla="*/ 51625 h 80445"/>
                <a:gd name="connsiteX13" fmla="*/ 23712 w 84468"/>
                <a:gd name="connsiteY13" fmla="*/ 45229 h 80445"/>
                <a:gd name="connsiteX14" fmla="*/ 23872 w 84468"/>
                <a:gd name="connsiteY14" fmla="*/ 42213 h 80445"/>
                <a:gd name="connsiteX15" fmla="*/ 24154 w 84468"/>
                <a:gd name="connsiteY15" fmla="*/ 40001 h 80445"/>
                <a:gd name="connsiteX16" fmla="*/ 24074 w 84468"/>
                <a:gd name="connsiteY16" fmla="*/ 40282 h 80445"/>
                <a:gd name="connsiteX17" fmla="*/ 24154 w 84468"/>
                <a:gd name="connsiteY17" fmla="*/ 39840 h 80445"/>
                <a:gd name="connsiteX18" fmla="*/ 25039 w 84468"/>
                <a:gd name="connsiteY18" fmla="*/ 35737 h 80445"/>
                <a:gd name="connsiteX19" fmla="*/ 25843 w 84468"/>
                <a:gd name="connsiteY19" fmla="*/ 33525 h 80445"/>
                <a:gd name="connsiteX20" fmla="*/ 26285 w 84468"/>
                <a:gd name="connsiteY20" fmla="*/ 32358 h 80445"/>
                <a:gd name="connsiteX21" fmla="*/ 28417 w 84468"/>
                <a:gd name="connsiteY21" fmla="*/ 28537 h 80445"/>
                <a:gd name="connsiteX22" fmla="*/ 28498 w 84468"/>
                <a:gd name="connsiteY22" fmla="*/ 28457 h 80445"/>
                <a:gd name="connsiteX23" fmla="*/ 30107 w 84468"/>
                <a:gd name="connsiteY23" fmla="*/ 26767 h 80445"/>
                <a:gd name="connsiteX24" fmla="*/ 31274 w 84468"/>
                <a:gd name="connsiteY24" fmla="*/ 25722 h 80445"/>
                <a:gd name="connsiteX25" fmla="*/ 31635 w 84468"/>
                <a:gd name="connsiteY25" fmla="*/ 25561 h 80445"/>
                <a:gd name="connsiteX26" fmla="*/ 33324 w 84468"/>
                <a:gd name="connsiteY26" fmla="*/ 24596 h 80445"/>
                <a:gd name="connsiteX27" fmla="*/ 33606 w 84468"/>
                <a:gd name="connsiteY27" fmla="*/ 24435 h 80445"/>
                <a:gd name="connsiteX28" fmla="*/ 36623 w 84468"/>
                <a:gd name="connsiteY28" fmla="*/ 23630 h 80445"/>
                <a:gd name="connsiteX29" fmla="*/ 39117 w 84468"/>
                <a:gd name="connsiteY29" fmla="*/ 23630 h 80445"/>
                <a:gd name="connsiteX30" fmla="*/ 40525 w 84468"/>
                <a:gd name="connsiteY30" fmla="*/ 23992 h 80445"/>
                <a:gd name="connsiteX31" fmla="*/ 42656 w 84468"/>
                <a:gd name="connsiteY31" fmla="*/ 24596 h 80445"/>
                <a:gd name="connsiteX32" fmla="*/ 42737 w 84468"/>
                <a:gd name="connsiteY32" fmla="*/ 24596 h 80445"/>
                <a:gd name="connsiteX33" fmla="*/ 43018 w 84468"/>
                <a:gd name="connsiteY33" fmla="*/ 24756 h 80445"/>
                <a:gd name="connsiteX34" fmla="*/ 46477 w 84468"/>
                <a:gd name="connsiteY34" fmla="*/ 26888 h 80445"/>
                <a:gd name="connsiteX35" fmla="*/ 46477 w 84468"/>
                <a:gd name="connsiteY35" fmla="*/ 26808 h 80445"/>
                <a:gd name="connsiteX36" fmla="*/ 46840 w 84468"/>
                <a:gd name="connsiteY36" fmla="*/ 27089 h 80445"/>
                <a:gd name="connsiteX37" fmla="*/ 46477 w 84468"/>
                <a:gd name="connsiteY37" fmla="*/ 26928 h 80445"/>
                <a:gd name="connsiteX38" fmla="*/ 47443 w 84468"/>
                <a:gd name="connsiteY38" fmla="*/ 27532 h 80445"/>
                <a:gd name="connsiteX39" fmla="*/ 49575 w 84468"/>
                <a:gd name="connsiteY39" fmla="*/ 29583 h 80445"/>
                <a:gd name="connsiteX40" fmla="*/ 51787 w 84468"/>
                <a:gd name="connsiteY40" fmla="*/ 31876 h 80445"/>
                <a:gd name="connsiteX41" fmla="*/ 52310 w 84468"/>
                <a:gd name="connsiteY41" fmla="*/ 32680 h 80445"/>
                <a:gd name="connsiteX42" fmla="*/ 52591 w 84468"/>
                <a:gd name="connsiteY42" fmla="*/ 33042 h 80445"/>
                <a:gd name="connsiteX43" fmla="*/ 56493 w 84468"/>
                <a:gd name="connsiteY43" fmla="*/ 39357 h 80445"/>
                <a:gd name="connsiteX44" fmla="*/ 58263 w 84468"/>
                <a:gd name="connsiteY44" fmla="*/ 43098 h 80445"/>
                <a:gd name="connsiteX45" fmla="*/ 58866 w 84468"/>
                <a:gd name="connsiteY45" fmla="*/ 44345 h 80445"/>
                <a:gd name="connsiteX46" fmla="*/ 59027 w 84468"/>
                <a:gd name="connsiteY46" fmla="*/ 44868 h 80445"/>
                <a:gd name="connsiteX47" fmla="*/ 61963 w 84468"/>
                <a:gd name="connsiteY47" fmla="*/ 54280 h 80445"/>
                <a:gd name="connsiteX48" fmla="*/ 74754 w 84468"/>
                <a:gd name="connsiteY48" fmla="*/ 61480 h 80445"/>
                <a:gd name="connsiteX49" fmla="*/ 81874 w 84468"/>
                <a:gd name="connsiteY49" fmla="*/ 48689 h 8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4468" h="80445">
                  <a:moveTo>
                    <a:pt x="81874" y="48689"/>
                  </a:moveTo>
                  <a:cubicBezTo>
                    <a:pt x="76886" y="29865"/>
                    <a:pt x="64940" y="6897"/>
                    <a:pt x="43541" y="3518"/>
                  </a:cubicBezTo>
                  <a:cubicBezTo>
                    <a:pt x="35095" y="2111"/>
                    <a:pt x="26406" y="3599"/>
                    <a:pt x="19488" y="8828"/>
                  </a:cubicBezTo>
                  <a:cubicBezTo>
                    <a:pt x="11765" y="14500"/>
                    <a:pt x="6697" y="22946"/>
                    <a:pt x="4566" y="32278"/>
                  </a:cubicBezTo>
                  <a:cubicBezTo>
                    <a:pt x="1549" y="45149"/>
                    <a:pt x="3238" y="58544"/>
                    <a:pt x="7059" y="71053"/>
                  </a:cubicBezTo>
                  <a:cubicBezTo>
                    <a:pt x="8668" y="76201"/>
                    <a:pt x="14339" y="80022"/>
                    <a:pt x="19850" y="78253"/>
                  </a:cubicBezTo>
                  <a:cubicBezTo>
                    <a:pt x="24999" y="76563"/>
                    <a:pt x="28740" y="71053"/>
                    <a:pt x="27050" y="65542"/>
                  </a:cubicBezTo>
                  <a:cubicBezTo>
                    <a:pt x="26165" y="62807"/>
                    <a:pt x="25441" y="60032"/>
                    <a:pt x="24838" y="57296"/>
                  </a:cubicBezTo>
                  <a:cubicBezTo>
                    <a:pt x="24677" y="56050"/>
                    <a:pt x="24395" y="54883"/>
                    <a:pt x="24235" y="53677"/>
                  </a:cubicBezTo>
                  <a:cubicBezTo>
                    <a:pt x="24235" y="53677"/>
                    <a:pt x="24154" y="53516"/>
                    <a:pt x="24154" y="53395"/>
                  </a:cubicBezTo>
                  <a:lnTo>
                    <a:pt x="24154" y="53114"/>
                  </a:lnTo>
                  <a:cubicBezTo>
                    <a:pt x="24154" y="52952"/>
                    <a:pt x="24074" y="52752"/>
                    <a:pt x="24074" y="52591"/>
                  </a:cubicBezTo>
                  <a:cubicBezTo>
                    <a:pt x="24074" y="52229"/>
                    <a:pt x="24074" y="51866"/>
                    <a:pt x="23993" y="51625"/>
                  </a:cubicBezTo>
                  <a:cubicBezTo>
                    <a:pt x="23832" y="49493"/>
                    <a:pt x="23712" y="47361"/>
                    <a:pt x="23712" y="45229"/>
                  </a:cubicBezTo>
                  <a:cubicBezTo>
                    <a:pt x="23712" y="44264"/>
                    <a:pt x="23792" y="43259"/>
                    <a:pt x="23872" y="42213"/>
                  </a:cubicBezTo>
                  <a:cubicBezTo>
                    <a:pt x="23872" y="41770"/>
                    <a:pt x="24033" y="40604"/>
                    <a:pt x="24154" y="40001"/>
                  </a:cubicBezTo>
                  <a:cubicBezTo>
                    <a:pt x="24074" y="40081"/>
                    <a:pt x="24074" y="40162"/>
                    <a:pt x="24074" y="40282"/>
                  </a:cubicBezTo>
                  <a:cubicBezTo>
                    <a:pt x="24074" y="40122"/>
                    <a:pt x="24154" y="40001"/>
                    <a:pt x="24154" y="39840"/>
                  </a:cubicBezTo>
                  <a:cubicBezTo>
                    <a:pt x="24435" y="38513"/>
                    <a:pt x="24596" y="37185"/>
                    <a:pt x="25039" y="35737"/>
                  </a:cubicBezTo>
                  <a:cubicBezTo>
                    <a:pt x="25320" y="35013"/>
                    <a:pt x="25562" y="34208"/>
                    <a:pt x="25843" y="33525"/>
                  </a:cubicBezTo>
                  <a:cubicBezTo>
                    <a:pt x="25924" y="33525"/>
                    <a:pt x="26205" y="33163"/>
                    <a:pt x="26285" y="32358"/>
                  </a:cubicBezTo>
                  <a:cubicBezTo>
                    <a:pt x="26889" y="31031"/>
                    <a:pt x="27613" y="29784"/>
                    <a:pt x="28417" y="28537"/>
                  </a:cubicBezTo>
                  <a:cubicBezTo>
                    <a:pt x="28498" y="28537"/>
                    <a:pt x="28498" y="28537"/>
                    <a:pt x="28498" y="28457"/>
                  </a:cubicBezTo>
                  <a:cubicBezTo>
                    <a:pt x="29021" y="27934"/>
                    <a:pt x="29544" y="27290"/>
                    <a:pt x="30107" y="26767"/>
                  </a:cubicBezTo>
                  <a:cubicBezTo>
                    <a:pt x="30469" y="26405"/>
                    <a:pt x="30831" y="26044"/>
                    <a:pt x="31274" y="25722"/>
                  </a:cubicBezTo>
                  <a:cubicBezTo>
                    <a:pt x="31354" y="25722"/>
                    <a:pt x="31434" y="25641"/>
                    <a:pt x="31635" y="25561"/>
                  </a:cubicBezTo>
                  <a:cubicBezTo>
                    <a:pt x="32158" y="25199"/>
                    <a:pt x="32681" y="24837"/>
                    <a:pt x="33324" y="24596"/>
                  </a:cubicBezTo>
                  <a:cubicBezTo>
                    <a:pt x="33405" y="24515"/>
                    <a:pt x="33486" y="24515"/>
                    <a:pt x="33606" y="24435"/>
                  </a:cubicBezTo>
                  <a:cubicBezTo>
                    <a:pt x="34572" y="24153"/>
                    <a:pt x="35577" y="23912"/>
                    <a:pt x="36623" y="23630"/>
                  </a:cubicBezTo>
                  <a:lnTo>
                    <a:pt x="39117" y="23630"/>
                  </a:lnTo>
                  <a:cubicBezTo>
                    <a:pt x="39559" y="23710"/>
                    <a:pt x="40002" y="23791"/>
                    <a:pt x="40525" y="23992"/>
                  </a:cubicBezTo>
                  <a:cubicBezTo>
                    <a:pt x="41249" y="24153"/>
                    <a:pt x="41932" y="24354"/>
                    <a:pt x="42656" y="24596"/>
                  </a:cubicBezTo>
                  <a:cubicBezTo>
                    <a:pt x="42737" y="24596"/>
                    <a:pt x="42737" y="24596"/>
                    <a:pt x="42737" y="24596"/>
                  </a:cubicBezTo>
                  <a:cubicBezTo>
                    <a:pt x="42818" y="24676"/>
                    <a:pt x="42898" y="24676"/>
                    <a:pt x="43018" y="24756"/>
                  </a:cubicBezTo>
                  <a:cubicBezTo>
                    <a:pt x="44265" y="25360"/>
                    <a:pt x="45311" y="26084"/>
                    <a:pt x="46477" y="26888"/>
                  </a:cubicBezTo>
                  <a:lnTo>
                    <a:pt x="46477" y="26808"/>
                  </a:lnTo>
                  <a:cubicBezTo>
                    <a:pt x="46558" y="26888"/>
                    <a:pt x="46759" y="26969"/>
                    <a:pt x="46840" y="27089"/>
                  </a:cubicBezTo>
                  <a:cubicBezTo>
                    <a:pt x="46759" y="27009"/>
                    <a:pt x="46679" y="26928"/>
                    <a:pt x="46477" y="26928"/>
                  </a:cubicBezTo>
                  <a:cubicBezTo>
                    <a:pt x="47081" y="27652"/>
                    <a:pt x="47523" y="27733"/>
                    <a:pt x="47443" y="27532"/>
                  </a:cubicBezTo>
                  <a:cubicBezTo>
                    <a:pt x="48167" y="28135"/>
                    <a:pt x="48851" y="28859"/>
                    <a:pt x="49575" y="29583"/>
                  </a:cubicBezTo>
                  <a:cubicBezTo>
                    <a:pt x="50379" y="30307"/>
                    <a:pt x="51103" y="31112"/>
                    <a:pt x="51787" y="31876"/>
                  </a:cubicBezTo>
                  <a:cubicBezTo>
                    <a:pt x="51948" y="32157"/>
                    <a:pt x="52149" y="32399"/>
                    <a:pt x="52310" y="32680"/>
                  </a:cubicBezTo>
                  <a:cubicBezTo>
                    <a:pt x="52391" y="32761"/>
                    <a:pt x="52471" y="32841"/>
                    <a:pt x="52591" y="33042"/>
                  </a:cubicBezTo>
                  <a:cubicBezTo>
                    <a:pt x="54120" y="35013"/>
                    <a:pt x="55327" y="37225"/>
                    <a:pt x="56493" y="39357"/>
                  </a:cubicBezTo>
                  <a:cubicBezTo>
                    <a:pt x="57096" y="40604"/>
                    <a:pt x="57740" y="41851"/>
                    <a:pt x="58263" y="43098"/>
                  </a:cubicBezTo>
                  <a:cubicBezTo>
                    <a:pt x="58424" y="43460"/>
                    <a:pt x="58786" y="43983"/>
                    <a:pt x="58866" y="44345"/>
                  </a:cubicBezTo>
                  <a:cubicBezTo>
                    <a:pt x="58946" y="44627"/>
                    <a:pt x="58946" y="44787"/>
                    <a:pt x="59027" y="44868"/>
                  </a:cubicBezTo>
                  <a:cubicBezTo>
                    <a:pt x="60194" y="47965"/>
                    <a:pt x="61159" y="51062"/>
                    <a:pt x="61963" y="54280"/>
                  </a:cubicBezTo>
                  <a:cubicBezTo>
                    <a:pt x="63371" y="59428"/>
                    <a:pt x="69405" y="63169"/>
                    <a:pt x="74754" y="61480"/>
                  </a:cubicBezTo>
                  <a:cubicBezTo>
                    <a:pt x="80024" y="59589"/>
                    <a:pt x="83402" y="54280"/>
                    <a:pt x="81874" y="4868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" name="任意多边形: 形状 93"/>
            <p:cNvSpPr/>
            <p:nvPr/>
          </p:nvSpPr>
          <p:spPr>
            <a:xfrm>
              <a:off x="6042439" y="2654230"/>
              <a:ext cx="84468" cy="96535"/>
            </a:xfrm>
            <a:custGeom>
              <a:avLst/>
              <a:gdLst>
                <a:gd name="connsiteX0" fmla="*/ 60496 w 84468"/>
                <a:gd name="connsiteY0" fmla="*/ 93692 h 96534"/>
                <a:gd name="connsiteX1" fmla="*/ 44085 w 84468"/>
                <a:gd name="connsiteY1" fmla="*/ 92365 h 96534"/>
                <a:gd name="connsiteX2" fmla="*/ 34673 w 84468"/>
                <a:gd name="connsiteY2" fmla="*/ 87940 h 96534"/>
                <a:gd name="connsiteX3" fmla="*/ 24295 w 84468"/>
                <a:gd name="connsiteY3" fmla="*/ 77201 h 96534"/>
                <a:gd name="connsiteX4" fmla="*/ 12591 w 84468"/>
                <a:gd name="connsiteY4" fmla="*/ 53590 h 96534"/>
                <a:gd name="connsiteX5" fmla="*/ 8327 w 84468"/>
                <a:gd name="connsiteY5" fmla="*/ 41885 h 96534"/>
                <a:gd name="connsiteX6" fmla="*/ 6035 w 84468"/>
                <a:gd name="connsiteY6" fmla="*/ 35852 h 96534"/>
                <a:gd name="connsiteX7" fmla="*/ 5753 w 84468"/>
                <a:gd name="connsiteY7" fmla="*/ 35128 h 96534"/>
                <a:gd name="connsiteX8" fmla="*/ 5471 w 84468"/>
                <a:gd name="connsiteY8" fmla="*/ 34685 h 96534"/>
                <a:gd name="connsiteX9" fmla="*/ 4305 w 84468"/>
                <a:gd name="connsiteY9" fmla="*/ 32031 h 96534"/>
                <a:gd name="connsiteX10" fmla="*/ 7925 w 84468"/>
                <a:gd name="connsiteY10" fmla="*/ 17832 h 96534"/>
                <a:gd name="connsiteX11" fmla="*/ 22124 w 84468"/>
                <a:gd name="connsiteY11" fmla="*/ 21572 h 96534"/>
                <a:gd name="connsiteX12" fmla="*/ 32139 w 84468"/>
                <a:gd name="connsiteY12" fmla="*/ 47235 h 96534"/>
                <a:gd name="connsiteX13" fmla="*/ 33547 w 84468"/>
                <a:gd name="connsiteY13" fmla="*/ 50976 h 96534"/>
                <a:gd name="connsiteX14" fmla="*/ 34271 w 84468"/>
                <a:gd name="connsiteY14" fmla="*/ 52745 h 96534"/>
                <a:gd name="connsiteX15" fmla="*/ 34432 w 84468"/>
                <a:gd name="connsiteY15" fmla="*/ 53108 h 96534"/>
                <a:gd name="connsiteX16" fmla="*/ 35236 w 84468"/>
                <a:gd name="connsiteY16" fmla="*/ 54877 h 96534"/>
                <a:gd name="connsiteX17" fmla="*/ 36564 w 84468"/>
                <a:gd name="connsiteY17" fmla="*/ 57532 h 96534"/>
                <a:gd name="connsiteX18" fmla="*/ 39299 w 84468"/>
                <a:gd name="connsiteY18" fmla="*/ 62761 h 96534"/>
                <a:gd name="connsiteX19" fmla="*/ 41430 w 84468"/>
                <a:gd name="connsiteY19" fmla="*/ 66059 h 96534"/>
                <a:gd name="connsiteX20" fmla="*/ 42597 w 84468"/>
                <a:gd name="connsiteY20" fmla="*/ 67588 h 96534"/>
                <a:gd name="connsiteX21" fmla="*/ 44125 w 84468"/>
                <a:gd name="connsiteY21" fmla="*/ 69277 h 96534"/>
                <a:gd name="connsiteX22" fmla="*/ 44487 w 84468"/>
                <a:gd name="connsiteY22" fmla="*/ 69800 h 96534"/>
                <a:gd name="connsiteX23" fmla="*/ 44769 w 84468"/>
                <a:gd name="connsiteY23" fmla="*/ 69880 h 96534"/>
                <a:gd name="connsiteX24" fmla="*/ 48510 w 84468"/>
                <a:gd name="connsiteY24" fmla="*/ 72012 h 96534"/>
                <a:gd name="connsiteX25" fmla="*/ 49676 w 84468"/>
                <a:gd name="connsiteY25" fmla="*/ 72535 h 96534"/>
                <a:gd name="connsiteX26" fmla="*/ 52773 w 84468"/>
                <a:gd name="connsiteY26" fmla="*/ 73500 h 96534"/>
                <a:gd name="connsiteX27" fmla="*/ 53739 w 84468"/>
                <a:gd name="connsiteY27" fmla="*/ 73782 h 96534"/>
                <a:gd name="connsiteX28" fmla="*/ 55066 w 84468"/>
                <a:gd name="connsiteY28" fmla="*/ 73782 h 96534"/>
                <a:gd name="connsiteX29" fmla="*/ 55066 w 84468"/>
                <a:gd name="connsiteY29" fmla="*/ 73862 h 96534"/>
                <a:gd name="connsiteX30" fmla="*/ 55348 w 84468"/>
                <a:gd name="connsiteY30" fmla="*/ 73782 h 96534"/>
                <a:gd name="connsiteX31" fmla="*/ 55629 w 84468"/>
                <a:gd name="connsiteY31" fmla="*/ 73782 h 96534"/>
                <a:gd name="connsiteX32" fmla="*/ 55911 w 84468"/>
                <a:gd name="connsiteY32" fmla="*/ 73621 h 96534"/>
                <a:gd name="connsiteX33" fmla="*/ 56273 w 84468"/>
                <a:gd name="connsiteY33" fmla="*/ 73541 h 96534"/>
                <a:gd name="connsiteX34" fmla="*/ 56353 w 84468"/>
                <a:gd name="connsiteY34" fmla="*/ 73380 h 96534"/>
                <a:gd name="connsiteX35" fmla="*/ 56514 w 84468"/>
                <a:gd name="connsiteY35" fmla="*/ 73300 h 96534"/>
                <a:gd name="connsiteX36" fmla="*/ 56796 w 84468"/>
                <a:gd name="connsiteY36" fmla="*/ 72937 h 96534"/>
                <a:gd name="connsiteX37" fmla="*/ 56796 w 84468"/>
                <a:gd name="connsiteY37" fmla="*/ 73098 h 96534"/>
                <a:gd name="connsiteX38" fmla="*/ 57158 w 84468"/>
                <a:gd name="connsiteY38" fmla="*/ 72656 h 96534"/>
                <a:gd name="connsiteX39" fmla="*/ 57319 w 84468"/>
                <a:gd name="connsiteY39" fmla="*/ 72374 h 96534"/>
                <a:gd name="connsiteX40" fmla="*/ 57600 w 84468"/>
                <a:gd name="connsiteY40" fmla="*/ 71932 h 96534"/>
                <a:gd name="connsiteX41" fmla="*/ 58405 w 84468"/>
                <a:gd name="connsiteY41" fmla="*/ 70685 h 96534"/>
                <a:gd name="connsiteX42" fmla="*/ 58928 w 84468"/>
                <a:gd name="connsiteY42" fmla="*/ 69357 h 96534"/>
                <a:gd name="connsiteX43" fmla="*/ 59651 w 84468"/>
                <a:gd name="connsiteY43" fmla="*/ 67065 h 96534"/>
                <a:gd name="connsiteX44" fmla="*/ 60818 w 84468"/>
                <a:gd name="connsiteY44" fmla="*/ 61474 h 96534"/>
                <a:gd name="connsiteX45" fmla="*/ 60979 w 84468"/>
                <a:gd name="connsiteY45" fmla="*/ 59784 h 96534"/>
                <a:gd name="connsiteX46" fmla="*/ 61140 w 84468"/>
                <a:gd name="connsiteY46" fmla="*/ 56929 h 96534"/>
                <a:gd name="connsiteX47" fmla="*/ 61301 w 84468"/>
                <a:gd name="connsiteY47" fmla="*/ 50453 h 96534"/>
                <a:gd name="connsiteX48" fmla="*/ 60335 w 84468"/>
                <a:gd name="connsiteY48" fmla="*/ 36857 h 96534"/>
                <a:gd name="connsiteX49" fmla="*/ 60255 w 84468"/>
                <a:gd name="connsiteY49" fmla="*/ 36857 h 96534"/>
                <a:gd name="connsiteX50" fmla="*/ 60094 w 84468"/>
                <a:gd name="connsiteY50" fmla="*/ 35450 h 96534"/>
                <a:gd name="connsiteX51" fmla="*/ 59571 w 84468"/>
                <a:gd name="connsiteY51" fmla="*/ 32071 h 96534"/>
                <a:gd name="connsiteX52" fmla="*/ 58324 w 84468"/>
                <a:gd name="connsiteY52" fmla="*/ 26198 h 96534"/>
                <a:gd name="connsiteX53" fmla="*/ 55227 w 84468"/>
                <a:gd name="connsiteY53" fmla="*/ 16183 h 96534"/>
                <a:gd name="connsiteX54" fmla="*/ 62507 w 84468"/>
                <a:gd name="connsiteY54" fmla="*/ 3472 h 96534"/>
                <a:gd name="connsiteX55" fmla="*/ 75218 w 84468"/>
                <a:gd name="connsiteY55" fmla="*/ 10672 h 96534"/>
                <a:gd name="connsiteX56" fmla="*/ 81533 w 84468"/>
                <a:gd name="connsiteY56" fmla="*/ 41724 h 96534"/>
                <a:gd name="connsiteX57" fmla="*/ 60496 w 84468"/>
                <a:gd name="connsiteY57" fmla="*/ 93692 h 9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4468" h="96534">
                  <a:moveTo>
                    <a:pt x="60496" y="93692"/>
                  </a:moveTo>
                  <a:cubicBezTo>
                    <a:pt x="55066" y="95019"/>
                    <a:pt x="49314" y="94296"/>
                    <a:pt x="44085" y="92365"/>
                  </a:cubicBezTo>
                  <a:cubicBezTo>
                    <a:pt x="40787" y="91199"/>
                    <a:pt x="37690" y="89710"/>
                    <a:pt x="34673" y="87940"/>
                  </a:cubicBezTo>
                  <a:cubicBezTo>
                    <a:pt x="30329" y="85286"/>
                    <a:pt x="27232" y="81264"/>
                    <a:pt x="24295" y="77201"/>
                  </a:cubicBezTo>
                  <a:cubicBezTo>
                    <a:pt x="19147" y="70081"/>
                    <a:pt x="15688" y="61756"/>
                    <a:pt x="12591" y="53590"/>
                  </a:cubicBezTo>
                  <a:cubicBezTo>
                    <a:pt x="11183" y="49689"/>
                    <a:pt x="9735" y="45787"/>
                    <a:pt x="8327" y="41885"/>
                  </a:cubicBezTo>
                  <a:cubicBezTo>
                    <a:pt x="7523" y="39834"/>
                    <a:pt x="6718" y="37782"/>
                    <a:pt x="6035" y="35852"/>
                  </a:cubicBezTo>
                  <a:cubicBezTo>
                    <a:pt x="5873" y="35409"/>
                    <a:pt x="5753" y="35248"/>
                    <a:pt x="5753" y="35128"/>
                  </a:cubicBezTo>
                  <a:cubicBezTo>
                    <a:pt x="5672" y="35048"/>
                    <a:pt x="5672" y="34967"/>
                    <a:pt x="5471" y="34685"/>
                  </a:cubicBezTo>
                  <a:cubicBezTo>
                    <a:pt x="5109" y="33800"/>
                    <a:pt x="4667" y="32916"/>
                    <a:pt x="4305" y="32031"/>
                  </a:cubicBezTo>
                  <a:cubicBezTo>
                    <a:pt x="1811" y="26721"/>
                    <a:pt x="2897" y="21130"/>
                    <a:pt x="7925" y="17832"/>
                  </a:cubicBezTo>
                  <a:cubicBezTo>
                    <a:pt x="12349" y="15097"/>
                    <a:pt x="19831" y="16665"/>
                    <a:pt x="22124" y="21572"/>
                  </a:cubicBezTo>
                  <a:cubicBezTo>
                    <a:pt x="25945" y="29899"/>
                    <a:pt x="28881" y="38627"/>
                    <a:pt x="32139" y="47235"/>
                  </a:cubicBezTo>
                  <a:cubicBezTo>
                    <a:pt x="32582" y="48482"/>
                    <a:pt x="33104" y="49728"/>
                    <a:pt x="33547" y="50976"/>
                  </a:cubicBezTo>
                  <a:cubicBezTo>
                    <a:pt x="33547" y="50976"/>
                    <a:pt x="34070" y="52303"/>
                    <a:pt x="34271" y="52745"/>
                  </a:cubicBezTo>
                  <a:cubicBezTo>
                    <a:pt x="34351" y="52826"/>
                    <a:pt x="34351" y="52826"/>
                    <a:pt x="34432" y="53108"/>
                  </a:cubicBezTo>
                  <a:cubicBezTo>
                    <a:pt x="34713" y="53711"/>
                    <a:pt x="34955" y="54354"/>
                    <a:pt x="35236" y="54877"/>
                  </a:cubicBezTo>
                  <a:cubicBezTo>
                    <a:pt x="35679" y="55762"/>
                    <a:pt x="36121" y="56647"/>
                    <a:pt x="36564" y="57532"/>
                  </a:cubicBezTo>
                  <a:cubicBezTo>
                    <a:pt x="37448" y="59302"/>
                    <a:pt x="38333" y="61072"/>
                    <a:pt x="39299" y="62761"/>
                  </a:cubicBezTo>
                  <a:cubicBezTo>
                    <a:pt x="40023" y="63806"/>
                    <a:pt x="40707" y="64973"/>
                    <a:pt x="41430" y="66059"/>
                  </a:cubicBezTo>
                  <a:cubicBezTo>
                    <a:pt x="41511" y="66059"/>
                    <a:pt x="42597" y="67386"/>
                    <a:pt x="42597" y="67588"/>
                  </a:cubicBezTo>
                  <a:cubicBezTo>
                    <a:pt x="43120" y="68111"/>
                    <a:pt x="43643" y="68754"/>
                    <a:pt x="44125" y="69277"/>
                  </a:cubicBezTo>
                  <a:cubicBezTo>
                    <a:pt x="44407" y="69639"/>
                    <a:pt x="44407" y="69720"/>
                    <a:pt x="44487" y="69800"/>
                  </a:cubicBezTo>
                  <a:cubicBezTo>
                    <a:pt x="44568" y="69880"/>
                    <a:pt x="44568" y="69800"/>
                    <a:pt x="44769" y="69880"/>
                  </a:cubicBezTo>
                  <a:cubicBezTo>
                    <a:pt x="46016" y="70685"/>
                    <a:pt x="47263" y="71409"/>
                    <a:pt x="48510" y="72012"/>
                  </a:cubicBezTo>
                  <a:cubicBezTo>
                    <a:pt x="48872" y="72173"/>
                    <a:pt x="49314" y="72374"/>
                    <a:pt x="49676" y="72535"/>
                  </a:cubicBezTo>
                  <a:cubicBezTo>
                    <a:pt x="50722" y="72897"/>
                    <a:pt x="51728" y="73259"/>
                    <a:pt x="52773" y="73500"/>
                  </a:cubicBezTo>
                  <a:cubicBezTo>
                    <a:pt x="53135" y="73581"/>
                    <a:pt x="53377" y="73661"/>
                    <a:pt x="53739" y="73782"/>
                  </a:cubicBezTo>
                  <a:lnTo>
                    <a:pt x="55066" y="73782"/>
                  </a:lnTo>
                  <a:cubicBezTo>
                    <a:pt x="55066" y="73782"/>
                    <a:pt x="55066" y="73782"/>
                    <a:pt x="55066" y="73862"/>
                  </a:cubicBezTo>
                  <a:cubicBezTo>
                    <a:pt x="55146" y="73782"/>
                    <a:pt x="55227" y="73782"/>
                    <a:pt x="55348" y="73782"/>
                  </a:cubicBezTo>
                  <a:lnTo>
                    <a:pt x="55629" y="73782"/>
                  </a:lnTo>
                  <a:cubicBezTo>
                    <a:pt x="55710" y="73702"/>
                    <a:pt x="55790" y="73702"/>
                    <a:pt x="55911" y="73621"/>
                  </a:cubicBezTo>
                  <a:cubicBezTo>
                    <a:pt x="55991" y="73621"/>
                    <a:pt x="56072" y="73541"/>
                    <a:pt x="56273" y="73541"/>
                  </a:cubicBezTo>
                  <a:cubicBezTo>
                    <a:pt x="56273" y="73460"/>
                    <a:pt x="56353" y="73460"/>
                    <a:pt x="56353" y="73380"/>
                  </a:cubicBezTo>
                  <a:cubicBezTo>
                    <a:pt x="56433" y="73380"/>
                    <a:pt x="56433" y="73380"/>
                    <a:pt x="56514" y="73300"/>
                  </a:cubicBezTo>
                  <a:cubicBezTo>
                    <a:pt x="56675" y="73138"/>
                    <a:pt x="56675" y="73138"/>
                    <a:pt x="56796" y="72937"/>
                  </a:cubicBezTo>
                  <a:cubicBezTo>
                    <a:pt x="56796" y="73018"/>
                    <a:pt x="56796" y="73098"/>
                    <a:pt x="56796" y="73098"/>
                  </a:cubicBezTo>
                  <a:cubicBezTo>
                    <a:pt x="56876" y="73018"/>
                    <a:pt x="56956" y="72817"/>
                    <a:pt x="57158" y="72656"/>
                  </a:cubicBezTo>
                  <a:cubicBezTo>
                    <a:pt x="57238" y="72575"/>
                    <a:pt x="57319" y="72495"/>
                    <a:pt x="57319" y="72374"/>
                  </a:cubicBezTo>
                  <a:cubicBezTo>
                    <a:pt x="57842" y="71851"/>
                    <a:pt x="57761" y="71851"/>
                    <a:pt x="57600" y="71932"/>
                  </a:cubicBezTo>
                  <a:cubicBezTo>
                    <a:pt x="57761" y="71489"/>
                    <a:pt x="58123" y="71127"/>
                    <a:pt x="58405" y="70685"/>
                  </a:cubicBezTo>
                  <a:cubicBezTo>
                    <a:pt x="58485" y="70243"/>
                    <a:pt x="58767" y="69800"/>
                    <a:pt x="58928" y="69357"/>
                  </a:cubicBezTo>
                  <a:cubicBezTo>
                    <a:pt x="59209" y="68553"/>
                    <a:pt x="59370" y="67829"/>
                    <a:pt x="59651" y="67065"/>
                  </a:cubicBezTo>
                  <a:cubicBezTo>
                    <a:pt x="60174" y="65215"/>
                    <a:pt x="60456" y="63324"/>
                    <a:pt x="60818" y="61474"/>
                  </a:cubicBezTo>
                  <a:cubicBezTo>
                    <a:pt x="60899" y="60951"/>
                    <a:pt x="60899" y="60428"/>
                    <a:pt x="60979" y="59784"/>
                  </a:cubicBezTo>
                  <a:cubicBezTo>
                    <a:pt x="61059" y="58899"/>
                    <a:pt x="61140" y="57934"/>
                    <a:pt x="61140" y="56929"/>
                  </a:cubicBezTo>
                  <a:cubicBezTo>
                    <a:pt x="61301" y="54797"/>
                    <a:pt x="61301" y="52665"/>
                    <a:pt x="61301" y="50453"/>
                  </a:cubicBezTo>
                  <a:cubicBezTo>
                    <a:pt x="61220" y="45908"/>
                    <a:pt x="60778" y="41403"/>
                    <a:pt x="60335" y="36857"/>
                  </a:cubicBezTo>
                  <a:cubicBezTo>
                    <a:pt x="60335" y="36857"/>
                    <a:pt x="60335" y="36857"/>
                    <a:pt x="60255" y="36857"/>
                  </a:cubicBezTo>
                  <a:cubicBezTo>
                    <a:pt x="60255" y="36415"/>
                    <a:pt x="60174" y="35892"/>
                    <a:pt x="60094" y="35450"/>
                  </a:cubicBezTo>
                  <a:cubicBezTo>
                    <a:pt x="59933" y="34283"/>
                    <a:pt x="59732" y="33237"/>
                    <a:pt x="59571" y="32071"/>
                  </a:cubicBezTo>
                  <a:cubicBezTo>
                    <a:pt x="59129" y="30100"/>
                    <a:pt x="58767" y="28169"/>
                    <a:pt x="58324" y="26198"/>
                  </a:cubicBezTo>
                  <a:cubicBezTo>
                    <a:pt x="57520" y="22820"/>
                    <a:pt x="56554" y="19441"/>
                    <a:pt x="55227" y="16183"/>
                  </a:cubicBezTo>
                  <a:cubicBezTo>
                    <a:pt x="53095" y="10874"/>
                    <a:pt x="57640" y="5081"/>
                    <a:pt x="62507" y="3472"/>
                  </a:cubicBezTo>
                  <a:cubicBezTo>
                    <a:pt x="68179" y="1622"/>
                    <a:pt x="73247" y="5685"/>
                    <a:pt x="75218" y="10672"/>
                  </a:cubicBezTo>
                  <a:cubicBezTo>
                    <a:pt x="79039" y="20527"/>
                    <a:pt x="80648" y="31347"/>
                    <a:pt x="81533" y="41724"/>
                  </a:cubicBezTo>
                  <a:cubicBezTo>
                    <a:pt x="83021" y="59141"/>
                    <a:pt x="82136" y="88785"/>
                    <a:pt x="60496" y="9369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5" name="任意多边形: 形状 94"/>
            <p:cNvSpPr/>
            <p:nvPr/>
          </p:nvSpPr>
          <p:spPr>
            <a:xfrm>
              <a:off x="6224244" y="2649574"/>
              <a:ext cx="64357" cy="56312"/>
            </a:xfrm>
            <a:custGeom>
              <a:avLst/>
              <a:gdLst>
                <a:gd name="connsiteX0" fmla="*/ 61584 w 64356"/>
                <a:gd name="connsiteY0" fmla="*/ 19954 h 56312"/>
                <a:gd name="connsiteX1" fmla="*/ 39542 w 64356"/>
                <a:gd name="connsiteY1" fmla="*/ 52092 h 56312"/>
                <a:gd name="connsiteX2" fmla="*/ 3824 w 64356"/>
                <a:gd name="connsiteY2" fmla="*/ 36566 h 56312"/>
                <a:gd name="connsiteX3" fmla="*/ 25866 w 64356"/>
                <a:gd name="connsiteY3" fmla="*/ 4428 h 56312"/>
                <a:gd name="connsiteX4" fmla="*/ 61584 w 64356"/>
                <a:gd name="connsiteY4" fmla="*/ 19954 h 5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356" h="56312">
                  <a:moveTo>
                    <a:pt x="61584" y="19954"/>
                  </a:moveTo>
                  <a:cubicBezTo>
                    <a:pt x="65365" y="33107"/>
                    <a:pt x="55511" y="47506"/>
                    <a:pt x="39542" y="52092"/>
                  </a:cubicBezTo>
                  <a:cubicBezTo>
                    <a:pt x="23573" y="56677"/>
                    <a:pt x="7605" y="49719"/>
                    <a:pt x="3824" y="36566"/>
                  </a:cubicBezTo>
                  <a:cubicBezTo>
                    <a:pt x="43" y="23413"/>
                    <a:pt x="9898" y="9013"/>
                    <a:pt x="25866" y="4428"/>
                  </a:cubicBezTo>
                  <a:cubicBezTo>
                    <a:pt x="41795" y="-158"/>
                    <a:pt x="57803" y="6801"/>
                    <a:pt x="61584" y="199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任意多边形: 形状 95"/>
            <p:cNvSpPr/>
            <p:nvPr/>
          </p:nvSpPr>
          <p:spPr>
            <a:xfrm>
              <a:off x="5918068" y="2753188"/>
              <a:ext cx="64357" cy="56312"/>
            </a:xfrm>
            <a:custGeom>
              <a:avLst/>
              <a:gdLst>
                <a:gd name="connsiteX0" fmla="*/ 61585 w 64356"/>
                <a:gd name="connsiteY0" fmla="*/ 19954 h 56312"/>
                <a:gd name="connsiteX1" fmla="*/ 39542 w 64356"/>
                <a:gd name="connsiteY1" fmla="*/ 52092 h 56312"/>
                <a:gd name="connsiteX2" fmla="*/ 3824 w 64356"/>
                <a:gd name="connsiteY2" fmla="*/ 36566 h 56312"/>
                <a:gd name="connsiteX3" fmla="*/ 25867 w 64356"/>
                <a:gd name="connsiteY3" fmla="*/ 4428 h 56312"/>
                <a:gd name="connsiteX4" fmla="*/ 61585 w 64356"/>
                <a:gd name="connsiteY4" fmla="*/ 19954 h 5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356" h="56312">
                  <a:moveTo>
                    <a:pt x="61585" y="19954"/>
                  </a:moveTo>
                  <a:cubicBezTo>
                    <a:pt x="65365" y="33107"/>
                    <a:pt x="55511" y="47506"/>
                    <a:pt x="39542" y="52092"/>
                  </a:cubicBezTo>
                  <a:cubicBezTo>
                    <a:pt x="23574" y="56677"/>
                    <a:pt x="7605" y="49719"/>
                    <a:pt x="3824" y="36566"/>
                  </a:cubicBezTo>
                  <a:cubicBezTo>
                    <a:pt x="44" y="23413"/>
                    <a:pt x="9898" y="9013"/>
                    <a:pt x="25867" y="4428"/>
                  </a:cubicBezTo>
                  <a:cubicBezTo>
                    <a:pt x="41835" y="-158"/>
                    <a:pt x="57804" y="6801"/>
                    <a:pt x="61585" y="199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7" name="任意多边形: 形状 96"/>
            <p:cNvSpPr/>
            <p:nvPr/>
          </p:nvSpPr>
          <p:spPr>
            <a:xfrm>
              <a:off x="5950326" y="2380419"/>
              <a:ext cx="76423" cy="76423"/>
            </a:xfrm>
            <a:custGeom>
              <a:avLst/>
              <a:gdLst>
                <a:gd name="connsiteX0" fmla="*/ 55592 w 76423"/>
                <a:gd name="connsiteY0" fmla="*/ 6945 h 76423"/>
                <a:gd name="connsiteX1" fmla="*/ 12714 w 76423"/>
                <a:gd name="connsiteY1" fmla="*/ 12898 h 76423"/>
                <a:gd name="connsiteX2" fmla="*/ 12634 w 76423"/>
                <a:gd name="connsiteY2" fmla="*/ 12979 h 76423"/>
                <a:gd name="connsiteX3" fmla="*/ 9979 w 76423"/>
                <a:gd name="connsiteY3" fmla="*/ 15473 h 76423"/>
                <a:gd name="connsiteX4" fmla="*/ 9456 w 76423"/>
                <a:gd name="connsiteY4" fmla="*/ 16357 h 76423"/>
                <a:gd name="connsiteX5" fmla="*/ 5032 w 76423"/>
                <a:gd name="connsiteY5" fmla="*/ 45922 h 76423"/>
                <a:gd name="connsiteX6" fmla="*/ 40347 w 76423"/>
                <a:gd name="connsiteY6" fmla="*/ 73353 h 76423"/>
                <a:gd name="connsiteX7" fmla="*/ 76467 w 76423"/>
                <a:gd name="connsiteY7" fmla="*/ 49139 h 76423"/>
                <a:gd name="connsiteX8" fmla="*/ 55592 w 76423"/>
                <a:gd name="connsiteY8" fmla="*/ 6945 h 76423"/>
                <a:gd name="connsiteX9" fmla="*/ 45818 w 76423"/>
                <a:gd name="connsiteY9" fmla="*/ 63217 h 76423"/>
                <a:gd name="connsiteX10" fmla="*/ 16455 w 76423"/>
                <a:gd name="connsiteY10" fmla="*/ 46445 h 76423"/>
                <a:gd name="connsiteX11" fmla="*/ 13599 w 76423"/>
                <a:gd name="connsiteY11" fmla="*/ 38561 h 76423"/>
                <a:gd name="connsiteX12" fmla="*/ 13237 w 76423"/>
                <a:gd name="connsiteY12" fmla="*/ 34820 h 76423"/>
                <a:gd name="connsiteX13" fmla="*/ 13317 w 76423"/>
                <a:gd name="connsiteY13" fmla="*/ 32608 h 76423"/>
                <a:gd name="connsiteX14" fmla="*/ 13317 w 76423"/>
                <a:gd name="connsiteY14" fmla="*/ 31803 h 76423"/>
                <a:gd name="connsiteX15" fmla="*/ 13317 w 76423"/>
                <a:gd name="connsiteY15" fmla="*/ 31642 h 76423"/>
                <a:gd name="connsiteX16" fmla="*/ 13398 w 76423"/>
                <a:gd name="connsiteY16" fmla="*/ 31361 h 76423"/>
                <a:gd name="connsiteX17" fmla="*/ 18265 w 76423"/>
                <a:gd name="connsiteY17" fmla="*/ 21788 h 76423"/>
                <a:gd name="connsiteX18" fmla="*/ 19230 w 76423"/>
                <a:gd name="connsiteY18" fmla="*/ 20823 h 76423"/>
                <a:gd name="connsiteX19" fmla="*/ 22167 w 76423"/>
                <a:gd name="connsiteY19" fmla="*/ 18691 h 76423"/>
                <a:gd name="connsiteX20" fmla="*/ 23132 w 76423"/>
                <a:gd name="connsiteY20" fmla="*/ 17806 h 76423"/>
                <a:gd name="connsiteX21" fmla="*/ 46018 w 76423"/>
                <a:gd name="connsiteY21" fmla="*/ 14266 h 76423"/>
                <a:gd name="connsiteX22" fmla="*/ 66894 w 76423"/>
                <a:gd name="connsiteY22" fmla="*/ 42060 h 76423"/>
                <a:gd name="connsiteX23" fmla="*/ 45818 w 76423"/>
                <a:gd name="connsiteY23" fmla="*/ 63217 h 7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23" h="76423">
                  <a:moveTo>
                    <a:pt x="55592" y="6945"/>
                  </a:moveTo>
                  <a:cubicBezTo>
                    <a:pt x="41675" y="-53"/>
                    <a:pt x="24258" y="2521"/>
                    <a:pt x="12714" y="12898"/>
                  </a:cubicBezTo>
                  <a:lnTo>
                    <a:pt x="12634" y="12979"/>
                  </a:lnTo>
                  <a:cubicBezTo>
                    <a:pt x="11749" y="13784"/>
                    <a:pt x="10783" y="14588"/>
                    <a:pt x="9979" y="15473"/>
                  </a:cubicBezTo>
                  <a:cubicBezTo>
                    <a:pt x="9698" y="15754"/>
                    <a:pt x="9617" y="16076"/>
                    <a:pt x="9456" y="16357"/>
                  </a:cubicBezTo>
                  <a:cubicBezTo>
                    <a:pt x="2900" y="24442"/>
                    <a:pt x="1211" y="35624"/>
                    <a:pt x="5032" y="45922"/>
                  </a:cubicBezTo>
                  <a:cubicBezTo>
                    <a:pt x="10542" y="61085"/>
                    <a:pt x="24459" y="71503"/>
                    <a:pt x="40347" y="73353"/>
                  </a:cubicBezTo>
                  <a:cubicBezTo>
                    <a:pt x="56517" y="75203"/>
                    <a:pt x="72727" y="65349"/>
                    <a:pt x="76467" y="49139"/>
                  </a:cubicBezTo>
                  <a:cubicBezTo>
                    <a:pt x="80248" y="32688"/>
                    <a:pt x="70394" y="14387"/>
                    <a:pt x="55592" y="6945"/>
                  </a:cubicBezTo>
                  <a:close/>
                  <a:moveTo>
                    <a:pt x="45818" y="63217"/>
                  </a:moveTo>
                  <a:cubicBezTo>
                    <a:pt x="33550" y="63740"/>
                    <a:pt x="22046" y="56741"/>
                    <a:pt x="16455" y="46445"/>
                  </a:cubicBezTo>
                  <a:cubicBezTo>
                    <a:pt x="15128" y="43951"/>
                    <a:pt x="14243" y="41658"/>
                    <a:pt x="13599" y="38561"/>
                  </a:cubicBezTo>
                  <a:cubicBezTo>
                    <a:pt x="13317" y="37153"/>
                    <a:pt x="13237" y="36590"/>
                    <a:pt x="13237" y="34820"/>
                  </a:cubicBezTo>
                  <a:cubicBezTo>
                    <a:pt x="13237" y="34015"/>
                    <a:pt x="13237" y="33292"/>
                    <a:pt x="13317" y="32608"/>
                  </a:cubicBezTo>
                  <a:lnTo>
                    <a:pt x="13317" y="31803"/>
                  </a:lnTo>
                  <a:cubicBezTo>
                    <a:pt x="13317" y="31723"/>
                    <a:pt x="13317" y="31642"/>
                    <a:pt x="13317" y="31642"/>
                  </a:cubicBezTo>
                  <a:cubicBezTo>
                    <a:pt x="13398" y="31642"/>
                    <a:pt x="13398" y="31562"/>
                    <a:pt x="13398" y="31361"/>
                  </a:cubicBezTo>
                  <a:cubicBezTo>
                    <a:pt x="14122" y="27378"/>
                    <a:pt x="15691" y="24241"/>
                    <a:pt x="18265" y="21788"/>
                  </a:cubicBezTo>
                  <a:lnTo>
                    <a:pt x="19230" y="20823"/>
                  </a:lnTo>
                  <a:cubicBezTo>
                    <a:pt x="20115" y="20098"/>
                    <a:pt x="21081" y="19414"/>
                    <a:pt x="22167" y="18691"/>
                  </a:cubicBezTo>
                  <a:cubicBezTo>
                    <a:pt x="22609" y="18409"/>
                    <a:pt x="22890" y="18087"/>
                    <a:pt x="23132" y="17806"/>
                  </a:cubicBezTo>
                  <a:cubicBezTo>
                    <a:pt x="29889" y="13461"/>
                    <a:pt x="38215" y="12054"/>
                    <a:pt x="46018" y="14266"/>
                  </a:cubicBezTo>
                  <a:cubicBezTo>
                    <a:pt x="57562" y="17564"/>
                    <a:pt x="67136" y="29873"/>
                    <a:pt x="66894" y="42060"/>
                  </a:cubicBezTo>
                  <a:cubicBezTo>
                    <a:pt x="66774" y="53363"/>
                    <a:pt x="57603" y="62694"/>
                    <a:pt x="45818" y="6321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" name="任意多边形: 形状 97"/>
            <p:cNvSpPr/>
            <p:nvPr/>
          </p:nvSpPr>
          <p:spPr>
            <a:xfrm>
              <a:off x="5851648" y="2299481"/>
              <a:ext cx="281560" cy="241337"/>
            </a:xfrm>
            <a:custGeom>
              <a:avLst/>
              <a:gdLst>
                <a:gd name="connsiteX0" fmla="*/ 280569 w 281560"/>
                <a:gd name="connsiteY0" fmla="*/ 171869 h 241337"/>
                <a:gd name="connsiteX1" fmla="*/ 273369 w 281560"/>
                <a:gd name="connsiteY1" fmla="*/ 157751 h 241337"/>
                <a:gd name="connsiteX2" fmla="*/ 263514 w 281560"/>
                <a:gd name="connsiteY2" fmla="*/ 119137 h 241337"/>
                <a:gd name="connsiteX3" fmla="*/ 228199 w 281560"/>
                <a:gd name="connsiteY3" fmla="*/ 91463 h 241337"/>
                <a:gd name="connsiteX4" fmla="*/ 225624 w 281560"/>
                <a:gd name="connsiteY4" fmla="*/ 39817 h 241337"/>
                <a:gd name="connsiteX5" fmla="*/ 177679 w 281560"/>
                <a:gd name="connsiteY5" fmla="*/ 16930 h 241337"/>
                <a:gd name="connsiteX6" fmla="*/ 137295 w 281560"/>
                <a:gd name="connsiteY6" fmla="*/ 32094 h 241337"/>
                <a:gd name="connsiteX7" fmla="*/ 92044 w 281560"/>
                <a:gd name="connsiteY7" fmla="*/ 4220 h 241337"/>
                <a:gd name="connsiteX8" fmla="*/ 60108 w 281560"/>
                <a:gd name="connsiteY8" fmla="*/ 10093 h 241337"/>
                <a:gd name="connsiteX9" fmla="*/ 55482 w 281560"/>
                <a:gd name="connsiteY9" fmla="*/ 7679 h 241337"/>
                <a:gd name="connsiteX10" fmla="*/ 40116 w 281560"/>
                <a:gd name="connsiteY10" fmla="*/ 6352 h 241337"/>
                <a:gd name="connsiteX11" fmla="*/ 31670 w 281560"/>
                <a:gd name="connsiteY11" fmla="*/ 10616 h 241337"/>
                <a:gd name="connsiteX12" fmla="*/ 30785 w 281560"/>
                <a:gd name="connsiteY12" fmla="*/ 11219 h 241337"/>
                <a:gd name="connsiteX13" fmla="*/ 29256 w 281560"/>
                <a:gd name="connsiteY13" fmla="*/ 12627 h 241337"/>
                <a:gd name="connsiteX14" fmla="*/ 28009 w 281560"/>
                <a:gd name="connsiteY14" fmla="*/ 14155 h 241337"/>
                <a:gd name="connsiteX15" fmla="*/ 27124 w 281560"/>
                <a:gd name="connsiteY15" fmla="*/ 15321 h 241337"/>
                <a:gd name="connsiteX16" fmla="*/ 26682 w 281560"/>
                <a:gd name="connsiteY16" fmla="*/ 15844 h 241337"/>
                <a:gd name="connsiteX17" fmla="*/ 26521 w 281560"/>
                <a:gd name="connsiteY17" fmla="*/ 16287 h 241337"/>
                <a:gd name="connsiteX18" fmla="*/ 26441 w 281560"/>
                <a:gd name="connsiteY18" fmla="*/ 16367 h 241337"/>
                <a:gd name="connsiteX19" fmla="*/ 26280 w 281560"/>
                <a:gd name="connsiteY19" fmla="*/ 37847 h 241337"/>
                <a:gd name="connsiteX20" fmla="*/ 43214 w 281560"/>
                <a:gd name="connsiteY20" fmla="*/ 52327 h 241337"/>
                <a:gd name="connsiteX21" fmla="*/ 44179 w 281560"/>
                <a:gd name="connsiteY21" fmla="*/ 59245 h 241337"/>
                <a:gd name="connsiteX22" fmla="*/ 6812 w 281560"/>
                <a:gd name="connsiteY22" fmla="*/ 85149 h 241337"/>
                <a:gd name="connsiteX23" fmla="*/ 13811 w 281560"/>
                <a:gd name="connsiteY23" fmla="*/ 127383 h 241337"/>
                <a:gd name="connsiteX24" fmla="*/ 49689 w 281560"/>
                <a:gd name="connsiteY24" fmla="*/ 150913 h 241337"/>
                <a:gd name="connsiteX25" fmla="*/ 49086 w 281560"/>
                <a:gd name="connsiteY25" fmla="*/ 153407 h 241337"/>
                <a:gd name="connsiteX26" fmla="*/ 47035 w 281560"/>
                <a:gd name="connsiteY26" fmla="*/ 170461 h 241337"/>
                <a:gd name="connsiteX27" fmla="*/ 36295 w 281560"/>
                <a:gd name="connsiteY27" fmla="*/ 178264 h 241337"/>
                <a:gd name="connsiteX28" fmla="*/ 35129 w 281560"/>
                <a:gd name="connsiteY28" fmla="*/ 180115 h 241337"/>
                <a:gd name="connsiteX29" fmla="*/ 34968 w 281560"/>
                <a:gd name="connsiteY29" fmla="*/ 180275 h 241337"/>
                <a:gd name="connsiteX30" fmla="*/ 34807 w 281560"/>
                <a:gd name="connsiteY30" fmla="*/ 180718 h 241337"/>
                <a:gd name="connsiteX31" fmla="*/ 35411 w 281560"/>
                <a:gd name="connsiteY31" fmla="*/ 202197 h 241337"/>
                <a:gd name="connsiteX32" fmla="*/ 60872 w 281560"/>
                <a:gd name="connsiteY32" fmla="*/ 217281 h 241337"/>
                <a:gd name="connsiteX33" fmla="*/ 64492 w 281560"/>
                <a:gd name="connsiteY33" fmla="*/ 216918 h 241337"/>
                <a:gd name="connsiteX34" fmla="*/ 104956 w 281560"/>
                <a:gd name="connsiteY34" fmla="*/ 228825 h 241337"/>
                <a:gd name="connsiteX35" fmla="*/ 138703 w 281560"/>
                <a:gd name="connsiteY35" fmla="*/ 211328 h 241337"/>
                <a:gd name="connsiteX36" fmla="*/ 199399 w 281560"/>
                <a:gd name="connsiteY36" fmla="*/ 239644 h 241337"/>
                <a:gd name="connsiteX37" fmla="*/ 234192 w 281560"/>
                <a:gd name="connsiteY37" fmla="*/ 218527 h 241337"/>
                <a:gd name="connsiteX38" fmla="*/ 232784 w 281560"/>
                <a:gd name="connsiteY38" fmla="*/ 185344 h 241337"/>
                <a:gd name="connsiteX39" fmla="*/ 236163 w 281560"/>
                <a:gd name="connsiteY39" fmla="*/ 184740 h 241337"/>
                <a:gd name="connsiteX40" fmla="*/ 258446 w 281560"/>
                <a:gd name="connsiteY40" fmla="*/ 196445 h 241337"/>
                <a:gd name="connsiteX41" fmla="*/ 275219 w 281560"/>
                <a:gd name="connsiteY41" fmla="*/ 189688 h 241337"/>
                <a:gd name="connsiteX42" fmla="*/ 280569 w 281560"/>
                <a:gd name="connsiteY42" fmla="*/ 171869 h 241337"/>
                <a:gd name="connsiteX43" fmla="*/ 173174 w 281560"/>
                <a:gd name="connsiteY43" fmla="*/ 27549 h 241337"/>
                <a:gd name="connsiteX44" fmla="*/ 214885 w 281560"/>
                <a:gd name="connsiteY44" fmla="*/ 42633 h 241337"/>
                <a:gd name="connsiteX45" fmla="*/ 218706 w 281560"/>
                <a:gd name="connsiteY45" fmla="*/ 86999 h 241337"/>
                <a:gd name="connsiteX46" fmla="*/ 209133 w 281560"/>
                <a:gd name="connsiteY46" fmla="*/ 82896 h 241337"/>
                <a:gd name="connsiteX47" fmla="*/ 209052 w 281560"/>
                <a:gd name="connsiteY47" fmla="*/ 82815 h 241337"/>
                <a:gd name="connsiteX48" fmla="*/ 207444 w 281560"/>
                <a:gd name="connsiteY48" fmla="*/ 82011 h 241337"/>
                <a:gd name="connsiteX49" fmla="*/ 205593 w 281560"/>
                <a:gd name="connsiteY49" fmla="*/ 81408 h 241337"/>
                <a:gd name="connsiteX50" fmla="*/ 205312 w 281560"/>
                <a:gd name="connsiteY50" fmla="*/ 81327 h 241337"/>
                <a:gd name="connsiteX51" fmla="*/ 204507 w 281560"/>
                <a:gd name="connsiteY51" fmla="*/ 81166 h 241337"/>
                <a:gd name="connsiteX52" fmla="*/ 174582 w 281560"/>
                <a:gd name="connsiteY52" fmla="*/ 71835 h 241337"/>
                <a:gd name="connsiteX53" fmla="*/ 174501 w 281560"/>
                <a:gd name="connsiteY53" fmla="*/ 71835 h 241337"/>
                <a:gd name="connsiteX54" fmla="*/ 149724 w 281560"/>
                <a:gd name="connsiteY54" fmla="*/ 44041 h 241337"/>
                <a:gd name="connsiteX55" fmla="*/ 144736 w 281560"/>
                <a:gd name="connsiteY55" fmla="*/ 39174 h 241337"/>
                <a:gd name="connsiteX56" fmla="*/ 173174 w 281560"/>
                <a:gd name="connsiteY56" fmla="*/ 27549 h 241337"/>
                <a:gd name="connsiteX57" fmla="*/ 92125 w 281560"/>
                <a:gd name="connsiteY57" fmla="*/ 157107 h 241337"/>
                <a:gd name="connsiteX58" fmla="*/ 62119 w 281560"/>
                <a:gd name="connsiteY58" fmla="*/ 144759 h 241337"/>
                <a:gd name="connsiteX59" fmla="*/ 71450 w 281560"/>
                <a:gd name="connsiteY59" fmla="*/ 122757 h 241337"/>
                <a:gd name="connsiteX60" fmla="*/ 92125 w 281560"/>
                <a:gd name="connsiteY60" fmla="*/ 157107 h 241337"/>
                <a:gd name="connsiteX61" fmla="*/ 65055 w 281560"/>
                <a:gd name="connsiteY61" fmla="*/ 89050 h 241337"/>
                <a:gd name="connsiteX62" fmla="*/ 56728 w 281560"/>
                <a:gd name="connsiteY62" fmla="*/ 67290 h 241337"/>
                <a:gd name="connsiteX63" fmla="*/ 65417 w 281560"/>
                <a:gd name="connsiteY63" fmla="*/ 66324 h 241337"/>
                <a:gd name="connsiteX64" fmla="*/ 100049 w 281560"/>
                <a:gd name="connsiteY64" fmla="*/ 66606 h 241337"/>
                <a:gd name="connsiteX65" fmla="*/ 71893 w 281560"/>
                <a:gd name="connsiteY65" fmla="*/ 101841 h 241337"/>
                <a:gd name="connsiteX66" fmla="*/ 65055 w 281560"/>
                <a:gd name="connsiteY66" fmla="*/ 89050 h 241337"/>
                <a:gd name="connsiteX67" fmla="*/ 77484 w 281560"/>
                <a:gd name="connsiteY67" fmla="*/ 112299 h 241337"/>
                <a:gd name="connsiteX68" fmla="*/ 112880 w 281560"/>
                <a:gd name="connsiteY68" fmla="*/ 68094 h 241337"/>
                <a:gd name="connsiteX69" fmla="*/ 168427 w 281560"/>
                <a:gd name="connsiteY69" fmla="*/ 80804 h 241337"/>
                <a:gd name="connsiteX70" fmla="*/ 183873 w 281560"/>
                <a:gd name="connsiteY70" fmla="*/ 102726 h 241337"/>
                <a:gd name="connsiteX71" fmla="*/ 200204 w 281560"/>
                <a:gd name="connsiteY71" fmla="*/ 131767 h 241337"/>
                <a:gd name="connsiteX72" fmla="*/ 193004 w 281560"/>
                <a:gd name="connsiteY72" fmla="*/ 143110 h 241337"/>
                <a:gd name="connsiteX73" fmla="*/ 165773 w 281560"/>
                <a:gd name="connsiteY73" fmla="*/ 175409 h 241337"/>
                <a:gd name="connsiteX74" fmla="*/ 145178 w 281560"/>
                <a:gd name="connsiteY74" fmla="*/ 172231 h 241337"/>
                <a:gd name="connsiteX75" fmla="*/ 108697 w 281560"/>
                <a:gd name="connsiteY75" fmla="*/ 162819 h 241337"/>
                <a:gd name="connsiteX76" fmla="*/ 77484 w 281560"/>
                <a:gd name="connsiteY76" fmla="*/ 112299 h 241337"/>
                <a:gd name="connsiteX77" fmla="*/ 198031 w 281560"/>
                <a:gd name="connsiteY77" fmla="*/ 153930 h 241337"/>
                <a:gd name="connsiteX78" fmla="*/ 205593 w 281560"/>
                <a:gd name="connsiteY78" fmla="*/ 142748 h 241337"/>
                <a:gd name="connsiteX79" fmla="*/ 210661 w 281560"/>
                <a:gd name="connsiteY79" fmla="*/ 154292 h 241337"/>
                <a:gd name="connsiteX80" fmla="*/ 218746 w 281560"/>
                <a:gd name="connsiteY80" fmla="*/ 176736 h 241337"/>
                <a:gd name="connsiteX81" fmla="*/ 204186 w 281560"/>
                <a:gd name="connsiteY81" fmla="*/ 177259 h 241337"/>
                <a:gd name="connsiteX82" fmla="*/ 179167 w 281560"/>
                <a:gd name="connsiteY82" fmla="*/ 176656 h 241337"/>
                <a:gd name="connsiteX83" fmla="*/ 198031 w 281560"/>
                <a:gd name="connsiteY83" fmla="*/ 153930 h 241337"/>
                <a:gd name="connsiteX84" fmla="*/ 206197 w 281560"/>
                <a:gd name="connsiteY84" fmla="*/ 120545 h 241337"/>
                <a:gd name="connsiteX85" fmla="*/ 194572 w 281560"/>
                <a:gd name="connsiteY85" fmla="*/ 100312 h 241337"/>
                <a:gd name="connsiteX86" fmla="*/ 184999 w 281560"/>
                <a:gd name="connsiteY86" fmla="*/ 85752 h 241337"/>
                <a:gd name="connsiteX87" fmla="*/ 202738 w 281560"/>
                <a:gd name="connsiteY87" fmla="*/ 91423 h 241337"/>
                <a:gd name="connsiteX88" fmla="*/ 215770 w 281560"/>
                <a:gd name="connsiteY88" fmla="*/ 96853 h 241337"/>
                <a:gd name="connsiteX89" fmla="*/ 215689 w 281560"/>
                <a:gd name="connsiteY89" fmla="*/ 97135 h 241337"/>
                <a:gd name="connsiteX90" fmla="*/ 206197 w 281560"/>
                <a:gd name="connsiteY90" fmla="*/ 120545 h 241337"/>
                <a:gd name="connsiteX91" fmla="*/ 136410 w 281560"/>
                <a:gd name="connsiteY91" fmla="*/ 45368 h 241337"/>
                <a:gd name="connsiteX92" fmla="*/ 146104 w 281560"/>
                <a:gd name="connsiteY92" fmla="*/ 54941 h 241337"/>
                <a:gd name="connsiteX93" fmla="*/ 157125 w 281560"/>
                <a:gd name="connsiteY93" fmla="*/ 66847 h 241337"/>
                <a:gd name="connsiteX94" fmla="*/ 121608 w 281560"/>
                <a:gd name="connsiteY94" fmla="*/ 58964 h 241337"/>
                <a:gd name="connsiteX95" fmla="*/ 130940 w 281560"/>
                <a:gd name="connsiteY95" fmla="*/ 49632 h 241337"/>
                <a:gd name="connsiteX96" fmla="*/ 136410 w 281560"/>
                <a:gd name="connsiteY96" fmla="*/ 45368 h 241337"/>
                <a:gd name="connsiteX97" fmla="*/ 94257 w 281560"/>
                <a:gd name="connsiteY97" fmla="*/ 15643 h 241337"/>
                <a:gd name="connsiteX98" fmla="*/ 128889 w 281560"/>
                <a:gd name="connsiteY98" fmla="*/ 38289 h 241337"/>
                <a:gd name="connsiteX99" fmla="*/ 126314 w 281560"/>
                <a:gd name="connsiteY99" fmla="*/ 40260 h 241337"/>
                <a:gd name="connsiteX100" fmla="*/ 124464 w 281560"/>
                <a:gd name="connsiteY100" fmla="*/ 41507 h 241337"/>
                <a:gd name="connsiteX101" fmla="*/ 123297 w 281560"/>
                <a:gd name="connsiteY101" fmla="*/ 42673 h 241337"/>
                <a:gd name="connsiteX102" fmla="*/ 122332 w 281560"/>
                <a:gd name="connsiteY102" fmla="*/ 43638 h 241337"/>
                <a:gd name="connsiteX103" fmla="*/ 109018 w 281560"/>
                <a:gd name="connsiteY103" fmla="*/ 57113 h 241337"/>
                <a:gd name="connsiteX104" fmla="*/ 54959 w 281560"/>
                <a:gd name="connsiteY104" fmla="*/ 57194 h 241337"/>
                <a:gd name="connsiteX105" fmla="*/ 54235 w 281560"/>
                <a:gd name="connsiteY105" fmla="*/ 57274 h 241337"/>
                <a:gd name="connsiteX106" fmla="*/ 53632 w 281560"/>
                <a:gd name="connsiteY106" fmla="*/ 53533 h 241337"/>
                <a:gd name="connsiteX107" fmla="*/ 73341 w 281560"/>
                <a:gd name="connsiteY107" fmla="*/ 30808 h 241337"/>
                <a:gd name="connsiteX108" fmla="*/ 68031 w 281560"/>
                <a:gd name="connsiteY108" fmla="*/ 17413 h 241337"/>
                <a:gd name="connsiteX109" fmla="*/ 94257 w 281560"/>
                <a:gd name="connsiteY109" fmla="*/ 15643 h 241337"/>
                <a:gd name="connsiteX110" fmla="*/ 43576 w 281560"/>
                <a:gd name="connsiteY110" fmla="*/ 41306 h 241337"/>
                <a:gd name="connsiteX111" fmla="*/ 43294 w 281560"/>
                <a:gd name="connsiteY111" fmla="*/ 41145 h 241337"/>
                <a:gd name="connsiteX112" fmla="*/ 41162 w 281560"/>
                <a:gd name="connsiteY112" fmla="*/ 39898 h 241337"/>
                <a:gd name="connsiteX113" fmla="*/ 40800 w 281560"/>
                <a:gd name="connsiteY113" fmla="*/ 39616 h 241337"/>
                <a:gd name="connsiteX114" fmla="*/ 40720 w 281560"/>
                <a:gd name="connsiteY114" fmla="*/ 39536 h 241337"/>
                <a:gd name="connsiteX115" fmla="*/ 40559 w 281560"/>
                <a:gd name="connsiteY115" fmla="*/ 39455 h 241337"/>
                <a:gd name="connsiteX116" fmla="*/ 39674 w 281560"/>
                <a:gd name="connsiteY116" fmla="*/ 38651 h 241337"/>
                <a:gd name="connsiteX117" fmla="*/ 37703 w 281560"/>
                <a:gd name="connsiteY117" fmla="*/ 36599 h 241337"/>
                <a:gd name="connsiteX118" fmla="*/ 37422 w 281560"/>
                <a:gd name="connsiteY118" fmla="*/ 36157 h 241337"/>
                <a:gd name="connsiteX119" fmla="*/ 36537 w 281560"/>
                <a:gd name="connsiteY119" fmla="*/ 35111 h 241337"/>
                <a:gd name="connsiteX120" fmla="*/ 35129 w 281560"/>
                <a:gd name="connsiteY120" fmla="*/ 32537 h 241337"/>
                <a:gd name="connsiteX121" fmla="*/ 35048 w 281560"/>
                <a:gd name="connsiteY121" fmla="*/ 32376 h 241337"/>
                <a:gd name="connsiteX122" fmla="*/ 34968 w 281560"/>
                <a:gd name="connsiteY122" fmla="*/ 32296 h 241337"/>
                <a:gd name="connsiteX123" fmla="*/ 34968 w 281560"/>
                <a:gd name="connsiteY123" fmla="*/ 32215 h 241337"/>
                <a:gd name="connsiteX124" fmla="*/ 34968 w 281560"/>
                <a:gd name="connsiteY124" fmla="*/ 32135 h 241337"/>
                <a:gd name="connsiteX125" fmla="*/ 34445 w 281560"/>
                <a:gd name="connsiteY125" fmla="*/ 30727 h 241337"/>
                <a:gd name="connsiteX126" fmla="*/ 34083 w 281560"/>
                <a:gd name="connsiteY126" fmla="*/ 29319 h 241337"/>
                <a:gd name="connsiteX127" fmla="*/ 33922 w 281560"/>
                <a:gd name="connsiteY127" fmla="*/ 28515 h 241337"/>
                <a:gd name="connsiteX128" fmla="*/ 33922 w 281560"/>
                <a:gd name="connsiteY128" fmla="*/ 28233 h 241337"/>
                <a:gd name="connsiteX129" fmla="*/ 33922 w 281560"/>
                <a:gd name="connsiteY129" fmla="*/ 27509 h 241337"/>
                <a:gd name="connsiteX130" fmla="*/ 33922 w 281560"/>
                <a:gd name="connsiteY130" fmla="*/ 26182 h 241337"/>
                <a:gd name="connsiteX131" fmla="*/ 33922 w 281560"/>
                <a:gd name="connsiteY131" fmla="*/ 25739 h 241337"/>
                <a:gd name="connsiteX132" fmla="*/ 34003 w 281560"/>
                <a:gd name="connsiteY132" fmla="*/ 25297 h 241337"/>
                <a:gd name="connsiteX133" fmla="*/ 34003 w 281560"/>
                <a:gd name="connsiteY133" fmla="*/ 25217 h 241337"/>
                <a:gd name="connsiteX134" fmla="*/ 34163 w 281560"/>
                <a:gd name="connsiteY134" fmla="*/ 24332 h 241337"/>
                <a:gd name="connsiteX135" fmla="*/ 34526 w 281560"/>
                <a:gd name="connsiteY135" fmla="*/ 23085 h 241337"/>
                <a:gd name="connsiteX136" fmla="*/ 34526 w 281560"/>
                <a:gd name="connsiteY136" fmla="*/ 23004 h 241337"/>
                <a:gd name="connsiteX137" fmla="*/ 34606 w 281560"/>
                <a:gd name="connsiteY137" fmla="*/ 22924 h 241337"/>
                <a:gd name="connsiteX138" fmla="*/ 34767 w 281560"/>
                <a:gd name="connsiteY138" fmla="*/ 22562 h 241337"/>
                <a:gd name="connsiteX139" fmla="*/ 35370 w 281560"/>
                <a:gd name="connsiteY139" fmla="*/ 21395 h 241337"/>
                <a:gd name="connsiteX140" fmla="*/ 35531 w 281560"/>
                <a:gd name="connsiteY140" fmla="*/ 21114 h 241337"/>
                <a:gd name="connsiteX141" fmla="*/ 35531 w 281560"/>
                <a:gd name="connsiteY141" fmla="*/ 21033 h 241337"/>
                <a:gd name="connsiteX142" fmla="*/ 35692 w 281560"/>
                <a:gd name="connsiteY142" fmla="*/ 20872 h 241337"/>
                <a:gd name="connsiteX143" fmla="*/ 35853 w 281560"/>
                <a:gd name="connsiteY143" fmla="*/ 20712 h 241337"/>
                <a:gd name="connsiteX144" fmla="*/ 35934 w 281560"/>
                <a:gd name="connsiteY144" fmla="*/ 20631 h 241337"/>
                <a:gd name="connsiteX145" fmla="*/ 37985 w 281560"/>
                <a:gd name="connsiteY145" fmla="*/ 18580 h 241337"/>
                <a:gd name="connsiteX146" fmla="*/ 38065 w 281560"/>
                <a:gd name="connsiteY146" fmla="*/ 18499 h 241337"/>
                <a:gd name="connsiteX147" fmla="*/ 38347 w 281560"/>
                <a:gd name="connsiteY147" fmla="*/ 18338 h 241337"/>
                <a:gd name="connsiteX148" fmla="*/ 40116 w 281560"/>
                <a:gd name="connsiteY148" fmla="*/ 17293 h 241337"/>
                <a:gd name="connsiteX149" fmla="*/ 40479 w 281560"/>
                <a:gd name="connsiteY149" fmla="*/ 17132 h 241337"/>
                <a:gd name="connsiteX150" fmla="*/ 40639 w 281560"/>
                <a:gd name="connsiteY150" fmla="*/ 17051 h 241337"/>
                <a:gd name="connsiteX151" fmla="*/ 41685 w 281560"/>
                <a:gd name="connsiteY151" fmla="*/ 16770 h 241337"/>
                <a:gd name="connsiteX152" fmla="*/ 42932 w 281560"/>
                <a:gd name="connsiteY152" fmla="*/ 16407 h 241337"/>
                <a:gd name="connsiteX153" fmla="*/ 43375 w 281560"/>
                <a:gd name="connsiteY153" fmla="*/ 16327 h 241337"/>
                <a:gd name="connsiteX154" fmla="*/ 43455 w 281560"/>
                <a:gd name="connsiteY154" fmla="*/ 16327 h 241337"/>
                <a:gd name="connsiteX155" fmla="*/ 43536 w 281560"/>
                <a:gd name="connsiteY155" fmla="*/ 16327 h 241337"/>
                <a:gd name="connsiteX156" fmla="*/ 44259 w 281560"/>
                <a:gd name="connsiteY156" fmla="*/ 16247 h 241337"/>
                <a:gd name="connsiteX157" fmla="*/ 45587 w 281560"/>
                <a:gd name="connsiteY157" fmla="*/ 16166 h 241337"/>
                <a:gd name="connsiteX158" fmla="*/ 47437 w 281560"/>
                <a:gd name="connsiteY158" fmla="*/ 16327 h 241337"/>
                <a:gd name="connsiteX159" fmla="*/ 48322 w 281560"/>
                <a:gd name="connsiteY159" fmla="*/ 16407 h 241337"/>
                <a:gd name="connsiteX160" fmla="*/ 49649 w 281560"/>
                <a:gd name="connsiteY160" fmla="*/ 16770 h 241337"/>
                <a:gd name="connsiteX161" fmla="*/ 51781 w 281560"/>
                <a:gd name="connsiteY161" fmla="*/ 17494 h 241337"/>
                <a:gd name="connsiteX162" fmla="*/ 51942 w 281560"/>
                <a:gd name="connsiteY162" fmla="*/ 17574 h 241337"/>
                <a:gd name="connsiteX163" fmla="*/ 52023 w 281560"/>
                <a:gd name="connsiteY163" fmla="*/ 17574 h 241337"/>
                <a:gd name="connsiteX164" fmla="*/ 52183 w 281560"/>
                <a:gd name="connsiteY164" fmla="*/ 17655 h 241337"/>
                <a:gd name="connsiteX165" fmla="*/ 52344 w 281560"/>
                <a:gd name="connsiteY165" fmla="*/ 17735 h 241337"/>
                <a:gd name="connsiteX166" fmla="*/ 53671 w 281560"/>
                <a:gd name="connsiteY166" fmla="*/ 18459 h 241337"/>
                <a:gd name="connsiteX167" fmla="*/ 55884 w 281560"/>
                <a:gd name="connsiteY167" fmla="*/ 19787 h 241337"/>
                <a:gd name="connsiteX168" fmla="*/ 56045 w 281560"/>
                <a:gd name="connsiteY168" fmla="*/ 19947 h 241337"/>
                <a:gd name="connsiteX169" fmla="*/ 57292 w 281560"/>
                <a:gd name="connsiteY169" fmla="*/ 20993 h 241337"/>
                <a:gd name="connsiteX170" fmla="*/ 59062 w 281560"/>
                <a:gd name="connsiteY170" fmla="*/ 22843 h 241337"/>
                <a:gd name="connsiteX171" fmla="*/ 59222 w 281560"/>
                <a:gd name="connsiteY171" fmla="*/ 23125 h 241337"/>
                <a:gd name="connsiteX172" fmla="*/ 60108 w 281560"/>
                <a:gd name="connsiteY172" fmla="*/ 24372 h 241337"/>
                <a:gd name="connsiteX173" fmla="*/ 60188 w 281560"/>
                <a:gd name="connsiteY173" fmla="*/ 24452 h 241337"/>
                <a:gd name="connsiteX174" fmla="*/ 61435 w 281560"/>
                <a:gd name="connsiteY174" fmla="*/ 26745 h 241337"/>
                <a:gd name="connsiteX175" fmla="*/ 61515 w 281560"/>
                <a:gd name="connsiteY175" fmla="*/ 26826 h 241337"/>
                <a:gd name="connsiteX176" fmla="*/ 61515 w 281560"/>
                <a:gd name="connsiteY176" fmla="*/ 26906 h 241337"/>
                <a:gd name="connsiteX177" fmla="*/ 61676 w 281560"/>
                <a:gd name="connsiteY177" fmla="*/ 27348 h 241337"/>
                <a:gd name="connsiteX178" fmla="*/ 62119 w 281560"/>
                <a:gd name="connsiteY178" fmla="*/ 28676 h 241337"/>
                <a:gd name="connsiteX179" fmla="*/ 62842 w 281560"/>
                <a:gd name="connsiteY179" fmla="*/ 31411 h 241337"/>
                <a:gd name="connsiteX180" fmla="*/ 62842 w 281560"/>
                <a:gd name="connsiteY180" fmla="*/ 31773 h 241337"/>
                <a:gd name="connsiteX181" fmla="*/ 62842 w 281560"/>
                <a:gd name="connsiteY181" fmla="*/ 33824 h 241337"/>
                <a:gd name="connsiteX182" fmla="*/ 62842 w 281560"/>
                <a:gd name="connsiteY182" fmla="*/ 34186 h 241337"/>
                <a:gd name="connsiteX183" fmla="*/ 62762 w 281560"/>
                <a:gd name="connsiteY183" fmla="*/ 34468 h 241337"/>
                <a:gd name="connsiteX184" fmla="*/ 62319 w 281560"/>
                <a:gd name="connsiteY184" fmla="*/ 36157 h 241337"/>
                <a:gd name="connsiteX185" fmla="*/ 62159 w 281560"/>
                <a:gd name="connsiteY185" fmla="*/ 36680 h 241337"/>
                <a:gd name="connsiteX186" fmla="*/ 61274 w 281560"/>
                <a:gd name="connsiteY186" fmla="*/ 38369 h 241337"/>
                <a:gd name="connsiteX187" fmla="*/ 60751 w 281560"/>
                <a:gd name="connsiteY187" fmla="*/ 39093 h 241337"/>
                <a:gd name="connsiteX188" fmla="*/ 59785 w 281560"/>
                <a:gd name="connsiteY188" fmla="*/ 40139 h 241337"/>
                <a:gd name="connsiteX189" fmla="*/ 58981 w 281560"/>
                <a:gd name="connsiteY189" fmla="*/ 40943 h 241337"/>
                <a:gd name="connsiteX190" fmla="*/ 58539 w 281560"/>
                <a:gd name="connsiteY190" fmla="*/ 41225 h 241337"/>
                <a:gd name="connsiteX191" fmla="*/ 57734 w 281560"/>
                <a:gd name="connsiteY191" fmla="*/ 41748 h 241337"/>
                <a:gd name="connsiteX192" fmla="*/ 56568 w 281560"/>
                <a:gd name="connsiteY192" fmla="*/ 42472 h 241337"/>
                <a:gd name="connsiteX193" fmla="*/ 55522 w 281560"/>
                <a:gd name="connsiteY193" fmla="*/ 42834 h 241337"/>
                <a:gd name="connsiteX194" fmla="*/ 53752 w 281560"/>
                <a:gd name="connsiteY194" fmla="*/ 43277 h 241337"/>
                <a:gd name="connsiteX195" fmla="*/ 53390 w 281560"/>
                <a:gd name="connsiteY195" fmla="*/ 43357 h 241337"/>
                <a:gd name="connsiteX196" fmla="*/ 53310 w 281560"/>
                <a:gd name="connsiteY196" fmla="*/ 43357 h 241337"/>
                <a:gd name="connsiteX197" fmla="*/ 52948 w 281560"/>
                <a:gd name="connsiteY197" fmla="*/ 43357 h 241337"/>
                <a:gd name="connsiteX198" fmla="*/ 49931 w 281560"/>
                <a:gd name="connsiteY198" fmla="*/ 43357 h 241337"/>
                <a:gd name="connsiteX199" fmla="*/ 49569 w 281560"/>
                <a:gd name="connsiteY199" fmla="*/ 43357 h 241337"/>
                <a:gd name="connsiteX200" fmla="*/ 49489 w 281560"/>
                <a:gd name="connsiteY200" fmla="*/ 43357 h 241337"/>
                <a:gd name="connsiteX201" fmla="*/ 49046 w 281560"/>
                <a:gd name="connsiteY201" fmla="*/ 43277 h 241337"/>
                <a:gd name="connsiteX202" fmla="*/ 47880 w 281560"/>
                <a:gd name="connsiteY202" fmla="*/ 43116 h 241337"/>
                <a:gd name="connsiteX203" fmla="*/ 45144 w 281560"/>
                <a:gd name="connsiteY203" fmla="*/ 42311 h 241337"/>
                <a:gd name="connsiteX204" fmla="*/ 44782 w 281560"/>
                <a:gd name="connsiteY204" fmla="*/ 42231 h 241337"/>
                <a:gd name="connsiteX205" fmla="*/ 44621 w 281560"/>
                <a:gd name="connsiteY205" fmla="*/ 42070 h 241337"/>
                <a:gd name="connsiteX206" fmla="*/ 43576 w 281560"/>
                <a:gd name="connsiteY206" fmla="*/ 41306 h 241337"/>
                <a:gd name="connsiteX207" fmla="*/ 35652 w 281560"/>
                <a:gd name="connsiteY207" fmla="*/ 131284 h 241337"/>
                <a:gd name="connsiteX208" fmla="*/ 15500 w 281560"/>
                <a:gd name="connsiteY208" fmla="*/ 90981 h 241337"/>
                <a:gd name="connsiteX209" fmla="*/ 46673 w 281560"/>
                <a:gd name="connsiteY209" fmla="*/ 69140 h 241337"/>
                <a:gd name="connsiteX210" fmla="*/ 54758 w 281560"/>
                <a:gd name="connsiteY210" fmla="*/ 90981 h 241337"/>
                <a:gd name="connsiteX211" fmla="*/ 55280 w 281560"/>
                <a:gd name="connsiteY211" fmla="*/ 92750 h 241337"/>
                <a:gd name="connsiteX212" fmla="*/ 65497 w 281560"/>
                <a:gd name="connsiteY212" fmla="*/ 112017 h 241337"/>
                <a:gd name="connsiteX213" fmla="*/ 52706 w 281560"/>
                <a:gd name="connsiteY213" fmla="*/ 140173 h 241337"/>
                <a:gd name="connsiteX214" fmla="*/ 35652 w 281560"/>
                <a:gd name="connsiteY214" fmla="*/ 131284 h 241337"/>
                <a:gd name="connsiteX215" fmla="*/ 71893 w 281560"/>
                <a:gd name="connsiteY215" fmla="*/ 197250 h 241337"/>
                <a:gd name="connsiteX216" fmla="*/ 71812 w 281560"/>
                <a:gd name="connsiteY216" fmla="*/ 197773 h 241337"/>
                <a:gd name="connsiteX217" fmla="*/ 71651 w 281560"/>
                <a:gd name="connsiteY217" fmla="*/ 198818 h 241337"/>
                <a:gd name="connsiteX218" fmla="*/ 71289 w 281560"/>
                <a:gd name="connsiteY218" fmla="*/ 199784 h 241337"/>
                <a:gd name="connsiteX219" fmla="*/ 71129 w 281560"/>
                <a:gd name="connsiteY219" fmla="*/ 200307 h 241337"/>
                <a:gd name="connsiteX220" fmla="*/ 70525 w 281560"/>
                <a:gd name="connsiteY220" fmla="*/ 201473 h 241337"/>
                <a:gd name="connsiteX221" fmla="*/ 69721 w 281560"/>
                <a:gd name="connsiteY221" fmla="*/ 202640 h 241337"/>
                <a:gd name="connsiteX222" fmla="*/ 69117 w 281560"/>
                <a:gd name="connsiteY222" fmla="*/ 203444 h 241337"/>
                <a:gd name="connsiteX223" fmla="*/ 68072 w 281560"/>
                <a:gd name="connsiteY223" fmla="*/ 204490 h 241337"/>
                <a:gd name="connsiteX224" fmla="*/ 67629 w 281560"/>
                <a:gd name="connsiteY224" fmla="*/ 204772 h 241337"/>
                <a:gd name="connsiteX225" fmla="*/ 67106 w 281560"/>
                <a:gd name="connsiteY225" fmla="*/ 205133 h 241337"/>
                <a:gd name="connsiteX226" fmla="*/ 65497 w 281560"/>
                <a:gd name="connsiteY226" fmla="*/ 206018 h 241337"/>
                <a:gd name="connsiteX227" fmla="*/ 64894 w 281560"/>
                <a:gd name="connsiteY227" fmla="*/ 206300 h 241337"/>
                <a:gd name="connsiteX228" fmla="*/ 62842 w 281560"/>
                <a:gd name="connsiteY228" fmla="*/ 206823 h 241337"/>
                <a:gd name="connsiteX229" fmla="*/ 62561 w 281560"/>
                <a:gd name="connsiteY229" fmla="*/ 206903 h 241337"/>
                <a:gd name="connsiteX230" fmla="*/ 62199 w 281560"/>
                <a:gd name="connsiteY230" fmla="*/ 206903 h 241337"/>
                <a:gd name="connsiteX231" fmla="*/ 60510 w 281560"/>
                <a:gd name="connsiteY231" fmla="*/ 206983 h 241337"/>
                <a:gd name="connsiteX232" fmla="*/ 58901 w 281560"/>
                <a:gd name="connsiteY232" fmla="*/ 206903 h 241337"/>
                <a:gd name="connsiteX233" fmla="*/ 58297 w 281560"/>
                <a:gd name="connsiteY233" fmla="*/ 206903 h 241337"/>
                <a:gd name="connsiteX234" fmla="*/ 56165 w 281560"/>
                <a:gd name="connsiteY234" fmla="*/ 206380 h 241337"/>
                <a:gd name="connsiteX235" fmla="*/ 55280 w 281560"/>
                <a:gd name="connsiteY235" fmla="*/ 206219 h 241337"/>
                <a:gd name="connsiteX236" fmla="*/ 54034 w 281560"/>
                <a:gd name="connsiteY236" fmla="*/ 205777 h 241337"/>
                <a:gd name="connsiteX237" fmla="*/ 53953 w 281560"/>
                <a:gd name="connsiteY237" fmla="*/ 205777 h 241337"/>
                <a:gd name="connsiteX238" fmla="*/ 53792 w 281560"/>
                <a:gd name="connsiteY238" fmla="*/ 205697 h 241337"/>
                <a:gd name="connsiteX239" fmla="*/ 53511 w 281560"/>
                <a:gd name="connsiteY239" fmla="*/ 205616 h 241337"/>
                <a:gd name="connsiteX240" fmla="*/ 53430 w 281560"/>
                <a:gd name="connsiteY240" fmla="*/ 205616 h 241337"/>
                <a:gd name="connsiteX241" fmla="*/ 53350 w 281560"/>
                <a:gd name="connsiteY241" fmla="*/ 205536 h 241337"/>
                <a:gd name="connsiteX242" fmla="*/ 50937 w 281560"/>
                <a:gd name="connsiteY242" fmla="*/ 204208 h 241337"/>
                <a:gd name="connsiteX243" fmla="*/ 49689 w 281560"/>
                <a:gd name="connsiteY243" fmla="*/ 203324 h 241337"/>
                <a:gd name="connsiteX244" fmla="*/ 49609 w 281560"/>
                <a:gd name="connsiteY244" fmla="*/ 203324 h 241337"/>
                <a:gd name="connsiteX245" fmla="*/ 49247 w 281560"/>
                <a:gd name="connsiteY245" fmla="*/ 202961 h 241337"/>
                <a:gd name="connsiteX246" fmla="*/ 47115 w 281560"/>
                <a:gd name="connsiteY246" fmla="*/ 200990 h 241337"/>
                <a:gd name="connsiteX247" fmla="*/ 46391 w 281560"/>
                <a:gd name="connsiteY247" fmla="*/ 200106 h 241337"/>
                <a:gd name="connsiteX248" fmla="*/ 46110 w 281560"/>
                <a:gd name="connsiteY248" fmla="*/ 199744 h 241337"/>
                <a:gd name="connsiteX249" fmla="*/ 46030 w 281560"/>
                <a:gd name="connsiteY249" fmla="*/ 199744 h 241337"/>
                <a:gd name="connsiteX250" fmla="*/ 46030 w 281560"/>
                <a:gd name="connsiteY250" fmla="*/ 199663 h 241337"/>
                <a:gd name="connsiteX251" fmla="*/ 45868 w 281560"/>
                <a:gd name="connsiteY251" fmla="*/ 199502 h 241337"/>
                <a:gd name="connsiteX252" fmla="*/ 44259 w 281560"/>
                <a:gd name="connsiteY252" fmla="*/ 196928 h 241337"/>
                <a:gd name="connsiteX253" fmla="*/ 43898 w 281560"/>
                <a:gd name="connsiteY253" fmla="*/ 196043 h 241337"/>
                <a:gd name="connsiteX254" fmla="*/ 43817 w 281560"/>
                <a:gd name="connsiteY254" fmla="*/ 195882 h 241337"/>
                <a:gd name="connsiteX255" fmla="*/ 43455 w 281560"/>
                <a:gd name="connsiteY255" fmla="*/ 194917 h 241337"/>
                <a:gd name="connsiteX256" fmla="*/ 42731 w 281560"/>
                <a:gd name="connsiteY256" fmla="*/ 192061 h 241337"/>
                <a:gd name="connsiteX257" fmla="*/ 42731 w 281560"/>
                <a:gd name="connsiteY257" fmla="*/ 191980 h 241337"/>
                <a:gd name="connsiteX258" fmla="*/ 42650 w 281560"/>
                <a:gd name="connsiteY258" fmla="*/ 191538 h 241337"/>
                <a:gd name="connsiteX259" fmla="*/ 42650 w 281560"/>
                <a:gd name="connsiteY259" fmla="*/ 190291 h 241337"/>
                <a:gd name="connsiteX260" fmla="*/ 42731 w 281560"/>
                <a:gd name="connsiteY260" fmla="*/ 189246 h 241337"/>
                <a:gd name="connsiteX261" fmla="*/ 42892 w 281560"/>
                <a:gd name="connsiteY261" fmla="*/ 188360 h 241337"/>
                <a:gd name="connsiteX262" fmla="*/ 43254 w 281560"/>
                <a:gd name="connsiteY262" fmla="*/ 187033 h 241337"/>
                <a:gd name="connsiteX263" fmla="*/ 43334 w 281560"/>
                <a:gd name="connsiteY263" fmla="*/ 186751 h 241337"/>
                <a:gd name="connsiteX264" fmla="*/ 43334 w 281560"/>
                <a:gd name="connsiteY264" fmla="*/ 186671 h 241337"/>
                <a:gd name="connsiteX265" fmla="*/ 43415 w 281560"/>
                <a:gd name="connsiteY265" fmla="*/ 186591 h 241337"/>
                <a:gd name="connsiteX266" fmla="*/ 43938 w 281560"/>
                <a:gd name="connsiteY266" fmla="*/ 185545 h 241337"/>
                <a:gd name="connsiteX267" fmla="*/ 44098 w 281560"/>
                <a:gd name="connsiteY267" fmla="*/ 185183 h 241337"/>
                <a:gd name="connsiteX268" fmla="*/ 44461 w 281560"/>
                <a:gd name="connsiteY268" fmla="*/ 184740 h 241337"/>
                <a:gd name="connsiteX269" fmla="*/ 44461 w 281560"/>
                <a:gd name="connsiteY269" fmla="*/ 184660 h 241337"/>
                <a:gd name="connsiteX270" fmla="*/ 44621 w 281560"/>
                <a:gd name="connsiteY270" fmla="*/ 184499 h 241337"/>
                <a:gd name="connsiteX271" fmla="*/ 46834 w 281560"/>
                <a:gd name="connsiteY271" fmla="*/ 182287 h 241337"/>
                <a:gd name="connsiteX272" fmla="*/ 47437 w 281560"/>
                <a:gd name="connsiteY272" fmla="*/ 181684 h 241337"/>
                <a:gd name="connsiteX273" fmla="*/ 47719 w 281560"/>
                <a:gd name="connsiteY273" fmla="*/ 181241 h 241337"/>
                <a:gd name="connsiteX274" fmla="*/ 48443 w 281560"/>
                <a:gd name="connsiteY274" fmla="*/ 180879 h 241337"/>
                <a:gd name="connsiteX275" fmla="*/ 48724 w 281560"/>
                <a:gd name="connsiteY275" fmla="*/ 180718 h 241337"/>
                <a:gd name="connsiteX276" fmla="*/ 48805 w 281560"/>
                <a:gd name="connsiteY276" fmla="*/ 180718 h 241337"/>
                <a:gd name="connsiteX277" fmla="*/ 50937 w 281560"/>
                <a:gd name="connsiteY277" fmla="*/ 179994 h 241337"/>
                <a:gd name="connsiteX278" fmla="*/ 51660 w 281560"/>
                <a:gd name="connsiteY278" fmla="*/ 179914 h 241337"/>
                <a:gd name="connsiteX279" fmla="*/ 51942 w 281560"/>
                <a:gd name="connsiteY279" fmla="*/ 179914 h 241337"/>
                <a:gd name="connsiteX280" fmla="*/ 52666 w 281560"/>
                <a:gd name="connsiteY280" fmla="*/ 179833 h 241337"/>
                <a:gd name="connsiteX281" fmla="*/ 54959 w 281560"/>
                <a:gd name="connsiteY281" fmla="*/ 179914 h 241337"/>
                <a:gd name="connsiteX282" fmla="*/ 55562 w 281560"/>
                <a:gd name="connsiteY282" fmla="*/ 179914 h 241337"/>
                <a:gd name="connsiteX283" fmla="*/ 56528 w 281560"/>
                <a:gd name="connsiteY283" fmla="*/ 180075 h 241337"/>
                <a:gd name="connsiteX284" fmla="*/ 57694 w 281560"/>
                <a:gd name="connsiteY284" fmla="*/ 180436 h 241337"/>
                <a:gd name="connsiteX285" fmla="*/ 58941 w 281560"/>
                <a:gd name="connsiteY285" fmla="*/ 180798 h 241337"/>
                <a:gd name="connsiteX286" fmla="*/ 60188 w 281560"/>
                <a:gd name="connsiteY286" fmla="*/ 181241 h 241337"/>
                <a:gd name="connsiteX287" fmla="*/ 60268 w 281560"/>
                <a:gd name="connsiteY287" fmla="*/ 181241 h 241337"/>
                <a:gd name="connsiteX288" fmla="*/ 60349 w 281560"/>
                <a:gd name="connsiteY288" fmla="*/ 181321 h 241337"/>
                <a:gd name="connsiteX289" fmla="*/ 60710 w 281560"/>
                <a:gd name="connsiteY289" fmla="*/ 181402 h 241337"/>
                <a:gd name="connsiteX290" fmla="*/ 62923 w 281560"/>
                <a:gd name="connsiteY290" fmla="*/ 182649 h 241337"/>
                <a:gd name="connsiteX291" fmla="*/ 63969 w 281560"/>
                <a:gd name="connsiteY291" fmla="*/ 183252 h 241337"/>
                <a:gd name="connsiteX292" fmla="*/ 64773 w 281560"/>
                <a:gd name="connsiteY292" fmla="*/ 183855 h 241337"/>
                <a:gd name="connsiteX293" fmla="*/ 65578 w 281560"/>
                <a:gd name="connsiteY293" fmla="*/ 184459 h 241337"/>
                <a:gd name="connsiteX294" fmla="*/ 66463 w 281560"/>
                <a:gd name="connsiteY294" fmla="*/ 185263 h 241337"/>
                <a:gd name="connsiteX295" fmla="*/ 68313 w 281560"/>
                <a:gd name="connsiteY295" fmla="*/ 187314 h 241337"/>
                <a:gd name="connsiteX296" fmla="*/ 68474 w 281560"/>
                <a:gd name="connsiteY296" fmla="*/ 187475 h 241337"/>
                <a:gd name="connsiteX297" fmla="*/ 68635 w 281560"/>
                <a:gd name="connsiteY297" fmla="*/ 187637 h 241337"/>
                <a:gd name="connsiteX298" fmla="*/ 69358 w 281560"/>
                <a:gd name="connsiteY298" fmla="*/ 188803 h 241337"/>
                <a:gd name="connsiteX299" fmla="*/ 70606 w 281560"/>
                <a:gd name="connsiteY299" fmla="*/ 191015 h 241337"/>
                <a:gd name="connsiteX300" fmla="*/ 70887 w 281560"/>
                <a:gd name="connsiteY300" fmla="*/ 191819 h 241337"/>
                <a:gd name="connsiteX301" fmla="*/ 71249 w 281560"/>
                <a:gd name="connsiteY301" fmla="*/ 192986 h 241337"/>
                <a:gd name="connsiteX302" fmla="*/ 71611 w 281560"/>
                <a:gd name="connsiteY302" fmla="*/ 194394 h 241337"/>
                <a:gd name="connsiteX303" fmla="*/ 71772 w 281560"/>
                <a:gd name="connsiteY303" fmla="*/ 195560 h 241337"/>
                <a:gd name="connsiteX304" fmla="*/ 71852 w 281560"/>
                <a:gd name="connsiteY304" fmla="*/ 196526 h 241337"/>
                <a:gd name="connsiteX305" fmla="*/ 71852 w 281560"/>
                <a:gd name="connsiteY305" fmla="*/ 197250 h 241337"/>
                <a:gd name="connsiteX306" fmla="*/ 115454 w 281560"/>
                <a:gd name="connsiteY306" fmla="*/ 213500 h 241337"/>
                <a:gd name="connsiteX307" fmla="*/ 74788 w 281560"/>
                <a:gd name="connsiteY307" fmla="*/ 212092 h 241337"/>
                <a:gd name="connsiteX308" fmla="*/ 77443 w 281560"/>
                <a:gd name="connsiteY308" fmla="*/ 209437 h 241337"/>
                <a:gd name="connsiteX309" fmla="*/ 81627 w 281560"/>
                <a:gd name="connsiteY309" fmla="*/ 191578 h 241337"/>
                <a:gd name="connsiteX310" fmla="*/ 62199 w 281560"/>
                <a:gd name="connsiteY310" fmla="*/ 170823 h 241337"/>
                <a:gd name="connsiteX311" fmla="*/ 57332 w 281560"/>
                <a:gd name="connsiteY311" fmla="*/ 169657 h 241337"/>
                <a:gd name="connsiteX312" fmla="*/ 59303 w 281560"/>
                <a:gd name="connsiteY312" fmla="*/ 155096 h 241337"/>
                <a:gd name="connsiteX313" fmla="*/ 72174 w 281560"/>
                <a:gd name="connsiteY313" fmla="*/ 160406 h 241337"/>
                <a:gd name="connsiteX314" fmla="*/ 102342 w 281560"/>
                <a:gd name="connsiteY314" fmla="*/ 171668 h 241337"/>
                <a:gd name="connsiteX315" fmla="*/ 130498 w 281560"/>
                <a:gd name="connsiteY315" fmla="*/ 203806 h 241337"/>
                <a:gd name="connsiteX316" fmla="*/ 115454 w 281560"/>
                <a:gd name="connsiteY316" fmla="*/ 213500 h 241337"/>
                <a:gd name="connsiteX317" fmla="*/ 139065 w 281560"/>
                <a:gd name="connsiteY317" fmla="*/ 197692 h 241337"/>
                <a:gd name="connsiteX318" fmla="*/ 119637 w 281560"/>
                <a:gd name="connsiteY318" fmla="*/ 176816 h 241337"/>
                <a:gd name="connsiteX319" fmla="*/ 144133 w 281560"/>
                <a:gd name="connsiteY319" fmla="*/ 182488 h 241337"/>
                <a:gd name="connsiteX320" fmla="*/ 155838 w 281560"/>
                <a:gd name="connsiteY320" fmla="*/ 184459 h 241337"/>
                <a:gd name="connsiteX321" fmla="*/ 139145 w 281560"/>
                <a:gd name="connsiteY321" fmla="*/ 197773 h 241337"/>
                <a:gd name="connsiteX322" fmla="*/ 139065 w 281560"/>
                <a:gd name="connsiteY322" fmla="*/ 197692 h 241337"/>
                <a:gd name="connsiteX323" fmla="*/ 196583 w 281560"/>
                <a:gd name="connsiteY323" fmla="*/ 229267 h 241337"/>
                <a:gd name="connsiteX324" fmla="*/ 147150 w 281560"/>
                <a:gd name="connsiteY324" fmla="*/ 204932 h 241337"/>
                <a:gd name="connsiteX325" fmla="*/ 154430 w 281560"/>
                <a:gd name="connsiteY325" fmla="*/ 199180 h 241337"/>
                <a:gd name="connsiteX326" fmla="*/ 169433 w 281560"/>
                <a:gd name="connsiteY326" fmla="*/ 186229 h 241337"/>
                <a:gd name="connsiteX327" fmla="*/ 210903 w 281560"/>
                <a:gd name="connsiteY327" fmla="*/ 187274 h 241337"/>
                <a:gd name="connsiteX328" fmla="*/ 221924 w 281560"/>
                <a:gd name="connsiteY328" fmla="*/ 186470 h 241337"/>
                <a:gd name="connsiteX329" fmla="*/ 226027 w 281560"/>
                <a:gd name="connsiteY329" fmla="*/ 206783 h 241337"/>
                <a:gd name="connsiteX330" fmla="*/ 196583 w 281560"/>
                <a:gd name="connsiteY330" fmla="*/ 229267 h 241337"/>
                <a:gd name="connsiteX331" fmla="*/ 239300 w 281560"/>
                <a:gd name="connsiteY331" fmla="*/ 153206 h 241337"/>
                <a:gd name="connsiteX332" fmla="*/ 239140 w 281560"/>
                <a:gd name="connsiteY332" fmla="*/ 153286 h 241337"/>
                <a:gd name="connsiteX333" fmla="*/ 238254 w 281560"/>
                <a:gd name="connsiteY333" fmla="*/ 153889 h 241337"/>
                <a:gd name="connsiteX334" fmla="*/ 233830 w 281560"/>
                <a:gd name="connsiteY334" fmla="*/ 159118 h 241337"/>
                <a:gd name="connsiteX335" fmla="*/ 233669 w 281560"/>
                <a:gd name="connsiteY335" fmla="*/ 159481 h 241337"/>
                <a:gd name="connsiteX336" fmla="*/ 231819 w 281560"/>
                <a:gd name="connsiteY336" fmla="*/ 175368 h 241337"/>
                <a:gd name="connsiteX337" fmla="*/ 229687 w 281560"/>
                <a:gd name="connsiteY337" fmla="*/ 175730 h 241337"/>
                <a:gd name="connsiteX338" fmla="*/ 225262 w 281560"/>
                <a:gd name="connsiteY338" fmla="*/ 163663 h 241337"/>
                <a:gd name="connsiteX339" fmla="*/ 211949 w 281560"/>
                <a:gd name="connsiteY339" fmla="*/ 131968 h 241337"/>
                <a:gd name="connsiteX340" fmla="*/ 225262 w 281560"/>
                <a:gd name="connsiteY340" fmla="*/ 101157 h 241337"/>
                <a:gd name="connsiteX341" fmla="*/ 249678 w 281560"/>
                <a:gd name="connsiteY341" fmla="*/ 118453 h 241337"/>
                <a:gd name="connsiteX342" fmla="*/ 264319 w 281560"/>
                <a:gd name="connsiteY342" fmla="*/ 151114 h 241337"/>
                <a:gd name="connsiteX343" fmla="*/ 262268 w 281560"/>
                <a:gd name="connsiteY343" fmla="*/ 150229 h 241337"/>
                <a:gd name="connsiteX344" fmla="*/ 246983 w 281560"/>
                <a:gd name="connsiteY344" fmla="*/ 149344 h 241337"/>
                <a:gd name="connsiteX345" fmla="*/ 239300 w 281560"/>
                <a:gd name="connsiteY345" fmla="*/ 153206 h 241337"/>
                <a:gd name="connsiteX346" fmla="*/ 270513 w 281560"/>
                <a:gd name="connsiteY346" fmla="*/ 174323 h 241337"/>
                <a:gd name="connsiteX347" fmla="*/ 270513 w 281560"/>
                <a:gd name="connsiteY347" fmla="*/ 174484 h 241337"/>
                <a:gd name="connsiteX348" fmla="*/ 270513 w 281560"/>
                <a:gd name="connsiteY348" fmla="*/ 175529 h 241337"/>
                <a:gd name="connsiteX349" fmla="*/ 269266 w 281560"/>
                <a:gd name="connsiteY349" fmla="*/ 180316 h 241337"/>
                <a:gd name="connsiteX350" fmla="*/ 268462 w 281560"/>
                <a:gd name="connsiteY350" fmla="*/ 181643 h 241337"/>
                <a:gd name="connsiteX351" fmla="*/ 268462 w 281560"/>
                <a:gd name="connsiteY351" fmla="*/ 181723 h 241337"/>
                <a:gd name="connsiteX352" fmla="*/ 268381 w 281560"/>
                <a:gd name="connsiteY352" fmla="*/ 181723 h 241337"/>
                <a:gd name="connsiteX353" fmla="*/ 268381 w 281560"/>
                <a:gd name="connsiteY353" fmla="*/ 181804 h 241337"/>
                <a:gd name="connsiteX354" fmla="*/ 267939 w 281560"/>
                <a:gd name="connsiteY354" fmla="*/ 182246 h 241337"/>
                <a:gd name="connsiteX355" fmla="*/ 266773 w 281560"/>
                <a:gd name="connsiteY355" fmla="*/ 183292 h 241337"/>
                <a:gd name="connsiteX356" fmla="*/ 266692 w 281560"/>
                <a:gd name="connsiteY356" fmla="*/ 183453 h 241337"/>
                <a:gd name="connsiteX357" fmla="*/ 266531 w 281560"/>
                <a:gd name="connsiteY357" fmla="*/ 183614 h 241337"/>
                <a:gd name="connsiteX358" fmla="*/ 265928 w 281560"/>
                <a:gd name="connsiteY358" fmla="*/ 183976 h 241337"/>
                <a:gd name="connsiteX359" fmla="*/ 264600 w 281560"/>
                <a:gd name="connsiteY359" fmla="*/ 184780 h 241337"/>
                <a:gd name="connsiteX360" fmla="*/ 263876 w 281560"/>
                <a:gd name="connsiteY360" fmla="*/ 185143 h 241337"/>
                <a:gd name="connsiteX361" fmla="*/ 263716 w 281560"/>
                <a:gd name="connsiteY361" fmla="*/ 185223 h 241337"/>
                <a:gd name="connsiteX362" fmla="*/ 262187 w 281560"/>
                <a:gd name="connsiteY362" fmla="*/ 185666 h 241337"/>
                <a:gd name="connsiteX363" fmla="*/ 261302 w 281560"/>
                <a:gd name="connsiteY363" fmla="*/ 185826 h 241337"/>
                <a:gd name="connsiteX364" fmla="*/ 261141 w 281560"/>
                <a:gd name="connsiteY364" fmla="*/ 185826 h 241337"/>
                <a:gd name="connsiteX365" fmla="*/ 261061 w 281560"/>
                <a:gd name="connsiteY365" fmla="*/ 185826 h 241337"/>
                <a:gd name="connsiteX366" fmla="*/ 258044 w 281560"/>
                <a:gd name="connsiteY366" fmla="*/ 185907 h 241337"/>
                <a:gd name="connsiteX367" fmla="*/ 256998 w 281560"/>
                <a:gd name="connsiteY367" fmla="*/ 185826 h 241337"/>
                <a:gd name="connsiteX368" fmla="*/ 255832 w 281560"/>
                <a:gd name="connsiteY368" fmla="*/ 185666 h 241337"/>
                <a:gd name="connsiteX369" fmla="*/ 253097 w 281560"/>
                <a:gd name="connsiteY369" fmla="*/ 184941 h 241337"/>
                <a:gd name="connsiteX370" fmla="*/ 252373 w 281560"/>
                <a:gd name="connsiteY370" fmla="*/ 184660 h 241337"/>
                <a:gd name="connsiteX371" fmla="*/ 252091 w 281560"/>
                <a:gd name="connsiteY371" fmla="*/ 184580 h 241337"/>
                <a:gd name="connsiteX372" fmla="*/ 251206 w 281560"/>
                <a:gd name="connsiteY372" fmla="*/ 184057 h 241337"/>
                <a:gd name="connsiteX373" fmla="*/ 248793 w 281560"/>
                <a:gd name="connsiteY373" fmla="*/ 182649 h 241337"/>
                <a:gd name="connsiteX374" fmla="*/ 248350 w 281560"/>
                <a:gd name="connsiteY374" fmla="*/ 182367 h 241337"/>
                <a:gd name="connsiteX375" fmla="*/ 247747 w 281560"/>
                <a:gd name="connsiteY375" fmla="*/ 181844 h 241337"/>
                <a:gd name="connsiteX376" fmla="*/ 247224 w 281560"/>
                <a:gd name="connsiteY376" fmla="*/ 181402 h 241337"/>
                <a:gd name="connsiteX377" fmla="*/ 245454 w 281560"/>
                <a:gd name="connsiteY377" fmla="*/ 179632 h 241337"/>
                <a:gd name="connsiteX378" fmla="*/ 244931 w 281560"/>
                <a:gd name="connsiteY378" fmla="*/ 178908 h 241337"/>
                <a:gd name="connsiteX379" fmla="*/ 244328 w 281560"/>
                <a:gd name="connsiteY379" fmla="*/ 178023 h 241337"/>
                <a:gd name="connsiteX380" fmla="*/ 242719 w 281560"/>
                <a:gd name="connsiteY380" fmla="*/ 175288 h 241337"/>
                <a:gd name="connsiteX381" fmla="*/ 242558 w 281560"/>
                <a:gd name="connsiteY381" fmla="*/ 174926 h 241337"/>
                <a:gd name="connsiteX382" fmla="*/ 242478 w 281560"/>
                <a:gd name="connsiteY382" fmla="*/ 174845 h 241337"/>
                <a:gd name="connsiteX383" fmla="*/ 242035 w 281560"/>
                <a:gd name="connsiteY383" fmla="*/ 173438 h 241337"/>
                <a:gd name="connsiteX384" fmla="*/ 241955 w 281560"/>
                <a:gd name="connsiteY384" fmla="*/ 173076 h 241337"/>
                <a:gd name="connsiteX385" fmla="*/ 241513 w 281560"/>
                <a:gd name="connsiteY385" fmla="*/ 171105 h 241337"/>
                <a:gd name="connsiteX386" fmla="*/ 241432 w 281560"/>
                <a:gd name="connsiteY386" fmla="*/ 170300 h 241337"/>
                <a:gd name="connsiteX387" fmla="*/ 241432 w 281560"/>
                <a:gd name="connsiteY387" fmla="*/ 168772 h 241337"/>
                <a:gd name="connsiteX388" fmla="*/ 241513 w 281560"/>
                <a:gd name="connsiteY388" fmla="*/ 167445 h 241337"/>
                <a:gd name="connsiteX389" fmla="*/ 241593 w 281560"/>
                <a:gd name="connsiteY389" fmla="*/ 167002 h 241337"/>
                <a:gd name="connsiteX390" fmla="*/ 242035 w 281560"/>
                <a:gd name="connsiteY390" fmla="*/ 165755 h 241337"/>
                <a:gd name="connsiteX391" fmla="*/ 242035 w 281560"/>
                <a:gd name="connsiteY391" fmla="*/ 165594 h 241337"/>
                <a:gd name="connsiteX392" fmla="*/ 242116 w 281560"/>
                <a:gd name="connsiteY392" fmla="*/ 165514 h 241337"/>
                <a:gd name="connsiteX393" fmla="*/ 242196 w 281560"/>
                <a:gd name="connsiteY393" fmla="*/ 165232 h 241337"/>
                <a:gd name="connsiteX394" fmla="*/ 242558 w 281560"/>
                <a:gd name="connsiteY394" fmla="*/ 164508 h 241337"/>
                <a:gd name="connsiteX395" fmla="*/ 242719 w 281560"/>
                <a:gd name="connsiteY395" fmla="*/ 164347 h 241337"/>
                <a:gd name="connsiteX396" fmla="*/ 243001 w 281560"/>
                <a:gd name="connsiteY396" fmla="*/ 163824 h 241337"/>
                <a:gd name="connsiteX397" fmla="*/ 243081 w 281560"/>
                <a:gd name="connsiteY397" fmla="*/ 163824 h 241337"/>
                <a:gd name="connsiteX398" fmla="*/ 243162 w 281560"/>
                <a:gd name="connsiteY398" fmla="*/ 163744 h 241337"/>
                <a:gd name="connsiteX399" fmla="*/ 243162 w 281560"/>
                <a:gd name="connsiteY399" fmla="*/ 163583 h 241337"/>
                <a:gd name="connsiteX400" fmla="*/ 243242 w 281560"/>
                <a:gd name="connsiteY400" fmla="*/ 163503 h 241337"/>
                <a:gd name="connsiteX401" fmla="*/ 243162 w 281560"/>
                <a:gd name="connsiteY401" fmla="*/ 163784 h 241337"/>
                <a:gd name="connsiteX402" fmla="*/ 243524 w 281560"/>
                <a:gd name="connsiteY402" fmla="*/ 163261 h 241337"/>
                <a:gd name="connsiteX403" fmla="*/ 243685 w 281560"/>
                <a:gd name="connsiteY403" fmla="*/ 163101 h 241337"/>
                <a:gd name="connsiteX404" fmla="*/ 245656 w 281560"/>
                <a:gd name="connsiteY404" fmla="*/ 161250 h 241337"/>
                <a:gd name="connsiteX405" fmla="*/ 245736 w 281560"/>
                <a:gd name="connsiteY405" fmla="*/ 161170 h 241337"/>
                <a:gd name="connsiteX406" fmla="*/ 245897 w 281560"/>
                <a:gd name="connsiteY406" fmla="*/ 161090 h 241337"/>
                <a:gd name="connsiteX407" fmla="*/ 247063 w 281560"/>
                <a:gd name="connsiteY407" fmla="*/ 160365 h 241337"/>
                <a:gd name="connsiteX408" fmla="*/ 248109 w 281560"/>
                <a:gd name="connsiteY408" fmla="*/ 159842 h 241337"/>
                <a:gd name="connsiteX409" fmla="*/ 248391 w 281560"/>
                <a:gd name="connsiteY409" fmla="*/ 159762 h 241337"/>
                <a:gd name="connsiteX410" fmla="*/ 248552 w 281560"/>
                <a:gd name="connsiteY410" fmla="*/ 159681 h 241337"/>
                <a:gd name="connsiteX411" fmla="*/ 250965 w 281560"/>
                <a:gd name="connsiteY411" fmla="*/ 159078 h 241337"/>
                <a:gd name="connsiteX412" fmla="*/ 251327 w 281560"/>
                <a:gd name="connsiteY412" fmla="*/ 158998 h 241337"/>
                <a:gd name="connsiteX413" fmla="*/ 252574 w 281560"/>
                <a:gd name="connsiteY413" fmla="*/ 158917 h 241337"/>
                <a:gd name="connsiteX414" fmla="*/ 254866 w 281560"/>
                <a:gd name="connsiteY414" fmla="*/ 158998 h 241337"/>
                <a:gd name="connsiteX415" fmla="*/ 254947 w 281560"/>
                <a:gd name="connsiteY415" fmla="*/ 158998 h 241337"/>
                <a:gd name="connsiteX416" fmla="*/ 255108 w 281560"/>
                <a:gd name="connsiteY416" fmla="*/ 159078 h 241337"/>
                <a:gd name="connsiteX417" fmla="*/ 256636 w 281560"/>
                <a:gd name="connsiteY417" fmla="*/ 159360 h 241337"/>
                <a:gd name="connsiteX418" fmla="*/ 259130 w 281560"/>
                <a:gd name="connsiteY418" fmla="*/ 160084 h 241337"/>
                <a:gd name="connsiteX419" fmla="*/ 259291 w 281560"/>
                <a:gd name="connsiteY419" fmla="*/ 160164 h 241337"/>
                <a:gd name="connsiteX420" fmla="*/ 259371 w 281560"/>
                <a:gd name="connsiteY420" fmla="*/ 160245 h 241337"/>
                <a:gd name="connsiteX421" fmla="*/ 259653 w 281560"/>
                <a:gd name="connsiteY421" fmla="*/ 160325 h 241337"/>
                <a:gd name="connsiteX422" fmla="*/ 260699 w 281560"/>
                <a:gd name="connsiteY422" fmla="*/ 160848 h 241337"/>
                <a:gd name="connsiteX423" fmla="*/ 260860 w 281560"/>
                <a:gd name="connsiteY423" fmla="*/ 160928 h 241337"/>
                <a:gd name="connsiteX424" fmla="*/ 262911 w 281560"/>
                <a:gd name="connsiteY424" fmla="*/ 162175 h 241337"/>
                <a:gd name="connsiteX425" fmla="*/ 263514 w 281560"/>
                <a:gd name="connsiteY425" fmla="*/ 162618 h 241337"/>
                <a:gd name="connsiteX426" fmla="*/ 263595 w 281560"/>
                <a:gd name="connsiteY426" fmla="*/ 162698 h 241337"/>
                <a:gd name="connsiteX427" fmla="*/ 264399 w 281560"/>
                <a:gd name="connsiteY427" fmla="*/ 163221 h 241337"/>
                <a:gd name="connsiteX428" fmla="*/ 266089 w 281560"/>
                <a:gd name="connsiteY428" fmla="*/ 164991 h 241337"/>
                <a:gd name="connsiteX429" fmla="*/ 267054 w 281560"/>
                <a:gd name="connsiteY429" fmla="*/ 166037 h 241337"/>
                <a:gd name="connsiteX430" fmla="*/ 267335 w 281560"/>
                <a:gd name="connsiteY430" fmla="*/ 166399 h 241337"/>
                <a:gd name="connsiteX431" fmla="*/ 268381 w 281560"/>
                <a:gd name="connsiteY431" fmla="*/ 168088 h 241337"/>
                <a:gd name="connsiteX432" fmla="*/ 268744 w 281560"/>
                <a:gd name="connsiteY432" fmla="*/ 168691 h 241337"/>
                <a:gd name="connsiteX433" fmla="*/ 269266 w 281560"/>
                <a:gd name="connsiteY433" fmla="*/ 169737 h 241337"/>
                <a:gd name="connsiteX434" fmla="*/ 269346 w 281560"/>
                <a:gd name="connsiteY434" fmla="*/ 170019 h 241337"/>
                <a:gd name="connsiteX435" fmla="*/ 269508 w 281560"/>
                <a:gd name="connsiteY435" fmla="*/ 170542 h 241337"/>
                <a:gd name="connsiteX436" fmla="*/ 270312 w 281560"/>
                <a:gd name="connsiteY436" fmla="*/ 173196 h 241337"/>
                <a:gd name="connsiteX437" fmla="*/ 270473 w 281560"/>
                <a:gd name="connsiteY437" fmla="*/ 174162 h 241337"/>
                <a:gd name="connsiteX438" fmla="*/ 270513 w 281560"/>
                <a:gd name="connsiteY438" fmla="*/ 174323 h 24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</a:cxnLst>
              <a:rect l="l" t="t" r="r" b="b"/>
              <a:pathLst>
                <a:path w="281560" h="241337">
                  <a:moveTo>
                    <a:pt x="280569" y="171869"/>
                  </a:moveTo>
                  <a:cubicBezTo>
                    <a:pt x="279684" y="166439"/>
                    <a:pt x="277110" y="161572"/>
                    <a:pt x="273369" y="157751"/>
                  </a:cubicBezTo>
                  <a:cubicBezTo>
                    <a:pt x="276748" y="144799"/>
                    <a:pt x="271398" y="129957"/>
                    <a:pt x="263514" y="119137"/>
                  </a:cubicBezTo>
                  <a:cubicBezTo>
                    <a:pt x="254183" y="106346"/>
                    <a:pt x="241754" y="98100"/>
                    <a:pt x="228199" y="91463"/>
                  </a:cubicBezTo>
                  <a:cubicBezTo>
                    <a:pt x="232905" y="74409"/>
                    <a:pt x="235560" y="55263"/>
                    <a:pt x="225624" y="39817"/>
                  </a:cubicBezTo>
                  <a:cubicBezTo>
                    <a:pt x="215327" y="23849"/>
                    <a:pt x="196141" y="16367"/>
                    <a:pt x="177679" y="16930"/>
                  </a:cubicBezTo>
                  <a:cubicBezTo>
                    <a:pt x="161871" y="17373"/>
                    <a:pt x="149281" y="23688"/>
                    <a:pt x="137295" y="32094"/>
                  </a:cubicBezTo>
                  <a:cubicBezTo>
                    <a:pt x="124061" y="19947"/>
                    <a:pt x="108697" y="8202"/>
                    <a:pt x="92044" y="4220"/>
                  </a:cubicBezTo>
                  <a:cubicBezTo>
                    <a:pt x="80339" y="1364"/>
                    <a:pt x="68876" y="3697"/>
                    <a:pt x="60108" y="10093"/>
                  </a:cubicBezTo>
                  <a:cubicBezTo>
                    <a:pt x="58699" y="9127"/>
                    <a:pt x="57091" y="8323"/>
                    <a:pt x="55482" y="7679"/>
                  </a:cubicBezTo>
                  <a:cubicBezTo>
                    <a:pt x="50615" y="5709"/>
                    <a:pt x="45184" y="5186"/>
                    <a:pt x="40116" y="6352"/>
                  </a:cubicBezTo>
                  <a:cubicBezTo>
                    <a:pt x="36939" y="7076"/>
                    <a:pt x="34163" y="8564"/>
                    <a:pt x="31670" y="10616"/>
                  </a:cubicBezTo>
                  <a:cubicBezTo>
                    <a:pt x="31308" y="10776"/>
                    <a:pt x="31066" y="10977"/>
                    <a:pt x="30785" y="11219"/>
                  </a:cubicBezTo>
                  <a:cubicBezTo>
                    <a:pt x="30262" y="11661"/>
                    <a:pt x="29739" y="12104"/>
                    <a:pt x="29256" y="12627"/>
                  </a:cubicBezTo>
                  <a:cubicBezTo>
                    <a:pt x="28814" y="13150"/>
                    <a:pt x="28372" y="13592"/>
                    <a:pt x="28009" y="14155"/>
                  </a:cubicBezTo>
                  <a:cubicBezTo>
                    <a:pt x="27647" y="14517"/>
                    <a:pt x="27406" y="14960"/>
                    <a:pt x="27124" y="15321"/>
                  </a:cubicBezTo>
                  <a:cubicBezTo>
                    <a:pt x="26964" y="15482"/>
                    <a:pt x="26763" y="15684"/>
                    <a:pt x="26682" y="15844"/>
                  </a:cubicBezTo>
                  <a:cubicBezTo>
                    <a:pt x="26602" y="16005"/>
                    <a:pt x="26521" y="16126"/>
                    <a:pt x="26521" y="16287"/>
                  </a:cubicBezTo>
                  <a:cubicBezTo>
                    <a:pt x="26521" y="16287"/>
                    <a:pt x="26441" y="16287"/>
                    <a:pt x="26441" y="16367"/>
                  </a:cubicBezTo>
                  <a:cubicBezTo>
                    <a:pt x="22620" y="22763"/>
                    <a:pt x="22901" y="30928"/>
                    <a:pt x="26280" y="37847"/>
                  </a:cubicBezTo>
                  <a:cubicBezTo>
                    <a:pt x="29659" y="44765"/>
                    <a:pt x="36054" y="49993"/>
                    <a:pt x="43214" y="52327"/>
                  </a:cubicBezTo>
                  <a:cubicBezTo>
                    <a:pt x="43375" y="54619"/>
                    <a:pt x="43737" y="56952"/>
                    <a:pt x="44179" y="59245"/>
                  </a:cubicBezTo>
                  <a:cubicBezTo>
                    <a:pt x="28814" y="63066"/>
                    <a:pt x="14092" y="70508"/>
                    <a:pt x="6812" y="85149"/>
                  </a:cubicBezTo>
                  <a:cubicBezTo>
                    <a:pt x="-468" y="99709"/>
                    <a:pt x="3192" y="115678"/>
                    <a:pt x="13811" y="127383"/>
                  </a:cubicBezTo>
                  <a:cubicBezTo>
                    <a:pt x="23022" y="137599"/>
                    <a:pt x="36255" y="144880"/>
                    <a:pt x="49689" y="150913"/>
                  </a:cubicBezTo>
                  <a:cubicBezTo>
                    <a:pt x="49408" y="151717"/>
                    <a:pt x="49247" y="152602"/>
                    <a:pt x="49086" y="153407"/>
                  </a:cubicBezTo>
                  <a:cubicBezTo>
                    <a:pt x="47839" y="159078"/>
                    <a:pt x="47115" y="164870"/>
                    <a:pt x="47035" y="170461"/>
                  </a:cubicBezTo>
                  <a:cubicBezTo>
                    <a:pt x="42691" y="171628"/>
                    <a:pt x="38870" y="174282"/>
                    <a:pt x="36295" y="178264"/>
                  </a:cubicBezTo>
                  <a:cubicBezTo>
                    <a:pt x="35853" y="178787"/>
                    <a:pt x="35491" y="179431"/>
                    <a:pt x="35129" y="180115"/>
                  </a:cubicBezTo>
                  <a:cubicBezTo>
                    <a:pt x="35048" y="180195"/>
                    <a:pt x="34968" y="180195"/>
                    <a:pt x="34968" y="180275"/>
                  </a:cubicBezTo>
                  <a:cubicBezTo>
                    <a:pt x="34888" y="180436"/>
                    <a:pt x="34807" y="180557"/>
                    <a:pt x="34807" y="180718"/>
                  </a:cubicBezTo>
                  <a:cubicBezTo>
                    <a:pt x="31268" y="187274"/>
                    <a:pt x="31790" y="195359"/>
                    <a:pt x="35411" y="202197"/>
                  </a:cubicBezTo>
                  <a:cubicBezTo>
                    <a:pt x="40277" y="211408"/>
                    <a:pt x="50494" y="217562"/>
                    <a:pt x="60872" y="217281"/>
                  </a:cubicBezTo>
                  <a:cubicBezTo>
                    <a:pt x="62119" y="217281"/>
                    <a:pt x="63365" y="217200"/>
                    <a:pt x="64492" y="216918"/>
                  </a:cubicBezTo>
                  <a:cubicBezTo>
                    <a:pt x="75311" y="227216"/>
                    <a:pt x="90073" y="232083"/>
                    <a:pt x="104956" y="228825"/>
                  </a:cubicBezTo>
                  <a:cubicBezTo>
                    <a:pt x="116661" y="226250"/>
                    <a:pt x="128124" y="219131"/>
                    <a:pt x="138703" y="211328"/>
                  </a:cubicBezTo>
                  <a:cubicBezTo>
                    <a:pt x="155556" y="225687"/>
                    <a:pt x="176432" y="240007"/>
                    <a:pt x="199399" y="239644"/>
                  </a:cubicBezTo>
                  <a:cubicBezTo>
                    <a:pt x="214040" y="239484"/>
                    <a:pt x="229044" y="233249"/>
                    <a:pt x="234192" y="218527"/>
                  </a:cubicBezTo>
                  <a:cubicBezTo>
                    <a:pt x="237933" y="208070"/>
                    <a:pt x="236163" y="196445"/>
                    <a:pt x="232784" y="185344"/>
                  </a:cubicBezTo>
                  <a:cubicBezTo>
                    <a:pt x="233951" y="185183"/>
                    <a:pt x="234996" y="184982"/>
                    <a:pt x="236163" y="184740"/>
                  </a:cubicBezTo>
                  <a:cubicBezTo>
                    <a:pt x="241311" y="191659"/>
                    <a:pt x="249758" y="196204"/>
                    <a:pt x="258446" y="196445"/>
                  </a:cubicBezTo>
                  <a:cubicBezTo>
                    <a:pt x="264641" y="196606"/>
                    <a:pt x="270956" y="194313"/>
                    <a:pt x="275219" y="189688"/>
                  </a:cubicBezTo>
                  <a:cubicBezTo>
                    <a:pt x="279765" y="184740"/>
                    <a:pt x="281534" y="178425"/>
                    <a:pt x="280569" y="171869"/>
                  </a:cubicBezTo>
                  <a:close/>
                  <a:moveTo>
                    <a:pt x="173174" y="27549"/>
                  </a:moveTo>
                  <a:cubicBezTo>
                    <a:pt x="188338" y="25860"/>
                    <a:pt x="205111" y="30204"/>
                    <a:pt x="214885" y="42633"/>
                  </a:cubicBezTo>
                  <a:cubicBezTo>
                    <a:pt x="224901" y="55142"/>
                    <a:pt x="222769" y="71996"/>
                    <a:pt x="218706" y="86999"/>
                  </a:cubicBezTo>
                  <a:cubicBezTo>
                    <a:pt x="215609" y="85591"/>
                    <a:pt x="212311" y="84263"/>
                    <a:pt x="209133" y="82896"/>
                  </a:cubicBezTo>
                  <a:lnTo>
                    <a:pt x="209052" y="82815"/>
                  </a:lnTo>
                  <a:cubicBezTo>
                    <a:pt x="208610" y="82454"/>
                    <a:pt x="208087" y="82212"/>
                    <a:pt x="207444" y="82011"/>
                  </a:cubicBezTo>
                  <a:cubicBezTo>
                    <a:pt x="206840" y="81850"/>
                    <a:pt x="206197" y="81649"/>
                    <a:pt x="205593" y="81408"/>
                  </a:cubicBezTo>
                  <a:cubicBezTo>
                    <a:pt x="205513" y="81408"/>
                    <a:pt x="205433" y="81408"/>
                    <a:pt x="205312" y="81327"/>
                  </a:cubicBezTo>
                  <a:cubicBezTo>
                    <a:pt x="205030" y="81247"/>
                    <a:pt x="204789" y="81166"/>
                    <a:pt x="204507" y="81166"/>
                  </a:cubicBezTo>
                  <a:cubicBezTo>
                    <a:pt x="194653" y="77989"/>
                    <a:pt x="184718" y="74851"/>
                    <a:pt x="174582" y="71835"/>
                  </a:cubicBezTo>
                  <a:lnTo>
                    <a:pt x="174501" y="71835"/>
                  </a:lnTo>
                  <a:cubicBezTo>
                    <a:pt x="166859" y="62060"/>
                    <a:pt x="158613" y="52769"/>
                    <a:pt x="149724" y="44041"/>
                  </a:cubicBezTo>
                  <a:cubicBezTo>
                    <a:pt x="148115" y="42432"/>
                    <a:pt x="146426" y="40743"/>
                    <a:pt x="144736" y="39174"/>
                  </a:cubicBezTo>
                  <a:cubicBezTo>
                    <a:pt x="153263" y="33301"/>
                    <a:pt x="162313" y="28676"/>
                    <a:pt x="173174" y="27549"/>
                  </a:cubicBezTo>
                  <a:close/>
                  <a:moveTo>
                    <a:pt x="92125" y="157107"/>
                  </a:moveTo>
                  <a:cubicBezTo>
                    <a:pt x="81908" y="153487"/>
                    <a:pt x="71973" y="149304"/>
                    <a:pt x="62119" y="144759"/>
                  </a:cubicBezTo>
                  <a:cubicBezTo>
                    <a:pt x="64532" y="137116"/>
                    <a:pt x="67710" y="129756"/>
                    <a:pt x="71450" y="122757"/>
                  </a:cubicBezTo>
                  <a:cubicBezTo>
                    <a:pt x="77926" y="134381"/>
                    <a:pt x="84764" y="145925"/>
                    <a:pt x="92125" y="157107"/>
                  </a:cubicBezTo>
                  <a:close/>
                  <a:moveTo>
                    <a:pt x="65055" y="89050"/>
                  </a:moveTo>
                  <a:cubicBezTo>
                    <a:pt x="62119" y="81931"/>
                    <a:pt x="58941" y="74771"/>
                    <a:pt x="56728" y="67290"/>
                  </a:cubicBezTo>
                  <a:cubicBezTo>
                    <a:pt x="59745" y="66847"/>
                    <a:pt x="62682" y="66485"/>
                    <a:pt x="65417" y="66324"/>
                  </a:cubicBezTo>
                  <a:cubicBezTo>
                    <a:pt x="77041" y="65359"/>
                    <a:pt x="88585" y="65520"/>
                    <a:pt x="100049" y="66606"/>
                  </a:cubicBezTo>
                  <a:cubicBezTo>
                    <a:pt x="89912" y="77707"/>
                    <a:pt x="80179" y="89412"/>
                    <a:pt x="71893" y="101841"/>
                  </a:cubicBezTo>
                  <a:cubicBezTo>
                    <a:pt x="69479" y="97577"/>
                    <a:pt x="67267" y="93314"/>
                    <a:pt x="65055" y="89050"/>
                  </a:cubicBezTo>
                  <a:close/>
                  <a:moveTo>
                    <a:pt x="77484" y="112299"/>
                  </a:moveTo>
                  <a:cubicBezTo>
                    <a:pt x="87258" y="96330"/>
                    <a:pt x="99767" y="81850"/>
                    <a:pt x="112880" y="68094"/>
                  </a:cubicBezTo>
                  <a:cubicBezTo>
                    <a:pt x="131623" y="70749"/>
                    <a:pt x="150167" y="75455"/>
                    <a:pt x="168427" y="80804"/>
                  </a:cubicBezTo>
                  <a:cubicBezTo>
                    <a:pt x="173857" y="87803"/>
                    <a:pt x="179006" y="95164"/>
                    <a:pt x="183873" y="102726"/>
                  </a:cubicBezTo>
                  <a:cubicBezTo>
                    <a:pt x="189826" y="112138"/>
                    <a:pt x="195337" y="121792"/>
                    <a:pt x="200204" y="131767"/>
                  </a:cubicBezTo>
                  <a:cubicBezTo>
                    <a:pt x="197911" y="135588"/>
                    <a:pt x="195497" y="139409"/>
                    <a:pt x="193004" y="143110"/>
                  </a:cubicBezTo>
                  <a:cubicBezTo>
                    <a:pt x="184999" y="154815"/>
                    <a:pt x="175869" y="165675"/>
                    <a:pt x="165773" y="175409"/>
                  </a:cubicBezTo>
                  <a:cubicBezTo>
                    <a:pt x="158854" y="174604"/>
                    <a:pt x="152017" y="173559"/>
                    <a:pt x="145178" y="172231"/>
                  </a:cubicBezTo>
                  <a:cubicBezTo>
                    <a:pt x="132830" y="169818"/>
                    <a:pt x="120683" y="166640"/>
                    <a:pt x="108697" y="162819"/>
                  </a:cubicBezTo>
                  <a:cubicBezTo>
                    <a:pt x="96992" y="146810"/>
                    <a:pt x="86976" y="129675"/>
                    <a:pt x="77484" y="112299"/>
                  </a:cubicBezTo>
                  <a:close/>
                  <a:moveTo>
                    <a:pt x="198031" y="153930"/>
                  </a:moveTo>
                  <a:cubicBezTo>
                    <a:pt x="200686" y="150310"/>
                    <a:pt x="203180" y="146569"/>
                    <a:pt x="205593" y="142748"/>
                  </a:cubicBezTo>
                  <a:cubicBezTo>
                    <a:pt x="207363" y="146569"/>
                    <a:pt x="209052" y="150390"/>
                    <a:pt x="210661" y="154292"/>
                  </a:cubicBezTo>
                  <a:cubicBezTo>
                    <a:pt x="213598" y="161652"/>
                    <a:pt x="216333" y="169214"/>
                    <a:pt x="218746" y="176736"/>
                  </a:cubicBezTo>
                  <a:cubicBezTo>
                    <a:pt x="213598" y="177098"/>
                    <a:pt x="208530" y="177179"/>
                    <a:pt x="204186" y="177259"/>
                  </a:cubicBezTo>
                  <a:cubicBezTo>
                    <a:pt x="195860" y="177541"/>
                    <a:pt x="187413" y="177259"/>
                    <a:pt x="179167" y="176656"/>
                  </a:cubicBezTo>
                  <a:cubicBezTo>
                    <a:pt x="185924" y="169536"/>
                    <a:pt x="192240" y="161934"/>
                    <a:pt x="198031" y="153930"/>
                  </a:cubicBezTo>
                  <a:close/>
                  <a:moveTo>
                    <a:pt x="206197" y="120545"/>
                  </a:moveTo>
                  <a:cubicBezTo>
                    <a:pt x="202577" y="113707"/>
                    <a:pt x="198635" y="106869"/>
                    <a:pt x="194572" y="100312"/>
                  </a:cubicBezTo>
                  <a:cubicBezTo>
                    <a:pt x="191475" y="95325"/>
                    <a:pt x="188258" y="90458"/>
                    <a:pt x="184999" y="85752"/>
                  </a:cubicBezTo>
                  <a:cubicBezTo>
                    <a:pt x="190952" y="87723"/>
                    <a:pt x="196906" y="89573"/>
                    <a:pt x="202738" y="91423"/>
                  </a:cubicBezTo>
                  <a:cubicBezTo>
                    <a:pt x="207082" y="93193"/>
                    <a:pt x="211426" y="94963"/>
                    <a:pt x="215770" y="96853"/>
                  </a:cubicBezTo>
                  <a:cubicBezTo>
                    <a:pt x="215770" y="96934"/>
                    <a:pt x="215689" y="97014"/>
                    <a:pt x="215689" y="97135"/>
                  </a:cubicBezTo>
                  <a:cubicBezTo>
                    <a:pt x="213115" y="105180"/>
                    <a:pt x="209897" y="113023"/>
                    <a:pt x="206197" y="120545"/>
                  </a:cubicBezTo>
                  <a:close/>
                  <a:moveTo>
                    <a:pt x="136410" y="45368"/>
                  </a:moveTo>
                  <a:cubicBezTo>
                    <a:pt x="139789" y="48546"/>
                    <a:pt x="142967" y="51764"/>
                    <a:pt x="146104" y="54941"/>
                  </a:cubicBezTo>
                  <a:cubicBezTo>
                    <a:pt x="149844" y="58762"/>
                    <a:pt x="153545" y="62744"/>
                    <a:pt x="157125" y="66847"/>
                  </a:cubicBezTo>
                  <a:cubicBezTo>
                    <a:pt x="145420" y="63750"/>
                    <a:pt x="133594" y="60975"/>
                    <a:pt x="121608" y="58964"/>
                  </a:cubicBezTo>
                  <a:lnTo>
                    <a:pt x="130940" y="49632"/>
                  </a:lnTo>
                  <a:cubicBezTo>
                    <a:pt x="132790" y="48224"/>
                    <a:pt x="134560" y="46695"/>
                    <a:pt x="136410" y="45368"/>
                  </a:cubicBezTo>
                  <a:close/>
                  <a:moveTo>
                    <a:pt x="94257" y="15643"/>
                  </a:moveTo>
                  <a:cubicBezTo>
                    <a:pt x="106846" y="20189"/>
                    <a:pt x="118390" y="28796"/>
                    <a:pt x="128889" y="38289"/>
                  </a:cubicBezTo>
                  <a:cubicBezTo>
                    <a:pt x="128004" y="38892"/>
                    <a:pt x="127118" y="39616"/>
                    <a:pt x="126314" y="40260"/>
                  </a:cubicBezTo>
                  <a:cubicBezTo>
                    <a:pt x="125711" y="40541"/>
                    <a:pt x="125067" y="40863"/>
                    <a:pt x="124464" y="41507"/>
                  </a:cubicBezTo>
                  <a:cubicBezTo>
                    <a:pt x="124102" y="41869"/>
                    <a:pt x="123659" y="42311"/>
                    <a:pt x="123297" y="42673"/>
                  </a:cubicBezTo>
                  <a:lnTo>
                    <a:pt x="122332" y="43638"/>
                  </a:lnTo>
                  <a:cubicBezTo>
                    <a:pt x="117908" y="48063"/>
                    <a:pt x="113443" y="52528"/>
                    <a:pt x="109018" y="57113"/>
                  </a:cubicBezTo>
                  <a:cubicBezTo>
                    <a:pt x="91079" y="54901"/>
                    <a:pt x="72979" y="54539"/>
                    <a:pt x="54959" y="57194"/>
                  </a:cubicBezTo>
                  <a:cubicBezTo>
                    <a:pt x="54677" y="57194"/>
                    <a:pt x="54516" y="57274"/>
                    <a:pt x="54235" y="57274"/>
                  </a:cubicBezTo>
                  <a:cubicBezTo>
                    <a:pt x="53953" y="56027"/>
                    <a:pt x="53792" y="54780"/>
                    <a:pt x="53632" y="53533"/>
                  </a:cubicBezTo>
                  <a:cubicBezTo>
                    <a:pt x="64894" y="52488"/>
                    <a:pt x="74829" y="42794"/>
                    <a:pt x="73341" y="30808"/>
                  </a:cubicBezTo>
                  <a:cubicBezTo>
                    <a:pt x="72738" y="25739"/>
                    <a:pt x="70847" y="21235"/>
                    <a:pt x="68031" y="17413"/>
                  </a:cubicBezTo>
                  <a:cubicBezTo>
                    <a:pt x="75151" y="12989"/>
                    <a:pt x="84402" y="12104"/>
                    <a:pt x="94257" y="15643"/>
                  </a:cubicBezTo>
                  <a:close/>
                  <a:moveTo>
                    <a:pt x="43576" y="41306"/>
                  </a:moveTo>
                  <a:cubicBezTo>
                    <a:pt x="43495" y="41225"/>
                    <a:pt x="43415" y="41225"/>
                    <a:pt x="43294" y="41145"/>
                  </a:cubicBezTo>
                  <a:cubicBezTo>
                    <a:pt x="42570" y="40783"/>
                    <a:pt x="41886" y="40340"/>
                    <a:pt x="41162" y="39898"/>
                  </a:cubicBezTo>
                  <a:cubicBezTo>
                    <a:pt x="41082" y="39817"/>
                    <a:pt x="40881" y="39737"/>
                    <a:pt x="40800" y="39616"/>
                  </a:cubicBezTo>
                  <a:cubicBezTo>
                    <a:pt x="40800" y="39616"/>
                    <a:pt x="40720" y="39616"/>
                    <a:pt x="40720" y="39536"/>
                  </a:cubicBezTo>
                  <a:cubicBezTo>
                    <a:pt x="40639" y="39536"/>
                    <a:pt x="40639" y="39455"/>
                    <a:pt x="40559" y="39455"/>
                  </a:cubicBezTo>
                  <a:cubicBezTo>
                    <a:pt x="40197" y="39174"/>
                    <a:pt x="39956" y="38932"/>
                    <a:pt x="39674" y="38651"/>
                  </a:cubicBezTo>
                  <a:cubicBezTo>
                    <a:pt x="38950" y="38047"/>
                    <a:pt x="38347" y="37324"/>
                    <a:pt x="37703" y="36599"/>
                  </a:cubicBezTo>
                  <a:cubicBezTo>
                    <a:pt x="37623" y="36519"/>
                    <a:pt x="37543" y="36318"/>
                    <a:pt x="37422" y="36157"/>
                  </a:cubicBezTo>
                  <a:cubicBezTo>
                    <a:pt x="37059" y="35876"/>
                    <a:pt x="36818" y="35433"/>
                    <a:pt x="36537" y="35111"/>
                  </a:cubicBezTo>
                  <a:cubicBezTo>
                    <a:pt x="36014" y="34226"/>
                    <a:pt x="35571" y="33422"/>
                    <a:pt x="35129" y="32537"/>
                  </a:cubicBezTo>
                  <a:cubicBezTo>
                    <a:pt x="35048" y="32456"/>
                    <a:pt x="35048" y="32376"/>
                    <a:pt x="35048" y="32376"/>
                  </a:cubicBezTo>
                  <a:cubicBezTo>
                    <a:pt x="34968" y="32296"/>
                    <a:pt x="34968" y="32296"/>
                    <a:pt x="34968" y="32296"/>
                  </a:cubicBezTo>
                  <a:cubicBezTo>
                    <a:pt x="35048" y="32215"/>
                    <a:pt x="35048" y="32215"/>
                    <a:pt x="34968" y="32215"/>
                  </a:cubicBezTo>
                  <a:lnTo>
                    <a:pt x="34968" y="32135"/>
                  </a:lnTo>
                  <a:cubicBezTo>
                    <a:pt x="34807" y="31692"/>
                    <a:pt x="34606" y="31250"/>
                    <a:pt x="34445" y="30727"/>
                  </a:cubicBezTo>
                  <a:cubicBezTo>
                    <a:pt x="34365" y="30285"/>
                    <a:pt x="34163" y="29762"/>
                    <a:pt x="34083" y="29319"/>
                  </a:cubicBezTo>
                  <a:cubicBezTo>
                    <a:pt x="34083" y="29239"/>
                    <a:pt x="34003" y="28796"/>
                    <a:pt x="33922" y="28515"/>
                  </a:cubicBezTo>
                  <a:cubicBezTo>
                    <a:pt x="33922" y="28354"/>
                    <a:pt x="33922" y="28233"/>
                    <a:pt x="33922" y="28233"/>
                  </a:cubicBezTo>
                  <a:lnTo>
                    <a:pt x="33922" y="27509"/>
                  </a:lnTo>
                  <a:cubicBezTo>
                    <a:pt x="33842" y="27067"/>
                    <a:pt x="33842" y="26624"/>
                    <a:pt x="33922" y="26182"/>
                  </a:cubicBezTo>
                  <a:lnTo>
                    <a:pt x="33922" y="25739"/>
                  </a:lnTo>
                  <a:cubicBezTo>
                    <a:pt x="33922" y="25578"/>
                    <a:pt x="34003" y="25458"/>
                    <a:pt x="34003" y="25297"/>
                  </a:cubicBezTo>
                  <a:cubicBezTo>
                    <a:pt x="34003" y="25217"/>
                    <a:pt x="34003" y="25217"/>
                    <a:pt x="34003" y="25217"/>
                  </a:cubicBezTo>
                  <a:cubicBezTo>
                    <a:pt x="34083" y="24935"/>
                    <a:pt x="34083" y="24613"/>
                    <a:pt x="34163" y="24332"/>
                  </a:cubicBezTo>
                  <a:cubicBezTo>
                    <a:pt x="34244" y="23889"/>
                    <a:pt x="34445" y="23527"/>
                    <a:pt x="34526" y="23085"/>
                  </a:cubicBezTo>
                  <a:lnTo>
                    <a:pt x="34526" y="23004"/>
                  </a:lnTo>
                  <a:cubicBezTo>
                    <a:pt x="34526" y="23004"/>
                    <a:pt x="34526" y="23004"/>
                    <a:pt x="34606" y="22924"/>
                  </a:cubicBezTo>
                  <a:cubicBezTo>
                    <a:pt x="34606" y="22843"/>
                    <a:pt x="34686" y="22763"/>
                    <a:pt x="34767" y="22562"/>
                  </a:cubicBezTo>
                  <a:cubicBezTo>
                    <a:pt x="34928" y="22200"/>
                    <a:pt x="35129" y="21837"/>
                    <a:pt x="35370" y="21395"/>
                  </a:cubicBezTo>
                  <a:cubicBezTo>
                    <a:pt x="35370" y="21315"/>
                    <a:pt x="35451" y="21235"/>
                    <a:pt x="35531" y="21114"/>
                  </a:cubicBezTo>
                  <a:lnTo>
                    <a:pt x="35531" y="21033"/>
                  </a:lnTo>
                  <a:cubicBezTo>
                    <a:pt x="35531" y="21033"/>
                    <a:pt x="35692" y="20953"/>
                    <a:pt x="35692" y="20872"/>
                  </a:cubicBezTo>
                  <a:cubicBezTo>
                    <a:pt x="35772" y="20792"/>
                    <a:pt x="35853" y="20792"/>
                    <a:pt x="35853" y="20712"/>
                  </a:cubicBezTo>
                  <a:cubicBezTo>
                    <a:pt x="35853" y="20712"/>
                    <a:pt x="35853" y="20631"/>
                    <a:pt x="35934" y="20631"/>
                  </a:cubicBezTo>
                  <a:cubicBezTo>
                    <a:pt x="36537" y="19907"/>
                    <a:pt x="37261" y="19223"/>
                    <a:pt x="37985" y="18580"/>
                  </a:cubicBezTo>
                  <a:lnTo>
                    <a:pt x="38065" y="18499"/>
                  </a:lnTo>
                  <a:cubicBezTo>
                    <a:pt x="38145" y="18419"/>
                    <a:pt x="38226" y="18419"/>
                    <a:pt x="38347" y="18338"/>
                  </a:cubicBezTo>
                  <a:cubicBezTo>
                    <a:pt x="38870" y="17976"/>
                    <a:pt x="39513" y="17534"/>
                    <a:pt x="40116" y="17293"/>
                  </a:cubicBezTo>
                  <a:cubicBezTo>
                    <a:pt x="40197" y="17212"/>
                    <a:pt x="40398" y="17212"/>
                    <a:pt x="40479" y="17132"/>
                  </a:cubicBezTo>
                  <a:cubicBezTo>
                    <a:pt x="40559" y="17132"/>
                    <a:pt x="40559" y="17132"/>
                    <a:pt x="40639" y="17051"/>
                  </a:cubicBezTo>
                  <a:cubicBezTo>
                    <a:pt x="40921" y="16971"/>
                    <a:pt x="41364" y="16890"/>
                    <a:pt x="41685" y="16770"/>
                  </a:cubicBezTo>
                  <a:cubicBezTo>
                    <a:pt x="42047" y="16609"/>
                    <a:pt x="42490" y="16488"/>
                    <a:pt x="42932" y="16407"/>
                  </a:cubicBezTo>
                  <a:cubicBezTo>
                    <a:pt x="43013" y="16407"/>
                    <a:pt x="43214" y="16407"/>
                    <a:pt x="43375" y="16327"/>
                  </a:cubicBezTo>
                  <a:cubicBezTo>
                    <a:pt x="43375" y="16327"/>
                    <a:pt x="43375" y="16327"/>
                    <a:pt x="43455" y="16327"/>
                  </a:cubicBezTo>
                  <a:lnTo>
                    <a:pt x="43536" y="16327"/>
                  </a:lnTo>
                  <a:cubicBezTo>
                    <a:pt x="43817" y="16247"/>
                    <a:pt x="44139" y="16247"/>
                    <a:pt x="44259" y="16247"/>
                  </a:cubicBezTo>
                  <a:cubicBezTo>
                    <a:pt x="44702" y="16247"/>
                    <a:pt x="45144" y="16166"/>
                    <a:pt x="45587" y="16166"/>
                  </a:cubicBezTo>
                  <a:cubicBezTo>
                    <a:pt x="46190" y="16166"/>
                    <a:pt x="46834" y="16247"/>
                    <a:pt x="47437" y="16327"/>
                  </a:cubicBezTo>
                  <a:cubicBezTo>
                    <a:pt x="47437" y="16327"/>
                    <a:pt x="48041" y="16327"/>
                    <a:pt x="48322" y="16407"/>
                  </a:cubicBezTo>
                  <a:cubicBezTo>
                    <a:pt x="48764" y="16488"/>
                    <a:pt x="49207" y="16569"/>
                    <a:pt x="49649" y="16770"/>
                  </a:cubicBezTo>
                  <a:cubicBezTo>
                    <a:pt x="50373" y="16930"/>
                    <a:pt x="51057" y="17212"/>
                    <a:pt x="51781" y="17494"/>
                  </a:cubicBezTo>
                  <a:cubicBezTo>
                    <a:pt x="51862" y="17494"/>
                    <a:pt x="51862" y="17494"/>
                    <a:pt x="51942" y="17574"/>
                  </a:cubicBezTo>
                  <a:lnTo>
                    <a:pt x="52023" y="17574"/>
                  </a:lnTo>
                  <a:cubicBezTo>
                    <a:pt x="52103" y="17574"/>
                    <a:pt x="52103" y="17574"/>
                    <a:pt x="52183" y="17655"/>
                  </a:cubicBezTo>
                  <a:cubicBezTo>
                    <a:pt x="52264" y="17655"/>
                    <a:pt x="52264" y="17735"/>
                    <a:pt x="52344" y="17735"/>
                  </a:cubicBezTo>
                  <a:cubicBezTo>
                    <a:pt x="52787" y="17896"/>
                    <a:pt x="53229" y="18178"/>
                    <a:pt x="53671" y="18459"/>
                  </a:cubicBezTo>
                  <a:cubicBezTo>
                    <a:pt x="54476" y="18821"/>
                    <a:pt x="55200" y="19344"/>
                    <a:pt x="55884" y="19787"/>
                  </a:cubicBezTo>
                  <a:cubicBezTo>
                    <a:pt x="55964" y="19787"/>
                    <a:pt x="55964" y="19867"/>
                    <a:pt x="56045" y="19947"/>
                  </a:cubicBezTo>
                  <a:cubicBezTo>
                    <a:pt x="56487" y="20309"/>
                    <a:pt x="56849" y="20671"/>
                    <a:pt x="57292" y="20993"/>
                  </a:cubicBezTo>
                  <a:cubicBezTo>
                    <a:pt x="57895" y="21596"/>
                    <a:pt x="58539" y="22240"/>
                    <a:pt x="59062" y="22843"/>
                  </a:cubicBezTo>
                  <a:cubicBezTo>
                    <a:pt x="59142" y="22924"/>
                    <a:pt x="59142" y="23004"/>
                    <a:pt x="59222" y="23125"/>
                  </a:cubicBezTo>
                  <a:cubicBezTo>
                    <a:pt x="59585" y="23567"/>
                    <a:pt x="59826" y="23929"/>
                    <a:pt x="60108" y="24372"/>
                  </a:cubicBezTo>
                  <a:cubicBezTo>
                    <a:pt x="60188" y="24372"/>
                    <a:pt x="60188" y="24452"/>
                    <a:pt x="60188" y="24452"/>
                  </a:cubicBezTo>
                  <a:cubicBezTo>
                    <a:pt x="60630" y="25176"/>
                    <a:pt x="61073" y="25981"/>
                    <a:pt x="61435" y="26745"/>
                  </a:cubicBezTo>
                  <a:lnTo>
                    <a:pt x="61515" y="26826"/>
                  </a:lnTo>
                  <a:cubicBezTo>
                    <a:pt x="61515" y="26826"/>
                    <a:pt x="61515" y="26826"/>
                    <a:pt x="61515" y="26906"/>
                  </a:cubicBezTo>
                  <a:cubicBezTo>
                    <a:pt x="61596" y="27067"/>
                    <a:pt x="61596" y="27268"/>
                    <a:pt x="61676" y="27348"/>
                  </a:cubicBezTo>
                  <a:cubicBezTo>
                    <a:pt x="61837" y="27791"/>
                    <a:pt x="61958" y="28233"/>
                    <a:pt x="62119" y="28676"/>
                  </a:cubicBezTo>
                  <a:cubicBezTo>
                    <a:pt x="62400" y="29560"/>
                    <a:pt x="62642" y="30445"/>
                    <a:pt x="62842" y="31411"/>
                  </a:cubicBezTo>
                  <a:cubicBezTo>
                    <a:pt x="62842" y="31411"/>
                    <a:pt x="62842" y="31491"/>
                    <a:pt x="62842" y="31773"/>
                  </a:cubicBezTo>
                  <a:lnTo>
                    <a:pt x="62842" y="33824"/>
                  </a:lnTo>
                  <a:cubicBezTo>
                    <a:pt x="62842" y="34186"/>
                    <a:pt x="62842" y="34186"/>
                    <a:pt x="62842" y="34186"/>
                  </a:cubicBezTo>
                  <a:cubicBezTo>
                    <a:pt x="62842" y="34267"/>
                    <a:pt x="62842" y="34267"/>
                    <a:pt x="62762" y="34468"/>
                  </a:cubicBezTo>
                  <a:cubicBezTo>
                    <a:pt x="62682" y="34990"/>
                    <a:pt x="62481" y="35513"/>
                    <a:pt x="62319" y="36157"/>
                  </a:cubicBezTo>
                  <a:cubicBezTo>
                    <a:pt x="62239" y="36318"/>
                    <a:pt x="62239" y="36519"/>
                    <a:pt x="62159" y="36680"/>
                  </a:cubicBezTo>
                  <a:cubicBezTo>
                    <a:pt x="61877" y="37283"/>
                    <a:pt x="61636" y="37847"/>
                    <a:pt x="61274" y="38369"/>
                  </a:cubicBezTo>
                  <a:cubicBezTo>
                    <a:pt x="61193" y="38450"/>
                    <a:pt x="60912" y="38812"/>
                    <a:pt x="60751" y="39093"/>
                  </a:cubicBezTo>
                  <a:cubicBezTo>
                    <a:pt x="60469" y="39455"/>
                    <a:pt x="60148" y="39898"/>
                    <a:pt x="59785" y="40139"/>
                  </a:cubicBezTo>
                  <a:cubicBezTo>
                    <a:pt x="59705" y="40300"/>
                    <a:pt x="59262" y="40662"/>
                    <a:pt x="58981" y="40943"/>
                  </a:cubicBezTo>
                  <a:lnTo>
                    <a:pt x="58539" y="41225"/>
                  </a:lnTo>
                  <a:cubicBezTo>
                    <a:pt x="58257" y="41386"/>
                    <a:pt x="58016" y="41587"/>
                    <a:pt x="57734" y="41748"/>
                  </a:cubicBezTo>
                  <a:cubicBezTo>
                    <a:pt x="57453" y="41909"/>
                    <a:pt x="56568" y="42472"/>
                    <a:pt x="56568" y="42472"/>
                  </a:cubicBezTo>
                  <a:cubicBezTo>
                    <a:pt x="56487" y="42472"/>
                    <a:pt x="55763" y="42754"/>
                    <a:pt x="55522" y="42834"/>
                  </a:cubicBezTo>
                  <a:cubicBezTo>
                    <a:pt x="54919" y="42995"/>
                    <a:pt x="54355" y="43116"/>
                    <a:pt x="53752" y="43277"/>
                  </a:cubicBezTo>
                  <a:cubicBezTo>
                    <a:pt x="53671" y="43277"/>
                    <a:pt x="53591" y="43277"/>
                    <a:pt x="53390" y="43357"/>
                  </a:cubicBezTo>
                  <a:lnTo>
                    <a:pt x="53310" y="43357"/>
                  </a:lnTo>
                  <a:cubicBezTo>
                    <a:pt x="53229" y="43357"/>
                    <a:pt x="52948" y="43357"/>
                    <a:pt x="52948" y="43357"/>
                  </a:cubicBezTo>
                  <a:cubicBezTo>
                    <a:pt x="51862" y="43438"/>
                    <a:pt x="50896" y="43438"/>
                    <a:pt x="49931" y="43357"/>
                  </a:cubicBezTo>
                  <a:lnTo>
                    <a:pt x="49569" y="43357"/>
                  </a:lnTo>
                  <a:cubicBezTo>
                    <a:pt x="49569" y="43357"/>
                    <a:pt x="49569" y="43357"/>
                    <a:pt x="49489" y="43357"/>
                  </a:cubicBezTo>
                  <a:cubicBezTo>
                    <a:pt x="49408" y="43357"/>
                    <a:pt x="49207" y="43357"/>
                    <a:pt x="49046" y="43277"/>
                  </a:cubicBezTo>
                  <a:cubicBezTo>
                    <a:pt x="48684" y="43277"/>
                    <a:pt x="48241" y="43196"/>
                    <a:pt x="47880" y="43116"/>
                  </a:cubicBezTo>
                  <a:cubicBezTo>
                    <a:pt x="46914" y="42834"/>
                    <a:pt x="46030" y="42593"/>
                    <a:pt x="45144" y="42311"/>
                  </a:cubicBezTo>
                  <a:cubicBezTo>
                    <a:pt x="44984" y="42231"/>
                    <a:pt x="44863" y="42231"/>
                    <a:pt x="44782" y="42231"/>
                  </a:cubicBezTo>
                  <a:cubicBezTo>
                    <a:pt x="44782" y="42231"/>
                    <a:pt x="44702" y="42070"/>
                    <a:pt x="44621" y="42070"/>
                  </a:cubicBezTo>
                  <a:cubicBezTo>
                    <a:pt x="44380" y="41748"/>
                    <a:pt x="43938" y="41547"/>
                    <a:pt x="43576" y="41306"/>
                  </a:cubicBezTo>
                  <a:close/>
                  <a:moveTo>
                    <a:pt x="35652" y="131284"/>
                  </a:moveTo>
                  <a:cubicBezTo>
                    <a:pt x="21172" y="123280"/>
                    <a:pt x="7858" y="108196"/>
                    <a:pt x="15500" y="90981"/>
                  </a:cubicBezTo>
                  <a:cubicBezTo>
                    <a:pt x="21011" y="78472"/>
                    <a:pt x="33520" y="72237"/>
                    <a:pt x="46673" y="69140"/>
                  </a:cubicBezTo>
                  <a:cubicBezTo>
                    <a:pt x="48885" y="76581"/>
                    <a:pt x="51821" y="83861"/>
                    <a:pt x="54758" y="90981"/>
                  </a:cubicBezTo>
                  <a:cubicBezTo>
                    <a:pt x="54758" y="91504"/>
                    <a:pt x="54919" y="92147"/>
                    <a:pt x="55280" y="92750"/>
                  </a:cubicBezTo>
                  <a:cubicBezTo>
                    <a:pt x="58660" y="99146"/>
                    <a:pt x="62038" y="105622"/>
                    <a:pt x="65497" y="112017"/>
                  </a:cubicBezTo>
                  <a:cubicBezTo>
                    <a:pt x="60268" y="120906"/>
                    <a:pt x="55924" y="130319"/>
                    <a:pt x="52706" y="140173"/>
                  </a:cubicBezTo>
                  <a:cubicBezTo>
                    <a:pt x="46955" y="137318"/>
                    <a:pt x="41243" y="134381"/>
                    <a:pt x="35652" y="131284"/>
                  </a:cubicBezTo>
                  <a:close/>
                  <a:moveTo>
                    <a:pt x="71893" y="197250"/>
                  </a:moveTo>
                  <a:cubicBezTo>
                    <a:pt x="71893" y="197330"/>
                    <a:pt x="71893" y="197612"/>
                    <a:pt x="71812" y="197773"/>
                  </a:cubicBezTo>
                  <a:cubicBezTo>
                    <a:pt x="71812" y="197773"/>
                    <a:pt x="71651" y="198658"/>
                    <a:pt x="71651" y="198818"/>
                  </a:cubicBezTo>
                  <a:cubicBezTo>
                    <a:pt x="71571" y="199180"/>
                    <a:pt x="71490" y="199542"/>
                    <a:pt x="71289" y="199784"/>
                  </a:cubicBezTo>
                  <a:cubicBezTo>
                    <a:pt x="71289" y="199864"/>
                    <a:pt x="71129" y="200146"/>
                    <a:pt x="71129" y="200307"/>
                  </a:cubicBezTo>
                  <a:cubicBezTo>
                    <a:pt x="71129" y="200307"/>
                    <a:pt x="70686" y="201272"/>
                    <a:pt x="70525" y="201473"/>
                  </a:cubicBezTo>
                  <a:cubicBezTo>
                    <a:pt x="70364" y="201915"/>
                    <a:pt x="70083" y="202278"/>
                    <a:pt x="69721" y="202640"/>
                  </a:cubicBezTo>
                  <a:cubicBezTo>
                    <a:pt x="69560" y="202921"/>
                    <a:pt x="69198" y="203363"/>
                    <a:pt x="69117" y="203444"/>
                  </a:cubicBezTo>
                  <a:cubicBezTo>
                    <a:pt x="68836" y="203806"/>
                    <a:pt x="68393" y="204168"/>
                    <a:pt x="68072" y="204490"/>
                  </a:cubicBezTo>
                  <a:cubicBezTo>
                    <a:pt x="68072" y="204490"/>
                    <a:pt x="67790" y="204570"/>
                    <a:pt x="67629" y="204772"/>
                  </a:cubicBezTo>
                  <a:cubicBezTo>
                    <a:pt x="67468" y="204932"/>
                    <a:pt x="67187" y="205133"/>
                    <a:pt x="67106" y="205133"/>
                  </a:cubicBezTo>
                  <a:cubicBezTo>
                    <a:pt x="66583" y="205495"/>
                    <a:pt x="66020" y="205737"/>
                    <a:pt x="65497" y="206018"/>
                  </a:cubicBezTo>
                  <a:cubicBezTo>
                    <a:pt x="64773" y="206380"/>
                    <a:pt x="65658" y="206018"/>
                    <a:pt x="64894" y="206300"/>
                  </a:cubicBezTo>
                  <a:cubicBezTo>
                    <a:pt x="64170" y="206461"/>
                    <a:pt x="63567" y="206662"/>
                    <a:pt x="62842" y="206823"/>
                  </a:cubicBezTo>
                  <a:cubicBezTo>
                    <a:pt x="62682" y="206903"/>
                    <a:pt x="62561" y="206903"/>
                    <a:pt x="62561" y="206903"/>
                  </a:cubicBezTo>
                  <a:cubicBezTo>
                    <a:pt x="62561" y="206903"/>
                    <a:pt x="62481" y="206903"/>
                    <a:pt x="62199" y="206903"/>
                  </a:cubicBezTo>
                  <a:cubicBezTo>
                    <a:pt x="61596" y="206903"/>
                    <a:pt x="61033" y="206983"/>
                    <a:pt x="60510" y="206983"/>
                  </a:cubicBezTo>
                  <a:cubicBezTo>
                    <a:pt x="59987" y="206983"/>
                    <a:pt x="59464" y="206983"/>
                    <a:pt x="58901" y="206903"/>
                  </a:cubicBezTo>
                  <a:lnTo>
                    <a:pt x="58297" y="206903"/>
                  </a:lnTo>
                  <a:cubicBezTo>
                    <a:pt x="57573" y="206823"/>
                    <a:pt x="56889" y="206622"/>
                    <a:pt x="56165" y="206380"/>
                  </a:cubicBezTo>
                  <a:cubicBezTo>
                    <a:pt x="55884" y="206380"/>
                    <a:pt x="55562" y="206300"/>
                    <a:pt x="55280" y="206219"/>
                  </a:cubicBezTo>
                  <a:cubicBezTo>
                    <a:pt x="54838" y="206139"/>
                    <a:pt x="54476" y="205938"/>
                    <a:pt x="54034" y="205777"/>
                  </a:cubicBezTo>
                  <a:lnTo>
                    <a:pt x="53953" y="205777"/>
                  </a:lnTo>
                  <a:cubicBezTo>
                    <a:pt x="53953" y="205777"/>
                    <a:pt x="53873" y="205777"/>
                    <a:pt x="53792" y="205697"/>
                  </a:cubicBezTo>
                  <a:cubicBezTo>
                    <a:pt x="53712" y="205697"/>
                    <a:pt x="53632" y="205616"/>
                    <a:pt x="53511" y="205616"/>
                  </a:cubicBezTo>
                  <a:lnTo>
                    <a:pt x="53430" y="205616"/>
                  </a:lnTo>
                  <a:cubicBezTo>
                    <a:pt x="53350" y="205536"/>
                    <a:pt x="53350" y="205536"/>
                    <a:pt x="53350" y="205536"/>
                  </a:cubicBezTo>
                  <a:cubicBezTo>
                    <a:pt x="52546" y="205093"/>
                    <a:pt x="51660" y="204651"/>
                    <a:pt x="50937" y="204208"/>
                  </a:cubicBezTo>
                  <a:cubicBezTo>
                    <a:pt x="50494" y="203927"/>
                    <a:pt x="50052" y="203605"/>
                    <a:pt x="49689" y="203324"/>
                  </a:cubicBezTo>
                  <a:lnTo>
                    <a:pt x="49609" y="203324"/>
                  </a:lnTo>
                  <a:cubicBezTo>
                    <a:pt x="49529" y="203163"/>
                    <a:pt x="49328" y="203042"/>
                    <a:pt x="49247" y="202961"/>
                  </a:cubicBezTo>
                  <a:cubicBezTo>
                    <a:pt x="48523" y="202358"/>
                    <a:pt x="47839" y="201715"/>
                    <a:pt x="47115" y="200990"/>
                  </a:cubicBezTo>
                  <a:cubicBezTo>
                    <a:pt x="46834" y="200628"/>
                    <a:pt x="46673" y="200467"/>
                    <a:pt x="46391" y="200106"/>
                  </a:cubicBezTo>
                  <a:cubicBezTo>
                    <a:pt x="46230" y="199944"/>
                    <a:pt x="46110" y="199824"/>
                    <a:pt x="46110" y="199744"/>
                  </a:cubicBezTo>
                  <a:lnTo>
                    <a:pt x="46030" y="199744"/>
                  </a:lnTo>
                  <a:lnTo>
                    <a:pt x="46030" y="199663"/>
                  </a:lnTo>
                  <a:cubicBezTo>
                    <a:pt x="45949" y="199583"/>
                    <a:pt x="45949" y="199583"/>
                    <a:pt x="45868" y="199502"/>
                  </a:cubicBezTo>
                  <a:cubicBezTo>
                    <a:pt x="45346" y="198617"/>
                    <a:pt x="44823" y="197813"/>
                    <a:pt x="44259" y="196928"/>
                  </a:cubicBezTo>
                  <a:cubicBezTo>
                    <a:pt x="44179" y="196847"/>
                    <a:pt x="43978" y="196324"/>
                    <a:pt x="43898" y="196043"/>
                  </a:cubicBezTo>
                  <a:cubicBezTo>
                    <a:pt x="43898" y="196043"/>
                    <a:pt x="43898" y="195962"/>
                    <a:pt x="43817" y="195882"/>
                  </a:cubicBezTo>
                  <a:cubicBezTo>
                    <a:pt x="43737" y="195601"/>
                    <a:pt x="43455" y="194997"/>
                    <a:pt x="43455" y="194917"/>
                  </a:cubicBezTo>
                  <a:cubicBezTo>
                    <a:pt x="43093" y="193951"/>
                    <a:pt x="42932" y="193067"/>
                    <a:pt x="42731" y="192061"/>
                  </a:cubicBezTo>
                  <a:lnTo>
                    <a:pt x="42731" y="191980"/>
                  </a:lnTo>
                  <a:cubicBezTo>
                    <a:pt x="42731" y="191819"/>
                    <a:pt x="42731" y="191619"/>
                    <a:pt x="42650" y="191538"/>
                  </a:cubicBezTo>
                  <a:lnTo>
                    <a:pt x="42650" y="190291"/>
                  </a:lnTo>
                  <a:cubicBezTo>
                    <a:pt x="42650" y="189929"/>
                    <a:pt x="42650" y="189567"/>
                    <a:pt x="42731" y="189246"/>
                  </a:cubicBezTo>
                  <a:cubicBezTo>
                    <a:pt x="42811" y="188964"/>
                    <a:pt x="42811" y="188642"/>
                    <a:pt x="42892" y="188360"/>
                  </a:cubicBezTo>
                  <a:cubicBezTo>
                    <a:pt x="42973" y="187918"/>
                    <a:pt x="43053" y="187475"/>
                    <a:pt x="43254" y="187033"/>
                  </a:cubicBezTo>
                  <a:cubicBezTo>
                    <a:pt x="43254" y="186953"/>
                    <a:pt x="43254" y="186872"/>
                    <a:pt x="43334" y="186751"/>
                  </a:cubicBezTo>
                  <a:lnTo>
                    <a:pt x="43334" y="186671"/>
                  </a:lnTo>
                  <a:lnTo>
                    <a:pt x="43415" y="186591"/>
                  </a:lnTo>
                  <a:cubicBezTo>
                    <a:pt x="43576" y="186229"/>
                    <a:pt x="43777" y="185866"/>
                    <a:pt x="43938" y="185545"/>
                  </a:cubicBezTo>
                  <a:cubicBezTo>
                    <a:pt x="44018" y="185464"/>
                    <a:pt x="44018" y="185263"/>
                    <a:pt x="44098" y="185183"/>
                  </a:cubicBezTo>
                  <a:cubicBezTo>
                    <a:pt x="44179" y="185102"/>
                    <a:pt x="44380" y="184901"/>
                    <a:pt x="44461" y="184740"/>
                  </a:cubicBezTo>
                  <a:lnTo>
                    <a:pt x="44461" y="184660"/>
                  </a:lnTo>
                  <a:cubicBezTo>
                    <a:pt x="44541" y="184580"/>
                    <a:pt x="44621" y="184499"/>
                    <a:pt x="44621" y="184499"/>
                  </a:cubicBezTo>
                  <a:cubicBezTo>
                    <a:pt x="45225" y="183695"/>
                    <a:pt x="46030" y="182890"/>
                    <a:pt x="46834" y="182287"/>
                  </a:cubicBezTo>
                  <a:cubicBezTo>
                    <a:pt x="47115" y="182126"/>
                    <a:pt x="47276" y="181844"/>
                    <a:pt x="47437" y="181684"/>
                  </a:cubicBezTo>
                  <a:cubicBezTo>
                    <a:pt x="47518" y="181523"/>
                    <a:pt x="47598" y="181402"/>
                    <a:pt x="47719" y="181241"/>
                  </a:cubicBezTo>
                  <a:cubicBezTo>
                    <a:pt x="47880" y="181080"/>
                    <a:pt x="48161" y="180959"/>
                    <a:pt x="48443" y="180879"/>
                  </a:cubicBezTo>
                  <a:cubicBezTo>
                    <a:pt x="48523" y="180798"/>
                    <a:pt x="48604" y="180718"/>
                    <a:pt x="48724" y="180718"/>
                  </a:cubicBezTo>
                  <a:lnTo>
                    <a:pt x="48805" y="180718"/>
                  </a:lnTo>
                  <a:cubicBezTo>
                    <a:pt x="49529" y="180557"/>
                    <a:pt x="50212" y="180195"/>
                    <a:pt x="50937" y="179994"/>
                  </a:cubicBezTo>
                  <a:cubicBezTo>
                    <a:pt x="51017" y="179994"/>
                    <a:pt x="51379" y="179994"/>
                    <a:pt x="51660" y="179914"/>
                  </a:cubicBezTo>
                  <a:cubicBezTo>
                    <a:pt x="51821" y="179914"/>
                    <a:pt x="51942" y="179914"/>
                    <a:pt x="51942" y="179914"/>
                  </a:cubicBezTo>
                  <a:cubicBezTo>
                    <a:pt x="52223" y="179833"/>
                    <a:pt x="52546" y="179833"/>
                    <a:pt x="52666" y="179833"/>
                  </a:cubicBezTo>
                  <a:cubicBezTo>
                    <a:pt x="53390" y="179833"/>
                    <a:pt x="54194" y="179833"/>
                    <a:pt x="54959" y="179914"/>
                  </a:cubicBezTo>
                  <a:lnTo>
                    <a:pt x="55562" y="179914"/>
                  </a:lnTo>
                  <a:cubicBezTo>
                    <a:pt x="55924" y="179994"/>
                    <a:pt x="56165" y="179994"/>
                    <a:pt x="56528" y="180075"/>
                  </a:cubicBezTo>
                  <a:cubicBezTo>
                    <a:pt x="56889" y="180155"/>
                    <a:pt x="57332" y="180235"/>
                    <a:pt x="57694" y="180436"/>
                  </a:cubicBezTo>
                  <a:cubicBezTo>
                    <a:pt x="58137" y="180517"/>
                    <a:pt x="58498" y="180598"/>
                    <a:pt x="58941" y="180798"/>
                  </a:cubicBezTo>
                  <a:cubicBezTo>
                    <a:pt x="59303" y="180879"/>
                    <a:pt x="59745" y="181080"/>
                    <a:pt x="60188" y="181241"/>
                  </a:cubicBezTo>
                  <a:lnTo>
                    <a:pt x="60268" y="181241"/>
                  </a:lnTo>
                  <a:lnTo>
                    <a:pt x="60349" y="181321"/>
                  </a:lnTo>
                  <a:cubicBezTo>
                    <a:pt x="60510" y="181321"/>
                    <a:pt x="60710" y="181402"/>
                    <a:pt x="60710" y="181402"/>
                  </a:cubicBezTo>
                  <a:cubicBezTo>
                    <a:pt x="61515" y="181844"/>
                    <a:pt x="62199" y="182207"/>
                    <a:pt x="62923" y="182649"/>
                  </a:cubicBezTo>
                  <a:cubicBezTo>
                    <a:pt x="63285" y="182809"/>
                    <a:pt x="63647" y="183091"/>
                    <a:pt x="63969" y="183252"/>
                  </a:cubicBezTo>
                  <a:cubicBezTo>
                    <a:pt x="64049" y="183332"/>
                    <a:pt x="64492" y="183614"/>
                    <a:pt x="64773" y="183855"/>
                  </a:cubicBezTo>
                  <a:cubicBezTo>
                    <a:pt x="65055" y="184016"/>
                    <a:pt x="65497" y="184378"/>
                    <a:pt x="65578" y="184459"/>
                  </a:cubicBezTo>
                  <a:cubicBezTo>
                    <a:pt x="65859" y="184740"/>
                    <a:pt x="66181" y="184982"/>
                    <a:pt x="66463" y="185263"/>
                  </a:cubicBezTo>
                  <a:cubicBezTo>
                    <a:pt x="67187" y="185866"/>
                    <a:pt x="67710" y="186591"/>
                    <a:pt x="68313" y="187314"/>
                  </a:cubicBezTo>
                  <a:cubicBezTo>
                    <a:pt x="68474" y="187475"/>
                    <a:pt x="68474" y="187475"/>
                    <a:pt x="68474" y="187475"/>
                  </a:cubicBezTo>
                  <a:cubicBezTo>
                    <a:pt x="68554" y="187475"/>
                    <a:pt x="68554" y="187556"/>
                    <a:pt x="68635" y="187637"/>
                  </a:cubicBezTo>
                  <a:cubicBezTo>
                    <a:pt x="68916" y="188079"/>
                    <a:pt x="69158" y="188441"/>
                    <a:pt x="69358" y="188803"/>
                  </a:cubicBezTo>
                  <a:cubicBezTo>
                    <a:pt x="69801" y="189607"/>
                    <a:pt x="70243" y="190331"/>
                    <a:pt x="70606" y="191015"/>
                  </a:cubicBezTo>
                  <a:cubicBezTo>
                    <a:pt x="70686" y="191176"/>
                    <a:pt x="70766" y="191538"/>
                    <a:pt x="70887" y="191819"/>
                  </a:cubicBezTo>
                  <a:cubicBezTo>
                    <a:pt x="71048" y="192182"/>
                    <a:pt x="71169" y="192544"/>
                    <a:pt x="71249" y="192986"/>
                  </a:cubicBezTo>
                  <a:cubicBezTo>
                    <a:pt x="71410" y="193428"/>
                    <a:pt x="71531" y="193871"/>
                    <a:pt x="71611" y="194394"/>
                  </a:cubicBezTo>
                  <a:cubicBezTo>
                    <a:pt x="71692" y="194676"/>
                    <a:pt x="71772" y="195560"/>
                    <a:pt x="71772" y="195560"/>
                  </a:cubicBezTo>
                  <a:cubicBezTo>
                    <a:pt x="71852" y="195922"/>
                    <a:pt x="71852" y="196285"/>
                    <a:pt x="71852" y="196526"/>
                  </a:cubicBezTo>
                  <a:lnTo>
                    <a:pt x="71852" y="197250"/>
                  </a:lnTo>
                  <a:close/>
                  <a:moveTo>
                    <a:pt x="115454" y="213500"/>
                  </a:moveTo>
                  <a:cubicBezTo>
                    <a:pt x="102060" y="221384"/>
                    <a:pt x="86855" y="221584"/>
                    <a:pt x="74788" y="212092"/>
                  </a:cubicBezTo>
                  <a:cubicBezTo>
                    <a:pt x="75754" y="211368"/>
                    <a:pt x="76639" y="210402"/>
                    <a:pt x="77443" y="209437"/>
                  </a:cubicBezTo>
                  <a:cubicBezTo>
                    <a:pt x="81627" y="204289"/>
                    <a:pt x="82954" y="197974"/>
                    <a:pt x="81627" y="191578"/>
                  </a:cubicBezTo>
                  <a:cubicBezTo>
                    <a:pt x="79495" y="181723"/>
                    <a:pt x="71410" y="174081"/>
                    <a:pt x="62199" y="170823"/>
                  </a:cubicBezTo>
                  <a:cubicBezTo>
                    <a:pt x="60590" y="170300"/>
                    <a:pt x="58901" y="169858"/>
                    <a:pt x="57332" y="169657"/>
                  </a:cubicBezTo>
                  <a:cubicBezTo>
                    <a:pt x="57493" y="164790"/>
                    <a:pt x="58217" y="159883"/>
                    <a:pt x="59303" y="155096"/>
                  </a:cubicBezTo>
                  <a:cubicBezTo>
                    <a:pt x="63727" y="156946"/>
                    <a:pt x="68072" y="158716"/>
                    <a:pt x="72174" y="160406"/>
                  </a:cubicBezTo>
                  <a:cubicBezTo>
                    <a:pt x="82029" y="164589"/>
                    <a:pt x="92165" y="168410"/>
                    <a:pt x="102342" y="171668"/>
                  </a:cubicBezTo>
                  <a:cubicBezTo>
                    <a:pt x="110788" y="183132"/>
                    <a:pt x="120079" y="193951"/>
                    <a:pt x="130498" y="203806"/>
                  </a:cubicBezTo>
                  <a:cubicBezTo>
                    <a:pt x="125590" y="207265"/>
                    <a:pt x="120522" y="210483"/>
                    <a:pt x="115454" y="213500"/>
                  </a:cubicBezTo>
                  <a:close/>
                  <a:moveTo>
                    <a:pt x="139065" y="197692"/>
                  </a:moveTo>
                  <a:cubicBezTo>
                    <a:pt x="132066" y="191136"/>
                    <a:pt x="125590" y="184097"/>
                    <a:pt x="119637" y="176816"/>
                  </a:cubicBezTo>
                  <a:cubicBezTo>
                    <a:pt x="127722" y="179029"/>
                    <a:pt x="135887" y="180919"/>
                    <a:pt x="144133" y="182488"/>
                  </a:cubicBezTo>
                  <a:cubicBezTo>
                    <a:pt x="148035" y="183212"/>
                    <a:pt x="151936" y="183896"/>
                    <a:pt x="155838" y="184459"/>
                  </a:cubicBezTo>
                  <a:cubicBezTo>
                    <a:pt x="150528" y="189246"/>
                    <a:pt x="144937" y="193710"/>
                    <a:pt x="139145" y="197773"/>
                  </a:cubicBezTo>
                  <a:lnTo>
                    <a:pt x="139065" y="197692"/>
                  </a:lnTo>
                  <a:close/>
                  <a:moveTo>
                    <a:pt x="196583" y="229267"/>
                  </a:moveTo>
                  <a:cubicBezTo>
                    <a:pt x="178121" y="228463"/>
                    <a:pt x="161188" y="217120"/>
                    <a:pt x="147150" y="204932"/>
                  </a:cubicBezTo>
                  <a:cubicBezTo>
                    <a:pt x="149644" y="202961"/>
                    <a:pt x="152137" y="201031"/>
                    <a:pt x="154430" y="199180"/>
                  </a:cubicBezTo>
                  <a:cubicBezTo>
                    <a:pt x="159579" y="195118"/>
                    <a:pt x="164647" y="190734"/>
                    <a:pt x="169433" y="186229"/>
                  </a:cubicBezTo>
                  <a:cubicBezTo>
                    <a:pt x="183189" y="187637"/>
                    <a:pt x="197026" y="188079"/>
                    <a:pt x="210903" y="187274"/>
                  </a:cubicBezTo>
                  <a:cubicBezTo>
                    <a:pt x="214362" y="187114"/>
                    <a:pt x="218103" y="186832"/>
                    <a:pt x="221924" y="186470"/>
                  </a:cubicBezTo>
                  <a:cubicBezTo>
                    <a:pt x="224056" y="193026"/>
                    <a:pt x="226187" y="199944"/>
                    <a:pt x="226027" y="206783"/>
                  </a:cubicBezTo>
                  <a:cubicBezTo>
                    <a:pt x="225544" y="223234"/>
                    <a:pt x="211506" y="229991"/>
                    <a:pt x="196583" y="229267"/>
                  </a:cubicBezTo>
                  <a:close/>
                  <a:moveTo>
                    <a:pt x="239300" y="153206"/>
                  </a:moveTo>
                  <a:cubicBezTo>
                    <a:pt x="239220" y="153206"/>
                    <a:pt x="239220" y="153286"/>
                    <a:pt x="239140" y="153286"/>
                  </a:cubicBezTo>
                  <a:cubicBezTo>
                    <a:pt x="238858" y="153447"/>
                    <a:pt x="238536" y="153648"/>
                    <a:pt x="238254" y="153889"/>
                  </a:cubicBezTo>
                  <a:cubicBezTo>
                    <a:pt x="236404" y="155418"/>
                    <a:pt x="234956" y="157188"/>
                    <a:pt x="233830" y="159118"/>
                  </a:cubicBezTo>
                  <a:cubicBezTo>
                    <a:pt x="233830" y="159199"/>
                    <a:pt x="233749" y="159400"/>
                    <a:pt x="233669" y="159481"/>
                  </a:cubicBezTo>
                  <a:cubicBezTo>
                    <a:pt x="231014" y="164267"/>
                    <a:pt x="230492" y="169938"/>
                    <a:pt x="231819" y="175368"/>
                  </a:cubicBezTo>
                  <a:cubicBezTo>
                    <a:pt x="231095" y="175529"/>
                    <a:pt x="230411" y="175650"/>
                    <a:pt x="229687" y="175730"/>
                  </a:cubicBezTo>
                  <a:cubicBezTo>
                    <a:pt x="228199" y="171547"/>
                    <a:pt x="226590" y="167485"/>
                    <a:pt x="225262" y="163663"/>
                  </a:cubicBezTo>
                  <a:cubicBezTo>
                    <a:pt x="221361" y="152924"/>
                    <a:pt x="216936" y="142265"/>
                    <a:pt x="211949" y="131968"/>
                  </a:cubicBezTo>
                  <a:cubicBezTo>
                    <a:pt x="217258" y="122113"/>
                    <a:pt x="221803" y="111817"/>
                    <a:pt x="225262" y="101157"/>
                  </a:cubicBezTo>
                  <a:cubicBezTo>
                    <a:pt x="234232" y="105582"/>
                    <a:pt x="242679" y="111012"/>
                    <a:pt x="249678" y="118453"/>
                  </a:cubicBezTo>
                  <a:cubicBezTo>
                    <a:pt x="257320" y="126538"/>
                    <a:pt x="265204" y="139409"/>
                    <a:pt x="264319" y="151114"/>
                  </a:cubicBezTo>
                  <a:cubicBezTo>
                    <a:pt x="263716" y="150752"/>
                    <a:pt x="262991" y="150511"/>
                    <a:pt x="262268" y="150229"/>
                  </a:cubicBezTo>
                  <a:cubicBezTo>
                    <a:pt x="257481" y="148379"/>
                    <a:pt x="251970" y="148017"/>
                    <a:pt x="246983" y="149344"/>
                  </a:cubicBezTo>
                  <a:cubicBezTo>
                    <a:pt x="244087" y="150108"/>
                    <a:pt x="241513" y="151436"/>
                    <a:pt x="239300" y="153206"/>
                  </a:cubicBezTo>
                  <a:close/>
                  <a:moveTo>
                    <a:pt x="270513" y="174323"/>
                  </a:moveTo>
                  <a:cubicBezTo>
                    <a:pt x="270513" y="174403"/>
                    <a:pt x="270513" y="174484"/>
                    <a:pt x="270513" y="174484"/>
                  </a:cubicBezTo>
                  <a:lnTo>
                    <a:pt x="270513" y="175529"/>
                  </a:lnTo>
                  <a:cubicBezTo>
                    <a:pt x="270513" y="177218"/>
                    <a:pt x="270151" y="178908"/>
                    <a:pt x="269266" y="180316"/>
                  </a:cubicBezTo>
                  <a:cubicBezTo>
                    <a:pt x="268985" y="180758"/>
                    <a:pt x="268744" y="181281"/>
                    <a:pt x="268462" y="181643"/>
                  </a:cubicBezTo>
                  <a:cubicBezTo>
                    <a:pt x="268462" y="181723"/>
                    <a:pt x="268462" y="181723"/>
                    <a:pt x="268462" y="181723"/>
                  </a:cubicBezTo>
                  <a:lnTo>
                    <a:pt x="268381" y="181723"/>
                  </a:lnTo>
                  <a:lnTo>
                    <a:pt x="268381" y="181804"/>
                  </a:lnTo>
                  <a:cubicBezTo>
                    <a:pt x="268301" y="181884"/>
                    <a:pt x="268019" y="182166"/>
                    <a:pt x="267939" y="182246"/>
                  </a:cubicBezTo>
                  <a:cubicBezTo>
                    <a:pt x="267577" y="182609"/>
                    <a:pt x="267135" y="182971"/>
                    <a:pt x="266773" y="183292"/>
                  </a:cubicBezTo>
                  <a:cubicBezTo>
                    <a:pt x="266692" y="183373"/>
                    <a:pt x="266692" y="183373"/>
                    <a:pt x="266692" y="183453"/>
                  </a:cubicBezTo>
                  <a:cubicBezTo>
                    <a:pt x="266612" y="183534"/>
                    <a:pt x="266612" y="183534"/>
                    <a:pt x="266531" y="183614"/>
                  </a:cubicBezTo>
                  <a:cubicBezTo>
                    <a:pt x="266370" y="183695"/>
                    <a:pt x="266089" y="183775"/>
                    <a:pt x="265928" y="183976"/>
                  </a:cubicBezTo>
                  <a:cubicBezTo>
                    <a:pt x="265485" y="184257"/>
                    <a:pt x="265043" y="184499"/>
                    <a:pt x="264600" y="184780"/>
                  </a:cubicBezTo>
                  <a:cubicBezTo>
                    <a:pt x="264439" y="184861"/>
                    <a:pt x="264158" y="185062"/>
                    <a:pt x="263876" y="185143"/>
                  </a:cubicBezTo>
                  <a:cubicBezTo>
                    <a:pt x="263796" y="185143"/>
                    <a:pt x="263796" y="185223"/>
                    <a:pt x="263716" y="185223"/>
                  </a:cubicBezTo>
                  <a:cubicBezTo>
                    <a:pt x="263193" y="185303"/>
                    <a:pt x="262750" y="185505"/>
                    <a:pt x="262187" y="185666"/>
                  </a:cubicBezTo>
                  <a:cubicBezTo>
                    <a:pt x="261905" y="185746"/>
                    <a:pt x="261584" y="185746"/>
                    <a:pt x="261302" y="185826"/>
                  </a:cubicBezTo>
                  <a:cubicBezTo>
                    <a:pt x="261302" y="185826"/>
                    <a:pt x="261222" y="185826"/>
                    <a:pt x="261141" y="185826"/>
                  </a:cubicBezTo>
                  <a:lnTo>
                    <a:pt x="261061" y="185826"/>
                  </a:lnTo>
                  <a:cubicBezTo>
                    <a:pt x="260015" y="185907"/>
                    <a:pt x="259009" y="185987"/>
                    <a:pt x="258044" y="185907"/>
                  </a:cubicBezTo>
                  <a:cubicBezTo>
                    <a:pt x="257682" y="185907"/>
                    <a:pt x="257320" y="185826"/>
                    <a:pt x="256998" y="185826"/>
                  </a:cubicBezTo>
                  <a:cubicBezTo>
                    <a:pt x="256717" y="185826"/>
                    <a:pt x="256033" y="185746"/>
                    <a:pt x="255832" y="185666"/>
                  </a:cubicBezTo>
                  <a:cubicBezTo>
                    <a:pt x="254947" y="185505"/>
                    <a:pt x="253982" y="185223"/>
                    <a:pt x="253097" y="184941"/>
                  </a:cubicBezTo>
                  <a:cubicBezTo>
                    <a:pt x="253016" y="184861"/>
                    <a:pt x="252654" y="184780"/>
                    <a:pt x="252373" y="184660"/>
                  </a:cubicBezTo>
                  <a:cubicBezTo>
                    <a:pt x="252212" y="184580"/>
                    <a:pt x="252091" y="184580"/>
                    <a:pt x="252091" y="184580"/>
                  </a:cubicBezTo>
                  <a:cubicBezTo>
                    <a:pt x="251809" y="184419"/>
                    <a:pt x="251286" y="184137"/>
                    <a:pt x="251206" y="184057"/>
                  </a:cubicBezTo>
                  <a:cubicBezTo>
                    <a:pt x="250321" y="183614"/>
                    <a:pt x="249597" y="183172"/>
                    <a:pt x="248793" y="182649"/>
                  </a:cubicBezTo>
                  <a:cubicBezTo>
                    <a:pt x="248713" y="182568"/>
                    <a:pt x="248511" y="182488"/>
                    <a:pt x="248350" y="182367"/>
                  </a:cubicBezTo>
                  <a:cubicBezTo>
                    <a:pt x="248190" y="182207"/>
                    <a:pt x="247988" y="182005"/>
                    <a:pt x="247747" y="181844"/>
                  </a:cubicBezTo>
                  <a:cubicBezTo>
                    <a:pt x="247586" y="181684"/>
                    <a:pt x="247385" y="181563"/>
                    <a:pt x="247224" y="181402"/>
                  </a:cubicBezTo>
                  <a:lnTo>
                    <a:pt x="245454" y="179632"/>
                  </a:lnTo>
                  <a:cubicBezTo>
                    <a:pt x="245374" y="179552"/>
                    <a:pt x="245092" y="179190"/>
                    <a:pt x="244931" y="178908"/>
                  </a:cubicBezTo>
                  <a:cubicBezTo>
                    <a:pt x="244931" y="178908"/>
                    <a:pt x="244409" y="178184"/>
                    <a:pt x="244328" y="178023"/>
                  </a:cubicBezTo>
                  <a:cubicBezTo>
                    <a:pt x="243725" y="177138"/>
                    <a:pt x="243162" y="176253"/>
                    <a:pt x="242719" y="175288"/>
                  </a:cubicBezTo>
                  <a:cubicBezTo>
                    <a:pt x="242639" y="175207"/>
                    <a:pt x="242639" y="175006"/>
                    <a:pt x="242558" y="174926"/>
                  </a:cubicBezTo>
                  <a:lnTo>
                    <a:pt x="242478" y="174845"/>
                  </a:lnTo>
                  <a:cubicBezTo>
                    <a:pt x="242397" y="174323"/>
                    <a:pt x="242116" y="173961"/>
                    <a:pt x="242035" y="173438"/>
                  </a:cubicBezTo>
                  <a:cubicBezTo>
                    <a:pt x="242035" y="173357"/>
                    <a:pt x="241955" y="173156"/>
                    <a:pt x="241955" y="173076"/>
                  </a:cubicBezTo>
                  <a:cubicBezTo>
                    <a:pt x="241794" y="172472"/>
                    <a:pt x="241593" y="171829"/>
                    <a:pt x="241513" y="171105"/>
                  </a:cubicBezTo>
                  <a:cubicBezTo>
                    <a:pt x="241513" y="171024"/>
                    <a:pt x="241432" y="170582"/>
                    <a:pt x="241432" y="170300"/>
                  </a:cubicBezTo>
                  <a:cubicBezTo>
                    <a:pt x="241352" y="169777"/>
                    <a:pt x="241352" y="169335"/>
                    <a:pt x="241432" y="168772"/>
                  </a:cubicBezTo>
                  <a:cubicBezTo>
                    <a:pt x="241432" y="168329"/>
                    <a:pt x="241432" y="167887"/>
                    <a:pt x="241513" y="167445"/>
                  </a:cubicBezTo>
                  <a:cubicBezTo>
                    <a:pt x="241513" y="167284"/>
                    <a:pt x="241593" y="167083"/>
                    <a:pt x="241593" y="167002"/>
                  </a:cubicBezTo>
                  <a:cubicBezTo>
                    <a:pt x="241754" y="166560"/>
                    <a:pt x="241874" y="166197"/>
                    <a:pt x="242035" y="165755"/>
                  </a:cubicBezTo>
                  <a:cubicBezTo>
                    <a:pt x="242035" y="165675"/>
                    <a:pt x="242035" y="165675"/>
                    <a:pt x="242035" y="165594"/>
                  </a:cubicBezTo>
                  <a:lnTo>
                    <a:pt x="242116" y="165514"/>
                  </a:lnTo>
                  <a:cubicBezTo>
                    <a:pt x="242116" y="165433"/>
                    <a:pt x="242116" y="165433"/>
                    <a:pt x="242196" y="165232"/>
                  </a:cubicBezTo>
                  <a:cubicBezTo>
                    <a:pt x="242277" y="165072"/>
                    <a:pt x="242478" y="164790"/>
                    <a:pt x="242558" y="164508"/>
                  </a:cubicBezTo>
                  <a:cubicBezTo>
                    <a:pt x="242639" y="164428"/>
                    <a:pt x="242639" y="164428"/>
                    <a:pt x="242719" y="164347"/>
                  </a:cubicBezTo>
                  <a:cubicBezTo>
                    <a:pt x="242799" y="164186"/>
                    <a:pt x="242880" y="163985"/>
                    <a:pt x="243001" y="163824"/>
                  </a:cubicBezTo>
                  <a:lnTo>
                    <a:pt x="243081" y="163824"/>
                  </a:lnTo>
                  <a:lnTo>
                    <a:pt x="243162" y="163744"/>
                  </a:lnTo>
                  <a:cubicBezTo>
                    <a:pt x="243162" y="163663"/>
                    <a:pt x="243162" y="163663"/>
                    <a:pt x="243162" y="163583"/>
                  </a:cubicBezTo>
                  <a:cubicBezTo>
                    <a:pt x="243242" y="163583"/>
                    <a:pt x="243242" y="163503"/>
                    <a:pt x="243242" y="163503"/>
                  </a:cubicBezTo>
                  <a:cubicBezTo>
                    <a:pt x="243162" y="163583"/>
                    <a:pt x="243162" y="163663"/>
                    <a:pt x="243162" y="163784"/>
                  </a:cubicBezTo>
                  <a:cubicBezTo>
                    <a:pt x="243242" y="163623"/>
                    <a:pt x="243443" y="163422"/>
                    <a:pt x="243524" y="163261"/>
                  </a:cubicBezTo>
                  <a:cubicBezTo>
                    <a:pt x="243604" y="163181"/>
                    <a:pt x="243685" y="163101"/>
                    <a:pt x="243685" y="163101"/>
                  </a:cubicBezTo>
                  <a:cubicBezTo>
                    <a:pt x="244288" y="162376"/>
                    <a:pt x="244931" y="161854"/>
                    <a:pt x="245656" y="161250"/>
                  </a:cubicBezTo>
                  <a:cubicBezTo>
                    <a:pt x="245656" y="161170"/>
                    <a:pt x="245736" y="161170"/>
                    <a:pt x="245736" y="161170"/>
                  </a:cubicBezTo>
                  <a:cubicBezTo>
                    <a:pt x="245816" y="161090"/>
                    <a:pt x="245897" y="161090"/>
                    <a:pt x="245897" y="161090"/>
                  </a:cubicBezTo>
                  <a:cubicBezTo>
                    <a:pt x="246339" y="160808"/>
                    <a:pt x="246701" y="160567"/>
                    <a:pt x="247063" y="160365"/>
                  </a:cubicBezTo>
                  <a:cubicBezTo>
                    <a:pt x="247425" y="160204"/>
                    <a:pt x="247787" y="160003"/>
                    <a:pt x="248109" y="159842"/>
                  </a:cubicBezTo>
                  <a:cubicBezTo>
                    <a:pt x="248190" y="159842"/>
                    <a:pt x="248391" y="159762"/>
                    <a:pt x="248391" y="159762"/>
                  </a:cubicBezTo>
                  <a:cubicBezTo>
                    <a:pt x="248471" y="159681"/>
                    <a:pt x="248471" y="159681"/>
                    <a:pt x="248552" y="159681"/>
                  </a:cubicBezTo>
                  <a:cubicBezTo>
                    <a:pt x="249356" y="159400"/>
                    <a:pt x="250161" y="159239"/>
                    <a:pt x="250965" y="159078"/>
                  </a:cubicBezTo>
                  <a:cubicBezTo>
                    <a:pt x="251126" y="158998"/>
                    <a:pt x="251246" y="158998"/>
                    <a:pt x="251327" y="158998"/>
                  </a:cubicBezTo>
                  <a:cubicBezTo>
                    <a:pt x="251769" y="159078"/>
                    <a:pt x="252131" y="158998"/>
                    <a:pt x="252574" y="158917"/>
                  </a:cubicBezTo>
                  <a:cubicBezTo>
                    <a:pt x="253298" y="158917"/>
                    <a:pt x="254183" y="158998"/>
                    <a:pt x="254866" y="158998"/>
                  </a:cubicBezTo>
                  <a:cubicBezTo>
                    <a:pt x="254866" y="158998"/>
                    <a:pt x="254866" y="158998"/>
                    <a:pt x="254947" y="158998"/>
                  </a:cubicBezTo>
                  <a:cubicBezTo>
                    <a:pt x="255027" y="158998"/>
                    <a:pt x="255027" y="159078"/>
                    <a:pt x="255108" y="159078"/>
                  </a:cubicBezTo>
                  <a:cubicBezTo>
                    <a:pt x="255631" y="159158"/>
                    <a:pt x="256194" y="159239"/>
                    <a:pt x="256636" y="159360"/>
                  </a:cubicBezTo>
                  <a:cubicBezTo>
                    <a:pt x="257521" y="159521"/>
                    <a:pt x="258325" y="159802"/>
                    <a:pt x="259130" y="160084"/>
                  </a:cubicBezTo>
                  <a:cubicBezTo>
                    <a:pt x="259130" y="160084"/>
                    <a:pt x="259211" y="160164"/>
                    <a:pt x="259291" y="160164"/>
                  </a:cubicBezTo>
                  <a:cubicBezTo>
                    <a:pt x="259291" y="160164"/>
                    <a:pt x="259371" y="160164"/>
                    <a:pt x="259371" y="160245"/>
                  </a:cubicBezTo>
                  <a:cubicBezTo>
                    <a:pt x="259452" y="160245"/>
                    <a:pt x="259653" y="160325"/>
                    <a:pt x="259653" y="160325"/>
                  </a:cubicBezTo>
                  <a:cubicBezTo>
                    <a:pt x="260015" y="160486"/>
                    <a:pt x="260377" y="160687"/>
                    <a:pt x="260699" y="160848"/>
                  </a:cubicBezTo>
                  <a:cubicBezTo>
                    <a:pt x="260779" y="160848"/>
                    <a:pt x="260779" y="160928"/>
                    <a:pt x="260860" y="160928"/>
                  </a:cubicBezTo>
                  <a:cubicBezTo>
                    <a:pt x="261584" y="161290"/>
                    <a:pt x="262268" y="161652"/>
                    <a:pt x="262911" y="162175"/>
                  </a:cubicBezTo>
                  <a:cubicBezTo>
                    <a:pt x="263193" y="162256"/>
                    <a:pt x="263353" y="162457"/>
                    <a:pt x="263514" y="162618"/>
                  </a:cubicBezTo>
                  <a:cubicBezTo>
                    <a:pt x="263514" y="162618"/>
                    <a:pt x="263514" y="162618"/>
                    <a:pt x="263595" y="162698"/>
                  </a:cubicBezTo>
                  <a:cubicBezTo>
                    <a:pt x="263876" y="162859"/>
                    <a:pt x="264198" y="163140"/>
                    <a:pt x="264399" y="163221"/>
                  </a:cubicBezTo>
                  <a:cubicBezTo>
                    <a:pt x="265003" y="163824"/>
                    <a:pt x="265566" y="164388"/>
                    <a:pt x="266089" y="164991"/>
                  </a:cubicBezTo>
                  <a:cubicBezTo>
                    <a:pt x="266451" y="165272"/>
                    <a:pt x="266692" y="165715"/>
                    <a:pt x="267054" y="166037"/>
                  </a:cubicBezTo>
                  <a:cubicBezTo>
                    <a:pt x="267215" y="166117"/>
                    <a:pt x="267215" y="166318"/>
                    <a:pt x="267335" y="166399"/>
                  </a:cubicBezTo>
                  <a:cubicBezTo>
                    <a:pt x="267698" y="167002"/>
                    <a:pt x="268060" y="167565"/>
                    <a:pt x="268381" y="168088"/>
                  </a:cubicBezTo>
                  <a:cubicBezTo>
                    <a:pt x="268462" y="168249"/>
                    <a:pt x="268663" y="168531"/>
                    <a:pt x="268744" y="168691"/>
                  </a:cubicBezTo>
                  <a:cubicBezTo>
                    <a:pt x="268904" y="169054"/>
                    <a:pt x="269105" y="169415"/>
                    <a:pt x="269266" y="169737"/>
                  </a:cubicBezTo>
                  <a:cubicBezTo>
                    <a:pt x="269266" y="169737"/>
                    <a:pt x="269346" y="169898"/>
                    <a:pt x="269346" y="170019"/>
                  </a:cubicBezTo>
                  <a:cubicBezTo>
                    <a:pt x="269346" y="170179"/>
                    <a:pt x="269508" y="170461"/>
                    <a:pt x="269508" y="170542"/>
                  </a:cubicBezTo>
                  <a:cubicBezTo>
                    <a:pt x="269869" y="171427"/>
                    <a:pt x="270030" y="172311"/>
                    <a:pt x="270312" y="173196"/>
                  </a:cubicBezTo>
                  <a:cubicBezTo>
                    <a:pt x="270312" y="173277"/>
                    <a:pt x="270392" y="173800"/>
                    <a:pt x="270473" y="174162"/>
                  </a:cubicBezTo>
                  <a:cubicBezTo>
                    <a:pt x="270513" y="174242"/>
                    <a:pt x="270513" y="174242"/>
                    <a:pt x="270513" y="17432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9" name="任意多边形: 形状 98"/>
            <p:cNvSpPr/>
            <p:nvPr/>
          </p:nvSpPr>
          <p:spPr>
            <a:xfrm>
              <a:off x="5882534" y="2312711"/>
              <a:ext cx="32178" cy="32178"/>
            </a:xfrm>
            <a:custGeom>
              <a:avLst/>
              <a:gdLst>
                <a:gd name="connsiteX0" fmla="*/ 32198 w 32178"/>
                <a:gd name="connsiteY0" fmla="*/ 18100 h 32178"/>
                <a:gd name="connsiteX1" fmla="*/ 32198 w 32178"/>
                <a:gd name="connsiteY1" fmla="*/ 18462 h 32178"/>
                <a:gd name="connsiteX2" fmla="*/ 32198 w 32178"/>
                <a:gd name="connsiteY2" fmla="*/ 20514 h 32178"/>
                <a:gd name="connsiteX3" fmla="*/ 32198 w 32178"/>
                <a:gd name="connsiteY3" fmla="*/ 20875 h 32178"/>
                <a:gd name="connsiteX4" fmla="*/ 32118 w 32178"/>
                <a:gd name="connsiteY4" fmla="*/ 21157 h 32178"/>
                <a:gd name="connsiteX5" fmla="*/ 31676 w 32178"/>
                <a:gd name="connsiteY5" fmla="*/ 22846 h 32178"/>
                <a:gd name="connsiteX6" fmla="*/ 31514 w 32178"/>
                <a:gd name="connsiteY6" fmla="*/ 23369 h 32178"/>
                <a:gd name="connsiteX7" fmla="*/ 30630 w 32178"/>
                <a:gd name="connsiteY7" fmla="*/ 25059 h 32178"/>
                <a:gd name="connsiteX8" fmla="*/ 30107 w 32178"/>
                <a:gd name="connsiteY8" fmla="*/ 25783 h 32178"/>
                <a:gd name="connsiteX9" fmla="*/ 29141 w 32178"/>
                <a:gd name="connsiteY9" fmla="*/ 26828 h 32178"/>
                <a:gd name="connsiteX10" fmla="*/ 28337 w 32178"/>
                <a:gd name="connsiteY10" fmla="*/ 27633 h 32178"/>
                <a:gd name="connsiteX11" fmla="*/ 27894 w 32178"/>
                <a:gd name="connsiteY11" fmla="*/ 27914 h 32178"/>
                <a:gd name="connsiteX12" fmla="*/ 27090 w 32178"/>
                <a:gd name="connsiteY12" fmla="*/ 28437 h 32178"/>
                <a:gd name="connsiteX13" fmla="*/ 25923 w 32178"/>
                <a:gd name="connsiteY13" fmla="*/ 29162 h 32178"/>
                <a:gd name="connsiteX14" fmla="*/ 24878 w 32178"/>
                <a:gd name="connsiteY14" fmla="*/ 29523 h 32178"/>
                <a:gd name="connsiteX15" fmla="*/ 23108 w 32178"/>
                <a:gd name="connsiteY15" fmla="*/ 29966 h 32178"/>
                <a:gd name="connsiteX16" fmla="*/ 22746 w 32178"/>
                <a:gd name="connsiteY16" fmla="*/ 30046 h 32178"/>
                <a:gd name="connsiteX17" fmla="*/ 22666 w 32178"/>
                <a:gd name="connsiteY17" fmla="*/ 30046 h 32178"/>
                <a:gd name="connsiteX18" fmla="*/ 22303 w 32178"/>
                <a:gd name="connsiteY18" fmla="*/ 30046 h 32178"/>
                <a:gd name="connsiteX19" fmla="*/ 19287 w 32178"/>
                <a:gd name="connsiteY19" fmla="*/ 30046 h 32178"/>
                <a:gd name="connsiteX20" fmla="*/ 18925 w 32178"/>
                <a:gd name="connsiteY20" fmla="*/ 30046 h 32178"/>
                <a:gd name="connsiteX21" fmla="*/ 18844 w 32178"/>
                <a:gd name="connsiteY21" fmla="*/ 30046 h 32178"/>
                <a:gd name="connsiteX22" fmla="*/ 18402 w 32178"/>
                <a:gd name="connsiteY22" fmla="*/ 29966 h 32178"/>
                <a:gd name="connsiteX23" fmla="*/ 17235 w 32178"/>
                <a:gd name="connsiteY23" fmla="*/ 29805 h 32178"/>
                <a:gd name="connsiteX24" fmla="*/ 14500 w 32178"/>
                <a:gd name="connsiteY24" fmla="*/ 29001 h 32178"/>
                <a:gd name="connsiteX25" fmla="*/ 14138 w 32178"/>
                <a:gd name="connsiteY25" fmla="*/ 28920 h 32178"/>
                <a:gd name="connsiteX26" fmla="*/ 13977 w 32178"/>
                <a:gd name="connsiteY26" fmla="*/ 28759 h 32178"/>
                <a:gd name="connsiteX27" fmla="*/ 12730 w 32178"/>
                <a:gd name="connsiteY27" fmla="*/ 28156 h 32178"/>
                <a:gd name="connsiteX28" fmla="*/ 12449 w 32178"/>
                <a:gd name="connsiteY28" fmla="*/ 27995 h 32178"/>
                <a:gd name="connsiteX29" fmla="*/ 10317 w 32178"/>
                <a:gd name="connsiteY29" fmla="*/ 26748 h 32178"/>
                <a:gd name="connsiteX30" fmla="*/ 9955 w 32178"/>
                <a:gd name="connsiteY30" fmla="*/ 26466 h 32178"/>
                <a:gd name="connsiteX31" fmla="*/ 9875 w 32178"/>
                <a:gd name="connsiteY31" fmla="*/ 26386 h 32178"/>
                <a:gd name="connsiteX32" fmla="*/ 9713 w 32178"/>
                <a:gd name="connsiteY32" fmla="*/ 26305 h 32178"/>
                <a:gd name="connsiteX33" fmla="*/ 8829 w 32178"/>
                <a:gd name="connsiteY33" fmla="*/ 25501 h 32178"/>
                <a:gd name="connsiteX34" fmla="*/ 6858 w 32178"/>
                <a:gd name="connsiteY34" fmla="*/ 23450 h 32178"/>
                <a:gd name="connsiteX35" fmla="*/ 6576 w 32178"/>
                <a:gd name="connsiteY35" fmla="*/ 23007 h 32178"/>
                <a:gd name="connsiteX36" fmla="*/ 5691 w 32178"/>
                <a:gd name="connsiteY36" fmla="*/ 21962 h 32178"/>
                <a:gd name="connsiteX37" fmla="*/ 4284 w 32178"/>
                <a:gd name="connsiteY37" fmla="*/ 19387 h 32178"/>
                <a:gd name="connsiteX38" fmla="*/ 4203 w 32178"/>
                <a:gd name="connsiteY38" fmla="*/ 19226 h 32178"/>
                <a:gd name="connsiteX39" fmla="*/ 4123 w 32178"/>
                <a:gd name="connsiteY39" fmla="*/ 19146 h 32178"/>
                <a:gd name="connsiteX40" fmla="*/ 4123 w 32178"/>
                <a:gd name="connsiteY40" fmla="*/ 19066 h 32178"/>
                <a:gd name="connsiteX41" fmla="*/ 4123 w 32178"/>
                <a:gd name="connsiteY41" fmla="*/ 18985 h 32178"/>
                <a:gd name="connsiteX42" fmla="*/ 3600 w 32178"/>
                <a:gd name="connsiteY42" fmla="*/ 17577 h 32178"/>
                <a:gd name="connsiteX43" fmla="*/ 3238 w 32178"/>
                <a:gd name="connsiteY43" fmla="*/ 16169 h 32178"/>
                <a:gd name="connsiteX44" fmla="*/ 3077 w 32178"/>
                <a:gd name="connsiteY44" fmla="*/ 15365 h 32178"/>
                <a:gd name="connsiteX45" fmla="*/ 3077 w 32178"/>
                <a:gd name="connsiteY45" fmla="*/ 15084 h 32178"/>
                <a:gd name="connsiteX46" fmla="*/ 3077 w 32178"/>
                <a:gd name="connsiteY46" fmla="*/ 14359 h 32178"/>
                <a:gd name="connsiteX47" fmla="*/ 3077 w 32178"/>
                <a:gd name="connsiteY47" fmla="*/ 13032 h 32178"/>
                <a:gd name="connsiteX48" fmla="*/ 3077 w 32178"/>
                <a:gd name="connsiteY48" fmla="*/ 12590 h 32178"/>
                <a:gd name="connsiteX49" fmla="*/ 3157 w 32178"/>
                <a:gd name="connsiteY49" fmla="*/ 12147 h 32178"/>
                <a:gd name="connsiteX50" fmla="*/ 3157 w 32178"/>
                <a:gd name="connsiteY50" fmla="*/ 12067 h 32178"/>
                <a:gd name="connsiteX51" fmla="*/ 3318 w 32178"/>
                <a:gd name="connsiteY51" fmla="*/ 11182 h 32178"/>
                <a:gd name="connsiteX52" fmla="*/ 3680 w 32178"/>
                <a:gd name="connsiteY52" fmla="*/ 9935 h 32178"/>
                <a:gd name="connsiteX53" fmla="*/ 3680 w 32178"/>
                <a:gd name="connsiteY53" fmla="*/ 9854 h 32178"/>
                <a:gd name="connsiteX54" fmla="*/ 3761 w 32178"/>
                <a:gd name="connsiteY54" fmla="*/ 9774 h 32178"/>
                <a:gd name="connsiteX55" fmla="*/ 3922 w 32178"/>
                <a:gd name="connsiteY55" fmla="*/ 9412 h 32178"/>
                <a:gd name="connsiteX56" fmla="*/ 4525 w 32178"/>
                <a:gd name="connsiteY56" fmla="*/ 8245 h 32178"/>
                <a:gd name="connsiteX57" fmla="*/ 4686 w 32178"/>
                <a:gd name="connsiteY57" fmla="*/ 7964 h 32178"/>
                <a:gd name="connsiteX58" fmla="*/ 4686 w 32178"/>
                <a:gd name="connsiteY58" fmla="*/ 7884 h 32178"/>
                <a:gd name="connsiteX59" fmla="*/ 4847 w 32178"/>
                <a:gd name="connsiteY59" fmla="*/ 7722 h 32178"/>
                <a:gd name="connsiteX60" fmla="*/ 5008 w 32178"/>
                <a:gd name="connsiteY60" fmla="*/ 7562 h 32178"/>
                <a:gd name="connsiteX61" fmla="*/ 5088 w 32178"/>
                <a:gd name="connsiteY61" fmla="*/ 7481 h 32178"/>
                <a:gd name="connsiteX62" fmla="*/ 7140 w 32178"/>
                <a:gd name="connsiteY62" fmla="*/ 5430 h 32178"/>
                <a:gd name="connsiteX63" fmla="*/ 7220 w 32178"/>
                <a:gd name="connsiteY63" fmla="*/ 5349 h 32178"/>
                <a:gd name="connsiteX64" fmla="*/ 7502 w 32178"/>
                <a:gd name="connsiteY64" fmla="*/ 5188 h 32178"/>
                <a:gd name="connsiteX65" fmla="*/ 9271 w 32178"/>
                <a:gd name="connsiteY65" fmla="*/ 4143 h 32178"/>
                <a:gd name="connsiteX66" fmla="*/ 9633 w 32178"/>
                <a:gd name="connsiteY66" fmla="*/ 3982 h 32178"/>
                <a:gd name="connsiteX67" fmla="*/ 9794 w 32178"/>
                <a:gd name="connsiteY67" fmla="*/ 3902 h 32178"/>
                <a:gd name="connsiteX68" fmla="*/ 10840 w 32178"/>
                <a:gd name="connsiteY68" fmla="*/ 3620 h 32178"/>
                <a:gd name="connsiteX69" fmla="*/ 12087 w 32178"/>
                <a:gd name="connsiteY69" fmla="*/ 3258 h 32178"/>
                <a:gd name="connsiteX70" fmla="*/ 12529 w 32178"/>
                <a:gd name="connsiteY70" fmla="*/ 3177 h 32178"/>
                <a:gd name="connsiteX71" fmla="*/ 12610 w 32178"/>
                <a:gd name="connsiteY71" fmla="*/ 3177 h 32178"/>
                <a:gd name="connsiteX72" fmla="*/ 12690 w 32178"/>
                <a:gd name="connsiteY72" fmla="*/ 3177 h 32178"/>
                <a:gd name="connsiteX73" fmla="*/ 13414 w 32178"/>
                <a:gd name="connsiteY73" fmla="*/ 3097 h 32178"/>
                <a:gd name="connsiteX74" fmla="*/ 14741 w 32178"/>
                <a:gd name="connsiteY74" fmla="*/ 3017 h 32178"/>
                <a:gd name="connsiteX75" fmla="*/ 16592 w 32178"/>
                <a:gd name="connsiteY75" fmla="*/ 3177 h 32178"/>
                <a:gd name="connsiteX76" fmla="*/ 17477 w 32178"/>
                <a:gd name="connsiteY76" fmla="*/ 3258 h 32178"/>
                <a:gd name="connsiteX77" fmla="*/ 18804 w 32178"/>
                <a:gd name="connsiteY77" fmla="*/ 3620 h 32178"/>
                <a:gd name="connsiteX78" fmla="*/ 20936 w 32178"/>
                <a:gd name="connsiteY78" fmla="*/ 4344 h 32178"/>
                <a:gd name="connsiteX79" fmla="*/ 21097 w 32178"/>
                <a:gd name="connsiteY79" fmla="*/ 4424 h 32178"/>
                <a:gd name="connsiteX80" fmla="*/ 21177 w 32178"/>
                <a:gd name="connsiteY80" fmla="*/ 4424 h 32178"/>
                <a:gd name="connsiteX81" fmla="*/ 21338 w 32178"/>
                <a:gd name="connsiteY81" fmla="*/ 4505 h 32178"/>
                <a:gd name="connsiteX82" fmla="*/ 21499 w 32178"/>
                <a:gd name="connsiteY82" fmla="*/ 4585 h 32178"/>
                <a:gd name="connsiteX83" fmla="*/ 22826 w 32178"/>
                <a:gd name="connsiteY83" fmla="*/ 5309 h 32178"/>
                <a:gd name="connsiteX84" fmla="*/ 25039 w 32178"/>
                <a:gd name="connsiteY84" fmla="*/ 6636 h 32178"/>
                <a:gd name="connsiteX85" fmla="*/ 25200 w 32178"/>
                <a:gd name="connsiteY85" fmla="*/ 6797 h 32178"/>
                <a:gd name="connsiteX86" fmla="*/ 26446 w 32178"/>
                <a:gd name="connsiteY86" fmla="*/ 7843 h 32178"/>
                <a:gd name="connsiteX87" fmla="*/ 28216 w 32178"/>
                <a:gd name="connsiteY87" fmla="*/ 9693 h 32178"/>
                <a:gd name="connsiteX88" fmla="*/ 28377 w 32178"/>
                <a:gd name="connsiteY88" fmla="*/ 9975 h 32178"/>
                <a:gd name="connsiteX89" fmla="*/ 29262 w 32178"/>
                <a:gd name="connsiteY89" fmla="*/ 11222 h 32178"/>
                <a:gd name="connsiteX90" fmla="*/ 29342 w 32178"/>
                <a:gd name="connsiteY90" fmla="*/ 11302 h 32178"/>
                <a:gd name="connsiteX91" fmla="*/ 30589 w 32178"/>
                <a:gd name="connsiteY91" fmla="*/ 13595 h 32178"/>
                <a:gd name="connsiteX92" fmla="*/ 30670 w 32178"/>
                <a:gd name="connsiteY92" fmla="*/ 13675 h 32178"/>
                <a:gd name="connsiteX93" fmla="*/ 30670 w 32178"/>
                <a:gd name="connsiteY93" fmla="*/ 13756 h 32178"/>
                <a:gd name="connsiteX94" fmla="*/ 30830 w 32178"/>
                <a:gd name="connsiteY94" fmla="*/ 14198 h 32178"/>
                <a:gd name="connsiteX95" fmla="*/ 31273 w 32178"/>
                <a:gd name="connsiteY95" fmla="*/ 15526 h 32178"/>
                <a:gd name="connsiteX96" fmla="*/ 32198 w 32178"/>
                <a:gd name="connsiteY96" fmla="*/ 18100 h 3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32178" h="32178">
                  <a:moveTo>
                    <a:pt x="32198" y="18100"/>
                  </a:moveTo>
                  <a:cubicBezTo>
                    <a:pt x="32198" y="18100"/>
                    <a:pt x="32198" y="18180"/>
                    <a:pt x="32198" y="18462"/>
                  </a:cubicBezTo>
                  <a:lnTo>
                    <a:pt x="32198" y="20514"/>
                  </a:lnTo>
                  <a:cubicBezTo>
                    <a:pt x="32198" y="20875"/>
                    <a:pt x="32198" y="20875"/>
                    <a:pt x="32198" y="20875"/>
                  </a:cubicBezTo>
                  <a:cubicBezTo>
                    <a:pt x="32198" y="20956"/>
                    <a:pt x="32198" y="20956"/>
                    <a:pt x="32118" y="21157"/>
                  </a:cubicBezTo>
                  <a:cubicBezTo>
                    <a:pt x="32037" y="21680"/>
                    <a:pt x="31836" y="22203"/>
                    <a:pt x="31676" y="22846"/>
                  </a:cubicBezTo>
                  <a:cubicBezTo>
                    <a:pt x="31595" y="23007"/>
                    <a:pt x="31595" y="23208"/>
                    <a:pt x="31514" y="23369"/>
                  </a:cubicBezTo>
                  <a:cubicBezTo>
                    <a:pt x="31233" y="23973"/>
                    <a:pt x="30992" y="24536"/>
                    <a:pt x="30630" y="25059"/>
                  </a:cubicBezTo>
                  <a:cubicBezTo>
                    <a:pt x="30549" y="25139"/>
                    <a:pt x="30268" y="25501"/>
                    <a:pt x="30107" y="25783"/>
                  </a:cubicBezTo>
                  <a:cubicBezTo>
                    <a:pt x="29825" y="26145"/>
                    <a:pt x="29503" y="26587"/>
                    <a:pt x="29141" y="26828"/>
                  </a:cubicBezTo>
                  <a:cubicBezTo>
                    <a:pt x="29061" y="26989"/>
                    <a:pt x="28619" y="27351"/>
                    <a:pt x="28337" y="27633"/>
                  </a:cubicBezTo>
                  <a:lnTo>
                    <a:pt x="27894" y="27914"/>
                  </a:lnTo>
                  <a:cubicBezTo>
                    <a:pt x="27613" y="28075"/>
                    <a:pt x="27371" y="28276"/>
                    <a:pt x="27090" y="28437"/>
                  </a:cubicBezTo>
                  <a:cubicBezTo>
                    <a:pt x="26808" y="28598"/>
                    <a:pt x="25923" y="29162"/>
                    <a:pt x="25923" y="29162"/>
                  </a:cubicBezTo>
                  <a:cubicBezTo>
                    <a:pt x="25843" y="29162"/>
                    <a:pt x="25119" y="29443"/>
                    <a:pt x="24878" y="29523"/>
                  </a:cubicBezTo>
                  <a:cubicBezTo>
                    <a:pt x="24274" y="29685"/>
                    <a:pt x="23711" y="29805"/>
                    <a:pt x="23108" y="29966"/>
                  </a:cubicBezTo>
                  <a:cubicBezTo>
                    <a:pt x="23027" y="29966"/>
                    <a:pt x="22947" y="29966"/>
                    <a:pt x="22746" y="30046"/>
                  </a:cubicBezTo>
                  <a:lnTo>
                    <a:pt x="22666" y="30046"/>
                  </a:lnTo>
                  <a:cubicBezTo>
                    <a:pt x="22585" y="30046"/>
                    <a:pt x="22303" y="30046"/>
                    <a:pt x="22303" y="30046"/>
                  </a:cubicBezTo>
                  <a:cubicBezTo>
                    <a:pt x="21218" y="30127"/>
                    <a:pt x="20252" y="30127"/>
                    <a:pt x="19287" y="30046"/>
                  </a:cubicBezTo>
                  <a:lnTo>
                    <a:pt x="18925" y="30046"/>
                  </a:lnTo>
                  <a:cubicBezTo>
                    <a:pt x="18925" y="30046"/>
                    <a:pt x="18925" y="30046"/>
                    <a:pt x="18844" y="30046"/>
                  </a:cubicBezTo>
                  <a:cubicBezTo>
                    <a:pt x="18764" y="30046"/>
                    <a:pt x="18563" y="30046"/>
                    <a:pt x="18402" y="29966"/>
                  </a:cubicBezTo>
                  <a:cubicBezTo>
                    <a:pt x="18040" y="29966"/>
                    <a:pt x="17598" y="29885"/>
                    <a:pt x="17235" y="29805"/>
                  </a:cubicBezTo>
                  <a:cubicBezTo>
                    <a:pt x="16270" y="29523"/>
                    <a:pt x="15385" y="29282"/>
                    <a:pt x="14500" y="29001"/>
                  </a:cubicBezTo>
                  <a:cubicBezTo>
                    <a:pt x="14339" y="28920"/>
                    <a:pt x="14218" y="28920"/>
                    <a:pt x="14138" y="28920"/>
                  </a:cubicBezTo>
                  <a:cubicBezTo>
                    <a:pt x="14138" y="28920"/>
                    <a:pt x="14058" y="28759"/>
                    <a:pt x="13977" y="28759"/>
                  </a:cubicBezTo>
                  <a:cubicBezTo>
                    <a:pt x="13535" y="28598"/>
                    <a:pt x="13093" y="28397"/>
                    <a:pt x="12730" y="28156"/>
                  </a:cubicBezTo>
                  <a:cubicBezTo>
                    <a:pt x="12650" y="28075"/>
                    <a:pt x="12570" y="28075"/>
                    <a:pt x="12449" y="27995"/>
                  </a:cubicBezTo>
                  <a:cubicBezTo>
                    <a:pt x="11725" y="27633"/>
                    <a:pt x="11041" y="27191"/>
                    <a:pt x="10317" y="26748"/>
                  </a:cubicBezTo>
                  <a:cubicBezTo>
                    <a:pt x="10236" y="26668"/>
                    <a:pt x="10036" y="26587"/>
                    <a:pt x="9955" y="26466"/>
                  </a:cubicBezTo>
                  <a:cubicBezTo>
                    <a:pt x="9955" y="26466"/>
                    <a:pt x="9875" y="26466"/>
                    <a:pt x="9875" y="26386"/>
                  </a:cubicBezTo>
                  <a:cubicBezTo>
                    <a:pt x="9794" y="26386"/>
                    <a:pt x="9794" y="26305"/>
                    <a:pt x="9713" y="26305"/>
                  </a:cubicBezTo>
                  <a:cubicBezTo>
                    <a:pt x="9352" y="26024"/>
                    <a:pt x="9111" y="25783"/>
                    <a:pt x="8829" y="25501"/>
                  </a:cubicBezTo>
                  <a:cubicBezTo>
                    <a:pt x="8105" y="24898"/>
                    <a:pt x="7502" y="24174"/>
                    <a:pt x="6858" y="23450"/>
                  </a:cubicBezTo>
                  <a:cubicBezTo>
                    <a:pt x="6777" y="23369"/>
                    <a:pt x="6697" y="23168"/>
                    <a:pt x="6576" y="23007"/>
                  </a:cubicBezTo>
                  <a:cubicBezTo>
                    <a:pt x="6214" y="22726"/>
                    <a:pt x="5973" y="22283"/>
                    <a:pt x="5691" y="21962"/>
                  </a:cubicBezTo>
                  <a:cubicBezTo>
                    <a:pt x="5168" y="21077"/>
                    <a:pt x="4726" y="20272"/>
                    <a:pt x="4284" y="19387"/>
                  </a:cubicBezTo>
                  <a:cubicBezTo>
                    <a:pt x="4203" y="19307"/>
                    <a:pt x="4203" y="19226"/>
                    <a:pt x="4203" y="19226"/>
                  </a:cubicBezTo>
                  <a:cubicBezTo>
                    <a:pt x="4123" y="19146"/>
                    <a:pt x="4123" y="19146"/>
                    <a:pt x="4123" y="19146"/>
                  </a:cubicBezTo>
                  <a:cubicBezTo>
                    <a:pt x="4203" y="19066"/>
                    <a:pt x="4203" y="19066"/>
                    <a:pt x="4123" y="19066"/>
                  </a:cubicBezTo>
                  <a:lnTo>
                    <a:pt x="4123" y="18985"/>
                  </a:lnTo>
                  <a:cubicBezTo>
                    <a:pt x="3962" y="18543"/>
                    <a:pt x="3761" y="18100"/>
                    <a:pt x="3600" y="17577"/>
                  </a:cubicBezTo>
                  <a:cubicBezTo>
                    <a:pt x="3520" y="17135"/>
                    <a:pt x="3318" y="16612"/>
                    <a:pt x="3238" y="16169"/>
                  </a:cubicBezTo>
                  <a:cubicBezTo>
                    <a:pt x="3238" y="16089"/>
                    <a:pt x="3157" y="15646"/>
                    <a:pt x="3077" y="15365"/>
                  </a:cubicBezTo>
                  <a:cubicBezTo>
                    <a:pt x="3077" y="15204"/>
                    <a:pt x="3077" y="15084"/>
                    <a:pt x="3077" y="15084"/>
                  </a:cubicBezTo>
                  <a:lnTo>
                    <a:pt x="3077" y="14359"/>
                  </a:lnTo>
                  <a:cubicBezTo>
                    <a:pt x="2997" y="13917"/>
                    <a:pt x="2997" y="13475"/>
                    <a:pt x="3077" y="13032"/>
                  </a:cubicBezTo>
                  <a:lnTo>
                    <a:pt x="3077" y="12590"/>
                  </a:lnTo>
                  <a:cubicBezTo>
                    <a:pt x="3077" y="12429"/>
                    <a:pt x="3157" y="12308"/>
                    <a:pt x="3157" y="12147"/>
                  </a:cubicBezTo>
                  <a:cubicBezTo>
                    <a:pt x="3157" y="12067"/>
                    <a:pt x="3157" y="12067"/>
                    <a:pt x="3157" y="12067"/>
                  </a:cubicBezTo>
                  <a:cubicBezTo>
                    <a:pt x="3238" y="11785"/>
                    <a:pt x="3238" y="11463"/>
                    <a:pt x="3318" y="11182"/>
                  </a:cubicBezTo>
                  <a:cubicBezTo>
                    <a:pt x="3399" y="10739"/>
                    <a:pt x="3600" y="10377"/>
                    <a:pt x="3680" y="9935"/>
                  </a:cubicBezTo>
                  <a:lnTo>
                    <a:pt x="3680" y="9854"/>
                  </a:lnTo>
                  <a:cubicBezTo>
                    <a:pt x="3680" y="9854"/>
                    <a:pt x="3680" y="9854"/>
                    <a:pt x="3761" y="9774"/>
                  </a:cubicBezTo>
                  <a:cubicBezTo>
                    <a:pt x="3761" y="9693"/>
                    <a:pt x="3841" y="9613"/>
                    <a:pt x="3922" y="9412"/>
                  </a:cubicBezTo>
                  <a:cubicBezTo>
                    <a:pt x="4083" y="9050"/>
                    <a:pt x="4284" y="8688"/>
                    <a:pt x="4525" y="8245"/>
                  </a:cubicBezTo>
                  <a:cubicBezTo>
                    <a:pt x="4525" y="8165"/>
                    <a:pt x="4606" y="8085"/>
                    <a:pt x="4686" y="7964"/>
                  </a:cubicBezTo>
                  <a:lnTo>
                    <a:pt x="4686" y="7884"/>
                  </a:lnTo>
                  <a:cubicBezTo>
                    <a:pt x="4686" y="7884"/>
                    <a:pt x="4847" y="7803"/>
                    <a:pt x="4847" y="7722"/>
                  </a:cubicBezTo>
                  <a:cubicBezTo>
                    <a:pt x="4927" y="7642"/>
                    <a:pt x="5008" y="7642"/>
                    <a:pt x="5008" y="7562"/>
                  </a:cubicBezTo>
                  <a:cubicBezTo>
                    <a:pt x="5008" y="7562"/>
                    <a:pt x="5008" y="7481"/>
                    <a:pt x="5088" y="7481"/>
                  </a:cubicBezTo>
                  <a:cubicBezTo>
                    <a:pt x="5691" y="6757"/>
                    <a:pt x="6415" y="6074"/>
                    <a:pt x="7140" y="5430"/>
                  </a:cubicBezTo>
                  <a:lnTo>
                    <a:pt x="7220" y="5349"/>
                  </a:lnTo>
                  <a:cubicBezTo>
                    <a:pt x="7300" y="5269"/>
                    <a:pt x="7381" y="5269"/>
                    <a:pt x="7502" y="5188"/>
                  </a:cubicBezTo>
                  <a:cubicBezTo>
                    <a:pt x="8024" y="4827"/>
                    <a:pt x="8668" y="4384"/>
                    <a:pt x="9271" y="4143"/>
                  </a:cubicBezTo>
                  <a:cubicBezTo>
                    <a:pt x="9352" y="4063"/>
                    <a:pt x="9553" y="4063"/>
                    <a:pt x="9633" y="3982"/>
                  </a:cubicBezTo>
                  <a:cubicBezTo>
                    <a:pt x="9713" y="3982"/>
                    <a:pt x="9713" y="3982"/>
                    <a:pt x="9794" y="3902"/>
                  </a:cubicBezTo>
                  <a:cubicBezTo>
                    <a:pt x="10076" y="3821"/>
                    <a:pt x="10518" y="3740"/>
                    <a:pt x="10840" y="3620"/>
                  </a:cubicBezTo>
                  <a:cubicBezTo>
                    <a:pt x="11202" y="3459"/>
                    <a:pt x="11645" y="3338"/>
                    <a:pt x="12087" y="3258"/>
                  </a:cubicBezTo>
                  <a:cubicBezTo>
                    <a:pt x="12168" y="3258"/>
                    <a:pt x="12368" y="3258"/>
                    <a:pt x="12529" y="3177"/>
                  </a:cubicBezTo>
                  <a:cubicBezTo>
                    <a:pt x="12529" y="3177"/>
                    <a:pt x="12529" y="3177"/>
                    <a:pt x="12610" y="3177"/>
                  </a:cubicBezTo>
                  <a:lnTo>
                    <a:pt x="12690" y="3177"/>
                  </a:lnTo>
                  <a:cubicBezTo>
                    <a:pt x="12972" y="3097"/>
                    <a:pt x="13293" y="3097"/>
                    <a:pt x="13414" y="3097"/>
                  </a:cubicBezTo>
                  <a:cubicBezTo>
                    <a:pt x="13857" y="3097"/>
                    <a:pt x="14299" y="3017"/>
                    <a:pt x="14741" y="3017"/>
                  </a:cubicBezTo>
                  <a:cubicBezTo>
                    <a:pt x="15345" y="3017"/>
                    <a:pt x="15988" y="3097"/>
                    <a:pt x="16592" y="3177"/>
                  </a:cubicBezTo>
                  <a:cubicBezTo>
                    <a:pt x="16592" y="3177"/>
                    <a:pt x="17195" y="3177"/>
                    <a:pt x="17477" y="3258"/>
                  </a:cubicBezTo>
                  <a:cubicBezTo>
                    <a:pt x="17919" y="3338"/>
                    <a:pt x="18362" y="3419"/>
                    <a:pt x="18804" y="3620"/>
                  </a:cubicBezTo>
                  <a:cubicBezTo>
                    <a:pt x="19528" y="3781"/>
                    <a:pt x="20212" y="4063"/>
                    <a:pt x="20936" y="4344"/>
                  </a:cubicBezTo>
                  <a:cubicBezTo>
                    <a:pt x="21016" y="4344"/>
                    <a:pt x="21016" y="4344"/>
                    <a:pt x="21097" y="4424"/>
                  </a:cubicBezTo>
                  <a:lnTo>
                    <a:pt x="21177" y="4424"/>
                  </a:lnTo>
                  <a:cubicBezTo>
                    <a:pt x="21257" y="4424"/>
                    <a:pt x="21257" y="4424"/>
                    <a:pt x="21338" y="4505"/>
                  </a:cubicBezTo>
                  <a:cubicBezTo>
                    <a:pt x="21418" y="4505"/>
                    <a:pt x="21418" y="4585"/>
                    <a:pt x="21499" y="4585"/>
                  </a:cubicBezTo>
                  <a:cubicBezTo>
                    <a:pt x="21941" y="4746"/>
                    <a:pt x="22384" y="5028"/>
                    <a:pt x="22826" y="5309"/>
                  </a:cubicBezTo>
                  <a:cubicBezTo>
                    <a:pt x="23631" y="5671"/>
                    <a:pt x="24355" y="6194"/>
                    <a:pt x="25039" y="6636"/>
                  </a:cubicBezTo>
                  <a:cubicBezTo>
                    <a:pt x="25119" y="6636"/>
                    <a:pt x="25119" y="6717"/>
                    <a:pt x="25200" y="6797"/>
                  </a:cubicBezTo>
                  <a:cubicBezTo>
                    <a:pt x="25642" y="7159"/>
                    <a:pt x="26004" y="7522"/>
                    <a:pt x="26446" y="7843"/>
                  </a:cubicBezTo>
                  <a:cubicBezTo>
                    <a:pt x="27050" y="8447"/>
                    <a:pt x="27693" y="9090"/>
                    <a:pt x="28216" y="9693"/>
                  </a:cubicBezTo>
                  <a:cubicBezTo>
                    <a:pt x="28296" y="9774"/>
                    <a:pt x="28296" y="9854"/>
                    <a:pt x="28377" y="9975"/>
                  </a:cubicBezTo>
                  <a:cubicBezTo>
                    <a:pt x="28739" y="10418"/>
                    <a:pt x="28980" y="10779"/>
                    <a:pt x="29262" y="11222"/>
                  </a:cubicBezTo>
                  <a:cubicBezTo>
                    <a:pt x="29342" y="11222"/>
                    <a:pt x="29342" y="11302"/>
                    <a:pt x="29342" y="11302"/>
                  </a:cubicBezTo>
                  <a:cubicBezTo>
                    <a:pt x="29785" y="12027"/>
                    <a:pt x="30228" y="12831"/>
                    <a:pt x="30589" y="13595"/>
                  </a:cubicBezTo>
                  <a:lnTo>
                    <a:pt x="30670" y="13675"/>
                  </a:lnTo>
                  <a:cubicBezTo>
                    <a:pt x="30670" y="13675"/>
                    <a:pt x="30670" y="13675"/>
                    <a:pt x="30670" y="13756"/>
                  </a:cubicBezTo>
                  <a:cubicBezTo>
                    <a:pt x="30750" y="13917"/>
                    <a:pt x="30750" y="14118"/>
                    <a:pt x="30830" y="14198"/>
                  </a:cubicBezTo>
                  <a:cubicBezTo>
                    <a:pt x="30992" y="14641"/>
                    <a:pt x="31112" y="15084"/>
                    <a:pt x="31273" y="15526"/>
                  </a:cubicBezTo>
                  <a:cubicBezTo>
                    <a:pt x="31756" y="16250"/>
                    <a:pt x="32037" y="17135"/>
                    <a:pt x="32198" y="18100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" name="任意多边形: 形状 99"/>
            <p:cNvSpPr/>
            <p:nvPr/>
          </p:nvSpPr>
          <p:spPr>
            <a:xfrm>
              <a:off x="5891282" y="2476297"/>
              <a:ext cx="32178" cy="32178"/>
            </a:xfrm>
            <a:custGeom>
              <a:avLst/>
              <a:gdLst>
                <a:gd name="connsiteX0" fmla="*/ 32259 w 32178"/>
                <a:gd name="connsiteY0" fmla="*/ 19629 h 32178"/>
                <a:gd name="connsiteX1" fmla="*/ 32259 w 32178"/>
                <a:gd name="connsiteY1" fmla="*/ 20434 h 32178"/>
                <a:gd name="connsiteX2" fmla="*/ 32178 w 32178"/>
                <a:gd name="connsiteY2" fmla="*/ 20956 h 32178"/>
                <a:gd name="connsiteX3" fmla="*/ 32018 w 32178"/>
                <a:gd name="connsiteY3" fmla="*/ 22002 h 32178"/>
                <a:gd name="connsiteX4" fmla="*/ 31655 w 32178"/>
                <a:gd name="connsiteY4" fmla="*/ 22968 h 32178"/>
                <a:gd name="connsiteX5" fmla="*/ 31495 w 32178"/>
                <a:gd name="connsiteY5" fmla="*/ 23491 h 32178"/>
                <a:gd name="connsiteX6" fmla="*/ 30891 w 32178"/>
                <a:gd name="connsiteY6" fmla="*/ 24657 h 32178"/>
                <a:gd name="connsiteX7" fmla="*/ 30087 w 32178"/>
                <a:gd name="connsiteY7" fmla="*/ 25823 h 32178"/>
                <a:gd name="connsiteX8" fmla="*/ 29484 w 32178"/>
                <a:gd name="connsiteY8" fmla="*/ 26628 h 32178"/>
                <a:gd name="connsiteX9" fmla="*/ 28438 w 32178"/>
                <a:gd name="connsiteY9" fmla="*/ 27673 h 32178"/>
                <a:gd name="connsiteX10" fmla="*/ 27995 w 32178"/>
                <a:gd name="connsiteY10" fmla="*/ 27955 h 32178"/>
                <a:gd name="connsiteX11" fmla="*/ 27473 w 32178"/>
                <a:gd name="connsiteY11" fmla="*/ 28317 h 32178"/>
                <a:gd name="connsiteX12" fmla="*/ 25864 w 32178"/>
                <a:gd name="connsiteY12" fmla="*/ 29202 h 32178"/>
                <a:gd name="connsiteX13" fmla="*/ 25260 w 32178"/>
                <a:gd name="connsiteY13" fmla="*/ 29484 h 32178"/>
                <a:gd name="connsiteX14" fmla="*/ 23209 w 32178"/>
                <a:gd name="connsiteY14" fmla="*/ 30007 h 32178"/>
                <a:gd name="connsiteX15" fmla="*/ 22927 w 32178"/>
                <a:gd name="connsiteY15" fmla="*/ 30087 h 32178"/>
                <a:gd name="connsiteX16" fmla="*/ 22565 w 32178"/>
                <a:gd name="connsiteY16" fmla="*/ 30087 h 32178"/>
                <a:gd name="connsiteX17" fmla="*/ 20876 w 32178"/>
                <a:gd name="connsiteY17" fmla="*/ 30167 h 32178"/>
                <a:gd name="connsiteX18" fmla="*/ 19267 w 32178"/>
                <a:gd name="connsiteY18" fmla="*/ 30087 h 32178"/>
                <a:gd name="connsiteX19" fmla="*/ 18663 w 32178"/>
                <a:gd name="connsiteY19" fmla="*/ 30087 h 32178"/>
                <a:gd name="connsiteX20" fmla="*/ 16532 w 32178"/>
                <a:gd name="connsiteY20" fmla="*/ 29564 h 32178"/>
                <a:gd name="connsiteX21" fmla="*/ 15647 w 32178"/>
                <a:gd name="connsiteY21" fmla="*/ 29403 h 32178"/>
                <a:gd name="connsiteX22" fmla="*/ 14400 w 32178"/>
                <a:gd name="connsiteY22" fmla="*/ 28961 h 32178"/>
                <a:gd name="connsiteX23" fmla="*/ 14320 w 32178"/>
                <a:gd name="connsiteY23" fmla="*/ 28961 h 32178"/>
                <a:gd name="connsiteX24" fmla="*/ 14159 w 32178"/>
                <a:gd name="connsiteY24" fmla="*/ 28880 h 32178"/>
                <a:gd name="connsiteX25" fmla="*/ 13877 w 32178"/>
                <a:gd name="connsiteY25" fmla="*/ 28800 h 32178"/>
                <a:gd name="connsiteX26" fmla="*/ 13797 w 32178"/>
                <a:gd name="connsiteY26" fmla="*/ 28800 h 32178"/>
                <a:gd name="connsiteX27" fmla="*/ 13716 w 32178"/>
                <a:gd name="connsiteY27" fmla="*/ 28719 h 32178"/>
                <a:gd name="connsiteX28" fmla="*/ 11303 w 32178"/>
                <a:gd name="connsiteY28" fmla="*/ 27392 h 32178"/>
                <a:gd name="connsiteX29" fmla="*/ 10056 w 32178"/>
                <a:gd name="connsiteY29" fmla="*/ 26507 h 32178"/>
                <a:gd name="connsiteX30" fmla="*/ 9976 w 32178"/>
                <a:gd name="connsiteY30" fmla="*/ 26507 h 32178"/>
                <a:gd name="connsiteX31" fmla="*/ 9613 w 32178"/>
                <a:gd name="connsiteY31" fmla="*/ 26145 h 32178"/>
                <a:gd name="connsiteX32" fmla="*/ 7481 w 32178"/>
                <a:gd name="connsiteY32" fmla="*/ 24174 h 32178"/>
                <a:gd name="connsiteX33" fmla="*/ 6758 w 32178"/>
                <a:gd name="connsiteY33" fmla="*/ 23289 h 32178"/>
                <a:gd name="connsiteX34" fmla="*/ 6476 w 32178"/>
                <a:gd name="connsiteY34" fmla="*/ 22927 h 32178"/>
                <a:gd name="connsiteX35" fmla="*/ 6396 w 32178"/>
                <a:gd name="connsiteY35" fmla="*/ 22927 h 32178"/>
                <a:gd name="connsiteX36" fmla="*/ 6396 w 32178"/>
                <a:gd name="connsiteY36" fmla="*/ 22847 h 32178"/>
                <a:gd name="connsiteX37" fmla="*/ 6235 w 32178"/>
                <a:gd name="connsiteY37" fmla="*/ 22686 h 32178"/>
                <a:gd name="connsiteX38" fmla="*/ 4626 w 32178"/>
                <a:gd name="connsiteY38" fmla="*/ 20111 h 32178"/>
                <a:gd name="connsiteX39" fmla="*/ 4264 w 32178"/>
                <a:gd name="connsiteY39" fmla="*/ 19227 h 32178"/>
                <a:gd name="connsiteX40" fmla="*/ 4183 w 32178"/>
                <a:gd name="connsiteY40" fmla="*/ 19066 h 32178"/>
                <a:gd name="connsiteX41" fmla="*/ 3821 w 32178"/>
                <a:gd name="connsiteY41" fmla="*/ 18100 h 32178"/>
                <a:gd name="connsiteX42" fmla="*/ 3097 w 32178"/>
                <a:gd name="connsiteY42" fmla="*/ 15245 h 32178"/>
                <a:gd name="connsiteX43" fmla="*/ 3097 w 32178"/>
                <a:gd name="connsiteY43" fmla="*/ 15164 h 32178"/>
                <a:gd name="connsiteX44" fmla="*/ 3017 w 32178"/>
                <a:gd name="connsiteY44" fmla="*/ 14722 h 32178"/>
                <a:gd name="connsiteX45" fmla="*/ 3017 w 32178"/>
                <a:gd name="connsiteY45" fmla="*/ 13475 h 32178"/>
                <a:gd name="connsiteX46" fmla="*/ 3097 w 32178"/>
                <a:gd name="connsiteY46" fmla="*/ 12429 h 32178"/>
                <a:gd name="connsiteX47" fmla="*/ 3258 w 32178"/>
                <a:gd name="connsiteY47" fmla="*/ 11544 h 32178"/>
                <a:gd name="connsiteX48" fmla="*/ 3620 w 32178"/>
                <a:gd name="connsiteY48" fmla="*/ 10217 h 32178"/>
                <a:gd name="connsiteX49" fmla="*/ 3701 w 32178"/>
                <a:gd name="connsiteY49" fmla="*/ 9935 h 32178"/>
                <a:gd name="connsiteX50" fmla="*/ 3701 w 32178"/>
                <a:gd name="connsiteY50" fmla="*/ 9855 h 32178"/>
                <a:gd name="connsiteX51" fmla="*/ 3781 w 32178"/>
                <a:gd name="connsiteY51" fmla="*/ 9774 h 32178"/>
                <a:gd name="connsiteX52" fmla="*/ 4304 w 32178"/>
                <a:gd name="connsiteY52" fmla="*/ 8729 h 32178"/>
                <a:gd name="connsiteX53" fmla="*/ 4465 w 32178"/>
                <a:gd name="connsiteY53" fmla="*/ 8367 h 32178"/>
                <a:gd name="connsiteX54" fmla="*/ 4827 w 32178"/>
                <a:gd name="connsiteY54" fmla="*/ 7924 h 32178"/>
                <a:gd name="connsiteX55" fmla="*/ 4827 w 32178"/>
                <a:gd name="connsiteY55" fmla="*/ 7844 h 32178"/>
                <a:gd name="connsiteX56" fmla="*/ 4988 w 32178"/>
                <a:gd name="connsiteY56" fmla="*/ 7683 h 32178"/>
                <a:gd name="connsiteX57" fmla="*/ 7200 w 32178"/>
                <a:gd name="connsiteY57" fmla="*/ 5470 h 32178"/>
                <a:gd name="connsiteX58" fmla="*/ 7803 w 32178"/>
                <a:gd name="connsiteY58" fmla="*/ 4867 h 32178"/>
                <a:gd name="connsiteX59" fmla="*/ 8085 w 32178"/>
                <a:gd name="connsiteY59" fmla="*/ 4424 h 32178"/>
                <a:gd name="connsiteX60" fmla="*/ 8809 w 32178"/>
                <a:gd name="connsiteY60" fmla="*/ 4063 h 32178"/>
                <a:gd name="connsiteX61" fmla="*/ 9090 w 32178"/>
                <a:gd name="connsiteY61" fmla="*/ 3902 h 32178"/>
                <a:gd name="connsiteX62" fmla="*/ 9171 w 32178"/>
                <a:gd name="connsiteY62" fmla="*/ 3902 h 32178"/>
                <a:gd name="connsiteX63" fmla="*/ 11303 w 32178"/>
                <a:gd name="connsiteY63" fmla="*/ 3178 h 32178"/>
                <a:gd name="connsiteX64" fmla="*/ 12027 w 32178"/>
                <a:gd name="connsiteY64" fmla="*/ 3097 h 32178"/>
                <a:gd name="connsiteX65" fmla="*/ 12308 w 32178"/>
                <a:gd name="connsiteY65" fmla="*/ 3097 h 32178"/>
                <a:gd name="connsiteX66" fmla="*/ 13032 w 32178"/>
                <a:gd name="connsiteY66" fmla="*/ 3017 h 32178"/>
                <a:gd name="connsiteX67" fmla="*/ 15325 w 32178"/>
                <a:gd name="connsiteY67" fmla="*/ 3097 h 32178"/>
                <a:gd name="connsiteX68" fmla="*/ 15929 w 32178"/>
                <a:gd name="connsiteY68" fmla="*/ 3097 h 32178"/>
                <a:gd name="connsiteX69" fmla="*/ 16894 w 32178"/>
                <a:gd name="connsiteY69" fmla="*/ 3258 h 32178"/>
                <a:gd name="connsiteX70" fmla="*/ 18060 w 32178"/>
                <a:gd name="connsiteY70" fmla="*/ 3620 h 32178"/>
                <a:gd name="connsiteX71" fmla="*/ 19307 w 32178"/>
                <a:gd name="connsiteY71" fmla="*/ 3982 h 32178"/>
                <a:gd name="connsiteX72" fmla="*/ 20554 w 32178"/>
                <a:gd name="connsiteY72" fmla="*/ 4424 h 32178"/>
                <a:gd name="connsiteX73" fmla="*/ 20634 w 32178"/>
                <a:gd name="connsiteY73" fmla="*/ 4424 h 32178"/>
                <a:gd name="connsiteX74" fmla="*/ 20715 w 32178"/>
                <a:gd name="connsiteY74" fmla="*/ 4505 h 32178"/>
                <a:gd name="connsiteX75" fmla="*/ 21077 w 32178"/>
                <a:gd name="connsiteY75" fmla="*/ 4585 h 32178"/>
                <a:gd name="connsiteX76" fmla="*/ 23289 w 32178"/>
                <a:gd name="connsiteY76" fmla="*/ 5833 h 32178"/>
                <a:gd name="connsiteX77" fmla="*/ 24335 w 32178"/>
                <a:gd name="connsiteY77" fmla="*/ 6436 h 32178"/>
                <a:gd name="connsiteX78" fmla="*/ 25139 w 32178"/>
                <a:gd name="connsiteY78" fmla="*/ 7039 h 32178"/>
                <a:gd name="connsiteX79" fmla="*/ 25944 w 32178"/>
                <a:gd name="connsiteY79" fmla="*/ 7642 h 32178"/>
                <a:gd name="connsiteX80" fmla="*/ 26829 w 32178"/>
                <a:gd name="connsiteY80" fmla="*/ 8447 h 32178"/>
                <a:gd name="connsiteX81" fmla="*/ 28679 w 32178"/>
                <a:gd name="connsiteY81" fmla="*/ 10498 h 32178"/>
                <a:gd name="connsiteX82" fmla="*/ 28840 w 32178"/>
                <a:gd name="connsiteY82" fmla="*/ 10659 h 32178"/>
                <a:gd name="connsiteX83" fmla="*/ 29001 w 32178"/>
                <a:gd name="connsiteY83" fmla="*/ 10820 h 32178"/>
                <a:gd name="connsiteX84" fmla="*/ 29725 w 32178"/>
                <a:gd name="connsiteY84" fmla="*/ 11986 h 32178"/>
                <a:gd name="connsiteX85" fmla="*/ 30972 w 32178"/>
                <a:gd name="connsiteY85" fmla="*/ 14199 h 32178"/>
                <a:gd name="connsiteX86" fmla="*/ 31253 w 32178"/>
                <a:gd name="connsiteY86" fmla="*/ 15003 h 32178"/>
                <a:gd name="connsiteX87" fmla="*/ 31615 w 32178"/>
                <a:gd name="connsiteY87" fmla="*/ 16170 h 32178"/>
                <a:gd name="connsiteX88" fmla="*/ 31977 w 32178"/>
                <a:gd name="connsiteY88" fmla="*/ 17577 h 32178"/>
                <a:gd name="connsiteX89" fmla="*/ 32138 w 32178"/>
                <a:gd name="connsiteY89" fmla="*/ 18744 h 32178"/>
                <a:gd name="connsiteX90" fmla="*/ 32259 w 32178"/>
                <a:gd name="connsiteY90" fmla="*/ 19629 h 3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32178" h="32178">
                  <a:moveTo>
                    <a:pt x="32259" y="19629"/>
                  </a:moveTo>
                  <a:lnTo>
                    <a:pt x="32259" y="20434"/>
                  </a:lnTo>
                  <a:cubicBezTo>
                    <a:pt x="32259" y="20514"/>
                    <a:pt x="32259" y="20795"/>
                    <a:pt x="32178" y="20956"/>
                  </a:cubicBezTo>
                  <a:cubicBezTo>
                    <a:pt x="32178" y="20956"/>
                    <a:pt x="32018" y="21841"/>
                    <a:pt x="32018" y="22002"/>
                  </a:cubicBezTo>
                  <a:cubicBezTo>
                    <a:pt x="31937" y="22364"/>
                    <a:pt x="31857" y="22726"/>
                    <a:pt x="31655" y="22968"/>
                  </a:cubicBezTo>
                  <a:cubicBezTo>
                    <a:pt x="31655" y="23048"/>
                    <a:pt x="31495" y="23329"/>
                    <a:pt x="31495" y="23491"/>
                  </a:cubicBezTo>
                  <a:cubicBezTo>
                    <a:pt x="31495" y="23491"/>
                    <a:pt x="31052" y="24456"/>
                    <a:pt x="30891" y="24657"/>
                  </a:cubicBezTo>
                  <a:cubicBezTo>
                    <a:pt x="30730" y="25099"/>
                    <a:pt x="30449" y="25461"/>
                    <a:pt x="30087" y="25823"/>
                  </a:cubicBezTo>
                  <a:cubicBezTo>
                    <a:pt x="29926" y="26105"/>
                    <a:pt x="29564" y="26547"/>
                    <a:pt x="29484" y="26628"/>
                  </a:cubicBezTo>
                  <a:cubicBezTo>
                    <a:pt x="29202" y="26990"/>
                    <a:pt x="28759" y="27352"/>
                    <a:pt x="28438" y="27673"/>
                  </a:cubicBezTo>
                  <a:cubicBezTo>
                    <a:pt x="28438" y="27673"/>
                    <a:pt x="28156" y="27754"/>
                    <a:pt x="27995" y="27955"/>
                  </a:cubicBezTo>
                  <a:cubicBezTo>
                    <a:pt x="27834" y="28116"/>
                    <a:pt x="27553" y="28317"/>
                    <a:pt x="27473" y="28317"/>
                  </a:cubicBezTo>
                  <a:cubicBezTo>
                    <a:pt x="26950" y="28679"/>
                    <a:pt x="26386" y="28921"/>
                    <a:pt x="25864" y="29202"/>
                  </a:cubicBezTo>
                  <a:cubicBezTo>
                    <a:pt x="25139" y="29564"/>
                    <a:pt x="26025" y="29202"/>
                    <a:pt x="25260" y="29484"/>
                  </a:cubicBezTo>
                  <a:cubicBezTo>
                    <a:pt x="24536" y="29644"/>
                    <a:pt x="23933" y="29846"/>
                    <a:pt x="23209" y="30007"/>
                  </a:cubicBezTo>
                  <a:cubicBezTo>
                    <a:pt x="23048" y="30087"/>
                    <a:pt x="22927" y="30087"/>
                    <a:pt x="22927" y="30087"/>
                  </a:cubicBezTo>
                  <a:cubicBezTo>
                    <a:pt x="22927" y="30087"/>
                    <a:pt x="22847" y="30087"/>
                    <a:pt x="22565" y="30087"/>
                  </a:cubicBezTo>
                  <a:cubicBezTo>
                    <a:pt x="21962" y="30087"/>
                    <a:pt x="21399" y="30167"/>
                    <a:pt x="20876" y="30167"/>
                  </a:cubicBezTo>
                  <a:cubicBezTo>
                    <a:pt x="20353" y="30167"/>
                    <a:pt x="19830" y="30167"/>
                    <a:pt x="19267" y="30087"/>
                  </a:cubicBezTo>
                  <a:lnTo>
                    <a:pt x="18663" y="30087"/>
                  </a:lnTo>
                  <a:cubicBezTo>
                    <a:pt x="17940" y="30007"/>
                    <a:pt x="17256" y="29805"/>
                    <a:pt x="16532" y="29564"/>
                  </a:cubicBezTo>
                  <a:cubicBezTo>
                    <a:pt x="16250" y="29564"/>
                    <a:pt x="15929" y="29484"/>
                    <a:pt x="15647" y="29403"/>
                  </a:cubicBezTo>
                  <a:cubicBezTo>
                    <a:pt x="15204" y="29323"/>
                    <a:pt x="14842" y="29121"/>
                    <a:pt x="14400" y="28961"/>
                  </a:cubicBezTo>
                  <a:lnTo>
                    <a:pt x="14320" y="28961"/>
                  </a:lnTo>
                  <a:cubicBezTo>
                    <a:pt x="14320" y="28961"/>
                    <a:pt x="14239" y="28961"/>
                    <a:pt x="14159" y="28880"/>
                  </a:cubicBezTo>
                  <a:cubicBezTo>
                    <a:pt x="14078" y="28880"/>
                    <a:pt x="13998" y="28800"/>
                    <a:pt x="13877" y="28800"/>
                  </a:cubicBezTo>
                  <a:lnTo>
                    <a:pt x="13797" y="28800"/>
                  </a:lnTo>
                  <a:cubicBezTo>
                    <a:pt x="13716" y="28719"/>
                    <a:pt x="13716" y="28719"/>
                    <a:pt x="13716" y="28719"/>
                  </a:cubicBezTo>
                  <a:cubicBezTo>
                    <a:pt x="12912" y="28277"/>
                    <a:pt x="12027" y="27834"/>
                    <a:pt x="11303" y="27392"/>
                  </a:cubicBezTo>
                  <a:cubicBezTo>
                    <a:pt x="10860" y="27110"/>
                    <a:pt x="10418" y="26789"/>
                    <a:pt x="10056" y="26507"/>
                  </a:cubicBezTo>
                  <a:lnTo>
                    <a:pt x="9976" y="26507"/>
                  </a:lnTo>
                  <a:cubicBezTo>
                    <a:pt x="9895" y="26346"/>
                    <a:pt x="9694" y="26225"/>
                    <a:pt x="9613" y="26145"/>
                  </a:cubicBezTo>
                  <a:cubicBezTo>
                    <a:pt x="8890" y="25541"/>
                    <a:pt x="8206" y="24898"/>
                    <a:pt x="7481" y="24174"/>
                  </a:cubicBezTo>
                  <a:cubicBezTo>
                    <a:pt x="7200" y="23812"/>
                    <a:pt x="7039" y="23651"/>
                    <a:pt x="6758" y="23289"/>
                  </a:cubicBezTo>
                  <a:cubicBezTo>
                    <a:pt x="6597" y="23128"/>
                    <a:pt x="6476" y="23007"/>
                    <a:pt x="6476" y="22927"/>
                  </a:cubicBezTo>
                  <a:lnTo>
                    <a:pt x="6396" y="22927"/>
                  </a:lnTo>
                  <a:lnTo>
                    <a:pt x="6396" y="22847"/>
                  </a:lnTo>
                  <a:cubicBezTo>
                    <a:pt x="6315" y="22766"/>
                    <a:pt x="6315" y="22766"/>
                    <a:pt x="6235" y="22686"/>
                  </a:cubicBezTo>
                  <a:cubicBezTo>
                    <a:pt x="5712" y="21801"/>
                    <a:pt x="5189" y="20996"/>
                    <a:pt x="4626" y="20111"/>
                  </a:cubicBezTo>
                  <a:cubicBezTo>
                    <a:pt x="4545" y="20031"/>
                    <a:pt x="4344" y="19508"/>
                    <a:pt x="4264" y="19227"/>
                  </a:cubicBezTo>
                  <a:cubicBezTo>
                    <a:pt x="4264" y="19227"/>
                    <a:pt x="4264" y="19146"/>
                    <a:pt x="4183" y="19066"/>
                  </a:cubicBezTo>
                  <a:cubicBezTo>
                    <a:pt x="4103" y="18784"/>
                    <a:pt x="3821" y="18181"/>
                    <a:pt x="3821" y="18100"/>
                  </a:cubicBezTo>
                  <a:cubicBezTo>
                    <a:pt x="3459" y="17135"/>
                    <a:pt x="3299" y="16250"/>
                    <a:pt x="3097" y="15245"/>
                  </a:cubicBezTo>
                  <a:lnTo>
                    <a:pt x="3097" y="15164"/>
                  </a:lnTo>
                  <a:cubicBezTo>
                    <a:pt x="3097" y="15003"/>
                    <a:pt x="3097" y="14802"/>
                    <a:pt x="3017" y="14722"/>
                  </a:cubicBezTo>
                  <a:lnTo>
                    <a:pt x="3017" y="13475"/>
                  </a:lnTo>
                  <a:cubicBezTo>
                    <a:pt x="3017" y="13113"/>
                    <a:pt x="3017" y="12751"/>
                    <a:pt x="3097" y="12429"/>
                  </a:cubicBezTo>
                  <a:cubicBezTo>
                    <a:pt x="3178" y="12147"/>
                    <a:pt x="3178" y="11826"/>
                    <a:pt x="3258" y="11544"/>
                  </a:cubicBezTo>
                  <a:cubicBezTo>
                    <a:pt x="3339" y="11102"/>
                    <a:pt x="3419" y="10659"/>
                    <a:pt x="3620" y="10217"/>
                  </a:cubicBezTo>
                  <a:cubicBezTo>
                    <a:pt x="3620" y="10136"/>
                    <a:pt x="3620" y="10056"/>
                    <a:pt x="3701" y="9935"/>
                  </a:cubicBezTo>
                  <a:lnTo>
                    <a:pt x="3701" y="9855"/>
                  </a:lnTo>
                  <a:lnTo>
                    <a:pt x="3781" y="9774"/>
                  </a:lnTo>
                  <a:cubicBezTo>
                    <a:pt x="3942" y="9413"/>
                    <a:pt x="4143" y="9050"/>
                    <a:pt x="4304" y="8729"/>
                  </a:cubicBezTo>
                  <a:cubicBezTo>
                    <a:pt x="4385" y="8648"/>
                    <a:pt x="4385" y="8447"/>
                    <a:pt x="4465" y="8367"/>
                  </a:cubicBezTo>
                  <a:cubicBezTo>
                    <a:pt x="4545" y="8286"/>
                    <a:pt x="4747" y="8085"/>
                    <a:pt x="4827" y="7924"/>
                  </a:cubicBezTo>
                  <a:lnTo>
                    <a:pt x="4827" y="7844"/>
                  </a:lnTo>
                  <a:cubicBezTo>
                    <a:pt x="4908" y="7763"/>
                    <a:pt x="4988" y="7683"/>
                    <a:pt x="4988" y="7683"/>
                  </a:cubicBezTo>
                  <a:cubicBezTo>
                    <a:pt x="5591" y="6878"/>
                    <a:pt x="6396" y="6074"/>
                    <a:pt x="7200" y="5470"/>
                  </a:cubicBezTo>
                  <a:cubicBezTo>
                    <a:pt x="7481" y="5310"/>
                    <a:pt x="7642" y="5028"/>
                    <a:pt x="7803" y="4867"/>
                  </a:cubicBezTo>
                  <a:cubicBezTo>
                    <a:pt x="7884" y="4706"/>
                    <a:pt x="7965" y="4585"/>
                    <a:pt x="8085" y="4424"/>
                  </a:cubicBezTo>
                  <a:cubicBezTo>
                    <a:pt x="8246" y="4264"/>
                    <a:pt x="8527" y="4143"/>
                    <a:pt x="8809" y="4063"/>
                  </a:cubicBezTo>
                  <a:cubicBezTo>
                    <a:pt x="8890" y="3982"/>
                    <a:pt x="8970" y="3902"/>
                    <a:pt x="9090" y="3902"/>
                  </a:cubicBezTo>
                  <a:lnTo>
                    <a:pt x="9171" y="3902"/>
                  </a:lnTo>
                  <a:cubicBezTo>
                    <a:pt x="9895" y="3741"/>
                    <a:pt x="10579" y="3379"/>
                    <a:pt x="11303" y="3178"/>
                  </a:cubicBezTo>
                  <a:cubicBezTo>
                    <a:pt x="11383" y="3178"/>
                    <a:pt x="11745" y="3178"/>
                    <a:pt x="12027" y="3097"/>
                  </a:cubicBezTo>
                  <a:cubicBezTo>
                    <a:pt x="12188" y="3097"/>
                    <a:pt x="12308" y="3097"/>
                    <a:pt x="12308" y="3097"/>
                  </a:cubicBezTo>
                  <a:cubicBezTo>
                    <a:pt x="12590" y="3017"/>
                    <a:pt x="12912" y="3017"/>
                    <a:pt x="13032" y="3017"/>
                  </a:cubicBezTo>
                  <a:cubicBezTo>
                    <a:pt x="13756" y="3017"/>
                    <a:pt x="14561" y="3017"/>
                    <a:pt x="15325" y="3097"/>
                  </a:cubicBezTo>
                  <a:lnTo>
                    <a:pt x="15929" y="3097"/>
                  </a:lnTo>
                  <a:cubicBezTo>
                    <a:pt x="16290" y="3178"/>
                    <a:pt x="16532" y="3178"/>
                    <a:pt x="16894" y="3258"/>
                  </a:cubicBezTo>
                  <a:cubicBezTo>
                    <a:pt x="17256" y="3339"/>
                    <a:pt x="17698" y="3419"/>
                    <a:pt x="18060" y="3620"/>
                  </a:cubicBezTo>
                  <a:cubicBezTo>
                    <a:pt x="18503" y="3701"/>
                    <a:pt x="18865" y="3781"/>
                    <a:pt x="19307" y="3982"/>
                  </a:cubicBezTo>
                  <a:cubicBezTo>
                    <a:pt x="19669" y="4063"/>
                    <a:pt x="20111" y="4264"/>
                    <a:pt x="20554" y="4424"/>
                  </a:cubicBezTo>
                  <a:lnTo>
                    <a:pt x="20634" y="4424"/>
                  </a:lnTo>
                  <a:lnTo>
                    <a:pt x="20715" y="4505"/>
                  </a:lnTo>
                  <a:cubicBezTo>
                    <a:pt x="20876" y="4505"/>
                    <a:pt x="21077" y="4585"/>
                    <a:pt x="21077" y="4585"/>
                  </a:cubicBezTo>
                  <a:cubicBezTo>
                    <a:pt x="21881" y="5028"/>
                    <a:pt x="22565" y="5390"/>
                    <a:pt x="23289" y="5833"/>
                  </a:cubicBezTo>
                  <a:cubicBezTo>
                    <a:pt x="23651" y="5993"/>
                    <a:pt x="24013" y="6275"/>
                    <a:pt x="24335" y="6436"/>
                  </a:cubicBezTo>
                  <a:cubicBezTo>
                    <a:pt x="24416" y="6516"/>
                    <a:pt x="24858" y="6798"/>
                    <a:pt x="25139" y="7039"/>
                  </a:cubicBezTo>
                  <a:cubicBezTo>
                    <a:pt x="25421" y="7200"/>
                    <a:pt x="25864" y="7562"/>
                    <a:pt x="25944" y="7642"/>
                  </a:cubicBezTo>
                  <a:cubicBezTo>
                    <a:pt x="26225" y="7924"/>
                    <a:pt x="26547" y="8165"/>
                    <a:pt x="26829" y="8447"/>
                  </a:cubicBezTo>
                  <a:cubicBezTo>
                    <a:pt x="27553" y="9050"/>
                    <a:pt x="28076" y="9774"/>
                    <a:pt x="28679" y="10498"/>
                  </a:cubicBezTo>
                  <a:cubicBezTo>
                    <a:pt x="28840" y="10659"/>
                    <a:pt x="28840" y="10659"/>
                    <a:pt x="28840" y="10659"/>
                  </a:cubicBezTo>
                  <a:cubicBezTo>
                    <a:pt x="28921" y="10659"/>
                    <a:pt x="28921" y="10740"/>
                    <a:pt x="29001" y="10820"/>
                  </a:cubicBezTo>
                  <a:cubicBezTo>
                    <a:pt x="29282" y="11263"/>
                    <a:pt x="29524" y="11624"/>
                    <a:pt x="29725" y="11986"/>
                  </a:cubicBezTo>
                  <a:cubicBezTo>
                    <a:pt x="30167" y="12791"/>
                    <a:pt x="30610" y="13515"/>
                    <a:pt x="30972" y="14199"/>
                  </a:cubicBezTo>
                  <a:cubicBezTo>
                    <a:pt x="31052" y="14360"/>
                    <a:pt x="31132" y="14722"/>
                    <a:pt x="31253" y="15003"/>
                  </a:cubicBezTo>
                  <a:cubicBezTo>
                    <a:pt x="31414" y="15365"/>
                    <a:pt x="31535" y="15727"/>
                    <a:pt x="31615" y="16170"/>
                  </a:cubicBezTo>
                  <a:cubicBezTo>
                    <a:pt x="31776" y="16612"/>
                    <a:pt x="31897" y="17054"/>
                    <a:pt x="31977" y="17577"/>
                  </a:cubicBezTo>
                  <a:cubicBezTo>
                    <a:pt x="32058" y="17859"/>
                    <a:pt x="32138" y="18744"/>
                    <a:pt x="32138" y="18744"/>
                  </a:cubicBezTo>
                  <a:cubicBezTo>
                    <a:pt x="32259" y="18985"/>
                    <a:pt x="32259" y="19347"/>
                    <a:pt x="32259" y="196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1" name="任意多边形: 形状 100"/>
            <p:cNvSpPr/>
            <p:nvPr/>
          </p:nvSpPr>
          <p:spPr>
            <a:xfrm>
              <a:off x="5960546" y="2390634"/>
              <a:ext cx="56312" cy="52290"/>
            </a:xfrm>
            <a:custGeom>
              <a:avLst/>
              <a:gdLst>
                <a:gd name="connsiteX0" fmla="*/ 56714 w 56312"/>
                <a:gd name="connsiteY0" fmla="*/ 31805 h 52289"/>
                <a:gd name="connsiteX1" fmla="*/ 35597 w 56312"/>
                <a:gd name="connsiteY1" fmla="*/ 53002 h 52289"/>
                <a:gd name="connsiteX2" fmla="*/ 6234 w 56312"/>
                <a:gd name="connsiteY2" fmla="*/ 36230 h 52289"/>
                <a:gd name="connsiteX3" fmla="*/ 3379 w 56312"/>
                <a:gd name="connsiteY3" fmla="*/ 28346 h 52289"/>
                <a:gd name="connsiteX4" fmla="*/ 3017 w 56312"/>
                <a:gd name="connsiteY4" fmla="*/ 24605 h 52289"/>
                <a:gd name="connsiteX5" fmla="*/ 3097 w 56312"/>
                <a:gd name="connsiteY5" fmla="*/ 22393 h 52289"/>
                <a:gd name="connsiteX6" fmla="*/ 3097 w 56312"/>
                <a:gd name="connsiteY6" fmla="*/ 21588 h 52289"/>
                <a:gd name="connsiteX7" fmla="*/ 3097 w 56312"/>
                <a:gd name="connsiteY7" fmla="*/ 21427 h 52289"/>
                <a:gd name="connsiteX8" fmla="*/ 3177 w 56312"/>
                <a:gd name="connsiteY8" fmla="*/ 21146 h 52289"/>
                <a:gd name="connsiteX9" fmla="*/ 8045 w 56312"/>
                <a:gd name="connsiteY9" fmla="*/ 11573 h 52289"/>
                <a:gd name="connsiteX10" fmla="*/ 9010 w 56312"/>
                <a:gd name="connsiteY10" fmla="*/ 10608 h 52289"/>
                <a:gd name="connsiteX11" fmla="*/ 11946 w 56312"/>
                <a:gd name="connsiteY11" fmla="*/ 8476 h 52289"/>
                <a:gd name="connsiteX12" fmla="*/ 12911 w 56312"/>
                <a:gd name="connsiteY12" fmla="*/ 7591 h 52289"/>
                <a:gd name="connsiteX13" fmla="*/ 35798 w 56312"/>
                <a:gd name="connsiteY13" fmla="*/ 4051 h 52289"/>
                <a:gd name="connsiteX14" fmla="*/ 56714 w 56312"/>
                <a:gd name="connsiteY14" fmla="*/ 31805 h 5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312" h="52289">
                  <a:moveTo>
                    <a:pt x="56714" y="31805"/>
                  </a:moveTo>
                  <a:cubicBezTo>
                    <a:pt x="56553" y="43148"/>
                    <a:pt x="47382" y="52479"/>
                    <a:pt x="35597" y="53002"/>
                  </a:cubicBezTo>
                  <a:cubicBezTo>
                    <a:pt x="23329" y="53525"/>
                    <a:pt x="11825" y="46526"/>
                    <a:pt x="6234" y="36230"/>
                  </a:cubicBezTo>
                  <a:cubicBezTo>
                    <a:pt x="4907" y="33736"/>
                    <a:pt x="4022" y="31443"/>
                    <a:pt x="3379" y="28346"/>
                  </a:cubicBezTo>
                  <a:cubicBezTo>
                    <a:pt x="3097" y="26938"/>
                    <a:pt x="3017" y="26375"/>
                    <a:pt x="3017" y="24605"/>
                  </a:cubicBezTo>
                  <a:cubicBezTo>
                    <a:pt x="3017" y="23800"/>
                    <a:pt x="3017" y="23077"/>
                    <a:pt x="3097" y="22393"/>
                  </a:cubicBezTo>
                  <a:lnTo>
                    <a:pt x="3097" y="21588"/>
                  </a:lnTo>
                  <a:cubicBezTo>
                    <a:pt x="3097" y="21508"/>
                    <a:pt x="3097" y="21427"/>
                    <a:pt x="3097" y="21427"/>
                  </a:cubicBezTo>
                  <a:cubicBezTo>
                    <a:pt x="3177" y="21427"/>
                    <a:pt x="3177" y="21347"/>
                    <a:pt x="3177" y="21146"/>
                  </a:cubicBezTo>
                  <a:cubicBezTo>
                    <a:pt x="3902" y="17163"/>
                    <a:pt x="5470" y="14026"/>
                    <a:pt x="8045" y="11573"/>
                  </a:cubicBezTo>
                  <a:lnTo>
                    <a:pt x="9010" y="10608"/>
                  </a:lnTo>
                  <a:cubicBezTo>
                    <a:pt x="9895" y="9883"/>
                    <a:pt x="10860" y="9199"/>
                    <a:pt x="11946" y="8476"/>
                  </a:cubicBezTo>
                  <a:cubicBezTo>
                    <a:pt x="12388" y="8194"/>
                    <a:pt x="12670" y="7872"/>
                    <a:pt x="12911" y="7591"/>
                  </a:cubicBezTo>
                  <a:cubicBezTo>
                    <a:pt x="19669" y="3246"/>
                    <a:pt x="27995" y="1839"/>
                    <a:pt x="35798" y="4051"/>
                  </a:cubicBezTo>
                  <a:cubicBezTo>
                    <a:pt x="47382" y="7309"/>
                    <a:pt x="56995" y="19617"/>
                    <a:pt x="56714" y="31805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2" name="任意多边形: 形状 101"/>
            <p:cNvSpPr/>
            <p:nvPr/>
          </p:nvSpPr>
          <p:spPr>
            <a:xfrm>
              <a:off x="6090003" y="2455341"/>
              <a:ext cx="32178" cy="32178"/>
            </a:xfrm>
            <a:custGeom>
              <a:avLst/>
              <a:gdLst>
                <a:gd name="connsiteX0" fmla="*/ 32158 w 32178"/>
                <a:gd name="connsiteY0" fmla="*/ 18382 h 32178"/>
                <a:gd name="connsiteX1" fmla="*/ 32158 w 32178"/>
                <a:gd name="connsiteY1" fmla="*/ 18462 h 32178"/>
                <a:gd name="connsiteX2" fmla="*/ 32158 w 32178"/>
                <a:gd name="connsiteY2" fmla="*/ 18623 h 32178"/>
                <a:gd name="connsiteX3" fmla="*/ 32158 w 32178"/>
                <a:gd name="connsiteY3" fmla="*/ 19669 h 32178"/>
                <a:gd name="connsiteX4" fmla="*/ 30912 w 32178"/>
                <a:gd name="connsiteY4" fmla="*/ 24455 h 32178"/>
                <a:gd name="connsiteX5" fmla="*/ 30107 w 32178"/>
                <a:gd name="connsiteY5" fmla="*/ 25783 h 32178"/>
                <a:gd name="connsiteX6" fmla="*/ 30107 w 32178"/>
                <a:gd name="connsiteY6" fmla="*/ 25863 h 32178"/>
                <a:gd name="connsiteX7" fmla="*/ 30026 w 32178"/>
                <a:gd name="connsiteY7" fmla="*/ 25863 h 32178"/>
                <a:gd name="connsiteX8" fmla="*/ 30026 w 32178"/>
                <a:gd name="connsiteY8" fmla="*/ 25944 h 32178"/>
                <a:gd name="connsiteX9" fmla="*/ 29584 w 32178"/>
                <a:gd name="connsiteY9" fmla="*/ 26386 h 32178"/>
                <a:gd name="connsiteX10" fmla="*/ 28418 w 32178"/>
                <a:gd name="connsiteY10" fmla="*/ 27432 h 32178"/>
                <a:gd name="connsiteX11" fmla="*/ 28337 w 32178"/>
                <a:gd name="connsiteY11" fmla="*/ 27593 h 32178"/>
                <a:gd name="connsiteX12" fmla="*/ 28176 w 32178"/>
                <a:gd name="connsiteY12" fmla="*/ 27754 h 32178"/>
                <a:gd name="connsiteX13" fmla="*/ 27573 w 32178"/>
                <a:gd name="connsiteY13" fmla="*/ 28116 h 32178"/>
                <a:gd name="connsiteX14" fmla="*/ 26246 w 32178"/>
                <a:gd name="connsiteY14" fmla="*/ 28920 h 32178"/>
                <a:gd name="connsiteX15" fmla="*/ 25521 w 32178"/>
                <a:gd name="connsiteY15" fmla="*/ 29282 h 32178"/>
                <a:gd name="connsiteX16" fmla="*/ 25361 w 32178"/>
                <a:gd name="connsiteY16" fmla="*/ 29363 h 32178"/>
                <a:gd name="connsiteX17" fmla="*/ 23832 w 32178"/>
                <a:gd name="connsiteY17" fmla="*/ 29805 h 32178"/>
                <a:gd name="connsiteX18" fmla="*/ 22947 w 32178"/>
                <a:gd name="connsiteY18" fmla="*/ 29966 h 32178"/>
                <a:gd name="connsiteX19" fmla="*/ 22786 w 32178"/>
                <a:gd name="connsiteY19" fmla="*/ 29966 h 32178"/>
                <a:gd name="connsiteX20" fmla="*/ 22706 w 32178"/>
                <a:gd name="connsiteY20" fmla="*/ 29966 h 32178"/>
                <a:gd name="connsiteX21" fmla="*/ 19689 w 32178"/>
                <a:gd name="connsiteY21" fmla="*/ 30046 h 32178"/>
                <a:gd name="connsiteX22" fmla="*/ 18643 w 32178"/>
                <a:gd name="connsiteY22" fmla="*/ 29966 h 32178"/>
                <a:gd name="connsiteX23" fmla="*/ 17477 w 32178"/>
                <a:gd name="connsiteY23" fmla="*/ 29805 h 32178"/>
                <a:gd name="connsiteX24" fmla="*/ 14742 w 32178"/>
                <a:gd name="connsiteY24" fmla="*/ 29081 h 32178"/>
                <a:gd name="connsiteX25" fmla="*/ 14018 w 32178"/>
                <a:gd name="connsiteY25" fmla="*/ 28800 h 32178"/>
                <a:gd name="connsiteX26" fmla="*/ 13736 w 32178"/>
                <a:gd name="connsiteY26" fmla="*/ 28719 h 32178"/>
                <a:gd name="connsiteX27" fmla="*/ 12851 w 32178"/>
                <a:gd name="connsiteY27" fmla="*/ 28196 h 32178"/>
                <a:gd name="connsiteX28" fmla="*/ 10438 w 32178"/>
                <a:gd name="connsiteY28" fmla="*/ 26789 h 32178"/>
                <a:gd name="connsiteX29" fmla="*/ 9995 w 32178"/>
                <a:gd name="connsiteY29" fmla="*/ 26507 h 32178"/>
                <a:gd name="connsiteX30" fmla="*/ 9392 w 32178"/>
                <a:gd name="connsiteY30" fmla="*/ 25984 h 32178"/>
                <a:gd name="connsiteX31" fmla="*/ 8869 w 32178"/>
                <a:gd name="connsiteY31" fmla="*/ 25541 h 32178"/>
                <a:gd name="connsiteX32" fmla="*/ 7099 w 32178"/>
                <a:gd name="connsiteY32" fmla="*/ 23772 h 32178"/>
                <a:gd name="connsiteX33" fmla="*/ 6576 w 32178"/>
                <a:gd name="connsiteY33" fmla="*/ 23048 h 32178"/>
                <a:gd name="connsiteX34" fmla="*/ 5973 w 32178"/>
                <a:gd name="connsiteY34" fmla="*/ 22163 h 32178"/>
                <a:gd name="connsiteX35" fmla="*/ 4364 w 32178"/>
                <a:gd name="connsiteY35" fmla="*/ 19427 h 32178"/>
                <a:gd name="connsiteX36" fmla="*/ 4203 w 32178"/>
                <a:gd name="connsiteY36" fmla="*/ 19066 h 32178"/>
                <a:gd name="connsiteX37" fmla="*/ 4123 w 32178"/>
                <a:gd name="connsiteY37" fmla="*/ 18985 h 32178"/>
                <a:gd name="connsiteX38" fmla="*/ 3681 w 32178"/>
                <a:gd name="connsiteY38" fmla="*/ 17577 h 32178"/>
                <a:gd name="connsiteX39" fmla="*/ 3600 w 32178"/>
                <a:gd name="connsiteY39" fmla="*/ 17216 h 32178"/>
                <a:gd name="connsiteX40" fmla="*/ 3158 w 32178"/>
                <a:gd name="connsiteY40" fmla="*/ 15245 h 32178"/>
                <a:gd name="connsiteX41" fmla="*/ 3077 w 32178"/>
                <a:gd name="connsiteY41" fmla="*/ 14440 h 32178"/>
                <a:gd name="connsiteX42" fmla="*/ 3077 w 32178"/>
                <a:gd name="connsiteY42" fmla="*/ 12911 h 32178"/>
                <a:gd name="connsiteX43" fmla="*/ 3158 w 32178"/>
                <a:gd name="connsiteY43" fmla="*/ 11584 h 32178"/>
                <a:gd name="connsiteX44" fmla="*/ 3238 w 32178"/>
                <a:gd name="connsiteY44" fmla="*/ 11142 h 32178"/>
                <a:gd name="connsiteX45" fmla="*/ 3681 w 32178"/>
                <a:gd name="connsiteY45" fmla="*/ 9895 h 32178"/>
                <a:gd name="connsiteX46" fmla="*/ 3681 w 32178"/>
                <a:gd name="connsiteY46" fmla="*/ 9734 h 32178"/>
                <a:gd name="connsiteX47" fmla="*/ 3761 w 32178"/>
                <a:gd name="connsiteY47" fmla="*/ 9654 h 32178"/>
                <a:gd name="connsiteX48" fmla="*/ 3841 w 32178"/>
                <a:gd name="connsiteY48" fmla="*/ 9372 h 32178"/>
                <a:gd name="connsiteX49" fmla="*/ 4203 w 32178"/>
                <a:gd name="connsiteY49" fmla="*/ 8648 h 32178"/>
                <a:gd name="connsiteX50" fmla="*/ 4364 w 32178"/>
                <a:gd name="connsiteY50" fmla="*/ 8487 h 32178"/>
                <a:gd name="connsiteX51" fmla="*/ 4646 w 32178"/>
                <a:gd name="connsiteY51" fmla="*/ 7964 h 32178"/>
                <a:gd name="connsiteX52" fmla="*/ 4726 w 32178"/>
                <a:gd name="connsiteY52" fmla="*/ 7964 h 32178"/>
                <a:gd name="connsiteX53" fmla="*/ 4807 w 32178"/>
                <a:gd name="connsiteY53" fmla="*/ 7884 h 32178"/>
                <a:gd name="connsiteX54" fmla="*/ 5169 w 32178"/>
                <a:gd name="connsiteY54" fmla="*/ 7361 h 32178"/>
                <a:gd name="connsiteX55" fmla="*/ 5330 w 32178"/>
                <a:gd name="connsiteY55" fmla="*/ 7200 h 32178"/>
                <a:gd name="connsiteX56" fmla="*/ 7301 w 32178"/>
                <a:gd name="connsiteY56" fmla="*/ 5349 h 32178"/>
                <a:gd name="connsiteX57" fmla="*/ 7381 w 32178"/>
                <a:gd name="connsiteY57" fmla="*/ 5269 h 32178"/>
                <a:gd name="connsiteX58" fmla="*/ 7542 w 32178"/>
                <a:gd name="connsiteY58" fmla="*/ 5189 h 32178"/>
                <a:gd name="connsiteX59" fmla="*/ 8708 w 32178"/>
                <a:gd name="connsiteY59" fmla="*/ 4465 h 32178"/>
                <a:gd name="connsiteX60" fmla="*/ 9754 w 32178"/>
                <a:gd name="connsiteY60" fmla="*/ 3942 h 32178"/>
                <a:gd name="connsiteX61" fmla="*/ 10036 w 32178"/>
                <a:gd name="connsiteY61" fmla="*/ 3861 h 32178"/>
                <a:gd name="connsiteX62" fmla="*/ 10197 w 32178"/>
                <a:gd name="connsiteY62" fmla="*/ 3781 h 32178"/>
                <a:gd name="connsiteX63" fmla="*/ 12610 w 32178"/>
                <a:gd name="connsiteY63" fmla="*/ 3178 h 32178"/>
                <a:gd name="connsiteX64" fmla="*/ 12972 w 32178"/>
                <a:gd name="connsiteY64" fmla="*/ 3097 h 32178"/>
                <a:gd name="connsiteX65" fmla="*/ 14219 w 32178"/>
                <a:gd name="connsiteY65" fmla="*/ 3017 h 32178"/>
                <a:gd name="connsiteX66" fmla="*/ 16511 w 32178"/>
                <a:gd name="connsiteY66" fmla="*/ 3097 h 32178"/>
                <a:gd name="connsiteX67" fmla="*/ 16592 w 32178"/>
                <a:gd name="connsiteY67" fmla="*/ 3097 h 32178"/>
                <a:gd name="connsiteX68" fmla="*/ 16753 w 32178"/>
                <a:gd name="connsiteY68" fmla="*/ 3178 h 32178"/>
                <a:gd name="connsiteX69" fmla="*/ 18281 w 32178"/>
                <a:gd name="connsiteY69" fmla="*/ 3459 h 32178"/>
                <a:gd name="connsiteX70" fmla="*/ 20775 w 32178"/>
                <a:gd name="connsiteY70" fmla="*/ 4183 h 32178"/>
                <a:gd name="connsiteX71" fmla="*/ 20936 w 32178"/>
                <a:gd name="connsiteY71" fmla="*/ 4263 h 32178"/>
                <a:gd name="connsiteX72" fmla="*/ 21016 w 32178"/>
                <a:gd name="connsiteY72" fmla="*/ 4344 h 32178"/>
                <a:gd name="connsiteX73" fmla="*/ 21298 w 32178"/>
                <a:gd name="connsiteY73" fmla="*/ 4424 h 32178"/>
                <a:gd name="connsiteX74" fmla="*/ 22344 w 32178"/>
                <a:gd name="connsiteY74" fmla="*/ 4947 h 32178"/>
                <a:gd name="connsiteX75" fmla="*/ 22505 w 32178"/>
                <a:gd name="connsiteY75" fmla="*/ 5028 h 32178"/>
                <a:gd name="connsiteX76" fmla="*/ 24556 w 32178"/>
                <a:gd name="connsiteY76" fmla="*/ 6275 h 32178"/>
                <a:gd name="connsiteX77" fmla="*/ 25159 w 32178"/>
                <a:gd name="connsiteY77" fmla="*/ 6717 h 32178"/>
                <a:gd name="connsiteX78" fmla="*/ 25240 w 32178"/>
                <a:gd name="connsiteY78" fmla="*/ 6797 h 32178"/>
                <a:gd name="connsiteX79" fmla="*/ 26044 w 32178"/>
                <a:gd name="connsiteY79" fmla="*/ 7320 h 32178"/>
                <a:gd name="connsiteX80" fmla="*/ 27734 w 32178"/>
                <a:gd name="connsiteY80" fmla="*/ 9090 h 32178"/>
                <a:gd name="connsiteX81" fmla="*/ 28699 w 32178"/>
                <a:gd name="connsiteY81" fmla="*/ 10136 h 32178"/>
                <a:gd name="connsiteX82" fmla="*/ 28980 w 32178"/>
                <a:gd name="connsiteY82" fmla="*/ 10498 h 32178"/>
                <a:gd name="connsiteX83" fmla="*/ 30026 w 32178"/>
                <a:gd name="connsiteY83" fmla="*/ 12188 h 32178"/>
                <a:gd name="connsiteX84" fmla="*/ 30389 w 32178"/>
                <a:gd name="connsiteY84" fmla="*/ 12791 h 32178"/>
                <a:gd name="connsiteX85" fmla="*/ 30912 w 32178"/>
                <a:gd name="connsiteY85" fmla="*/ 13836 h 32178"/>
                <a:gd name="connsiteX86" fmla="*/ 30992 w 32178"/>
                <a:gd name="connsiteY86" fmla="*/ 14118 h 32178"/>
                <a:gd name="connsiteX87" fmla="*/ 31153 w 32178"/>
                <a:gd name="connsiteY87" fmla="*/ 14641 h 32178"/>
                <a:gd name="connsiteX88" fmla="*/ 31957 w 32178"/>
                <a:gd name="connsiteY88" fmla="*/ 17296 h 32178"/>
                <a:gd name="connsiteX89" fmla="*/ 32158 w 32178"/>
                <a:gd name="connsiteY89" fmla="*/ 18382 h 3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32178" h="32178">
                  <a:moveTo>
                    <a:pt x="32158" y="18382"/>
                  </a:moveTo>
                  <a:cubicBezTo>
                    <a:pt x="32158" y="18382"/>
                    <a:pt x="32158" y="18382"/>
                    <a:pt x="32158" y="18462"/>
                  </a:cubicBezTo>
                  <a:cubicBezTo>
                    <a:pt x="32158" y="18543"/>
                    <a:pt x="32158" y="18623"/>
                    <a:pt x="32158" y="18623"/>
                  </a:cubicBezTo>
                  <a:lnTo>
                    <a:pt x="32158" y="19669"/>
                  </a:lnTo>
                  <a:cubicBezTo>
                    <a:pt x="32158" y="21358"/>
                    <a:pt x="31796" y="23048"/>
                    <a:pt x="30912" y="24455"/>
                  </a:cubicBezTo>
                  <a:cubicBezTo>
                    <a:pt x="30630" y="24898"/>
                    <a:pt x="30389" y="25421"/>
                    <a:pt x="30107" y="25783"/>
                  </a:cubicBezTo>
                  <a:cubicBezTo>
                    <a:pt x="30107" y="25863"/>
                    <a:pt x="30107" y="25863"/>
                    <a:pt x="30107" y="25863"/>
                  </a:cubicBezTo>
                  <a:lnTo>
                    <a:pt x="30026" y="25863"/>
                  </a:lnTo>
                  <a:lnTo>
                    <a:pt x="30026" y="25944"/>
                  </a:lnTo>
                  <a:cubicBezTo>
                    <a:pt x="29946" y="26024"/>
                    <a:pt x="29664" y="26306"/>
                    <a:pt x="29584" y="26386"/>
                  </a:cubicBezTo>
                  <a:cubicBezTo>
                    <a:pt x="29222" y="26748"/>
                    <a:pt x="28780" y="27110"/>
                    <a:pt x="28418" y="27432"/>
                  </a:cubicBezTo>
                  <a:cubicBezTo>
                    <a:pt x="28337" y="27512"/>
                    <a:pt x="28337" y="27512"/>
                    <a:pt x="28337" y="27593"/>
                  </a:cubicBezTo>
                  <a:cubicBezTo>
                    <a:pt x="28257" y="27673"/>
                    <a:pt x="28257" y="27673"/>
                    <a:pt x="28176" y="27754"/>
                  </a:cubicBezTo>
                  <a:cubicBezTo>
                    <a:pt x="28015" y="27834"/>
                    <a:pt x="27734" y="27914"/>
                    <a:pt x="27573" y="28116"/>
                  </a:cubicBezTo>
                  <a:cubicBezTo>
                    <a:pt x="27130" y="28397"/>
                    <a:pt x="26688" y="28639"/>
                    <a:pt x="26246" y="28920"/>
                  </a:cubicBezTo>
                  <a:cubicBezTo>
                    <a:pt x="26084" y="29001"/>
                    <a:pt x="25803" y="29202"/>
                    <a:pt x="25521" y="29282"/>
                  </a:cubicBezTo>
                  <a:cubicBezTo>
                    <a:pt x="25441" y="29282"/>
                    <a:pt x="25441" y="29363"/>
                    <a:pt x="25361" y="29363"/>
                  </a:cubicBezTo>
                  <a:cubicBezTo>
                    <a:pt x="24838" y="29443"/>
                    <a:pt x="24395" y="29644"/>
                    <a:pt x="23832" y="29805"/>
                  </a:cubicBezTo>
                  <a:cubicBezTo>
                    <a:pt x="23550" y="29885"/>
                    <a:pt x="23229" y="29885"/>
                    <a:pt x="22947" y="29966"/>
                  </a:cubicBezTo>
                  <a:cubicBezTo>
                    <a:pt x="22947" y="29966"/>
                    <a:pt x="22867" y="29966"/>
                    <a:pt x="22786" y="29966"/>
                  </a:cubicBezTo>
                  <a:lnTo>
                    <a:pt x="22706" y="29966"/>
                  </a:lnTo>
                  <a:cubicBezTo>
                    <a:pt x="21660" y="30046"/>
                    <a:pt x="20654" y="30127"/>
                    <a:pt x="19689" y="30046"/>
                  </a:cubicBezTo>
                  <a:cubicBezTo>
                    <a:pt x="19327" y="30046"/>
                    <a:pt x="18965" y="29966"/>
                    <a:pt x="18643" y="29966"/>
                  </a:cubicBezTo>
                  <a:cubicBezTo>
                    <a:pt x="18362" y="29966"/>
                    <a:pt x="17678" y="29885"/>
                    <a:pt x="17477" y="29805"/>
                  </a:cubicBezTo>
                  <a:cubicBezTo>
                    <a:pt x="16592" y="29644"/>
                    <a:pt x="15627" y="29363"/>
                    <a:pt x="14742" y="29081"/>
                  </a:cubicBezTo>
                  <a:cubicBezTo>
                    <a:pt x="14661" y="29001"/>
                    <a:pt x="14299" y="28920"/>
                    <a:pt x="14018" y="28800"/>
                  </a:cubicBezTo>
                  <a:cubicBezTo>
                    <a:pt x="13857" y="28719"/>
                    <a:pt x="13736" y="28719"/>
                    <a:pt x="13736" y="28719"/>
                  </a:cubicBezTo>
                  <a:cubicBezTo>
                    <a:pt x="13454" y="28558"/>
                    <a:pt x="12932" y="28277"/>
                    <a:pt x="12851" y="28196"/>
                  </a:cubicBezTo>
                  <a:cubicBezTo>
                    <a:pt x="11966" y="27754"/>
                    <a:pt x="11242" y="27311"/>
                    <a:pt x="10438" y="26789"/>
                  </a:cubicBezTo>
                  <a:cubicBezTo>
                    <a:pt x="10358" y="26708"/>
                    <a:pt x="10156" y="26628"/>
                    <a:pt x="9995" y="26507"/>
                  </a:cubicBezTo>
                  <a:cubicBezTo>
                    <a:pt x="9835" y="26346"/>
                    <a:pt x="9633" y="26145"/>
                    <a:pt x="9392" y="25984"/>
                  </a:cubicBezTo>
                  <a:cubicBezTo>
                    <a:pt x="9231" y="25823"/>
                    <a:pt x="9030" y="25702"/>
                    <a:pt x="8869" y="25541"/>
                  </a:cubicBezTo>
                  <a:lnTo>
                    <a:pt x="7099" y="23772"/>
                  </a:lnTo>
                  <a:cubicBezTo>
                    <a:pt x="7019" y="23691"/>
                    <a:pt x="6738" y="23329"/>
                    <a:pt x="6576" y="23048"/>
                  </a:cubicBezTo>
                  <a:cubicBezTo>
                    <a:pt x="6576" y="23048"/>
                    <a:pt x="6054" y="22324"/>
                    <a:pt x="5973" y="22163"/>
                  </a:cubicBezTo>
                  <a:cubicBezTo>
                    <a:pt x="5370" y="21278"/>
                    <a:pt x="4807" y="20393"/>
                    <a:pt x="4364" y="19427"/>
                  </a:cubicBezTo>
                  <a:cubicBezTo>
                    <a:pt x="4284" y="19347"/>
                    <a:pt x="4284" y="19146"/>
                    <a:pt x="4203" y="19066"/>
                  </a:cubicBezTo>
                  <a:lnTo>
                    <a:pt x="4123" y="18985"/>
                  </a:lnTo>
                  <a:cubicBezTo>
                    <a:pt x="4042" y="18462"/>
                    <a:pt x="3761" y="18100"/>
                    <a:pt x="3681" y="17577"/>
                  </a:cubicBezTo>
                  <a:cubicBezTo>
                    <a:pt x="3681" y="17497"/>
                    <a:pt x="3600" y="17296"/>
                    <a:pt x="3600" y="17216"/>
                  </a:cubicBezTo>
                  <a:cubicBezTo>
                    <a:pt x="3439" y="16612"/>
                    <a:pt x="3238" y="15968"/>
                    <a:pt x="3158" y="15245"/>
                  </a:cubicBezTo>
                  <a:cubicBezTo>
                    <a:pt x="3158" y="15164"/>
                    <a:pt x="3077" y="14722"/>
                    <a:pt x="3077" y="14440"/>
                  </a:cubicBezTo>
                  <a:cubicBezTo>
                    <a:pt x="2997" y="13917"/>
                    <a:pt x="2997" y="13475"/>
                    <a:pt x="3077" y="12911"/>
                  </a:cubicBezTo>
                  <a:cubicBezTo>
                    <a:pt x="3077" y="12469"/>
                    <a:pt x="3077" y="12027"/>
                    <a:pt x="3158" y="11584"/>
                  </a:cubicBezTo>
                  <a:cubicBezTo>
                    <a:pt x="3158" y="11423"/>
                    <a:pt x="3238" y="11222"/>
                    <a:pt x="3238" y="11142"/>
                  </a:cubicBezTo>
                  <a:cubicBezTo>
                    <a:pt x="3399" y="10699"/>
                    <a:pt x="3520" y="10337"/>
                    <a:pt x="3681" y="9895"/>
                  </a:cubicBezTo>
                  <a:cubicBezTo>
                    <a:pt x="3681" y="9814"/>
                    <a:pt x="3681" y="9814"/>
                    <a:pt x="3681" y="9734"/>
                  </a:cubicBezTo>
                  <a:lnTo>
                    <a:pt x="3761" y="9654"/>
                  </a:lnTo>
                  <a:cubicBezTo>
                    <a:pt x="3761" y="9573"/>
                    <a:pt x="3761" y="9573"/>
                    <a:pt x="3841" y="9372"/>
                  </a:cubicBezTo>
                  <a:cubicBezTo>
                    <a:pt x="3922" y="9211"/>
                    <a:pt x="4123" y="8929"/>
                    <a:pt x="4203" y="8648"/>
                  </a:cubicBezTo>
                  <a:cubicBezTo>
                    <a:pt x="4284" y="8567"/>
                    <a:pt x="4284" y="8567"/>
                    <a:pt x="4364" y="8487"/>
                  </a:cubicBezTo>
                  <a:cubicBezTo>
                    <a:pt x="4445" y="8326"/>
                    <a:pt x="4525" y="8125"/>
                    <a:pt x="4646" y="7964"/>
                  </a:cubicBezTo>
                  <a:lnTo>
                    <a:pt x="4726" y="7964"/>
                  </a:lnTo>
                  <a:lnTo>
                    <a:pt x="4807" y="7884"/>
                  </a:lnTo>
                  <a:cubicBezTo>
                    <a:pt x="4887" y="7723"/>
                    <a:pt x="5088" y="7522"/>
                    <a:pt x="5169" y="7361"/>
                  </a:cubicBezTo>
                  <a:cubicBezTo>
                    <a:pt x="5249" y="7280"/>
                    <a:pt x="5330" y="7200"/>
                    <a:pt x="5330" y="7200"/>
                  </a:cubicBezTo>
                  <a:cubicBezTo>
                    <a:pt x="5933" y="6476"/>
                    <a:pt x="6576" y="5953"/>
                    <a:pt x="7301" y="5349"/>
                  </a:cubicBezTo>
                  <a:cubicBezTo>
                    <a:pt x="7301" y="5269"/>
                    <a:pt x="7381" y="5269"/>
                    <a:pt x="7381" y="5269"/>
                  </a:cubicBezTo>
                  <a:cubicBezTo>
                    <a:pt x="7461" y="5189"/>
                    <a:pt x="7542" y="5189"/>
                    <a:pt x="7542" y="5189"/>
                  </a:cubicBezTo>
                  <a:cubicBezTo>
                    <a:pt x="7984" y="4907"/>
                    <a:pt x="8347" y="4666"/>
                    <a:pt x="8708" y="4465"/>
                  </a:cubicBezTo>
                  <a:cubicBezTo>
                    <a:pt x="9070" y="4304"/>
                    <a:pt x="9432" y="4103"/>
                    <a:pt x="9754" y="3942"/>
                  </a:cubicBezTo>
                  <a:cubicBezTo>
                    <a:pt x="9835" y="3942"/>
                    <a:pt x="10036" y="3861"/>
                    <a:pt x="10036" y="3861"/>
                  </a:cubicBezTo>
                  <a:cubicBezTo>
                    <a:pt x="10116" y="3781"/>
                    <a:pt x="10116" y="3781"/>
                    <a:pt x="10197" y="3781"/>
                  </a:cubicBezTo>
                  <a:cubicBezTo>
                    <a:pt x="11001" y="3499"/>
                    <a:pt x="11806" y="3338"/>
                    <a:pt x="12610" y="3178"/>
                  </a:cubicBezTo>
                  <a:cubicBezTo>
                    <a:pt x="12771" y="3097"/>
                    <a:pt x="12891" y="3097"/>
                    <a:pt x="12972" y="3097"/>
                  </a:cubicBezTo>
                  <a:cubicBezTo>
                    <a:pt x="13414" y="3178"/>
                    <a:pt x="13777" y="3097"/>
                    <a:pt x="14219" y="3017"/>
                  </a:cubicBezTo>
                  <a:cubicBezTo>
                    <a:pt x="14943" y="3017"/>
                    <a:pt x="15828" y="3097"/>
                    <a:pt x="16511" y="3097"/>
                  </a:cubicBezTo>
                  <a:cubicBezTo>
                    <a:pt x="16511" y="3097"/>
                    <a:pt x="16511" y="3097"/>
                    <a:pt x="16592" y="3097"/>
                  </a:cubicBezTo>
                  <a:cubicBezTo>
                    <a:pt x="16672" y="3097"/>
                    <a:pt x="16672" y="3178"/>
                    <a:pt x="16753" y="3178"/>
                  </a:cubicBezTo>
                  <a:cubicBezTo>
                    <a:pt x="17276" y="3258"/>
                    <a:pt x="17839" y="3338"/>
                    <a:pt x="18281" y="3459"/>
                  </a:cubicBezTo>
                  <a:cubicBezTo>
                    <a:pt x="19166" y="3620"/>
                    <a:pt x="19971" y="3902"/>
                    <a:pt x="20775" y="4183"/>
                  </a:cubicBezTo>
                  <a:cubicBezTo>
                    <a:pt x="20775" y="4183"/>
                    <a:pt x="20856" y="4263"/>
                    <a:pt x="20936" y="4263"/>
                  </a:cubicBezTo>
                  <a:cubicBezTo>
                    <a:pt x="20936" y="4263"/>
                    <a:pt x="21016" y="4263"/>
                    <a:pt x="21016" y="4344"/>
                  </a:cubicBezTo>
                  <a:cubicBezTo>
                    <a:pt x="21097" y="4344"/>
                    <a:pt x="21298" y="4424"/>
                    <a:pt x="21298" y="4424"/>
                  </a:cubicBezTo>
                  <a:cubicBezTo>
                    <a:pt x="21660" y="4585"/>
                    <a:pt x="22022" y="4786"/>
                    <a:pt x="22344" y="4947"/>
                  </a:cubicBezTo>
                  <a:cubicBezTo>
                    <a:pt x="22425" y="4947"/>
                    <a:pt x="22425" y="5028"/>
                    <a:pt x="22505" y="5028"/>
                  </a:cubicBezTo>
                  <a:cubicBezTo>
                    <a:pt x="23229" y="5390"/>
                    <a:pt x="23913" y="5752"/>
                    <a:pt x="24556" y="6275"/>
                  </a:cubicBezTo>
                  <a:cubicBezTo>
                    <a:pt x="24838" y="6355"/>
                    <a:pt x="24998" y="6556"/>
                    <a:pt x="25159" y="6717"/>
                  </a:cubicBezTo>
                  <a:cubicBezTo>
                    <a:pt x="25159" y="6717"/>
                    <a:pt x="25159" y="6717"/>
                    <a:pt x="25240" y="6797"/>
                  </a:cubicBezTo>
                  <a:cubicBezTo>
                    <a:pt x="25521" y="6958"/>
                    <a:pt x="25843" y="7240"/>
                    <a:pt x="26044" y="7320"/>
                  </a:cubicBezTo>
                  <a:cubicBezTo>
                    <a:pt x="26648" y="7924"/>
                    <a:pt x="27211" y="8487"/>
                    <a:pt x="27734" y="9090"/>
                  </a:cubicBezTo>
                  <a:cubicBezTo>
                    <a:pt x="28096" y="9372"/>
                    <a:pt x="28337" y="9814"/>
                    <a:pt x="28699" y="10136"/>
                  </a:cubicBezTo>
                  <a:cubicBezTo>
                    <a:pt x="28860" y="10217"/>
                    <a:pt x="28860" y="10418"/>
                    <a:pt x="28980" y="10498"/>
                  </a:cubicBezTo>
                  <a:cubicBezTo>
                    <a:pt x="29343" y="11102"/>
                    <a:pt x="29705" y="11665"/>
                    <a:pt x="30026" y="12188"/>
                  </a:cubicBezTo>
                  <a:cubicBezTo>
                    <a:pt x="30107" y="12348"/>
                    <a:pt x="30308" y="12630"/>
                    <a:pt x="30389" y="12791"/>
                  </a:cubicBezTo>
                  <a:cubicBezTo>
                    <a:pt x="30549" y="13153"/>
                    <a:pt x="30750" y="13515"/>
                    <a:pt x="30912" y="13836"/>
                  </a:cubicBezTo>
                  <a:cubicBezTo>
                    <a:pt x="30912" y="13836"/>
                    <a:pt x="30992" y="13997"/>
                    <a:pt x="30992" y="14118"/>
                  </a:cubicBezTo>
                  <a:cubicBezTo>
                    <a:pt x="30992" y="14279"/>
                    <a:pt x="31153" y="14561"/>
                    <a:pt x="31153" y="14641"/>
                  </a:cubicBezTo>
                  <a:cubicBezTo>
                    <a:pt x="31514" y="15526"/>
                    <a:pt x="31676" y="16411"/>
                    <a:pt x="31957" y="17296"/>
                  </a:cubicBezTo>
                  <a:cubicBezTo>
                    <a:pt x="31997" y="17497"/>
                    <a:pt x="32078" y="18020"/>
                    <a:pt x="32158" y="1838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3" name="任意多边形: 形状 102"/>
            <p:cNvSpPr/>
            <p:nvPr/>
          </p:nvSpPr>
          <p:spPr>
            <a:xfrm>
              <a:off x="6097827" y="2720260"/>
              <a:ext cx="4022" cy="4022"/>
            </a:xfrm>
            <a:custGeom>
              <a:avLst/>
              <a:gdLst>
                <a:gd name="connsiteX0" fmla="*/ 3017 w 4022"/>
                <a:gd name="connsiteY0" fmla="*/ 4293 h 4022"/>
                <a:gd name="connsiteX1" fmla="*/ 3097 w 4022"/>
                <a:gd name="connsiteY1" fmla="*/ 4172 h 4022"/>
                <a:gd name="connsiteX2" fmla="*/ 3017 w 4022"/>
                <a:gd name="connsiteY2" fmla="*/ 4293 h 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2" h="4022">
                  <a:moveTo>
                    <a:pt x="3017" y="4293"/>
                  </a:moveTo>
                  <a:cubicBezTo>
                    <a:pt x="3056" y="4253"/>
                    <a:pt x="3056" y="4213"/>
                    <a:pt x="3097" y="4172"/>
                  </a:cubicBezTo>
                  <a:cubicBezTo>
                    <a:pt x="3700" y="2966"/>
                    <a:pt x="3338" y="2282"/>
                    <a:pt x="3017" y="429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4" name="任意多边形: 形状 103"/>
            <p:cNvSpPr/>
            <p:nvPr/>
          </p:nvSpPr>
          <p:spPr>
            <a:xfrm>
              <a:off x="6096178" y="2723064"/>
              <a:ext cx="4022" cy="4022"/>
            </a:xfrm>
            <a:custGeom>
              <a:avLst/>
              <a:gdLst>
                <a:gd name="connsiteX0" fmla="*/ 3660 w 4022"/>
                <a:gd name="connsiteY0" fmla="*/ 3258 h 4022"/>
                <a:gd name="connsiteX1" fmla="*/ 3781 w 4022"/>
                <a:gd name="connsiteY1" fmla="*/ 3017 h 4022"/>
                <a:gd name="connsiteX2" fmla="*/ 3017 w 4022"/>
                <a:gd name="connsiteY2" fmla="*/ 4022 h 4022"/>
                <a:gd name="connsiteX3" fmla="*/ 3338 w 4022"/>
                <a:gd name="connsiteY3" fmla="*/ 3701 h 4022"/>
                <a:gd name="connsiteX4" fmla="*/ 3660 w 4022"/>
                <a:gd name="connsiteY4" fmla="*/ 3258 h 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22" h="4022">
                  <a:moveTo>
                    <a:pt x="3660" y="3258"/>
                  </a:moveTo>
                  <a:cubicBezTo>
                    <a:pt x="3700" y="3178"/>
                    <a:pt x="3740" y="3097"/>
                    <a:pt x="3781" y="3017"/>
                  </a:cubicBezTo>
                  <a:cubicBezTo>
                    <a:pt x="3499" y="3138"/>
                    <a:pt x="3097" y="3540"/>
                    <a:pt x="3017" y="4022"/>
                  </a:cubicBezTo>
                  <a:cubicBezTo>
                    <a:pt x="3138" y="3902"/>
                    <a:pt x="3218" y="3821"/>
                    <a:pt x="3338" y="3701"/>
                  </a:cubicBezTo>
                  <a:cubicBezTo>
                    <a:pt x="3499" y="3499"/>
                    <a:pt x="3660" y="3299"/>
                    <a:pt x="3660" y="325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5" name="任意多边形: 形状 104"/>
            <p:cNvSpPr/>
            <p:nvPr/>
          </p:nvSpPr>
          <p:spPr>
            <a:xfrm>
              <a:off x="6094488" y="2724379"/>
              <a:ext cx="4022" cy="4022"/>
            </a:xfrm>
            <a:custGeom>
              <a:avLst/>
              <a:gdLst>
                <a:gd name="connsiteX0" fmla="*/ 3701 w 4022"/>
                <a:gd name="connsiteY0" fmla="*/ 3431 h 4022"/>
                <a:gd name="connsiteX1" fmla="*/ 3821 w 4022"/>
                <a:gd name="connsiteY1" fmla="*/ 3391 h 4022"/>
                <a:gd name="connsiteX2" fmla="*/ 4304 w 4022"/>
                <a:gd name="connsiteY2" fmla="*/ 3110 h 4022"/>
                <a:gd name="connsiteX3" fmla="*/ 4384 w 4022"/>
                <a:gd name="connsiteY3" fmla="*/ 3029 h 4022"/>
                <a:gd name="connsiteX4" fmla="*/ 3017 w 4022"/>
                <a:gd name="connsiteY4" fmla="*/ 3512 h 4022"/>
                <a:gd name="connsiteX5" fmla="*/ 3258 w 4022"/>
                <a:gd name="connsiteY5" fmla="*/ 3512 h 4022"/>
                <a:gd name="connsiteX6" fmla="*/ 3701 w 4022"/>
                <a:gd name="connsiteY6" fmla="*/ 3431 h 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22" h="4022">
                  <a:moveTo>
                    <a:pt x="3701" y="3431"/>
                  </a:moveTo>
                  <a:cubicBezTo>
                    <a:pt x="3741" y="3431"/>
                    <a:pt x="3781" y="3391"/>
                    <a:pt x="3821" y="3391"/>
                  </a:cubicBezTo>
                  <a:cubicBezTo>
                    <a:pt x="3982" y="3270"/>
                    <a:pt x="4143" y="3190"/>
                    <a:pt x="4304" y="3110"/>
                  </a:cubicBezTo>
                  <a:cubicBezTo>
                    <a:pt x="4344" y="3070"/>
                    <a:pt x="4344" y="3070"/>
                    <a:pt x="4384" y="3029"/>
                  </a:cubicBezTo>
                  <a:cubicBezTo>
                    <a:pt x="3499" y="2949"/>
                    <a:pt x="3097" y="3270"/>
                    <a:pt x="3017" y="3512"/>
                  </a:cubicBezTo>
                  <a:cubicBezTo>
                    <a:pt x="3097" y="3512"/>
                    <a:pt x="3178" y="3512"/>
                    <a:pt x="3258" y="3512"/>
                  </a:cubicBezTo>
                  <a:cubicBezTo>
                    <a:pt x="3419" y="3512"/>
                    <a:pt x="3580" y="3472"/>
                    <a:pt x="3701" y="343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 userDrawn="1"/>
        </p:nvGrpSpPr>
        <p:grpSpPr>
          <a:xfrm rot="20859484">
            <a:off x="1563974" y="5728080"/>
            <a:ext cx="602394" cy="676214"/>
            <a:chOff x="10049296" y="644840"/>
            <a:chExt cx="602394" cy="676214"/>
          </a:xfrm>
        </p:grpSpPr>
        <p:sp>
          <p:nvSpPr>
            <p:cNvPr id="164" name="任意多边形: 形状 163"/>
            <p:cNvSpPr/>
            <p:nvPr userDrawn="1"/>
          </p:nvSpPr>
          <p:spPr>
            <a:xfrm flipH="1">
              <a:off x="10444011" y="1179192"/>
              <a:ext cx="141862" cy="141862"/>
            </a:xfrm>
            <a:custGeom>
              <a:avLst/>
              <a:gdLst>
                <a:gd name="connsiteX0" fmla="*/ 94957 w 127747"/>
                <a:gd name="connsiteY0" fmla="*/ 120593 h 127747"/>
                <a:gd name="connsiteX1" fmla="*/ 40967 w 127747"/>
                <a:gd name="connsiteY1" fmla="*/ 123080 h 127747"/>
                <a:gd name="connsiteX2" fmla="*/ 33101 w 127747"/>
                <a:gd name="connsiteY2" fmla="*/ 13756 h 127747"/>
                <a:gd name="connsiteX3" fmla="*/ 98924 w 127747"/>
                <a:gd name="connsiteY3" fmla="*/ 14563 h 127747"/>
                <a:gd name="connsiteX4" fmla="*/ 71694 w 127747"/>
                <a:gd name="connsiteY4" fmla="*/ 33590 h 127747"/>
                <a:gd name="connsiteX5" fmla="*/ 69677 w 127747"/>
                <a:gd name="connsiteY5" fmla="*/ 34599 h 127747"/>
                <a:gd name="connsiteX6" fmla="*/ 57373 w 127747"/>
                <a:gd name="connsiteY6" fmla="*/ 72251 h 127747"/>
                <a:gd name="connsiteX7" fmla="*/ 89310 w 127747"/>
                <a:gd name="connsiteY7" fmla="*/ 89665 h 127747"/>
                <a:gd name="connsiteX8" fmla="*/ 114590 w 127747"/>
                <a:gd name="connsiteY8" fmla="*/ 77764 h 127747"/>
                <a:gd name="connsiteX9" fmla="*/ 126356 w 127747"/>
                <a:gd name="connsiteY9" fmla="*/ 70435 h 127747"/>
                <a:gd name="connsiteX10" fmla="*/ 94957 w 127747"/>
                <a:gd name="connsiteY10" fmla="*/ 120593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747" h="127747">
                  <a:moveTo>
                    <a:pt x="94957" y="120593"/>
                  </a:moveTo>
                  <a:cubicBezTo>
                    <a:pt x="78216" y="129468"/>
                    <a:pt x="58449" y="130275"/>
                    <a:pt x="40967" y="123080"/>
                  </a:cubicBezTo>
                  <a:cubicBezTo>
                    <a:pt x="-3072" y="105061"/>
                    <a:pt x="-7711" y="38566"/>
                    <a:pt x="33101" y="13756"/>
                  </a:cubicBezTo>
                  <a:cubicBezTo>
                    <a:pt x="53406" y="1452"/>
                    <a:pt x="79157" y="2595"/>
                    <a:pt x="98924" y="14563"/>
                  </a:cubicBezTo>
                  <a:cubicBezTo>
                    <a:pt x="89915" y="20883"/>
                    <a:pt x="80771" y="27203"/>
                    <a:pt x="71694" y="33590"/>
                  </a:cubicBezTo>
                  <a:cubicBezTo>
                    <a:pt x="70954" y="33859"/>
                    <a:pt x="70282" y="34128"/>
                    <a:pt x="69677" y="34599"/>
                  </a:cubicBezTo>
                  <a:cubicBezTo>
                    <a:pt x="58516" y="43810"/>
                    <a:pt x="52263" y="58198"/>
                    <a:pt x="57373" y="72251"/>
                  </a:cubicBezTo>
                  <a:cubicBezTo>
                    <a:pt x="62214" y="85294"/>
                    <a:pt x="76199" y="91211"/>
                    <a:pt x="89310" y="89665"/>
                  </a:cubicBezTo>
                  <a:cubicBezTo>
                    <a:pt x="98655" y="88589"/>
                    <a:pt x="107262" y="83546"/>
                    <a:pt x="114590" y="77764"/>
                  </a:cubicBezTo>
                  <a:cubicBezTo>
                    <a:pt x="118557" y="75411"/>
                    <a:pt x="122457" y="72923"/>
                    <a:pt x="126356" y="70435"/>
                  </a:cubicBezTo>
                  <a:cubicBezTo>
                    <a:pt x="125012" y="91211"/>
                    <a:pt x="114052" y="110507"/>
                    <a:pt x="94957" y="120593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5" name="组合 164"/>
            <p:cNvGrpSpPr/>
            <p:nvPr userDrawn="1"/>
          </p:nvGrpSpPr>
          <p:grpSpPr>
            <a:xfrm flipH="1">
              <a:off x="10049296" y="644840"/>
              <a:ext cx="602394" cy="314403"/>
              <a:chOff x="9873310" y="437803"/>
              <a:chExt cx="602394" cy="314403"/>
            </a:xfrm>
          </p:grpSpPr>
          <p:sp>
            <p:nvSpPr>
              <p:cNvPr id="166" name="任意多边形: 形状 165"/>
              <p:cNvSpPr/>
              <p:nvPr/>
            </p:nvSpPr>
            <p:spPr>
              <a:xfrm flipH="1">
                <a:off x="10311442" y="437803"/>
                <a:ext cx="164262" cy="253859"/>
              </a:xfrm>
              <a:custGeom>
                <a:avLst/>
                <a:gdLst>
                  <a:gd name="connsiteX0" fmla="*/ 89394 w 147917"/>
                  <a:gd name="connsiteY0" fmla="*/ 201639 h 228600"/>
                  <a:gd name="connsiteX1" fmla="*/ 32043 w 147917"/>
                  <a:gd name="connsiteY1" fmla="*/ 179518 h 228600"/>
                  <a:gd name="connsiteX2" fmla="*/ 30160 w 147917"/>
                  <a:gd name="connsiteY2" fmla="*/ 163449 h 228600"/>
                  <a:gd name="connsiteX3" fmla="*/ 40783 w 147917"/>
                  <a:gd name="connsiteY3" fmla="*/ 135076 h 228600"/>
                  <a:gd name="connsiteX4" fmla="*/ 48919 w 147917"/>
                  <a:gd name="connsiteY4" fmla="*/ 113426 h 228600"/>
                  <a:gd name="connsiteX5" fmla="*/ 67341 w 147917"/>
                  <a:gd name="connsiteY5" fmla="*/ 121091 h 228600"/>
                  <a:gd name="connsiteX6" fmla="*/ 78569 w 147917"/>
                  <a:gd name="connsiteY6" fmla="*/ 126268 h 228600"/>
                  <a:gd name="connsiteX7" fmla="*/ 80519 w 147917"/>
                  <a:gd name="connsiteY7" fmla="*/ 127209 h 228600"/>
                  <a:gd name="connsiteX8" fmla="*/ 82267 w 147917"/>
                  <a:gd name="connsiteY8" fmla="*/ 128083 h 228600"/>
                  <a:gd name="connsiteX9" fmla="*/ 88722 w 147917"/>
                  <a:gd name="connsiteY9" fmla="*/ 131311 h 228600"/>
                  <a:gd name="connsiteX10" fmla="*/ 97463 w 147917"/>
                  <a:gd name="connsiteY10" fmla="*/ 132992 h 228600"/>
                  <a:gd name="connsiteX11" fmla="*/ 104589 w 147917"/>
                  <a:gd name="connsiteY11" fmla="*/ 128151 h 228600"/>
                  <a:gd name="connsiteX12" fmla="*/ 101362 w 147917"/>
                  <a:gd name="connsiteY12" fmla="*/ 112283 h 228600"/>
                  <a:gd name="connsiteX13" fmla="*/ 56919 w 147917"/>
                  <a:gd name="connsiteY13" fmla="*/ 92180 h 228600"/>
                  <a:gd name="connsiteX14" fmla="*/ 80385 w 147917"/>
                  <a:gd name="connsiteY14" fmla="*/ 29584 h 228600"/>
                  <a:gd name="connsiteX15" fmla="*/ 101228 w 147917"/>
                  <a:gd name="connsiteY15" fmla="*/ 35904 h 228600"/>
                  <a:gd name="connsiteX16" fmla="*/ 115549 w 147917"/>
                  <a:gd name="connsiteY16" fmla="*/ 41552 h 228600"/>
                  <a:gd name="connsiteX17" fmla="*/ 128324 w 147917"/>
                  <a:gd name="connsiteY17" fmla="*/ 47536 h 228600"/>
                  <a:gd name="connsiteX18" fmla="*/ 144191 w 147917"/>
                  <a:gd name="connsiteY18" fmla="*/ 44308 h 228600"/>
                  <a:gd name="connsiteX19" fmla="*/ 140964 w 147917"/>
                  <a:gd name="connsiteY19" fmla="*/ 28441 h 228600"/>
                  <a:gd name="connsiteX20" fmla="*/ 78166 w 147917"/>
                  <a:gd name="connsiteY20" fmla="*/ 5446 h 228600"/>
                  <a:gd name="connsiteX21" fmla="*/ 74334 w 147917"/>
                  <a:gd name="connsiteY21" fmla="*/ 5110 h 228600"/>
                  <a:gd name="connsiteX22" fmla="*/ 62366 w 147917"/>
                  <a:gd name="connsiteY22" fmla="*/ 12304 h 228600"/>
                  <a:gd name="connsiteX23" fmla="*/ 11401 w 147917"/>
                  <a:gd name="connsiteY23" fmla="*/ 148456 h 228600"/>
                  <a:gd name="connsiteX24" fmla="*/ 15906 w 147917"/>
                  <a:gd name="connsiteY24" fmla="*/ 196596 h 228600"/>
                  <a:gd name="connsiteX25" fmla="*/ 46498 w 147917"/>
                  <a:gd name="connsiteY25" fmla="*/ 209707 h 228600"/>
                  <a:gd name="connsiteX26" fmla="*/ 82402 w 147917"/>
                  <a:gd name="connsiteY26" fmla="*/ 223490 h 228600"/>
                  <a:gd name="connsiteX27" fmla="*/ 89394 w 147917"/>
                  <a:gd name="connsiteY27" fmla="*/ 20163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47917" h="228600">
                    <a:moveTo>
                      <a:pt x="89394" y="201639"/>
                    </a:moveTo>
                    <a:cubicBezTo>
                      <a:pt x="70568" y="194445"/>
                      <a:pt x="49994" y="188595"/>
                      <a:pt x="32043" y="179518"/>
                    </a:cubicBezTo>
                    <a:cubicBezTo>
                      <a:pt x="24983" y="175955"/>
                      <a:pt x="27874" y="169702"/>
                      <a:pt x="30160" y="163449"/>
                    </a:cubicBezTo>
                    <a:cubicBezTo>
                      <a:pt x="33522" y="153969"/>
                      <a:pt x="37220" y="144556"/>
                      <a:pt x="40783" y="135076"/>
                    </a:cubicBezTo>
                    <a:cubicBezTo>
                      <a:pt x="43472" y="127882"/>
                      <a:pt x="46162" y="120620"/>
                      <a:pt x="48919" y="113426"/>
                    </a:cubicBezTo>
                    <a:cubicBezTo>
                      <a:pt x="55104" y="115914"/>
                      <a:pt x="61223" y="118402"/>
                      <a:pt x="67341" y="121091"/>
                    </a:cubicBezTo>
                    <a:cubicBezTo>
                      <a:pt x="71106" y="122772"/>
                      <a:pt x="74871" y="124453"/>
                      <a:pt x="78569" y="126268"/>
                    </a:cubicBezTo>
                    <a:cubicBezTo>
                      <a:pt x="79242" y="126604"/>
                      <a:pt x="79914" y="126873"/>
                      <a:pt x="80519" y="127209"/>
                    </a:cubicBezTo>
                    <a:cubicBezTo>
                      <a:pt x="80654" y="127277"/>
                      <a:pt x="81931" y="127882"/>
                      <a:pt x="82267" y="128083"/>
                    </a:cubicBezTo>
                    <a:cubicBezTo>
                      <a:pt x="84419" y="129159"/>
                      <a:pt x="86570" y="130235"/>
                      <a:pt x="88722" y="131311"/>
                    </a:cubicBezTo>
                    <a:cubicBezTo>
                      <a:pt x="91546" y="132723"/>
                      <a:pt x="94235" y="133664"/>
                      <a:pt x="97463" y="132992"/>
                    </a:cubicBezTo>
                    <a:cubicBezTo>
                      <a:pt x="100152" y="132386"/>
                      <a:pt x="103177" y="130504"/>
                      <a:pt x="104589" y="128151"/>
                    </a:cubicBezTo>
                    <a:cubicBezTo>
                      <a:pt x="107481" y="123377"/>
                      <a:pt x="107077" y="115174"/>
                      <a:pt x="101362" y="112283"/>
                    </a:cubicBezTo>
                    <a:cubicBezTo>
                      <a:pt x="86839" y="104954"/>
                      <a:pt x="71980" y="98298"/>
                      <a:pt x="56919" y="92180"/>
                    </a:cubicBezTo>
                    <a:cubicBezTo>
                      <a:pt x="64719" y="71337"/>
                      <a:pt x="72518" y="50427"/>
                      <a:pt x="80385" y="29584"/>
                    </a:cubicBezTo>
                    <a:cubicBezTo>
                      <a:pt x="87377" y="31399"/>
                      <a:pt x="94370" y="33416"/>
                      <a:pt x="101228" y="35904"/>
                    </a:cubicBezTo>
                    <a:cubicBezTo>
                      <a:pt x="106069" y="37652"/>
                      <a:pt x="110842" y="39535"/>
                      <a:pt x="115549" y="41552"/>
                    </a:cubicBezTo>
                    <a:cubicBezTo>
                      <a:pt x="120928" y="43905"/>
                      <a:pt x="124020" y="45317"/>
                      <a:pt x="128324" y="47536"/>
                    </a:cubicBezTo>
                    <a:cubicBezTo>
                      <a:pt x="133635" y="50225"/>
                      <a:pt x="140762" y="50023"/>
                      <a:pt x="144191" y="44308"/>
                    </a:cubicBezTo>
                    <a:cubicBezTo>
                      <a:pt x="147082" y="39467"/>
                      <a:pt x="146679" y="31332"/>
                      <a:pt x="140964" y="28441"/>
                    </a:cubicBezTo>
                    <a:cubicBezTo>
                      <a:pt x="120995" y="18221"/>
                      <a:pt x="100085" y="10354"/>
                      <a:pt x="78166" y="5446"/>
                    </a:cubicBezTo>
                    <a:cubicBezTo>
                      <a:pt x="76888" y="5177"/>
                      <a:pt x="75611" y="5110"/>
                      <a:pt x="74334" y="5110"/>
                    </a:cubicBezTo>
                    <a:cubicBezTo>
                      <a:pt x="69560" y="4639"/>
                      <a:pt x="64517" y="6589"/>
                      <a:pt x="62366" y="12304"/>
                    </a:cubicBezTo>
                    <a:cubicBezTo>
                      <a:pt x="45355" y="57688"/>
                      <a:pt x="28412" y="103072"/>
                      <a:pt x="11401" y="148456"/>
                    </a:cubicBezTo>
                    <a:cubicBezTo>
                      <a:pt x="5350" y="164525"/>
                      <a:pt x="-970" y="184561"/>
                      <a:pt x="15906" y="196596"/>
                    </a:cubicBezTo>
                    <a:cubicBezTo>
                      <a:pt x="24714" y="202849"/>
                      <a:pt x="36547" y="205807"/>
                      <a:pt x="46498" y="209707"/>
                    </a:cubicBezTo>
                    <a:cubicBezTo>
                      <a:pt x="58466" y="214279"/>
                      <a:pt x="70434" y="218918"/>
                      <a:pt x="82402" y="223490"/>
                    </a:cubicBezTo>
                    <a:cubicBezTo>
                      <a:pt x="96050" y="228667"/>
                      <a:pt x="103110" y="206883"/>
                      <a:pt x="89394" y="2016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" name="任意多边形: 形状 166"/>
              <p:cNvSpPr/>
              <p:nvPr/>
            </p:nvSpPr>
            <p:spPr>
              <a:xfrm flipH="1">
                <a:off x="10240320" y="572501"/>
                <a:ext cx="67198" cy="44798"/>
              </a:xfrm>
              <a:custGeom>
                <a:avLst/>
                <a:gdLst>
                  <a:gd name="connsiteX0" fmla="*/ 12843 w 60511"/>
                  <a:gd name="connsiteY0" fmla="*/ 27363 h 40341"/>
                  <a:gd name="connsiteX1" fmla="*/ 46999 w 60511"/>
                  <a:gd name="connsiteY1" fmla="*/ 38524 h 40341"/>
                  <a:gd name="connsiteX2" fmla="*/ 61455 w 60511"/>
                  <a:gd name="connsiteY2" fmla="*/ 31195 h 40341"/>
                  <a:gd name="connsiteX3" fmla="*/ 54126 w 60511"/>
                  <a:gd name="connsiteY3" fmla="*/ 16740 h 40341"/>
                  <a:gd name="connsiteX4" fmla="*/ 19971 w 60511"/>
                  <a:gd name="connsiteY4" fmla="*/ 5579 h 40341"/>
                  <a:gd name="connsiteX5" fmla="*/ 5515 w 60511"/>
                  <a:gd name="connsiteY5" fmla="*/ 12907 h 40341"/>
                  <a:gd name="connsiteX6" fmla="*/ 12843 w 60511"/>
                  <a:gd name="connsiteY6" fmla="*/ 27363 h 4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11" h="40341">
                    <a:moveTo>
                      <a:pt x="12843" y="27363"/>
                    </a:moveTo>
                    <a:cubicBezTo>
                      <a:pt x="24206" y="31061"/>
                      <a:pt x="35569" y="34826"/>
                      <a:pt x="46999" y="38524"/>
                    </a:cubicBezTo>
                    <a:cubicBezTo>
                      <a:pt x="52714" y="40406"/>
                      <a:pt x="59774" y="37179"/>
                      <a:pt x="61455" y="31195"/>
                    </a:cubicBezTo>
                    <a:cubicBezTo>
                      <a:pt x="63136" y="25211"/>
                      <a:pt x="60244" y="18757"/>
                      <a:pt x="54126" y="16740"/>
                    </a:cubicBezTo>
                    <a:cubicBezTo>
                      <a:pt x="42763" y="13042"/>
                      <a:pt x="31400" y="9276"/>
                      <a:pt x="19971" y="5579"/>
                    </a:cubicBezTo>
                    <a:cubicBezTo>
                      <a:pt x="14256" y="3696"/>
                      <a:pt x="7196" y="6923"/>
                      <a:pt x="5515" y="12907"/>
                    </a:cubicBezTo>
                    <a:cubicBezTo>
                      <a:pt x="3834" y="18958"/>
                      <a:pt x="6725" y="25413"/>
                      <a:pt x="12843" y="2736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/>
              <p:cNvSpPr/>
              <p:nvPr/>
            </p:nvSpPr>
            <p:spPr>
              <a:xfrm flipH="1">
                <a:off x="10245770" y="637385"/>
                <a:ext cx="82131" cy="37333"/>
              </a:xfrm>
              <a:custGeom>
                <a:avLst/>
                <a:gdLst>
                  <a:gd name="connsiteX0" fmla="*/ 61991 w 73958"/>
                  <a:gd name="connsiteY0" fmla="*/ 11965 h 33617"/>
                  <a:gd name="connsiteX1" fmla="*/ 17011 w 73958"/>
                  <a:gd name="connsiteY1" fmla="*/ 5107 h 33617"/>
                  <a:gd name="connsiteX2" fmla="*/ 8875 w 73958"/>
                  <a:gd name="connsiteY2" fmla="*/ 7998 h 33617"/>
                  <a:gd name="connsiteX3" fmla="*/ 5043 w 73958"/>
                  <a:gd name="connsiteY3" fmla="*/ 15999 h 33617"/>
                  <a:gd name="connsiteX4" fmla="*/ 15935 w 73958"/>
                  <a:gd name="connsiteY4" fmla="*/ 27967 h 33617"/>
                  <a:gd name="connsiteX5" fmla="*/ 60915 w 73958"/>
                  <a:gd name="connsiteY5" fmla="*/ 34825 h 33617"/>
                  <a:gd name="connsiteX6" fmla="*/ 69051 w 73958"/>
                  <a:gd name="connsiteY6" fmla="*/ 31934 h 33617"/>
                  <a:gd name="connsiteX7" fmla="*/ 72883 w 73958"/>
                  <a:gd name="connsiteY7" fmla="*/ 23933 h 33617"/>
                  <a:gd name="connsiteX8" fmla="*/ 61991 w 73958"/>
                  <a:gd name="connsiteY8" fmla="*/ 11965 h 3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958" h="33617">
                    <a:moveTo>
                      <a:pt x="61991" y="11965"/>
                    </a:moveTo>
                    <a:cubicBezTo>
                      <a:pt x="46997" y="9679"/>
                      <a:pt x="32004" y="7393"/>
                      <a:pt x="17011" y="5107"/>
                    </a:cubicBezTo>
                    <a:cubicBezTo>
                      <a:pt x="14321" y="4704"/>
                      <a:pt x="10825" y="6250"/>
                      <a:pt x="8875" y="7998"/>
                    </a:cubicBezTo>
                    <a:cubicBezTo>
                      <a:pt x="6724" y="9881"/>
                      <a:pt x="5043" y="13108"/>
                      <a:pt x="5043" y="15999"/>
                    </a:cubicBezTo>
                    <a:cubicBezTo>
                      <a:pt x="5043" y="22723"/>
                      <a:pt x="9547" y="27026"/>
                      <a:pt x="15935" y="27967"/>
                    </a:cubicBezTo>
                    <a:cubicBezTo>
                      <a:pt x="30928" y="30253"/>
                      <a:pt x="45922" y="32539"/>
                      <a:pt x="60915" y="34825"/>
                    </a:cubicBezTo>
                    <a:cubicBezTo>
                      <a:pt x="63605" y="35229"/>
                      <a:pt x="67101" y="33682"/>
                      <a:pt x="69051" y="31934"/>
                    </a:cubicBezTo>
                    <a:cubicBezTo>
                      <a:pt x="71202" y="30052"/>
                      <a:pt x="72883" y="26824"/>
                      <a:pt x="72883" y="23933"/>
                    </a:cubicBezTo>
                    <a:cubicBezTo>
                      <a:pt x="72883" y="17210"/>
                      <a:pt x="68378" y="12907"/>
                      <a:pt x="61991" y="119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/>
              <p:cNvSpPr/>
              <p:nvPr/>
            </p:nvSpPr>
            <p:spPr>
              <a:xfrm flipH="1">
                <a:off x="10033651" y="596059"/>
                <a:ext cx="164262" cy="141862"/>
              </a:xfrm>
              <a:custGeom>
                <a:avLst/>
                <a:gdLst>
                  <a:gd name="connsiteX0" fmla="*/ 140726 w 147917"/>
                  <a:gd name="connsiteY0" fmla="*/ 23765 h 127747"/>
                  <a:gd name="connsiteX1" fmla="*/ 107848 w 147917"/>
                  <a:gd name="connsiteY1" fmla="*/ 6486 h 127747"/>
                  <a:gd name="connsiteX2" fmla="*/ 84786 w 147917"/>
                  <a:gd name="connsiteY2" fmla="*/ 19395 h 127747"/>
                  <a:gd name="connsiteX3" fmla="*/ 67036 w 147917"/>
                  <a:gd name="connsiteY3" fmla="*/ 6822 h 127747"/>
                  <a:gd name="connsiteX4" fmla="*/ 24072 w 147917"/>
                  <a:gd name="connsiteY4" fmla="*/ 22017 h 127747"/>
                  <a:gd name="connsiteX5" fmla="*/ 8205 w 147917"/>
                  <a:gd name="connsiteY5" fmla="*/ 59736 h 127747"/>
                  <a:gd name="connsiteX6" fmla="*/ 5516 w 147917"/>
                  <a:gd name="connsiteY6" fmla="*/ 105120 h 127747"/>
                  <a:gd name="connsiteX7" fmla="*/ 16408 w 147917"/>
                  <a:gd name="connsiteY7" fmla="*/ 117088 h 127747"/>
                  <a:gd name="connsiteX8" fmla="*/ 28376 w 147917"/>
                  <a:gd name="connsiteY8" fmla="*/ 106196 h 127747"/>
                  <a:gd name="connsiteX9" fmla="*/ 28981 w 147917"/>
                  <a:gd name="connsiteY9" fmla="*/ 73586 h 127747"/>
                  <a:gd name="connsiteX10" fmla="*/ 32073 w 147917"/>
                  <a:gd name="connsiteY10" fmla="*/ 57383 h 127747"/>
                  <a:gd name="connsiteX11" fmla="*/ 34696 w 147917"/>
                  <a:gd name="connsiteY11" fmla="*/ 49314 h 127747"/>
                  <a:gd name="connsiteX12" fmla="*/ 36377 w 147917"/>
                  <a:gd name="connsiteY12" fmla="*/ 45213 h 127747"/>
                  <a:gd name="connsiteX13" fmla="*/ 36578 w 147917"/>
                  <a:gd name="connsiteY13" fmla="*/ 44742 h 127747"/>
                  <a:gd name="connsiteX14" fmla="*/ 37385 w 147917"/>
                  <a:gd name="connsiteY14" fmla="*/ 43129 h 127747"/>
                  <a:gd name="connsiteX15" fmla="*/ 41890 w 147917"/>
                  <a:gd name="connsiteY15" fmla="*/ 36204 h 127747"/>
                  <a:gd name="connsiteX16" fmla="*/ 42226 w 147917"/>
                  <a:gd name="connsiteY16" fmla="*/ 35666 h 127747"/>
                  <a:gd name="connsiteX17" fmla="*/ 42898 w 147917"/>
                  <a:gd name="connsiteY17" fmla="*/ 34993 h 127747"/>
                  <a:gd name="connsiteX18" fmla="*/ 46126 w 147917"/>
                  <a:gd name="connsiteY18" fmla="*/ 31968 h 127747"/>
                  <a:gd name="connsiteX19" fmla="*/ 47470 w 147917"/>
                  <a:gd name="connsiteY19" fmla="*/ 30959 h 127747"/>
                  <a:gd name="connsiteX20" fmla="*/ 47672 w 147917"/>
                  <a:gd name="connsiteY20" fmla="*/ 30825 h 127747"/>
                  <a:gd name="connsiteX21" fmla="*/ 50698 w 147917"/>
                  <a:gd name="connsiteY21" fmla="*/ 29211 h 127747"/>
                  <a:gd name="connsiteX22" fmla="*/ 51639 w 147917"/>
                  <a:gd name="connsiteY22" fmla="*/ 28740 h 127747"/>
                  <a:gd name="connsiteX23" fmla="*/ 52177 w 147917"/>
                  <a:gd name="connsiteY23" fmla="*/ 28673 h 127747"/>
                  <a:gd name="connsiteX24" fmla="*/ 56749 w 147917"/>
                  <a:gd name="connsiteY24" fmla="*/ 27665 h 127747"/>
                  <a:gd name="connsiteX25" fmla="*/ 61590 w 147917"/>
                  <a:gd name="connsiteY25" fmla="*/ 29211 h 127747"/>
                  <a:gd name="connsiteX26" fmla="*/ 68784 w 147917"/>
                  <a:gd name="connsiteY26" fmla="*/ 35867 h 127747"/>
                  <a:gd name="connsiteX27" fmla="*/ 73490 w 147917"/>
                  <a:gd name="connsiteY27" fmla="*/ 54021 h 127747"/>
                  <a:gd name="connsiteX28" fmla="*/ 66027 w 147917"/>
                  <a:gd name="connsiteY28" fmla="*/ 106935 h 127747"/>
                  <a:gd name="connsiteX29" fmla="*/ 88887 w 147917"/>
                  <a:gd name="connsiteY29" fmla="*/ 108011 h 127747"/>
                  <a:gd name="connsiteX30" fmla="*/ 96350 w 147917"/>
                  <a:gd name="connsiteY30" fmla="*/ 54357 h 127747"/>
                  <a:gd name="connsiteX31" fmla="*/ 95409 w 147917"/>
                  <a:gd name="connsiteY31" fmla="*/ 44339 h 127747"/>
                  <a:gd name="connsiteX32" fmla="*/ 95678 w 147917"/>
                  <a:gd name="connsiteY32" fmla="*/ 43868 h 127747"/>
                  <a:gd name="connsiteX33" fmla="*/ 96350 w 147917"/>
                  <a:gd name="connsiteY33" fmla="*/ 42120 h 127747"/>
                  <a:gd name="connsiteX34" fmla="*/ 98099 w 147917"/>
                  <a:gd name="connsiteY34" fmla="*/ 39095 h 127747"/>
                  <a:gd name="connsiteX35" fmla="*/ 100115 w 147917"/>
                  <a:gd name="connsiteY35" fmla="*/ 36271 h 127747"/>
                  <a:gd name="connsiteX36" fmla="*/ 100250 w 147917"/>
                  <a:gd name="connsiteY36" fmla="*/ 36069 h 127747"/>
                  <a:gd name="connsiteX37" fmla="*/ 101662 w 147917"/>
                  <a:gd name="connsiteY37" fmla="*/ 34657 h 127747"/>
                  <a:gd name="connsiteX38" fmla="*/ 104688 w 147917"/>
                  <a:gd name="connsiteY38" fmla="*/ 32035 h 127747"/>
                  <a:gd name="connsiteX39" fmla="*/ 105024 w 147917"/>
                  <a:gd name="connsiteY39" fmla="*/ 31766 h 127747"/>
                  <a:gd name="connsiteX40" fmla="*/ 106032 w 147917"/>
                  <a:gd name="connsiteY40" fmla="*/ 31161 h 127747"/>
                  <a:gd name="connsiteX41" fmla="*/ 109125 w 147917"/>
                  <a:gd name="connsiteY41" fmla="*/ 29682 h 127747"/>
                  <a:gd name="connsiteX42" fmla="*/ 111546 w 147917"/>
                  <a:gd name="connsiteY42" fmla="*/ 29077 h 127747"/>
                  <a:gd name="connsiteX43" fmla="*/ 111815 w 147917"/>
                  <a:gd name="connsiteY43" fmla="*/ 29009 h 127747"/>
                  <a:gd name="connsiteX44" fmla="*/ 112890 w 147917"/>
                  <a:gd name="connsiteY44" fmla="*/ 29009 h 127747"/>
                  <a:gd name="connsiteX45" fmla="*/ 114369 w 147917"/>
                  <a:gd name="connsiteY45" fmla="*/ 29077 h 127747"/>
                  <a:gd name="connsiteX46" fmla="*/ 114773 w 147917"/>
                  <a:gd name="connsiteY46" fmla="*/ 29144 h 127747"/>
                  <a:gd name="connsiteX47" fmla="*/ 116319 w 147917"/>
                  <a:gd name="connsiteY47" fmla="*/ 29615 h 127747"/>
                  <a:gd name="connsiteX48" fmla="*/ 117395 w 147917"/>
                  <a:gd name="connsiteY48" fmla="*/ 30287 h 127747"/>
                  <a:gd name="connsiteX49" fmla="*/ 119076 w 147917"/>
                  <a:gd name="connsiteY49" fmla="*/ 32169 h 127747"/>
                  <a:gd name="connsiteX50" fmla="*/ 119210 w 147917"/>
                  <a:gd name="connsiteY50" fmla="*/ 32304 h 127747"/>
                  <a:gd name="connsiteX51" fmla="*/ 119278 w 147917"/>
                  <a:gd name="connsiteY51" fmla="*/ 32371 h 127747"/>
                  <a:gd name="connsiteX52" fmla="*/ 121698 w 147917"/>
                  <a:gd name="connsiteY52" fmla="*/ 37279 h 127747"/>
                  <a:gd name="connsiteX53" fmla="*/ 121967 w 147917"/>
                  <a:gd name="connsiteY53" fmla="*/ 38153 h 127747"/>
                  <a:gd name="connsiteX54" fmla="*/ 122774 w 147917"/>
                  <a:gd name="connsiteY54" fmla="*/ 41246 h 127747"/>
                  <a:gd name="connsiteX55" fmla="*/ 123782 w 147917"/>
                  <a:gd name="connsiteY55" fmla="*/ 47365 h 127747"/>
                  <a:gd name="connsiteX56" fmla="*/ 123984 w 147917"/>
                  <a:gd name="connsiteY56" fmla="*/ 48911 h 127747"/>
                  <a:gd name="connsiteX57" fmla="*/ 124119 w 147917"/>
                  <a:gd name="connsiteY57" fmla="*/ 51937 h 127747"/>
                  <a:gd name="connsiteX58" fmla="*/ 124119 w 147917"/>
                  <a:gd name="connsiteY58" fmla="*/ 59265 h 127747"/>
                  <a:gd name="connsiteX59" fmla="*/ 121026 w 147917"/>
                  <a:gd name="connsiteY59" fmla="*/ 87907 h 127747"/>
                  <a:gd name="connsiteX60" fmla="*/ 120421 w 147917"/>
                  <a:gd name="connsiteY60" fmla="*/ 91538 h 127747"/>
                  <a:gd name="connsiteX61" fmla="*/ 120152 w 147917"/>
                  <a:gd name="connsiteY61" fmla="*/ 93085 h 127747"/>
                  <a:gd name="connsiteX62" fmla="*/ 120084 w 147917"/>
                  <a:gd name="connsiteY62" fmla="*/ 93488 h 127747"/>
                  <a:gd name="connsiteX63" fmla="*/ 120084 w 147917"/>
                  <a:gd name="connsiteY63" fmla="*/ 93555 h 127747"/>
                  <a:gd name="connsiteX64" fmla="*/ 118807 w 147917"/>
                  <a:gd name="connsiteY64" fmla="*/ 100212 h 127747"/>
                  <a:gd name="connsiteX65" fmla="*/ 116319 w 147917"/>
                  <a:gd name="connsiteY65" fmla="*/ 112785 h 127747"/>
                  <a:gd name="connsiteX66" fmla="*/ 123648 w 147917"/>
                  <a:gd name="connsiteY66" fmla="*/ 127240 h 127747"/>
                  <a:gd name="connsiteX67" fmla="*/ 138104 w 147917"/>
                  <a:gd name="connsiteY67" fmla="*/ 119911 h 127747"/>
                  <a:gd name="connsiteX68" fmla="*/ 147046 w 147917"/>
                  <a:gd name="connsiteY68" fmla="*/ 56172 h 127747"/>
                  <a:gd name="connsiteX69" fmla="*/ 140726 w 147917"/>
                  <a:gd name="connsiteY69" fmla="*/ 23765 h 127747"/>
                  <a:gd name="connsiteX70" fmla="*/ 46932 w 147917"/>
                  <a:gd name="connsiteY70" fmla="*/ 31295 h 127747"/>
                  <a:gd name="connsiteX71" fmla="*/ 46932 w 147917"/>
                  <a:gd name="connsiteY71" fmla="*/ 31295 h 127747"/>
                  <a:gd name="connsiteX72" fmla="*/ 46932 w 147917"/>
                  <a:gd name="connsiteY72" fmla="*/ 31295 h 127747"/>
                  <a:gd name="connsiteX73" fmla="*/ 114369 w 147917"/>
                  <a:gd name="connsiteY73" fmla="*/ 29077 h 127747"/>
                  <a:gd name="connsiteX74" fmla="*/ 114369 w 147917"/>
                  <a:gd name="connsiteY74" fmla="*/ 29077 h 127747"/>
                  <a:gd name="connsiteX75" fmla="*/ 114369 w 147917"/>
                  <a:gd name="connsiteY75" fmla="*/ 29077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47917" h="127747">
                    <a:moveTo>
                      <a:pt x="140726" y="23765"/>
                    </a:moveTo>
                    <a:cubicBezTo>
                      <a:pt x="134204" y="11259"/>
                      <a:pt x="121900" y="4603"/>
                      <a:pt x="107848" y="6486"/>
                    </a:cubicBezTo>
                    <a:cubicBezTo>
                      <a:pt x="98838" y="7696"/>
                      <a:pt x="90972" y="12738"/>
                      <a:pt x="84786" y="19395"/>
                    </a:cubicBezTo>
                    <a:cubicBezTo>
                      <a:pt x="80281" y="13814"/>
                      <a:pt x="74432" y="9377"/>
                      <a:pt x="67036" y="6822"/>
                    </a:cubicBezTo>
                    <a:cubicBezTo>
                      <a:pt x="50899" y="1174"/>
                      <a:pt x="34359" y="9713"/>
                      <a:pt x="24072" y="22017"/>
                    </a:cubicBezTo>
                    <a:cubicBezTo>
                      <a:pt x="15265" y="32573"/>
                      <a:pt x="10693" y="46423"/>
                      <a:pt x="8205" y="59736"/>
                    </a:cubicBezTo>
                    <a:cubicBezTo>
                      <a:pt x="5314" y="74662"/>
                      <a:pt x="4373" y="89925"/>
                      <a:pt x="5516" y="105120"/>
                    </a:cubicBezTo>
                    <a:cubicBezTo>
                      <a:pt x="5986" y="111305"/>
                      <a:pt x="9684" y="116751"/>
                      <a:pt x="16408" y="117088"/>
                    </a:cubicBezTo>
                    <a:cubicBezTo>
                      <a:pt x="21988" y="117357"/>
                      <a:pt x="28913" y="112381"/>
                      <a:pt x="28376" y="106196"/>
                    </a:cubicBezTo>
                    <a:cubicBezTo>
                      <a:pt x="27501" y="95371"/>
                      <a:pt x="27703" y="84344"/>
                      <a:pt x="28981" y="73586"/>
                    </a:cubicBezTo>
                    <a:cubicBezTo>
                      <a:pt x="29787" y="66527"/>
                      <a:pt x="30191" y="64173"/>
                      <a:pt x="32073" y="57383"/>
                    </a:cubicBezTo>
                    <a:cubicBezTo>
                      <a:pt x="32813" y="54693"/>
                      <a:pt x="33687" y="52004"/>
                      <a:pt x="34696" y="49314"/>
                    </a:cubicBezTo>
                    <a:cubicBezTo>
                      <a:pt x="35233" y="47970"/>
                      <a:pt x="35771" y="46625"/>
                      <a:pt x="36377" y="45213"/>
                    </a:cubicBezTo>
                    <a:cubicBezTo>
                      <a:pt x="36377" y="45146"/>
                      <a:pt x="36511" y="44944"/>
                      <a:pt x="36578" y="44742"/>
                    </a:cubicBezTo>
                    <a:cubicBezTo>
                      <a:pt x="36780" y="44272"/>
                      <a:pt x="37318" y="43330"/>
                      <a:pt x="37385" y="43129"/>
                    </a:cubicBezTo>
                    <a:cubicBezTo>
                      <a:pt x="38730" y="40708"/>
                      <a:pt x="40276" y="38490"/>
                      <a:pt x="41890" y="36204"/>
                    </a:cubicBezTo>
                    <a:cubicBezTo>
                      <a:pt x="42159" y="35867"/>
                      <a:pt x="42159" y="35733"/>
                      <a:pt x="42226" y="35666"/>
                    </a:cubicBezTo>
                    <a:cubicBezTo>
                      <a:pt x="42360" y="35598"/>
                      <a:pt x="42495" y="35397"/>
                      <a:pt x="42898" y="34993"/>
                    </a:cubicBezTo>
                    <a:cubicBezTo>
                      <a:pt x="43907" y="33918"/>
                      <a:pt x="44983" y="32909"/>
                      <a:pt x="46126" y="31968"/>
                    </a:cubicBezTo>
                    <a:cubicBezTo>
                      <a:pt x="46529" y="31632"/>
                      <a:pt x="47000" y="31295"/>
                      <a:pt x="47470" y="30959"/>
                    </a:cubicBezTo>
                    <a:cubicBezTo>
                      <a:pt x="47538" y="30892"/>
                      <a:pt x="47538" y="30892"/>
                      <a:pt x="47672" y="30825"/>
                    </a:cubicBezTo>
                    <a:cubicBezTo>
                      <a:pt x="48681" y="30287"/>
                      <a:pt x="49689" y="29749"/>
                      <a:pt x="50698" y="29211"/>
                    </a:cubicBezTo>
                    <a:cubicBezTo>
                      <a:pt x="51236" y="28942"/>
                      <a:pt x="51505" y="28808"/>
                      <a:pt x="51639" y="28740"/>
                    </a:cubicBezTo>
                    <a:cubicBezTo>
                      <a:pt x="51706" y="28740"/>
                      <a:pt x="51841" y="28740"/>
                      <a:pt x="52177" y="28673"/>
                    </a:cubicBezTo>
                    <a:cubicBezTo>
                      <a:pt x="53656" y="28337"/>
                      <a:pt x="55202" y="27799"/>
                      <a:pt x="56749" y="27665"/>
                    </a:cubicBezTo>
                    <a:cubicBezTo>
                      <a:pt x="57018" y="27665"/>
                      <a:pt x="60581" y="28606"/>
                      <a:pt x="61590" y="29211"/>
                    </a:cubicBezTo>
                    <a:cubicBezTo>
                      <a:pt x="64548" y="30825"/>
                      <a:pt x="66834" y="32976"/>
                      <a:pt x="68784" y="35867"/>
                    </a:cubicBezTo>
                    <a:cubicBezTo>
                      <a:pt x="72347" y="41112"/>
                      <a:pt x="73490" y="47835"/>
                      <a:pt x="73490" y="54021"/>
                    </a:cubicBezTo>
                    <a:cubicBezTo>
                      <a:pt x="73423" y="71905"/>
                      <a:pt x="66498" y="88916"/>
                      <a:pt x="66027" y="106935"/>
                    </a:cubicBezTo>
                    <a:cubicBezTo>
                      <a:pt x="65624" y="121660"/>
                      <a:pt x="88484" y="122803"/>
                      <a:pt x="88887" y="108011"/>
                    </a:cubicBezTo>
                    <a:cubicBezTo>
                      <a:pt x="89358" y="89925"/>
                      <a:pt x="96485" y="72712"/>
                      <a:pt x="96350" y="54357"/>
                    </a:cubicBezTo>
                    <a:cubicBezTo>
                      <a:pt x="96350" y="50995"/>
                      <a:pt x="95947" y="47634"/>
                      <a:pt x="95409" y="44339"/>
                    </a:cubicBezTo>
                    <a:cubicBezTo>
                      <a:pt x="95476" y="44205"/>
                      <a:pt x="95611" y="44070"/>
                      <a:pt x="95678" y="43868"/>
                    </a:cubicBezTo>
                    <a:cubicBezTo>
                      <a:pt x="95813" y="43532"/>
                      <a:pt x="96283" y="42389"/>
                      <a:pt x="96350" y="42120"/>
                    </a:cubicBezTo>
                    <a:cubicBezTo>
                      <a:pt x="96888" y="41112"/>
                      <a:pt x="97493" y="40103"/>
                      <a:pt x="98099" y="39095"/>
                    </a:cubicBezTo>
                    <a:cubicBezTo>
                      <a:pt x="98704" y="38153"/>
                      <a:pt x="99443" y="37212"/>
                      <a:pt x="100115" y="36271"/>
                    </a:cubicBezTo>
                    <a:cubicBezTo>
                      <a:pt x="100183" y="36136"/>
                      <a:pt x="100250" y="36136"/>
                      <a:pt x="100250" y="36069"/>
                    </a:cubicBezTo>
                    <a:cubicBezTo>
                      <a:pt x="100721" y="35598"/>
                      <a:pt x="101191" y="35128"/>
                      <a:pt x="101662" y="34657"/>
                    </a:cubicBezTo>
                    <a:cubicBezTo>
                      <a:pt x="102603" y="33716"/>
                      <a:pt x="103679" y="32842"/>
                      <a:pt x="104688" y="32035"/>
                    </a:cubicBezTo>
                    <a:cubicBezTo>
                      <a:pt x="104889" y="31900"/>
                      <a:pt x="104956" y="31833"/>
                      <a:pt x="105024" y="31766"/>
                    </a:cubicBezTo>
                    <a:cubicBezTo>
                      <a:pt x="105360" y="31564"/>
                      <a:pt x="105696" y="31363"/>
                      <a:pt x="106032" y="31161"/>
                    </a:cubicBezTo>
                    <a:cubicBezTo>
                      <a:pt x="107041" y="30623"/>
                      <a:pt x="108049" y="30085"/>
                      <a:pt x="109125" y="29682"/>
                    </a:cubicBezTo>
                    <a:cubicBezTo>
                      <a:pt x="109327" y="29682"/>
                      <a:pt x="111142" y="29211"/>
                      <a:pt x="111546" y="29077"/>
                    </a:cubicBezTo>
                    <a:cubicBezTo>
                      <a:pt x="111747" y="29009"/>
                      <a:pt x="111747" y="29009"/>
                      <a:pt x="111815" y="29009"/>
                    </a:cubicBezTo>
                    <a:cubicBezTo>
                      <a:pt x="112151" y="29009"/>
                      <a:pt x="112554" y="29009"/>
                      <a:pt x="112890" y="29009"/>
                    </a:cubicBezTo>
                    <a:cubicBezTo>
                      <a:pt x="113361" y="29009"/>
                      <a:pt x="113899" y="29077"/>
                      <a:pt x="114369" y="29077"/>
                    </a:cubicBezTo>
                    <a:cubicBezTo>
                      <a:pt x="114504" y="29077"/>
                      <a:pt x="114706" y="29144"/>
                      <a:pt x="114773" y="29144"/>
                    </a:cubicBezTo>
                    <a:cubicBezTo>
                      <a:pt x="115243" y="29278"/>
                      <a:pt x="117731" y="30354"/>
                      <a:pt x="116319" y="29615"/>
                    </a:cubicBezTo>
                    <a:cubicBezTo>
                      <a:pt x="116656" y="29816"/>
                      <a:pt x="116992" y="30018"/>
                      <a:pt x="117395" y="30287"/>
                    </a:cubicBezTo>
                    <a:cubicBezTo>
                      <a:pt x="117933" y="30892"/>
                      <a:pt x="118471" y="31632"/>
                      <a:pt x="119076" y="32169"/>
                    </a:cubicBezTo>
                    <a:cubicBezTo>
                      <a:pt x="119210" y="32237"/>
                      <a:pt x="119143" y="32237"/>
                      <a:pt x="119210" y="32304"/>
                    </a:cubicBezTo>
                    <a:cubicBezTo>
                      <a:pt x="119210" y="32371"/>
                      <a:pt x="119210" y="32304"/>
                      <a:pt x="119278" y="32371"/>
                    </a:cubicBezTo>
                    <a:cubicBezTo>
                      <a:pt x="120152" y="33985"/>
                      <a:pt x="120958" y="35598"/>
                      <a:pt x="121698" y="37279"/>
                    </a:cubicBezTo>
                    <a:cubicBezTo>
                      <a:pt x="121765" y="37548"/>
                      <a:pt x="121900" y="37817"/>
                      <a:pt x="121967" y="38153"/>
                    </a:cubicBezTo>
                    <a:cubicBezTo>
                      <a:pt x="122236" y="39162"/>
                      <a:pt x="122505" y="40170"/>
                      <a:pt x="122774" y="41246"/>
                    </a:cubicBezTo>
                    <a:cubicBezTo>
                      <a:pt x="123244" y="43263"/>
                      <a:pt x="123581" y="45280"/>
                      <a:pt x="123782" y="47365"/>
                    </a:cubicBezTo>
                    <a:cubicBezTo>
                      <a:pt x="123850" y="47903"/>
                      <a:pt x="123917" y="48373"/>
                      <a:pt x="123984" y="48911"/>
                    </a:cubicBezTo>
                    <a:cubicBezTo>
                      <a:pt x="124051" y="49920"/>
                      <a:pt x="124119" y="50928"/>
                      <a:pt x="124119" y="51937"/>
                    </a:cubicBezTo>
                    <a:cubicBezTo>
                      <a:pt x="124186" y="54357"/>
                      <a:pt x="124186" y="56845"/>
                      <a:pt x="124119" y="59265"/>
                    </a:cubicBezTo>
                    <a:cubicBezTo>
                      <a:pt x="123850" y="68880"/>
                      <a:pt x="122639" y="78427"/>
                      <a:pt x="121026" y="87907"/>
                    </a:cubicBezTo>
                    <a:cubicBezTo>
                      <a:pt x="120824" y="89118"/>
                      <a:pt x="120622" y="90328"/>
                      <a:pt x="120421" y="91538"/>
                    </a:cubicBezTo>
                    <a:cubicBezTo>
                      <a:pt x="120353" y="92076"/>
                      <a:pt x="120219" y="92547"/>
                      <a:pt x="120152" y="93085"/>
                    </a:cubicBezTo>
                    <a:cubicBezTo>
                      <a:pt x="120084" y="93354"/>
                      <a:pt x="120084" y="93354"/>
                      <a:pt x="120084" y="93488"/>
                    </a:cubicBezTo>
                    <a:cubicBezTo>
                      <a:pt x="120084" y="93555"/>
                      <a:pt x="120084" y="93488"/>
                      <a:pt x="120084" y="93555"/>
                    </a:cubicBezTo>
                    <a:cubicBezTo>
                      <a:pt x="119681" y="95774"/>
                      <a:pt x="119210" y="97993"/>
                      <a:pt x="118807" y="100212"/>
                    </a:cubicBezTo>
                    <a:cubicBezTo>
                      <a:pt x="118000" y="104380"/>
                      <a:pt x="117126" y="108616"/>
                      <a:pt x="116319" y="112785"/>
                    </a:cubicBezTo>
                    <a:cubicBezTo>
                      <a:pt x="115176" y="118836"/>
                      <a:pt x="117193" y="125156"/>
                      <a:pt x="123648" y="127240"/>
                    </a:cubicBezTo>
                    <a:cubicBezTo>
                      <a:pt x="128959" y="128988"/>
                      <a:pt x="136961" y="126030"/>
                      <a:pt x="138104" y="119911"/>
                    </a:cubicBezTo>
                    <a:cubicBezTo>
                      <a:pt x="142070" y="98867"/>
                      <a:pt x="147180" y="77688"/>
                      <a:pt x="147046" y="56172"/>
                    </a:cubicBezTo>
                    <a:cubicBezTo>
                      <a:pt x="147046" y="45146"/>
                      <a:pt x="145836" y="33581"/>
                      <a:pt x="140726" y="23765"/>
                    </a:cubicBezTo>
                    <a:close/>
                    <a:moveTo>
                      <a:pt x="46932" y="31295"/>
                    </a:moveTo>
                    <a:cubicBezTo>
                      <a:pt x="46798" y="31363"/>
                      <a:pt x="46731" y="31363"/>
                      <a:pt x="46932" y="31295"/>
                    </a:cubicBezTo>
                    <a:lnTo>
                      <a:pt x="46932" y="31295"/>
                    </a:lnTo>
                    <a:close/>
                    <a:moveTo>
                      <a:pt x="114369" y="29077"/>
                    </a:moveTo>
                    <a:cubicBezTo>
                      <a:pt x="113361" y="28942"/>
                      <a:pt x="113832" y="29009"/>
                      <a:pt x="114369" y="29077"/>
                    </a:cubicBezTo>
                    <a:lnTo>
                      <a:pt x="114369" y="2907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" name="任意多边形: 形状 169"/>
              <p:cNvSpPr/>
              <p:nvPr/>
            </p:nvSpPr>
            <p:spPr>
              <a:xfrm flipH="1">
                <a:off x="9992881" y="695396"/>
                <a:ext cx="7467" cy="7467"/>
              </a:xfrm>
              <a:custGeom>
                <a:avLst/>
                <a:gdLst>
                  <a:gd name="connsiteX0" fmla="*/ 5043 w 6723"/>
                  <a:gd name="connsiteY0" fmla="*/ 5513 h 6723"/>
                  <a:gd name="connsiteX1" fmla="*/ 5043 w 6723"/>
                  <a:gd name="connsiteY1" fmla="*/ 5043 h 6723"/>
                  <a:gd name="connsiteX2" fmla="*/ 5043 w 6723"/>
                  <a:gd name="connsiteY2" fmla="*/ 5513 h 6723"/>
                  <a:gd name="connsiteX3" fmla="*/ 5043 w 6723"/>
                  <a:gd name="connsiteY3" fmla="*/ 551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513"/>
                    </a:moveTo>
                    <a:cubicBezTo>
                      <a:pt x="5043" y="6589"/>
                      <a:pt x="5715" y="7261"/>
                      <a:pt x="5043" y="5043"/>
                    </a:cubicBezTo>
                    <a:cubicBezTo>
                      <a:pt x="5043" y="5244"/>
                      <a:pt x="5043" y="5379"/>
                      <a:pt x="5043" y="5513"/>
                    </a:cubicBezTo>
                    <a:cubicBezTo>
                      <a:pt x="5043" y="5513"/>
                      <a:pt x="5043" y="5513"/>
                      <a:pt x="5043" y="55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" name="任意多边形: 形状 170"/>
              <p:cNvSpPr/>
              <p:nvPr/>
            </p:nvSpPr>
            <p:spPr>
              <a:xfrm flipH="1">
                <a:off x="9991239" y="703165"/>
                <a:ext cx="7467" cy="7467"/>
              </a:xfrm>
              <a:custGeom>
                <a:avLst/>
                <a:gdLst>
                  <a:gd name="connsiteX0" fmla="*/ 5379 w 6723"/>
                  <a:gd name="connsiteY0" fmla="*/ 6451 h 6723"/>
                  <a:gd name="connsiteX1" fmla="*/ 5043 w 6723"/>
                  <a:gd name="connsiteY1" fmla="*/ 5174 h 6723"/>
                  <a:gd name="connsiteX2" fmla="*/ 5312 w 6723"/>
                  <a:gd name="connsiteY2" fmla="*/ 6317 h 6723"/>
                  <a:gd name="connsiteX3" fmla="*/ 5379 w 6723"/>
                  <a:gd name="connsiteY3" fmla="*/ 6451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379" y="6451"/>
                    </a:moveTo>
                    <a:cubicBezTo>
                      <a:pt x="5177" y="5107"/>
                      <a:pt x="5043" y="4838"/>
                      <a:pt x="5043" y="5174"/>
                    </a:cubicBezTo>
                    <a:cubicBezTo>
                      <a:pt x="5177" y="5577"/>
                      <a:pt x="5244" y="5914"/>
                      <a:pt x="5312" y="6317"/>
                    </a:cubicBezTo>
                    <a:cubicBezTo>
                      <a:pt x="5312" y="6317"/>
                      <a:pt x="5312" y="6384"/>
                      <a:pt x="5379" y="645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" name="任意多边形: 形状 171"/>
              <p:cNvSpPr/>
              <p:nvPr/>
            </p:nvSpPr>
            <p:spPr>
              <a:xfrm flipH="1">
                <a:off x="9943503" y="640209"/>
                <a:ext cx="82131" cy="111997"/>
              </a:xfrm>
              <a:custGeom>
                <a:avLst/>
                <a:gdLst>
                  <a:gd name="connsiteX0" fmla="*/ 59480 w 73958"/>
                  <a:gd name="connsiteY0" fmla="*/ 77330 h 100852"/>
                  <a:gd name="connsiteX1" fmla="*/ 55648 w 73958"/>
                  <a:gd name="connsiteY1" fmla="*/ 77868 h 100852"/>
                  <a:gd name="connsiteX2" fmla="*/ 53631 w 73958"/>
                  <a:gd name="connsiteY2" fmla="*/ 77935 h 100852"/>
                  <a:gd name="connsiteX3" fmla="*/ 46638 w 73958"/>
                  <a:gd name="connsiteY3" fmla="*/ 77465 h 100852"/>
                  <a:gd name="connsiteX4" fmla="*/ 45765 w 73958"/>
                  <a:gd name="connsiteY4" fmla="*/ 77263 h 100852"/>
                  <a:gd name="connsiteX5" fmla="*/ 42941 w 73958"/>
                  <a:gd name="connsiteY5" fmla="*/ 76389 h 100852"/>
                  <a:gd name="connsiteX6" fmla="*/ 40587 w 73958"/>
                  <a:gd name="connsiteY6" fmla="*/ 75447 h 100852"/>
                  <a:gd name="connsiteX7" fmla="*/ 39579 w 73958"/>
                  <a:gd name="connsiteY7" fmla="*/ 74842 h 100852"/>
                  <a:gd name="connsiteX8" fmla="*/ 37293 w 73958"/>
                  <a:gd name="connsiteY8" fmla="*/ 73363 h 100852"/>
                  <a:gd name="connsiteX9" fmla="*/ 35948 w 73958"/>
                  <a:gd name="connsiteY9" fmla="*/ 72287 h 100852"/>
                  <a:gd name="connsiteX10" fmla="*/ 34940 w 73958"/>
                  <a:gd name="connsiteY10" fmla="*/ 71346 h 100852"/>
                  <a:gd name="connsiteX11" fmla="*/ 32855 w 73958"/>
                  <a:gd name="connsiteY11" fmla="*/ 68993 h 100852"/>
                  <a:gd name="connsiteX12" fmla="*/ 32250 w 73958"/>
                  <a:gd name="connsiteY12" fmla="*/ 68253 h 100852"/>
                  <a:gd name="connsiteX13" fmla="*/ 31174 w 73958"/>
                  <a:gd name="connsiteY13" fmla="*/ 66438 h 100852"/>
                  <a:gd name="connsiteX14" fmla="*/ 30032 w 73958"/>
                  <a:gd name="connsiteY14" fmla="*/ 64085 h 100852"/>
                  <a:gd name="connsiteX15" fmla="*/ 29628 w 73958"/>
                  <a:gd name="connsiteY15" fmla="*/ 63076 h 100852"/>
                  <a:gd name="connsiteX16" fmla="*/ 29695 w 73958"/>
                  <a:gd name="connsiteY16" fmla="*/ 63412 h 100852"/>
                  <a:gd name="connsiteX17" fmla="*/ 29561 w 73958"/>
                  <a:gd name="connsiteY17" fmla="*/ 62874 h 100852"/>
                  <a:gd name="connsiteX18" fmla="*/ 29561 w 73958"/>
                  <a:gd name="connsiteY18" fmla="*/ 62807 h 100852"/>
                  <a:gd name="connsiteX19" fmla="*/ 29292 w 73958"/>
                  <a:gd name="connsiteY19" fmla="*/ 61731 h 100852"/>
                  <a:gd name="connsiteX20" fmla="*/ 28351 w 73958"/>
                  <a:gd name="connsiteY20" fmla="*/ 58370 h 100852"/>
                  <a:gd name="connsiteX21" fmla="*/ 27947 w 73958"/>
                  <a:gd name="connsiteY21" fmla="*/ 55815 h 100852"/>
                  <a:gd name="connsiteX22" fmla="*/ 27880 w 73958"/>
                  <a:gd name="connsiteY22" fmla="*/ 55142 h 100852"/>
                  <a:gd name="connsiteX23" fmla="*/ 27880 w 73958"/>
                  <a:gd name="connsiteY23" fmla="*/ 55142 h 100852"/>
                  <a:gd name="connsiteX24" fmla="*/ 27880 w 73958"/>
                  <a:gd name="connsiteY24" fmla="*/ 55142 h 100852"/>
                  <a:gd name="connsiteX25" fmla="*/ 27813 w 73958"/>
                  <a:gd name="connsiteY25" fmla="*/ 54268 h 100852"/>
                  <a:gd name="connsiteX26" fmla="*/ 27947 w 73958"/>
                  <a:gd name="connsiteY26" fmla="*/ 54672 h 100852"/>
                  <a:gd name="connsiteX27" fmla="*/ 28082 w 73958"/>
                  <a:gd name="connsiteY27" fmla="*/ 49360 h 100852"/>
                  <a:gd name="connsiteX28" fmla="*/ 28351 w 73958"/>
                  <a:gd name="connsiteY28" fmla="*/ 47410 h 100852"/>
                  <a:gd name="connsiteX29" fmla="*/ 28619 w 73958"/>
                  <a:gd name="connsiteY29" fmla="*/ 46267 h 100852"/>
                  <a:gd name="connsiteX30" fmla="*/ 30233 w 73958"/>
                  <a:gd name="connsiteY30" fmla="*/ 41359 h 100852"/>
                  <a:gd name="connsiteX31" fmla="*/ 30435 w 73958"/>
                  <a:gd name="connsiteY31" fmla="*/ 40889 h 100852"/>
                  <a:gd name="connsiteX32" fmla="*/ 31712 w 73958"/>
                  <a:gd name="connsiteY32" fmla="*/ 38603 h 100852"/>
                  <a:gd name="connsiteX33" fmla="*/ 33191 w 73958"/>
                  <a:gd name="connsiteY33" fmla="*/ 36451 h 100852"/>
                  <a:gd name="connsiteX34" fmla="*/ 33729 w 73958"/>
                  <a:gd name="connsiteY34" fmla="*/ 35779 h 100852"/>
                  <a:gd name="connsiteX35" fmla="*/ 37764 w 73958"/>
                  <a:gd name="connsiteY35" fmla="*/ 32148 h 100852"/>
                  <a:gd name="connsiteX36" fmla="*/ 38032 w 73958"/>
                  <a:gd name="connsiteY36" fmla="*/ 31946 h 100852"/>
                  <a:gd name="connsiteX37" fmla="*/ 38503 w 73958"/>
                  <a:gd name="connsiteY37" fmla="*/ 31677 h 100852"/>
                  <a:gd name="connsiteX38" fmla="*/ 41461 w 73958"/>
                  <a:gd name="connsiteY38" fmla="*/ 30131 h 100852"/>
                  <a:gd name="connsiteX39" fmla="*/ 42806 w 73958"/>
                  <a:gd name="connsiteY39" fmla="*/ 29526 h 100852"/>
                  <a:gd name="connsiteX40" fmla="*/ 42873 w 73958"/>
                  <a:gd name="connsiteY40" fmla="*/ 29526 h 100852"/>
                  <a:gd name="connsiteX41" fmla="*/ 46033 w 73958"/>
                  <a:gd name="connsiteY41" fmla="*/ 28652 h 100852"/>
                  <a:gd name="connsiteX42" fmla="*/ 49530 w 73958"/>
                  <a:gd name="connsiteY42" fmla="*/ 28047 h 100852"/>
                  <a:gd name="connsiteX43" fmla="*/ 49059 w 73958"/>
                  <a:gd name="connsiteY43" fmla="*/ 28047 h 100852"/>
                  <a:gd name="connsiteX44" fmla="*/ 51412 w 73958"/>
                  <a:gd name="connsiteY44" fmla="*/ 27912 h 100852"/>
                  <a:gd name="connsiteX45" fmla="*/ 60623 w 73958"/>
                  <a:gd name="connsiteY45" fmla="*/ 28517 h 100852"/>
                  <a:gd name="connsiteX46" fmla="*/ 72591 w 73958"/>
                  <a:gd name="connsiteY46" fmla="*/ 17625 h 100852"/>
                  <a:gd name="connsiteX47" fmla="*/ 61699 w 73958"/>
                  <a:gd name="connsiteY47" fmla="*/ 5657 h 100852"/>
                  <a:gd name="connsiteX48" fmla="*/ 27409 w 73958"/>
                  <a:gd name="connsiteY48" fmla="*/ 11708 h 100852"/>
                  <a:gd name="connsiteX49" fmla="*/ 7575 w 73958"/>
                  <a:gd name="connsiteY49" fmla="*/ 36720 h 100852"/>
                  <a:gd name="connsiteX50" fmla="*/ 24787 w 73958"/>
                  <a:gd name="connsiteY50" fmla="*/ 92458 h 100852"/>
                  <a:gd name="connsiteX51" fmla="*/ 64456 w 73958"/>
                  <a:gd name="connsiteY51" fmla="*/ 99652 h 100852"/>
                  <a:gd name="connsiteX52" fmla="*/ 73264 w 73958"/>
                  <a:gd name="connsiteY52" fmla="*/ 86071 h 100852"/>
                  <a:gd name="connsiteX53" fmla="*/ 59480 w 73958"/>
                  <a:gd name="connsiteY53" fmla="*/ 77330 h 100852"/>
                  <a:gd name="connsiteX54" fmla="*/ 46975 w 73958"/>
                  <a:gd name="connsiteY54" fmla="*/ 77465 h 100852"/>
                  <a:gd name="connsiteX55" fmla="*/ 47580 w 73958"/>
                  <a:gd name="connsiteY55" fmla="*/ 77599 h 100852"/>
                  <a:gd name="connsiteX56" fmla="*/ 46975 w 73958"/>
                  <a:gd name="connsiteY56" fmla="*/ 77465 h 10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3958" h="100852">
                    <a:moveTo>
                      <a:pt x="59480" y="77330"/>
                    </a:moveTo>
                    <a:cubicBezTo>
                      <a:pt x="58203" y="77532"/>
                      <a:pt x="56926" y="77666"/>
                      <a:pt x="55648" y="77868"/>
                    </a:cubicBezTo>
                    <a:cubicBezTo>
                      <a:pt x="54976" y="77868"/>
                      <a:pt x="54303" y="77935"/>
                      <a:pt x="53631" y="77935"/>
                    </a:cubicBezTo>
                    <a:cubicBezTo>
                      <a:pt x="51278" y="77935"/>
                      <a:pt x="48992" y="77666"/>
                      <a:pt x="46638" y="77465"/>
                    </a:cubicBezTo>
                    <a:cubicBezTo>
                      <a:pt x="46235" y="77397"/>
                      <a:pt x="45832" y="77263"/>
                      <a:pt x="45765" y="77263"/>
                    </a:cubicBezTo>
                    <a:cubicBezTo>
                      <a:pt x="44823" y="76994"/>
                      <a:pt x="43882" y="76725"/>
                      <a:pt x="42941" y="76389"/>
                    </a:cubicBezTo>
                    <a:cubicBezTo>
                      <a:pt x="42134" y="76120"/>
                      <a:pt x="41394" y="75784"/>
                      <a:pt x="40587" y="75447"/>
                    </a:cubicBezTo>
                    <a:cubicBezTo>
                      <a:pt x="40251" y="75246"/>
                      <a:pt x="39915" y="75044"/>
                      <a:pt x="39579" y="74842"/>
                    </a:cubicBezTo>
                    <a:cubicBezTo>
                      <a:pt x="38772" y="74372"/>
                      <a:pt x="38032" y="73901"/>
                      <a:pt x="37293" y="73363"/>
                    </a:cubicBezTo>
                    <a:cubicBezTo>
                      <a:pt x="37091" y="73229"/>
                      <a:pt x="36419" y="72691"/>
                      <a:pt x="35948" y="72287"/>
                    </a:cubicBezTo>
                    <a:cubicBezTo>
                      <a:pt x="35545" y="71884"/>
                      <a:pt x="35074" y="71481"/>
                      <a:pt x="34940" y="71346"/>
                    </a:cubicBezTo>
                    <a:cubicBezTo>
                      <a:pt x="34200" y="70607"/>
                      <a:pt x="33528" y="69800"/>
                      <a:pt x="32855" y="68993"/>
                    </a:cubicBezTo>
                    <a:cubicBezTo>
                      <a:pt x="32654" y="68724"/>
                      <a:pt x="32452" y="68455"/>
                      <a:pt x="32250" y="68253"/>
                    </a:cubicBezTo>
                    <a:cubicBezTo>
                      <a:pt x="31914" y="67648"/>
                      <a:pt x="31510" y="67043"/>
                      <a:pt x="31174" y="66438"/>
                    </a:cubicBezTo>
                    <a:cubicBezTo>
                      <a:pt x="30771" y="65698"/>
                      <a:pt x="30368" y="64892"/>
                      <a:pt x="30032" y="64085"/>
                    </a:cubicBezTo>
                    <a:cubicBezTo>
                      <a:pt x="29897" y="63749"/>
                      <a:pt x="29763" y="63412"/>
                      <a:pt x="29628" y="63076"/>
                    </a:cubicBezTo>
                    <a:cubicBezTo>
                      <a:pt x="29628" y="63211"/>
                      <a:pt x="29695" y="63278"/>
                      <a:pt x="29695" y="63412"/>
                    </a:cubicBezTo>
                    <a:cubicBezTo>
                      <a:pt x="29695" y="63211"/>
                      <a:pt x="29628" y="63076"/>
                      <a:pt x="29561" y="62874"/>
                    </a:cubicBezTo>
                    <a:cubicBezTo>
                      <a:pt x="29561" y="62874"/>
                      <a:pt x="29561" y="62874"/>
                      <a:pt x="29561" y="62807"/>
                    </a:cubicBezTo>
                    <a:cubicBezTo>
                      <a:pt x="29359" y="62337"/>
                      <a:pt x="29292" y="61933"/>
                      <a:pt x="29292" y="61731"/>
                    </a:cubicBezTo>
                    <a:cubicBezTo>
                      <a:pt x="28956" y="60589"/>
                      <a:pt x="28552" y="59446"/>
                      <a:pt x="28351" y="58370"/>
                    </a:cubicBezTo>
                    <a:cubicBezTo>
                      <a:pt x="28149" y="57496"/>
                      <a:pt x="28014" y="56689"/>
                      <a:pt x="27947" y="55815"/>
                    </a:cubicBezTo>
                    <a:cubicBezTo>
                      <a:pt x="27947" y="55613"/>
                      <a:pt x="27880" y="55411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4806"/>
                      <a:pt x="27880" y="54537"/>
                      <a:pt x="27813" y="54268"/>
                    </a:cubicBezTo>
                    <a:cubicBezTo>
                      <a:pt x="27880" y="54470"/>
                      <a:pt x="27880" y="54537"/>
                      <a:pt x="27947" y="54672"/>
                    </a:cubicBezTo>
                    <a:cubicBezTo>
                      <a:pt x="27947" y="52924"/>
                      <a:pt x="27947" y="51176"/>
                      <a:pt x="28082" y="49360"/>
                    </a:cubicBezTo>
                    <a:cubicBezTo>
                      <a:pt x="28149" y="48688"/>
                      <a:pt x="28216" y="48083"/>
                      <a:pt x="28351" y="47410"/>
                    </a:cubicBezTo>
                    <a:cubicBezTo>
                      <a:pt x="28418" y="47007"/>
                      <a:pt x="28552" y="46604"/>
                      <a:pt x="28619" y="46267"/>
                    </a:cubicBezTo>
                    <a:cubicBezTo>
                      <a:pt x="29023" y="44586"/>
                      <a:pt x="29628" y="42973"/>
                      <a:pt x="30233" y="41359"/>
                    </a:cubicBezTo>
                    <a:cubicBezTo>
                      <a:pt x="30300" y="41225"/>
                      <a:pt x="30368" y="41023"/>
                      <a:pt x="30435" y="40889"/>
                    </a:cubicBezTo>
                    <a:cubicBezTo>
                      <a:pt x="30838" y="40149"/>
                      <a:pt x="31242" y="39342"/>
                      <a:pt x="31712" y="38603"/>
                    </a:cubicBezTo>
                    <a:cubicBezTo>
                      <a:pt x="32183" y="37863"/>
                      <a:pt x="32654" y="37123"/>
                      <a:pt x="33191" y="36451"/>
                    </a:cubicBezTo>
                    <a:cubicBezTo>
                      <a:pt x="33326" y="36249"/>
                      <a:pt x="33528" y="35980"/>
                      <a:pt x="33729" y="35779"/>
                    </a:cubicBezTo>
                    <a:cubicBezTo>
                      <a:pt x="35074" y="34568"/>
                      <a:pt x="36284" y="33224"/>
                      <a:pt x="37764" y="32148"/>
                    </a:cubicBezTo>
                    <a:cubicBezTo>
                      <a:pt x="37898" y="32081"/>
                      <a:pt x="37965" y="32014"/>
                      <a:pt x="38032" y="31946"/>
                    </a:cubicBezTo>
                    <a:cubicBezTo>
                      <a:pt x="38167" y="31879"/>
                      <a:pt x="38301" y="31812"/>
                      <a:pt x="38503" y="31677"/>
                    </a:cubicBezTo>
                    <a:cubicBezTo>
                      <a:pt x="39444" y="31139"/>
                      <a:pt x="40453" y="30602"/>
                      <a:pt x="41461" y="30131"/>
                    </a:cubicBezTo>
                    <a:cubicBezTo>
                      <a:pt x="41865" y="29929"/>
                      <a:pt x="42335" y="29727"/>
                      <a:pt x="42806" y="29526"/>
                    </a:cubicBezTo>
                    <a:cubicBezTo>
                      <a:pt x="42806" y="29526"/>
                      <a:pt x="42806" y="29526"/>
                      <a:pt x="42873" y="29526"/>
                    </a:cubicBezTo>
                    <a:cubicBezTo>
                      <a:pt x="43949" y="29257"/>
                      <a:pt x="44958" y="28921"/>
                      <a:pt x="46033" y="28652"/>
                    </a:cubicBezTo>
                    <a:cubicBezTo>
                      <a:pt x="47176" y="28383"/>
                      <a:pt x="48387" y="28248"/>
                      <a:pt x="49530" y="28047"/>
                    </a:cubicBezTo>
                    <a:cubicBezTo>
                      <a:pt x="49328" y="28047"/>
                      <a:pt x="49328" y="28047"/>
                      <a:pt x="49059" y="28047"/>
                    </a:cubicBezTo>
                    <a:cubicBezTo>
                      <a:pt x="49799" y="28114"/>
                      <a:pt x="50673" y="27979"/>
                      <a:pt x="51412" y="27912"/>
                    </a:cubicBezTo>
                    <a:cubicBezTo>
                      <a:pt x="54505" y="27845"/>
                      <a:pt x="57531" y="28114"/>
                      <a:pt x="60623" y="28517"/>
                    </a:cubicBezTo>
                    <a:cubicBezTo>
                      <a:pt x="66540" y="29391"/>
                      <a:pt x="72591" y="23407"/>
                      <a:pt x="72591" y="17625"/>
                    </a:cubicBezTo>
                    <a:cubicBezTo>
                      <a:pt x="72591" y="10969"/>
                      <a:pt x="68087" y="6531"/>
                      <a:pt x="61699" y="5657"/>
                    </a:cubicBezTo>
                    <a:cubicBezTo>
                      <a:pt x="50135" y="4044"/>
                      <a:pt x="37495" y="5455"/>
                      <a:pt x="27409" y="11708"/>
                    </a:cubicBezTo>
                    <a:cubicBezTo>
                      <a:pt x="17996" y="17491"/>
                      <a:pt x="11071" y="26231"/>
                      <a:pt x="7575" y="36720"/>
                    </a:cubicBezTo>
                    <a:cubicBezTo>
                      <a:pt x="986" y="56622"/>
                      <a:pt x="7440" y="80154"/>
                      <a:pt x="24787" y="92458"/>
                    </a:cubicBezTo>
                    <a:cubicBezTo>
                      <a:pt x="36284" y="100661"/>
                      <a:pt x="50874" y="101938"/>
                      <a:pt x="64456" y="99652"/>
                    </a:cubicBezTo>
                    <a:cubicBezTo>
                      <a:pt x="70373" y="98644"/>
                      <a:pt x="74743" y="91853"/>
                      <a:pt x="73264" y="86071"/>
                    </a:cubicBezTo>
                    <a:cubicBezTo>
                      <a:pt x="71448" y="79885"/>
                      <a:pt x="65801" y="76254"/>
                      <a:pt x="59480" y="77330"/>
                    </a:cubicBezTo>
                    <a:close/>
                    <a:moveTo>
                      <a:pt x="46975" y="77465"/>
                    </a:moveTo>
                    <a:cubicBezTo>
                      <a:pt x="47311" y="77532"/>
                      <a:pt x="47580" y="77532"/>
                      <a:pt x="47580" y="77599"/>
                    </a:cubicBezTo>
                    <a:cubicBezTo>
                      <a:pt x="47580" y="77599"/>
                      <a:pt x="47244" y="77599"/>
                      <a:pt x="46975" y="774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" name="任意多边形: 形状 172"/>
              <p:cNvSpPr/>
              <p:nvPr/>
            </p:nvSpPr>
            <p:spPr>
              <a:xfrm flipH="1">
                <a:off x="9968913" y="665719"/>
                <a:ext cx="7467" cy="7467"/>
              </a:xfrm>
              <a:custGeom>
                <a:avLst/>
                <a:gdLst>
                  <a:gd name="connsiteX0" fmla="*/ 5244 w 6723"/>
                  <a:gd name="connsiteY0" fmla="*/ 5075 h 6723"/>
                  <a:gd name="connsiteX1" fmla="*/ 5043 w 6723"/>
                  <a:gd name="connsiteY1" fmla="*/ 5142 h 6723"/>
                  <a:gd name="connsiteX2" fmla="*/ 5244 w 6723"/>
                  <a:gd name="connsiteY2" fmla="*/ 5075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244" y="5075"/>
                    </a:moveTo>
                    <a:cubicBezTo>
                      <a:pt x="5177" y="5075"/>
                      <a:pt x="5110" y="5075"/>
                      <a:pt x="5043" y="5142"/>
                    </a:cubicBezTo>
                    <a:cubicBezTo>
                      <a:pt x="6993" y="5277"/>
                      <a:pt x="6186" y="4941"/>
                      <a:pt x="5244" y="507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" name="任意多边形: 形状 173"/>
              <p:cNvSpPr/>
              <p:nvPr/>
            </p:nvSpPr>
            <p:spPr>
              <a:xfrm flipH="1">
                <a:off x="9921883" y="609308"/>
                <a:ext cx="7467" cy="7467"/>
              </a:xfrm>
              <a:custGeom>
                <a:avLst/>
                <a:gdLst>
                  <a:gd name="connsiteX0" fmla="*/ 5856 w 6723"/>
                  <a:gd name="connsiteY0" fmla="*/ 5043 h 6723"/>
                  <a:gd name="connsiteX1" fmla="*/ 5856 w 6723"/>
                  <a:gd name="connsiteY1" fmla="*/ 5043 h 6723"/>
                  <a:gd name="connsiteX2" fmla="*/ 5856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856" y="5043"/>
                    </a:moveTo>
                    <a:cubicBezTo>
                      <a:pt x="4377" y="6522"/>
                      <a:pt x="5251" y="5782"/>
                      <a:pt x="5856" y="5043"/>
                    </a:cubicBezTo>
                    <a:lnTo>
                      <a:pt x="5856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" name="任意多边形: 形状 174"/>
              <p:cNvSpPr/>
              <p:nvPr/>
            </p:nvSpPr>
            <p:spPr>
              <a:xfrm flipH="1">
                <a:off x="9915235" y="596839"/>
                <a:ext cx="7467" cy="7467"/>
              </a:xfrm>
              <a:custGeom>
                <a:avLst/>
                <a:gdLst>
                  <a:gd name="connsiteX0" fmla="*/ 5450 w 6723"/>
                  <a:gd name="connsiteY0" fmla="*/ 5244 h 6723"/>
                  <a:gd name="connsiteX1" fmla="*/ 5450 w 6723"/>
                  <a:gd name="connsiteY1" fmla="*/ 5043 h 6723"/>
                  <a:gd name="connsiteX2" fmla="*/ 5450 w 6723"/>
                  <a:gd name="connsiteY2" fmla="*/ 524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50" y="5244"/>
                    </a:moveTo>
                    <a:cubicBezTo>
                      <a:pt x="5450" y="5177"/>
                      <a:pt x="5450" y="5110"/>
                      <a:pt x="5450" y="5043"/>
                    </a:cubicBezTo>
                    <a:cubicBezTo>
                      <a:pt x="4644" y="6724"/>
                      <a:pt x="5249" y="6791"/>
                      <a:pt x="5450" y="52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" name="任意多边形: 形状 175"/>
              <p:cNvSpPr/>
              <p:nvPr/>
            </p:nvSpPr>
            <p:spPr>
              <a:xfrm flipH="1">
                <a:off x="9873310" y="561136"/>
                <a:ext cx="82131" cy="97064"/>
              </a:xfrm>
              <a:custGeom>
                <a:avLst/>
                <a:gdLst>
                  <a:gd name="connsiteX0" fmla="*/ 61355 w 73958"/>
                  <a:gd name="connsiteY0" fmla="*/ 62339 h 87405"/>
                  <a:gd name="connsiteX1" fmla="*/ 49522 w 73958"/>
                  <a:gd name="connsiteY1" fmla="*/ 59784 h 87405"/>
                  <a:gd name="connsiteX2" fmla="*/ 56111 w 73958"/>
                  <a:gd name="connsiteY2" fmla="*/ 46673 h 87405"/>
                  <a:gd name="connsiteX3" fmla="*/ 41857 w 73958"/>
                  <a:gd name="connsiteY3" fmla="*/ 8349 h 87405"/>
                  <a:gd name="connsiteX4" fmla="*/ 6895 w 73958"/>
                  <a:gd name="connsiteY4" fmla="*/ 16350 h 87405"/>
                  <a:gd name="connsiteX5" fmla="*/ 10122 w 73958"/>
                  <a:gd name="connsiteY5" fmla="*/ 32218 h 87405"/>
                  <a:gd name="connsiteX6" fmla="*/ 25989 w 73958"/>
                  <a:gd name="connsiteY6" fmla="*/ 28991 h 87405"/>
                  <a:gd name="connsiteX7" fmla="*/ 26057 w 73958"/>
                  <a:gd name="connsiteY7" fmla="*/ 28923 h 87405"/>
                  <a:gd name="connsiteX8" fmla="*/ 26460 w 73958"/>
                  <a:gd name="connsiteY8" fmla="*/ 28520 h 87405"/>
                  <a:gd name="connsiteX9" fmla="*/ 27267 w 73958"/>
                  <a:gd name="connsiteY9" fmla="*/ 28117 h 87405"/>
                  <a:gd name="connsiteX10" fmla="*/ 28275 w 73958"/>
                  <a:gd name="connsiteY10" fmla="*/ 27848 h 87405"/>
                  <a:gd name="connsiteX11" fmla="*/ 28410 w 73958"/>
                  <a:gd name="connsiteY11" fmla="*/ 27848 h 87405"/>
                  <a:gd name="connsiteX12" fmla="*/ 29150 w 73958"/>
                  <a:gd name="connsiteY12" fmla="*/ 27848 h 87405"/>
                  <a:gd name="connsiteX13" fmla="*/ 29889 w 73958"/>
                  <a:gd name="connsiteY13" fmla="*/ 27915 h 87405"/>
                  <a:gd name="connsiteX14" fmla="*/ 29889 w 73958"/>
                  <a:gd name="connsiteY14" fmla="*/ 27915 h 87405"/>
                  <a:gd name="connsiteX15" fmla="*/ 30225 w 73958"/>
                  <a:gd name="connsiteY15" fmla="*/ 28049 h 87405"/>
                  <a:gd name="connsiteX16" fmla="*/ 30292 w 73958"/>
                  <a:gd name="connsiteY16" fmla="*/ 28117 h 87405"/>
                  <a:gd name="connsiteX17" fmla="*/ 32242 w 73958"/>
                  <a:gd name="connsiteY17" fmla="*/ 29394 h 87405"/>
                  <a:gd name="connsiteX18" fmla="*/ 31973 w 73958"/>
                  <a:gd name="connsiteY18" fmla="*/ 29058 h 87405"/>
                  <a:gd name="connsiteX19" fmla="*/ 32310 w 73958"/>
                  <a:gd name="connsiteY19" fmla="*/ 29394 h 87405"/>
                  <a:gd name="connsiteX20" fmla="*/ 32377 w 73958"/>
                  <a:gd name="connsiteY20" fmla="*/ 29461 h 87405"/>
                  <a:gd name="connsiteX21" fmla="*/ 32646 w 73958"/>
                  <a:gd name="connsiteY21" fmla="*/ 29797 h 87405"/>
                  <a:gd name="connsiteX22" fmla="*/ 33452 w 73958"/>
                  <a:gd name="connsiteY22" fmla="*/ 30671 h 87405"/>
                  <a:gd name="connsiteX23" fmla="*/ 33587 w 73958"/>
                  <a:gd name="connsiteY23" fmla="*/ 30806 h 87405"/>
                  <a:gd name="connsiteX24" fmla="*/ 34394 w 73958"/>
                  <a:gd name="connsiteY24" fmla="*/ 32218 h 87405"/>
                  <a:gd name="connsiteX25" fmla="*/ 34461 w 73958"/>
                  <a:gd name="connsiteY25" fmla="*/ 32285 h 87405"/>
                  <a:gd name="connsiteX26" fmla="*/ 34865 w 73958"/>
                  <a:gd name="connsiteY26" fmla="*/ 33831 h 87405"/>
                  <a:gd name="connsiteX27" fmla="*/ 34932 w 73958"/>
                  <a:gd name="connsiteY27" fmla="*/ 34033 h 87405"/>
                  <a:gd name="connsiteX28" fmla="*/ 34865 w 73958"/>
                  <a:gd name="connsiteY28" fmla="*/ 37059 h 87405"/>
                  <a:gd name="connsiteX29" fmla="*/ 35066 w 73958"/>
                  <a:gd name="connsiteY29" fmla="*/ 36655 h 87405"/>
                  <a:gd name="connsiteX30" fmla="*/ 34528 w 73958"/>
                  <a:gd name="connsiteY30" fmla="*/ 38740 h 87405"/>
                  <a:gd name="connsiteX31" fmla="*/ 33116 w 73958"/>
                  <a:gd name="connsiteY31" fmla="*/ 42707 h 87405"/>
                  <a:gd name="connsiteX32" fmla="*/ 31973 w 73958"/>
                  <a:gd name="connsiteY32" fmla="*/ 44656 h 87405"/>
                  <a:gd name="connsiteX33" fmla="*/ 29486 w 73958"/>
                  <a:gd name="connsiteY33" fmla="*/ 48220 h 87405"/>
                  <a:gd name="connsiteX34" fmla="*/ 29284 w 73958"/>
                  <a:gd name="connsiteY34" fmla="*/ 48422 h 87405"/>
                  <a:gd name="connsiteX35" fmla="*/ 29755 w 73958"/>
                  <a:gd name="connsiteY35" fmla="*/ 47951 h 87405"/>
                  <a:gd name="connsiteX36" fmla="*/ 28141 w 73958"/>
                  <a:gd name="connsiteY36" fmla="*/ 49632 h 87405"/>
                  <a:gd name="connsiteX37" fmla="*/ 24712 w 73958"/>
                  <a:gd name="connsiteY37" fmla="*/ 52657 h 87405"/>
                  <a:gd name="connsiteX38" fmla="*/ 23703 w 73958"/>
                  <a:gd name="connsiteY38" fmla="*/ 53330 h 87405"/>
                  <a:gd name="connsiteX39" fmla="*/ 24846 w 73958"/>
                  <a:gd name="connsiteY39" fmla="*/ 52657 h 87405"/>
                  <a:gd name="connsiteX40" fmla="*/ 22964 w 73958"/>
                  <a:gd name="connsiteY40" fmla="*/ 53800 h 87405"/>
                  <a:gd name="connsiteX41" fmla="*/ 18997 w 73958"/>
                  <a:gd name="connsiteY41" fmla="*/ 55683 h 87405"/>
                  <a:gd name="connsiteX42" fmla="*/ 12878 w 73958"/>
                  <a:gd name="connsiteY42" fmla="*/ 66844 h 87405"/>
                  <a:gd name="connsiteX43" fmla="*/ 20611 w 73958"/>
                  <a:gd name="connsiteY43" fmla="*/ 76795 h 87405"/>
                  <a:gd name="connsiteX44" fmla="*/ 54161 w 73958"/>
                  <a:gd name="connsiteY44" fmla="*/ 83989 h 87405"/>
                  <a:gd name="connsiteX45" fmla="*/ 68617 w 73958"/>
                  <a:gd name="connsiteY45" fmla="*/ 76660 h 87405"/>
                  <a:gd name="connsiteX46" fmla="*/ 61355 w 73958"/>
                  <a:gd name="connsiteY46" fmla="*/ 62339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3958" h="87405">
                    <a:moveTo>
                      <a:pt x="61355" y="62339"/>
                    </a:moveTo>
                    <a:cubicBezTo>
                      <a:pt x="57388" y="61465"/>
                      <a:pt x="53489" y="60658"/>
                      <a:pt x="49522" y="59784"/>
                    </a:cubicBezTo>
                    <a:cubicBezTo>
                      <a:pt x="52413" y="55750"/>
                      <a:pt x="54699" y="51245"/>
                      <a:pt x="56111" y="46673"/>
                    </a:cubicBezTo>
                    <a:cubicBezTo>
                      <a:pt x="60683" y="32083"/>
                      <a:pt x="55775" y="15947"/>
                      <a:pt x="41857" y="8349"/>
                    </a:cubicBezTo>
                    <a:cubicBezTo>
                      <a:pt x="29956" y="1828"/>
                      <a:pt x="14761" y="5189"/>
                      <a:pt x="6895" y="16350"/>
                    </a:cubicBezTo>
                    <a:cubicBezTo>
                      <a:pt x="3466" y="21259"/>
                      <a:pt x="4945" y="29125"/>
                      <a:pt x="10122" y="32218"/>
                    </a:cubicBezTo>
                    <a:cubicBezTo>
                      <a:pt x="15568" y="35512"/>
                      <a:pt x="22292" y="34235"/>
                      <a:pt x="25989" y="28991"/>
                    </a:cubicBezTo>
                    <a:cubicBezTo>
                      <a:pt x="26057" y="28923"/>
                      <a:pt x="25989" y="28991"/>
                      <a:pt x="26057" y="28923"/>
                    </a:cubicBezTo>
                    <a:cubicBezTo>
                      <a:pt x="26191" y="28789"/>
                      <a:pt x="26326" y="28654"/>
                      <a:pt x="26460" y="28520"/>
                    </a:cubicBezTo>
                    <a:cubicBezTo>
                      <a:pt x="26729" y="28385"/>
                      <a:pt x="26998" y="28251"/>
                      <a:pt x="27267" y="28117"/>
                    </a:cubicBezTo>
                    <a:cubicBezTo>
                      <a:pt x="27603" y="28049"/>
                      <a:pt x="27939" y="27915"/>
                      <a:pt x="28275" y="27848"/>
                    </a:cubicBezTo>
                    <a:cubicBezTo>
                      <a:pt x="28410" y="27848"/>
                      <a:pt x="28343" y="27848"/>
                      <a:pt x="28410" y="27848"/>
                    </a:cubicBezTo>
                    <a:cubicBezTo>
                      <a:pt x="28679" y="27848"/>
                      <a:pt x="28881" y="27848"/>
                      <a:pt x="29150" y="27848"/>
                    </a:cubicBezTo>
                    <a:cubicBezTo>
                      <a:pt x="29418" y="27848"/>
                      <a:pt x="29620" y="27915"/>
                      <a:pt x="29889" y="27915"/>
                    </a:cubicBezTo>
                    <a:cubicBezTo>
                      <a:pt x="29889" y="27915"/>
                      <a:pt x="29889" y="27915"/>
                      <a:pt x="29889" y="27915"/>
                    </a:cubicBezTo>
                    <a:cubicBezTo>
                      <a:pt x="30091" y="27982"/>
                      <a:pt x="30158" y="27982"/>
                      <a:pt x="30225" y="28049"/>
                    </a:cubicBezTo>
                    <a:cubicBezTo>
                      <a:pt x="30225" y="28049"/>
                      <a:pt x="30225" y="28049"/>
                      <a:pt x="30292" y="28117"/>
                    </a:cubicBezTo>
                    <a:cubicBezTo>
                      <a:pt x="30965" y="28520"/>
                      <a:pt x="31570" y="28923"/>
                      <a:pt x="32242" y="29394"/>
                    </a:cubicBezTo>
                    <a:cubicBezTo>
                      <a:pt x="32175" y="29260"/>
                      <a:pt x="32041" y="29192"/>
                      <a:pt x="31973" y="29058"/>
                    </a:cubicBezTo>
                    <a:cubicBezTo>
                      <a:pt x="32041" y="29192"/>
                      <a:pt x="32242" y="29327"/>
                      <a:pt x="32310" y="29394"/>
                    </a:cubicBezTo>
                    <a:cubicBezTo>
                      <a:pt x="32310" y="29394"/>
                      <a:pt x="32377" y="29461"/>
                      <a:pt x="32377" y="29461"/>
                    </a:cubicBezTo>
                    <a:cubicBezTo>
                      <a:pt x="33520" y="30335"/>
                      <a:pt x="33184" y="30201"/>
                      <a:pt x="32646" y="29797"/>
                    </a:cubicBezTo>
                    <a:cubicBezTo>
                      <a:pt x="32982" y="30066"/>
                      <a:pt x="33251" y="30403"/>
                      <a:pt x="33452" y="30671"/>
                    </a:cubicBezTo>
                    <a:cubicBezTo>
                      <a:pt x="33520" y="30739"/>
                      <a:pt x="33520" y="30806"/>
                      <a:pt x="33587" y="30806"/>
                    </a:cubicBezTo>
                    <a:cubicBezTo>
                      <a:pt x="33789" y="31277"/>
                      <a:pt x="34259" y="31949"/>
                      <a:pt x="34394" y="32218"/>
                    </a:cubicBezTo>
                    <a:cubicBezTo>
                      <a:pt x="34461" y="32285"/>
                      <a:pt x="34394" y="32218"/>
                      <a:pt x="34461" y="32285"/>
                    </a:cubicBezTo>
                    <a:cubicBezTo>
                      <a:pt x="34596" y="32756"/>
                      <a:pt x="34730" y="33294"/>
                      <a:pt x="34865" y="33831"/>
                    </a:cubicBezTo>
                    <a:cubicBezTo>
                      <a:pt x="34865" y="33899"/>
                      <a:pt x="34865" y="33966"/>
                      <a:pt x="34932" y="34033"/>
                    </a:cubicBezTo>
                    <a:cubicBezTo>
                      <a:pt x="34865" y="34974"/>
                      <a:pt x="34932" y="36117"/>
                      <a:pt x="34865" y="37059"/>
                    </a:cubicBezTo>
                    <a:cubicBezTo>
                      <a:pt x="34932" y="36924"/>
                      <a:pt x="34932" y="36790"/>
                      <a:pt x="35066" y="36655"/>
                    </a:cubicBezTo>
                    <a:cubicBezTo>
                      <a:pt x="34797" y="37193"/>
                      <a:pt x="34730" y="38135"/>
                      <a:pt x="34528" y="38740"/>
                    </a:cubicBezTo>
                    <a:cubicBezTo>
                      <a:pt x="34125" y="40084"/>
                      <a:pt x="33654" y="41362"/>
                      <a:pt x="33116" y="42707"/>
                    </a:cubicBezTo>
                    <a:cubicBezTo>
                      <a:pt x="32780" y="43379"/>
                      <a:pt x="32377" y="43984"/>
                      <a:pt x="31973" y="44656"/>
                    </a:cubicBezTo>
                    <a:cubicBezTo>
                      <a:pt x="31234" y="45867"/>
                      <a:pt x="30360" y="47077"/>
                      <a:pt x="29486" y="48220"/>
                    </a:cubicBezTo>
                    <a:cubicBezTo>
                      <a:pt x="29418" y="48287"/>
                      <a:pt x="29351" y="48354"/>
                      <a:pt x="29284" y="48422"/>
                    </a:cubicBezTo>
                    <a:cubicBezTo>
                      <a:pt x="29486" y="48220"/>
                      <a:pt x="29486" y="48220"/>
                      <a:pt x="29755" y="47951"/>
                    </a:cubicBezTo>
                    <a:cubicBezTo>
                      <a:pt x="29217" y="48489"/>
                      <a:pt x="28679" y="49094"/>
                      <a:pt x="28141" y="49632"/>
                    </a:cubicBezTo>
                    <a:cubicBezTo>
                      <a:pt x="27065" y="50708"/>
                      <a:pt x="25922" y="51716"/>
                      <a:pt x="24712" y="52657"/>
                    </a:cubicBezTo>
                    <a:cubicBezTo>
                      <a:pt x="24443" y="52859"/>
                      <a:pt x="24040" y="53128"/>
                      <a:pt x="23703" y="53330"/>
                    </a:cubicBezTo>
                    <a:cubicBezTo>
                      <a:pt x="23972" y="53195"/>
                      <a:pt x="24241" y="52994"/>
                      <a:pt x="24846" y="52657"/>
                    </a:cubicBezTo>
                    <a:cubicBezTo>
                      <a:pt x="24174" y="52994"/>
                      <a:pt x="23569" y="53464"/>
                      <a:pt x="22964" y="53800"/>
                    </a:cubicBezTo>
                    <a:cubicBezTo>
                      <a:pt x="21686" y="54540"/>
                      <a:pt x="20342" y="55145"/>
                      <a:pt x="18997" y="55683"/>
                    </a:cubicBezTo>
                    <a:cubicBezTo>
                      <a:pt x="14761" y="57364"/>
                      <a:pt x="12475" y="62675"/>
                      <a:pt x="12878" y="66844"/>
                    </a:cubicBezTo>
                    <a:cubicBezTo>
                      <a:pt x="13215" y="71013"/>
                      <a:pt x="16240" y="75854"/>
                      <a:pt x="20611" y="76795"/>
                    </a:cubicBezTo>
                    <a:cubicBezTo>
                      <a:pt x="31772" y="79215"/>
                      <a:pt x="43000" y="81636"/>
                      <a:pt x="54161" y="83989"/>
                    </a:cubicBezTo>
                    <a:cubicBezTo>
                      <a:pt x="60010" y="85267"/>
                      <a:pt x="66801" y="83048"/>
                      <a:pt x="68617" y="76660"/>
                    </a:cubicBezTo>
                    <a:cubicBezTo>
                      <a:pt x="70163" y="71349"/>
                      <a:pt x="67608" y="63684"/>
                      <a:pt x="61355" y="623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" name="任意多边形: 形状 176"/>
              <p:cNvSpPr/>
              <p:nvPr/>
            </p:nvSpPr>
            <p:spPr>
              <a:xfrm flipH="1">
                <a:off x="9927626" y="614834"/>
                <a:ext cx="7467" cy="7467"/>
              </a:xfrm>
              <a:custGeom>
                <a:avLst/>
                <a:gdLst>
                  <a:gd name="connsiteX0" fmla="*/ 5448 w 6723"/>
                  <a:gd name="connsiteY0" fmla="*/ 5043 h 6723"/>
                  <a:gd name="connsiteX1" fmla="*/ 5448 w 6723"/>
                  <a:gd name="connsiteY1" fmla="*/ 5043 h 6723"/>
                  <a:gd name="connsiteX2" fmla="*/ 5448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48" y="5043"/>
                    </a:moveTo>
                    <a:cubicBezTo>
                      <a:pt x="4842" y="5379"/>
                      <a:pt x="4977" y="5312"/>
                      <a:pt x="5448" y="5043"/>
                    </a:cubicBezTo>
                    <a:lnTo>
                      <a:pt x="5448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" name="任意多边形: 形状 177"/>
              <p:cNvSpPr/>
              <p:nvPr/>
            </p:nvSpPr>
            <p:spPr>
              <a:xfrm flipH="1">
                <a:off x="9917694" y="588253"/>
                <a:ext cx="7467" cy="7467"/>
              </a:xfrm>
              <a:custGeom>
                <a:avLst/>
                <a:gdLst>
                  <a:gd name="connsiteX0" fmla="*/ 5043 w 6723"/>
                  <a:gd name="connsiteY0" fmla="*/ 5043 h 6723"/>
                  <a:gd name="connsiteX1" fmla="*/ 5513 w 6723"/>
                  <a:gd name="connsiteY1" fmla="*/ 5446 h 6723"/>
                  <a:gd name="connsiteX2" fmla="*/ 5177 w 6723"/>
                  <a:gd name="connsiteY2" fmla="*/ 5043 h 6723"/>
                  <a:gd name="connsiteX3" fmla="*/ 5043 w 6723"/>
                  <a:gd name="connsiteY3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043"/>
                    </a:moveTo>
                    <a:cubicBezTo>
                      <a:pt x="5177" y="5244"/>
                      <a:pt x="5312" y="5379"/>
                      <a:pt x="5513" y="5446"/>
                    </a:cubicBezTo>
                    <a:cubicBezTo>
                      <a:pt x="5379" y="5312"/>
                      <a:pt x="5244" y="5177"/>
                      <a:pt x="5177" y="5043"/>
                    </a:cubicBezTo>
                    <a:cubicBezTo>
                      <a:pt x="5043" y="5043"/>
                      <a:pt x="5043" y="5043"/>
                      <a:pt x="5043" y="5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6" name="组合 5"/>
          <p:cNvGrpSpPr/>
          <p:nvPr userDrawn="1"/>
        </p:nvGrpSpPr>
        <p:grpSpPr>
          <a:xfrm flipH="1">
            <a:off x="-662212" y="-387350"/>
            <a:ext cx="13385800" cy="7969253"/>
            <a:chOff x="-546100" y="-387350"/>
            <a:chExt cx="13385800" cy="7969253"/>
          </a:xfrm>
        </p:grpSpPr>
        <p:grpSp>
          <p:nvGrpSpPr>
            <p:cNvPr id="179" name="组合 178"/>
            <p:cNvGrpSpPr/>
            <p:nvPr userDrawn="1"/>
          </p:nvGrpSpPr>
          <p:grpSpPr>
            <a:xfrm>
              <a:off x="10765426" y="-387350"/>
              <a:ext cx="2074274" cy="2451323"/>
              <a:chOff x="10765426" y="-387350"/>
              <a:chExt cx="2074274" cy="2451323"/>
            </a:xfrm>
          </p:grpSpPr>
          <p:grpSp>
            <p:nvGrpSpPr>
              <p:cNvPr id="180" name="组合 179"/>
              <p:cNvGrpSpPr/>
              <p:nvPr/>
            </p:nvGrpSpPr>
            <p:grpSpPr>
              <a:xfrm>
                <a:off x="10983366" y="-183264"/>
                <a:ext cx="1805534" cy="1242963"/>
                <a:chOff x="10765426" y="-103982"/>
                <a:chExt cx="1805534" cy="1242963"/>
              </a:xfrm>
            </p:grpSpPr>
            <p:sp>
              <p:nvSpPr>
                <p:cNvPr id="190" name="任意多边形: 形状 189"/>
                <p:cNvSpPr/>
                <p:nvPr/>
              </p:nvSpPr>
              <p:spPr>
                <a:xfrm>
                  <a:off x="11483448" y="413529"/>
                  <a:ext cx="192108" cy="164664"/>
                </a:xfrm>
                <a:custGeom>
                  <a:avLst/>
                  <a:gdLst>
                    <a:gd name="connsiteX0" fmla="*/ 189390 w 192108"/>
                    <a:gd name="connsiteY0" fmla="*/ 85389 h 164664"/>
                    <a:gd name="connsiteX1" fmla="*/ 176327 w 192108"/>
                    <a:gd name="connsiteY1" fmla="*/ 120792 h 164664"/>
                    <a:gd name="connsiteX2" fmla="*/ 69185 w 192108"/>
                    <a:gd name="connsiteY2" fmla="*/ 158281 h 164664"/>
                    <a:gd name="connsiteX3" fmla="*/ 35594 w 192108"/>
                    <a:gd name="connsiteY3" fmla="*/ 141265 h 164664"/>
                    <a:gd name="connsiteX4" fmla="*/ 9412 w 192108"/>
                    <a:gd name="connsiteY4" fmla="*/ 72985 h 164664"/>
                    <a:gd name="connsiteX5" fmla="*/ 90207 w 192108"/>
                    <a:gd name="connsiteY5" fmla="*/ 57342 h 164664"/>
                    <a:gd name="connsiteX6" fmla="*/ 108814 w 192108"/>
                    <a:gd name="connsiteY6" fmla="*/ 19524 h 164664"/>
                    <a:gd name="connsiteX7" fmla="*/ 167160 w 192108"/>
                    <a:gd name="connsiteY7" fmla="*/ 15462 h 164664"/>
                    <a:gd name="connsiteX8" fmla="*/ 189390 w 192108"/>
                    <a:gd name="connsiteY8" fmla="*/ 85389 h 16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2108" h="164664">
                      <a:moveTo>
                        <a:pt x="189390" y="85389"/>
                      </a:moveTo>
                      <a:cubicBezTo>
                        <a:pt x="187634" y="98069"/>
                        <a:pt x="183188" y="110363"/>
                        <a:pt x="176327" y="120792"/>
                      </a:cubicBezTo>
                      <a:cubicBezTo>
                        <a:pt x="153438" y="155262"/>
                        <a:pt x="108485" y="170356"/>
                        <a:pt x="69185" y="158281"/>
                      </a:cubicBezTo>
                      <a:cubicBezTo>
                        <a:pt x="58592" y="155097"/>
                        <a:pt x="46462" y="149224"/>
                        <a:pt x="35594" y="141265"/>
                      </a:cubicBezTo>
                      <a:cubicBezTo>
                        <a:pt x="12486" y="124634"/>
                        <a:pt x="-5133" y="99057"/>
                        <a:pt x="9412" y="72985"/>
                      </a:cubicBezTo>
                      <a:cubicBezTo>
                        <a:pt x="29721" y="41369"/>
                        <a:pt x="66276" y="80010"/>
                        <a:pt x="90207" y="57342"/>
                      </a:cubicBezTo>
                      <a:cubicBezTo>
                        <a:pt x="96410" y="44553"/>
                        <a:pt x="99593" y="30721"/>
                        <a:pt x="108814" y="19524"/>
                      </a:cubicBezTo>
                      <a:cubicBezTo>
                        <a:pt x="124238" y="478"/>
                        <a:pt x="149267" y="-950"/>
                        <a:pt x="167160" y="15462"/>
                      </a:cubicBezTo>
                      <a:cubicBezTo>
                        <a:pt x="186207" y="33026"/>
                        <a:pt x="193068" y="60031"/>
                        <a:pt x="189390" y="8538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>
                <a:xfrm>
                  <a:off x="10787097" y="-70678"/>
                  <a:ext cx="1783863" cy="1108739"/>
                </a:xfrm>
                <a:custGeom>
                  <a:avLst/>
                  <a:gdLst>
                    <a:gd name="connsiteX0" fmla="*/ 1756595 w 1783862"/>
                    <a:gd name="connsiteY0" fmla="*/ 144542 h 1108739"/>
                    <a:gd name="connsiteX1" fmla="*/ 1621461 w 1783862"/>
                    <a:gd name="connsiteY1" fmla="*/ 112268 h 1108739"/>
                    <a:gd name="connsiteX2" fmla="*/ 1431932 w 1783862"/>
                    <a:gd name="connsiteY2" fmla="*/ 146463 h 1108739"/>
                    <a:gd name="connsiteX3" fmla="*/ 1338677 w 1783862"/>
                    <a:gd name="connsiteY3" fmla="*/ 176213 h 1108739"/>
                    <a:gd name="connsiteX4" fmla="*/ 1333079 w 1783862"/>
                    <a:gd name="connsiteY4" fmla="*/ 180055 h 1108739"/>
                    <a:gd name="connsiteX5" fmla="*/ 1204256 w 1783862"/>
                    <a:gd name="connsiteY5" fmla="*/ 80982 h 1108739"/>
                    <a:gd name="connsiteX6" fmla="*/ 867518 w 1783862"/>
                    <a:gd name="connsiteY6" fmla="*/ 5182 h 1108739"/>
                    <a:gd name="connsiteX7" fmla="*/ 476880 w 1783862"/>
                    <a:gd name="connsiteY7" fmla="*/ 151678 h 1108739"/>
                    <a:gd name="connsiteX8" fmla="*/ 411233 w 1783862"/>
                    <a:gd name="connsiteY8" fmla="*/ 209201 h 1108739"/>
                    <a:gd name="connsiteX9" fmla="*/ 409422 w 1783862"/>
                    <a:gd name="connsiteY9" fmla="*/ 210957 h 1108739"/>
                    <a:gd name="connsiteX10" fmla="*/ 302171 w 1783862"/>
                    <a:gd name="connsiteY10" fmla="*/ 374139 h 1108739"/>
                    <a:gd name="connsiteX11" fmla="*/ 274617 w 1783862"/>
                    <a:gd name="connsiteY11" fmla="*/ 545006 h 1108739"/>
                    <a:gd name="connsiteX12" fmla="*/ 278734 w 1783862"/>
                    <a:gd name="connsiteY12" fmla="*/ 628545 h 1108739"/>
                    <a:gd name="connsiteX13" fmla="*/ 118845 w 1783862"/>
                    <a:gd name="connsiteY13" fmla="*/ 772846 h 1108739"/>
                    <a:gd name="connsiteX14" fmla="*/ 43648 w 1783862"/>
                    <a:gd name="connsiteY14" fmla="*/ 872358 h 1108739"/>
                    <a:gd name="connsiteX15" fmla="*/ 4952 w 1783862"/>
                    <a:gd name="connsiteY15" fmla="*/ 972200 h 1108739"/>
                    <a:gd name="connsiteX16" fmla="*/ 36677 w 1783862"/>
                    <a:gd name="connsiteY16" fmla="*/ 1065619 h 1108739"/>
                    <a:gd name="connsiteX17" fmla="*/ 160340 w 1783862"/>
                    <a:gd name="connsiteY17" fmla="*/ 1108048 h 1108739"/>
                    <a:gd name="connsiteX18" fmla="*/ 331975 w 1783862"/>
                    <a:gd name="connsiteY18" fmla="*/ 1086531 h 1108739"/>
                    <a:gd name="connsiteX19" fmla="*/ 507233 w 1783862"/>
                    <a:gd name="connsiteY19" fmla="*/ 1035486 h 1108739"/>
                    <a:gd name="connsiteX20" fmla="*/ 520461 w 1783862"/>
                    <a:gd name="connsiteY20" fmla="*/ 1030710 h 1108739"/>
                    <a:gd name="connsiteX21" fmla="*/ 660864 w 1783862"/>
                    <a:gd name="connsiteY21" fmla="*/ 1074676 h 1108739"/>
                    <a:gd name="connsiteX22" fmla="*/ 994858 w 1783862"/>
                    <a:gd name="connsiteY22" fmla="*/ 1066936 h 1108739"/>
                    <a:gd name="connsiteX23" fmla="*/ 1288894 w 1783862"/>
                    <a:gd name="connsiteY23" fmla="*/ 913195 h 1108739"/>
                    <a:gd name="connsiteX24" fmla="*/ 1460309 w 1783862"/>
                    <a:gd name="connsiteY24" fmla="*/ 624264 h 1108739"/>
                    <a:gd name="connsiteX25" fmla="*/ 1467335 w 1783862"/>
                    <a:gd name="connsiteY25" fmla="*/ 587434 h 1108739"/>
                    <a:gd name="connsiteX26" fmla="*/ 1722894 w 1783862"/>
                    <a:gd name="connsiteY26" fmla="*/ 352074 h 1108739"/>
                    <a:gd name="connsiteX27" fmla="*/ 1756595 w 1783862"/>
                    <a:gd name="connsiteY27" fmla="*/ 144542 h 1108739"/>
                    <a:gd name="connsiteX28" fmla="*/ 304531 w 1783862"/>
                    <a:gd name="connsiteY28" fmla="*/ 465528 h 1108739"/>
                    <a:gd name="connsiteX29" fmla="*/ 371110 w 1783862"/>
                    <a:gd name="connsiteY29" fmla="*/ 296857 h 1108739"/>
                    <a:gd name="connsiteX30" fmla="*/ 428029 w 1783862"/>
                    <a:gd name="connsiteY30" fmla="*/ 226271 h 1108739"/>
                    <a:gd name="connsiteX31" fmla="*/ 772123 w 1783862"/>
                    <a:gd name="connsiteY31" fmla="*/ 42396 h 1108739"/>
                    <a:gd name="connsiteX32" fmla="*/ 1124724 w 1783862"/>
                    <a:gd name="connsiteY32" fmla="*/ 69730 h 1108739"/>
                    <a:gd name="connsiteX33" fmla="*/ 1365572 w 1783862"/>
                    <a:gd name="connsiteY33" fmla="*/ 256679 h 1108739"/>
                    <a:gd name="connsiteX34" fmla="*/ 1439397 w 1783862"/>
                    <a:gd name="connsiteY34" fmla="*/ 426887 h 1108739"/>
                    <a:gd name="connsiteX35" fmla="*/ 1152442 w 1783862"/>
                    <a:gd name="connsiteY35" fmla="*/ 602913 h 1108739"/>
                    <a:gd name="connsiteX36" fmla="*/ 674861 w 1783862"/>
                    <a:gd name="connsiteY36" fmla="*/ 823508 h 1108739"/>
                    <a:gd name="connsiteX37" fmla="*/ 488351 w 1783862"/>
                    <a:gd name="connsiteY37" fmla="*/ 891459 h 1108739"/>
                    <a:gd name="connsiteX38" fmla="*/ 416722 w 1783862"/>
                    <a:gd name="connsiteY38" fmla="*/ 917202 h 1108739"/>
                    <a:gd name="connsiteX39" fmla="*/ 302939 w 1783862"/>
                    <a:gd name="connsiteY39" fmla="*/ 625911 h 1108739"/>
                    <a:gd name="connsiteX40" fmla="*/ 304531 w 1783862"/>
                    <a:gd name="connsiteY40" fmla="*/ 465528 h 1108739"/>
                    <a:gd name="connsiteX41" fmla="*/ 1410965 w 1783862"/>
                    <a:gd name="connsiteY41" fmla="*/ 283574 h 1108739"/>
                    <a:gd name="connsiteX42" fmla="*/ 1415027 w 1783862"/>
                    <a:gd name="connsiteY42" fmla="*/ 282257 h 1108739"/>
                    <a:gd name="connsiteX43" fmla="*/ 1491541 w 1783862"/>
                    <a:gd name="connsiteY43" fmla="*/ 254922 h 1108739"/>
                    <a:gd name="connsiteX44" fmla="*/ 1573983 w 1783862"/>
                    <a:gd name="connsiteY44" fmla="*/ 248939 h 1108739"/>
                    <a:gd name="connsiteX45" fmla="*/ 1561413 w 1783862"/>
                    <a:gd name="connsiteY45" fmla="*/ 320184 h 1108739"/>
                    <a:gd name="connsiteX46" fmla="*/ 1503451 w 1783862"/>
                    <a:gd name="connsiteY46" fmla="*/ 377707 h 1108739"/>
                    <a:gd name="connsiteX47" fmla="*/ 1460694 w 1783862"/>
                    <a:gd name="connsiteY47" fmla="*/ 411189 h 1108739"/>
                    <a:gd name="connsiteX48" fmla="*/ 1423315 w 1783862"/>
                    <a:gd name="connsiteY48" fmla="*/ 306517 h 1108739"/>
                    <a:gd name="connsiteX49" fmla="*/ 1410965 w 1783862"/>
                    <a:gd name="connsiteY49" fmla="*/ 283574 h 1108739"/>
                    <a:gd name="connsiteX50" fmla="*/ 358706 w 1783862"/>
                    <a:gd name="connsiteY50" fmla="*/ 876200 h 1108739"/>
                    <a:gd name="connsiteX51" fmla="*/ 392242 w 1783862"/>
                    <a:gd name="connsiteY51" fmla="*/ 925325 h 1108739"/>
                    <a:gd name="connsiteX52" fmla="*/ 337848 w 1783862"/>
                    <a:gd name="connsiteY52" fmla="*/ 941243 h 1108739"/>
                    <a:gd name="connsiteX53" fmla="*/ 261060 w 1783862"/>
                    <a:gd name="connsiteY53" fmla="*/ 955404 h 1108739"/>
                    <a:gd name="connsiteX54" fmla="*/ 204525 w 1783862"/>
                    <a:gd name="connsiteY54" fmla="*/ 949695 h 1108739"/>
                    <a:gd name="connsiteX55" fmla="*/ 196127 w 1783862"/>
                    <a:gd name="connsiteY55" fmla="*/ 886355 h 1108739"/>
                    <a:gd name="connsiteX56" fmla="*/ 268689 w 1783862"/>
                    <a:gd name="connsiteY56" fmla="*/ 791069 h 1108739"/>
                    <a:gd name="connsiteX57" fmla="*/ 307275 w 1783862"/>
                    <a:gd name="connsiteY57" fmla="*/ 761704 h 1108739"/>
                    <a:gd name="connsiteX58" fmla="*/ 358706 w 1783862"/>
                    <a:gd name="connsiteY58" fmla="*/ 876200 h 1108739"/>
                    <a:gd name="connsiteX59" fmla="*/ 1323803 w 1783862"/>
                    <a:gd name="connsiteY59" fmla="*/ 842719 h 1108739"/>
                    <a:gd name="connsiteX60" fmla="*/ 1063908 w 1783862"/>
                    <a:gd name="connsiteY60" fmla="*/ 1020282 h 1108739"/>
                    <a:gd name="connsiteX61" fmla="*/ 747094 w 1783862"/>
                    <a:gd name="connsiteY61" fmla="*/ 1062930 h 1108739"/>
                    <a:gd name="connsiteX62" fmla="*/ 570519 w 1783862"/>
                    <a:gd name="connsiteY62" fmla="*/ 1025770 h 1108739"/>
                    <a:gd name="connsiteX63" fmla="*/ 553174 w 1783862"/>
                    <a:gd name="connsiteY63" fmla="*/ 1018854 h 1108739"/>
                    <a:gd name="connsiteX64" fmla="*/ 860657 w 1783862"/>
                    <a:gd name="connsiteY64" fmla="*/ 893271 h 1108739"/>
                    <a:gd name="connsiteX65" fmla="*/ 1195200 w 1783862"/>
                    <a:gd name="connsiteY65" fmla="*/ 740133 h 1108739"/>
                    <a:gd name="connsiteX66" fmla="*/ 1439507 w 1783862"/>
                    <a:gd name="connsiteY66" fmla="*/ 605602 h 1108739"/>
                    <a:gd name="connsiteX67" fmla="*/ 1323803 w 1783862"/>
                    <a:gd name="connsiteY67" fmla="*/ 842719 h 1108739"/>
                    <a:gd name="connsiteX68" fmla="*/ 1724321 w 1783862"/>
                    <a:gd name="connsiteY68" fmla="*/ 308438 h 1108739"/>
                    <a:gd name="connsiteX69" fmla="*/ 1624919 w 1783862"/>
                    <a:gd name="connsiteY69" fmla="*/ 428039 h 1108739"/>
                    <a:gd name="connsiteX70" fmla="*/ 1507239 w 1783862"/>
                    <a:gd name="connsiteY70" fmla="*/ 529582 h 1108739"/>
                    <a:gd name="connsiteX71" fmla="*/ 1470683 w 1783862"/>
                    <a:gd name="connsiteY71" fmla="*/ 555928 h 1108739"/>
                    <a:gd name="connsiteX72" fmla="*/ 1444776 w 1783862"/>
                    <a:gd name="connsiteY72" fmla="*/ 573548 h 1108739"/>
                    <a:gd name="connsiteX73" fmla="*/ 1238177 w 1783862"/>
                    <a:gd name="connsiteY73" fmla="*/ 691722 h 1108739"/>
                    <a:gd name="connsiteX74" fmla="*/ 594889 w 1783862"/>
                    <a:gd name="connsiteY74" fmla="*/ 976426 h 1108739"/>
                    <a:gd name="connsiteX75" fmla="*/ 522162 w 1783862"/>
                    <a:gd name="connsiteY75" fmla="*/ 1004035 h 1108739"/>
                    <a:gd name="connsiteX76" fmla="*/ 491590 w 1783862"/>
                    <a:gd name="connsiteY76" fmla="*/ 1015012 h 1108739"/>
                    <a:gd name="connsiteX77" fmla="*/ 257327 w 1783862"/>
                    <a:gd name="connsiteY77" fmla="*/ 1076103 h 1108739"/>
                    <a:gd name="connsiteX78" fmla="*/ 112203 w 1783862"/>
                    <a:gd name="connsiteY78" fmla="*/ 1077530 h 1108739"/>
                    <a:gd name="connsiteX79" fmla="*/ 30145 w 1783862"/>
                    <a:gd name="connsiteY79" fmla="*/ 1007987 h 1108739"/>
                    <a:gd name="connsiteX80" fmla="*/ 44307 w 1783862"/>
                    <a:gd name="connsiteY80" fmla="*/ 922855 h 1108739"/>
                    <a:gd name="connsiteX81" fmla="*/ 104080 w 1783862"/>
                    <a:gd name="connsiteY81" fmla="*/ 827734 h 1108739"/>
                    <a:gd name="connsiteX82" fmla="*/ 265231 w 1783862"/>
                    <a:gd name="connsiteY82" fmla="*/ 668284 h 1108739"/>
                    <a:gd name="connsiteX83" fmla="*/ 282301 w 1783862"/>
                    <a:gd name="connsiteY83" fmla="*/ 655441 h 1108739"/>
                    <a:gd name="connsiteX84" fmla="*/ 299975 w 1783862"/>
                    <a:gd name="connsiteY84" fmla="*/ 737553 h 1108739"/>
                    <a:gd name="connsiteX85" fmla="*/ 207434 w 1783862"/>
                    <a:gd name="connsiteY85" fmla="*/ 822190 h 1108739"/>
                    <a:gd name="connsiteX86" fmla="*/ 174062 w 1783862"/>
                    <a:gd name="connsiteY86" fmla="*/ 876091 h 1108739"/>
                    <a:gd name="connsiteX87" fmla="*/ 163578 w 1783862"/>
                    <a:gd name="connsiteY87" fmla="*/ 936797 h 1108739"/>
                    <a:gd name="connsiteX88" fmla="*/ 275056 w 1783862"/>
                    <a:gd name="connsiteY88" fmla="*/ 978237 h 1108739"/>
                    <a:gd name="connsiteX89" fmla="*/ 409038 w 1783862"/>
                    <a:gd name="connsiteY89" fmla="*/ 945414 h 1108739"/>
                    <a:gd name="connsiteX90" fmla="*/ 433902 w 1783862"/>
                    <a:gd name="connsiteY90" fmla="*/ 936852 h 1108739"/>
                    <a:gd name="connsiteX91" fmla="*/ 444386 w 1783862"/>
                    <a:gd name="connsiteY91" fmla="*/ 933174 h 1108739"/>
                    <a:gd name="connsiteX92" fmla="*/ 604000 w 1783862"/>
                    <a:gd name="connsiteY92" fmla="*/ 875871 h 1108739"/>
                    <a:gd name="connsiteX93" fmla="*/ 1122967 w 1783862"/>
                    <a:gd name="connsiteY93" fmla="*/ 645890 h 1108739"/>
                    <a:gd name="connsiteX94" fmla="*/ 1444062 w 1783862"/>
                    <a:gd name="connsiteY94" fmla="*/ 453343 h 1108739"/>
                    <a:gd name="connsiteX95" fmla="*/ 1465853 w 1783862"/>
                    <a:gd name="connsiteY95" fmla="*/ 437425 h 1108739"/>
                    <a:gd name="connsiteX96" fmla="*/ 1511355 w 1783862"/>
                    <a:gd name="connsiteY96" fmla="*/ 402242 h 1108739"/>
                    <a:gd name="connsiteX97" fmla="*/ 1573818 w 1783862"/>
                    <a:gd name="connsiteY97" fmla="*/ 343018 h 1108739"/>
                    <a:gd name="connsiteX98" fmla="*/ 1610703 w 1783862"/>
                    <a:gd name="connsiteY98" fmla="*/ 255306 h 1108739"/>
                    <a:gd name="connsiteX99" fmla="*/ 1537756 w 1783862"/>
                    <a:gd name="connsiteY99" fmla="*/ 222374 h 1108739"/>
                    <a:gd name="connsiteX100" fmla="*/ 1441702 w 1783862"/>
                    <a:gd name="connsiteY100" fmla="*/ 244878 h 1108739"/>
                    <a:gd name="connsiteX101" fmla="*/ 1406245 w 1783862"/>
                    <a:gd name="connsiteY101" fmla="*/ 259643 h 1108739"/>
                    <a:gd name="connsiteX102" fmla="*/ 1400262 w 1783862"/>
                    <a:gd name="connsiteY102" fmla="*/ 265955 h 1108739"/>
                    <a:gd name="connsiteX103" fmla="*/ 1349490 w 1783862"/>
                    <a:gd name="connsiteY103" fmla="*/ 198003 h 1108739"/>
                    <a:gd name="connsiteX104" fmla="*/ 1527547 w 1783862"/>
                    <a:gd name="connsiteY104" fmla="*/ 147342 h 1108739"/>
                    <a:gd name="connsiteX105" fmla="*/ 1701597 w 1783862"/>
                    <a:gd name="connsiteY105" fmla="*/ 143225 h 1108739"/>
                    <a:gd name="connsiteX106" fmla="*/ 1760108 w 1783862"/>
                    <a:gd name="connsiteY106" fmla="*/ 204700 h 1108739"/>
                    <a:gd name="connsiteX107" fmla="*/ 1724321 w 1783862"/>
                    <a:gd name="connsiteY107" fmla="*/ 308438 h 1108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783862" h="1108739">
                      <a:moveTo>
                        <a:pt x="1756595" y="144542"/>
                      </a:moveTo>
                      <a:cubicBezTo>
                        <a:pt x="1721247" y="112927"/>
                        <a:pt x="1666304" y="111006"/>
                        <a:pt x="1621461" y="112268"/>
                      </a:cubicBezTo>
                      <a:cubicBezTo>
                        <a:pt x="1557077" y="113970"/>
                        <a:pt x="1493571" y="128460"/>
                        <a:pt x="1431932" y="146463"/>
                      </a:cubicBezTo>
                      <a:cubicBezTo>
                        <a:pt x="1400646" y="155630"/>
                        <a:pt x="1369634" y="165949"/>
                        <a:pt x="1338677" y="176213"/>
                      </a:cubicBezTo>
                      <a:cubicBezTo>
                        <a:pt x="1336152" y="177091"/>
                        <a:pt x="1334286" y="178408"/>
                        <a:pt x="1333079" y="180055"/>
                      </a:cubicBezTo>
                      <a:cubicBezTo>
                        <a:pt x="1295426" y="141030"/>
                        <a:pt x="1251790" y="107767"/>
                        <a:pt x="1204256" y="80982"/>
                      </a:cubicBezTo>
                      <a:cubicBezTo>
                        <a:pt x="1102384" y="23789"/>
                        <a:pt x="983881" y="-1570"/>
                        <a:pt x="867518" y="5182"/>
                      </a:cubicBezTo>
                      <a:cubicBezTo>
                        <a:pt x="727608" y="13195"/>
                        <a:pt x="588412" y="67260"/>
                        <a:pt x="476880" y="151678"/>
                      </a:cubicBezTo>
                      <a:cubicBezTo>
                        <a:pt x="453607" y="169187"/>
                        <a:pt x="431707" y="188398"/>
                        <a:pt x="411233" y="209201"/>
                      </a:cubicBezTo>
                      <a:cubicBezTo>
                        <a:pt x="410520" y="209585"/>
                        <a:pt x="409971" y="210243"/>
                        <a:pt x="409422" y="210957"/>
                      </a:cubicBezTo>
                      <a:cubicBezTo>
                        <a:pt x="366335" y="260137"/>
                        <a:pt x="325553" y="312280"/>
                        <a:pt x="302171" y="374139"/>
                      </a:cubicBezTo>
                      <a:cubicBezTo>
                        <a:pt x="281533" y="428314"/>
                        <a:pt x="275276" y="487373"/>
                        <a:pt x="274617" y="545006"/>
                      </a:cubicBezTo>
                      <a:cubicBezTo>
                        <a:pt x="274397" y="572669"/>
                        <a:pt x="275715" y="600717"/>
                        <a:pt x="278734" y="628545"/>
                      </a:cubicBezTo>
                      <a:cubicBezTo>
                        <a:pt x="219564" y="668559"/>
                        <a:pt x="166268" y="719714"/>
                        <a:pt x="118845" y="772846"/>
                      </a:cubicBezTo>
                      <a:cubicBezTo>
                        <a:pt x="90961" y="803803"/>
                        <a:pt x="65274" y="836736"/>
                        <a:pt x="43648" y="872358"/>
                      </a:cubicBezTo>
                      <a:cubicBezTo>
                        <a:pt x="25425" y="902601"/>
                        <a:pt x="9068" y="936577"/>
                        <a:pt x="4952" y="972200"/>
                      </a:cubicBezTo>
                      <a:cubicBezTo>
                        <a:pt x="1000" y="1007163"/>
                        <a:pt x="10990" y="1040645"/>
                        <a:pt x="36677" y="1065619"/>
                      </a:cubicBezTo>
                      <a:cubicBezTo>
                        <a:pt x="68787" y="1096850"/>
                        <a:pt x="117143" y="1106511"/>
                        <a:pt x="160340" y="1108048"/>
                      </a:cubicBezTo>
                      <a:cubicBezTo>
                        <a:pt x="217643" y="1110024"/>
                        <a:pt x="276209" y="1099156"/>
                        <a:pt x="331975" y="1086531"/>
                      </a:cubicBezTo>
                      <a:cubicBezTo>
                        <a:pt x="391309" y="1073303"/>
                        <a:pt x="449765" y="1055739"/>
                        <a:pt x="507233" y="1035486"/>
                      </a:cubicBezTo>
                      <a:cubicBezTo>
                        <a:pt x="511679" y="1033949"/>
                        <a:pt x="516125" y="1032357"/>
                        <a:pt x="520461" y="1030710"/>
                      </a:cubicBezTo>
                      <a:cubicBezTo>
                        <a:pt x="564591" y="1052281"/>
                        <a:pt x="612728" y="1065400"/>
                        <a:pt x="660864" y="1074676"/>
                      </a:cubicBezTo>
                      <a:cubicBezTo>
                        <a:pt x="771958" y="1096247"/>
                        <a:pt x="885137" y="1094271"/>
                        <a:pt x="994858" y="1066936"/>
                      </a:cubicBezTo>
                      <a:cubicBezTo>
                        <a:pt x="1102988" y="1039986"/>
                        <a:pt x="1206287" y="988337"/>
                        <a:pt x="1288894" y="913195"/>
                      </a:cubicBezTo>
                      <a:cubicBezTo>
                        <a:pt x="1373476" y="836297"/>
                        <a:pt x="1434841" y="735906"/>
                        <a:pt x="1460309" y="624264"/>
                      </a:cubicBezTo>
                      <a:cubicBezTo>
                        <a:pt x="1463218" y="612079"/>
                        <a:pt x="1465414" y="599784"/>
                        <a:pt x="1467335" y="587434"/>
                      </a:cubicBezTo>
                      <a:cubicBezTo>
                        <a:pt x="1563883" y="522227"/>
                        <a:pt x="1652088" y="446152"/>
                        <a:pt x="1722894" y="352074"/>
                      </a:cubicBezTo>
                      <a:cubicBezTo>
                        <a:pt x="1762578" y="299272"/>
                        <a:pt x="1820650" y="201846"/>
                        <a:pt x="1756595" y="144542"/>
                      </a:cubicBezTo>
                      <a:close/>
                      <a:moveTo>
                        <a:pt x="304531" y="465528"/>
                      </a:moveTo>
                      <a:cubicBezTo>
                        <a:pt x="313094" y="403943"/>
                        <a:pt x="335104" y="347848"/>
                        <a:pt x="371110" y="296857"/>
                      </a:cubicBezTo>
                      <a:cubicBezTo>
                        <a:pt x="388510" y="272212"/>
                        <a:pt x="408050" y="249104"/>
                        <a:pt x="428029" y="226271"/>
                      </a:cubicBezTo>
                      <a:cubicBezTo>
                        <a:pt x="519582" y="133290"/>
                        <a:pt x="645057" y="69455"/>
                        <a:pt x="772123" y="42396"/>
                      </a:cubicBezTo>
                      <a:cubicBezTo>
                        <a:pt x="889528" y="17476"/>
                        <a:pt x="1012971" y="25271"/>
                        <a:pt x="1124724" y="69730"/>
                      </a:cubicBezTo>
                      <a:cubicBezTo>
                        <a:pt x="1220448" y="107932"/>
                        <a:pt x="1306074" y="171932"/>
                        <a:pt x="1365572" y="256679"/>
                      </a:cubicBezTo>
                      <a:cubicBezTo>
                        <a:pt x="1401524" y="307889"/>
                        <a:pt x="1426828" y="366016"/>
                        <a:pt x="1439397" y="426887"/>
                      </a:cubicBezTo>
                      <a:cubicBezTo>
                        <a:pt x="1348667" y="492917"/>
                        <a:pt x="1250692" y="549671"/>
                        <a:pt x="1152442" y="602913"/>
                      </a:cubicBezTo>
                      <a:cubicBezTo>
                        <a:pt x="998316" y="686617"/>
                        <a:pt x="838427" y="760222"/>
                        <a:pt x="674861" y="823508"/>
                      </a:cubicBezTo>
                      <a:cubicBezTo>
                        <a:pt x="613167" y="847384"/>
                        <a:pt x="550375" y="868242"/>
                        <a:pt x="488351" y="891459"/>
                      </a:cubicBezTo>
                      <a:cubicBezTo>
                        <a:pt x="464585" y="900351"/>
                        <a:pt x="440763" y="909023"/>
                        <a:pt x="416722" y="917202"/>
                      </a:cubicBezTo>
                      <a:cubicBezTo>
                        <a:pt x="349869" y="835309"/>
                        <a:pt x="314630" y="729924"/>
                        <a:pt x="302939" y="625911"/>
                      </a:cubicBezTo>
                      <a:cubicBezTo>
                        <a:pt x="296956" y="572669"/>
                        <a:pt x="296956" y="518659"/>
                        <a:pt x="304531" y="465528"/>
                      </a:cubicBezTo>
                      <a:close/>
                      <a:moveTo>
                        <a:pt x="1410965" y="283574"/>
                      </a:moveTo>
                      <a:cubicBezTo>
                        <a:pt x="1412227" y="283464"/>
                        <a:pt x="1413600" y="283025"/>
                        <a:pt x="1415027" y="282257"/>
                      </a:cubicBezTo>
                      <a:cubicBezTo>
                        <a:pt x="1439123" y="270126"/>
                        <a:pt x="1465469" y="261619"/>
                        <a:pt x="1491541" y="254922"/>
                      </a:cubicBezTo>
                      <a:cubicBezTo>
                        <a:pt x="1516405" y="248555"/>
                        <a:pt x="1548679" y="240542"/>
                        <a:pt x="1573983" y="248939"/>
                      </a:cubicBezTo>
                      <a:cubicBezTo>
                        <a:pt x="1609825" y="260850"/>
                        <a:pt x="1574147" y="304486"/>
                        <a:pt x="1561413" y="320184"/>
                      </a:cubicBezTo>
                      <a:cubicBezTo>
                        <a:pt x="1543904" y="341810"/>
                        <a:pt x="1524967" y="360198"/>
                        <a:pt x="1503451" y="377707"/>
                      </a:cubicBezTo>
                      <a:cubicBezTo>
                        <a:pt x="1489400" y="389124"/>
                        <a:pt x="1475184" y="400266"/>
                        <a:pt x="1460694" y="411189"/>
                      </a:cubicBezTo>
                      <a:cubicBezTo>
                        <a:pt x="1452515" y="375127"/>
                        <a:pt x="1440111" y="339889"/>
                        <a:pt x="1423315" y="306517"/>
                      </a:cubicBezTo>
                      <a:cubicBezTo>
                        <a:pt x="1419363" y="298668"/>
                        <a:pt x="1415301" y="290984"/>
                        <a:pt x="1410965" y="283574"/>
                      </a:cubicBezTo>
                      <a:close/>
                      <a:moveTo>
                        <a:pt x="358706" y="876200"/>
                      </a:moveTo>
                      <a:cubicBezTo>
                        <a:pt x="368860" y="893216"/>
                        <a:pt x="380057" y="909682"/>
                        <a:pt x="392242" y="925325"/>
                      </a:cubicBezTo>
                      <a:cubicBezTo>
                        <a:pt x="374239" y="931198"/>
                        <a:pt x="356181" y="936632"/>
                        <a:pt x="337848" y="941243"/>
                      </a:cubicBezTo>
                      <a:cubicBezTo>
                        <a:pt x="312709" y="947774"/>
                        <a:pt x="287131" y="953263"/>
                        <a:pt x="261060" y="955404"/>
                      </a:cubicBezTo>
                      <a:cubicBezTo>
                        <a:pt x="242672" y="956996"/>
                        <a:pt x="221760" y="957599"/>
                        <a:pt x="204525" y="949695"/>
                      </a:cubicBezTo>
                      <a:cubicBezTo>
                        <a:pt x="178673" y="937730"/>
                        <a:pt x="184985" y="908859"/>
                        <a:pt x="196127" y="886355"/>
                      </a:cubicBezTo>
                      <a:cubicBezTo>
                        <a:pt x="213746" y="850513"/>
                        <a:pt x="238720" y="817635"/>
                        <a:pt x="268689" y="791069"/>
                      </a:cubicBezTo>
                      <a:cubicBezTo>
                        <a:pt x="280819" y="780256"/>
                        <a:pt x="293663" y="770486"/>
                        <a:pt x="307275" y="761704"/>
                      </a:cubicBezTo>
                      <a:cubicBezTo>
                        <a:pt x="320394" y="801717"/>
                        <a:pt x="337409" y="840249"/>
                        <a:pt x="358706" y="876200"/>
                      </a:cubicBezTo>
                      <a:close/>
                      <a:moveTo>
                        <a:pt x="1323803" y="842719"/>
                      </a:moveTo>
                      <a:cubicBezTo>
                        <a:pt x="1254808" y="923788"/>
                        <a:pt x="1163310" y="983507"/>
                        <a:pt x="1063908" y="1020282"/>
                      </a:cubicBezTo>
                      <a:cubicBezTo>
                        <a:pt x="963298" y="1057496"/>
                        <a:pt x="853961" y="1072370"/>
                        <a:pt x="747094" y="1062930"/>
                      </a:cubicBezTo>
                      <a:cubicBezTo>
                        <a:pt x="687595" y="1057605"/>
                        <a:pt x="626559" y="1046298"/>
                        <a:pt x="570519" y="1025770"/>
                      </a:cubicBezTo>
                      <a:cubicBezTo>
                        <a:pt x="564701" y="1023630"/>
                        <a:pt x="558827" y="1021324"/>
                        <a:pt x="553174" y="1018854"/>
                      </a:cubicBezTo>
                      <a:cubicBezTo>
                        <a:pt x="656912" y="980543"/>
                        <a:pt x="759114" y="937236"/>
                        <a:pt x="860657" y="893271"/>
                      </a:cubicBezTo>
                      <a:cubicBezTo>
                        <a:pt x="973123" y="844640"/>
                        <a:pt x="1084875" y="793758"/>
                        <a:pt x="1195200" y="740133"/>
                      </a:cubicBezTo>
                      <a:cubicBezTo>
                        <a:pt x="1278410" y="699625"/>
                        <a:pt x="1361181" y="655989"/>
                        <a:pt x="1439507" y="605602"/>
                      </a:cubicBezTo>
                      <a:cubicBezTo>
                        <a:pt x="1422437" y="692655"/>
                        <a:pt x="1381380" y="774877"/>
                        <a:pt x="1323803" y="842719"/>
                      </a:cubicBezTo>
                      <a:close/>
                      <a:moveTo>
                        <a:pt x="1724321" y="308438"/>
                      </a:moveTo>
                      <a:cubicBezTo>
                        <a:pt x="1696767" y="351855"/>
                        <a:pt x="1661035" y="391484"/>
                        <a:pt x="1624919" y="428039"/>
                      </a:cubicBezTo>
                      <a:cubicBezTo>
                        <a:pt x="1588528" y="464814"/>
                        <a:pt x="1548899" y="498516"/>
                        <a:pt x="1507239" y="529582"/>
                      </a:cubicBezTo>
                      <a:cubicBezTo>
                        <a:pt x="1495218" y="538529"/>
                        <a:pt x="1483033" y="547366"/>
                        <a:pt x="1470683" y="555928"/>
                      </a:cubicBezTo>
                      <a:cubicBezTo>
                        <a:pt x="1462175" y="561856"/>
                        <a:pt x="1453448" y="567729"/>
                        <a:pt x="1444776" y="573548"/>
                      </a:cubicBezTo>
                      <a:cubicBezTo>
                        <a:pt x="1378691" y="617348"/>
                        <a:pt x="1308983" y="655935"/>
                        <a:pt x="1238177" y="691722"/>
                      </a:cubicBezTo>
                      <a:cubicBezTo>
                        <a:pt x="1029163" y="797546"/>
                        <a:pt x="813014" y="890965"/>
                        <a:pt x="594889" y="976426"/>
                      </a:cubicBezTo>
                      <a:cubicBezTo>
                        <a:pt x="570848" y="985976"/>
                        <a:pt x="546587" y="995198"/>
                        <a:pt x="522162" y="1004035"/>
                      </a:cubicBezTo>
                      <a:cubicBezTo>
                        <a:pt x="511953" y="1007822"/>
                        <a:pt x="501799" y="1011445"/>
                        <a:pt x="491590" y="1015012"/>
                      </a:cubicBezTo>
                      <a:cubicBezTo>
                        <a:pt x="415240" y="1041743"/>
                        <a:pt x="337464" y="1064082"/>
                        <a:pt x="257327" y="1076103"/>
                      </a:cubicBezTo>
                      <a:cubicBezTo>
                        <a:pt x="209630" y="1083238"/>
                        <a:pt x="159736" y="1088837"/>
                        <a:pt x="112203" y="1077530"/>
                      </a:cubicBezTo>
                      <a:cubicBezTo>
                        <a:pt x="75757" y="1068912"/>
                        <a:pt x="39092" y="1047012"/>
                        <a:pt x="30145" y="1007987"/>
                      </a:cubicBezTo>
                      <a:cubicBezTo>
                        <a:pt x="23504" y="979390"/>
                        <a:pt x="32780" y="948927"/>
                        <a:pt x="44307" y="922855"/>
                      </a:cubicBezTo>
                      <a:cubicBezTo>
                        <a:pt x="59456" y="888495"/>
                        <a:pt x="80862" y="857209"/>
                        <a:pt x="104080" y="827734"/>
                      </a:cubicBezTo>
                      <a:cubicBezTo>
                        <a:pt x="150680" y="768455"/>
                        <a:pt x="205732" y="714500"/>
                        <a:pt x="265231" y="668284"/>
                      </a:cubicBezTo>
                      <a:cubicBezTo>
                        <a:pt x="270775" y="663784"/>
                        <a:pt x="276538" y="659612"/>
                        <a:pt x="282301" y="655441"/>
                      </a:cubicBezTo>
                      <a:cubicBezTo>
                        <a:pt x="286473" y="683214"/>
                        <a:pt x="292236" y="710603"/>
                        <a:pt x="299975" y="737553"/>
                      </a:cubicBezTo>
                      <a:cubicBezTo>
                        <a:pt x="264298" y="759838"/>
                        <a:pt x="232683" y="788544"/>
                        <a:pt x="207434" y="822190"/>
                      </a:cubicBezTo>
                      <a:cubicBezTo>
                        <a:pt x="194700" y="839041"/>
                        <a:pt x="183448" y="857154"/>
                        <a:pt x="174062" y="876091"/>
                      </a:cubicBezTo>
                      <a:cubicBezTo>
                        <a:pt x="164951" y="894753"/>
                        <a:pt x="157870" y="916104"/>
                        <a:pt x="163578" y="936797"/>
                      </a:cubicBezTo>
                      <a:cubicBezTo>
                        <a:pt x="176587" y="983561"/>
                        <a:pt x="236470" y="982958"/>
                        <a:pt x="275056" y="978237"/>
                      </a:cubicBezTo>
                      <a:cubicBezTo>
                        <a:pt x="320613" y="972748"/>
                        <a:pt x="365347" y="959905"/>
                        <a:pt x="409038" y="945414"/>
                      </a:cubicBezTo>
                      <a:cubicBezTo>
                        <a:pt x="417436" y="942560"/>
                        <a:pt x="425724" y="939816"/>
                        <a:pt x="433902" y="936852"/>
                      </a:cubicBezTo>
                      <a:cubicBezTo>
                        <a:pt x="437470" y="935699"/>
                        <a:pt x="440873" y="934327"/>
                        <a:pt x="444386" y="933174"/>
                      </a:cubicBezTo>
                      <a:cubicBezTo>
                        <a:pt x="497682" y="914457"/>
                        <a:pt x="550869" y="895082"/>
                        <a:pt x="604000" y="875871"/>
                      </a:cubicBezTo>
                      <a:cubicBezTo>
                        <a:pt x="782057" y="811542"/>
                        <a:pt x="955559" y="734150"/>
                        <a:pt x="1122967" y="645890"/>
                      </a:cubicBezTo>
                      <a:cubicBezTo>
                        <a:pt x="1232908" y="587983"/>
                        <a:pt x="1342684" y="526069"/>
                        <a:pt x="1444062" y="453343"/>
                      </a:cubicBezTo>
                      <a:cubicBezTo>
                        <a:pt x="1451417" y="448073"/>
                        <a:pt x="1458718" y="442694"/>
                        <a:pt x="1465853" y="437425"/>
                      </a:cubicBezTo>
                      <a:cubicBezTo>
                        <a:pt x="1481386" y="425953"/>
                        <a:pt x="1496426" y="414262"/>
                        <a:pt x="1511355" y="402242"/>
                      </a:cubicBezTo>
                      <a:cubicBezTo>
                        <a:pt x="1534079" y="384184"/>
                        <a:pt x="1555156" y="365302"/>
                        <a:pt x="1573818" y="343018"/>
                      </a:cubicBezTo>
                      <a:cubicBezTo>
                        <a:pt x="1594072" y="318812"/>
                        <a:pt x="1620802" y="289612"/>
                        <a:pt x="1610703" y="255306"/>
                      </a:cubicBezTo>
                      <a:cubicBezTo>
                        <a:pt x="1601372" y="223417"/>
                        <a:pt x="1565859" y="220398"/>
                        <a:pt x="1537756" y="222374"/>
                      </a:cubicBezTo>
                      <a:cubicBezTo>
                        <a:pt x="1505153" y="224789"/>
                        <a:pt x="1472385" y="233900"/>
                        <a:pt x="1441702" y="244878"/>
                      </a:cubicBezTo>
                      <a:cubicBezTo>
                        <a:pt x="1429572" y="249214"/>
                        <a:pt x="1417716" y="253879"/>
                        <a:pt x="1406245" y="259643"/>
                      </a:cubicBezTo>
                      <a:cubicBezTo>
                        <a:pt x="1403335" y="261180"/>
                        <a:pt x="1401360" y="263320"/>
                        <a:pt x="1400262" y="265955"/>
                      </a:cubicBezTo>
                      <a:cubicBezTo>
                        <a:pt x="1385387" y="241914"/>
                        <a:pt x="1368372" y="219190"/>
                        <a:pt x="1349490" y="198003"/>
                      </a:cubicBezTo>
                      <a:cubicBezTo>
                        <a:pt x="1408056" y="178573"/>
                        <a:pt x="1466951" y="159143"/>
                        <a:pt x="1527547" y="147342"/>
                      </a:cubicBezTo>
                      <a:cubicBezTo>
                        <a:pt x="1583149" y="136529"/>
                        <a:pt x="1645996" y="128405"/>
                        <a:pt x="1701597" y="143225"/>
                      </a:cubicBezTo>
                      <a:cubicBezTo>
                        <a:pt x="1732390" y="151513"/>
                        <a:pt x="1757967" y="171053"/>
                        <a:pt x="1760108" y="204700"/>
                      </a:cubicBezTo>
                      <a:cubicBezTo>
                        <a:pt x="1762633" y="241365"/>
                        <a:pt x="1743202" y="278524"/>
                        <a:pt x="1724321" y="30843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2" name="任意多边形: 形状 191"/>
                <p:cNvSpPr/>
                <p:nvPr/>
              </p:nvSpPr>
              <p:spPr>
                <a:xfrm>
                  <a:off x="11081725" y="-46410"/>
                  <a:ext cx="1147161" cy="894676"/>
                </a:xfrm>
                <a:custGeom>
                  <a:avLst/>
                  <a:gdLst>
                    <a:gd name="connsiteX0" fmla="*/ 1126821 w 1147160"/>
                    <a:gd name="connsiteY0" fmla="*/ 339388 h 894675"/>
                    <a:gd name="connsiteX1" fmla="*/ 1113758 w 1147160"/>
                    <a:gd name="connsiteY1" fmla="*/ 307553 h 894675"/>
                    <a:gd name="connsiteX2" fmla="*/ 1071000 w 1147160"/>
                    <a:gd name="connsiteY2" fmla="*/ 232466 h 894675"/>
                    <a:gd name="connsiteX3" fmla="*/ 930376 w 1147160"/>
                    <a:gd name="connsiteY3" fmla="*/ 97716 h 894675"/>
                    <a:gd name="connsiteX4" fmla="*/ 873512 w 1147160"/>
                    <a:gd name="connsiteY4" fmla="*/ 65057 h 894675"/>
                    <a:gd name="connsiteX5" fmla="*/ 830096 w 1147160"/>
                    <a:gd name="connsiteY5" fmla="*/ 45517 h 894675"/>
                    <a:gd name="connsiteX6" fmla="*/ 807647 w 1147160"/>
                    <a:gd name="connsiteY6" fmla="*/ 37064 h 894675"/>
                    <a:gd name="connsiteX7" fmla="*/ 807537 w 1147160"/>
                    <a:gd name="connsiteY7" fmla="*/ 37064 h 894675"/>
                    <a:gd name="connsiteX8" fmla="*/ 751771 w 1147160"/>
                    <a:gd name="connsiteY8" fmla="*/ 20762 h 894675"/>
                    <a:gd name="connsiteX9" fmla="*/ 656101 w 1147160"/>
                    <a:gd name="connsiteY9" fmla="*/ 5888 h 894675"/>
                    <a:gd name="connsiteX10" fmla="*/ 605494 w 1147160"/>
                    <a:gd name="connsiteY10" fmla="*/ 4131 h 894675"/>
                    <a:gd name="connsiteX11" fmla="*/ 477495 w 1147160"/>
                    <a:gd name="connsiteY11" fmla="*/ 18128 h 894675"/>
                    <a:gd name="connsiteX12" fmla="*/ 133402 w 1147160"/>
                    <a:gd name="connsiteY12" fmla="*/ 202003 h 894675"/>
                    <a:gd name="connsiteX13" fmla="*/ 88503 w 1147160"/>
                    <a:gd name="connsiteY13" fmla="*/ 256232 h 894675"/>
                    <a:gd name="connsiteX14" fmla="*/ 76483 w 1147160"/>
                    <a:gd name="connsiteY14" fmla="*/ 272589 h 894675"/>
                    <a:gd name="connsiteX15" fmla="*/ 63255 w 1147160"/>
                    <a:gd name="connsiteY15" fmla="*/ 292678 h 894675"/>
                    <a:gd name="connsiteX16" fmla="*/ 23186 w 1147160"/>
                    <a:gd name="connsiteY16" fmla="*/ 380883 h 894675"/>
                    <a:gd name="connsiteX17" fmla="*/ 10727 w 1147160"/>
                    <a:gd name="connsiteY17" fmla="*/ 436265 h 894675"/>
                    <a:gd name="connsiteX18" fmla="*/ 9958 w 1147160"/>
                    <a:gd name="connsiteY18" fmla="*/ 441260 h 894675"/>
                    <a:gd name="connsiteX19" fmla="*/ 4195 w 1147160"/>
                    <a:gd name="connsiteY19" fmla="*/ 514700 h 894675"/>
                    <a:gd name="connsiteX20" fmla="*/ 6226 w 1147160"/>
                    <a:gd name="connsiteY20" fmla="*/ 577931 h 894675"/>
                    <a:gd name="connsiteX21" fmla="*/ 8421 w 1147160"/>
                    <a:gd name="connsiteY21" fmla="*/ 601698 h 894675"/>
                    <a:gd name="connsiteX22" fmla="*/ 59577 w 1147160"/>
                    <a:gd name="connsiteY22" fmla="*/ 791501 h 894675"/>
                    <a:gd name="connsiteX23" fmla="*/ 74562 w 1147160"/>
                    <a:gd name="connsiteY23" fmla="*/ 821305 h 894675"/>
                    <a:gd name="connsiteX24" fmla="*/ 122204 w 1147160"/>
                    <a:gd name="connsiteY24" fmla="*/ 892989 h 894675"/>
                    <a:gd name="connsiteX25" fmla="*/ 193833 w 1147160"/>
                    <a:gd name="connsiteY25" fmla="*/ 867246 h 894675"/>
                    <a:gd name="connsiteX26" fmla="*/ 380343 w 1147160"/>
                    <a:gd name="connsiteY26" fmla="*/ 799295 h 894675"/>
                    <a:gd name="connsiteX27" fmla="*/ 857924 w 1147160"/>
                    <a:gd name="connsiteY27" fmla="*/ 578700 h 894675"/>
                    <a:gd name="connsiteX28" fmla="*/ 1144879 w 1147160"/>
                    <a:gd name="connsiteY28" fmla="*/ 402674 h 894675"/>
                    <a:gd name="connsiteX29" fmla="*/ 1126821 w 1147160"/>
                    <a:gd name="connsiteY29" fmla="*/ 339388 h 894675"/>
                    <a:gd name="connsiteX30" fmla="*/ 285606 w 1147160"/>
                    <a:gd name="connsiteY30" fmla="*/ 603729 h 894675"/>
                    <a:gd name="connsiteX31" fmla="*/ 283630 w 1147160"/>
                    <a:gd name="connsiteY31" fmla="*/ 600655 h 894675"/>
                    <a:gd name="connsiteX32" fmla="*/ 281490 w 1147160"/>
                    <a:gd name="connsiteY32" fmla="*/ 597746 h 894675"/>
                    <a:gd name="connsiteX33" fmla="*/ 280008 w 1147160"/>
                    <a:gd name="connsiteY33" fmla="*/ 596099 h 894675"/>
                    <a:gd name="connsiteX34" fmla="*/ 275342 w 1147160"/>
                    <a:gd name="connsiteY34" fmla="*/ 591818 h 894675"/>
                    <a:gd name="connsiteX35" fmla="*/ 273202 w 1147160"/>
                    <a:gd name="connsiteY35" fmla="*/ 590226 h 894675"/>
                    <a:gd name="connsiteX36" fmla="*/ 273092 w 1147160"/>
                    <a:gd name="connsiteY36" fmla="*/ 590116 h 894675"/>
                    <a:gd name="connsiteX37" fmla="*/ 272104 w 1147160"/>
                    <a:gd name="connsiteY37" fmla="*/ 589568 h 894675"/>
                    <a:gd name="connsiteX38" fmla="*/ 266231 w 1147160"/>
                    <a:gd name="connsiteY38" fmla="*/ 586768 h 894675"/>
                    <a:gd name="connsiteX39" fmla="*/ 265792 w 1147160"/>
                    <a:gd name="connsiteY39" fmla="*/ 586713 h 894675"/>
                    <a:gd name="connsiteX40" fmla="*/ 265462 w 1147160"/>
                    <a:gd name="connsiteY40" fmla="*/ 586659 h 894675"/>
                    <a:gd name="connsiteX41" fmla="*/ 262608 w 1147160"/>
                    <a:gd name="connsiteY41" fmla="*/ 586000 h 894675"/>
                    <a:gd name="connsiteX42" fmla="*/ 259425 w 1147160"/>
                    <a:gd name="connsiteY42" fmla="*/ 585671 h 894675"/>
                    <a:gd name="connsiteX43" fmla="*/ 258821 w 1147160"/>
                    <a:gd name="connsiteY43" fmla="*/ 585616 h 894675"/>
                    <a:gd name="connsiteX44" fmla="*/ 255308 w 1147160"/>
                    <a:gd name="connsiteY44" fmla="*/ 585945 h 894675"/>
                    <a:gd name="connsiteX45" fmla="*/ 254594 w 1147160"/>
                    <a:gd name="connsiteY45" fmla="*/ 586110 h 894675"/>
                    <a:gd name="connsiteX46" fmla="*/ 253881 w 1147160"/>
                    <a:gd name="connsiteY46" fmla="*/ 586164 h 894675"/>
                    <a:gd name="connsiteX47" fmla="*/ 253661 w 1147160"/>
                    <a:gd name="connsiteY47" fmla="*/ 586164 h 894675"/>
                    <a:gd name="connsiteX48" fmla="*/ 249435 w 1147160"/>
                    <a:gd name="connsiteY48" fmla="*/ 588031 h 894675"/>
                    <a:gd name="connsiteX49" fmla="*/ 248227 w 1147160"/>
                    <a:gd name="connsiteY49" fmla="*/ 588744 h 894675"/>
                    <a:gd name="connsiteX50" fmla="*/ 245483 w 1147160"/>
                    <a:gd name="connsiteY50" fmla="*/ 590775 h 894675"/>
                    <a:gd name="connsiteX51" fmla="*/ 244495 w 1147160"/>
                    <a:gd name="connsiteY51" fmla="*/ 591489 h 894675"/>
                    <a:gd name="connsiteX52" fmla="*/ 244001 w 1147160"/>
                    <a:gd name="connsiteY52" fmla="*/ 592038 h 894675"/>
                    <a:gd name="connsiteX53" fmla="*/ 242245 w 1147160"/>
                    <a:gd name="connsiteY53" fmla="*/ 594288 h 894675"/>
                    <a:gd name="connsiteX54" fmla="*/ 241092 w 1147160"/>
                    <a:gd name="connsiteY54" fmla="*/ 596264 h 894675"/>
                    <a:gd name="connsiteX55" fmla="*/ 239720 w 1147160"/>
                    <a:gd name="connsiteY55" fmla="*/ 599502 h 894675"/>
                    <a:gd name="connsiteX56" fmla="*/ 239610 w 1147160"/>
                    <a:gd name="connsiteY56" fmla="*/ 599722 h 894675"/>
                    <a:gd name="connsiteX57" fmla="*/ 239610 w 1147160"/>
                    <a:gd name="connsiteY57" fmla="*/ 599832 h 894675"/>
                    <a:gd name="connsiteX58" fmla="*/ 239226 w 1147160"/>
                    <a:gd name="connsiteY58" fmla="*/ 601314 h 894675"/>
                    <a:gd name="connsiteX59" fmla="*/ 238567 w 1147160"/>
                    <a:gd name="connsiteY59" fmla="*/ 605211 h 894675"/>
                    <a:gd name="connsiteX60" fmla="*/ 238457 w 1147160"/>
                    <a:gd name="connsiteY60" fmla="*/ 607187 h 894675"/>
                    <a:gd name="connsiteX61" fmla="*/ 238402 w 1147160"/>
                    <a:gd name="connsiteY61" fmla="*/ 607626 h 894675"/>
                    <a:gd name="connsiteX62" fmla="*/ 238293 w 1147160"/>
                    <a:gd name="connsiteY62" fmla="*/ 610041 h 894675"/>
                    <a:gd name="connsiteX63" fmla="*/ 239006 w 1147160"/>
                    <a:gd name="connsiteY63" fmla="*/ 617670 h 894675"/>
                    <a:gd name="connsiteX64" fmla="*/ 239665 w 1147160"/>
                    <a:gd name="connsiteY64" fmla="*/ 621238 h 894675"/>
                    <a:gd name="connsiteX65" fmla="*/ 240104 w 1147160"/>
                    <a:gd name="connsiteY65" fmla="*/ 623598 h 894675"/>
                    <a:gd name="connsiteX66" fmla="*/ 240433 w 1147160"/>
                    <a:gd name="connsiteY66" fmla="*/ 624586 h 894675"/>
                    <a:gd name="connsiteX67" fmla="*/ 240927 w 1147160"/>
                    <a:gd name="connsiteY67" fmla="*/ 626617 h 894675"/>
                    <a:gd name="connsiteX68" fmla="*/ 241860 w 1147160"/>
                    <a:gd name="connsiteY68" fmla="*/ 630075 h 894675"/>
                    <a:gd name="connsiteX69" fmla="*/ 243946 w 1147160"/>
                    <a:gd name="connsiteY69" fmla="*/ 636771 h 894675"/>
                    <a:gd name="connsiteX70" fmla="*/ 236975 w 1147160"/>
                    <a:gd name="connsiteY70" fmla="*/ 652359 h 894675"/>
                    <a:gd name="connsiteX71" fmla="*/ 221332 w 1147160"/>
                    <a:gd name="connsiteY71" fmla="*/ 645389 h 894675"/>
                    <a:gd name="connsiteX72" fmla="*/ 214691 w 1147160"/>
                    <a:gd name="connsiteY72" fmla="*/ 601917 h 894675"/>
                    <a:gd name="connsiteX73" fmla="*/ 235054 w 1147160"/>
                    <a:gd name="connsiteY73" fmla="*/ 568545 h 894675"/>
                    <a:gd name="connsiteX74" fmla="*/ 269744 w 1147160"/>
                    <a:gd name="connsiteY74" fmla="*/ 562727 h 894675"/>
                    <a:gd name="connsiteX75" fmla="*/ 313874 w 1147160"/>
                    <a:gd name="connsiteY75" fmla="*/ 615530 h 894675"/>
                    <a:gd name="connsiteX76" fmla="*/ 303006 w 1147160"/>
                    <a:gd name="connsiteY76" fmla="*/ 628758 h 894675"/>
                    <a:gd name="connsiteX77" fmla="*/ 289778 w 1147160"/>
                    <a:gd name="connsiteY77" fmla="*/ 617780 h 894675"/>
                    <a:gd name="connsiteX78" fmla="*/ 289284 w 1147160"/>
                    <a:gd name="connsiteY78" fmla="*/ 613663 h 894675"/>
                    <a:gd name="connsiteX79" fmla="*/ 289229 w 1147160"/>
                    <a:gd name="connsiteY79" fmla="*/ 612840 h 894675"/>
                    <a:gd name="connsiteX80" fmla="*/ 289064 w 1147160"/>
                    <a:gd name="connsiteY80" fmla="*/ 612236 h 894675"/>
                    <a:gd name="connsiteX81" fmla="*/ 286320 w 1147160"/>
                    <a:gd name="connsiteY81" fmla="*/ 604991 h 894675"/>
                    <a:gd name="connsiteX82" fmla="*/ 286155 w 1147160"/>
                    <a:gd name="connsiteY82" fmla="*/ 604607 h 894675"/>
                    <a:gd name="connsiteX83" fmla="*/ 285771 w 1147160"/>
                    <a:gd name="connsiteY83" fmla="*/ 604003 h 894675"/>
                    <a:gd name="connsiteX84" fmla="*/ 285771 w 1147160"/>
                    <a:gd name="connsiteY84" fmla="*/ 603893 h 894675"/>
                    <a:gd name="connsiteX85" fmla="*/ 285606 w 1147160"/>
                    <a:gd name="connsiteY85" fmla="*/ 603729 h 894675"/>
                    <a:gd name="connsiteX86" fmla="*/ 815221 w 1147160"/>
                    <a:gd name="connsiteY86" fmla="*/ 406735 h 894675"/>
                    <a:gd name="connsiteX87" fmla="*/ 814892 w 1147160"/>
                    <a:gd name="connsiteY87" fmla="*/ 405308 h 894675"/>
                    <a:gd name="connsiteX88" fmla="*/ 813684 w 1147160"/>
                    <a:gd name="connsiteY88" fmla="*/ 401137 h 894675"/>
                    <a:gd name="connsiteX89" fmla="*/ 810940 w 1147160"/>
                    <a:gd name="connsiteY89" fmla="*/ 394111 h 894675"/>
                    <a:gd name="connsiteX90" fmla="*/ 809897 w 1147160"/>
                    <a:gd name="connsiteY90" fmla="*/ 391916 h 894675"/>
                    <a:gd name="connsiteX91" fmla="*/ 809513 w 1147160"/>
                    <a:gd name="connsiteY91" fmla="*/ 391312 h 894675"/>
                    <a:gd name="connsiteX92" fmla="*/ 808909 w 1147160"/>
                    <a:gd name="connsiteY92" fmla="*/ 390324 h 894675"/>
                    <a:gd name="connsiteX93" fmla="*/ 808251 w 1147160"/>
                    <a:gd name="connsiteY93" fmla="*/ 389116 h 894675"/>
                    <a:gd name="connsiteX94" fmla="*/ 803860 w 1147160"/>
                    <a:gd name="connsiteY94" fmla="*/ 383188 h 894675"/>
                    <a:gd name="connsiteX95" fmla="*/ 803860 w 1147160"/>
                    <a:gd name="connsiteY95" fmla="*/ 383079 h 894675"/>
                    <a:gd name="connsiteX96" fmla="*/ 803036 w 1147160"/>
                    <a:gd name="connsiteY96" fmla="*/ 382310 h 894675"/>
                    <a:gd name="connsiteX97" fmla="*/ 800676 w 1147160"/>
                    <a:gd name="connsiteY97" fmla="*/ 380224 h 894675"/>
                    <a:gd name="connsiteX98" fmla="*/ 799908 w 1147160"/>
                    <a:gd name="connsiteY98" fmla="*/ 379566 h 894675"/>
                    <a:gd name="connsiteX99" fmla="*/ 799688 w 1147160"/>
                    <a:gd name="connsiteY99" fmla="*/ 379456 h 894675"/>
                    <a:gd name="connsiteX100" fmla="*/ 799359 w 1147160"/>
                    <a:gd name="connsiteY100" fmla="*/ 379182 h 894675"/>
                    <a:gd name="connsiteX101" fmla="*/ 798041 w 1147160"/>
                    <a:gd name="connsiteY101" fmla="*/ 378358 h 894675"/>
                    <a:gd name="connsiteX102" fmla="*/ 795626 w 1147160"/>
                    <a:gd name="connsiteY102" fmla="*/ 377315 h 894675"/>
                    <a:gd name="connsiteX103" fmla="*/ 795297 w 1147160"/>
                    <a:gd name="connsiteY103" fmla="*/ 377260 h 894675"/>
                    <a:gd name="connsiteX104" fmla="*/ 794419 w 1147160"/>
                    <a:gd name="connsiteY104" fmla="*/ 377041 h 894675"/>
                    <a:gd name="connsiteX105" fmla="*/ 791894 w 1147160"/>
                    <a:gd name="connsiteY105" fmla="*/ 376657 h 894675"/>
                    <a:gd name="connsiteX106" fmla="*/ 791345 w 1147160"/>
                    <a:gd name="connsiteY106" fmla="*/ 376602 h 894675"/>
                    <a:gd name="connsiteX107" fmla="*/ 788052 w 1147160"/>
                    <a:gd name="connsiteY107" fmla="*/ 377041 h 894675"/>
                    <a:gd name="connsiteX108" fmla="*/ 787613 w 1147160"/>
                    <a:gd name="connsiteY108" fmla="*/ 377096 h 894675"/>
                    <a:gd name="connsiteX109" fmla="*/ 786899 w 1147160"/>
                    <a:gd name="connsiteY109" fmla="*/ 377370 h 894675"/>
                    <a:gd name="connsiteX110" fmla="*/ 783770 w 1147160"/>
                    <a:gd name="connsiteY110" fmla="*/ 378523 h 894675"/>
                    <a:gd name="connsiteX111" fmla="*/ 781849 w 1147160"/>
                    <a:gd name="connsiteY111" fmla="*/ 379401 h 894675"/>
                    <a:gd name="connsiteX112" fmla="*/ 778776 w 1147160"/>
                    <a:gd name="connsiteY112" fmla="*/ 381377 h 894675"/>
                    <a:gd name="connsiteX113" fmla="*/ 776415 w 1147160"/>
                    <a:gd name="connsiteY113" fmla="*/ 383134 h 894675"/>
                    <a:gd name="connsiteX114" fmla="*/ 776306 w 1147160"/>
                    <a:gd name="connsiteY114" fmla="*/ 383243 h 894675"/>
                    <a:gd name="connsiteX115" fmla="*/ 772518 w 1147160"/>
                    <a:gd name="connsiteY115" fmla="*/ 387634 h 894675"/>
                    <a:gd name="connsiteX116" fmla="*/ 771585 w 1147160"/>
                    <a:gd name="connsiteY116" fmla="*/ 388952 h 894675"/>
                    <a:gd name="connsiteX117" fmla="*/ 769884 w 1147160"/>
                    <a:gd name="connsiteY117" fmla="*/ 392245 h 894675"/>
                    <a:gd name="connsiteX118" fmla="*/ 768731 w 1147160"/>
                    <a:gd name="connsiteY118" fmla="*/ 395264 h 894675"/>
                    <a:gd name="connsiteX119" fmla="*/ 768621 w 1147160"/>
                    <a:gd name="connsiteY119" fmla="*/ 395374 h 894675"/>
                    <a:gd name="connsiteX120" fmla="*/ 768457 w 1147160"/>
                    <a:gd name="connsiteY120" fmla="*/ 395922 h 894675"/>
                    <a:gd name="connsiteX121" fmla="*/ 768347 w 1147160"/>
                    <a:gd name="connsiteY121" fmla="*/ 396032 h 894675"/>
                    <a:gd name="connsiteX122" fmla="*/ 768347 w 1147160"/>
                    <a:gd name="connsiteY122" fmla="*/ 396142 h 894675"/>
                    <a:gd name="connsiteX123" fmla="*/ 768347 w 1147160"/>
                    <a:gd name="connsiteY123" fmla="*/ 396252 h 894675"/>
                    <a:gd name="connsiteX124" fmla="*/ 766865 w 1147160"/>
                    <a:gd name="connsiteY124" fmla="*/ 403717 h 894675"/>
                    <a:gd name="connsiteX125" fmla="*/ 766536 w 1147160"/>
                    <a:gd name="connsiteY125" fmla="*/ 406955 h 894675"/>
                    <a:gd name="connsiteX126" fmla="*/ 766536 w 1147160"/>
                    <a:gd name="connsiteY126" fmla="*/ 407065 h 894675"/>
                    <a:gd name="connsiteX127" fmla="*/ 766481 w 1147160"/>
                    <a:gd name="connsiteY127" fmla="*/ 407504 h 894675"/>
                    <a:gd name="connsiteX128" fmla="*/ 766481 w 1147160"/>
                    <a:gd name="connsiteY128" fmla="*/ 407614 h 894675"/>
                    <a:gd name="connsiteX129" fmla="*/ 766371 w 1147160"/>
                    <a:gd name="connsiteY129" fmla="*/ 407833 h 894675"/>
                    <a:gd name="connsiteX130" fmla="*/ 766371 w 1147160"/>
                    <a:gd name="connsiteY130" fmla="*/ 407943 h 894675"/>
                    <a:gd name="connsiteX131" fmla="*/ 766371 w 1147160"/>
                    <a:gd name="connsiteY131" fmla="*/ 408053 h 894675"/>
                    <a:gd name="connsiteX132" fmla="*/ 767688 w 1147160"/>
                    <a:gd name="connsiteY132" fmla="*/ 422433 h 894675"/>
                    <a:gd name="connsiteX133" fmla="*/ 767963 w 1147160"/>
                    <a:gd name="connsiteY133" fmla="*/ 423970 h 894675"/>
                    <a:gd name="connsiteX134" fmla="*/ 768127 w 1147160"/>
                    <a:gd name="connsiteY134" fmla="*/ 424684 h 894675"/>
                    <a:gd name="connsiteX135" fmla="*/ 768127 w 1147160"/>
                    <a:gd name="connsiteY135" fmla="*/ 424794 h 894675"/>
                    <a:gd name="connsiteX136" fmla="*/ 768237 w 1147160"/>
                    <a:gd name="connsiteY136" fmla="*/ 424903 h 894675"/>
                    <a:gd name="connsiteX137" fmla="*/ 768237 w 1147160"/>
                    <a:gd name="connsiteY137" fmla="*/ 425013 h 894675"/>
                    <a:gd name="connsiteX138" fmla="*/ 768896 w 1147160"/>
                    <a:gd name="connsiteY138" fmla="*/ 427648 h 894675"/>
                    <a:gd name="connsiteX139" fmla="*/ 770927 w 1147160"/>
                    <a:gd name="connsiteY139" fmla="*/ 433905 h 894675"/>
                    <a:gd name="connsiteX140" fmla="*/ 763846 w 1147160"/>
                    <a:gd name="connsiteY140" fmla="*/ 449493 h 894675"/>
                    <a:gd name="connsiteX141" fmla="*/ 748258 w 1147160"/>
                    <a:gd name="connsiteY141" fmla="*/ 442522 h 894675"/>
                    <a:gd name="connsiteX142" fmla="*/ 742769 w 1147160"/>
                    <a:gd name="connsiteY142" fmla="*/ 400478 h 894675"/>
                    <a:gd name="connsiteX143" fmla="*/ 758138 w 1147160"/>
                    <a:gd name="connsiteY143" fmla="*/ 367161 h 894675"/>
                    <a:gd name="connsiteX144" fmla="*/ 796010 w 1147160"/>
                    <a:gd name="connsiteY144" fmla="*/ 352890 h 894675"/>
                    <a:gd name="connsiteX145" fmla="*/ 839153 w 1147160"/>
                    <a:gd name="connsiteY145" fmla="*/ 405199 h 894675"/>
                    <a:gd name="connsiteX146" fmla="*/ 828285 w 1147160"/>
                    <a:gd name="connsiteY146" fmla="*/ 418427 h 894675"/>
                    <a:gd name="connsiteX147" fmla="*/ 815057 w 1147160"/>
                    <a:gd name="connsiteY147" fmla="*/ 407449 h 894675"/>
                    <a:gd name="connsiteX148" fmla="*/ 815002 w 1147160"/>
                    <a:gd name="connsiteY148" fmla="*/ 407010 h 894675"/>
                    <a:gd name="connsiteX149" fmla="*/ 815221 w 1147160"/>
                    <a:gd name="connsiteY149" fmla="*/ 406735 h 894675"/>
                    <a:gd name="connsiteX150" fmla="*/ 568884 w 1147160"/>
                    <a:gd name="connsiteY150" fmla="*/ 475455 h 894675"/>
                    <a:gd name="connsiteX151" fmla="*/ 578050 w 1147160"/>
                    <a:gd name="connsiteY151" fmla="*/ 580731 h 894675"/>
                    <a:gd name="connsiteX152" fmla="*/ 470908 w 1147160"/>
                    <a:gd name="connsiteY152" fmla="*/ 618219 h 894675"/>
                    <a:gd name="connsiteX153" fmla="*/ 411135 w 1147160"/>
                    <a:gd name="connsiteY153" fmla="*/ 532978 h 894675"/>
                    <a:gd name="connsiteX154" fmla="*/ 491931 w 1147160"/>
                    <a:gd name="connsiteY154" fmla="*/ 517335 h 894675"/>
                    <a:gd name="connsiteX155" fmla="*/ 510538 w 1147160"/>
                    <a:gd name="connsiteY155" fmla="*/ 479517 h 894675"/>
                    <a:gd name="connsiteX156" fmla="*/ 568884 w 1147160"/>
                    <a:gd name="connsiteY156" fmla="*/ 475455 h 894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147160" h="894675">
                      <a:moveTo>
                        <a:pt x="1126821" y="339388"/>
                      </a:moveTo>
                      <a:cubicBezTo>
                        <a:pt x="1122924" y="328575"/>
                        <a:pt x="1118588" y="317927"/>
                        <a:pt x="1113758" y="307553"/>
                      </a:cubicBezTo>
                      <a:cubicBezTo>
                        <a:pt x="1101957" y="281316"/>
                        <a:pt x="1087686" y="256177"/>
                        <a:pt x="1071000" y="232466"/>
                      </a:cubicBezTo>
                      <a:cubicBezTo>
                        <a:pt x="1033237" y="178730"/>
                        <a:pt x="985045" y="133393"/>
                        <a:pt x="930376" y="97716"/>
                      </a:cubicBezTo>
                      <a:cubicBezTo>
                        <a:pt x="912154" y="85640"/>
                        <a:pt x="893108" y="74827"/>
                        <a:pt x="873512" y="65057"/>
                      </a:cubicBezTo>
                      <a:cubicBezTo>
                        <a:pt x="859296" y="57922"/>
                        <a:pt x="844806" y="51445"/>
                        <a:pt x="830096" y="45517"/>
                      </a:cubicBezTo>
                      <a:cubicBezTo>
                        <a:pt x="822631" y="42553"/>
                        <a:pt x="815166" y="39699"/>
                        <a:pt x="807647" y="37064"/>
                      </a:cubicBezTo>
                      <a:lnTo>
                        <a:pt x="807537" y="37064"/>
                      </a:lnTo>
                      <a:cubicBezTo>
                        <a:pt x="789204" y="30642"/>
                        <a:pt x="770542" y="25263"/>
                        <a:pt x="751771" y="20762"/>
                      </a:cubicBezTo>
                      <a:cubicBezTo>
                        <a:pt x="720320" y="13133"/>
                        <a:pt x="688375" y="8193"/>
                        <a:pt x="656101" y="5888"/>
                      </a:cubicBezTo>
                      <a:cubicBezTo>
                        <a:pt x="639305" y="4516"/>
                        <a:pt x="622454" y="4022"/>
                        <a:pt x="605494" y="4131"/>
                      </a:cubicBezTo>
                      <a:cubicBezTo>
                        <a:pt x="562681" y="4461"/>
                        <a:pt x="519649" y="9181"/>
                        <a:pt x="477495" y="18128"/>
                      </a:cubicBezTo>
                      <a:cubicBezTo>
                        <a:pt x="350374" y="45188"/>
                        <a:pt x="224955" y="109022"/>
                        <a:pt x="133402" y="202003"/>
                      </a:cubicBezTo>
                      <a:cubicBezTo>
                        <a:pt x="117868" y="219732"/>
                        <a:pt x="102609" y="237625"/>
                        <a:pt x="88503" y="256232"/>
                      </a:cubicBezTo>
                      <a:cubicBezTo>
                        <a:pt x="84441" y="261611"/>
                        <a:pt x="80325" y="267100"/>
                        <a:pt x="76483" y="272589"/>
                      </a:cubicBezTo>
                      <a:cubicBezTo>
                        <a:pt x="71762" y="279176"/>
                        <a:pt x="67426" y="285927"/>
                        <a:pt x="63255" y="292678"/>
                      </a:cubicBezTo>
                      <a:cubicBezTo>
                        <a:pt x="45910" y="320561"/>
                        <a:pt x="32627" y="349981"/>
                        <a:pt x="23186" y="380883"/>
                      </a:cubicBezTo>
                      <a:cubicBezTo>
                        <a:pt x="17643" y="398832"/>
                        <a:pt x="13526" y="417329"/>
                        <a:pt x="10727" y="436265"/>
                      </a:cubicBezTo>
                      <a:cubicBezTo>
                        <a:pt x="10343" y="437857"/>
                        <a:pt x="10178" y="439558"/>
                        <a:pt x="9958" y="441260"/>
                      </a:cubicBezTo>
                      <a:cubicBezTo>
                        <a:pt x="6500" y="465575"/>
                        <a:pt x="4579" y="490165"/>
                        <a:pt x="4195" y="514700"/>
                      </a:cubicBezTo>
                      <a:cubicBezTo>
                        <a:pt x="3866" y="535777"/>
                        <a:pt x="4579" y="556909"/>
                        <a:pt x="6226" y="577931"/>
                      </a:cubicBezTo>
                      <a:cubicBezTo>
                        <a:pt x="6775" y="585890"/>
                        <a:pt x="7598" y="593739"/>
                        <a:pt x="8421" y="601698"/>
                      </a:cubicBezTo>
                      <a:cubicBezTo>
                        <a:pt x="15722" y="666411"/>
                        <a:pt x="32078" y="731728"/>
                        <a:pt x="59577" y="791501"/>
                      </a:cubicBezTo>
                      <a:cubicBezTo>
                        <a:pt x="64188" y="801600"/>
                        <a:pt x="69183" y="811590"/>
                        <a:pt x="74562" y="821305"/>
                      </a:cubicBezTo>
                      <a:cubicBezTo>
                        <a:pt x="88174" y="846608"/>
                        <a:pt x="103982" y="870704"/>
                        <a:pt x="122204" y="892989"/>
                      </a:cubicBezTo>
                      <a:cubicBezTo>
                        <a:pt x="146245" y="884810"/>
                        <a:pt x="170067" y="876138"/>
                        <a:pt x="193833" y="867246"/>
                      </a:cubicBezTo>
                      <a:cubicBezTo>
                        <a:pt x="255802" y="844084"/>
                        <a:pt x="318594" y="823226"/>
                        <a:pt x="380343" y="799295"/>
                      </a:cubicBezTo>
                      <a:cubicBezTo>
                        <a:pt x="543910" y="736009"/>
                        <a:pt x="703799" y="662404"/>
                        <a:pt x="857924" y="578700"/>
                      </a:cubicBezTo>
                      <a:cubicBezTo>
                        <a:pt x="956174" y="525458"/>
                        <a:pt x="1054149" y="468649"/>
                        <a:pt x="1144879" y="402674"/>
                      </a:cubicBezTo>
                      <a:cubicBezTo>
                        <a:pt x="1140378" y="381048"/>
                        <a:pt x="1134341" y="359916"/>
                        <a:pt x="1126821" y="339388"/>
                      </a:cubicBezTo>
                      <a:close/>
                      <a:moveTo>
                        <a:pt x="285606" y="603729"/>
                      </a:moveTo>
                      <a:cubicBezTo>
                        <a:pt x="285002" y="602631"/>
                        <a:pt x="284399" y="601753"/>
                        <a:pt x="283630" y="600655"/>
                      </a:cubicBezTo>
                      <a:cubicBezTo>
                        <a:pt x="282917" y="599667"/>
                        <a:pt x="282203" y="598679"/>
                        <a:pt x="281490" y="597746"/>
                      </a:cubicBezTo>
                      <a:cubicBezTo>
                        <a:pt x="281051" y="597252"/>
                        <a:pt x="280337" y="596374"/>
                        <a:pt x="280008" y="596099"/>
                      </a:cubicBezTo>
                      <a:cubicBezTo>
                        <a:pt x="278526" y="594562"/>
                        <a:pt x="277044" y="593135"/>
                        <a:pt x="275342" y="591818"/>
                      </a:cubicBezTo>
                      <a:cubicBezTo>
                        <a:pt x="274574" y="591269"/>
                        <a:pt x="273915" y="590830"/>
                        <a:pt x="273202" y="590226"/>
                      </a:cubicBezTo>
                      <a:cubicBezTo>
                        <a:pt x="273092" y="590226"/>
                        <a:pt x="273092" y="590226"/>
                        <a:pt x="273092" y="590116"/>
                      </a:cubicBezTo>
                      <a:cubicBezTo>
                        <a:pt x="272762" y="589952"/>
                        <a:pt x="272433" y="589787"/>
                        <a:pt x="272104" y="589568"/>
                      </a:cubicBezTo>
                      <a:cubicBezTo>
                        <a:pt x="270128" y="588525"/>
                        <a:pt x="268152" y="587646"/>
                        <a:pt x="266231" y="586768"/>
                      </a:cubicBezTo>
                      <a:cubicBezTo>
                        <a:pt x="266011" y="586768"/>
                        <a:pt x="265901" y="586713"/>
                        <a:pt x="265792" y="586713"/>
                      </a:cubicBezTo>
                      <a:cubicBezTo>
                        <a:pt x="265682" y="586604"/>
                        <a:pt x="265682" y="586604"/>
                        <a:pt x="265462" y="586659"/>
                      </a:cubicBezTo>
                      <a:cubicBezTo>
                        <a:pt x="264529" y="586439"/>
                        <a:pt x="263651" y="586219"/>
                        <a:pt x="262608" y="586000"/>
                      </a:cubicBezTo>
                      <a:cubicBezTo>
                        <a:pt x="261565" y="585890"/>
                        <a:pt x="260522" y="585780"/>
                        <a:pt x="259425" y="585671"/>
                      </a:cubicBezTo>
                      <a:cubicBezTo>
                        <a:pt x="259095" y="585616"/>
                        <a:pt x="258876" y="585616"/>
                        <a:pt x="258821" y="585616"/>
                      </a:cubicBezTo>
                      <a:lnTo>
                        <a:pt x="255308" y="585945"/>
                      </a:lnTo>
                      <a:cubicBezTo>
                        <a:pt x="255088" y="586055"/>
                        <a:pt x="254814" y="586110"/>
                        <a:pt x="254594" y="586110"/>
                      </a:cubicBezTo>
                      <a:lnTo>
                        <a:pt x="253881" y="586164"/>
                      </a:lnTo>
                      <a:cubicBezTo>
                        <a:pt x="253771" y="586164"/>
                        <a:pt x="253661" y="586164"/>
                        <a:pt x="253661" y="586164"/>
                      </a:cubicBezTo>
                      <a:cubicBezTo>
                        <a:pt x="252234" y="586494"/>
                        <a:pt x="250478" y="587592"/>
                        <a:pt x="249435" y="588031"/>
                      </a:cubicBezTo>
                      <a:cubicBezTo>
                        <a:pt x="249161" y="588250"/>
                        <a:pt x="248667" y="588525"/>
                        <a:pt x="248227" y="588744"/>
                      </a:cubicBezTo>
                      <a:cubicBezTo>
                        <a:pt x="247349" y="589348"/>
                        <a:pt x="246361" y="590062"/>
                        <a:pt x="245483" y="590775"/>
                      </a:cubicBezTo>
                      <a:cubicBezTo>
                        <a:pt x="245099" y="590995"/>
                        <a:pt x="244715" y="591379"/>
                        <a:pt x="244495" y="591489"/>
                      </a:cubicBezTo>
                      <a:cubicBezTo>
                        <a:pt x="244385" y="591708"/>
                        <a:pt x="244221" y="591818"/>
                        <a:pt x="244001" y="592038"/>
                      </a:cubicBezTo>
                      <a:cubicBezTo>
                        <a:pt x="243342" y="592751"/>
                        <a:pt x="242794" y="593520"/>
                        <a:pt x="242245" y="594288"/>
                      </a:cubicBezTo>
                      <a:cubicBezTo>
                        <a:pt x="242245" y="594288"/>
                        <a:pt x="241366" y="595825"/>
                        <a:pt x="241092" y="596264"/>
                      </a:cubicBezTo>
                      <a:cubicBezTo>
                        <a:pt x="240543" y="597362"/>
                        <a:pt x="240159" y="598459"/>
                        <a:pt x="239720" y="599502"/>
                      </a:cubicBezTo>
                      <a:cubicBezTo>
                        <a:pt x="239720" y="599612"/>
                        <a:pt x="239610" y="599612"/>
                        <a:pt x="239610" y="599722"/>
                      </a:cubicBezTo>
                      <a:cubicBezTo>
                        <a:pt x="239610" y="599722"/>
                        <a:pt x="239610" y="599722"/>
                        <a:pt x="239610" y="599832"/>
                      </a:cubicBezTo>
                      <a:cubicBezTo>
                        <a:pt x="239445" y="600381"/>
                        <a:pt x="239281" y="600820"/>
                        <a:pt x="239226" y="601314"/>
                      </a:cubicBezTo>
                      <a:cubicBezTo>
                        <a:pt x="238951" y="602576"/>
                        <a:pt x="238732" y="603838"/>
                        <a:pt x="238567" y="605211"/>
                      </a:cubicBezTo>
                      <a:cubicBezTo>
                        <a:pt x="238512" y="605814"/>
                        <a:pt x="238402" y="606583"/>
                        <a:pt x="238457" y="607187"/>
                      </a:cubicBezTo>
                      <a:cubicBezTo>
                        <a:pt x="238457" y="607296"/>
                        <a:pt x="238457" y="607406"/>
                        <a:pt x="238402" y="607626"/>
                      </a:cubicBezTo>
                      <a:cubicBezTo>
                        <a:pt x="238348" y="608230"/>
                        <a:pt x="238402" y="609602"/>
                        <a:pt x="238293" y="610041"/>
                      </a:cubicBezTo>
                      <a:cubicBezTo>
                        <a:pt x="238402" y="612511"/>
                        <a:pt x="238677" y="615091"/>
                        <a:pt x="239006" y="617670"/>
                      </a:cubicBezTo>
                      <a:cubicBezTo>
                        <a:pt x="239226" y="618878"/>
                        <a:pt x="239445" y="620030"/>
                        <a:pt x="239665" y="621238"/>
                      </a:cubicBezTo>
                      <a:cubicBezTo>
                        <a:pt x="239720" y="621567"/>
                        <a:pt x="240049" y="622994"/>
                        <a:pt x="240104" y="623598"/>
                      </a:cubicBezTo>
                      <a:cubicBezTo>
                        <a:pt x="240269" y="623982"/>
                        <a:pt x="240269" y="624531"/>
                        <a:pt x="240433" y="624586"/>
                      </a:cubicBezTo>
                      <a:cubicBezTo>
                        <a:pt x="240598" y="625300"/>
                        <a:pt x="240763" y="625903"/>
                        <a:pt x="240927" y="626617"/>
                      </a:cubicBezTo>
                      <a:cubicBezTo>
                        <a:pt x="241257" y="627715"/>
                        <a:pt x="241586" y="628977"/>
                        <a:pt x="241860" y="630075"/>
                      </a:cubicBezTo>
                      <a:cubicBezTo>
                        <a:pt x="242464" y="632325"/>
                        <a:pt x="243233" y="634521"/>
                        <a:pt x="243946" y="636771"/>
                      </a:cubicBezTo>
                      <a:cubicBezTo>
                        <a:pt x="246032" y="643248"/>
                        <a:pt x="243178" y="649670"/>
                        <a:pt x="236975" y="652359"/>
                      </a:cubicBezTo>
                      <a:cubicBezTo>
                        <a:pt x="231157" y="654884"/>
                        <a:pt x="223308" y="651317"/>
                        <a:pt x="221332" y="645389"/>
                      </a:cubicBezTo>
                      <a:cubicBezTo>
                        <a:pt x="216777" y="631337"/>
                        <a:pt x="213154" y="616737"/>
                        <a:pt x="214691" y="601917"/>
                      </a:cubicBezTo>
                      <a:cubicBezTo>
                        <a:pt x="216173" y="588415"/>
                        <a:pt x="223418" y="575681"/>
                        <a:pt x="235054" y="568545"/>
                      </a:cubicBezTo>
                      <a:cubicBezTo>
                        <a:pt x="245318" y="562069"/>
                        <a:pt x="257888" y="559654"/>
                        <a:pt x="269744" y="562727"/>
                      </a:cubicBezTo>
                      <a:cubicBezTo>
                        <a:pt x="293675" y="568930"/>
                        <a:pt x="311898" y="590940"/>
                        <a:pt x="313874" y="615530"/>
                      </a:cubicBezTo>
                      <a:cubicBezTo>
                        <a:pt x="314422" y="622281"/>
                        <a:pt x="309483" y="627825"/>
                        <a:pt x="303006" y="628758"/>
                      </a:cubicBezTo>
                      <a:cubicBezTo>
                        <a:pt x="296529" y="629581"/>
                        <a:pt x="290381" y="624092"/>
                        <a:pt x="289778" y="617780"/>
                      </a:cubicBezTo>
                      <a:cubicBezTo>
                        <a:pt x="289668" y="616463"/>
                        <a:pt x="289503" y="614981"/>
                        <a:pt x="289284" y="613663"/>
                      </a:cubicBezTo>
                      <a:lnTo>
                        <a:pt x="289229" y="612840"/>
                      </a:lnTo>
                      <a:cubicBezTo>
                        <a:pt x="289119" y="612621"/>
                        <a:pt x="289064" y="612456"/>
                        <a:pt x="289064" y="612236"/>
                      </a:cubicBezTo>
                      <a:cubicBezTo>
                        <a:pt x="288296" y="609821"/>
                        <a:pt x="287472" y="607296"/>
                        <a:pt x="286320" y="604991"/>
                      </a:cubicBezTo>
                      <a:cubicBezTo>
                        <a:pt x="286320" y="604772"/>
                        <a:pt x="286210" y="604717"/>
                        <a:pt x="286155" y="604607"/>
                      </a:cubicBezTo>
                      <a:cubicBezTo>
                        <a:pt x="286045" y="604497"/>
                        <a:pt x="285990" y="604223"/>
                        <a:pt x="285771" y="604003"/>
                      </a:cubicBezTo>
                      <a:lnTo>
                        <a:pt x="285771" y="603893"/>
                      </a:lnTo>
                      <a:cubicBezTo>
                        <a:pt x="285716" y="603893"/>
                        <a:pt x="285606" y="603784"/>
                        <a:pt x="285606" y="603729"/>
                      </a:cubicBezTo>
                      <a:close/>
                      <a:moveTo>
                        <a:pt x="815221" y="406735"/>
                      </a:moveTo>
                      <a:cubicBezTo>
                        <a:pt x="815166" y="406241"/>
                        <a:pt x="815057" y="405802"/>
                        <a:pt x="814892" y="405308"/>
                      </a:cubicBezTo>
                      <a:cubicBezTo>
                        <a:pt x="814563" y="403881"/>
                        <a:pt x="814124" y="402564"/>
                        <a:pt x="813684" y="401137"/>
                      </a:cubicBezTo>
                      <a:cubicBezTo>
                        <a:pt x="812806" y="398722"/>
                        <a:pt x="811873" y="396416"/>
                        <a:pt x="810940" y="394111"/>
                      </a:cubicBezTo>
                      <a:cubicBezTo>
                        <a:pt x="810556" y="393288"/>
                        <a:pt x="810172" y="392629"/>
                        <a:pt x="809897" y="391916"/>
                      </a:cubicBezTo>
                      <a:cubicBezTo>
                        <a:pt x="809787" y="391806"/>
                        <a:pt x="809678" y="391641"/>
                        <a:pt x="809513" y="391312"/>
                      </a:cubicBezTo>
                      <a:cubicBezTo>
                        <a:pt x="809293" y="390928"/>
                        <a:pt x="809019" y="390324"/>
                        <a:pt x="808909" y="390324"/>
                      </a:cubicBezTo>
                      <a:cubicBezTo>
                        <a:pt x="808745" y="389940"/>
                        <a:pt x="808525" y="389501"/>
                        <a:pt x="808251" y="389116"/>
                      </a:cubicBezTo>
                      <a:cubicBezTo>
                        <a:pt x="806933" y="387031"/>
                        <a:pt x="805396" y="385109"/>
                        <a:pt x="803860" y="383188"/>
                      </a:cubicBezTo>
                      <a:cubicBezTo>
                        <a:pt x="803860" y="383079"/>
                        <a:pt x="803860" y="383079"/>
                        <a:pt x="803860" y="383079"/>
                      </a:cubicBezTo>
                      <a:cubicBezTo>
                        <a:pt x="803530" y="382914"/>
                        <a:pt x="803311" y="382585"/>
                        <a:pt x="803036" y="382310"/>
                      </a:cubicBezTo>
                      <a:cubicBezTo>
                        <a:pt x="802268" y="381652"/>
                        <a:pt x="801444" y="380883"/>
                        <a:pt x="800676" y="380224"/>
                      </a:cubicBezTo>
                      <a:cubicBezTo>
                        <a:pt x="800456" y="380060"/>
                        <a:pt x="800127" y="379840"/>
                        <a:pt x="799908" y="379566"/>
                      </a:cubicBezTo>
                      <a:cubicBezTo>
                        <a:pt x="799798" y="379566"/>
                        <a:pt x="799688" y="379566"/>
                        <a:pt x="799688" y="379456"/>
                      </a:cubicBezTo>
                      <a:cubicBezTo>
                        <a:pt x="799578" y="379346"/>
                        <a:pt x="799468" y="379291"/>
                        <a:pt x="799359" y="379182"/>
                      </a:cubicBezTo>
                      <a:cubicBezTo>
                        <a:pt x="798920" y="378907"/>
                        <a:pt x="798480" y="378633"/>
                        <a:pt x="798041" y="378358"/>
                      </a:cubicBezTo>
                      <a:cubicBezTo>
                        <a:pt x="797273" y="378029"/>
                        <a:pt x="796504" y="377645"/>
                        <a:pt x="795626" y="377315"/>
                      </a:cubicBezTo>
                      <a:cubicBezTo>
                        <a:pt x="795517" y="377315"/>
                        <a:pt x="795407" y="377206"/>
                        <a:pt x="795297" y="377260"/>
                      </a:cubicBezTo>
                      <a:cubicBezTo>
                        <a:pt x="794968" y="377096"/>
                        <a:pt x="794528" y="377041"/>
                        <a:pt x="794419" y="377041"/>
                      </a:cubicBezTo>
                      <a:cubicBezTo>
                        <a:pt x="793541" y="376821"/>
                        <a:pt x="792607" y="376766"/>
                        <a:pt x="791894" y="376657"/>
                      </a:cubicBezTo>
                      <a:cubicBezTo>
                        <a:pt x="791674" y="376657"/>
                        <a:pt x="791345" y="376602"/>
                        <a:pt x="791345" y="376602"/>
                      </a:cubicBezTo>
                      <a:cubicBezTo>
                        <a:pt x="790192" y="376712"/>
                        <a:pt x="789095" y="376821"/>
                        <a:pt x="788052" y="377041"/>
                      </a:cubicBezTo>
                      <a:cubicBezTo>
                        <a:pt x="787832" y="377041"/>
                        <a:pt x="787832" y="377041"/>
                        <a:pt x="787613" y="377096"/>
                      </a:cubicBezTo>
                      <a:cubicBezTo>
                        <a:pt x="787283" y="377151"/>
                        <a:pt x="787009" y="377260"/>
                        <a:pt x="786899" y="377370"/>
                      </a:cubicBezTo>
                      <a:cubicBezTo>
                        <a:pt x="785801" y="377700"/>
                        <a:pt x="784758" y="378084"/>
                        <a:pt x="783770" y="378523"/>
                      </a:cubicBezTo>
                      <a:cubicBezTo>
                        <a:pt x="783277" y="378688"/>
                        <a:pt x="782179" y="379291"/>
                        <a:pt x="781849" y="379401"/>
                      </a:cubicBezTo>
                      <a:cubicBezTo>
                        <a:pt x="780752" y="380005"/>
                        <a:pt x="779764" y="380664"/>
                        <a:pt x="778776" y="381377"/>
                      </a:cubicBezTo>
                      <a:cubicBezTo>
                        <a:pt x="778391" y="381597"/>
                        <a:pt x="776964" y="382914"/>
                        <a:pt x="776415" y="383134"/>
                      </a:cubicBezTo>
                      <a:cubicBezTo>
                        <a:pt x="776415" y="383243"/>
                        <a:pt x="776306" y="383243"/>
                        <a:pt x="776306" y="383243"/>
                      </a:cubicBezTo>
                      <a:cubicBezTo>
                        <a:pt x="774988" y="384615"/>
                        <a:pt x="773616" y="385988"/>
                        <a:pt x="772518" y="387634"/>
                      </a:cubicBezTo>
                      <a:cubicBezTo>
                        <a:pt x="772409" y="387744"/>
                        <a:pt x="771860" y="388513"/>
                        <a:pt x="771585" y="388952"/>
                      </a:cubicBezTo>
                      <a:cubicBezTo>
                        <a:pt x="771036" y="390049"/>
                        <a:pt x="770433" y="391147"/>
                        <a:pt x="769884" y="392245"/>
                      </a:cubicBezTo>
                      <a:cubicBezTo>
                        <a:pt x="769445" y="393233"/>
                        <a:pt x="769006" y="394221"/>
                        <a:pt x="768731" y="395264"/>
                      </a:cubicBezTo>
                      <a:cubicBezTo>
                        <a:pt x="768621" y="395264"/>
                        <a:pt x="768621" y="395374"/>
                        <a:pt x="768621" y="395374"/>
                      </a:cubicBezTo>
                      <a:cubicBezTo>
                        <a:pt x="768512" y="395593"/>
                        <a:pt x="768566" y="395703"/>
                        <a:pt x="768457" y="395922"/>
                      </a:cubicBezTo>
                      <a:cubicBezTo>
                        <a:pt x="768457" y="395922"/>
                        <a:pt x="768457" y="396032"/>
                        <a:pt x="768347" y="396032"/>
                      </a:cubicBezTo>
                      <a:cubicBezTo>
                        <a:pt x="768347" y="396142"/>
                        <a:pt x="768347" y="396142"/>
                        <a:pt x="768347" y="396142"/>
                      </a:cubicBezTo>
                      <a:lnTo>
                        <a:pt x="768347" y="396252"/>
                      </a:lnTo>
                      <a:cubicBezTo>
                        <a:pt x="767743" y="398722"/>
                        <a:pt x="767139" y="401137"/>
                        <a:pt x="766865" y="403717"/>
                      </a:cubicBezTo>
                      <a:cubicBezTo>
                        <a:pt x="766645" y="404759"/>
                        <a:pt x="766536" y="405912"/>
                        <a:pt x="766536" y="406955"/>
                      </a:cubicBezTo>
                      <a:cubicBezTo>
                        <a:pt x="766536" y="406955"/>
                        <a:pt x="766536" y="406955"/>
                        <a:pt x="766536" y="407065"/>
                      </a:cubicBezTo>
                      <a:cubicBezTo>
                        <a:pt x="766536" y="407065"/>
                        <a:pt x="766426" y="407284"/>
                        <a:pt x="766481" y="407504"/>
                      </a:cubicBezTo>
                      <a:lnTo>
                        <a:pt x="766481" y="407614"/>
                      </a:lnTo>
                      <a:cubicBezTo>
                        <a:pt x="766481" y="407614"/>
                        <a:pt x="766371" y="407723"/>
                        <a:pt x="766371" y="407833"/>
                      </a:cubicBezTo>
                      <a:lnTo>
                        <a:pt x="766371" y="407943"/>
                      </a:lnTo>
                      <a:cubicBezTo>
                        <a:pt x="766371" y="408053"/>
                        <a:pt x="766371" y="408053"/>
                        <a:pt x="766371" y="408053"/>
                      </a:cubicBezTo>
                      <a:cubicBezTo>
                        <a:pt x="766536" y="412938"/>
                        <a:pt x="766865" y="417713"/>
                        <a:pt x="767688" y="422433"/>
                      </a:cubicBezTo>
                      <a:cubicBezTo>
                        <a:pt x="767743" y="422763"/>
                        <a:pt x="767908" y="423476"/>
                        <a:pt x="767963" y="423970"/>
                      </a:cubicBezTo>
                      <a:cubicBezTo>
                        <a:pt x="767963" y="424190"/>
                        <a:pt x="768127" y="424464"/>
                        <a:pt x="768127" y="424684"/>
                      </a:cubicBezTo>
                      <a:lnTo>
                        <a:pt x="768127" y="424794"/>
                      </a:lnTo>
                      <a:cubicBezTo>
                        <a:pt x="768237" y="424794"/>
                        <a:pt x="768237" y="424903"/>
                        <a:pt x="768237" y="424903"/>
                      </a:cubicBezTo>
                      <a:cubicBezTo>
                        <a:pt x="768237" y="425013"/>
                        <a:pt x="768237" y="425013"/>
                        <a:pt x="768237" y="425013"/>
                      </a:cubicBezTo>
                      <a:cubicBezTo>
                        <a:pt x="768402" y="425946"/>
                        <a:pt x="768731" y="426770"/>
                        <a:pt x="768896" y="427648"/>
                      </a:cubicBezTo>
                      <a:cubicBezTo>
                        <a:pt x="769500" y="429788"/>
                        <a:pt x="770103" y="431929"/>
                        <a:pt x="770927" y="433905"/>
                      </a:cubicBezTo>
                      <a:cubicBezTo>
                        <a:pt x="773177" y="440272"/>
                        <a:pt x="769939" y="446913"/>
                        <a:pt x="763846" y="449493"/>
                      </a:cubicBezTo>
                      <a:cubicBezTo>
                        <a:pt x="757918" y="452128"/>
                        <a:pt x="750508" y="448450"/>
                        <a:pt x="748258" y="442522"/>
                      </a:cubicBezTo>
                      <a:cubicBezTo>
                        <a:pt x="743373" y="429130"/>
                        <a:pt x="741177" y="414694"/>
                        <a:pt x="742769" y="400478"/>
                      </a:cubicBezTo>
                      <a:cubicBezTo>
                        <a:pt x="744251" y="388238"/>
                        <a:pt x="749356" y="375888"/>
                        <a:pt x="758138" y="367161"/>
                      </a:cubicBezTo>
                      <a:cubicBezTo>
                        <a:pt x="767963" y="357281"/>
                        <a:pt x="781904" y="351298"/>
                        <a:pt x="796010" y="352890"/>
                      </a:cubicBezTo>
                      <a:cubicBezTo>
                        <a:pt x="821424" y="355854"/>
                        <a:pt x="834487" y="383079"/>
                        <a:pt x="839153" y="405199"/>
                      </a:cubicBezTo>
                      <a:cubicBezTo>
                        <a:pt x="840580" y="411840"/>
                        <a:pt x="834158" y="417548"/>
                        <a:pt x="828285" y="418427"/>
                      </a:cubicBezTo>
                      <a:cubicBezTo>
                        <a:pt x="821259" y="419415"/>
                        <a:pt x="816374" y="413596"/>
                        <a:pt x="815057" y="407449"/>
                      </a:cubicBezTo>
                      <a:lnTo>
                        <a:pt x="815002" y="407010"/>
                      </a:lnTo>
                      <a:cubicBezTo>
                        <a:pt x="815331" y="406845"/>
                        <a:pt x="815331" y="406845"/>
                        <a:pt x="815221" y="406735"/>
                      </a:cubicBezTo>
                      <a:close/>
                      <a:moveTo>
                        <a:pt x="568884" y="475455"/>
                      </a:moveTo>
                      <a:cubicBezTo>
                        <a:pt x="597480" y="501692"/>
                        <a:pt x="598743" y="549554"/>
                        <a:pt x="578050" y="580731"/>
                      </a:cubicBezTo>
                      <a:cubicBezTo>
                        <a:pt x="555162" y="615200"/>
                        <a:pt x="510208" y="630295"/>
                        <a:pt x="470908" y="618219"/>
                      </a:cubicBezTo>
                      <a:cubicBezTo>
                        <a:pt x="437756" y="608394"/>
                        <a:pt x="389784" y="571345"/>
                        <a:pt x="411135" y="532978"/>
                      </a:cubicBezTo>
                      <a:cubicBezTo>
                        <a:pt x="431444" y="501362"/>
                        <a:pt x="467999" y="540004"/>
                        <a:pt x="491931" y="517335"/>
                      </a:cubicBezTo>
                      <a:cubicBezTo>
                        <a:pt x="498133" y="504546"/>
                        <a:pt x="501316" y="490714"/>
                        <a:pt x="510538" y="479517"/>
                      </a:cubicBezTo>
                      <a:cubicBezTo>
                        <a:pt x="525961" y="460471"/>
                        <a:pt x="550990" y="459099"/>
                        <a:pt x="568884" y="47545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3" name="任意多边形: 形状 192"/>
                <p:cNvSpPr/>
                <p:nvPr/>
              </p:nvSpPr>
              <p:spPr>
                <a:xfrm>
                  <a:off x="11336100" y="530753"/>
                  <a:ext cx="889187" cy="466549"/>
                </a:xfrm>
                <a:custGeom>
                  <a:avLst/>
                  <a:gdLst>
                    <a:gd name="connsiteX0" fmla="*/ 890559 w 889186"/>
                    <a:gd name="connsiteY0" fmla="*/ 4117 h 466548"/>
                    <a:gd name="connsiteX1" fmla="*/ 882326 w 889186"/>
                    <a:gd name="connsiteY1" fmla="*/ 39080 h 466548"/>
                    <a:gd name="connsiteX2" fmla="*/ 833805 w 889186"/>
                    <a:gd name="connsiteY2" fmla="*/ 156541 h 466548"/>
                    <a:gd name="connsiteX3" fmla="*/ 774745 w 889186"/>
                    <a:gd name="connsiteY3" fmla="*/ 241288 h 466548"/>
                    <a:gd name="connsiteX4" fmla="*/ 514850 w 889186"/>
                    <a:gd name="connsiteY4" fmla="*/ 418851 h 466548"/>
                    <a:gd name="connsiteX5" fmla="*/ 198036 w 889186"/>
                    <a:gd name="connsiteY5" fmla="*/ 461499 h 466548"/>
                    <a:gd name="connsiteX6" fmla="*/ 170757 w 889186"/>
                    <a:gd name="connsiteY6" fmla="*/ 458590 h 466548"/>
                    <a:gd name="connsiteX7" fmla="*/ 21461 w 889186"/>
                    <a:gd name="connsiteY7" fmla="*/ 424285 h 466548"/>
                    <a:gd name="connsiteX8" fmla="*/ 16686 w 889186"/>
                    <a:gd name="connsiteY8" fmla="*/ 422419 h 466548"/>
                    <a:gd name="connsiteX9" fmla="*/ 4117 w 889186"/>
                    <a:gd name="connsiteY9" fmla="*/ 417314 h 466548"/>
                    <a:gd name="connsiteX10" fmla="*/ 311600 w 889186"/>
                    <a:gd name="connsiteY10" fmla="*/ 291730 h 466548"/>
                    <a:gd name="connsiteX11" fmla="*/ 646142 w 889186"/>
                    <a:gd name="connsiteY11" fmla="*/ 138592 h 466548"/>
                    <a:gd name="connsiteX12" fmla="*/ 890559 w 889186"/>
                    <a:gd name="connsiteY12" fmla="*/ 4117 h 466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89186" h="466548">
                      <a:moveTo>
                        <a:pt x="890559" y="4117"/>
                      </a:moveTo>
                      <a:cubicBezTo>
                        <a:pt x="888199" y="15918"/>
                        <a:pt x="885564" y="27499"/>
                        <a:pt x="882326" y="39080"/>
                      </a:cubicBezTo>
                      <a:cubicBezTo>
                        <a:pt x="871129" y="80082"/>
                        <a:pt x="854662" y="119546"/>
                        <a:pt x="833805" y="156541"/>
                      </a:cubicBezTo>
                      <a:cubicBezTo>
                        <a:pt x="816790" y="186619"/>
                        <a:pt x="797030" y="214997"/>
                        <a:pt x="774745" y="241288"/>
                      </a:cubicBezTo>
                      <a:cubicBezTo>
                        <a:pt x="705751" y="322358"/>
                        <a:pt x="614253" y="382076"/>
                        <a:pt x="514850" y="418851"/>
                      </a:cubicBezTo>
                      <a:cubicBezTo>
                        <a:pt x="414240" y="456065"/>
                        <a:pt x="304903" y="470940"/>
                        <a:pt x="198036" y="461499"/>
                      </a:cubicBezTo>
                      <a:cubicBezTo>
                        <a:pt x="188980" y="460676"/>
                        <a:pt x="179923" y="459742"/>
                        <a:pt x="170757" y="458590"/>
                      </a:cubicBezTo>
                      <a:cubicBezTo>
                        <a:pt x="120040" y="452442"/>
                        <a:pt x="68994" y="441684"/>
                        <a:pt x="21461" y="424285"/>
                      </a:cubicBezTo>
                      <a:cubicBezTo>
                        <a:pt x="19870" y="423681"/>
                        <a:pt x="18333" y="423132"/>
                        <a:pt x="16686" y="422419"/>
                      </a:cubicBezTo>
                      <a:cubicBezTo>
                        <a:pt x="12460" y="420827"/>
                        <a:pt x="8233" y="419125"/>
                        <a:pt x="4117" y="417314"/>
                      </a:cubicBezTo>
                      <a:cubicBezTo>
                        <a:pt x="107855" y="379002"/>
                        <a:pt x="210057" y="335695"/>
                        <a:pt x="311600" y="291730"/>
                      </a:cubicBezTo>
                      <a:cubicBezTo>
                        <a:pt x="424065" y="243099"/>
                        <a:pt x="535817" y="192218"/>
                        <a:pt x="646142" y="138592"/>
                      </a:cubicBezTo>
                      <a:cubicBezTo>
                        <a:pt x="729463" y="98140"/>
                        <a:pt x="812234" y="54449"/>
                        <a:pt x="890559" y="411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4" name="任意多边形: 形状 193"/>
                <p:cNvSpPr/>
                <p:nvPr/>
              </p:nvSpPr>
              <p:spPr>
                <a:xfrm>
                  <a:off x="10810903" y="60359"/>
                  <a:ext cx="1739952" cy="955052"/>
                </a:xfrm>
                <a:custGeom>
                  <a:avLst/>
                  <a:gdLst>
                    <a:gd name="connsiteX0" fmla="*/ 1736412 w 1739952"/>
                    <a:gd name="connsiteY0" fmla="*/ 73718 h 955052"/>
                    <a:gd name="connsiteX1" fmla="*/ 1700515 w 1739952"/>
                    <a:gd name="connsiteY1" fmla="*/ 177401 h 955052"/>
                    <a:gd name="connsiteX2" fmla="*/ 1601113 w 1739952"/>
                    <a:gd name="connsiteY2" fmla="*/ 297002 h 955052"/>
                    <a:gd name="connsiteX3" fmla="*/ 1483433 w 1739952"/>
                    <a:gd name="connsiteY3" fmla="*/ 398545 h 955052"/>
                    <a:gd name="connsiteX4" fmla="*/ 1446877 w 1739952"/>
                    <a:gd name="connsiteY4" fmla="*/ 424892 h 955052"/>
                    <a:gd name="connsiteX5" fmla="*/ 1420970 w 1739952"/>
                    <a:gd name="connsiteY5" fmla="*/ 442511 h 955052"/>
                    <a:gd name="connsiteX6" fmla="*/ 1214371 w 1739952"/>
                    <a:gd name="connsiteY6" fmla="*/ 560685 h 955052"/>
                    <a:gd name="connsiteX7" fmla="*/ 571083 w 1739952"/>
                    <a:gd name="connsiteY7" fmla="*/ 845389 h 955052"/>
                    <a:gd name="connsiteX8" fmla="*/ 498356 w 1739952"/>
                    <a:gd name="connsiteY8" fmla="*/ 872998 h 955052"/>
                    <a:gd name="connsiteX9" fmla="*/ 467784 w 1739952"/>
                    <a:gd name="connsiteY9" fmla="*/ 883975 h 955052"/>
                    <a:gd name="connsiteX10" fmla="*/ 233521 w 1739952"/>
                    <a:gd name="connsiteY10" fmla="*/ 945066 h 955052"/>
                    <a:gd name="connsiteX11" fmla="*/ 88397 w 1739952"/>
                    <a:gd name="connsiteY11" fmla="*/ 946493 h 955052"/>
                    <a:gd name="connsiteX12" fmla="*/ 6339 w 1739952"/>
                    <a:gd name="connsiteY12" fmla="*/ 876950 h 955052"/>
                    <a:gd name="connsiteX13" fmla="*/ 20501 w 1739952"/>
                    <a:gd name="connsiteY13" fmla="*/ 791818 h 955052"/>
                    <a:gd name="connsiteX14" fmla="*/ 80274 w 1739952"/>
                    <a:gd name="connsiteY14" fmla="*/ 696697 h 955052"/>
                    <a:gd name="connsiteX15" fmla="*/ 241425 w 1739952"/>
                    <a:gd name="connsiteY15" fmla="*/ 537247 h 955052"/>
                    <a:gd name="connsiteX16" fmla="*/ 258495 w 1739952"/>
                    <a:gd name="connsiteY16" fmla="*/ 524404 h 955052"/>
                    <a:gd name="connsiteX17" fmla="*/ 276169 w 1739952"/>
                    <a:gd name="connsiteY17" fmla="*/ 606516 h 955052"/>
                    <a:gd name="connsiteX18" fmla="*/ 183628 w 1739952"/>
                    <a:gd name="connsiteY18" fmla="*/ 691154 h 955052"/>
                    <a:gd name="connsiteX19" fmla="*/ 150256 w 1739952"/>
                    <a:gd name="connsiteY19" fmla="*/ 745054 h 955052"/>
                    <a:gd name="connsiteX20" fmla="*/ 139772 w 1739952"/>
                    <a:gd name="connsiteY20" fmla="*/ 805760 h 955052"/>
                    <a:gd name="connsiteX21" fmla="*/ 251250 w 1739952"/>
                    <a:gd name="connsiteY21" fmla="*/ 847200 h 955052"/>
                    <a:gd name="connsiteX22" fmla="*/ 385232 w 1739952"/>
                    <a:gd name="connsiteY22" fmla="*/ 814377 h 955052"/>
                    <a:gd name="connsiteX23" fmla="*/ 410096 w 1739952"/>
                    <a:gd name="connsiteY23" fmla="*/ 805815 h 955052"/>
                    <a:gd name="connsiteX24" fmla="*/ 420580 w 1739952"/>
                    <a:gd name="connsiteY24" fmla="*/ 802137 h 955052"/>
                    <a:gd name="connsiteX25" fmla="*/ 580194 w 1739952"/>
                    <a:gd name="connsiteY25" fmla="*/ 744834 h 955052"/>
                    <a:gd name="connsiteX26" fmla="*/ 1099161 w 1739952"/>
                    <a:gd name="connsiteY26" fmla="*/ 514853 h 955052"/>
                    <a:gd name="connsiteX27" fmla="*/ 1420256 w 1739952"/>
                    <a:gd name="connsiteY27" fmla="*/ 322306 h 955052"/>
                    <a:gd name="connsiteX28" fmla="*/ 1442047 w 1739952"/>
                    <a:gd name="connsiteY28" fmla="*/ 306388 h 955052"/>
                    <a:gd name="connsiteX29" fmla="*/ 1487549 w 1739952"/>
                    <a:gd name="connsiteY29" fmla="*/ 271205 h 955052"/>
                    <a:gd name="connsiteX30" fmla="*/ 1550012 w 1739952"/>
                    <a:gd name="connsiteY30" fmla="*/ 211981 h 955052"/>
                    <a:gd name="connsiteX31" fmla="*/ 1586897 w 1739952"/>
                    <a:gd name="connsiteY31" fmla="*/ 124270 h 955052"/>
                    <a:gd name="connsiteX32" fmla="*/ 1513950 w 1739952"/>
                    <a:gd name="connsiteY32" fmla="*/ 91337 h 955052"/>
                    <a:gd name="connsiteX33" fmla="*/ 1417896 w 1739952"/>
                    <a:gd name="connsiteY33" fmla="*/ 113841 h 955052"/>
                    <a:gd name="connsiteX34" fmla="*/ 1382439 w 1739952"/>
                    <a:gd name="connsiteY34" fmla="*/ 128606 h 955052"/>
                    <a:gd name="connsiteX35" fmla="*/ 1376456 w 1739952"/>
                    <a:gd name="connsiteY35" fmla="*/ 134918 h 955052"/>
                    <a:gd name="connsiteX36" fmla="*/ 1325684 w 1739952"/>
                    <a:gd name="connsiteY36" fmla="*/ 66966 h 955052"/>
                    <a:gd name="connsiteX37" fmla="*/ 1503741 w 1739952"/>
                    <a:gd name="connsiteY37" fmla="*/ 16305 h 955052"/>
                    <a:gd name="connsiteX38" fmla="*/ 1677791 w 1739952"/>
                    <a:gd name="connsiteY38" fmla="*/ 12188 h 955052"/>
                    <a:gd name="connsiteX39" fmla="*/ 1736412 w 1739952"/>
                    <a:gd name="connsiteY39" fmla="*/ 73718 h 955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739952" h="955052">
                      <a:moveTo>
                        <a:pt x="1736412" y="73718"/>
                      </a:moveTo>
                      <a:cubicBezTo>
                        <a:pt x="1738772" y="110328"/>
                        <a:pt x="1719397" y="147487"/>
                        <a:pt x="1700515" y="177401"/>
                      </a:cubicBezTo>
                      <a:cubicBezTo>
                        <a:pt x="1672961" y="220818"/>
                        <a:pt x="1637229" y="260447"/>
                        <a:pt x="1601113" y="297002"/>
                      </a:cubicBezTo>
                      <a:cubicBezTo>
                        <a:pt x="1564722" y="333777"/>
                        <a:pt x="1525093" y="367479"/>
                        <a:pt x="1483433" y="398545"/>
                      </a:cubicBezTo>
                      <a:cubicBezTo>
                        <a:pt x="1471412" y="407492"/>
                        <a:pt x="1459227" y="416329"/>
                        <a:pt x="1446877" y="424892"/>
                      </a:cubicBezTo>
                      <a:cubicBezTo>
                        <a:pt x="1438369" y="430820"/>
                        <a:pt x="1429642" y="436693"/>
                        <a:pt x="1420970" y="442511"/>
                      </a:cubicBezTo>
                      <a:cubicBezTo>
                        <a:pt x="1354885" y="486311"/>
                        <a:pt x="1285177" y="524898"/>
                        <a:pt x="1214371" y="560685"/>
                      </a:cubicBezTo>
                      <a:cubicBezTo>
                        <a:pt x="1005357" y="666509"/>
                        <a:pt x="789208" y="759928"/>
                        <a:pt x="571083" y="845389"/>
                      </a:cubicBezTo>
                      <a:cubicBezTo>
                        <a:pt x="547042" y="854940"/>
                        <a:pt x="522781" y="864161"/>
                        <a:pt x="498356" y="872998"/>
                      </a:cubicBezTo>
                      <a:cubicBezTo>
                        <a:pt x="488147" y="876785"/>
                        <a:pt x="477993" y="880408"/>
                        <a:pt x="467784" y="883975"/>
                      </a:cubicBezTo>
                      <a:cubicBezTo>
                        <a:pt x="391434" y="910706"/>
                        <a:pt x="313658" y="933045"/>
                        <a:pt x="233521" y="945066"/>
                      </a:cubicBezTo>
                      <a:cubicBezTo>
                        <a:pt x="185824" y="952201"/>
                        <a:pt x="135930" y="957800"/>
                        <a:pt x="88397" y="946493"/>
                      </a:cubicBezTo>
                      <a:cubicBezTo>
                        <a:pt x="51951" y="937876"/>
                        <a:pt x="15286" y="915975"/>
                        <a:pt x="6339" y="876950"/>
                      </a:cubicBezTo>
                      <a:cubicBezTo>
                        <a:pt x="-302" y="848353"/>
                        <a:pt x="8974" y="817890"/>
                        <a:pt x="20501" y="791818"/>
                      </a:cubicBezTo>
                      <a:cubicBezTo>
                        <a:pt x="35650" y="757458"/>
                        <a:pt x="57056" y="726172"/>
                        <a:pt x="80274" y="696697"/>
                      </a:cubicBezTo>
                      <a:cubicBezTo>
                        <a:pt x="126874" y="637418"/>
                        <a:pt x="181926" y="583463"/>
                        <a:pt x="241425" y="537247"/>
                      </a:cubicBezTo>
                      <a:cubicBezTo>
                        <a:pt x="246969" y="532747"/>
                        <a:pt x="252732" y="528575"/>
                        <a:pt x="258495" y="524404"/>
                      </a:cubicBezTo>
                      <a:cubicBezTo>
                        <a:pt x="262667" y="552177"/>
                        <a:pt x="268430" y="579566"/>
                        <a:pt x="276169" y="606516"/>
                      </a:cubicBezTo>
                      <a:cubicBezTo>
                        <a:pt x="240492" y="628801"/>
                        <a:pt x="208877" y="657507"/>
                        <a:pt x="183628" y="691154"/>
                      </a:cubicBezTo>
                      <a:cubicBezTo>
                        <a:pt x="170894" y="708004"/>
                        <a:pt x="159642" y="726117"/>
                        <a:pt x="150256" y="745054"/>
                      </a:cubicBezTo>
                      <a:cubicBezTo>
                        <a:pt x="141145" y="763716"/>
                        <a:pt x="134064" y="785067"/>
                        <a:pt x="139772" y="805760"/>
                      </a:cubicBezTo>
                      <a:cubicBezTo>
                        <a:pt x="152781" y="852525"/>
                        <a:pt x="212664" y="851921"/>
                        <a:pt x="251250" y="847200"/>
                      </a:cubicBezTo>
                      <a:cubicBezTo>
                        <a:pt x="296807" y="841712"/>
                        <a:pt x="341541" y="828868"/>
                        <a:pt x="385232" y="814377"/>
                      </a:cubicBezTo>
                      <a:cubicBezTo>
                        <a:pt x="393630" y="811523"/>
                        <a:pt x="401918" y="808779"/>
                        <a:pt x="410096" y="805815"/>
                      </a:cubicBezTo>
                      <a:cubicBezTo>
                        <a:pt x="413664" y="804662"/>
                        <a:pt x="417067" y="803290"/>
                        <a:pt x="420580" y="802137"/>
                      </a:cubicBezTo>
                      <a:cubicBezTo>
                        <a:pt x="473876" y="783420"/>
                        <a:pt x="527063" y="764045"/>
                        <a:pt x="580194" y="744834"/>
                      </a:cubicBezTo>
                      <a:cubicBezTo>
                        <a:pt x="758251" y="680505"/>
                        <a:pt x="931753" y="603113"/>
                        <a:pt x="1099161" y="514853"/>
                      </a:cubicBezTo>
                      <a:cubicBezTo>
                        <a:pt x="1209102" y="456946"/>
                        <a:pt x="1318878" y="395033"/>
                        <a:pt x="1420256" y="322306"/>
                      </a:cubicBezTo>
                      <a:cubicBezTo>
                        <a:pt x="1427611" y="317037"/>
                        <a:pt x="1434912" y="311658"/>
                        <a:pt x="1442047" y="306388"/>
                      </a:cubicBezTo>
                      <a:cubicBezTo>
                        <a:pt x="1457580" y="294917"/>
                        <a:pt x="1472620" y="283225"/>
                        <a:pt x="1487549" y="271205"/>
                      </a:cubicBezTo>
                      <a:cubicBezTo>
                        <a:pt x="1510273" y="253147"/>
                        <a:pt x="1531350" y="234265"/>
                        <a:pt x="1550012" y="211981"/>
                      </a:cubicBezTo>
                      <a:cubicBezTo>
                        <a:pt x="1570266" y="187775"/>
                        <a:pt x="1596996" y="158575"/>
                        <a:pt x="1586897" y="124270"/>
                      </a:cubicBezTo>
                      <a:cubicBezTo>
                        <a:pt x="1577566" y="92380"/>
                        <a:pt x="1542053" y="89361"/>
                        <a:pt x="1513950" y="91337"/>
                      </a:cubicBezTo>
                      <a:cubicBezTo>
                        <a:pt x="1481347" y="93752"/>
                        <a:pt x="1448579" y="102863"/>
                        <a:pt x="1417896" y="113841"/>
                      </a:cubicBezTo>
                      <a:cubicBezTo>
                        <a:pt x="1405766" y="118177"/>
                        <a:pt x="1393910" y="122843"/>
                        <a:pt x="1382439" y="128606"/>
                      </a:cubicBezTo>
                      <a:cubicBezTo>
                        <a:pt x="1379529" y="130143"/>
                        <a:pt x="1377554" y="132283"/>
                        <a:pt x="1376456" y="134918"/>
                      </a:cubicBezTo>
                      <a:cubicBezTo>
                        <a:pt x="1361581" y="110877"/>
                        <a:pt x="1344566" y="88153"/>
                        <a:pt x="1325684" y="66966"/>
                      </a:cubicBezTo>
                      <a:cubicBezTo>
                        <a:pt x="1384250" y="47536"/>
                        <a:pt x="1443145" y="28106"/>
                        <a:pt x="1503741" y="16305"/>
                      </a:cubicBezTo>
                      <a:cubicBezTo>
                        <a:pt x="1559343" y="5492"/>
                        <a:pt x="1622190" y="-2632"/>
                        <a:pt x="1677791" y="12188"/>
                      </a:cubicBezTo>
                      <a:cubicBezTo>
                        <a:pt x="1708748" y="20531"/>
                        <a:pt x="1734326" y="40071"/>
                        <a:pt x="1736412" y="7371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>
                <a:xfrm>
                  <a:off x="11820194" y="302054"/>
                  <a:ext cx="104287" cy="104287"/>
                </a:xfrm>
                <a:custGeom>
                  <a:avLst/>
                  <a:gdLst>
                    <a:gd name="connsiteX0" fmla="*/ 57870 w 104287"/>
                    <a:gd name="connsiteY0" fmla="*/ 4372 h 104287"/>
                    <a:gd name="connsiteX1" fmla="*/ 19998 w 104287"/>
                    <a:gd name="connsiteY1" fmla="*/ 18643 h 104287"/>
                    <a:gd name="connsiteX2" fmla="*/ 4629 w 104287"/>
                    <a:gd name="connsiteY2" fmla="*/ 51960 h 104287"/>
                    <a:gd name="connsiteX3" fmla="*/ 10118 w 104287"/>
                    <a:gd name="connsiteY3" fmla="*/ 94004 h 104287"/>
                    <a:gd name="connsiteX4" fmla="*/ 25706 w 104287"/>
                    <a:gd name="connsiteY4" fmla="*/ 100975 h 104287"/>
                    <a:gd name="connsiteX5" fmla="*/ 32787 w 104287"/>
                    <a:gd name="connsiteY5" fmla="*/ 85387 h 104287"/>
                    <a:gd name="connsiteX6" fmla="*/ 30756 w 104287"/>
                    <a:gd name="connsiteY6" fmla="*/ 79129 h 104287"/>
                    <a:gd name="connsiteX7" fmla="*/ 30097 w 104287"/>
                    <a:gd name="connsiteY7" fmla="*/ 76495 h 104287"/>
                    <a:gd name="connsiteX8" fmla="*/ 30097 w 104287"/>
                    <a:gd name="connsiteY8" fmla="*/ 76385 h 104287"/>
                    <a:gd name="connsiteX9" fmla="*/ 29987 w 104287"/>
                    <a:gd name="connsiteY9" fmla="*/ 76275 h 104287"/>
                    <a:gd name="connsiteX10" fmla="*/ 29987 w 104287"/>
                    <a:gd name="connsiteY10" fmla="*/ 76166 h 104287"/>
                    <a:gd name="connsiteX11" fmla="*/ 29823 w 104287"/>
                    <a:gd name="connsiteY11" fmla="*/ 75452 h 104287"/>
                    <a:gd name="connsiteX12" fmla="*/ 29548 w 104287"/>
                    <a:gd name="connsiteY12" fmla="*/ 73915 h 104287"/>
                    <a:gd name="connsiteX13" fmla="*/ 28231 w 104287"/>
                    <a:gd name="connsiteY13" fmla="*/ 59534 h 104287"/>
                    <a:gd name="connsiteX14" fmla="*/ 28231 w 104287"/>
                    <a:gd name="connsiteY14" fmla="*/ 59425 h 104287"/>
                    <a:gd name="connsiteX15" fmla="*/ 28231 w 104287"/>
                    <a:gd name="connsiteY15" fmla="*/ 59315 h 104287"/>
                    <a:gd name="connsiteX16" fmla="*/ 28341 w 104287"/>
                    <a:gd name="connsiteY16" fmla="*/ 59095 h 104287"/>
                    <a:gd name="connsiteX17" fmla="*/ 28341 w 104287"/>
                    <a:gd name="connsiteY17" fmla="*/ 58986 h 104287"/>
                    <a:gd name="connsiteX18" fmla="*/ 28396 w 104287"/>
                    <a:gd name="connsiteY18" fmla="*/ 58546 h 104287"/>
                    <a:gd name="connsiteX19" fmla="*/ 28396 w 104287"/>
                    <a:gd name="connsiteY19" fmla="*/ 58437 h 104287"/>
                    <a:gd name="connsiteX20" fmla="*/ 28725 w 104287"/>
                    <a:gd name="connsiteY20" fmla="*/ 55198 h 104287"/>
                    <a:gd name="connsiteX21" fmla="*/ 30207 w 104287"/>
                    <a:gd name="connsiteY21" fmla="*/ 47733 h 104287"/>
                    <a:gd name="connsiteX22" fmla="*/ 30207 w 104287"/>
                    <a:gd name="connsiteY22" fmla="*/ 47624 h 104287"/>
                    <a:gd name="connsiteX23" fmla="*/ 30207 w 104287"/>
                    <a:gd name="connsiteY23" fmla="*/ 47514 h 104287"/>
                    <a:gd name="connsiteX24" fmla="*/ 30317 w 104287"/>
                    <a:gd name="connsiteY24" fmla="*/ 47404 h 104287"/>
                    <a:gd name="connsiteX25" fmla="*/ 30481 w 104287"/>
                    <a:gd name="connsiteY25" fmla="*/ 46855 h 104287"/>
                    <a:gd name="connsiteX26" fmla="*/ 30591 w 104287"/>
                    <a:gd name="connsiteY26" fmla="*/ 46746 h 104287"/>
                    <a:gd name="connsiteX27" fmla="*/ 31744 w 104287"/>
                    <a:gd name="connsiteY27" fmla="*/ 43727 h 104287"/>
                    <a:gd name="connsiteX28" fmla="*/ 33445 w 104287"/>
                    <a:gd name="connsiteY28" fmla="*/ 40433 h 104287"/>
                    <a:gd name="connsiteX29" fmla="*/ 34378 w 104287"/>
                    <a:gd name="connsiteY29" fmla="*/ 39116 h 104287"/>
                    <a:gd name="connsiteX30" fmla="*/ 38166 w 104287"/>
                    <a:gd name="connsiteY30" fmla="*/ 34725 h 104287"/>
                    <a:gd name="connsiteX31" fmla="*/ 38275 w 104287"/>
                    <a:gd name="connsiteY31" fmla="*/ 34615 h 104287"/>
                    <a:gd name="connsiteX32" fmla="*/ 40636 w 104287"/>
                    <a:gd name="connsiteY32" fmla="*/ 32859 h 104287"/>
                    <a:gd name="connsiteX33" fmla="*/ 43709 w 104287"/>
                    <a:gd name="connsiteY33" fmla="*/ 30883 h 104287"/>
                    <a:gd name="connsiteX34" fmla="*/ 45630 w 104287"/>
                    <a:gd name="connsiteY34" fmla="*/ 30005 h 104287"/>
                    <a:gd name="connsiteX35" fmla="*/ 48759 w 104287"/>
                    <a:gd name="connsiteY35" fmla="*/ 28852 h 104287"/>
                    <a:gd name="connsiteX36" fmla="*/ 49473 w 104287"/>
                    <a:gd name="connsiteY36" fmla="*/ 28578 h 104287"/>
                    <a:gd name="connsiteX37" fmla="*/ 49912 w 104287"/>
                    <a:gd name="connsiteY37" fmla="*/ 28523 h 104287"/>
                    <a:gd name="connsiteX38" fmla="*/ 53205 w 104287"/>
                    <a:gd name="connsiteY38" fmla="*/ 28084 h 104287"/>
                    <a:gd name="connsiteX39" fmla="*/ 53754 w 104287"/>
                    <a:gd name="connsiteY39" fmla="*/ 28138 h 104287"/>
                    <a:gd name="connsiteX40" fmla="*/ 56279 w 104287"/>
                    <a:gd name="connsiteY40" fmla="*/ 28523 h 104287"/>
                    <a:gd name="connsiteX41" fmla="*/ 57157 w 104287"/>
                    <a:gd name="connsiteY41" fmla="*/ 28742 h 104287"/>
                    <a:gd name="connsiteX42" fmla="*/ 57486 w 104287"/>
                    <a:gd name="connsiteY42" fmla="*/ 28797 h 104287"/>
                    <a:gd name="connsiteX43" fmla="*/ 59901 w 104287"/>
                    <a:gd name="connsiteY43" fmla="*/ 29840 h 104287"/>
                    <a:gd name="connsiteX44" fmla="*/ 61219 w 104287"/>
                    <a:gd name="connsiteY44" fmla="*/ 30663 h 104287"/>
                    <a:gd name="connsiteX45" fmla="*/ 61548 w 104287"/>
                    <a:gd name="connsiteY45" fmla="*/ 30938 h 104287"/>
                    <a:gd name="connsiteX46" fmla="*/ 61768 w 104287"/>
                    <a:gd name="connsiteY46" fmla="*/ 31048 h 104287"/>
                    <a:gd name="connsiteX47" fmla="*/ 62536 w 104287"/>
                    <a:gd name="connsiteY47" fmla="*/ 31706 h 104287"/>
                    <a:gd name="connsiteX48" fmla="*/ 64896 w 104287"/>
                    <a:gd name="connsiteY48" fmla="*/ 33792 h 104287"/>
                    <a:gd name="connsiteX49" fmla="*/ 65719 w 104287"/>
                    <a:gd name="connsiteY49" fmla="*/ 34560 h 104287"/>
                    <a:gd name="connsiteX50" fmla="*/ 65719 w 104287"/>
                    <a:gd name="connsiteY50" fmla="*/ 34670 h 104287"/>
                    <a:gd name="connsiteX51" fmla="*/ 70110 w 104287"/>
                    <a:gd name="connsiteY51" fmla="*/ 40598 h 104287"/>
                    <a:gd name="connsiteX52" fmla="*/ 70769 w 104287"/>
                    <a:gd name="connsiteY52" fmla="*/ 41806 h 104287"/>
                    <a:gd name="connsiteX53" fmla="*/ 71373 w 104287"/>
                    <a:gd name="connsiteY53" fmla="*/ 42794 h 104287"/>
                    <a:gd name="connsiteX54" fmla="*/ 71757 w 104287"/>
                    <a:gd name="connsiteY54" fmla="*/ 43397 h 104287"/>
                    <a:gd name="connsiteX55" fmla="*/ 72800 w 104287"/>
                    <a:gd name="connsiteY55" fmla="*/ 45593 h 104287"/>
                    <a:gd name="connsiteX56" fmla="*/ 75544 w 104287"/>
                    <a:gd name="connsiteY56" fmla="*/ 52619 h 104287"/>
                    <a:gd name="connsiteX57" fmla="*/ 76752 w 104287"/>
                    <a:gd name="connsiteY57" fmla="*/ 56790 h 104287"/>
                    <a:gd name="connsiteX58" fmla="*/ 77081 w 104287"/>
                    <a:gd name="connsiteY58" fmla="*/ 58217 h 104287"/>
                    <a:gd name="connsiteX59" fmla="*/ 77191 w 104287"/>
                    <a:gd name="connsiteY59" fmla="*/ 58437 h 104287"/>
                    <a:gd name="connsiteX60" fmla="*/ 77246 w 104287"/>
                    <a:gd name="connsiteY60" fmla="*/ 58876 h 104287"/>
                    <a:gd name="connsiteX61" fmla="*/ 90474 w 104287"/>
                    <a:gd name="connsiteY61" fmla="*/ 69853 h 104287"/>
                    <a:gd name="connsiteX62" fmla="*/ 101342 w 104287"/>
                    <a:gd name="connsiteY62" fmla="*/ 56625 h 104287"/>
                    <a:gd name="connsiteX63" fmla="*/ 57870 w 104287"/>
                    <a:gd name="connsiteY63" fmla="*/ 4372 h 10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04287" h="104287">
                      <a:moveTo>
                        <a:pt x="57870" y="4372"/>
                      </a:moveTo>
                      <a:cubicBezTo>
                        <a:pt x="43764" y="2780"/>
                        <a:pt x="29823" y="8763"/>
                        <a:pt x="19998" y="18643"/>
                      </a:cubicBezTo>
                      <a:cubicBezTo>
                        <a:pt x="11216" y="27370"/>
                        <a:pt x="6111" y="39720"/>
                        <a:pt x="4629" y="51960"/>
                      </a:cubicBezTo>
                      <a:cubicBezTo>
                        <a:pt x="3037" y="66176"/>
                        <a:pt x="5233" y="80557"/>
                        <a:pt x="10118" y="94004"/>
                      </a:cubicBezTo>
                      <a:cubicBezTo>
                        <a:pt x="12313" y="99932"/>
                        <a:pt x="19778" y="103610"/>
                        <a:pt x="25706" y="100975"/>
                      </a:cubicBezTo>
                      <a:cubicBezTo>
                        <a:pt x="31854" y="98450"/>
                        <a:pt x="35092" y="91754"/>
                        <a:pt x="32787" y="85387"/>
                      </a:cubicBezTo>
                      <a:cubicBezTo>
                        <a:pt x="31963" y="83356"/>
                        <a:pt x="31359" y="81270"/>
                        <a:pt x="30756" y="79129"/>
                      </a:cubicBezTo>
                      <a:cubicBezTo>
                        <a:pt x="30591" y="78196"/>
                        <a:pt x="30262" y="77373"/>
                        <a:pt x="30097" y="76495"/>
                      </a:cubicBezTo>
                      <a:cubicBezTo>
                        <a:pt x="30097" y="76495"/>
                        <a:pt x="30097" y="76495"/>
                        <a:pt x="30097" y="76385"/>
                      </a:cubicBezTo>
                      <a:cubicBezTo>
                        <a:pt x="30097" y="76385"/>
                        <a:pt x="30097" y="76275"/>
                        <a:pt x="29987" y="76275"/>
                      </a:cubicBezTo>
                      <a:lnTo>
                        <a:pt x="29987" y="76166"/>
                      </a:lnTo>
                      <a:cubicBezTo>
                        <a:pt x="29987" y="75946"/>
                        <a:pt x="29823" y="75672"/>
                        <a:pt x="29823" y="75452"/>
                      </a:cubicBezTo>
                      <a:cubicBezTo>
                        <a:pt x="29768" y="74958"/>
                        <a:pt x="29603" y="74244"/>
                        <a:pt x="29548" y="73915"/>
                      </a:cubicBezTo>
                      <a:cubicBezTo>
                        <a:pt x="28670" y="69195"/>
                        <a:pt x="28341" y="64419"/>
                        <a:pt x="28231" y="59534"/>
                      </a:cubicBezTo>
                      <a:cubicBezTo>
                        <a:pt x="28231" y="59534"/>
                        <a:pt x="28231" y="59534"/>
                        <a:pt x="28231" y="59425"/>
                      </a:cubicBezTo>
                      <a:lnTo>
                        <a:pt x="28231" y="59315"/>
                      </a:lnTo>
                      <a:cubicBezTo>
                        <a:pt x="28231" y="59205"/>
                        <a:pt x="28341" y="59095"/>
                        <a:pt x="28341" y="59095"/>
                      </a:cubicBezTo>
                      <a:lnTo>
                        <a:pt x="28341" y="58986"/>
                      </a:lnTo>
                      <a:cubicBezTo>
                        <a:pt x="28341" y="58766"/>
                        <a:pt x="28396" y="58546"/>
                        <a:pt x="28396" y="58546"/>
                      </a:cubicBezTo>
                      <a:cubicBezTo>
                        <a:pt x="28396" y="58437"/>
                        <a:pt x="28396" y="58437"/>
                        <a:pt x="28396" y="58437"/>
                      </a:cubicBezTo>
                      <a:cubicBezTo>
                        <a:pt x="28396" y="57394"/>
                        <a:pt x="28505" y="56241"/>
                        <a:pt x="28725" y="55198"/>
                      </a:cubicBezTo>
                      <a:cubicBezTo>
                        <a:pt x="28999" y="52673"/>
                        <a:pt x="29603" y="50203"/>
                        <a:pt x="30207" y="47733"/>
                      </a:cubicBezTo>
                      <a:lnTo>
                        <a:pt x="30207" y="47624"/>
                      </a:lnTo>
                      <a:cubicBezTo>
                        <a:pt x="30207" y="47624"/>
                        <a:pt x="30207" y="47624"/>
                        <a:pt x="30207" y="47514"/>
                      </a:cubicBezTo>
                      <a:cubicBezTo>
                        <a:pt x="30317" y="47514"/>
                        <a:pt x="30317" y="47404"/>
                        <a:pt x="30317" y="47404"/>
                      </a:cubicBezTo>
                      <a:cubicBezTo>
                        <a:pt x="30426" y="47185"/>
                        <a:pt x="30372" y="47075"/>
                        <a:pt x="30481" y="46855"/>
                      </a:cubicBezTo>
                      <a:cubicBezTo>
                        <a:pt x="30481" y="46855"/>
                        <a:pt x="30481" y="46746"/>
                        <a:pt x="30591" y="46746"/>
                      </a:cubicBezTo>
                      <a:cubicBezTo>
                        <a:pt x="30920" y="45648"/>
                        <a:pt x="31359" y="44715"/>
                        <a:pt x="31744" y="43727"/>
                      </a:cubicBezTo>
                      <a:cubicBezTo>
                        <a:pt x="32293" y="42629"/>
                        <a:pt x="32896" y="41531"/>
                        <a:pt x="33445" y="40433"/>
                      </a:cubicBezTo>
                      <a:cubicBezTo>
                        <a:pt x="33720" y="39994"/>
                        <a:pt x="34269" y="39226"/>
                        <a:pt x="34378" y="39116"/>
                      </a:cubicBezTo>
                      <a:cubicBezTo>
                        <a:pt x="35476" y="37469"/>
                        <a:pt x="36793" y="36097"/>
                        <a:pt x="38166" y="34725"/>
                      </a:cubicBezTo>
                      <a:cubicBezTo>
                        <a:pt x="38166" y="34725"/>
                        <a:pt x="38275" y="34725"/>
                        <a:pt x="38275" y="34615"/>
                      </a:cubicBezTo>
                      <a:cubicBezTo>
                        <a:pt x="38769" y="34341"/>
                        <a:pt x="40196" y="33078"/>
                        <a:pt x="40636" y="32859"/>
                      </a:cubicBezTo>
                      <a:cubicBezTo>
                        <a:pt x="41624" y="32145"/>
                        <a:pt x="42612" y="31542"/>
                        <a:pt x="43709" y="30883"/>
                      </a:cubicBezTo>
                      <a:cubicBezTo>
                        <a:pt x="43984" y="30773"/>
                        <a:pt x="45082" y="30114"/>
                        <a:pt x="45630" y="30005"/>
                      </a:cubicBezTo>
                      <a:cubicBezTo>
                        <a:pt x="46618" y="29620"/>
                        <a:pt x="47661" y="29181"/>
                        <a:pt x="48759" y="28852"/>
                      </a:cubicBezTo>
                      <a:cubicBezTo>
                        <a:pt x="48869" y="28742"/>
                        <a:pt x="49143" y="28632"/>
                        <a:pt x="49473" y="28578"/>
                      </a:cubicBezTo>
                      <a:cubicBezTo>
                        <a:pt x="49692" y="28578"/>
                        <a:pt x="49692" y="28578"/>
                        <a:pt x="49912" y="28523"/>
                      </a:cubicBezTo>
                      <a:cubicBezTo>
                        <a:pt x="50955" y="28303"/>
                        <a:pt x="52052" y="28193"/>
                        <a:pt x="53205" y="28084"/>
                      </a:cubicBezTo>
                      <a:cubicBezTo>
                        <a:pt x="53205" y="28084"/>
                        <a:pt x="53534" y="28138"/>
                        <a:pt x="53754" y="28138"/>
                      </a:cubicBezTo>
                      <a:cubicBezTo>
                        <a:pt x="54522" y="28303"/>
                        <a:pt x="55455" y="28303"/>
                        <a:pt x="56279" y="28523"/>
                      </a:cubicBezTo>
                      <a:cubicBezTo>
                        <a:pt x="56388" y="28523"/>
                        <a:pt x="56828" y="28578"/>
                        <a:pt x="57157" y="28742"/>
                      </a:cubicBezTo>
                      <a:cubicBezTo>
                        <a:pt x="57267" y="28742"/>
                        <a:pt x="57376" y="28852"/>
                        <a:pt x="57486" y="28797"/>
                      </a:cubicBezTo>
                      <a:cubicBezTo>
                        <a:pt x="58364" y="29126"/>
                        <a:pt x="59133" y="29456"/>
                        <a:pt x="59901" y="29840"/>
                      </a:cubicBezTo>
                      <a:cubicBezTo>
                        <a:pt x="60340" y="30114"/>
                        <a:pt x="60780" y="30389"/>
                        <a:pt x="61219" y="30663"/>
                      </a:cubicBezTo>
                      <a:cubicBezTo>
                        <a:pt x="61328" y="30773"/>
                        <a:pt x="61438" y="30828"/>
                        <a:pt x="61548" y="30938"/>
                      </a:cubicBezTo>
                      <a:cubicBezTo>
                        <a:pt x="61548" y="31048"/>
                        <a:pt x="61768" y="31102"/>
                        <a:pt x="61768" y="31048"/>
                      </a:cubicBezTo>
                      <a:cubicBezTo>
                        <a:pt x="61987" y="31322"/>
                        <a:pt x="62316" y="31542"/>
                        <a:pt x="62536" y="31706"/>
                      </a:cubicBezTo>
                      <a:cubicBezTo>
                        <a:pt x="63304" y="32365"/>
                        <a:pt x="64128" y="33133"/>
                        <a:pt x="64896" y="33792"/>
                      </a:cubicBezTo>
                      <a:cubicBezTo>
                        <a:pt x="65116" y="34066"/>
                        <a:pt x="65390" y="34396"/>
                        <a:pt x="65719" y="34560"/>
                      </a:cubicBezTo>
                      <a:cubicBezTo>
                        <a:pt x="65719" y="34560"/>
                        <a:pt x="65719" y="34560"/>
                        <a:pt x="65719" y="34670"/>
                      </a:cubicBezTo>
                      <a:cubicBezTo>
                        <a:pt x="67256" y="36591"/>
                        <a:pt x="68793" y="38567"/>
                        <a:pt x="70110" y="40598"/>
                      </a:cubicBezTo>
                      <a:cubicBezTo>
                        <a:pt x="70330" y="40982"/>
                        <a:pt x="70605" y="41366"/>
                        <a:pt x="70769" y="41806"/>
                      </a:cubicBezTo>
                      <a:cubicBezTo>
                        <a:pt x="70879" y="41806"/>
                        <a:pt x="71153" y="42409"/>
                        <a:pt x="71373" y="42794"/>
                      </a:cubicBezTo>
                      <a:cubicBezTo>
                        <a:pt x="71483" y="43068"/>
                        <a:pt x="71647" y="43288"/>
                        <a:pt x="71757" y="43397"/>
                      </a:cubicBezTo>
                      <a:cubicBezTo>
                        <a:pt x="72032" y="44111"/>
                        <a:pt x="72416" y="44770"/>
                        <a:pt x="72800" y="45593"/>
                      </a:cubicBezTo>
                      <a:cubicBezTo>
                        <a:pt x="73733" y="47898"/>
                        <a:pt x="74666" y="50203"/>
                        <a:pt x="75544" y="52619"/>
                      </a:cubicBezTo>
                      <a:cubicBezTo>
                        <a:pt x="75984" y="54046"/>
                        <a:pt x="76423" y="55363"/>
                        <a:pt x="76752" y="56790"/>
                      </a:cubicBezTo>
                      <a:cubicBezTo>
                        <a:pt x="76917" y="57284"/>
                        <a:pt x="77026" y="57723"/>
                        <a:pt x="77081" y="58217"/>
                      </a:cubicBezTo>
                      <a:cubicBezTo>
                        <a:pt x="77191" y="58327"/>
                        <a:pt x="77191" y="58327"/>
                        <a:pt x="77191" y="58437"/>
                      </a:cubicBezTo>
                      <a:lnTo>
                        <a:pt x="77246" y="58876"/>
                      </a:lnTo>
                      <a:cubicBezTo>
                        <a:pt x="78563" y="65023"/>
                        <a:pt x="83448" y="70787"/>
                        <a:pt x="90474" y="69853"/>
                      </a:cubicBezTo>
                      <a:cubicBezTo>
                        <a:pt x="96347" y="68975"/>
                        <a:pt x="102769" y="63267"/>
                        <a:pt x="101342" y="56625"/>
                      </a:cubicBezTo>
                      <a:cubicBezTo>
                        <a:pt x="96347" y="34560"/>
                        <a:pt x="83284" y="7336"/>
                        <a:pt x="57870" y="43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>
                <a:xfrm>
                  <a:off x="11291889" y="510987"/>
                  <a:ext cx="104287" cy="98799"/>
                </a:xfrm>
                <a:custGeom>
                  <a:avLst/>
                  <a:gdLst>
                    <a:gd name="connsiteX0" fmla="*/ 59525 w 104287"/>
                    <a:gd name="connsiteY0" fmla="*/ 5441 h 98798"/>
                    <a:gd name="connsiteX1" fmla="*/ 24835 w 104287"/>
                    <a:gd name="connsiteY1" fmla="*/ 11259 h 98798"/>
                    <a:gd name="connsiteX2" fmla="*/ 4472 w 104287"/>
                    <a:gd name="connsiteY2" fmla="*/ 44631 h 98798"/>
                    <a:gd name="connsiteX3" fmla="*/ 11113 w 104287"/>
                    <a:gd name="connsiteY3" fmla="*/ 88102 h 98798"/>
                    <a:gd name="connsiteX4" fmla="*/ 26756 w 104287"/>
                    <a:gd name="connsiteY4" fmla="*/ 95073 h 98798"/>
                    <a:gd name="connsiteX5" fmla="*/ 33727 w 104287"/>
                    <a:gd name="connsiteY5" fmla="*/ 79485 h 98798"/>
                    <a:gd name="connsiteX6" fmla="*/ 31641 w 104287"/>
                    <a:gd name="connsiteY6" fmla="*/ 72788 h 98798"/>
                    <a:gd name="connsiteX7" fmla="*/ 30708 w 104287"/>
                    <a:gd name="connsiteY7" fmla="*/ 69330 h 98798"/>
                    <a:gd name="connsiteX8" fmla="*/ 30214 w 104287"/>
                    <a:gd name="connsiteY8" fmla="*/ 67300 h 98798"/>
                    <a:gd name="connsiteX9" fmla="*/ 29885 w 104287"/>
                    <a:gd name="connsiteY9" fmla="*/ 66312 h 98798"/>
                    <a:gd name="connsiteX10" fmla="*/ 29446 w 104287"/>
                    <a:gd name="connsiteY10" fmla="*/ 63951 h 98798"/>
                    <a:gd name="connsiteX11" fmla="*/ 28787 w 104287"/>
                    <a:gd name="connsiteY11" fmla="*/ 60384 h 98798"/>
                    <a:gd name="connsiteX12" fmla="*/ 28074 w 104287"/>
                    <a:gd name="connsiteY12" fmla="*/ 52754 h 98798"/>
                    <a:gd name="connsiteX13" fmla="*/ 28184 w 104287"/>
                    <a:gd name="connsiteY13" fmla="*/ 50339 h 98798"/>
                    <a:gd name="connsiteX14" fmla="*/ 28238 w 104287"/>
                    <a:gd name="connsiteY14" fmla="*/ 49900 h 98798"/>
                    <a:gd name="connsiteX15" fmla="*/ 28348 w 104287"/>
                    <a:gd name="connsiteY15" fmla="*/ 47924 h 98798"/>
                    <a:gd name="connsiteX16" fmla="*/ 29007 w 104287"/>
                    <a:gd name="connsiteY16" fmla="*/ 44027 h 98798"/>
                    <a:gd name="connsiteX17" fmla="*/ 29391 w 104287"/>
                    <a:gd name="connsiteY17" fmla="*/ 42545 h 98798"/>
                    <a:gd name="connsiteX18" fmla="*/ 29391 w 104287"/>
                    <a:gd name="connsiteY18" fmla="*/ 42435 h 98798"/>
                    <a:gd name="connsiteX19" fmla="*/ 29501 w 104287"/>
                    <a:gd name="connsiteY19" fmla="*/ 42216 h 98798"/>
                    <a:gd name="connsiteX20" fmla="*/ 30873 w 104287"/>
                    <a:gd name="connsiteY20" fmla="*/ 38977 h 98798"/>
                    <a:gd name="connsiteX21" fmla="*/ 32026 w 104287"/>
                    <a:gd name="connsiteY21" fmla="*/ 37001 h 98798"/>
                    <a:gd name="connsiteX22" fmla="*/ 33782 w 104287"/>
                    <a:gd name="connsiteY22" fmla="*/ 34751 h 98798"/>
                    <a:gd name="connsiteX23" fmla="*/ 34276 w 104287"/>
                    <a:gd name="connsiteY23" fmla="*/ 34202 h 98798"/>
                    <a:gd name="connsiteX24" fmla="*/ 35264 w 104287"/>
                    <a:gd name="connsiteY24" fmla="*/ 33489 h 98798"/>
                    <a:gd name="connsiteX25" fmla="*/ 38009 w 104287"/>
                    <a:gd name="connsiteY25" fmla="*/ 31458 h 98798"/>
                    <a:gd name="connsiteX26" fmla="*/ 39216 w 104287"/>
                    <a:gd name="connsiteY26" fmla="*/ 30744 h 98798"/>
                    <a:gd name="connsiteX27" fmla="*/ 43442 w 104287"/>
                    <a:gd name="connsiteY27" fmla="*/ 28878 h 98798"/>
                    <a:gd name="connsiteX28" fmla="*/ 44376 w 104287"/>
                    <a:gd name="connsiteY28" fmla="*/ 28604 h 98798"/>
                    <a:gd name="connsiteX29" fmla="*/ 44924 w 104287"/>
                    <a:gd name="connsiteY29" fmla="*/ 28658 h 98798"/>
                    <a:gd name="connsiteX30" fmla="*/ 43717 w 104287"/>
                    <a:gd name="connsiteY30" fmla="*/ 28878 h 98798"/>
                    <a:gd name="connsiteX31" fmla="*/ 44430 w 104287"/>
                    <a:gd name="connsiteY31" fmla="*/ 28823 h 98798"/>
                    <a:gd name="connsiteX32" fmla="*/ 45144 w 104287"/>
                    <a:gd name="connsiteY32" fmla="*/ 28658 h 98798"/>
                    <a:gd name="connsiteX33" fmla="*/ 48657 w 104287"/>
                    <a:gd name="connsiteY33" fmla="*/ 28329 h 98798"/>
                    <a:gd name="connsiteX34" fmla="*/ 49261 w 104287"/>
                    <a:gd name="connsiteY34" fmla="*/ 28384 h 98798"/>
                    <a:gd name="connsiteX35" fmla="*/ 52444 w 104287"/>
                    <a:gd name="connsiteY35" fmla="*/ 28713 h 98798"/>
                    <a:gd name="connsiteX36" fmla="*/ 55298 w 104287"/>
                    <a:gd name="connsiteY36" fmla="*/ 29372 h 98798"/>
                    <a:gd name="connsiteX37" fmla="*/ 55628 w 104287"/>
                    <a:gd name="connsiteY37" fmla="*/ 29427 h 98798"/>
                    <a:gd name="connsiteX38" fmla="*/ 56067 w 104287"/>
                    <a:gd name="connsiteY38" fmla="*/ 29482 h 98798"/>
                    <a:gd name="connsiteX39" fmla="*/ 61940 w 104287"/>
                    <a:gd name="connsiteY39" fmla="*/ 32281 h 98798"/>
                    <a:gd name="connsiteX40" fmla="*/ 62928 w 104287"/>
                    <a:gd name="connsiteY40" fmla="*/ 32830 h 98798"/>
                    <a:gd name="connsiteX41" fmla="*/ 63037 w 104287"/>
                    <a:gd name="connsiteY41" fmla="*/ 32940 h 98798"/>
                    <a:gd name="connsiteX42" fmla="*/ 65178 w 104287"/>
                    <a:gd name="connsiteY42" fmla="*/ 34531 h 98798"/>
                    <a:gd name="connsiteX43" fmla="*/ 69844 w 104287"/>
                    <a:gd name="connsiteY43" fmla="*/ 38813 h 98798"/>
                    <a:gd name="connsiteX44" fmla="*/ 71326 w 104287"/>
                    <a:gd name="connsiteY44" fmla="*/ 40459 h 98798"/>
                    <a:gd name="connsiteX45" fmla="*/ 73466 w 104287"/>
                    <a:gd name="connsiteY45" fmla="*/ 43368 h 98798"/>
                    <a:gd name="connsiteX46" fmla="*/ 75442 w 104287"/>
                    <a:gd name="connsiteY46" fmla="*/ 46442 h 98798"/>
                    <a:gd name="connsiteX47" fmla="*/ 75552 w 104287"/>
                    <a:gd name="connsiteY47" fmla="*/ 46717 h 98798"/>
                    <a:gd name="connsiteX48" fmla="*/ 75552 w 104287"/>
                    <a:gd name="connsiteY48" fmla="*/ 46826 h 98798"/>
                    <a:gd name="connsiteX49" fmla="*/ 75936 w 104287"/>
                    <a:gd name="connsiteY49" fmla="*/ 47430 h 98798"/>
                    <a:gd name="connsiteX50" fmla="*/ 76101 w 104287"/>
                    <a:gd name="connsiteY50" fmla="*/ 47814 h 98798"/>
                    <a:gd name="connsiteX51" fmla="*/ 78845 w 104287"/>
                    <a:gd name="connsiteY51" fmla="*/ 55060 h 98798"/>
                    <a:gd name="connsiteX52" fmla="*/ 79010 w 104287"/>
                    <a:gd name="connsiteY52" fmla="*/ 55663 h 98798"/>
                    <a:gd name="connsiteX53" fmla="*/ 79065 w 104287"/>
                    <a:gd name="connsiteY53" fmla="*/ 56487 h 98798"/>
                    <a:gd name="connsiteX54" fmla="*/ 79559 w 104287"/>
                    <a:gd name="connsiteY54" fmla="*/ 60603 h 98798"/>
                    <a:gd name="connsiteX55" fmla="*/ 92787 w 104287"/>
                    <a:gd name="connsiteY55" fmla="*/ 71581 h 98798"/>
                    <a:gd name="connsiteX56" fmla="*/ 103655 w 104287"/>
                    <a:gd name="connsiteY56" fmla="*/ 58353 h 98798"/>
                    <a:gd name="connsiteX57" fmla="*/ 59525 w 104287"/>
                    <a:gd name="connsiteY57" fmla="*/ 5441 h 98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04287" h="98798">
                      <a:moveTo>
                        <a:pt x="59525" y="5441"/>
                      </a:moveTo>
                      <a:cubicBezTo>
                        <a:pt x="47669" y="2367"/>
                        <a:pt x="35045" y="4782"/>
                        <a:pt x="24835" y="11259"/>
                      </a:cubicBezTo>
                      <a:cubicBezTo>
                        <a:pt x="13199" y="18394"/>
                        <a:pt x="5954" y="31183"/>
                        <a:pt x="4472" y="44631"/>
                      </a:cubicBezTo>
                      <a:cubicBezTo>
                        <a:pt x="2935" y="59451"/>
                        <a:pt x="6613" y="74051"/>
                        <a:pt x="11113" y="88102"/>
                      </a:cubicBezTo>
                      <a:cubicBezTo>
                        <a:pt x="13144" y="94085"/>
                        <a:pt x="20993" y="97598"/>
                        <a:pt x="26756" y="95073"/>
                      </a:cubicBezTo>
                      <a:cubicBezTo>
                        <a:pt x="32959" y="92383"/>
                        <a:pt x="35813" y="86016"/>
                        <a:pt x="33727" y="79485"/>
                      </a:cubicBezTo>
                      <a:cubicBezTo>
                        <a:pt x="33014" y="77234"/>
                        <a:pt x="32245" y="75039"/>
                        <a:pt x="31641" y="72788"/>
                      </a:cubicBezTo>
                      <a:cubicBezTo>
                        <a:pt x="31312" y="71691"/>
                        <a:pt x="30983" y="70428"/>
                        <a:pt x="30708" y="69330"/>
                      </a:cubicBezTo>
                      <a:cubicBezTo>
                        <a:pt x="30544" y="68617"/>
                        <a:pt x="30379" y="68013"/>
                        <a:pt x="30214" y="67300"/>
                      </a:cubicBezTo>
                      <a:cubicBezTo>
                        <a:pt x="30105" y="67190"/>
                        <a:pt x="30050" y="66696"/>
                        <a:pt x="29885" y="66312"/>
                      </a:cubicBezTo>
                      <a:cubicBezTo>
                        <a:pt x="29830" y="65708"/>
                        <a:pt x="29501" y="64281"/>
                        <a:pt x="29446" y="63951"/>
                      </a:cubicBezTo>
                      <a:cubicBezTo>
                        <a:pt x="29226" y="62744"/>
                        <a:pt x="29007" y="61591"/>
                        <a:pt x="28787" y="60384"/>
                      </a:cubicBezTo>
                      <a:cubicBezTo>
                        <a:pt x="28458" y="57804"/>
                        <a:pt x="28184" y="55224"/>
                        <a:pt x="28074" y="52754"/>
                      </a:cubicBezTo>
                      <a:cubicBezTo>
                        <a:pt x="28129" y="52315"/>
                        <a:pt x="28129" y="50998"/>
                        <a:pt x="28184" y="50339"/>
                      </a:cubicBezTo>
                      <a:cubicBezTo>
                        <a:pt x="28293" y="50120"/>
                        <a:pt x="28238" y="50010"/>
                        <a:pt x="28238" y="49900"/>
                      </a:cubicBezTo>
                      <a:cubicBezTo>
                        <a:pt x="28184" y="49296"/>
                        <a:pt x="28293" y="48528"/>
                        <a:pt x="28348" y="47924"/>
                      </a:cubicBezTo>
                      <a:cubicBezTo>
                        <a:pt x="28513" y="46552"/>
                        <a:pt x="28732" y="45289"/>
                        <a:pt x="29007" y="44027"/>
                      </a:cubicBezTo>
                      <a:cubicBezTo>
                        <a:pt x="29062" y="43478"/>
                        <a:pt x="29226" y="43094"/>
                        <a:pt x="29391" y="42545"/>
                      </a:cubicBezTo>
                      <a:cubicBezTo>
                        <a:pt x="29391" y="42435"/>
                        <a:pt x="29391" y="42435"/>
                        <a:pt x="29391" y="42435"/>
                      </a:cubicBezTo>
                      <a:cubicBezTo>
                        <a:pt x="29391" y="42326"/>
                        <a:pt x="29501" y="42326"/>
                        <a:pt x="29501" y="42216"/>
                      </a:cubicBezTo>
                      <a:cubicBezTo>
                        <a:pt x="29940" y="41118"/>
                        <a:pt x="30324" y="40075"/>
                        <a:pt x="30873" y="38977"/>
                      </a:cubicBezTo>
                      <a:cubicBezTo>
                        <a:pt x="31147" y="38538"/>
                        <a:pt x="32026" y="37001"/>
                        <a:pt x="32026" y="37001"/>
                      </a:cubicBezTo>
                      <a:cubicBezTo>
                        <a:pt x="32575" y="36233"/>
                        <a:pt x="33123" y="35465"/>
                        <a:pt x="33782" y="34751"/>
                      </a:cubicBezTo>
                      <a:cubicBezTo>
                        <a:pt x="33947" y="34531"/>
                        <a:pt x="34166" y="34422"/>
                        <a:pt x="34276" y="34202"/>
                      </a:cubicBezTo>
                      <a:cubicBezTo>
                        <a:pt x="34496" y="34092"/>
                        <a:pt x="34880" y="33708"/>
                        <a:pt x="35264" y="33489"/>
                      </a:cubicBezTo>
                      <a:cubicBezTo>
                        <a:pt x="36142" y="32775"/>
                        <a:pt x="37130" y="32061"/>
                        <a:pt x="38009" y="31458"/>
                      </a:cubicBezTo>
                      <a:cubicBezTo>
                        <a:pt x="38393" y="31238"/>
                        <a:pt x="38887" y="30964"/>
                        <a:pt x="39216" y="30744"/>
                      </a:cubicBezTo>
                      <a:cubicBezTo>
                        <a:pt x="40204" y="30360"/>
                        <a:pt x="42015" y="29207"/>
                        <a:pt x="43442" y="28878"/>
                      </a:cubicBezTo>
                      <a:cubicBezTo>
                        <a:pt x="43717" y="28658"/>
                        <a:pt x="44046" y="28604"/>
                        <a:pt x="44376" y="28604"/>
                      </a:cubicBezTo>
                      <a:cubicBezTo>
                        <a:pt x="44595" y="28604"/>
                        <a:pt x="44815" y="28549"/>
                        <a:pt x="44924" y="28658"/>
                      </a:cubicBezTo>
                      <a:cubicBezTo>
                        <a:pt x="44595" y="28713"/>
                        <a:pt x="43991" y="28823"/>
                        <a:pt x="43717" y="28878"/>
                      </a:cubicBezTo>
                      <a:lnTo>
                        <a:pt x="44430" y="28823"/>
                      </a:lnTo>
                      <a:cubicBezTo>
                        <a:pt x="44650" y="28823"/>
                        <a:pt x="44924" y="28768"/>
                        <a:pt x="45144" y="28658"/>
                      </a:cubicBezTo>
                      <a:lnTo>
                        <a:pt x="48657" y="28329"/>
                      </a:lnTo>
                      <a:cubicBezTo>
                        <a:pt x="48767" y="28329"/>
                        <a:pt x="48986" y="28274"/>
                        <a:pt x="49261" y="28384"/>
                      </a:cubicBezTo>
                      <a:cubicBezTo>
                        <a:pt x="50303" y="28494"/>
                        <a:pt x="51346" y="28604"/>
                        <a:pt x="52444" y="28713"/>
                      </a:cubicBezTo>
                      <a:cubicBezTo>
                        <a:pt x="53487" y="28933"/>
                        <a:pt x="54365" y="29152"/>
                        <a:pt x="55298" y="29372"/>
                      </a:cubicBezTo>
                      <a:cubicBezTo>
                        <a:pt x="55518" y="29372"/>
                        <a:pt x="55518" y="29372"/>
                        <a:pt x="55628" y="29427"/>
                      </a:cubicBezTo>
                      <a:cubicBezTo>
                        <a:pt x="55737" y="29427"/>
                        <a:pt x="55847" y="29537"/>
                        <a:pt x="56067" y="29482"/>
                      </a:cubicBezTo>
                      <a:cubicBezTo>
                        <a:pt x="58043" y="30360"/>
                        <a:pt x="59964" y="31183"/>
                        <a:pt x="61940" y="32281"/>
                      </a:cubicBezTo>
                      <a:cubicBezTo>
                        <a:pt x="62269" y="32446"/>
                        <a:pt x="62598" y="32610"/>
                        <a:pt x="62928" y="32830"/>
                      </a:cubicBezTo>
                      <a:cubicBezTo>
                        <a:pt x="62928" y="32940"/>
                        <a:pt x="62928" y="32940"/>
                        <a:pt x="63037" y="32940"/>
                      </a:cubicBezTo>
                      <a:cubicBezTo>
                        <a:pt x="63696" y="33489"/>
                        <a:pt x="64410" y="33983"/>
                        <a:pt x="65178" y="34531"/>
                      </a:cubicBezTo>
                      <a:cubicBezTo>
                        <a:pt x="66880" y="35849"/>
                        <a:pt x="68362" y="37276"/>
                        <a:pt x="69844" y="38813"/>
                      </a:cubicBezTo>
                      <a:cubicBezTo>
                        <a:pt x="70173" y="39087"/>
                        <a:pt x="70886" y="39965"/>
                        <a:pt x="71326" y="40459"/>
                      </a:cubicBezTo>
                      <a:cubicBezTo>
                        <a:pt x="72039" y="41447"/>
                        <a:pt x="72753" y="42435"/>
                        <a:pt x="73466" y="43368"/>
                      </a:cubicBezTo>
                      <a:cubicBezTo>
                        <a:pt x="74180" y="44466"/>
                        <a:pt x="74784" y="45344"/>
                        <a:pt x="75442" y="46442"/>
                      </a:cubicBezTo>
                      <a:cubicBezTo>
                        <a:pt x="75442" y="46552"/>
                        <a:pt x="75552" y="46662"/>
                        <a:pt x="75552" y="46717"/>
                      </a:cubicBezTo>
                      <a:lnTo>
                        <a:pt x="75552" y="46826"/>
                      </a:lnTo>
                      <a:cubicBezTo>
                        <a:pt x="75771" y="46991"/>
                        <a:pt x="75826" y="47320"/>
                        <a:pt x="75936" y="47430"/>
                      </a:cubicBezTo>
                      <a:cubicBezTo>
                        <a:pt x="75936" y="47540"/>
                        <a:pt x="76046" y="47650"/>
                        <a:pt x="76101" y="47814"/>
                      </a:cubicBezTo>
                      <a:cubicBezTo>
                        <a:pt x="77253" y="50120"/>
                        <a:pt x="78132" y="52644"/>
                        <a:pt x="78845" y="55060"/>
                      </a:cubicBezTo>
                      <a:cubicBezTo>
                        <a:pt x="78845" y="55279"/>
                        <a:pt x="78900" y="55499"/>
                        <a:pt x="79010" y="55663"/>
                      </a:cubicBezTo>
                      <a:lnTo>
                        <a:pt x="79065" y="56487"/>
                      </a:lnTo>
                      <a:cubicBezTo>
                        <a:pt x="79284" y="57804"/>
                        <a:pt x="79449" y="59286"/>
                        <a:pt x="79559" y="60603"/>
                      </a:cubicBezTo>
                      <a:cubicBezTo>
                        <a:pt x="80163" y="66915"/>
                        <a:pt x="86310" y="72404"/>
                        <a:pt x="92787" y="71581"/>
                      </a:cubicBezTo>
                      <a:cubicBezTo>
                        <a:pt x="99264" y="70648"/>
                        <a:pt x="104149" y="65104"/>
                        <a:pt x="103655" y="58353"/>
                      </a:cubicBezTo>
                      <a:cubicBezTo>
                        <a:pt x="101679" y="33653"/>
                        <a:pt x="83456" y="11643"/>
                        <a:pt x="59525" y="54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>
                <a:xfrm>
                  <a:off x="11020162" y="430618"/>
                  <a:ext cx="38422" cy="38422"/>
                </a:xfrm>
                <a:custGeom>
                  <a:avLst/>
                  <a:gdLst>
                    <a:gd name="connsiteX0" fmla="*/ 36722 w 38421"/>
                    <a:gd name="connsiteY0" fmla="*/ 14180 h 38421"/>
                    <a:gd name="connsiteX1" fmla="*/ 32112 w 38421"/>
                    <a:gd name="connsiteY1" fmla="*/ 7704 h 38421"/>
                    <a:gd name="connsiteX2" fmla="*/ 28764 w 38421"/>
                    <a:gd name="connsiteY2" fmla="*/ 5563 h 38421"/>
                    <a:gd name="connsiteX3" fmla="*/ 20750 w 38421"/>
                    <a:gd name="connsiteY3" fmla="*/ 4191 h 38421"/>
                    <a:gd name="connsiteX4" fmla="*/ 18280 w 38421"/>
                    <a:gd name="connsiteY4" fmla="*/ 4410 h 38421"/>
                    <a:gd name="connsiteX5" fmla="*/ 12407 w 38421"/>
                    <a:gd name="connsiteY5" fmla="*/ 6276 h 38421"/>
                    <a:gd name="connsiteX6" fmla="*/ 7742 w 38421"/>
                    <a:gd name="connsiteY6" fmla="*/ 9954 h 38421"/>
                    <a:gd name="connsiteX7" fmla="*/ 4997 w 38421"/>
                    <a:gd name="connsiteY7" fmla="*/ 15223 h 38421"/>
                    <a:gd name="connsiteX8" fmla="*/ 4229 w 38421"/>
                    <a:gd name="connsiteY8" fmla="*/ 21316 h 38421"/>
                    <a:gd name="connsiteX9" fmla="*/ 5162 w 38421"/>
                    <a:gd name="connsiteY9" fmla="*/ 25378 h 38421"/>
                    <a:gd name="connsiteX10" fmla="*/ 9772 w 38421"/>
                    <a:gd name="connsiteY10" fmla="*/ 31854 h 38421"/>
                    <a:gd name="connsiteX11" fmla="*/ 13121 w 38421"/>
                    <a:gd name="connsiteY11" fmla="*/ 33995 h 38421"/>
                    <a:gd name="connsiteX12" fmla="*/ 21134 w 38421"/>
                    <a:gd name="connsiteY12" fmla="*/ 35367 h 38421"/>
                    <a:gd name="connsiteX13" fmla="*/ 23604 w 38421"/>
                    <a:gd name="connsiteY13" fmla="*/ 35148 h 38421"/>
                    <a:gd name="connsiteX14" fmla="*/ 29477 w 38421"/>
                    <a:gd name="connsiteY14" fmla="*/ 33281 h 38421"/>
                    <a:gd name="connsiteX15" fmla="*/ 34143 w 38421"/>
                    <a:gd name="connsiteY15" fmla="*/ 29604 h 38421"/>
                    <a:gd name="connsiteX16" fmla="*/ 36887 w 38421"/>
                    <a:gd name="connsiteY16" fmla="*/ 24335 h 38421"/>
                    <a:gd name="connsiteX17" fmla="*/ 37656 w 38421"/>
                    <a:gd name="connsiteY17" fmla="*/ 18242 h 38421"/>
                    <a:gd name="connsiteX18" fmla="*/ 36722 w 38421"/>
                    <a:gd name="connsiteY18" fmla="*/ 14180 h 38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8421" h="38421">
                      <a:moveTo>
                        <a:pt x="36722" y="14180"/>
                      </a:moveTo>
                      <a:cubicBezTo>
                        <a:pt x="35734" y="11601"/>
                        <a:pt x="34198" y="9460"/>
                        <a:pt x="32112" y="7704"/>
                      </a:cubicBezTo>
                      <a:lnTo>
                        <a:pt x="28764" y="5563"/>
                      </a:lnTo>
                      <a:cubicBezTo>
                        <a:pt x="26239" y="4410"/>
                        <a:pt x="23549" y="3916"/>
                        <a:pt x="20750" y="4191"/>
                      </a:cubicBezTo>
                      <a:lnTo>
                        <a:pt x="18280" y="4410"/>
                      </a:lnTo>
                      <a:cubicBezTo>
                        <a:pt x="16139" y="4520"/>
                        <a:pt x="14163" y="5179"/>
                        <a:pt x="12407" y="6276"/>
                      </a:cubicBezTo>
                      <a:cubicBezTo>
                        <a:pt x="10541" y="7100"/>
                        <a:pt x="9004" y="8307"/>
                        <a:pt x="7742" y="9954"/>
                      </a:cubicBezTo>
                      <a:cubicBezTo>
                        <a:pt x="6369" y="11491"/>
                        <a:pt x="5436" y="13247"/>
                        <a:pt x="4997" y="15223"/>
                      </a:cubicBezTo>
                      <a:cubicBezTo>
                        <a:pt x="4174" y="17144"/>
                        <a:pt x="3954" y="19175"/>
                        <a:pt x="4229" y="21316"/>
                      </a:cubicBezTo>
                      <a:cubicBezTo>
                        <a:pt x="4558" y="22688"/>
                        <a:pt x="4832" y="24005"/>
                        <a:pt x="5162" y="25378"/>
                      </a:cubicBezTo>
                      <a:cubicBezTo>
                        <a:pt x="6150" y="27957"/>
                        <a:pt x="7687" y="30098"/>
                        <a:pt x="9772" y="31854"/>
                      </a:cubicBezTo>
                      <a:lnTo>
                        <a:pt x="13121" y="33995"/>
                      </a:lnTo>
                      <a:cubicBezTo>
                        <a:pt x="15645" y="35148"/>
                        <a:pt x="18335" y="35642"/>
                        <a:pt x="21134" y="35367"/>
                      </a:cubicBezTo>
                      <a:lnTo>
                        <a:pt x="23604" y="35148"/>
                      </a:lnTo>
                      <a:cubicBezTo>
                        <a:pt x="25745" y="35038"/>
                        <a:pt x="27721" y="34379"/>
                        <a:pt x="29477" y="33281"/>
                      </a:cubicBezTo>
                      <a:cubicBezTo>
                        <a:pt x="31343" y="32458"/>
                        <a:pt x="32880" y="31251"/>
                        <a:pt x="34143" y="29604"/>
                      </a:cubicBezTo>
                      <a:cubicBezTo>
                        <a:pt x="35515" y="28067"/>
                        <a:pt x="36448" y="26311"/>
                        <a:pt x="36887" y="24335"/>
                      </a:cubicBezTo>
                      <a:cubicBezTo>
                        <a:pt x="37710" y="22414"/>
                        <a:pt x="37930" y="20383"/>
                        <a:pt x="37656" y="18242"/>
                      </a:cubicBezTo>
                      <a:cubicBezTo>
                        <a:pt x="37326" y="16870"/>
                        <a:pt x="37052" y="15498"/>
                        <a:pt x="36722" y="141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/>
                <p:cNvSpPr/>
                <p:nvPr/>
              </p:nvSpPr>
              <p:spPr>
                <a:xfrm>
                  <a:off x="11088280" y="-29709"/>
                  <a:ext cx="801366" cy="422638"/>
                </a:xfrm>
                <a:custGeom>
                  <a:avLst/>
                  <a:gdLst>
                    <a:gd name="connsiteX0" fmla="*/ 800982 w 801365"/>
                    <a:gd name="connsiteY0" fmla="*/ 20363 h 422638"/>
                    <a:gd name="connsiteX1" fmla="*/ 658273 w 801365"/>
                    <a:gd name="connsiteY1" fmla="*/ 137220 h 422638"/>
                    <a:gd name="connsiteX2" fmla="*/ 499811 w 801365"/>
                    <a:gd name="connsiteY2" fmla="*/ 225151 h 422638"/>
                    <a:gd name="connsiteX3" fmla="*/ 326474 w 801365"/>
                    <a:gd name="connsiteY3" fmla="*/ 311380 h 422638"/>
                    <a:gd name="connsiteX4" fmla="*/ 4117 w 801365"/>
                    <a:gd name="connsiteY4" fmla="*/ 419619 h 422638"/>
                    <a:gd name="connsiteX5" fmla="*/ 16576 w 801365"/>
                    <a:gd name="connsiteY5" fmla="*/ 364237 h 422638"/>
                    <a:gd name="connsiteX6" fmla="*/ 151930 w 801365"/>
                    <a:gd name="connsiteY6" fmla="*/ 326200 h 422638"/>
                    <a:gd name="connsiteX7" fmla="*/ 496408 w 801365"/>
                    <a:gd name="connsiteY7" fmla="*/ 168781 h 422638"/>
                    <a:gd name="connsiteX8" fmla="*/ 745215 w 801365"/>
                    <a:gd name="connsiteY8" fmla="*/ 4117 h 422638"/>
                    <a:gd name="connsiteX9" fmla="*/ 800982 w 801365"/>
                    <a:gd name="connsiteY9" fmla="*/ 20363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365" h="422638">
                      <a:moveTo>
                        <a:pt x="800982" y="20363"/>
                      </a:moveTo>
                      <a:cubicBezTo>
                        <a:pt x="759925" y="66524"/>
                        <a:pt x="710471" y="104507"/>
                        <a:pt x="658273" y="137220"/>
                      </a:cubicBezTo>
                      <a:cubicBezTo>
                        <a:pt x="607117" y="169220"/>
                        <a:pt x="553327" y="197048"/>
                        <a:pt x="499811" y="225151"/>
                      </a:cubicBezTo>
                      <a:cubicBezTo>
                        <a:pt x="442727" y="255175"/>
                        <a:pt x="385205" y="284540"/>
                        <a:pt x="326474" y="311380"/>
                      </a:cubicBezTo>
                      <a:cubicBezTo>
                        <a:pt x="223175" y="358748"/>
                        <a:pt x="115759" y="398158"/>
                        <a:pt x="4117" y="419619"/>
                      </a:cubicBezTo>
                      <a:cubicBezTo>
                        <a:pt x="6971" y="400683"/>
                        <a:pt x="11032" y="382186"/>
                        <a:pt x="16576" y="364237"/>
                      </a:cubicBezTo>
                      <a:cubicBezTo>
                        <a:pt x="62408" y="354577"/>
                        <a:pt x="107471" y="341568"/>
                        <a:pt x="151930" y="326200"/>
                      </a:cubicBezTo>
                      <a:cubicBezTo>
                        <a:pt x="271476" y="284924"/>
                        <a:pt x="384656" y="227676"/>
                        <a:pt x="496408" y="168781"/>
                      </a:cubicBezTo>
                      <a:cubicBezTo>
                        <a:pt x="584064" y="122455"/>
                        <a:pt x="674959" y="74977"/>
                        <a:pt x="745215" y="4117"/>
                      </a:cubicBezTo>
                      <a:cubicBezTo>
                        <a:pt x="763987" y="8563"/>
                        <a:pt x="782649" y="13942"/>
                        <a:pt x="800982" y="203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/>
                <p:cNvSpPr/>
                <p:nvPr/>
              </p:nvSpPr>
              <p:spPr>
                <a:xfrm>
                  <a:off x="11140863" y="-46409"/>
                  <a:ext cx="598280" cy="296396"/>
                </a:xfrm>
                <a:custGeom>
                  <a:avLst/>
                  <a:gdLst>
                    <a:gd name="connsiteX0" fmla="*/ 597018 w 598280"/>
                    <a:gd name="connsiteY0" fmla="*/ 5887 h 296395"/>
                    <a:gd name="connsiteX1" fmla="*/ 493883 w 598280"/>
                    <a:gd name="connsiteY1" fmla="*/ 78558 h 296395"/>
                    <a:gd name="connsiteX2" fmla="*/ 4117 w 598280"/>
                    <a:gd name="connsiteY2" fmla="*/ 292677 h 296395"/>
                    <a:gd name="connsiteX3" fmla="*/ 17345 w 598280"/>
                    <a:gd name="connsiteY3" fmla="*/ 272588 h 296395"/>
                    <a:gd name="connsiteX4" fmla="*/ 29365 w 598280"/>
                    <a:gd name="connsiteY4" fmla="*/ 256231 h 296395"/>
                    <a:gd name="connsiteX5" fmla="*/ 132225 w 598280"/>
                    <a:gd name="connsiteY5" fmla="*/ 228622 h 296395"/>
                    <a:gd name="connsiteX6" fmla="*/ 546356 w 598280"/>
                    <a:gd name="connsiteY6" fmla="*/ 4130 h 296395"/>
                    <a:gd name="connsiteX7" fmla="*/ 597018 w 598280"/>
                    <a:gd name="connsiteY7" fmla="*/ 5887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8280" h="296395">
                      <a:moveTo>
                        <a:pt x="597018" y="5887"/>
                      </a:moveTo>
                      <a:cubicBezTo>
                        <a:pt x="563152" y="30751"/>
                        <a:pt x="528792" y="55066"/>
                        <a:pt x="493883" y="78558"/>
                      </a:cubicBezTo>
                      <a:cubicBezTo>
                        <a:pt x="344862" y="178125"/>
                        <a:pt x="181954" y="261940"/>
                        <a:pt x="4117" y="292677"/>
                      </a:cubicBezTo>
                      <a:cubicBezTo>
                        <a:pt x="8288" y="285926"/>
                        <a:pt x="12679" y="279174"/>
                        <a:pt x="17345" y="272588"/>
                      </a:cubicBezTo>
                      <a:cubicBezTo>
                        <a:pt x="21242" y="267099"/>
                        <a:pt x="25303" y="261610"/>
                        <a:pt x="29365" y="256231"/>
                      </a:cubicBezTo>
                      <a:cubicBezTo>
                        <a:pt x="64164" y="249041"/>
                        <a:pt x="98414" y="239820"/>
                        <a:pt x="132225" y="228622"/>
                      </a:cubicBezTo>
                      <a:cubicBezTo>
                        <a:pt x="282344" y="179113"/>
                        <a:pt x="418302" y="96068"/>
                        <a:pt x="546356" y="4130"/>
                      </a:cubicBezTo>
                      <a:cubicBezTo>
                        <a:pt x="563371" y="4020"/>
                        <a:pt x="580167" y="4569"/>
                        <a:pt x="597018" y="58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/>
                <p:cNvSpPr/>
                <p:nvPr/>
              </p:nvSpPr>
              <p:spPr>
                <a:xfrm>
                  <a:off x="11081615" y="14531"/>
                  <a:ext cx="933097" cy="515948"/>
                </a:xfrm>
                <a:custGeom>
                  <a:avLst/>
                  <a:gdLst>
                    <a:gd name="connsiteX0" fmla="*/ 930486 w 933097"/>
                    <a:gd name="connsiteY0" fmla="*/ 36775 h 515947"/>
                    <a:gd name="connsiteX1" fmla="*/ 762639 w 933097"/>
                    <a:gd name="connsiteY1" fmla="*/ 166256 h 515947"/>
                    <a:gd name="connsiteX2" fmla="*/ 503402 w 933097"/>
                    <a:gd name="connsiteY2" fmla="*/ 327737 h 515947"/>
                    <a:gd name="connsiteX3" fmla="*/ 6226 w 933097"/>
                    <a:gd name="connsiteY3" fmla="*/ 516991 h 515947"/>
                    <a:gd name="connsiteX4" fmla="*/ 4195 w 933097"/>
                    <a:gd name="connsiteY4" fmla="*/ 453760 h 515947"/>
                    <a:gd name="connsiteX5" fmla="*/ 464212 w 933097"/>
                    <a:gd name="connsiteY5" fmla="*/ 278283 h 515947"/>
                    <a:gd name="connsiteX6" fmla="*/ 718783 w 933097"/>
                    <a:gd name="connsiteY6" fmla="*/ 120809 h 515947"/>
                    <a:gd name="connsiteX7" fmla="*/ 873622 w 933097"/>
                    <a:gd name="connsiteY7" fmla="*/ 4117 h 515947"/>
                    <a:gd name="connsiteX8" fmla="*/ 930486 w 933097"/>
                    <a:gd name="connsiteY8" fmla="*/ 36775 h 515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3097" h="515947">
                      <a:moveTo>
                        <a:pt x="930486" y="36775"/>
                      </a:moveTo>
                      <a:cubicBezTo>
                        <a:pt x="878068" y="84089"/>
                        <a:pt x="821039" y="125913"/>
                        <a:pt x="762639" y="166256"/>
                      </a:cubicBezTo>
                      <a:cubicBezTo>
                        <a:pt x="678660" y="224328"/>
                        <a:pt x="594022" y="280478"/>
                        <a:pt x="503402" y="327737"/>
                      </a:cubicBezTo>
                      <a:cubicBezTo>
                        <a:pt x="349880" y="407818"/>
                        <a:pt x="179178" y="480765"/>
                        <a:pt x="6226" y="516991"/>
                      </a:cubicBezTo>
                      <a:cubicBezTo>
                        <a:pt x="4579" y="495969"/>
                        <a:pt x="3866" y="474892"/>
                        <a:pt x="4195" y="453760"/>
                      </a:cubicBezTo>
                      <a:cubicBezTo>
                        <a:pt x="163919" y="418686"/>
                        <a:pt x="321503" y="350899"/>
                        <a:pt x="464212" y="278283"/>
                      </a:cubicBezTo>
                      <a:cubicBezTo>
                        <a:pt x="553515" y="232725"/>
                        <a:pt x="636506" y="177563"/>
                        <a:pt x="718783" y="120809"/>
                      </a:cubicBezTo>
                      <a:cubicBezTo>
                        <a:pt x="772189" y="84034"/>
                        <a:pt x="824772" y="46380"/>
                        <a:pt x="873622" y="4117"/>
                      </a:cubicBezTo>
                      <a:cubicBezTo>
                        <a:pt x="893217" y="13832"/>
                        <a:pt x="912263" y="24700"/>
                        <a:pt x="930486" y="367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1" name="任意多边形: 形状 200"/>
                <p:cNvSpPr/>
                <p:nvPr/>
              </p:nvSpPr>
              <p:spPr>
                <a:xfrm>
                  <a:off x="11348669" y="565717"/>
                  <a:ext cx="872720" cy="422638"/>
                </a:xfrm>
                <a:custGeom>
                  <a:avLst/>
                  <a:gdLst>
                    <a:gd name="connsiteX0" fmla="*/ 869756 w 872720"/>
                    <a:gd name="connsiteY0" fmla="*/ 4117 h 422638"/>
                    <a:gd name="connsiteX1" fmla="*/ 821235 w 872720"/>
                    <a:gd name="connsiteY1" fmla="*/ 121577 h 422638"/>
                    <a:gd name="connsiteX2" fmla="*/ 549539 w 872720"/>
                    <a:gd name="connsiteY2" fmla="*/ 276910 h 422638"/>
                    <a:gd name="connsiteX3" fmla="*/ 158187 w 872720"/>
                    <a:gd name="connsiteY3" fmla="*/ 423681 h 422638"/>
                    <a:gd name="connsiteX4" fmla="*/ 8892 w 872720"/>
                    <a:gd name="connsiteY4" fmla="*/ 389376 h 422638"/>
                    <a:gd name="connsiteX5" fmla="*/ 4117 w 872720"/>
                    <a:gd name="connsiteY5" fmla="*/ 387510 h 422638"/>
                    <a:gd name="connsiteX6" fmla="*/ 511831 w 872720"/>
                    <a:gd name="connsiteY6" fmla="*/ 225974 h 422638"/>
                    <a:gd name="connsiteX7" fmla="*/ 869756 w 872720"/>
                    <a:gd name="connsiteY7" fmla="*/ 4117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2720" h="422638">
                      <a:moveTo>
                        <a:pt x="869756" y="4117"/>
                      </a:moveTo>
                      <a:cubicBezTo>
                        <a:pt x="858559" y="45118"/>
                        <a:pt x="842093" y="84582"/>
                        <a:pt x="821235" y="121577"/>
                      </a:cubicBezTo>
                      <a:cubicBezTo>
                        <a:pt x="736543" y="182009"/>
                        <a:pt x="644112" y="232012"/>
                        <a:pt x="549539" y="276910"/>
                      </a:cubicBezTo>
                      <a:cubicBezTo>
                        <a:pt x="421431" y="337617"/>
                        <a:pt x="293267" y="391407"/>
                        <a:pt x="158187" y="423681"/>
                      </a:cubicBezTo>
                      <a:cubicBezTo>
                        <a:pt x="107471" y="417534"/>
                        <a:pt x="56425" y="406775"/>
                        <a:pt x="8892" y="389376"/>
                      </a:cubicBezTo>
                      <a:cubicBezTo>
                        <a:pt x="7300" y="388772"/>
                        <a:pt x="5763" y="388223"/>
                        <a:pt x="4117" y="387510"/>
                      </a:cubicBezTo>
                      <a:cubicBezTo>
                        <a:pt x="184424" y="367695"/>
                        <a:pt x="347332" y="302927"/>
                        <a:pt x="511831" y="225974"/>
                      </a:cubicBezTo>
                      <a:cubicBezTo>
                        <a:pt x="639721" y="166201"/>
                        <a:pt x="764371" y="97262"/>
                        <a:pt x="869756" y="41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/>
                <p:cNvSpPr/>
                <p:nvPr/>
              </p:nvSpPr>
              <p:spPr>
                <a:xfrm>
                  <a:off x="11137131" y="257026"/>
                  <a:ext cx="1070318" cy="521437"/>
                </a:xfrm>
                <a:custGeom>
                  <a:avLst/>
                  <a:gdLst>
                    <a:gd name="connsiteX0" fmla="*/ 1071415 w 1070317"/>
                    <a:gd name="connsiteY0" fmla="*/ 35952 h 521436"/>
                    <a:gd name="connsiteX1" fmla="*/ 1058681 w 1070317"/>
                    <a:gd name="connsiteY1" fmla="*/ 48192 h 521436"/>
                    <a:gd name="connsiteX2" fmla="*/ 944898 w 1070317"/>
                    <a:gd name="connsiteY2" fmla="*/ 135299 h 521436"/>
                    <a:gd name="connsiteX3" fmla="*/ 713216 w 1070317"/>
                    <a:gd name="connsiteY3" fmla="*/ 277843 h 521436"/>
                    <a:gd name="connsiteX4" fmla="*/ 600366 w 1070317"/>
                    <a:gd name="connsiteY4" fmla="*/ 343819 h 521436"/>
                    <a:gd name="connsiteX5" fmla="*/ 476319 w 1070317"/>
                    <a:gd name="connsiteY5" fmla="*/ 394481 h 521436"/>
                    <a:gd name="connsiteX6" fmla="*/ 19101 w 1070317"/>
                    <a:gd name="connsiteY6" fmla="*/ 517869 h 521436"/>
                    <a:gd name="connsiteX7" fmla="*/ 4117 w 1070317"/>
                    <a:gd name="connsiteY7" fmla="*/ 488065 h 521436"/>
                    <a:gd name="connsiteX8" fmla="*/ 245405 w 1070317"/>
                    <a:gd name="connsiteY8" fmla="*/ 439763 h 521436"/>
                    <a:gd name="connsiteX9" fmla="*/ 495749 w 1070317"/>
                    <a:gd name="connsiteY9" fmla="*/ 354193 h 521436"/>
                    <a:gd name="connsiteX10" fmla="*/ 615405 w 1070317"/>
                    <a:gd name="connsiteY10" fmla="*/ 300732 h 521436"/>
                    <a:gd name="connsiteX11" fmla="*/ 725785 w 1070317"/>
                    <a:gd name="connsiteY11" fmla="*/ 233823 h 521436"/>
                    <a:gd name="connsiteX12" fmla="*/ 951430 w 1070317"/>
                    <a:gd name="connsiteY12" fmla="*/ 93859 h 521436"/>
                    <a:gd name="connsiteX13" fmla="*/ 1058407 w 1070317"/>
                    <a:gd name="connsiteY13" fmla="*/ 4117 h 521436"/>
                    <a:gd name="connsiteX14" fmla="*/ 1071415 w 1070317"/>
                    <a:gd name="connsiteY14" fmla="*/ 35952 h 521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0317" h="521436">
                      <a:moveTo>
                        <a:pt x="1071415" y="35952"/>
                      </a:moveTo>
                      <a:cubicBezTo>
                        <a:pt x="1067189" y="40123"/>
                        <a:pt x="1063018" y="44130"/>
                        <a:pt x="1058681" y="48192"/>
                      </a:cubicBezTo>
                      <a:cubicBezTo>
                        <a:pt x="1023553" y="81070"/>
                        <a:pt x="985461" y="109447"/>
                        <a:pt x="944898" y="135299"/>
                      </a:cubicBezTo>
                      <a:cubicBezTo>
                        <a:pt x="868494" y="184040"/>
                        <a:pt x="790443" y="230475"/>
                        <a:pt x="713216" y="277843"/>
                      </a:cubicBezTo>
                      <a:cubicBezTo>
                        <a:pt x="676111" y="300677"/>
                        <a:pt x="639336" y="324114"/>
                        <a:pt x="600366" y="343819"/>
                      </a:cubicBezTo>
                      <a:cubicBezTo>
                        <a:pt x="560407" y="364018"/>
                        <a:pt x="518253" y="379222"/>
                        <a:pt x="476319" y="394481"/>
                      </a:cubicBezTo>
                      <a:cubicBezTo>
                        <a:pt x="328121" y="448326"/>
                        <a:pt x="176575" y="501732"/>
                        <a:pt x="19101" y="517869"/>
                      </a:cubicBezTo>
                      <a:cubicBezTo>
                        <a:pt x="13722" y="508154"/>
                        <a:pt x="8727" y="498164"/>
                        <a:pt x="4117" y="488065"/>
                      </a:cubicBezTo>
                      <a:cubicBezTo>
                        <a:pt x="86010" y="480655"/>
                        <a:pt x="166530" y="462926"/>
                        <a:pt x="245405" y="439763"/>
                      </a:cubicBezTo>
                      <a:cubicBezTo>
                        <a:pt x="329932" y="414899"/>
                        <a:pt x="413088" y="384820"/>
                        <a:pt x="495749" y="354193"/>
                      </a:cubicBezTo>
                      <a:cubicBezTo>
                        <a:pt x="536860" y="338989"/>
                        <a:pt x="577258" y="322303"/>
                        <a:pt x="615405" y="300732"/>
                      </a:cubicBezTo>
                      <a:cubicBezTo>
                        <a:pt x="652839" y="279545"/>
                        <a:pt x="689175" y="256327"/>
                        <a:pt x="725785" y="233823"/>
                      </a:cubicBezTo>
                      <a:cubicBezTo>
                        <a:pt x="801037" y="187498"/>
                        <a:pt x="878154" y="143203"/>
                        <a:pt x="951430" y="93859"/>
                      </a:cubicBezTo>
                      <a:cubicBezTo>
                        <a:pt x="990675" y="67457"/>
                        <a:pt x="1025584" y="36995"/>
                        <a:pt x="1058407" y="4117"/>
                      </a:cubicBezTo>
                      <a:cubicBezTo>
                        <a:pt x="1063127" y="14490"/>
                        <a:pt x="1067463" y="25139"/>
                        <a:pt x="1071415" y="359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/>
                <p:cNvSpPr/>
                <p:nvPr/>
              </p:nvSpPr>
              <p:spPr>
                <a:xfrm>
                  <a:off x="11514925" y="482220"/>
                  <a:ext cx="159175" cy="93310"/>
                </a:xfrm>
                <a:custGeom>
                  <a:avLst/>
                  <a:gdLst>
                    <a:gd name="connsiteX0" fmla="*/ 157913 w 159175"/>
                    <a:gd name="connsiteY0" fmla="*/ 16698 h 93309"/>
                    <a:gd name="connsiteX1" fmla="*/ 144850 w 159175"/>
                    <a:gd name="connsiteY1" fmla="*/ 52101 h 93309"/>
                    <a:gd name="connsiteX2" fmla="*/ 37708 w 159175"/>
                    <a:gd name="connsiteY2" fmla="*/ 89590 h 93309"/>
                    <a:gd name="connsiteX3" fmla="*/ 4117 w 159175"/>
                    <a:gd name="connsiteY3" fmla="*/ 72574 h 93309"/>
                    <a:gd name="connsiteX4" fmla="*/ 72233 w 159175"/>
                    <a:gd name="connsiteY4" fmla="*/ 10222 h 93309"/>
                    <a:gd name="connsiteX5" fmla="*/ 157913 w 159175"/>
                    <a:gd name="connsiteY5" fmla="*/ 16698 h 93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9175" h="93309">
                      <a:moveTo>
                        <a:pt x="157913" y="16698"/>
                      </a:moveTo>
                      <a:cubicBezTo>
                        <a:pt x="156157" y="29378"/>
                        <a:pt x="151711" y="41672"/>
                        <a:pt x="144850" y="52101"/>
                      </a:cubicBezTo>
                      <a:cubicBezTo>
                        <a:pt x="121961" y="86571"/>
                        <a:pt x="77008" y="101665"/>
                        <a:pt x="37708" y="89590"/>
                      </a:cubicBezTo>
                      <a:cubicBezTo>
                        <a:pt x="27115" y="86406"/>
                        <a:pt x="14985" y="80533"/>
                        <a:pt x="4117" y="72574"/>
                      </a:cubicBezTo>
                      <a:cubicBezTo>
                        <a:pt x="8233" y="50839"/>
                        <a:pt x="23657" y="23505"/>
                        <a:pt x="72233" y="10222"/>
                      </a:cubicBezTo>
                      <a:cubicBezTo>
                        <a:pt x="116363" y="-1854"/>
                        <a:pt x="142654" y="5940"/>
                        <a:pt x="157913" y="16698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/>
                <p:cNvSpPr/>
                <p:nvPr/>
              </p:nvSpPr>
              <p:spPr>
                <a:xfrm>
                  <a:off x="10765426" y="329742"/>
                  <a:ext cx="373239" cy="312862"/>
                </a:xfrm>
                <a:custGeom>
                  <a:avLst/>
                  <a:gdLst>
                    <a:gd name="connsiteX0" fmla="*/ 366490 w 373238"/>
                    <a:gd name="connsiteY0" fmla="*/ 72299 h 312861"/>
                    <a:gd name="connsiteX1" fmla="*/ 309351 w 373238"/>
                    <a:gd name="connsiteY1" fmla="*/ 27675 h 312861"/>
                    <a:gd name="connsiteX2" fmla="*/ 250731 w 373238"/>
                    <a:gd name="connsiteY2" fmla="*/ 44471 h 312861"/>
                    <a:gd name="connsiteX3" fmla="*/ 213297 w 373238"/>
                    <a:gd name="connsiteY3" fmla="*/ 15106 h 312861"/>
                    <a:gd name="connsiteX4" fmla="*/ 172735 w 373238"/>
                    <a:gd name="connsiteY4" fmla="*/ 30858 h 312861"/>
                    <a:gd name="connsiteX5" fmla="*/ 76571 w 373238"/>
                    <a:gd name="connsiteY5" fmla="*/ 18454 h 312861"/>
                    <a:gd name="connsiteX6" fmla="*/ 47974 w 373238"/>
                    <a:gd name="connsiteY6" fmla="*/ 68896 h 312861"/>
                    <a:gd name="connsiteX7" fmla="*/ 56098 w 373238"/>
                    <a:gd name="connsiteY7" fmla="*/ 108086 h 312861"/>
                    <a:gd name="connsiteX8" fmla="*/ 4503 w 373238"/>
                    <a:gd name="connsiteY8" fmla="*/ 159900 h 312861"/>
                    <a:gd name="connsiteX9" fmla="*/ 43364 w 373238"/>
                    <a:gd name="connsiteY9" fmla="*/ 217917 h 312861"/>
                    <a:gd name="connsiteX10" fmla="*/ 30026 w 373238"/>
                    <a:gd name="connsiteY10" fmla="*/ 261608 h 312861"/>
                    <a:gd name="connsiteX11" fmla="*/ 78712 w 373238"/>
                    <a:gd name="connsiteY11" fmla="*/ 309745 h 312861"/>
                    <a:gd name="connsiteX12" fmla="*/ 183493 w 373238"/>
                    <a:gd name="connsiteY12" fmla="*/ 245581 h 312861"/>
                    <a:gd name="connsiteX13" fmla="*/ 256220 w 373238"/>
                    <a:gd name="connsiteY13" fmla="*/ 248380 h 312861"/>
                    <a:gd name="connsiteX14" fmla="*/ 292007 w 373238"/>
                    <a:gd name="connsiteY14" fmla="*/ 176751 h 312861"/>
                    <a:gd name="connsiteX15" fmla="*/ 366490 w 373238"/>
                    <a:gd name="connsiteY15" fmla="*/ 72299 h 312861"/>
                    <a:gd name="connsiteX16" fmla="*/ 279328 w 373238"/>
                    <a:gd name="connsiteY16" fmla="*/ 152984 h 312861"/>
                    <a:gd name="connsiteX17" fmla="*/ 268460 w 373238"/>
                    <a:gd name="connsiteY17" fmla="*/ 166212 h 312861"/>
                    <a:gd name="connsiteX18" fmla="*/ 248920 w 373238"/>
                    <a:gd name="connsiteY18" fmla="*/ 222967 h 312861"/>
                    <a:gd name="connsiteX19" fmla="*/ 193373 w 373238"/>
                    <a:gd name="connsiteY19" fmla="*/ 219783 h 312861"/>
                    <a:gd name="connsiteX20" fmla="*/ 171088 w 373238"/>
                    <a:gd name="connsiteY20" fmla="*/ 218960 h 312861"/>
                    <a:gd name="connsiteX21" fmla="*/ 97593 w 373238"/>
                    <a:gd name="connsiteY21" fmla="*/ 286362 h 312861"/>
                    <a:gd name="connsiteX22" fmla="*/ 55165 w 373238"/>
                    <a:gd name="connsiteY22" fmla="*/ 262706 h 312861"/>
                    <a:gd name="connsiteX23" fmla="*/ 78382 w 373238"/>
                    <a:gd name="connsiteY23" fmla="*/ 215063 h 312861"/>
                    <a:gd name="connsiteX24" fmla="*/ 67021 w 373238"/>
                    <a:gd name="connsiteY24" fmla="*/ 193931 h 312861"/>
                    <a:gd name="connsiteX25" fmla="*/ 29422 w 373238"/>
                    <a:gd name="connsiteY25" fmla="*/ 158418 h 312861"/>
                    <a:gd name="connsiteX26" fmla="*/ 76571 w 373238"/>
                    <a:gd name="connsiteY26" fmla="*/ 132566 h 312861"/>
                    <a:gd name="connsiteX27" fmla="*/ 82719 w 373238"/>
                    <a:gd name="connsiteY27" fmla="*/ 133334 h 312861"/>
                    <a:gd name="connsiteX28" fmla="*/ 92379 w 373238"/>
                    <a:gd name="connsiteY28" fmla="*/ 123125 h 312861"/>
                    <a:gd name="connsiteX29" fmla="*/ 88811 w 373238"/>
                    <a:gd name="connsiteY29" fmla="*/ 111654 h 312861"/>
                    <a:gd name="connsiteX30" fmla="*/ 90732 w 373238"/>
                    <a:gd name="connsiteY30" fmla="*/ 38049 h 312861"/>
                    <a:gd name="connsiteX31" fmla="*/ 161483 w 373238"/>
                    <a:gd name="connsiteY31" fmla="*/ 60992 h 312861"/>
                    <a:gd name="connsiteX32" fmla="*/ 184755 w 373238"/>
                    <a:gd name="connsiteY32" fmla="*/ 58851 h 312861"/>
                    <a:gd name="connsiteX33" fmla="*/ 211212 w 373238"/>
                    <a:gd name="connsiteY33" fmla="*/ 39201 h 312861"/>
                    <a:gd name="connsiteX34" fmla="*/ 230587 w 373238"/>
                    <a:gd name="connsiteY34" fmla="*/ 67194 h 312861"/>
                    <a:gd name="connsiteX35" fmla="*/ 251938 w 373238"/>
                    <a:gd name="connsiteY35" fmla="*/ 73781 h 312861"/>
                    <a:gd name="connsiteX36" fmla="*/ 344974 w 373238"/>
                    <a:gd name="connsiteY36" fmla="*/ 83771 h 312861"/>
                    <a:gd name="connsiteX37" fmla="*/ 279328 w 373238"/>
                    <a:gd name="connsiteY37" fmla="*/ 152984 h 31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73238" h="312861">
                      <a:moveTo>
                        <a:pt x="366490" y="72299"/>
                      </a:moveTo>
                      <a:cubicBezTo>
                        <a:pt x="357818" y="47435"/>
                        <a:pt x="335698" y="29706"/>
                        <a:pt x="309351" y="27675"/>
                      </a:cubicBezTo>
                      <a:cubicBezTo>
                        <a:pt x="288055" y="26138"/>
                        <a:pt x="268021" y="32999"/>
                        <a:pt x="250731" y="44471"/>
                      </a:cubicBezTo>
                      <a:cubicBezTo>
                        <a:pt x="244583" y="28992"/>
                        <a:pt x="231081" y="17191"/>
                        <a:pt x="213297" y="15106"/>
                      </a:cubicBezTo>
                      <a:cubicBezTo>
                        <a:pt x="196611" y="13130"/>
                        <a:pt x="182450" y="19661"/>
                        <a:pt x="172735" y="30858"/>
                      </a:cubicBezTo>
                      <a:cubicBezTo>
                        <a:pt x="150560" y="2152"/>
                        <a:pt x="107308" y="-5697"/>
                        <a:pt x="76571" y="18454"/>
                      </a:cubicBezTo>
                      <a:cubicBezTo>
                        <a:pt x="61038" y="30639"/>
                        <a:pt x="49895" y="48972"/>
                        <a:pt x="47974" y="68896"/>
                      </a:cubicBezTo>
                      <a:cubicBezTo>
                        <a:pt x="46602" y="83222"/>
                        <a:pt x="49676" y="96395"/>
                        <a:pt x="56098" y="108086"/>
                      </a:cubicBezTo>
                      <a:cubicBezTo>
                        <a:pt x="30355" y="112697"/>
                        <a:pt x="7687" y="132511"/>
                        <a:pt x="4503" y="159900"/>
                      </a:cubicBezTo>
                      <a:cubicBezTo>
                        <a:pt x="1210" y="187399"/>
                        <a:pt x="19378" y="211056"/>
                        <a:pt x="43364" y="217917"/>
                      </a:cubicBezTo>
                      <a:cubicBezTo>
                        <a:pt x="33923" y="230596"/>
                        <a:pt x="27611" y="244922"/>
                        <a:pt x="30026" y="261608"/>
                      </a:cubicBezTo>
                      <a:cubicBezTo>
                        <a:pt x="33539" y="285868"/>
                        <a:pt x="55165" y="305244"/>
                        <a:pt x="78712" y="309745"/>
                      </a:cubicBezTo>
                      <a:cubicBezTo>
                        <a:pt x="125202" y="318637"/>
                        <a:pt x="160385" y="282246"/>
                        <a:pt x="183493" y="245581"/>
                      </a:cubicBezTo>
                      <a:cubicBezTo>
                        <a:pt x="202869" y="263090"/>
                        <a:pt x="233331" y="264297"/>
                        <a:pt x="256220" y="248380"/>
                      </a:cubicBezTo>
                      <a:cubicBezTo>
                        <a:pt x="279218" y="232353"/>
                        <a:pt x="289976" y="204140"/>
                        <a:pt x="292007" y="176751"/>
                      </a:cubicBezTo>
                      <a:cubicBezTo>
                        <a:pt x="342943" y="172085"/>
                        <a:pt x="384877" y="124497"/>
                        <a:pt x="366490" y="72299"/>
                      </a:cubicBezTo>
                      <a:close/>
                      <a:moveTo>
                        <a:pt x="279328" y="152984"/>
                      </a:moveTo>
                      <a:cubicBezTo>
                        <a:pt x="272522" y="152765"/>
                        <a:pt x="268350" y="160285"/>
                        <a:pt x="268460" y="166212"/>
                      </a:cubicBezTo>
                      <a:cubicBezTo>
                        <a:pt x="268844" y="186082"/>
                        <a:pt x="263300" y="208312"/>
                        <a:pt x="248920" y="222967"/>
                      </a:cubicBezTo>
                      <a:cubicBezTo>
                        <a:pt x="234045" y="238116"/>
                        <a:pt x="204131" y="242342"/>
                        <a:pt x="193373" y="219783"/>
                      </a:cubicBezTo>
                      <a:cubicBezTo>
                        <a:pt x="188817" y="210178"/>
                        <a:pt x="176248" y="209464"/>
                        <a:pt x="171088" y="218960"/>
                      </a:cubicBezTo>
                      <a:cubicBezTo>
                        <a:pt x="155884" y="247063"/>
                        <a:pt x="132612" y="282685"/>
                        <a:pt x="97593" y="286362"/>
                      </a:cubicBezTo>
                      <a:cubicBezTo>
                        <a:pt x="80358" y="288174"/>
                        <a:pt x="61038" y="280270"/>
                        <a:pt x="55165" y="262706"/>
                      </a:cubicBezTo>
                      <a:cubicBezTo>
                        <a:pt x="48907" y="243769"/>
                        <a:pt x="65703" y="226809"/>
                        <a:pt x="78382" y="215063"/>
                      </a:cubicBezTo>
                      <a:cubicBezTo>
                        <a:pt x="87768" y="206391"/>
                        <a:pt x="80962" y="188771"/>
                        <a:pt x="67021" y="193931"/>
                      </a:cubicBezTo>
                      <a:cubicBezTo>
                        <a:pt x="44736" y="202274"/>
                        <a:pt x="23385" y="180868"/>
                        <a:pt x="29422" y="158418"/>
                      </a:cubicBezTo>
                      <a:cubicBezTo>
                        <a:pt x="35131" y="137780"/>
                        <a:pt x="56976" y="128449"/>
                        <a:pt x="76571" y="132566"/>
                      </a:cubicBezTo>
                      <a:cubicBezTo>
                        <a:pt x="78657" y="133499"/>
                        <a:pt x="80743" y="133719"/>
                        <a:pt x="82719" y="133334"/>
                      </a:cubicBezTo>
                      <a:cubicBezTo>
                        <a:pt x="88427" y="133005"/>
                        <a:pt x="91830" y="128395"/>
                        <a:pt x="92379" y="123125"/>
                      </a:cubicBezTo>
                      <a:cubicBezTo>
                        <a:pt x="93147" y="119283"/>
                        <a:pt x="92379" y="115112"/>
                        <a:pt x="88811" y="111654"/>
                      </a:cubicBezTo>
                      <a:cubicBezTo>
                        <a:pt x="66966" y="90741"/>
                        <a:pt x="66362" y="57534"/>
                        <a:pt x="90732" y="38049"/>
                      </a:cubicBezTo>
                      <a:cubicBezTo>
                        <a:pt x="116365" y="17740"/>
                        <a:pt x="152042" y="30364"/>
                        <a:pt x="161483" y="60992"/>
                      </a:cubicBezTo>
                      <a:cubicBezTo>
                        <a:pt x="165215" y="73177"/>
                        <a:pt x="182121" y="69609"/>
                        <a:pt x="184755" y="58851"/>
                      </a:cubicBezTo>
                      <a:cubicBezTo>
                        <a:pt x="187774" y="46282"/>
                        <a:pt x="197764" y="37116"/>
                        <a:pt x="211212" y="39201"/>
                      </a:cubicBezTo>
                      <a:cubicBezTo>
                        <a:pt x="225592" y="41397"/>
                        <a:pt x="230916" y="53966"/>
                        <a:pt x="230587" y="67194"/>
                      </a:cubicBezTo>
                      <a:cubicBezTo>
                        <a:pt x="230203" y="78995"/>
                        <a:pt x="245352" y="79874"/>
                        <a:pt x="251938" y="73781"/>
                      </a:cubicBezTo>
                      <a:cubicBezTo>
                        <a:pt x="278998" y="48313"/>
                        <a:pt x="332295" y="38653"/>
                        <a:pt x="344974" y="83771"/>
                      </a:cubicBezTo>
                      <a:cubicBezTo>
                        <a:pt x="356390" y="125046"/>
                        <a:pt x="316926" y="153972"/>
                        <a:pt x="279328" y="15298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/>
                <p:cNvSpPr/>
                <p:nvPr/>
              </p:nvSpPr>
              <p:spPr>
                <a:xfrm>
                  <a:off x="10789695" y="353790"/>
                  <a:ext cx="323840" cy="263463"/>
                </a:xfrm>
                <a:custGeom>
                  <a:avLst/>
                  <a:gdLst>
                    <a:gd name="connsiteX0" fmla="*/ 255059 w 323839"/>
                    <a:gd name="connsiteY0" fmla="*/ 128936 h 263462"/>
                    <a:gd name="connsiteX1" fmla="*/ 244191 w 323839"/>
                    <a:gd name="connsiteY1" fmla="*/ 142164 h 263462"/>
                    <a:gd name="connsiteX2" fmla="*/ 224651 w 323839"/>
                    <a:gd name="connsiteY2" fmla="*/ 198918 h 263462"/>
                    <a:gd name="connsiteX3" fmla="*/ 169104 w 323839"/>
                    <a:gd name="connsiteY3" fmla="*/ 195735 h 263462"/>
                    <a:gd name="connsiteX4" fmla="*/ 146820 w 323839"/>
                    <a:gd name="connsiteY4" fmla="*/ 194912 h 263462"/>
                    <a:gd name="connsiteX5" fmla="*/ 73324 w 323839"/>
                    <a:gd name="connsiteY5" fmla="*/ 262314 h 263462"/>
                    <a:gd name="connsiteX6" fmla="*/ 30896 w 323839"/>
                    <a:gd name="connsiteY6" fmla="*/ 238657 h 263462"/>
                    <a:gd name="connsiteX7" fmla="*/ 54114 w 323839"/>
                    <a:gd name="connsiteY7" fmla="*/ 191015 h 263462"/>
                    <a:gd name="connsiteX8" fmla="*/ 42752 w 323839"/>
                    <a:gd name="connsiteY8" fmla="*/ 169883 h 263462"/>
                    <a:gd name="connsiteX9" fmla="*/ 5153 w 323839"/>
                    <a:gd name="connsiteY9" fmla="*/ 134370 h 263462"/>
                    <a:gd name="connsiteX10" fmla="*/ 52302 w 323839"/>
                    <a:gd name="connsiteY10" fmla="*/ 108518 h 263462"/>
                    <a:gd name="connsiteX11" fmla="*/ 58450 w 323839"/>
                    <a:gd name="connsiteY11" fmla="*/ 109286 h 263462"/>
                    <a:gd name="connsiteX12" fmla="*/ 68110 w 323839"/>
                    <a:gd name="connsiteY12" fmla="*/ 99077 h 263462"/>
                    <a:gd name="connsiteX13" fmla="*/ 64542 w 323839"/>
                    <a:gd name="connsiteY13" fmla="*/ 87605 h 263462"/>
                    <a:gd name="connsiteX14" fmla="*/ 66463 w 323839"/>
                    <a:gd name="connsiteY14" fmla="*/ 14001 h 263462"/>
                    <a:gd name="connsiteX15" fmla="*/ 137214 w 323839"/>
                    <a:gd name="connsiteY15" fmla="*/ 36944 h 263462"/>
                    <a:gd name="connsiteX16" fmla="*/ 160487 w 323839"/>
                    <a:gd name="connsiteY16" fmla="*/ 34803 h 263462"/>
                    <a:gd name="connsiteX17" fmla="*/ 186943 w 323839"/>
                    <a:gd name="connsiteY17" fmla="*/ 15153 h 263462"/>
                    <a:gd name="connsiteX18" fmla="*/ 206318 w 323839"/>
                    <a:gd name="connsiteY18" fmla="*/ 43146 h 263462"/>
                    <a:gd name="connsiteX19" fmla="*/ 227670 w 323839"/>
                    <a:gd name="connsiteY19" fmla="*/ 49733 h 263462"/>
                    <a:gd name="connsiteX20" fmla="*/ 320705 w 323839"/>
                    <a:gd name="connsiteY20" fmla="*/ 59722 h 263462"/>
                    <a:gd name="connsiteX21" fmla="*/ 255059 w 323839"/>
                    <a:gd name="connsiteY21" fmla="*/ 128936 h 263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3839" h="263462">
                      <a:moveTo>
                        <a:pt x="255059" y="128936"/>
                      </a:moveTo>
                      <a:cubicBezTo>
                        <a:pt x="248253" y="128717"/>
                        <a:pt x="244081" y="136236"/>
                        <a:pt x="244191" y="142164"/>
                      </a:cubicBezTo>
                      <a:cubicBezTo>
                        <a:pt x="244575" y="162034"/>
                        <a:pt x="239032" y="184263"/>
                        <a:pt x="224651" y="198918"/>
                      </a:cubicBezTo>
                      <a:cubicBezTo>
                        <a:pt x="209776" y="214068"/>
                        <a:pt x="179862" y="218294"/>
                        <a:pt x="169104" y="195735"/>
                      </a:cubicBezTo>
                      <a:cubicBezTo>
                        <a:pt x="164548" y="186130"/>
                        <a:pt x="151979" y="185416"/>
                        <a:pt x="146820" y="194912"/>
                      </a:cubicBezTo>
                      <a:cubicBezTo>
                        <a:pt x="131616" y="223014"/>
                        <a:pt x="108343" y="258637"/>
                        <a:pt x="73324" y="262314"/>
                      </a:cubicBezTo>
                      <a:cubicBezTo>
                        <a:pt x="56090" y="264126"/>
                        <a:pt x="36769" y="256222"/>
                        <a:pt x="30896" y="238657"/>
                      </a:cubicBezTo>
                      <a:cubicBezTo>
                        <a:pt x="24639" y="219721"/>
                        <a:pt x="41434" y="202761"/>
                        <a:pt x="54114" y="191015"/>
                      </a:cubicBezTo>
                      <a:cubicBezTo>
                        <a:pt x="63499" y="182342"/>
                        <a:pt x="56693" y="164723"/>
                        <a:pt x="42752" y="169883"/>
                      </a:cubicBezTo>
                      <a:cubicBezTo>
                        <a:pt x="20467" y="178226"/>
                        <a:pt x="-884" y="156819"/>
                        <a:pt x="5153" y="134370"/>
                      </a:cubicBezTo>
                      <a:cubicBezTo>
                        <a:pt x="10862" y="113732"/>
                        <a:pt x="32707" y="104401"/>
                        <a:pt x="52302" y="108518"/>
                      </a:cubicBezTo>
                      <a:cubicBezTo>
                        <a:pt x="54388" y="109451"/>
                        <a:pt x="56474" y="109670"/>
                        <a:pt x="58450" y="109286"/>
                      </a:cubicBezTo>
                      <a:cubicBezTo>
                        <a:pt x="64158" y="108957"/>
                        <a:pt x="67561" y="104346"/>
                        <a:pt x="68110" y="99077"/>
                      </a:cubicBezTo>
                      <a:cubicBezTo>
                        <a:pt x="68878" y="95235"/>
                        <a:pt x="68110" y="91063"/>
                        <a:pt x="64542" y="87605"/>
                      </a:cubicBezTo>
                      <a:cubicBezTo>
                        <a:pt x="42697" y="66693"/>
                        <a:pt x="42093" y="33486"/>
                        <a:pt x="66463" y="14001"/>
                      </a:cubicBezTo>
                      <a:cubicBezTo>
                        <a:pt x="92096" y="-6308"/>
                        <a:pt x="127773" y="6316"/>
                        <a:pt x="137214" y="36944"/>
                      </a:cubicBezTo>
                      <a:cubicBezTo>
                        <a:pt x="140947" y="49129"/>
                        <a:pt x="157852" y="45561"/>
                        <a:pt x="160487" y="34803"/>
                      </a:cubicBezTo>
                      <a:cubicBezTo>
                        <a:pt x="163506" y="22234"/>
                        <a:pt x="173495" y="13067"/>
                        <a:pt x="186943" y="15153"/>
                      </a:cubicBezTo>
                      <a:cubicBezTo>
                        <a:pt x="201323" y="17349"/>
                        <a:pt x="206648" y="29918"/>
                        <a:pt x="206318" y="43146"/>
                      </a:cubicBezTo>
                      <a:cubicBezTo>
                        <a:pt x="205934" y="54947"/>
                        <a:pt x="221083" y="55825"/>
                        <a:pt x="227670" y="49733"/>
                      </a:cubicBezTo>
                      <a:cubicBezTo>
                        <a:pt x="254730" y="24265"/>
                        <a:pt x="308026" y="14604"/>
                        <a:pt x="320705" y="59722"/>
                      </a:cubicBezTo>
                      <a:cubicBezTo>
                        <a:pt x="332122" y="100998"/>
                        <a:pt x="292657" y="129924"/>
                        <a:pt x="255059" y="1289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/>
                <p:cNvSpPr/>
                <p:nvPr/>
              </p:nvSpPr>
              <p:spPr>
                <a:xfrm>
                  <a:off x="12008831" y="568636"/>
                  <a:ext cx="345795" cy="345795"/>
                </a:xfrm>
                <a:custGeom>
                  <a:avLst/>
                  <a:gdLst>
                    <a:gd name="connsiteX0" fmla="*/ 338527 w 345794"/>
                    <a:gd name="connsiteY0" fmla="*/ 85451 h 345794"/>
                    <a:gd name="connsiteX1" fmla="*/ 273704 w 345794"/>
                    <a:gd name="connsiteY1" fmla="*/ 54439 h 345794"/>
                    <a:gd name="connsiteX2" fmla="*/ 185609 w 345794"/>
                    <a:gd name="connsiteY2" fmla="*/ 8937 h 345794"/>
                    <a:gd name="connsiteX3" fmla="*/ 139393 w 345794"/>
                    <a:gd name="connsiteY3" fmla="*/ 100435 h 345794"/>
                    <a:gd name="connsiteX4" fmla="*/ 67050 w 345794"/>
                    <a:gd name="connsiteY4" fmla="*/ 121787 h 345794"/>
                    <a:gd name="connsiteX5" fmla="*/ 59256 w 345794"/>
                    <a:gd name="connsiteY5" fmla="*/ 189025 h 345794"/>
                    <a:gd name="connsiteX6" fmla="*/ 6509 w 345794"/>
                    <a:gd name="connsiteY6" fmla="*/ 287659 h 345794"/>
                    <a:gd name="connsiteX7" fmla="*/ 55579 w 345794"/>
                    <a:gd name="connsiteY7" fmla="*/ 332228 h 345794"/>
                    <a:gd name="connsiteX8" fmla="*/ 109698 w 345794"/>
                    <a:gd name="connsiteY8" fmla="*/ 310821 h 345794"/>
                    <a:gd name="connsiteX9" fmla="*/ 190274 w 345794"/>
                    <a:gd name="connsiteY9" fmla="*/ 338540 h 345794"/>
                    <a:gd name="connsiteX10" fmla="*/ 233142 w 345794"/>
                    <a:gd name="connsiteY10" fmla="*/ 263837 h 345794"/>
                    <a:gd name="connsiteX11" fmla="*/ 295934 w 345794"/>
                    <a:gd name="connsiteY11" fmla="*/ 235131 h 345794"/>
                    <a:gd name="connsiteX12" fmla="*/ 300325 w 345794"/>
                    <a:gd name="connsiteY12" fmla="*/ 158068 h 345794"/>
                    <a:gd name="connsiteX13" fmla="*/ 338527 w 345794"/>
                    <a:gd name="connsiteY13" fmla="*/ 85451 h 345794"/>
                    <a:gd name="connsiteX14" fmla="*/ 282925 w 345794"/>
                    <a:gd name="connsiteY14" fmla="*/ 137979 h 345794"/>
                    <a:gd name="connsiteX15" fmla="*/ 276997 w 345794"/>
                    <a:gd name="connsiteY15" fmla="*/ 140504 h 345794"/>
                    <a:gd name="connsiteX16" fmla="*/ 272661 w 345794"/>
                    <a:gd name="connsiteY16" fmla="*/ 154280 h 345794"/>
                    <a:gd name="connsiteX17" fmla="*/ 279193 w 345794"/>
                    <a:gd name="connsiteY17" fmla="*/ 214383 h 345794"/>
                    <a:gd name="connsiteX18" fmla="*/ 226994 w 345794"/>
                    <a:gd name="connsiteY18" fmla="*/ 235295 h 345794"/>
                    <a:gd name="connsiteX19" fmla="*/ 207948 w 345794"/>
                    <a:gd name="connsiteY19" fmla="*/ 248962 h 345794"/>
                    <a:gd name="connsiteX20" fmla="*/ 186158 w 345794"/>
                    <a:gd name="connsiteY20" fmla="*/ 312907 h 345794"/>
                    <a:gd name="connsiteX21" fmla="*/ 128854 w 345794"/>
                    <a:gd name="connsiteY21" fmla="*/ 289031 h 345794"/>
                    <a:gd name="connsiteX22" fmla="*/ 107613 w 345794"/>
                    <a:gd name="connsiteY22" fmla="*/ 279206 h 345794"/>
                    <a:gd name="connsiteX23" fmla="*/ 56347 w 345794"/>
                    <a:gd name="connsiteY23" fmla="*/ 307857 h 345794"/>
                    <a:gd name="connsiteX24" fmla="*/ 28299 w 345794"/>
                    <a:gd name="connsiteY24" fmla="*/ 272070 h 345794"/>
                    <a:gd name="connsiteX25" fmla="*/ 86371 w 345794"/>
                    <a:gd name="connsiteY25" fmla="*/ 202637 h 345794"/>
                    <a:gd name="connsiteX26" fmla="*/ 87194 w 345794"/>
                    <a:gd name="connsiteY26" fmla="*/ 180352 h 345794"/>
                    <a:gd name="connsiteX27" fmla="*/ 92134 w 345794"/>
                    <a:gd name="connsiteY27" fmla="*/ 132874 h 345794"/>
                    <a:gd name="connsiteX28" fmla="*/ 153609 w 345794"/>
                    <a:gd name="connsiteY28" fmla="*/ 125355 h 345794"/>
                    <a:gd name="connsiteX29" fmla="*/ 167002 w 345794"/>
                    <a:gd name="connsiteY29" fmla="*/ 109217 h 345794"/>
                    <a:gd name="connsiteX30" fmla="*/ 189067 w 345794"/>
                    <a:gd name="connsiteY30" fmla="*/ 33966 h 345794"/>
                    <a:gd name="connsiteX31" fmla="*/ 250377 w 345794"/>
                    <a:gd name="connsiteY31" fmla="*/ 72168 h 345794"/>
                    <a:gd name="connsiteX32" fmla="*/ 269313 w 345794"/>
                    <a:gd name="connsiteY32" fmla="*/ 84079 h 345794"/>
                    <a:gd name="connsiteX33" fmla="*/ 315693 w 345794"/>
                    <a:gd name="connsiteY33" fmla="*/ 93959 h 345794"/>
                    <a:gd name="connsiteX34" fmla="*/ 282925 w 345794"/>
                    <a:gd name="connsiteY34" fmla="*/ 137979 h 345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45794" h="345794">
                      <a:moveTo>
                        <a:pt x="338527" y="85451"/>
                      </a:moveTo>
                      <a:cubicBezTo>
                        <a:pt x="328208" y="58885"/>
                        <a:pt x="298843" y="46810"/>
                        <a:pt x="273704" y="54439"/>
                      </a:cubicBezTo>
                      <a:cubicBezTo>
                        <a:pt x="265965" y="17225"/>
                        <a:pt x="223372" y="-6596"/>
                        <a:pt x="185609" y="8937"/>
                      </a:cubicBezTo>
                      <a:cubicBezTo>
                        <a:pt x="149876" y="23647"/>
                        <a:pt x="132642" y="64045"/>
                        <a:pt x="139393" y="100435"/>
                      </a:cubicBezTo>
                      <a:cubicBezTo>
                        <a:pt x="113486" y="99722"/>
                        <a:pt x="86097" y="103399"/>
                        <a:pt x="67050" y="121787"/>
                      </a:cubicBezTo>
                      <a:cubicBezTo>
                        <a:pt x="48882" y="139241"/>
                        <a:pt x="44546" y="169978"/>
                        <a:pt x="59256" y="189025"/>
                      </a:cubicBezTo>
                      <a:cubicBezTo>
                        <a:pt x="24238" y="209169"/>
                        <a:pt x="-4524" y="245614"/>
                        <a:pt x="6509" y="287659"/>
                      </a:cubicBezTo>
                      <a:cubicBezTo>
                        <a:pt x="12327" y="309943"/>
                        <a:pt x="32196" y="329483"/>
                        <a:pt x="55579" y="332228"/>
                      </a:cubicBezTo>
                      <a:cubicBezTo>
                        <a:pt x="76766" y="334643"/>
                        <a:pt x="94439" y="324214"/>
                        <a:pt x="109698" y="310821"/>
                      </a:cubicBezTo>
                      <a:cubicBezTo>
                        <a:pt x="122378" y="339747"/>
                        <a:pt x="159098" y="354183"/>
                        <a:pt x="190274" y="338540"/>
                      </a:cubicBezTo>
                      <a:cubicBezTo>
                        <a:pt x="218377" y="324543"/>
                        <a:pt x="232648" y="294245"/>
                        <a:pt x="233142" y="263837"/>
                      </a:cubicBezTo>
                      <a:cubicBezTo>
                        <a:pt x="256963" y="268997"/>
                        <a:pt x="282596" y="257360"/>
                        <a:pt x="295934" y="235131"/>
                      </a:cubicBezTo>
                      <a:cubicBezTo>
                        <a:pt x="309765" y="212078"/>
                        <a:pt x="308997" y="183042"/>
                        <a:pt x="300325" y="158068"/>
                      </a:cubicBezTo>
                      <a:cubicBezTo>
                        <a:pt x="328592" y="146926"/>
                        <a:pt x="350163" y="115420"/>
                        <a:pt x="338527" y="85451"/>
                      </a:cubicBezTo>
                      <a:close/>
                      <a:moveTo>
                        <a:pt x="282925" y="137979"/>
                      </a:moveTo>
                      <a:cubicBezTo>
                        <a:pt x="280455" y="138198"/>
                        <a:pt x="278534" y="139241"/>
                        <a:pt x="276997" y="140504"/>
                      </a:cubicBezTo>
                      <a:cubicBezTo>
                        <a:pt x="272442" y="143029"/>
                        <a:pt x="269697" y="148188"/>
                        <a:pt x="272661" y="154280"/>
                      </a:cubicBezTo>
                      <a:cubicBezTo>
                        <a:pt x="281553" y="172613"/>
                        <a:pt x="286109" y="194623"/>
                        <a:pt x="279193" y="214383"/>
                      </a:cubicBezTo>
                      <a:cubicBezTo>
                        <a:pt x="271948" y="235076"/>
                        <a:pt x="246809" y="250554"/>
                        <a:pt x="226994" y="235295"/>
                      </a:cubicBezTo>
                      <a:cubicBezTo>
                        <a:pt x="216675" y="227391"/>
                        <a:pt x="205313" y="237601"/>
                        <a:pt x="207948" y="248962"/>
                      </a:cubicBezTo>
                      <a:cubicBezTo>
                        <a:pt x="213272" y="271412"/>
                        <a:pt x="204984" y="298856"/>
                        <a:pt x="186158" y="312907"/>
                      </a:cubicBezTo>
                      <a:cubicBezTo>
                        <a:pt x="165794" y="328056"/>
                        <a:pt x="126933" y="319768"/>
                        <a:pt x="128854" y="289031"/>
                      </a:cubicBezTo>
                      <a:cubicBezTo>
                        <a:pt x="129623" y="277175"/>
                        <a:pt x="116340" y="269985"/>
                        <a:pt x="107613" y="279206"/>
                      </a:cubicBezTo>
                      <a:cubicBezTo>
                        <a:pt x="94988" y="292599"/>
                        <a:pt x="76985" y="312084"/>
                        <a:pt x="56347" y="307857"/>
                      </a:cubicBezTo>
                      <a:cubicBezTo>
                        <a:pt x="39771" y="304509"/>
                        <a:pt x="29068" y="288262"/>
                        <a:pt x="28299" y="272070"/>
                      </a:cubicBezTo>
                      <a:cubicBezTo>
                        <a:pt x="26653" y="238534"/>
                        <a:pt x="58213" y="213615"/>
                        <a:pt x="86371" y="202637"/>
                      </a:cubicBezTo>
                      <a:cubicBezTo>
                        <a:pt x="95647" y="199069"/>
                        <a:pt x="97294" y="184195"/>
                        <a:pt x="87194" y="180352"/>
                      </a:cubicBezTo>
                      <a:cubicBezTo>
                        <a:pt x="63428" y="171186"/>
                        <a:pt x="75393" y="142260"/>
                        <a:pt x="92134" y="132874"/>
                      </a:cubicBezTo>
                      <a:cubicBezTo>
                        <a:pt x="110247" y="122720"/>
                        <a:pt x="133575" y="123488"/>
                        <a:pt x="153609" y="125355"/>
                      </a:cubicBezTo>
                      <a:cubicBezTo>
                        <a:pt x="162226" y="126123"/>
                        <a:pt x="170899" y="118219"/>
                        <a:pt x="167002" y="109217"/>
                      </a:cubicBezTo>
                      <a:cubicBezTo>
                        <a:pt x="155914" y="83036"/>
                        <a:pt x="163269" y="48786"/>
                        <a:pt x="189067" y="33966"/>
                      </a:cubicBezTo>
                      <a:cubicBezTo>
                        <a:pt x="216620" y="18268"/>
                        <a:pt x="255810" y="38302"/>
                        <a:pt x="250377" y="72168"/>
                      </a:cubicBezTo>
                      <a:cubicBezTo>
                        <a:pt x="248895" y="81773"/>
                        <a:pt x="260915" y="91214"/>
                        <a:pt x="269313" y="84079"/>
                      </a:cubicBezTo>
                      <a:cubicBezTo>
                        <a:pt x="284297" y="71345"/>
                        <a:pt x="307954" y="74309"/>
                        <a:pt x="315693" y="93959"/>
                      </a:cubicBezTo>
                      <a:cubicBezTo>
                        <a:pt x="323872" y="114102"/>
                        <a:pt x="302246" y="135728"/>
                        <a:pt x="282925" y="1379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7" name="任意多边形: 形状 206"/>
                <p:cNvSpPr/>
                <p:nvPr/>
              </p:nvSpPr>
              <p:spPr>
                <a:xfrm>
                  <a:off x="12032952" y="593053"/>
                  <a:ext cx="296396" cy="296396"/>
                </a:xfrm>
                <a:custGeom>
                  <a:avLst/>
                  <a:gdLst>
                    <a:gd name="connsiteX0" fmla="*/ 258804 w 296395"/>
                    <a:gd name="connsiteY0" fmla="*/ 113561 h 296395"/>
                    <a:gd name="connsiteX1" fmla="*/ 252876 w 296395"/>
                    <a:gd name="connsiteY1" fmla="*/ 116086 h 296395"/>
                    <a:gd name="connsiteX2" fmla="*/ 248540 w 296395"/>
                    <a:gd name="connsiteY2" fmla="*/ 129863 h 296395"/>
                    <a:gd name="connsiteX3" fmla="*/ 255072 w 296395"/>
                    <a:gd name="connsiteY3" fmla="*/ 189965 h 296395"/>
                    <a:gd name="connsiteX4" fmla="*/ 202873 w 296395"/>
                    <a:gd name="connsiteY4" fmla="*/ 210878 h 296395"/>
                    <a:gd name="connsiteX5" fmla="*/ 183827 w 296395"/>
                    <a:gd name="connsiteY5" fmla="*/ 224545 h 296395"/>
                    <a:gd name="connsiteX6" fmla="*/ 162037 w 296395"/>
                    <a:gd name="connsiteY6" fmla="*/ 288489 h 296395"/>
                    <a:gd name="connsiteX7" fmla="*/ 104733 w 296395"/>
                    <a:gd name="connsiteY7" fmla="*/ 264613 h 296395"/>
                    <a:gd name="connsiteX8" fmla="*/ 83492 w 296395"/>
                    <a:gd name="connsiteY8" fmla="*/ 254788 h 296395"/>
                    <a:gd name="connsiteX9" fmla="*/ 32226 w 296395"/>
                    <a:gd name="connsiteY9" fmla="*/ 283440 h 296395"/>
                    <a:gd name="connsiteX10" fmla="*/ 4178 w 296395"/>
                    <a:gd name="connsiteY10" fmla="*/ 247653 h 296395"/>
                    <a:gd name="connsiteX11" fmla="*/ 62250 w 296395"/>
                    <a:gd name="connsiteY11" fmla="*/ 178219 h 296395"/>
                    <a:gd name="connsiteX12" fmla="*/ 63073 w 296395"/>
                    <a:gd name="connsiteY12" fmla="*/ 155935 h 296395"/>
                    <a:gd name="connsiteX13" fmla="*/ 68013 w 296395"/>
                    <a:gd name="connsiteY13" fmla="*/ 108457 h 296395"/>
                    <a:gd name="connsiteX14" fmla="*/ 129488 w 296395"/>
                    <a:gd name="connsiteY14" fmla="*/ 100937 h 296395"/>
                    <a:gd name="connsiteX15" fmla="*/ 142881 w 296395"/>
                    <a:gd name="connsiteY15" fmla="*/ 84800 h 296395"/>
                    <a:gd name="connsiteX16" fmla="*/ 164946 w 296395"/>
                    <a:gd name="connsiteY16" fmla="*/ 9548 h 296395"/>
                    <a:gd name="connsiteX17" fmla="*/ 226256 w 296395"/>
                    <a:gd name="connsiteY17" fmla="*/ 47750 h 296395"/>
                    <a:gd name="connsiteX18" fmla="*/ 245192 w 296395"/>
                    <a:gd name="connsiteY18" fmla="*/ 59661 h 296395"/>
                    <a:gd name="connsiteX19" fmla="*/ 291572 w 296395"/>
                    <a:gd name="connsiteY19" fmla="*/ 69541 h 296395"/>
                    <a:gd name="connsiteX20" fmla="*/ 258804 w 296395"/>
                    <a:gd name="connsiteY20" fmla="*/ 113561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96395" h="296395">
                      <a:moveTo>
                        <a:pt x="258804" y="113561"/>
                      </a:moveTo>
                      <a:cubicBezTo>
                        <a:pt x="256334" y="113781"/>
                        <a:pt x="254413" y="114824"/>
                        <a:pt x="252876" y="116086"/>
                      </a:cubicBezTo>
                      <a:cubicBezTo>
                        <a:pt x="248321" y="118611"/>
                        <a:pt x="245576" y="123770"/>
                        <a:pt x="248540" y="129863"/>
                      </a:cubicBezTo>
                      <a:cubicBezTo>
                        <a:pt x="257432" y="148196"/>
                        <a:pt x="261988" y="170206"/>
                        <a:pt x="255072" y="189965"/>
                      </a:cubicBezTo>
                      <a:cubicBezTo>
                        <a:pt x="247827" y="210658"/>
                        <a:pt x="222688" y="226137"/>
                        <a:pt x="202873" y="210878"/>
                      </a:cubicBezTo>
                      <a:cubicBezTo>
                        <a:pt x="192554" y="202974"/>
                        <a:pt x="181192" y="213183"/>
                        <a:pt x="183827" y="224545"/>
                      </a:cubicBezTo>
                      <a:cubicBezTo>
                        <a:pt x="189151" y="246994"/>
                        <a:pt x="180863" y="274438"/>
                        <a:pt x="162037" y="288489"/>
                      </a:cubicBezTo>
                      <a:cubicBezTo>
                        <a:pt x="141673" y="303639"/>
                        <a:pt x="102812" y="295350"/>
                        <a:pt x="104733" y="264613"/>
                      </a:cubicBezTo>
                      <a:cubicBezTo>
                        <a:pt x="105502" y="252757"/>
                        <a:pt x="92219" y="245567"/>
                        <a:pt x="83492" y="254788"/>
                      </a:cubicBezTo>
                      <a:cubicBezTo>
                        <a:pt x="70867" y="268181"/>
                        <a:pt x="52864" y="287666"/>
                        <a:pt x="32226" y="283440"/>
                      </a:cubicBezTo>
                      <a:cubicBezTo>
                        <a:pt x="15650" y="280092"/>
                        <a:pt x="4947" y="263845"/>
                        <a:pt x="4178" y="247653"/>
                      </a:cubicBezTo>
                      <a:cubicBezTo>
                        <a:pt x="2532" y="214116"/>
                        <a:pt x="34092" y="189197"/>
                        <a:pt x="62250" y="178219"/>
                      </a:cubicBezTo>
                      <a:cubicBezTo>
                        <a:pt x="71526" y="174652"/>
                        <a:pt x="73173" y="159777"/>
                        <a:pt x="63073" y="155935"/>
                      </a:cubicBezTo>
                      <a:cubicBezTo>
                        <a:pt x="39307" y="146768"/>
                        <a:pt x="51272" y="117842"/>
                        <a:pt x="68013" y="108457"/>
                      </a:cubicBezTo>
                      <a:cubicBezTo>
                        <a:pt x="86126" y="98302"/>
                        <a:pt x="109454" y="99071"/>
                        <a:pt x="129488" y="100937"/>
                      </a:cubicBezTo>
                      <a:cubicBezTo>
                        <a:pt x="138105" y="101705"/>
                        <a:pt x="146778" y="93801"/>
                        <a:pt x="142881" y="84800"/>
                      </a:cubicBezTo>
                      <a:cubicBezTo>
                        <a:pt x="131793" y="58618"/>
                        <a:pt x="139148" y="24368"/>
                        <a:pt x="164946" y="9548"/>
                      </a:cubicBezTo>
                      <a:cubicBezTo>
                        <a:pt x="192499" y="-6150"/>
                        <a:pt x="231690" y="13884"/>
                        <a:pt x="226256" y="47750"/>
                      </a:cubicBezTo>
                      <a:cubicBezTo>
                        <a:pt x="224774" y="57356"/>
                        <a:pt x="236794" y="66797"/>
                        <a:pt x="245192" y="59661"/>
                      </a:cubicBezTo>
                      <a:cubicBezTo>
                        <a:pt x="260176" y="46927"/>
                        <a:pt x="283833" y="49891"/>
                        <a:pt x="291572" y="69541"/>
                      </a:cubicBezTo>
                      <a:cubicBezTo>
                        <a:pt x="299751" y="89685"/>
                        <a:pt x="278125" y="111311"/>
                        <a:pt x="258804" y="1135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8" name="任意多边形: 形状 207"/>
                <p:cNvSpPr/>
                <p:nvPr/>
              </p:nvSpPr>
              <p:spPr>
                <a:xfrm>
                  <a:off x="12138453" y="-103982"/>
                  <a:ext cx="60377" cy="60377"/>
                </a:xfrm>
                <a:custGeom>
                  <a:avLst/>
                  <a:gdLst>
                    <a:gd name="connsiteX0" fmla="*/ 29531 w 60376"/>
                    <a:gd name="connsiteY0" fmla="*/ 4236 h 60376"/>
                    <a:gd name="connsiteX1" fmla="*/ 10320 w 60376"/>
                    <a:gd name="connsiteY1" fmla="*/ 14445 h 60376"/>
                    <a:gd name="connsiteX2" fmla="*/ 4118 w 60376"/>
                    <a:gd name="connsiteY2" fmla="*/ 33162 h 60376"/>
                    <a:gd name="connsiteX3" fmla="*/ 5764 w 60376"/>
                    <a:gd name="connsiteY3" fmla="*/ 41724 h 60376"/>
                    <a:gd name="connsiteX4" fmla="*/ 9771 w 60376"/>
                    <a:gd name="connsiteY4" fmla="*/ 49079 h 60376"/>
                    <a:gd name="connsiteX5" fmla="*/ 26787 w 60376"/>
                    <a:gd name="connsiteY5" fmla="*/ 59453 h 60376"/>
                    <a:gd name="connsiteX6" fmla="*/ 36996 w 60376"/>
                    <a:gd name="connsiteY6" fmla="*/ 59398 h 60376"/>
                    <a:gd name="connsiteX7" fmla="*/ 45778 w 60376"/>
                    <a:gd name="connsiteY7" fmla="*/ 56160 h 60376"/>
                    <a:gd name="connsiteX8" fmla="*/ 51541 w 60376"/>
                    <a:gd name="connsiteY8" fmla="*/ 51494 h 60376"/>
                    <a:gd name="connsiteX9" fmla="*/ 58896 w 60376"/>
                    <a:gd name="connsiteY9" fmla="*/ 27234 h 60376"/>
                    <a:gd name="connsiteX10" fmla="*/ 53352 w 60376"/>
                    <a:gd name="connsiteY10" fmla="*/ 14774 h 60376"/>
                    <a:gd name="connsiteX11" fmla="*/ 43088 w 60376"/>
                    <a:gd name="connsiteY11" fmla="*/ 7419 h 60376"/>
                    <a:gd name="connsiteX12" fmla="*/ 30629 w 60376"/>
                    <a:gd name="connsiteY12" fmla="*/ 5828 h 60376"/>
                    <a:gd name="connsiteX13" fmla="*/ 18993 w 60376"/>
                    <a:gd name="connsiteY13" fmla="*/ 10767 h 60376"/>
                    <a:gd name="connsiteX14" fmla="*/ 11034 w 60376"/>
                    <a:gd name="connsiteY14" fmla="*/ 28057 h 60376"/>
                    <a:gd name="connsiteX15" fmla="*/ 18938 w 60376"/>
                    <a:gd name="connsiteY15" fmla="*/ 44030 h 60376"/>
                    <a:gd name="connsiteX16" fmla="*/ 38588 w 60376"/>
                    <a:gd name="connsiteY16" fmla="*/ 47048 h 60376"/>
                    <a:gd name="connsiteX17" fmla="*/ 47589 w 60376"/>
                    <a:gd name="connsiteY17" fmla="*/ 38157 h 60376"/>
                    <a:gd name="connsiteX18" fmla="*/ 48852 w 60376"/>
                    <a:gd name="connsiteY18" fmla="*/ 30527 h 60376"/>
                    <a:gd name="connsiteX19" fmla="*/ 45997 w 60376"/>
                    <a:gd name="connsiteY19" fmla="*/ 22788 h 60376"/>
                    <a:gd name="connsiteX20" fmla="*/ 38313 w 60376"/>
                    <a:gd name="connsiteY20" fmla="*/ 17903 h 60376"/>
                    <a:gd name="connsiteX21" fmla="*/ 29147 w 60376"/>
                    <a:gd name="connsiteY21" fmla="*/ 19989 h 60376"/>
                    <a:gd name="connsiteX22" fmla="*/ 24262 w 60376"/>
                    <a:gd name="connsiteY22" fmla="*/ 27673 h 60376"/>
                    <a:gd name="connsiteX23" fmla="*/ 26348 w 60376"/>
                    <a:gd name="connsiteY23" fmla="*/ 36839 h 60376"/>
                    <a:gd name="connsiteX24" fmla="*/ 26567 w 60376"/>
                    <a:gd name="connsiteY24" fmla="*/ 37224 h 60376"/>
                    <a:gd name="connsiteX25" fmla="*/ 25085 w 60376"/>
                    <a:gd name="connsiteY25" fmla="*/ 34479 h 60376"/>
                    <a:gd name="connsiteX26" fmla="*/ 25469 w 60376"/>
                    <a:gd name="connsiteY26" fmla="*/ 35577 h 60376"/>
                    <a:gd name="connsiteX27" fmla="*/ 24756 w 60376"/>
                    <a:gd name="connsiteY27" fmla="*/ 32393 h 60376"/>
                    <a:gd name="connsiteX28" fmla="*/ 24811 w 60376"/>
                    <a:gd name="connsiteY28" fmla="*/ 33107 h 60376"/>
                    <a:gd name="connsiteX29" fmla="*/ 24920 w 60376"/>
                    <a:gd name="connsiteY29" fmla="*/ 29869 h 60376"/>
                    <a:gd name="connsiteX30" fmla="*/ 24756 w 60376"/>
                    <a:gd name="connsiteY30" fmla="*/ 30911 h 60376"/>
                    <a:gd name="connsiteX31" fmla="*/ 25689 w 60376"/>
                    <a:gd name="connsiteY31" fmla="*/ 27947 h 60376"/>
                    <a:gd name="connsiteX32" fmla="*/ 25250 w 60376"/>
                    <a:gd name="connsiteY32" fmla="*/ 28881 h 60376"/>
                    <a:gd name="connsiteX33" fmla="*/ 26896 w 60376"/>
                    <a:gd name="connsiteY33" fmla="*/ 26246 h 60376"/>
                    <a:gd name="connsiteX34" fmla="*/ 26183 w 60376"/>
                    <a:gd name="connsiteY34" fmla="*/ 27069 h 60376"/>
                    <a:gd name="connsiteX35" fmla="*/ 28433 w 60376"/>
                    <a:gd name="connsiteY35" fmla="*/ 24983 h 60376"/>
                    <a:gd name="connsiteX36" fmla="*/ 27226 w 60376"/>
                    <a:gd name="connsiteY36" fmla="*/ 25862 h 60376"/>
                    <a:gd name="connsiteX37" fmla="*/ 29970 w 60376"/>
                    <a:gd name="connsiteY37" fmla="*/ 24380 h 60376"/>
                    <a:gd name="connsiteX38" fmla="*/ 28543 w 60376"/>
                    <a:gd name="connsiteY38" fmla="*/ 24983 h 60376"/>
                    <a:gd name="connsiteX39" fmla="*/ 31727 w 60376"/>
                    <a:gd name="connsiteY39" fmla="*/ 24270 h 60376"/>
                    <a:gd name="connsiteX40" fmla="*/ 30245 w 60376"/>
                    <a:gd name="connsiteY40" fmla="*/ 24435 h 60376"/>
                    <a:gd name="connsiteX41" fmla="*/ 33483 w 60376"/>
                    <a:gd name="connsiteY41" fmla="*/ 24544 h 60376"/>
                    <a:gd name="connsiteX42" fmla="*/ 31178 w 60376"/>
                    <a:gd name="connsiteY42" fmla="*/ 24105 h 60376"/>
                    <a:gd name="connsiteX43" fmla="*/ 34142 w 60376"/>
                    <a:gd name="connsiteY43" fmla="*/ 25038 h 60376"/>
                    <a:gd name="connsiteX44" fmla="*/ 32385 w 60376"/>
                    <a:gd name="connsiteY44" fmla="*/ 24160 h 60376"/>
                    <a:gd name="connsiteX45" fmla="*/ 35020 w 60376"/>
                    <a:gd name="connsiteY45" fmla="*/ 25807 h 60376"/>
                    <a:gd name="connsiteX46" fmla="*/ 33483 w 60376"/>
                    <a:gd name="connsiteY46" fmla="*/ 24544 h 60376"/>
                    <a:gd name="connsiteX47" fmla="*/ 35569 w 60376"/>
                    <a:gd name="connsiteY47" fmla="*/ 26795 h 60376"/>
                    <a:gd name="connsiteX48" fmla="*/ 33922 w 60376"/>
                    <a:gd name="connsiteY48" fmla="*/ 24490 h 60376"/>
                    <a:gd name="connsiteX49" fmla="*/ 35404 w 60376"/>
                    <a:gd name="connsiteY49" fmla="*/ 27234 h 60376"/>
                    <a:gd name="connsiteX50" fmla="*/ 34581 w 60376"/>
                    <a:gd name="connsiteY50" fmla="*/ 24983 h 60376"/>
                    <a:gd name="connsiteX51" fmla="*/ 35294 w 60376"/>
                    <a:gd name="connsiteY51" fmla="*/ 28167 h 60376"/>
                    <a:gd name="connsiteX52" fmla="*/ 35075 w 60376"/>
                    <a:gd name="connsiteY52" fmla="*/ 25752 h 60376"/>
                    <a:gd name="connsiteX53" fmla="*/ 34965 w 60376"/>
                    <a:gd name="connsiteY53" fmla="*/ 28990 h 60376"/>
                    <a:gd name="connsiteX54" fmla="*/ 35404 w 60376"/>
                    <a:gd name="connsiteY54" fmla="*/ 26740 h 60376"/>
                    <a:gd name="connsiteX55" fmla="*/ 34471 w 60376"/>
                    <a:gd name="connsiteY55" fmla="*/ 29704 h 60376"/>
                    <a:gd name="connsiteX56" fmla="*/ 35624 w 60376"/>
                    <a:gd name="connsiteY56" fmla="*/ 27289 h 60376"/>
                    <a:gd name="connsiteX57" fmla="*/ 33977 w 60376"/>
                    <a:gd name="connsiteY57" fmla="*/ 29923 h 60376"/>
                    <a:gd name="connsiteX58" fmla="*/ 35349 w 60376"/>
                    <a:gd name="connsiteY58" fmla="*/ 28222 h 60376"/>
                    <a:gd name="connsiteX59" fmla="*/ 33099 w 60376"/>
                    <a:gd name="connsiteY59" fmla="*/ 30308 h 60376"/>
                    <a:gd name="connsiteX60" fmla="*/ 35294 w 60376"/>
                    <a:gd name="connsiteY60" fmla="*/ 28716 h 60376"/>
                    <a:gd name="connsiteX61" fmla="*/ 32550 w 60376"/>
                    <a:gd name="connsiteY61" fmla="*/ 30198 h 60376"/>
                    <a:gd name="connsiteX62" fmla="*/ 35130 w 60376"/>
                    <a:gd name="connsiteY62" fmla="*/ 29210 h 60376"/>
                    <a:gd name="connsiteX63" fmla="*/ 31946 w 60376"/>
                    <a:gd name="connsiteY63" fmla="*/ 29923 h 60376"/>
                    <a:gd name="connsiteX64" fmla="*/ 35349 w 60376"/>
                    <a:gd name="connsiteY64" fmla="*/ 29594 h 60376"/>
                    <a:gd name="connsiteX65" fmla="*/ 32111 w 60376"/>
                    <a:gd name="connsiteY65" fmla="*/ 29484 h 60376"/>
                    <a:gd name="connsiteX66" fmla="*/ 35843 w 60376"/>
                    <a:gd name="connsiteY66" fmla="*/ 30143 h 60376"/>
                    <a:gd name="connsiteX67" fmla="*/ 32879 w 60376"/>
                    <a:gd name="connsiteY67" fmla="*/ 29210 h 60376"/>
                    <a:gd name="connsiteX68" fmla="*/ 36063 w 60376"/>
                    <a:gd name="connsiteY68" fmla="*/ 30692 h 60376"/>
                    <a:gd name="connsiteX69" fmla="*/ 33428 w 60376"/>
                    <a:gd name="connsiteY69" fmla="*/ 29045 h 60376"/>
                    <a:gd name="connsiteX70" fmla="*/ 35678 w 60376"/>
                    <a:gd name="connsiteY70" fmla="*/ 30911 h 60376"/>
                    <a:gd name="connsiteX71" fmla="*/ 33593 w 60376"/>
                    <a:gd name="connsiteY71" fmla="*/ 28661 h 60376"/>
                    <a:gd name="connsiteX72" fmla="*/ 35514 w 60376"/>
                    <a:gd name="connsiteY72" fmla="*/ 31351 h 60376"/>
                    <a:gd name="connsiteX73" fmla="*/ 34032 w 60376"/>
                    <a:gd name="connsiteY73" fmla="*/ 28606 h 60376"/>
                    <a:gd name="connsiteX74" fmla="*/ 35569 w 60376"/>
                    <a:gd name="connsiteY74" fmla="*/ 32558 h 60376"/>
                    <a:gd name="connsiteX75" fmla="*/ 34855 w 60376"/>
                    <a:gd name="connsiteY75" fmla="*/ 29375 h 60376"/>
                    <a:gd name="connsiteX76" fmla="*/ 35239 w 60376"/>
                    <a:gd name="connsiteY76" fmla="*/ 33326 h 60376"/>
                    <a:gd name="connsiteX77" fmla="*/ 35349 w 60376"/>
                    <a:gd name="connsiteY77" fmla="*/ 30088 h 60376"/>
                    <a:gd name="connsiteX78" fmla="*/ 34636 w 60376"/>
                    <a:gd name="connsiteY78" fmla="*/ 34424 h 60376"/>
                    <a:gd name="connsiteX79" fmla="*/ 35569 w 60376"/>
                    <a:gd name="connsiteY79" fmla="*/ 31460 h 60376"/>
                    <a:gd name="connsiteX80" fmla="*/ 33538 w 60376"/>
                    <a:gd name="connsiteY80" fmla="*/ 35796 h 60376"/>
                    <a:gd name="connsiteX81" fmla="*/ 35184 w 60376"/>
                    <a:gd name="connsiteY81" fmla="*/ 33162 h 60376"/>
                    <a:gd name="connsiteX82" fmla="*/ 32660 w 60376"/>
                    <a:gd name="connsiteY82" fmla="*/ 36236 h 60376"/>
                    <a:gd name="connsiteX83" fmla="*/ 34910 w 60376"/>
                    <a:gd name="connsiteY83" fmla="*/ 34150 h 60376"/>
                    <a:gd name="connsiteX84" fmla="*/ 31672 w 60376"/>
                    <a:gd name="connsiteY84" fmla="*/ 36455 h 60376"/>
                    <a:gd name="connsiteX85" fmla="*/ 34416 w 60376"/>
                    <a:gd name="connsiteY85" fmla="*/ 34973 h 60376"/>
                    <a:gd name="connsiteX86" fmla="*/ 32220 w 60376"/>
                    <a:gd name="connsiteY86" fmla="*/ 35851 h 60376"/>
                    <a:gd name="connsiteX87" fmla="*/ 35404 w 60376"/>
                    <a:gd name="connsiteY87" fmla="*/ 35138 h 60376"/>
                    <a:gd name="connsiteX88" fmla="*/ 29805 w 60376"/>
                    <a:gd name="connsiteY88" fmla="*/ 35687 h 60376"/>
                    <a:gd name="connsiteX89" fmla="*/ 33044 w 60376"/>
                    <a:gd name="connsiteY89" fmla="*/ 35796 h 60376"/>
                    <a:gd name="connsiteX90" fmla="*/ 28763 w 60376"/>
                    <a:gd name="connsiteY90" fmla="*/ 35028 h 60376"/>
                    <a:gd name="connsiteX91" fmla="*/ 31727 w 60376"/>
                    <a:gd name="connsiteY91" fmla="*/ 35961 h 60376"/>
                    <a:gd name="connsiteX92" fmla="*/ 28323 w 60376"/>
                    <a:gd name="connsiteY92" fmla="*/ 34369 h 60376"/>
                    <a:gd name="connsiteX93" fmla="*/ 30958 w 60376"/>
                    <a:gd name="connsiteY93" fmla="*/ 36016 h 60376"/>
                    <a:gd name="connsiteX94" fmla="*/ 27994 w 60376"/>
                    <a:gd name="connsiteY94" fmla="*/ 33601 h 60376"/>
                    <a:gd name="connsiteX95" fmla="*/ 30080 w 60376"/>
                    <a:gd name="connsiteY95" fmla="*/ 35851 h 60376"/>
                    <a:gd name="connsiteX96" fmla="*/ 27775 w 60376"/>
                    <a:gd name="connsiteY96" fmla="*/ 32613 h 60376"/>
                    <a:gd name="connsiteX97" fmla="*/ 29257 w 60376"/>
                    <a:gd name="connsiteY97" fmla="*/ 35357 h 60376"/>
                    <a:gd name="connsiteX98" fmla="*/ 27775 w 60376"/>
                    <a:gd name="connsiteY98" fmla="*/ 31405 h 60376"/>
                    <a:gd name="connsiteX99" fmla="*/ 28488 w 60376"/>
                    <a:gd name="connsiteY99" fmla="*/ 34589 h 60376"/>
                    <a:gd name="connsiteX100" fmla="*/ 28049 w 60376"/>
                    <a:gd name="connsiteY100" fmla="*/ 30143 h 60376"/>
                    <a:gd name="connsiteX101" fmla="*/ 27939 w 60376"/>
                    <a:gd name="connsiteY101" fmla="*/ 33381 h 60376"/>
                    <a:gd name="connsiteX102" fmla="*/ 28708 w 60376"/>
                    <a:gd name="connsiteY102" fmla="*/ 29210 h 60376"/>
                    <a:gd name="connsiteX103" fmla="*/ 27775 w 60376"/>
                    <a:gd name="connsiteY103" fmla="*/ 32174 h 60376"/>
                    <a:gd name="connsiteX104" fmla="*/ 29421 w 60376"/>
                    <a:gd name="connsiteY104" fmla="*/ 28716 h 60376"/>
                    <a:gd name="connsiteX105" fmla="*/ 27775 w 60376"/>
                    <a:gd name="connsiteY105" fmla="*/ 31351 h 60376"/>
                    <a:gd name="connsiteX106" fmla="*/ 30135 w 60376"/>
                    <a:gd name="connsiteY106" fmla="*/ 28496 h 60376"/>
                    <a:gd name="connsiteX107" fmla="*/ 27884 w 60376"/>
                    <a:gd name="connsiteY107" fmla="*/ 30582 h 60376"/>
                    <a:gd name="connsiteX108" fmla="*/ 31397 w 60376"/>
                    <a:gd name="connsiteY108" fmla="*/ 28112 h 60376"/>
                    <a:gd name="connsiteX109" fmla="*/ 28653 w 60376"/>
                    <a:gd name="connsiteY109" fmla="*/ 29594 h 60376"/>
                    <a:gd name="connsiteX110" fmla="*/ 33483 w 60376"/>
                    <a:gd name="connsiteY110" fmla="*/ 27783 h 60376"/>
                    <a:gd name="connsiteX111" fmla="*/ 30299 w 60376"/>
                    <a:gd name="connsiteY111" fmla="*/ 28496 h 60376"/>
                    <a:gd name="connsiteX112" fmla="*/ 31727 w 60376"/>
                    <a:gd name="connsiteY112" fmla="*/ 28222 h 60376"/>
                    <a:gd name="connsiteX113" fmla="*/ 39905 w 60376"/>
                    <a:gd name="connsiteY113" fmla="*/ 23886 h 60376"/>
                    <a:gd name="connsiteX114" fmla="*/ 42649 w 60376"/>
                    <a:gd name="connsiteY114" fmla="*/ 15049 h 60376"/>
                    <a:gd name="connsiteX115" fmla="*/ 38313 w 60376"/>
                    <a:gd name="connsiteY115" fmla="*/ 6870 h 60376"/>
                    <a:gd name="connsiteX116" fmla="*/ 29531 w 60376"/>
                    <a:gd name="connsiteY116" fmla="*/ 4236 h 60376"/>
                    <a:gd name="connsiteX117" fmla="*/ 29531 w 60376"/>
                    <a:gd name="connsiteY117" fmla="*/ 4236 h 60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60376" h="60376">
                      <a:moveTo>
                        <a:pt x="29531" y="4236"/>
                      </a:moveTo>
                      <a:cubicBezTo>
                        <a:pt x="22121" y="5553"/>
                        <a:pt x="15205" y="8572"/>
                        <a:pt x="10320" y="14445"/>
                      </a:cubicBezTo>
                      <a:cubicBezTo>
                        <a:pt x="5874" y="19824"/>
                        <a:pt x="4063" y="26301"/>
                        <a:pt x="4118" y="33162"/>
                      </a:cubicBezTo>
                      <a:cubicBezTo>
                        <a:pt x="4118" y="36016"/>
                        <a:pt x="4831" y="39035"/>
                        <a:pt x="5764" y="41724"/>
                      </a:cubicBezTo>
                      <a:cubicBezTo>
                        <a:pt x="6698" y="44304"/>
                        <a:pt x="8070" y="46939"/>
                        <a:pt x="9771" y="49079"/>
                      </a:cubicBezTo>
                      <a:cubicBezTo>
                        <a:pt x="13998" y="54513"/>
                        <a:pt x="19980" y="58301"/>
                        <a:pt x="26787" y="59453"/>
                      </a:cubicBezTo>
                      <a:cubicBezTo>
                        <a:pt x="30080" y="60002"/>
                        <a:pt x="33702" y="60057"/>
                        <a:pt x="36996" y="59398"/>
                      </a:cubicBezTo>
                      <a:cubicBezTo>
                        <a:pt x="40509" y="58685"/>
                        <a:pt x="42704" y="57861"/>
                        <a:pt x="45778" y="56160"/>
                      </a:cubicBezTo>
                      <a:cubicBezTo>
                        <a:pt x="47973" y="54952"/>
                        <a:pt x="49785" y="53251"/>
                        <a:pt x="51541" y="51494"/>
                      </a:cubicBezTo>
                      <a:cubicBezTo>
                        <a:pt x="57469" y="45457"/>
                        <a:pt x="60598" y="35577"/>
                        <a:pt x="58896" y="27234"/>
                      </a:cubicBezTo>
                      <a:cubicBezTo>
                        <a:pt x="57963" y="22788"/>
                        <a:pt x="56426" y="18287"/>
                        <a:pt x="53352" y="14774"/>
                      </a:cubicBezTo>
                      <a:cubicBezTo>
                        <a:pt x="50553" y="11591"/>
                        <a:pt x="47205" y="8792"/>
                        <a:pt x="43088" y="7419"/>
                      </a:cubicBezTo>
                      <a:cubicBezTo>
                        <a:pt x="39082" y="6047"/>
                        <a:pt x="34910" y="5169"/>
                        <a:pt x="30629" y="5828"/>
                      </a:cubicBezTo>
                      <a:cubicBezTo>
                        <a:pt x="26402" y="6486"/>
                        <a:pt x="22286" y="7913"/>
                        <a:pt x="18993" y="10767"/>
                      </a:cubicBezTo>
                      <a:cubicBezTo>
                        <a:pt x="13778" y="15323"/>
                        <a:pt x="11034" y="21141"/>
                        <a:pt x="11034" y="28057"/>
                      </a:cubicBezTo>
                      <a:cubicBezTo>
                        <a:pt x="10979" y="34040"/>
                        <a:pt x="14272" y="40352"/>
                        <a:pt x="18938" y="44030"/>
                      </a:cubicBezTo>
                      <a:cubicBezTo>
                        <a:pt x="24262" y="48256"/>
                        <a:pt x="32220" y="50177"/>
                        <a:pt x="38588" y="47048"/>
                      </a:cubicBezTo>
                      <a:cubicBezTo>
                        <a:pt x="42540" y="45127"/>
                        <a:pt x="45888" y="42328"/>
                        <a:pt x="47589" y="38157"/>
                      </a:cubicBezTo>
                      <a:cubicBezTo>
                        <a:pt x="48577" y="35742"/>
                        <a:pt x="49071" y="33217"/>
                        <a:pt x="48852" y="30527"/>
                      </a:cubicBezTo>
                      <a:cubicBezTo>
                        <a:pt x="48577" y="27453"/>
                        <a:pt x="47534" y="25423"/>
                        <a:pt x="45997" y="22788"/>
                      </a:cubicBezTo>
                      <a:cubicBezTo>
                        <a:pt x="44515" y="20318"/>
                        <a:pt x="41003" y="18397"/>
                        <a:pt x="38313" y="17903"/>
                      </a:cubicBezTo>
                      <a:cubicBezTo>
                        <a:pt x="35349" y="17354"/>
                        <a:pt x="31562" y="18068"/>
                        <a:pt x="29147" y="19989"/>
                      </a:cubicBezTo>
                      <a:cubicBezTo>
                        <a:pt x="26732" y="21910"/>
                        <a:pt x="24701" y="24544"/>
                        <a:pt x="24262" y="27673"/>
                      </a:cubicBezTo>
                      <a:cubicBezTo>
                        <a:pt x="23823" y="31076"/>
                        <a:pt x="24591" y="33875"/>
                        <a:pt x="26348" y="36839"/>
                      </a:cubicBezTo>
                      <a:cubicBezTo>
                        <a:pt x="26402" y="36949"/>
                        <a:pt x="26512" y="37059"/>
                        <a:pt x="26567" y="37224"/>
                      </a:cubicBezTo>
                      <a:cubicBezTo>
                        <a:pt x="26073" y="36290"/>
                        <a:pt x="25579" y="35357"/>
                        <a:pt x="25085" y="34479"/>
                      </a:cubicBezTo>
                      <a:cubicBezTo>
                        <a:pt x="25250" y="34863"/>
                        <a:pt x="25359" y="35193"/>
                        <a:pt x="25469" y="35577"/>
                      </a:cubicBezTo>
                      <a:cubicBezTo>
                        <a:pt x="25250" y="34534"/>
                        <a:pt x="24975" y="33491"/>
                        <a:pt x="24756" y="32393"/>
                      </a:cubicBezTo>
                      <a:cubicBezTo>
                        <a:pt x="24811" y="32613"/>
                        <a:pt x="24811" y="32887"/>
                        <a:pt x="24811" y="33107"/>
                      </a:cubicBezTo>
                      <a:cubicBezTo>
                        <a:pt x="24866" y="32009"/>
                        <a:pt x="24920" y="30966"/>
                        <a:pt x="24920" y="29869"/>
                      </a:cubicBezTo>
                      <a:cubicBezTo>
                        <a:pt x="24866" y="30253"/>
                        <a:pt x="24811" y="30527"/>
                        <a:pt x="24756" y="30911"/>
                      </a:cubicBezTo>
                      <a:cubicBezTo>
                        <a:pt x="25085" y="29923"/>
                        <a:pt x="25359" y="28935"/>
                        <a:pt x="25689" y="27947"/>
                      </a:cubicBezTo>
                      <a:cubicBezTo>
                        <a:pt x="25579" y="28277"/>
                        <a:pt x="25414" y="28606"/>
                        <a:pt x="25250" y="28881"/>
                      </a:cubicBezTo>
                      <a:cubicBezTo>
                        <a:pt x="25799" y="28002"/>
                        <a:pt x="26348" y="27124"/>
                        <a:pt x="26896" y="26246"/>
                      </a:cubicBezTo>
                      <a:cubicBezTo>
                        <a:pt x="26677" y="26575"/>
                        <a:pt x="26457" y="26795"/>
                        <a:pt x="26183" y="27069"/>
                      </a:cubicBezTo>
                      <a:cubicBezTo>
                        <a:pt x="26951" y="26356"/>
                        <a:pt x="27665" y="25642"/>
                        <a:pt x="28433" y="24983"/>
                      </a:cubicBezTo>
                      <a:cubicBezTo>
                        <a:pt x="28049" y="25313"/>
                        <a:pt x="27665" y="25642"/>
                        <a:pt x="27226" y="25862"/>
                      </a:cubicBezTo>
                      <a:cubicBezTo>
                        <a:pt x="28159" y="25368"/>
                        <a:pt x="29092" y="24874"/>
                        <a:pt x="29970" y="24380"/>
                      </a:cubicBezTo>
                      <a:cubicBezTo>
                        <a:pt x="29531" y="24599"/>
                        <a:pt x="29037" y="24819"/>
                        <a:pt x="28543" y="24983"/>
                      </a:cubicBezTo>
                      <a:cubicBezTo>
                        <a:pt x="29586" y="24764"/>
                        <a:pt x="30629" y="24490"/>
                        <a:pt x="31727" y="24270"/>
                      </a:cubicBezTo>
                      <a:cubicBezTo>
                        <a:pt x="31233" y="24380"/>
                        <a:pt x="30739" y="24435"/>
                        <a:pt x="30245" y="24435"/>
                      </a:cubicBezTo>
                      <a:cubicBezTo>
                        <a:pt x="31342" y="24490"/>
                        <a:pt x="32385" y="24544"/>
                        <a:pt x="33483" y="24544"/>
                      </a:cubicBezTo>
                      <a:cubicBezTo>
                        <a:pt x="32715" y="24490"/>
                        <a:pt x="31946" y="24380"/>
                        <a:pt x="31178" y="24105"/>
                      </a:cubicBezTo>
                      <a:cubicBezTo>
                        <a:pt x="32166" y="24435"/>
                        <a:pt x="33154" y="24764"/>
                        <a:pt x="34142" y="25038"/>
                      </a:cubicBezTo>
                      <a:cubicBezTo>
                        <a:pt x="33538" y="24819"/>
                        <a:pt x="32934" y="24544"/>
                        <a:pt x="32385" y="24160"/>
                      </a:cubicBezTo>
                      <a:cubicBezTo>
                        <a:pt x="33263" y="24709"/>
                        <a:pt x="34142" y="25258"/>
                        <a:pt x="35020" y="25807"/>
                      </a:cubicBezTo>
                      <a:cubicBezTo>
                        <a:pt x="34471" y="25423"/>
                        <a:pt x="33977" y="24983"/>
                        <a:pt x="33483" y="24544"/>
                      </a:cubicBezTo>
                      <a:cubicBezTo>
                        <a:pt x="34196" y="25313"/>
                        <a:pt x="34910" y="26026"/>
                        <a:pt x="35569" y="26795"/>
                      </a:cubicBezTo>
                      <a:cubicBezTo>
                        <a:pt x="34910" y="26081"/>
                        <a:pt x="34361" y="25368"/>
                        <a:pt x="33922" y="24490"/>
                      </a:cubicBezTo>
                      <a:cubicBezTo>
                        <a:pt x="34416" y="25423"/>
                        <a:pt x="34910" y="26356"/>
                        <a:pt x="35404" y="27234"/>
                      </a:cubicBezTo>
                      <a:cubicBezTo>
                        <a:pt x="35020" y="26520"/>
                        <a:pt x="34745" y="25752"/>
                        <a:pt x="34581" y="24983"/>
                      </a:cubicBezTo>
                      <a:cubicBezTo>
                        <a:pt x="34800" y="26026"/>
                        <a:pt x="35075" y="27069"/>
                        <a:pt x="35294" y="28167"/>
                      </a:cubicBezTo>
                      <a:cubicBezTo>
                        <a:pt x="35130" y="27344"/>
                        <a:pt x="35075" y="26575"/>
                        <a:pt x="35075" y="25752"/>
                      </a:cubicBezTo>
                      <a:cubicBezTo>
                        <a:pt x="35020" y="26850"/>
                        <a:pt x="34965" y="27893"/>
                        <a:pt x="34965" y="28990"/>
                      </a:cubicBezTo>
                      <a:cubicBezTo>
                        <a:pt x="35020" y="28222"/>
                        <a:pt x="35184" y="27508"/>
                        <a:pt x="35404" y="26740"/>
                      </a:cubicBezTo>
                      <a:cubicBezTo>
                        <a:pt x="35075" y="27728"/>
                        <a:pt x="34800" y="28716"/>
                        <a:pt x="34471" y="29704"/>
                      </a:cubicBezTo>
                      <a:cubicBezTo>
                        <a:pt x="34745" y="28826"/>
                        <a:pt x="35130" y="28057"/>
                        <a:pt x="35624" y="27289"/>
                      </a:cubicBezTo>
                      <a:cubicBezTo>
                        <a:pt x="35075" y="28167"/>
                        <a:pt x="34526" y="29045"/>
                        <a:pt x="33977" y="29923"/>
                      </a:cubicBezTo>
                      <a:cubicBezTo>
                        <a:pt x="34416" y="29320"/>
                        <a:pt x="34855" y="28771"/>
                        <a:pt x="35349" y="28222"/>
                      </a:cubicBezTo>
                      <a:cubicBezTo>
                        <a:pt x="34581" y="28935"/>
                        <a:pt x="33867" y="29649"/>
                        <a:pt x="33099" y="30308"/>
                      </a:cubicBezTo>
                      <a:cubicBezTo>
                        <a:pt x="33757" y="29704"/>
                        <a:pt x="34526" y="29155"/>
                        <a:pt x="35294" y="28716"/>
                      </a:cubicBezTo>
                      <a:cubicBezTo>
                        <a:pt x="34361" y="29210"/>
                        <a:pt x="33428" y="29704"/>
                        <a:pt x="32550" y="30198"/>
                      </a:cubicBezTo>
                      <a:cubicBezTo>
                        <a:pt x="33373" y="29759"/>
                        <a:pt x="34196" y="29484"/>
                        <a:pt x="35130" y="29210"/>
                      </a:cubicBezTo>
                      <a:cubicBezTo>
                        <a:pt x="34087" y="29429"/>
                        <a:pt x="33044" y="29704"/>
                        <a:pt x="31946" y="29923"/>
                      </a:cubicBezTo>
                      <a:cubicBezTo>
                        <a:pt x="33044" y="29649"/>
                        <a:pt x="34196" y="29539"/>
                        <a:pt x="35349" y="29594"/>
                      </a:cubicBezTo>
                      <a:cubicBezTo>
                        <a:pt x="34251" y="29539"/>
                        <a:pt x="33209" y="29484"/>
                        <a:pt x="32111" y="29484"/>
                      </a:cubicBezTo>
                      <a:cubicBezTo>
                        <a:pt x="33373" y="29539"/>
                        <a:pt x="34636" y="29759"/>
                        <a:pt x="35843" y="30143"/>
                      </a:cubicBezTo>
                      <a:cubicBezTo>
                        <a:pt x="34855" y="29814"/>
                        <a:pt x="33867" y="29539"/>
                        <a:pt x="32879" y="29210"/>
                      </a:cubicBezTo>
                      <a:cubicBezTo>
                        <a:pt x="33977" y="29594"/>
                        <a:pt x="35075" y="30088"/>
                        <a:pt x="36063" y="30692"/>
                      </a:cubicBezTo>
                      <a:cubicBezTo>
                        <a:pt x="35184" y="30143"/>
                        <a:pt x="34306" y="29594"/>
                        <a:pt x="33428" y="29045"/>
                      </a:cubicBezTo>
                      <a:cubicBezTo>
                        <a:pt x="34251" y="29594"/>
                        <a:pt x="34965" y="30198"/>
                        <a:pt x="35678" y="30911"/>
                      </a:cubicBezTo>
                      <a:cubicBezTo>
                        <a:pt x="34965" y="30143"/>
                        <a:pt x="34251" y="29429"/>
                        <a:pt x="33593" y="28661"/>
                      </a:cubicBezTo>
                      <a:cubicBezTo>
                        <a:pt x="34361" y="29484"/>
                        <a:pt x="34965" y="30363"/>
                        <a:pt x="35514" y="31351"/>
                      </a:cubicBezTo>
                      <a:cubicBezTo>
                        <a:pt x="35020" y="30417"/>
                        <a:pt x="34526" y="29484"/>
                        <a:pt x="34032" y="28606"/>
                      </a:cubicBezTo>
                      <a:cubicBezTo>
                        <a:pt x="34691" y="29869"/>
                        <a:pt x="35239" y="31186"/>
                        <a:pt x="35569" y="32558"/>
                      </a:cubicBezTo>
                      <a:cubicBezTo>
                        <a:pt x="35349" y="31515"/>
                        <a:pt x="35075" y="30472"/>
                        <a:pt x="34855" y="29375"/>
                      </a:cubicBezTo>
                      <a:cubicBezTo>
                        <a:pt x="35130" y="30692"/>
                        <a:pt x="35239" y="31954"/>
                        <a:pt x="35239" y="33326"/>
                      </a:cubicBezTo>
                      <a:cubicBezTo>
                        <a:pt x="35294" y="32229"/>
                        <a:pt x="35349" y="31186"/>
                        <a:pt x="35349" y="30088"/>
                      </a:cubicBezTo>
                      <a:cubicBezTo>
                        <a:pt x="35294" y="31570"/>
                        <a:pt x="35020" y="32997"/>
                        <a:pt x="34636" y="34424"/>
                      </a:cubicBezTo>
                      <a:cubicBezTo>
                        <a:pt x="34965" y="33436"/>
                        <a:pt x="35239" y="32448"/>
                        <a:pt x="35569" y="31460"/>
                      </a:cubicBezTo>
                      <a:cubicBezTo>
                        <a:pt x="35075" y="32997"/>
                        <a:pt x="34416" y="34424"/>
                        <a:pt x="33538" y="35796"/>
                      </a:cubicBezTo>
                      <a:cubicBezTo>
                        <a:pt x="34087" y="34918"/>
                        <a:pt x="34636" y="34040"/>
                        <a:pt x="35184" y="33162"/>
                      </a:cubicBezTo>
                      <a:cubicBezTo>
                        <a:pt x="34471" y="34260"/>
                        <a:pt x="33593" y="35302"/>
                        <a:pt x="32660" y="36236"/>
                      </a:cubicBezTo>
                      <a:cubicBezTo>
                        <a:pt x="33428" y="35522"/>
                        <a:pt x="34142" y="34808"/>
                        <a:pt x="34910" y="34150"/>
                      </a:cubicBezTo>
                      <a:cubicBezTo>
                        <a:pt x="33922" y="35028"/>
                        <a:pt x="32879" y="35796"/>
                        <a:pt x="31672" y="36455"/>
                      </a:cubicBezTo>
                      <a:cubicBezTo>
                        <a:pt x="32605" y="35961"/>
                        <a:pt x="33538" y="35467"/>
                        <a:pt x="34416" y="34973"/>
                      </a:cubicBezTo>
                      <a:cubicBezTo>
                        <a:pt x="33702" y="35302"/>
                        <a:pt x="32989" y="35687"/>
                        <a:pt x="32220" y="35851"/>
                      </a:cubicBezTo>
                      <a:cubicBezTo>
                        <a:pt x="33263" y="35632"/>
                        <a:pt x="34306" y="35357"/>
                        <a:pt x="35404" y="35138"/>
                      </a:cubicBezTo>
                      <a:cubicBezTo>
                        <a:pt x="33538" y="35522"/>
                        <a:pt x="31672" y="35742"/>
                        <a:pt x="29805" y="35687"/>
                      </a:cubicBezTo>
                      <a:cubicBezTo>
                        <a:pt x="30903" y="35742"/>
                        <a:pt x="31946" y="35796"/>
                        <a:pt x="33044" y="35796"/>
                      </a:cubicBezTo>
                      <a:cubicBezTo>
                        <a:pt x="31562" y="35742"/>
                        <a:pt x="30190" y="35467"/>
                        <a:pt x="28763" y="35028"/>
                      </a:cubicBezTo>
                      <a:cubicBezTo>
                        <a:pt x="29751" y="35357"/>
                        <a:pt x="30739" y="35632"/>
                        <a:pt x="31727" y="35961"/>
                      </a:cubicBezTo>
                      <a:cubicBezTo>
                        <a:pt x="30519" y="35577"/>
                        <a:pt x="29421" y="35028"/>
                        <a:pt x="28323" y="34369"/>
                      </a:cubicBezTo>
                      <a:cubicBezTo>
                        <a:pt x="29202" y="34918"/>
                        <a:pt x="30080" y="35467"/>
                        <a:pt x="30958" y="36016"/>
                      </a:cubicBezTo>
                      <a:cubicBezTo>
                        <a:pt x="29860" y="35302"/>
                        <a:pt x="28927" y="34534"/>
                        <a:pt x="27994" y="33601"/>
                      </a:cubicBezTo>
                      <a:cubicBezTo>
                        <a:pt x="28708" y="34369"/>
                        <a:pt x="29421" y="35083"/>
                        <a:pt x="30080" y="35851"/>
                      </a:cubicBezTo>
                      <a:cubicBezTo>
                        <a:pt x="29147" y="34863"/>
                        <a:pt x="28378" y="33766"/>
                        <a:pt x="27775" y="32613"/>
                      </a:cubicBezTo>
                      <a:cubicBezTo>
                        <a:pt x="28269" y="33546"/>
                        <a:pt x="28763" y="34479"/>
                        <a:pt x="29257" y="35357"/>
                      </a:cubicBezTo>
                      <a:cubicBezTo>
                        <a:pt x="28598" y="34095"/>
                        <a:pt x="28104" y="32778"/>
                        <a:pt x="27775" y="31405"/>
                      </a:cubicBezTo>
                      <a:cubicBezTo>
                        <a:pt x="27994" y="32448"/>
                        <a:pt x="28269" y="33491"/>
                        <a:pt x="28488" y="34589"/>
                      </a:cubicBezTo>
                      <a:cubicBezTo>
                        <a:pt x="28159" y="33107"/>
                        <a:pt x="27994" y="31625"/>
                        <a:pt x="28049" y="30143"/>
                      </a:cubicBezTo>
                      <a:cubicBezTo>
                        <a:pt x="27994" y="31241"/>
                        <a:pt x="27939" y="32284"/>
                        <a:pt x="27939" y="33381"/>
                      </a:cubicBezTo>
                      <a:cubicBezTo>
                        <a:pt x="27994" y="31954"/>
                        <a:pt x="28269" y="30582"/>
                        <a:pt x="28708" y="29210"/>
                      </a:cubicBezTo>
                      <a:cubicBezTo>
                        <a:pt x="28378" y="30198"/>
                        <a:pt x="28104" y="31186"/>
                        <a:pt x="27775" y="32174"/>
                      </a:cubicBezTo>
                      <a:cubicBezTo>
                        <a:pt x="28159" y="30966"/>
                        <a:pt x="28708" y="29814"/>
                        <a:pt x="29421" y="28716"/>
                      </a:cubicBezTo>
                      <a:cubicBezTo>
                        <a:pt x="28872" y="29594"/>
                        <a:pt x="28323" y="30472"/>
                        <a:pt x="27775" y="31351"/>
                      </a:cubicBezTo>
                      <a:cubicBezTo>
                        <a:pt x="28433" y="30308"/>
                        <a:pt x="29257" y="29375"/>
                        <a:pt x="30135" y="28496"/>
                      </a:cubicBezTo>
                      <a:cubicBezTo>
                        <a:pt x="29366" y="29210"/>
                        <a:pt x="28653" y="29923"/>
                        <a:pt x="27884" y="30582"/>
                      </a:cubicBezTo>
                      <a:cubicBezTo>
                        <a:pt x="28927" y="29594"/>
                        <a:pt x="30135" y="28771"/>
                        <a:pt x="31397" y="28112"/>
                      </a:cubicBezTo>
                      <a:cubicBezTo>
                        <a:pt x="30464" y="28606"/>
                        <a:pt x="29531" y="29100"/>
                        <a:pt x="28653" y="29594"/>
                      </a:cubicBezTo>
                      <a:cubicBezTo>
                        <a:pt x="30190" y="28771"/>
                        <a:pt x="31836" y="28222"/>
                        <a:pt x="33483" y="27783"/>
                      </a:cubicBezTo>
                      <a:cubicBezTo>
                        <a:pt x="32440" y="28002"/>
                        <a:pt x="31397" y="28277"/>
                        <a:pt x="30299" y="28496"/>
                      </a:cubicBezTo>
                      <a:cubicBezTo>
                        <a:pt x="30739" y="28387"/>
                        <a:pt x="31233" y="28277"/>
                        <a:pt x="31727" y="28222"/>
                      </a:cubicBezTo>
                      <a:cubicBezTo>
                        <a:pt x="34965" y="27618"/>
                        <a:pt x="37764" y="26465"/>
                        <a:pt x="39905" y="23886"/>
                      </a:cubicBezTo>
                      <a:cubicBezTo>
                        <a:pt x="41826" y="21580"/>
                        <a:pt x="43034" y="18013"/>
                        <a:pt x="42649" y="15049"/>
                      </a:cubicBezTo>
                      <a:cubicBezTo>
                        <a:pt x="42210" y="11975"/>
                        <a:pt x="40893" y="8792"/>
                        <a:pt x="38313" y="6870"/>
                      </a:cubicBezTo>
                      <a:cubicBezTo>
                        <a:pt x="35953" y="5114"/>
                        <a:pt x="32660" y="3687"/>
                        <a:pt x="29531" y="4236"/>
                      </a:cubicBezTo>
                      <a:lnTo>
                        <a:pt x="29531" y="4236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9" name="任意多边形: 形状 208"/>
                <p:cNvSpPr/>
                <p:nvPr/>
              </p:nvSpPr>
              <p:spPr>
                <a:xfrm>
                  <a:off x="12287474" y="-83293"/>
                  <a:ext cx="82332" cy="87821"/>
                </a:xfrm>
                <a:custGeom>
                  <a:avLst/>
                  <a:gdLst>
                    <a:gd name="connsiteX0" fmla="*/ 36391 w 82332"/>
                    <a:gd name="connsiteY0" fmla="*/ 10387 h 87820"/>
                    <a:gd name="connsiteX1" fmla="*/ 17674 w 82332"/>
                    <a:gd name="connsiteY1" fmla="*/ 18785 h 87820"/>
                    <a:gd name="connsiteX2" fmla="*/ 6697 w 82332"/>
                    <a:gd name="connsiteY2" fmla="*/ 34154 h 87820"/>
                    <a:gd name="connsiteX3" fmla="*/ 11143 w 82332"/>
                    <a:gd name="connsiteY3" fmla="*/ 70819 h 87820"/>
                    <a:gd name="connsiteX4" fmla="*/ 52967 w 82332"/>
                    <a:gd name="connsiteY4" fmla="*/ 83827 h 87820"/>
                    <a:gd name="connsiteX5" fmla="*/ 73166 w 82332"/>
                    <a:gd name="connsiteY5" fmla="*/ 67471 h 87820"/>
                    <a:gd name="connsiteX6" fmla="*/ 78655 w 82332"/>
                    <a:gd name="connsiteY6" fmla="*/ 42661 h 87820"/>
                    <a:gd name="connsiteX7" fmla="*/ 71410 w 82332"/>
                    <a:gd name="connsiteY7" fmla="*/ 18346 h 87820"/>
                    <a:gd name="connsiteX8" fmla="*/ 51376 w 82332"/>
                    <a:gd name="connsiteY8" fmla="*/ 4788 h 87820"/>
                    <a:gd name="connsiteX9" fmla="*/ 18662 w 82332"/>
                    <a:gd name="connsiteY9" fmla="*/ 18840 h 87820"/>
                    <a:gd name="connsiteX10" fmla="*/ 16467 w 82332"/>
                    <a:gd name="connsiteY10" fmla="*/ 57536 h 87820"/>
                    <a:gd name="connsiteX11" fmla="*/ 22834 w 82332"/>
                    <a:gd name="connsiteY11" fmla="*/ 65110 h 87820"/>
                    <a:gd name="connsiteX12" fmla="*/ 35678 w 82332"/>
                    <a:gd name="connsiteY12" fmla="*/ 71532 h 87820"/>
                    <a:gd name="connsiteX13" fmla="*/ 58566 w 82332"/>
                    <a:gd name="connsiteY13" fmla="*/ 66592 h 87820"/>
                    <a:gd name="connsiteX14" fmla="*/ 68556 w 82332"/>
                    <a:gd name="connsiteY14" fmla="*/ 44582 h 87820"/>
                    <a:gd name="connsiteX15" fmla="*/ 66909 w 82332"/>
                    <a:gd name="connsiteY15" fmla="*/ 31299 h 87820"/>
                    <a:gd name="connsiteX16" fmla="*/ 67238 w 82332"/>
                    <a:gd name="connsiteY16" fmla="*/ 32836 h 87820"/>
                    <a:gd name="connsiteX17" fmla="*/ 66360 w 82332"/>
                    <a:gd name="connsiteY17" fmla="*/ 29049 h 87820"/>
                    <a:gd name="connsiteX18" fmla="*/ 65647 w 82332"/>
                    <a:gd name="connsiteY18" fmla="*/ 26853 h 87820"/>
                    <a:gd name="connsiteX19" fmla="*/ 60487 w 82332"/>
                    <a:gd name="connsiteY19" fmla="*/ 19224 h 87820"/>
                    <a:gd name="connsiteX20" fmla="*/ 34306 w 82332"/>
                    <a:gd name="connsiteY20" fmla="*/ 23999 h 87820"/>
                    <a:gd name="connsiteX21" fmla="*/ 27829 w 82332"/>
                    <a:gd name="connsiteY21" fmla="*/ 43759 h 87820"/>
                    <a:gd name="connsiteX22" fmla="*/ 27499 w 82332"/>
                    <a:gd name="connsiteY22" fmla="*/ 53419 h 87820"/>
                    <a:gd name="connsiteX23" fmla="*/ 40673 w 82332"/>
                    <a:gd name="connsiteY23" fmla="*/ 64342 h 87820"/>
                    <a:gd name="connsiteX24" fmla="*/ 51595 w 82332"/>
                    <a:gd name="connsiteY24" fmla="*/ 51169 h 87820"/>
                    <a:gd name="connsiteX25" fmla="*/ 51595 w 82332"/>
                    <a:gd name="connsiteY25" fmla="*/ 48589 h 87820"/>
                    <a:gd name="connsiteX26" fmla="*/ 51540 w 82332"/>
                    <a:gd name="connsiteY26" fmla="*/ 49852 h 87820"/>
                    <a:gd name="connsiteX27" fmla="*/ 51650 w 82332"/>
                    <a:gd name="connsiteY27" fmla="*/ 48260 h 87820"/>
                    <a:gd name="connsiteX28" fmla="*/ 52693 w 82332"/>
                    <a:gd name="connsiteY28" fmla="*/ 41509 h 87820"/>
                    <a:gd name="connsiteX29" fmla="*/ 53132 w 82332"/>
                    <a:gd name="connsiteY29" fmla="*/ 39862 h 87820"/>
                    <a:gd name="connsiteX30" fmla="*/ 52748 w 82332"/>
                    <a:gd name="connsiteY30" fmla="*/ 40960 h 87820"/>
                    <a:gd name="connsiteX31" fmla="*/ 53900 w 82332"/>
                    <a:gd name="connsiteY31" fmla="*/ 38215 h 87820"/>
                    <a:gd name="connsiteX32" fmla="*/ 53242 w 82332"/>
                    <a:gd name="connsiteY32" fmla="*/ 39039 h 87820"/>
                    <a:gd name="connsiteX33" fmla="*/ 54120 w 82332"/>
                    <a:gd name="connsiteY33" fmla="*/ 37886 h 87820"/>
                    <a:gd name="connsiteX34" fmla="*/ 53187 w 82332"/>
                    <a:gd name="connsiteY34" fmla="*/ 38709 h 87820"/>
                    <a:gd name="connsiteX35" fmla="*/ 51925 w 82332"/>
                    <a:gd name="connsiteY35" fmla="*/ 39203 h 87820"/>
                    <a:gd name="connsiteX36" fmla="*/ 53187 w 82332"/>
                    <a:gd name="connsiteY36" fmla="*/ 38709 h 87820"/>
                    <a:gd name="connsiteX37" fmla="*/ 44679 w 82332"/>
                    <a:gd name="connsiteY37" fmla="*/ 37447 h 87820"/>
                    <a:gd name="connsiteX38" fmla="*/ 43362 w 82332"/>
                    <a:gd name="connsiteY38" fmla="*/ 36020 h 87820"/>
                    <a:gd name="connsiteX39" fmla="*/ 42813 w 82332"/>
                    <a:gd name="connsiteY39" fmla="*/ 34867 h 87820"/>
                    <a:gd name="connsiteX40" fmla="*/ 43527 w 82332"/>
                    <a:gd name="connsiteY40" fmla="*/ 36678 h 87820"/>
                    <a:gd name="connsiteX41" fmla="*/ 43252 w 82332"/>
                    <a:gd name="connsiteY41" fmla="*/ 35416 h 87820"/>
                    <a:gd name="connsiteX42" fmla="*/ 44295 w 82332"/>
                    <a:gd name="connsiteY42" fmla="*/ 39862 h 87820"/>
                    <a:gd name="connsiteX43" fmla="*/ 44185 w 82332"/>
                    <a:gd name="connsiteY43" fmla="*/ 39368 h 87820"/>
                    <a:gd name="connsiteX44" fmla="*/ 44515 w 82332"/>
                    <a:gd name="connsiteY44" fmla="*/ 42003 h 87820"/>
                    <a:gd name="connsiteX45" fmla="*/ 44625 w 82332"/>
                    <a:gd name="connsiteY45" fmla="*/ 43924 h 87820"/>
                    <a:gd name="connsiteX46" fmla="*/ 44734 w 82332"/>
                    <a:gd name="connsiteY46" fmla="*/ 42551 h 87820"/>
                    <a:gd name="connsiteX47" fmla="*/ 44240 w 82332"/>
                    <a:gd name="connsiteY47" fmla="*/ 46119 h 87820"/>
                    <a:gd name="connsiteX48" fmla="*/ 44570 w 82332"/>
                    <a:gd name="connsiteY48" fmla="*/ 45351 h 87820"/>
                    <a:gd name="connsiteX49" fmla="*/ 43966 w 82332"/>
                    <a:gd name="connsiteY49" fmla="*/ 46888 h 87820"/>
                    <a:gd name="connsiteX50" fmla="*/ 43472 w 82332"/>
                    <a:gd name="connsiteY50" fmla="*/ 47876 h 87820"/>
                    <a:gd name="connsiteX51" fmla="*/ 43691 w 82332"/>
                    <a:gd name="connsiteY51" fmla="*/ 47491 h 87820"/>
                    <a:gd name="connsiteX52" fmla="*/ 42648 w 82332"/>
                    <a:gd name="connsiteY52" fmla="*/ 48644 h 87820"/>
                    <a:gd name="connsiteX53" fmla="*/ 43362 w 82332"/>
                    <a:gd name="connsiteY53" fmla="*/ 47876 h 87820"/>
                    <a:gd name="connsiteX54" fmla="*/ 42100 w 82332"/>
                    <a:gd name="connsiteY54" fmla="*/ 48699 h 87820"/>
                    <a:gd name="connsiteX55" fmla="*/ 43472 w 82332"/>
                    <a:gd name="connsiteY55" fmla="*/ 47876 h 87820"/>
                    <a:gd name="connsiteX56" fmla="*/ 41990 w 82332"/>
                    <a:gd name="connsiteY56" fmla="*/ 48370 h 87820"/>
                    <a:gd name="connsiteX57" fmla="*/ 42978 w 82332"/>
                    <a:gd name="connsiteY57" fmla="*/ 48040 h 87820"/>
                    <a:gd name="connsiteX58" fmla="*/ 41221 w 82332"/>
                    <a:gd name="connsiteY58" fmla="*/ 48095 h 87820"/>
                    <a:gd name="connsiteX59" fmla="*/ 42594 w 82332"/>
                    <a:gd name="connsiteY59" fmla="*/ 48095 h 87820"/>
                    <a:gd name="connsiteX60" fmla="*/ 41331 w 82332"/>
                    <a:gd name="connsiteY60" fmla="*/ 47876 h 87820"/>
                    <a:gd name="connsiteX61" fmla="*/ 40014 w 82332"/>
                    <a:gd name="connsiteY61" fmla="*/ 47601 h 87820"/>
                    <a:gd name="connsiteX62" fmla="*/ 40233 w 82332"/>
                    <a:gd name="connsiteY62" fmla="*/ 47656 h 87820"/>
                    <a:gd name="connsiteX63" fmla="*/ 40398 w 82332"/>
                    <a:gd name="connsiteY63" fmla="*/ 48040 h 87820"/>
                    <a:gd name="connsiteX64" fmla="*/ 39026 w 82332"/>
                    <a:gd name="connsiteY64" fmla="*/ 46943 h 87820"/>
                    <a:gd name="connsiteX65" fmla="*/ 37764 w 82332"/>
                    <a:gd name="connsiteY65" fmla="*/ 45790 h 87820"/>
                    <a:gd name="connsiteX66" fmla="*/ 38587 w 82332"/>
                    <a:gd name="connsiteY66" fmla="*/ 46668 h 87820"/>
                    <a:gd name="connsiteX67" fmla="*/ 36611 w 82332"/>
                    <a:gd name="connsiteY67" fmla="*/ 43979 h 87820"/>
                    <a:gd name="connsiteX68" fmla="*/ 37160 w 82332"/>
                    <a:gd name="connsiteY68" fmla="*/ 44967 h 87820"/>
                    <a:gd name="connsiteX69" fmla="*/ 36556 w 82332"/>
                    <a:gd name="connsiteY69" fmla="*/ 43594 h 87820"/>
                    <a:gd name="connsiteX70" fmla="*/ 35787 w 82332"/>
                    <a:gd name="connsiteY70" fmla="*/ 41289 h 87820"/>
                    <a:gd name="connsiteX71" fmla="*/ 36117 w 82332"/>
                    <a:gd name="connsiteY71" fmla="*/ 42551 h 87820"/>
                    <a:gd name="connsiteX72" fmla="*/ 35952 w 82332"/>
                    <a:gd name="connsiteY72" fmla="*/ 41124 h 87820"/>
                    <a:gd name="connsiteX73" fmla="*/ 35842 w 82332"/>
                    <a:gd name="connsiteY73" fmla="*/ 39697 h 87820"/>
                    <a:gd name="connsiteX74" fmla="*/ 35733 w 82332"/>
                    <a:gd name="connsiteY74" fmla="*/ 40795 h 87820"/>
                    <a:gd name="connsiteX75" fmla="*/ 36721 w 82332"/>
                    <a:gd name="connsiteY75" fmla="*/ 35416 h 87820"/>
                    <a:gd name="connsiteX76" fmla="*/ 36391 w 82332"/>
                    <a:gd name="connsiteY76" fmla="*/ 36569 h 87820"/>
                    <a:gd name="connsiteX77" fmla="*/ 36775 w 82332"/>
                    <a:gd name="connsiteY77" fmla="*/ 35690 h 87820"/>
                    <a:gd name="connsiteX78" fmla="*/ 38257 w 82332"/>
                    <a:gd name="connsiteY78" fmla="*/ 32672 h 87820"/>
                    <a:gd name="connsiteX79" fmla="*/ 37599 w 82332"/>
                    <a:gd name="connsiteY79" fmla="*/ 33660 h 87820"/>
                    <a:gd name="connsiteX80" fmla="*/ 38422 w 82332"/>
                    <a:gd name="connsiteY80" fmla="*/ 32507 h 87820"/>
                    <a:gd name="connsiteX81" fmla="*/ 39959 w 82332"/>
                    <a:gd name="connsiteY81" fmla="*/ 30696 h 87820"/>
                    <a:gd name="connsiteX82" fmla="*/ 40947 w 82332"/>
                    <a:gd name="connsiteY82" fmla="*/ 29708 h 87820"/>
                    <a:gd name="connsiteX83" fmla="*/ 40069 w 82332"/>
                    <a:gd name="connsiteY83" fmla="*/ 30586 h 87820"/>
                    <a:gd name="connsiteX84" fmla="*/ 42319 w 82332"/>
                    <a:gd name="connsiteY84" fmla="*/ 28939 h 87820"/>
                    <a:gd name="connsiteX85" fmla="*/ 41167 w 82332"/>
                    <a:gd name="connsiteY85" fmla="*/ 29488 h 87820"/>
                    <a:gd name="connsiteX86" fmla="*/ 42429 w 82332"/>
                    <a:gd name="connsiteY86" fmla="*/ 28884 h 87820"/>
                    <a:gd name="connsiteX87" fmla="*/ 45009 w 82332"/>
                    <a:gd name="connsiteY87" fmla="*/ 27951 h 87820"/>
                    <a:gd name="connsiteX88" fmla="*/ 43197 w 82332"/>
                    <a:gd name="connsiteY88" fmla="*/ 28390 h 87820"/>
                    <a:gd name="connsiteX89" fmla="*/ 44570 w 82332"/>
                    <a:gd name="connsiteY89" fmla="*/ 28171 h 87820"/>
                    <a:gd name="connsiteX90" fmla="*/ 45942 w 82332"/>
                    <a:gd name="connsiteY90" fmla="*/ 28061 h 87820"/>
                    <a:gd name="connsiteX91" fmla="*/ 45064 w 82332"/>
                    <a:gd name="connsiteY91" fmla="*/ 28006 h 87820"/>
                    <a:gd name="connsiteX92" fmla="*/ 47698 w 82332"/>
                    <a:gd name="connsiteY92" fmla="*/ 28500 h 87820"/>
                    <a:gd name="connsiteX93" fmla="*/ 46436 w 82332"/>
                    <a:gd name="connsiteY93" fmla="*/ 28061 h 87820"/>
                    <a:gd name="connsiteX94" fmla="*/ 47918 w 82332"/>
                    <a:gd name="connsiteY94" fmla="*/ 28665 h 87820"/>
                    <a:gd name="connsiteX95" fmla="*/ 49400 w 82332"/>
                    <a:gd name="connsiteY95" fmla="*/ 29378 h 87820"/>
                    <a:gd name="connsiteX96" fmla="*/ 48741 w 82332"/>
                    <a:gd name="connsiteY96" fmla="*/ 28939 h 87820"/>
                    <a:gd name="connsiteX97" fmla="*/ 50223 w 82332"/>
                    <a:gd name="connsiteY97" fmla="*/ 29982 h 87820"/>
                    <a:gd name="connsiteX98" fmla="*/ 50003 w 82332"/>
                    <a:gd name="connsiteY98" fmla="*/ 29598 h 87820"/>
                    <a:gd name="connsiteX99" fmla="*/ 52364 w 82332"/>
                    <a:gd name="connsiteY99" fmla="*/ 33111 h 87820"/>
                    <a:gd name="connsiteX100" fmla="*/ 51540 w 82332"/>
                    <a:gd name="connsiteY100" fmla="*/ 31574 h 87820"/>
                    <a:gd name="connsiteX101" fmla="*/ 52144 w 82332"/>
                    <a:gd name="connsiteY101" fmla="*/ 32836 h 87820"/>
                    <a:gd name="connsiteX102" fmla="*/ 52967 w 82332"/>
                    <a:gd name="connsiteY102" fmla="*/ 34812 h 87820"/>
                    <a:gd name="connsiteX103" fmla="*/ 54065 w 82332"/>
                    <a:gd name="connsiteY103" fmla="*/ 38270 h 87820"/>
                    <a:gd name="connsiteX104" fmla="*/ 53681 w 82332"/>
                    <a:gd name="connsiteY104" fmla="*/ 36514 h 87820"/>
                    <a:gd name="connsiteX105" fmla="*/ 53955 w 82332"/>
                    <a:gd name="connsiteY105" fmla="*/ 37941 h 87820"/>
                    <a:gd name="connsiteX106" fmla="*/ 54395 w 82332"/>
                    <a:gd name="connsiteY106" fmla="*/ 40850 h 87820"/>
                    <a:gd name="connsiteX107" fmla="*/ 54614 w 82332"/>
                    <a:gd name="connsiteY107" fmla="*/ 44527 h 87820"/>
                    <a:gd name="connsiteX108" fmla="*/ 54669 w 82332"/>
                    <a:gd name="connsiteY108" fmla="*/ 44253 h 87820"/>
                    <a:gd name="connsiteX109" fmla="*/ 54504 w 82332"/>
                    <a:gd name="connsiteY109" fmla="*/ 46449 h 87820"/>
                    <a:gd name="connsiteX110" fmla="*/ 53791 w 82332"/>
                    <a:gd name="connsiteY110" fmla="*/ 50785 h 87820"/>
                    <a:gd name="connsiteX111" fmla="*/ 53461 w 82332"/>
                    <a:gd name="connsiteY111" fmla="*/ 52157 h 87820"/>
                    <a:gd name="connsiteX112" fmla="*/ 53077 w 82332"/>
                    <a:gd name="connsiteY112" fmla="*/ 53529 h 87820"/>
                    <a:gd name="connsiteX113" fmla="*/ 53352 w 82332"/>
                    <a:gd name="connsiteY113" fmla="*/ 52541 h 87820"/>
                    <a:gd name="connsiteX114" fmla="*/ 51650 w 82332"/>
                    <a:gd name="connsiteY114" fmla="*/ 56274 h 87820"/>
                    <a:gd name="connsiteX115" fmla="*/ 51760 w 82332"/>
                    <a:gd name="connsiteY115" fmla="*/ 55889 h 87820"/>
                    <a:gd name="connsiteX116" fmla="*/ 50882 w 82332"/>
                    <a:gd name="connsiteY116" fmla="*/ 56932 h 87820"/>
                    <a:gd name="connsiteX117" fmla="*/ 49509 w 82332"/>
                    <a:gd name="connsiteY117" fmla="*/ 58414 h 87820"/>
                    <a:gd name="connsiteX118" fmla="*/ 49729 w 82332"/>
                    <a:gd name="connsiteY118" fmla="*/ 58085 h 87820"/>
                    <a:gd name="connsiteX119" fmla="*/ 48082 w 82332"/>
                    <a:gd name="connsiteY119" fmla="*/ 59237 h 87820"/>
                    <a:gd name="connsiteX120" fmla="*/ 47918 w 82332"/>
                    <a:gd name="connsiteY120" fmla="*/ 59402 h 87820"/>
                    <a:gd name="connsiteX121" fmla="*/ 44789 w 82332"/>
                    <a:gd name="connsiteY121" fmla="*/ 60665 h 87820"/>
                    <a:gd name="connsiteX122" fmla="*/ 42868 w 82332"/>
                    <a:gd name="connsiteY122" fmla="*/ 61268 h 87820"/>
                    <a:gd name="connsiteX123" fmla="*/ 43362 w 82332"/>
                    <a:gd name="connsiteY123" fmla="*/ 61104 h 87820"/>
                    <a:gd name="connsiteX124" fmla="*/ 39684 w 82332"/>
                    <a:gd name="connsiteY124" fmla="*/ 61378 h 87820"/>
                    <a:gd name="connsiteX125" fmla="*/ 40563 w 82332"/>
                    <a:gd name="connsiteY125" fmla="*/ 61378 h 87820"/>
                    <a:gd name="connsiteX126" fmla="*/ 37873 w 82332"/>
                    <a:gd name="connsiteY126" fmla="*/ 60994 h 87820"/>
                    <a:gd name="connsiteX127" fmla="*/ 38367 w 82332"/>
                    <a:gd name="connsiteY127" fmla="*/ 61213 h 87820"/>
                    <a:gd name="connsiteX128" fmla="*/ 36775 w 82332"/>
                    <a:gd name="connsiteY128" fmla="*/ 60610 h 87820"/>
                    <a:gd name="connsiteX129" fmla="*/ 34251 w 82332"/>
                    <a:gd name="connsiteY129" fmla="*/ 59402 h 87820"/>
                    <a:gd name="connsiteX130" fmla="*/ 35019 w 82332"/>
                    <a:gd name="connsiteY130" fmla="*/ 59951 h 87820"/>
                    <a:gd name="connsiteX131" fmla="*/ 33757 w 82332"/>
                    <a:gd name="connsiteY131" fmla="*/ 59018 h 87820"/>
                    <a:gd name="connsiteX132" fmla="*/ 31232 w 82332"/>
                    <a:gd name="connsiteY132" fmla="*/ 56822 h 87820"/>
                    <a:gd name="connsiteX133" fmla="*/ 32165 w 82332"/>
                    <a:gd name="connsiteY133" fmla="*/ 57810 h 87820"/>
                    <a:gd name="connsiteX134" fmla="*/ 30957 w 82332"/>
                    <a:gd name="connsiteY134" fmla="*/ 56274 h 87820"/>
                    <a:gd name="connsiteX135" fmla="*/ 30134 w 82332"/>
                    <a:gd name="connsiteY135" fmla="*/ 55066 h 87820"/>
                    <a:gd name="connsiteX136" fmla="*/ 30408 w 82332"/>
                    <a:gd name="connsiteY136" fmla="*/ 55725 h 87820"/>
                    <a:gd name="connsiteX137" fmla="*/ 29256 w 82332"/>
                    <a:gd name="connsiteY137" fmla="*/ 53090 h 87820"/>
                    <a:gd name="connsiteX138" fmla="*/ 28762 w 82332"/>
                    <a:gd name="connsiteY138" fmla="*/ 51718 h 87820"/>
                    <a:gd name="connsiteX139" fmla="*/ 28872 w 82332"/>
                    <a:gd name="connsiteY139" fmla="*/ 52541 h 87820"/>
                    <a:gd name="connsiteX140" fmla="*/ 28268 w 82332"/>
                    <a:gd name="connsiteY140" fmla="*/ 46339 h 87820"/>
                    <a:gd name="connsiteX141" fmla="*/ 28213 w 82332"/>
                    <a:gd name="connsiteY141" fmla="*/ 47656 h 87820"/>
                    <a:gd name="connsiteX142" fmla="*/ 28378 w 82332"/>
                    <a:gd name="connsiteY142" fmla="*/ 46229 h 87820"/>
                    <a:gd name="connsiteX143" fmla="*/ 29036 w 82332"/>
                    <a:gd name="connsiteY143" fmla="*/ 42936 h 87820"/>
                    <a:gd name="connsiteX144" fmla="*/ 28652 w 82332"/>
                    <a:gd name="connsiteY144" fmla="*/ 44088 h 87820"/>
                    <a:gd name="connsiteX145" fmla="*/ 29366 w 82332"/>
                    <a:gd name="connsiteY145" fmla="*/ 42277 h 87820"/>
                    <a:gd name="connsiteX146" fmla="*/ 30628 w 82332"/>
                    <a:gd name="connsiteY146" fmla="*/ 39697 h 87820"/>
                    <a:gd name="connsiteX147" fmla="*/ 29969 w 82332"/>
                    <a:gd name="connsiteY147" fmla="*/ 40630 h 87820"/>
                    <a:gd name="connsiteX148" fmla="*/ 31122 w 82332"/>
                    <a:gd name="connsiteY148" fmla="*/ 39039 h 87820"/>
                    <a:gd name="connsiteX149" fmla="*/ 33043 w 82332"/>
                    <a:gd name="connsiteY149" fmla="*/ 36843 h 87820"/>
                    <a:gd name="connsiteX150" fmla="*/ 32220 w 82332"/>
                    <a:gd name="connsiteY150" fmla="*/ 37612 h 87820"/>
                    <a:gd name="connsiteX151" fmla="*/ 33812 w 82332"/>
                    <a:gd name="connsiteY151" fmla="*/ 36349 h 87820"/>
                    <a:gd name="connsiteX152" fmla="*/ 36391 w 82332"/>
                    <a:gd name="connsiteY152" fmla="*/ 34702 h 87820"/>
                    <a:gd name="connsiteX153" fmla="*/ 37489 w 82332"/>
                    <a:gd name="connsiteY153" fmla="*/ 34428 h 87820"/>
                    <a:gd name="connsiteX154" fmla="*/ 39081 w 82332"/>
                    <a:gd name="connsiteY154" fmla="*/ 33934 h 87820"/>
                    <a:gd name="connsiteX155" fmla="*/ 38697 w 82332"/>
                    <a:gd name="connsiteY155" fmla="*/ 33989 h 87820"/>
                    <a:gd name="connsiteX156" fmla="*/ 46875 w 82332"/>
                    <a:gd name="connsiteY156" fmla="*/ 29653 h 87820"/>
                    <a:gd name="connsiteX157" fmla="*/ 49619 w 82332"/>
                    <a:gd name="connsiteY157" fmla="*/ 20816 h 87820"/>
                    <a:gd name="connsiteX158" fmla="*/ 36391 w 82332"/>
                    <a:gd name="connsiteY158" fmla="*/ 10387 h 87820"/>
                    <a:gd name="connsiteX159" fmla="*/ 36391 w 82332"/>
                    <a:gd name="connsiteY159" fmla="*/ 10387 h 87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82332" h="87820">
                      <a:moveTo>
                        <a:pt x="36391" y="10387"/>
                      </a:moveTo>
                      <a:cubicBezTo>
                        <a:pt x="29585" y="11704"/>
                        <a:pt x="22944" y="14119"/>
                        <a:pt x="17674" y="18785"/>
                      </a:cubicBezTo>
                      <a:cubicBezTo>
                        <a:pt x="12899" y="23011"/>
                        <a:pt x="8892" y="28116"/>
                        <a:pt x="6697" y="34154"/>
                      </a:cubicBezTo>
                      <a:cubicBezTo>
                        <a:pt x="2306" y="46284"/>
                        <a:pt x="3349" y="60225"/>
                        <a:pt x="11143" y="70819"/>
                      </a:cubicBezTo>
                      <a:cubicBezTo>
                        <a:pt x="20748" y="83882"/>
                        <a:pt x="37654" y="88822"/>
                        <a:pt x="52967" y="83827"/>
                      </a:cubicBezTo>
                      <a:cubicBezTo>
                        <a:pt x="61530" y="81028"/>
                        <a:pt x="68446" y="75045"/>
                        <a:pt x="73166" y="67471"/>
                      </a:cubicBezTo>
                      <a:cubicBezTo>
                        <a:pt x="77612" y="60335"/>
                        <a:pt x="78765" y="50949"/>
                        <a:pt x="78655" y="42661"/>
                      </a:cubicBezTo>
                      <a:cubicBezTo>
                        <a:pt x="78490" y="34099"/>
                        <a:pt x="75911" y="25646"/>
                        <a:pt x="71410" y="18346"/>
                      </a:cubicBezTo>
                      <a:cubicBezTo>
                        <a:pt x="67019" y="11210"/>
                        <a:pt x="59444" y="6655"/>
                        <a:pt x="51376" y="4788"/>
                      </a:cubicBezTo>
                      <a:cubicBezTo>
                        <a:pt x="38916" y="1934"/>
                        <a:pt x="25578" y="8466"/>
                        <a:pt x="18662" y="18840"/>
                      </a:cubicBezTo>
                      <a:cubicBezTo>
                        <a:pt x="10759" y="30586"/>
                        <a:pt x="9167" y="45021"/>
                        <a:pt x="16467" y="57536"/>
                      </a:cubicBezTo>
                      <a:cubicBezTo>
                        <a:pt x="18113" y="60390"/>
                        <a:pt x="20419" y="62915"/>
                        <a:pt x="22834" y="65110"/>
                      </a:cubicBezTo>
                      <a:cubicBezTo>
                        <a:pt x="26511" y="68459"/>
                        <a:pt x="30848" y="70270"/>
                        <a:pt x="35678" y="71532"/>
                      </a:cubicBezTo>
                      <a:cubicBezTo>
                        <a:pt x="43362" y="73508"/>
                        <a:pt x="52583" y="71917"/>
                        <a:pt x="58566" y="66592"/>
                      </a:cubicBezTo>
                      <a:cubicBezTo>
                        <a:pt x="65043" y="60774"/>
                        <a:pt x="68171" y="53200"/>
                        <a:pt x="68556" y="44582"/>
                      </a:cubicBezTo>
                      <a:cubicBezTo>
                        <a:pt x="68720" y="40082"/>
                        <a:pt x="68281" y="35636"/>
                        <a:pt x="66909" y="31299"/>
                      </a:cubicBezTo>
                      <a:cubicBezTo>
                        <a:pt x="66854" y="31080"/>
                        <a:pt x="67568" y="34154"/>
                        <a:pt x="67238" y="32836"/>
                      </a:cubicBezTo>
                      <a:cubicBezTo>
                        <a:pt x="66964" y="31574"/>
                        <a:pt x="66689" y="30311"/>
                        <a:pt x="66360" y="29049"/>
                      </a:cubicBezTo>
                      <a:cubicBezTo>
                        <a:pt x="66141" y="28335"/>
                        <a:pt x="65976" y="27567"/>
                        <a:pt x="65647" y="26853"/>
                      </a:cubicBezTo>
                      <a:cubicBezTo>
                        <a:pt x="64439" y="23944"/>
                        <a:pt x="62792" y="21365"/>
                        <a:pt x="60487" y="19224"/>
                      </a:cubicBezTo>
                      <a:cubicBezTo>
                        <a:pt x="52419" y="11704"/>
                        <a:pt x="39904" y="15547"/>
                        <a:pt x="34306" y="23999"/>
                      </a:cubicBezTo>
                      <a:cubicBezTo>
                        <a:pt x="30408" y="29872"/>
                        <a:pt x="28432" y="36733"/>
                        <a:pt x="27829" y="43759"/>
                      </a:cubicBezTo>
                      <a:cubicBezTo>
                        <a:pt x="27554" y="46943"/>
                        <a:pt x="27390" y="50236"/>
                        <a:pt x="27499" y="53419"/>
                      </a:cubicBezTo>
                      <a:cubicBezTo>
                        <a:pt x="27664" y="59731"/>
                        <a:pt x="34470" y="65165"/>
                        <a:pt x="40673" y="64342"/>
                      </a:cubicBezTo>
                      <a:cubicBezTo>
                        <a:pt x="47534" y="63409"/>
                        <a:pt x="51760" y="57975"/>
                        <a:pt x="51595" y="51169"/>
                      </a:cubicBezTo>
                      <a:cubicBezTo>
                        <a:pt x="51595" y="50291"/>
                        <a:pt x="51595" y="49467"/>
                        <a:pt x="51595" y="48589"/>
                      </a:cubicBezTo>
                      <a:cubicBezTo>
                        <a:pt x="51595" y="46503"/>
                        <a:pt x="51376" y="51992"/>
                        <a:pt x="51540" y="49852"/>
                      </a:cubicBezTo>
                      <a:cubicBezTo>
                        <a:pt x="51595" y="49303"/>
                        <a:pt x="51595" y="48809"/>
                        <a:pt x="51650" y="48260"/>
                      </a:cubicBezTo>
                      <a:cubicBezTo>
                        <a:pt x="51870" y="46009"/>
                        <a:pt x="52144" y="43759"/>
                        <a:pt x="52693" y="41509"/>
                      </a:cubicBezTo>
                      <a:cubicBezTo>
                        <a:pt x="52803" y="40960"/>
                        <a:pt x="52967" y="40411"/>
                        <a:pt x="53132" y="39862"/>
                      </a:cubicBezTo>
                      <a:cubicBezTo>
                        <a:pt x="53626" y="37776"/>
                        <a:pt x="52199" y="42332"/>
                        <a:pt x="52748" y="40960"/>
                      </a:cubicBezTo>
                      <a:cubicBezTo>
                        <a:pt x="53132" y="40027"/>
                        <a:pt x="53461" y="39094"/>
                        <a:pt x="53900" y="38215"/>
                      </a:cubicBezTo>
                      <a:cubicBezTo>
                        <a:pt x="54669" y="36733"/>
                        <a:pt x="54998" y="37557"/>
                        <a:pt x="53242" y="39039"/>
                      </a:cubicBezTo>
                      <a:cubicBezTo>
                        <a:pt x="53571" y="38764"/>
                        <a:pt x="53900" y="38215"/>
                        <a:pt x="54120" y="37886"/>
                      </a:cubicBezTo>
                      <a:cubicBezTo>
                        <a:pt x="54724" y="37063"/>
                        <a:pt x="56316" y="36184"/>
                        <a:pt x="53187" y="38709"/>
                      </a:cubicBezTo>
                      <a:cubicBezTo>
                        <a:pt x="54449" y="37666"/>
                        <a:pt x="54175" y="39039"/>
                        <a:pt x="51925" y="39203"/>
                      </a:cubicBezTo>
                      <a:cubicBezTo>
                        <a:pt x="52144" y="39203"/>
                        <a:pt x="53022" y="38874"/>
                        <a:pt x="53187" y="38709"/>
                      </a:cubicBezTo>
                      <a:cubicBezTo>
                        <a:pt x="50827" y="40301"/>
                        <a:pt x="46710" y="39094"/>
                        <a:pt x="44679" y="37447"/>
                      </a:cubicBezTo>
                      <a:cubicBezTo>
                        <a:pt x="44240" y="36953"/>
                        <a:pt x="43801" y="36514"/>
                        <a:pt x="43362" y="36020"/>
                      </a:cubicBezTo>
                      <a:cubicBezTo>
                        <a:pt x="44076" y="37063"/>
                        <a:pt x="43856" y="36624"/>
                        <a:pt x="42813" y="34867"/>
                      </a:cubicBezTo>
                      <a:cubicBezTo>
                        <a:pt x="42868" y="35361"/>
                        <a:pt x="43307" y="36184"/>
                        <a:pt x="43527" y="36678"/>
                      </a:cubicBezTo>
                      <a:cubicBezTo>
                        <a:pt x="43801" y="37392"/>
                        <a:pt x="44185" y="39148"/>
                        <a:pt x="43252" y="35416"/>
                      </a:cubicBezTo>
                      <a:cubicBezTo>
                        <a:pt x="43636" y="36898"/>
                        <a:pt x="43911" y="38380"/>
                        <a:pt x="44295" y="39862"/>
                      </a:cubicBezTo>
                      <a:cubicBezTo>
                        <a:pt x="44954" y="42332"/>
                        <a:pt x="43856" y="36898"/>
                        <a:pt x="44185" y="39368"/>
                      </a:cubicBezTo>
                      <a:cubicBezTo>
                        <a:pt x="44295" y="40246"/>
                        <a:pt x="44460" y="41124"/>
                        <a:pt x="44515" y="42003"/>
                      </a:cubicBezTo>
                      <a:cubicBezTo>
                        <a:pt x="44570" y="42661"/>
                        <a:pt x="44570" y="43265"/>
                        <a:pt x="44625" y="43924"/>
                      </a:cubicBezTo>
                      <a:cubicBezTo>
                        <a:pt x="44679" y="44912"/>
                        <a:pt x="44185" y="45625"/>
                        <a:pt x="44734" y="42551"/>
                      </a:cubicBezTo>
                      <a:cubicBezTo>
                        <a:pt x="44515" y="43759"/>
                        <a:pt x="44515" y="44967"/>
                        <a:pt x="44240" y="46119"/>
                      </a:cubicBezTo>
                      <a:cubicBezTo>
                        <a:pt x="43966" y="47327"/>
                        <a:pt x="43142" y="48315"/>
                        <a:pt x="44570" y="45351"/>
                      </a:cubicBezTo>
                      <a:cubicBezTo>
                        <a:pt x="44350" y="45845"/>
                        <a:pt x="44185" y="46394"/>
                        <a:pt x="43966" y="46888"/>
                      </a:cubicBezTo>
                      <a:cubicBezTo>
                        <a:pt x="43801" y="47217"/>
                        <a:pt x="43636" y="47546"/>
                        <a:pt x="43472" y="47876"/>
                      </a:cubicBezTo>
                      <a:cubicBezTo>
                        <a:pt x="42648" y="49687"/>
                        <a:pt x="45448" y="45186"/>
                        <a:pt x="43691" y="47491"/>
                      </a:cubicBezTo>
                      <a:cubicBezTo>
                        <a:pt x="43362" y="47876"/>
                        <a:pt x="42978" y="48260"/>
                        <a:pt x="42648" y="48644"/>
                      </a:cubicBezTo>
                      <a:cubicBezTo>
                        <a:pt x="44350" y="46284"/>
                        <a:pt x="44460" y="47052"/>
                        <a:pt x="43362" y="47876"/>
                      </a:cubicBezTo>
                      <a:cubicBezTo>
                        <a:pt x="42923" y="48205"/>
                        <a:pt x="42484" y="48425"/>
                        <a:pt x="42100" y="48699"/>
                      </a:cubicBezTo>
                      <a:cubicBezTo>
                        <a:pt x="44844" y="46668"/>
                        <a:pt x="44350" y="47601"/>
                        <a:pt x="43472" y="47876"/>
                      </a:cubicBezTo>
                      <a:cubicBezTo>
                        <a:pt x="42978" y="48040"/>
                        <a:pt x="42429" y="48205"/>
                        <a:pt x="41990" y="48370"/>
                      </a:cubicBezTo>
                      <a:cubicBezTo>
                        <a:pt x="44899" y="47107"/>
                        <a:pt x="44405" y="47876"/>
                        <a:pt x="42978" y="48040"/>
                      </a:cubicBezTo>
                      <a:cubicBezTo>
                        <a:pt x="42429" y="48095"/>
                        <a:pt x="41825" y="48040"/>
                        <a:pt x="41221" y="48095"/>
                      </a:cubicBezTo>
                      <a:cubicBezTo>
                        <a:pt x="43472" y="48205"/>
                        <a:pt x="43911" y="48205"/>
                        <a:pt x="42594" y="48095"/>
                      </a:cubicBezTo>
                      <a:cubicBezTo>
                        <a:pt x="42155" y="48040"/>
                        <a:pt x="41715" y="47985"/>
                        <a:pt x="41331" y="47876"/>
                      </a:cubicBezTo>
                      <a:cubicBezTo>
                        <a:pt x="40892" y="47766"/>
                        <a:pt x="40453" y="47656"/>
                        <a:pt x="40014" y="47601"/>
                      </a:cubicBezTo>
                      <a:cubicBezTo>
                        <a:pt x="37654" y="47162"/>
                        <a:pt x="42374" y="48973"/>
                        <a:pt x="40233" y="47656"/>
                      </a:cubicBezTo>
                      <a:cubicBezTo>
                        <a:pt x="37928" y="46229"/>
                        <a:pt x="42264" y="49412"/>
                        <a:pt x="40398" y="48040"/>
                      </a:cubicBezTo>
                      <a:cubicBezTo>
                        <a:pt x="39959" y="47711"/>
                        <a:pt x="39465" y="47327"/>
                        <a:pt x="39026" y="46943"/>
                      </a:cubicBezTo>
                      <a:cubicBezTo>
                        <a:pt x="38587" y="46558"/>
                        <a:pt x="38203" y="46174"/>
                        <a:pt x="37764" y="45790"/>
                      </a:cubicBezTo>
                      <a:cubicBezTo>
                        <a:pt x="36227" y="44363"/>
                        <a:pt x="39410" y="47876"/>
                        <a:pt x="38587" y="46668"/>
                      </a:cubicBezTo>
                      <a:cubicBezTo>
                        <a:pt x="37928" y="45735"/>
                        <a:pt x="37215" y="44912"/>
                        <a:pt x="36611" y="43979"/>
                      </a:cubicBezTo>
                      <a:cubicBezTo>
                        <a:pt x="35458" y="42222"/>
                        <a:pt x="37873" y="46888"/>
                        <a:pt x="37160" y="44967"/>
                      </a:cubicBezTo>
                      <a:cubicBezTo>
                        <a:pt x="36995" y="44527"/>
                        <a:pt x="36775" y="44088"/>
                        <a:pt x="36556" y="43594"/>
                      </a:cubicBezTo>
                      <a:cubicBezTo>
                        <a:pt x="36281" y="42826"/>
                        <a:pt x="36117" y="42057"/>
                        <a:pt x="35787" y="41289"/>
                      </a:cubicBezTo>
                      <a:cubicBezTo>
                        <a:pt x="37105" y="44637"/>
                        <a:pt x="36281" y="43814"/>
                        <a:pt x="36117" y="42551"/>
                      </a:cubicBezTo>
                      <a:cubicBezTo>
                        <a:pt x="36062" y="42057"/>
                        <a:pt x="36007" y="41618"/>
                        <a:pt x="35952" y="41124"/>
                      </a:cubicBezTo>
                      <a:cubicBezTo>
                        <a:pt x="35897" y="40630"/>
                        <a:pt x="35897" y="40191"/>
                        <a:pt x="35842" y="39697"/>
                      </a:cubicBezTo>
                      <a:cubicBezTo>
                        <a:pt x="35678" y="37063"/>
                        <a:pt x="35623" y="41783"/>
                        <a:pt x="35733" y="40795"/>
                      </a:cubicBezTo>
                      <a:cubicBezTo>
                        <a:pt x="35952" y="38984"/>
                        <a:pt x="36446" y="37227"/>
                        <a:pt x="36721" y="35416"/>
                      </a:cubicBezTo>
                      <a:cubicBezTo>
                        <a:pt x="36227" y="38764"/>
                        <a:pt x="35897" y="37721"/>
                        <a:pt x="36391" y="36569"/>
                      </a:cubicBezTo>
                      <a:cubicBezTo>
                        <a:pt x="36501" y="36294"/>
                        <a:pt x="36611" y="35965"/>
                        <a:pt x="36775" y="35690"/>
                      </a:cubicBezTo>
                      <a:cubicBezTo>
                        <a:pt x="37215" y="34648"/>
                        <a:pt x="37764" y="33715"/>
                        <a:pt x="38257" y="32672"/>
                      </a:cubicBezTo>
                      <a:cubicBezTo>
                        <a:pt x="39190" y="30860"/>
                        <a:pt x="36391" y="35251"/>
                        <a:pt x="37599" y="33660"/>
                      </a:cubicBezTo>
                      <a:cubicBezTo>
                        <a:pt x="37873" y="33275"/>
                        <a:pt x="38148" y="32891"/>
                        <a:pt x="38422" y="32507"/>
                      </a:cubicBezTo>
                      <a:cubicBezTo>
                        <a:pt x="38916" y="31903"/>
                        <a:pt x="39410" y="31299"/>
                        <a:pt x="39959" y="30696"/>
                      </a:cubicBezTo>
                      <a:cubicBezTo>
                        <a:pt x="40288" y="30366"/>
                        <a:pt x="40673" y="30037"/>
                        <a:pt x="40947" y="29708"/>
                      </a:cubicBezTo>
                      <a:cubicBezTo>
                        <a:pt x="38916" y="32342"/>
                        <a:pt x="39081" y="31299"/>
                        <a:pt x="40069" y="30586"/>
                      </a:cubicBezTo>
                      <a:cubicBezTo>
                        <a:pt x="40837" y="30037"/>
                        <a:pt x="41551" y="29488"/>
                        <a:pt x="42319" y="28939"/>
                      </a:cubicBezTo>
                      <a:cubicBezTo>
                        <a:pt x="43307" y="28226"/>
                        <a:pt x="44405" y="28335"/>
                        <a:pt x="41167" y="29488"/>
                      </a:cubicBezTo>
                      <a:cubicBezTo>
                        <a:pt x="41606" y="29323"/>
                        <a:pt x="41990" y="29104"/>
                        <a:pt x="42429" y="28884"/>
                      </a:cubicBezTo>
                      <a:cubicBezTo>
                        <a:pt x="43252" y="28500"/>
                        <a:pt x="44130" y="28281"/>
                        <a:pt x="45009" y="27951"/>
                      </a:cubicBezTo>
                      <a:cubicBezTo>
                        <a:pt x="46655" y="27347"/>
                        <a:pt x="43033" y="28555"/>
                        <a:pt x="43197" y="28390"/>
                      </a:cubicBezTo>
                      <a:cubicBezTo>
                        <a:pt x="43362" y="28226"/>
                        <a:pt x="44350" y="28226"/>
                        <a:pt x="44570" y="28171"/>
                      </a:cubicBezTo>
                      <a:cubicBezTo>
                        <a:pt x="45009" y="28116"/>
                        <a:pt x="45503" y="28116"/>
                        <a:pt x="45942" y="28061"/>
                      </a:cubicBezTo>
                      <a:cubicBezTo>
                        <a:pt x="48741" y="27841"/>
                        <a:pt x="43197" y="27622"/>
                        <a:pt x="45064" y="28006"/>
                      </a:cubicBezTo>
                      <a:cubicBezTo>
                        <a:pt x="45942" y="28171"/>
                        <a:pt x="46820" y="28281"/>
                        <a:pt x="47698" y="28500"/>
                      </a:cubicBezTo>
                      <a:cubicBezTo>
                        <a:pt x="48796" y="28720"/>
                        <a:pt x="49345" y="29488"/>
                        <a:pt x="46436" y="28061"/>
                      </a:cubicBezTo>
                      <a:cubicBezTo>
                        <a:pt x="46930" y="28281"/>
                        <a:pt x="47424" y="28445"/>
                        <a:pt x="47918" y="28665"/>
                      </a:cubicBezTo>
                      <a:cubicBezTo>
                        <a:pt x="48412" y="28884"/>
                        <a:pt x="48906" y="29159"/>
                        <a:pt x="49400" y="29378"/>
                      </a:cubicBezTo>
                      <a:cubicBezTo>
                        <a:pt x="50443" y="29927"/>
                        <a:pt x="51211" y="31025"/>
                        <a:pt x="48741" y="28939"/>
                      </a:cubicBezTo>
                      <a:cubicBezTo>
                        <a:pt x="49180" y="29323"/>
                        <a:pt x="49729" y="29708"/>
                        <a:pt x="50223" y="29982"/>
                      </a:cubicBezTo>
                      <a:cubicBezTo>
                        <a:pt x="51925" y="31080"/>
                        <a:pt x="48631" y="27677"/>
                        <a:pt x="50003" y="29598"/>
                      </a:cubicBezTo>
                      <a:cubicBezTo>
                        <a:pt x="50717" y="30586"/>
                        <a:pt x="51486" y="32287"/>
                        <a:pt x="52364" y="33111"/>
                      </a:cubicBezTo>
                      <a:cubicBezTo>
                        <a:pt x="52089" y="32617"/>
                        <a:pt x="51815" y="32123"/>
                        <a:pt x="51540" y="31574"/>
                      </a:cubicBezTo>
                      <a:cubicBezTo>
                        <a:pt x="51760" y="32013"/>
                        <a:pt x="51980" y="32452"/>
                        <a:pt x="52144" y="32836"/>
                      </a:cubicBezTo>
                      <a:cubicBezTo>
                        <a:pt x="52419" y="33495"/>
                        <a:pt x="52693" y="34154"/>
                        <a:pt x="52967" y="34812"/>
                      </a:cubicBezTo>
                      <a:cubicBezTo>
                        <a:pt x="53352" y="35855"/>
                        <a:pt x="53461" y="37392"/>
                        <a:pt x="54065" y="38270"/>
                      </a:cubicBezTo>
                      <a:cubicBezTo>
                        <a:pt x="53955" y="37666"/>
                        <a:pt x="53791" y="37118"/>
                        <a:pt x="53681" y="36514"/>
                      </a:cubicBezTo>
                      <a:cubicBezTo>
                        <a:pt x="53791" y="37008"/>
                        <a:pt x="53900" y="37447"/>
                        <a:pt x="53955" y="37941"/>
                      </a:cubicBezTo>
                      <a:cubicBezTo>
                        <a:pt x="54120" y="38929"/>
                        <a:pt x="54285" y="39862"/>
                        <a:pt x="54395" y="40850"/>
                      </a:cubicBezTo>
                      <a:cubicBezTo>
                        <a:pt x="54504" y="42057"/>
                        <a:pt x="54614" y="43320"/>
                        <a:pt x="54614" y="44527"/>
                      </a:cubicBezTo>
                      <a:cubicBezTo>
                        <a:pt x="54614" y="45845"/>
                        <a:pt x="53955" y="47162"/>
                        <a:pt x="54669" y="44253"/>
                      </a:cubicBezTo>
                      <a:cubicBezTo>
                        <a:pt x="54504" y="44912"/>
                        <a:pt x="54559" y="45790"/>
                        <a:pt x="54504" y="46449"/>
                      </a:cubicBezTo>
                      <a:cubicBezTo>
                        <a:pt x="54340" y="47876"/>
                        <a:pt x="54120" y="49358"/>
                        <a:pt x="53791" y="50785"/>
                      </a:cubicBezTo>
                      <a:cubicBezTo>
                        <a:pt x="53681" y="51279"/>
                        <a:pt x="53571" y="51718"/>
                        <a:pt x="53461" y="52157"/>
                      </a:cubicBezTo>
                      <a:cubicBezTo>
                        <a:pt x="53352" y="52596"/>
                        <a:pt x="53242" y="53090"/>
                        <a:pt x="53077" y="53529"/>
                      </a:cubicBezTo>
                      <a:cubicBezTo>
                        <a:pt x="53681" y="51663"/>
                        <a:pt x="53791" y="51334"/>
                        <a:pt x="53352" y="52541"/>
                      </a:cubicBezTo>
                      <a:cubicBezTo>
                        <a:pt x="52858" y="53749"/>
                        <a:pt x="52034" y="55066"/>
                        <a:pt x="51650" y="56274"/>
                      </a:cubicBezTo>
                      <a:cubicBezTo>
                        <a:pt x="52419" y="53804"/>
                        <a:pt x="52638" y="54737"/>
                        <a:pt x="51760" y="55889"/>
                      </a:cubicBezTo>
                      <a:cubicBezTo>
                        <a:pt x="51486" y="56219"/>
                        <a:pt x="51211" y="56603"/>
                        <a:pt x="50882" y="56932"/>
                      </a:cubicBezTo>
                      <a:cubicBezTo>
                        <a:pt x="50443" y="57426"/>
                        <a:pt x="49839" y="57865"/>
                        <a:pt x="49509" y="58414"/>
                      </a:cubicBezTo>
                      <a:cubicBezTo>
                        <a:pt x="51211" y="56054"/>
                        <a:pt x="50717" y="57316"/>
                        <a:pt x="49729" y="58085"/>
                      </a:cubicBezTo>
                      <a:cubicBezTo>
                        <a:pt x="49180" y="58524"/>
                        <a:pt x="48631" y="58908"/>
                        <a:pt x="48082" y="59237"/>
                      </a:cubicBezTo>
                      <a:cubicBezTo>
                        <a:pt x="45338" y="61049"/>
                        <a:pt x="49784" y="58524"/>
                        <a:pt x="47918" y="59402"/>
                      </a:cubicBezTo>
                      <a:cubicBezTo>
                        <a:pt x="46875" y="59896"/>
                        <a:pt x="45887" y="60335"/>
                        <a:pt x="44789" y="60665"/>
                      </a:cubicBezTo>
                      <a:cubicBezTo>
                        <a:pt x="44185" y="60884"/>
                        <a:pt x="43417" y="60994"/>
                        <a:pt x="42868" y="61268"/>
                      </a:cubicBezTo>
                      <a:cubicBezTo>
                        <a:pt x="45612" y="60006"/>
                        <a:pt x="44734" y="60884"/>
                        <a:pt x="43362" y="61104"/>
                      </a:cubicBezTo>
                      <a:cubicBezTo>
                        <a:pt x="42155" y="61268"/>
                        <a:pt x="40892" y="61323"/>
                        <a:pt x="39684" y="61378"/>
                      </a:cubicBezTo>
                      <a:cubicBezTo>
                        <a:pt x="38038" y="61433"/>
                        <a:pt x="42978" y="61762"/>
                        <a:pt x="40563" y="61378"/>
                      </a:cubicBezTo>
                      <a:cubicBezTo>
                        <a:pt x="39684" y="61268"/>
                        <a:pt x="38806" y="61159"/>
                        <a:pt x="37873" y="60994"/>
                      </a:cubicBezTo>
                      <a:cubicBezTo>
                        <a:pt x="36666" y="60719"/>
                        <a:pt x="35458" y="59786"/>
                        <a:pt x="38367" y="61213"/>
                      </a:cubicBezTo>
                      <a:cubicBezTo>
                        <a:pt x="37873" y="60939"/>
                        <a:pt x="37269" y="60829"/>
                        <a:pt x="36775" y="60610"/>
                      </a:cubicBezTo>
                      <a:cubicBezTo>
                        <a:pt x="35897" y="60225"/>
                        <a:pt x="35074" y="59841"/>
                        <a:pt x="34251" y="59402"/>
                      </a:cubicBezTo>
                      <a:cubicBezTo>
                        <a:pt x="33317" y="58908"/>
                        <a:pt x="32110" y="57755"/>
                        <a:pt x="35019" y="59951"/>
                      </a:cubicBezTo>
                      <a:cubicBezTo>
                        <a:pt x="34580" y="59622"/>
                        <a:pt x="34141" y="59347"/>
                        <a:pt x="33757" y="59018"/>
                      </a:cubicBezTo>
                      <a:cubicBezTo>
                        <a:pt x="32878" y="58359"/>
                        <a:pt x="32110" y="57536"/>
                        <a:pt x="31232" y="56822"/>
                      </a:cubicBezTo>
                      <a:cubicBezTo>
                        <a:pt x="30134" y="55889"/>
                        <a:pt x="33372" y="59402"/>
                        <a:pt x="32165" y="57810"/>
                      </a:cubicBezTo>
                      <a:cubicBezTo>
                        <a:pt x="31781" y="57261"/>
                        <a:pt x="31342" y="56822"/>
                        <a:pt x="30957" y="56274"/>
                      </a:cubicBezTo>
                      <a:cubicBezTo>
                        <a:pt x="30683" y="55889"/>
                        <a:pt x="30408" y="55450"/>
                        <a:pt x="30134" y="55066"/>
                      </a:cubicBezTo>
                      <a:cubicBezTo>
                        <a:pt x="29366" y="53858"/>
                        <a:pt x="29366" y="52431"/>
                        <a:pt x="30408" y="55725"/>
                      </a:cubicBezTo>
                      <a:cubicBezTo>
                        <a:pt x="30134" y="54846"/>
                        <a:pt x="29585" y="53968"/>
                        <a:pt x="29256" y="53090"/>
                      </a:cubicBezTo>
                      <a:cubicBezTo>
                        <a:pt x="29091" y="52651"/>
                        <a:pt x="28926" y="52212"/>
                        <a:pt x="28762" y="51718"/>
                      </a:cubicBezTo>
                      <a:cubicBezTo>
                        <a:pt x="28378" y="50400"/>
                        <a:pt x="28542" y="48644"/>
                        <a:pt x="28872" y="52541"/>
                      </a:cubicBezTo>
                      <a:cubicBezTo>
                        <a:pt x="28707" y="50510"/>
                        <a:pt x="28542" y="48370"/>
                        <a:pt x="28268" y="46339"/>
                      </a:cubicBezTo>
                      <a:cubicBezTo>
                        <a:pt x="28707" y="49797"/>
                        <a:pt x="28103" y="48973"/>
                        <a:pt x="28213" y="47656"/>
                      </a:cubicBezTo>
                      <a:cubicBezTo>
                        <a:pt x="28268" y="47162"/>
                        <a:pt x="28323" y="46723"/>
                        <a:pt x="28378" y="46229"/>
                      </a:cubicBezTo>
                      <a:cubicBezTo>
                        <a:pt x="28542" y="45131"/>
                        <a:pt x="28817" y="44033"/>
                        <a:pt x="29036" y="42936"/>
                      </a:cubicBezTo>
                      <a:cubicBezTo>
                        <a:pt x="29366" y="41618"/>
                        <a:pt x="30189" y="41344"/>
                        <a:pt x="28652" y="44088"/>
                      </a:cubicBezTo>
                      <a:cubicBezTo>
                        <a:pt x="28926" y="43539"/>
                        <a:pt x="29091" y="42881"/>
                        <a:pt x="29366" y="42277"/>
                      </a:cubicBezTo>
                      <a:cubicBezTo>
                        <a:pt x="29750" y="41399"/>
                        <a:pt x="30189" y="40521"/>
                        <a:pt x="30628" y="39697"/>
                      </a:cubicBezTo>
                      <a:cubicBezTo>
                        <a:pt x="31232" y="38490"/>
                        <a:pt x="32110" y="38490"/>
                        <a:pt x="29969" y="40630"/>
                      </a:cubicBezTo>
                      <a:cubicBezTo>
                        <a:pt x="30408" y="40191"/>
                        <a:pt x="30738" y="39533"/>
                        <a:pt x="31122" y="39039"/>
                      </a:cubicBezTo>
                      <a:cubicBezTo>
                        <a:pt x="31726" y="38270"/>
                        <a:pt x="32439" y="37557"/>
                        <a:pt x="33043" y="36843"/>
                      </a:cubicBezTo>
                      <a:cubicBezTo>
                        <a:pt x="34360" y="35306"/>
                        <a:pt x="30628" y="38874"/>
                        <a:pt x="32220" y="37612"/>
                      </a:cubicBezTo>
                      <a:cubicBezTo>
                        <a:pt x="32769" y="37172"/>
                        <a:pt x="33263" y="36733"/>
                        <a:pt x="33812" y="36349"/>
                      </a:cubicBezTo>
                      <a:cubicBezTo>
                        <a:pt x="34635" y="35745"/>
                        <a:pt x="35568" y="35251"/>
                        <a:pt x="36391" y="34702"/>
                      </a:cubicBezTo>
                      <a:cubicBezTo>
                        <a:pt x="32714" y="37063"/>
                        <a:pt x="36227" y="34867"/>
                        <a:pt x="37489" y="34428"/>
                      </a:cubicBezTo>
                      <a:cubicBezTo>
                        <a:pt x="37983" y="34263"/>
                        <a:pt x="38532" y="34044"/>
                        <a:pt x="39081" y="33934"/>
                      </a:cubicBezTo>
                      <a:cubicBezTo>
                        <a:pt x="42100" y="33056"/>
                        <a:pt x="36611" y="34428"/>
                        <a:pt x="38697" y="33989"/>
                      </a:cubicBezTo>
                      <a:cubicBezTo>
                        <a:pt x="41935" y="33330"/>
                        <a:pt x="44679" y="32287"/>
                        <a:pt x="46875" y="29653"/>
                      </a:cubicBezTo>
                      <a:cubicBezTo>
                        <a:pt x="48796" y="27347"/>
                        <a:pt x="50003" y="23780"/>
                        <a:pt x="49619" y="20816"/>
                      </a:cubicBezTo>
                      <a:cubicBezTo>
                        <a:pt x="48741" y="15327"/>
                        <a:pt x="43033" y="9070"/>
                        <a:pt x="36391" y="10387"/>
                      </a:cubicBezTo>
                      <a:lnTo>
                        <a:pt x="36391" y="1038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0" name="任意多边形: 形状 209"/>
                <p:cNvSpPr/>
                <p:nvPr/>
              </p:nvSpPr>
              <p:spPr>
                <a:xfrm>
                  <a:off x="11154017" y="1048502"/>
                  <a:ext cx="65866" cy="71354"/>
                </a:xfrm>
                <a:custGeom>
                  <a:avLst/>
                  <a:gdLst>
                    <a:gd name="connsiteX0" fmla="*/ 24664 w 65865"/>
                    <a:gd name="connsiteY0" fmla="*/ 5829 h 71354"/>
                    <a:gd name="connsiteX1" fmla="*/ 7978 w 65865"/>
                    <a:gd name="connsiteY1" fmla="*/ 20209 h 71354"/>
                    <a:gd name="connsiteX2" fmla="*/ 4190 w 65865"/>
                    <a:gd name="connsiteY2" fmla="*/ 37828 h 71354"/>
                    <a:gd name="connsiteX3" fmla="*/ 10448 w 65865"/>
                    <a:gd name="connsiteY3" fmla="*/ 54679 h 71354"/>
                    <a:gd name="connsiteX4" fmla="*/ 27847 w 65865"/>
                    <a:gd name="connsiteY4" fmla="*/ 66205 h 71354"/>
                    <a:gd name="connsiteX5" fmla="*/ 47552 w 65865"/>
                    <a:gd name="connsiteY5" fmla="*/ 64833 h 71354"/>
                    <a:gd name="connsiteX6" fmla="*/ 61987 w 65865"/>
                    <a:gd name="connsiteY6" fmla="*/ 47159 h 71354"/>
                    <a:gd name="connsiteX7" fmla="*/ 54852 w 65865"/>
                    <a:gd name="connsiteY7" fmla="*/ 13732 h 71354"/>
                    <a:gd name="connsiteX8" fmla="*/ 40746 w 65865"/>
                    <a:gd name="connsiteY8" fmla="*/ 4731 h 71354"/>
                    <a:gd name="connsiteX9" fmla="*/ 24279 w 65865"/>
                    <a:gd name="connsiteY9" fmla="*/ 7420 h 71354"/>
                    <a:gd name="connsiteX10" fmla="*/ 15607 w 65865"/>
                    <a:gd name="connsiteY10" fmla="*/ 17629 h 71354"/>
                    <a:gd name="connsiteX11" fmla="*/ 15003 w 65865"/>
                    <a:gd name="connsiteY11" fmla="*/ 35688 h 71354"/>
                    <a:gd name="connsiteX12" fmla="*/ 14290 w 65865"/>
                    <a:gd name="connsiteY12" fmla="*/ 32504 h 71354"/>
                    <a:gd name="connsiteX13" fmla="*/ 23511 w 65865"/>
                    <a:gd name="connsiteY13" fmla="*/ 50727 h 71354"/>
                    <a:gd name="connsiteX14" fmla="*/ 49638 w 65865"/>
                    <a:gd name="connsiteY14" fmla="*/ 49684 h 71354"/>
                    <a:gd name="connsiteX15" fmla="*/ 44972 w 65865"/>
                    <a:gd name="connsiteY15" fmla="*/ 23063 h 71354"/>
                    <a:gd name="connsiteX16" fmla="*/ 29164 w 65865"/>
                    <a:gd name="connsiteY16" fmla="*/ 24545 h 71354"/>
                    <a:gd name="connsiteX17" fmla="*/ 22413 w 65865"/>
                    <a:gd name="connsiteY17" fmla="*/ 38377 h 71354"/>
                    <a:gd name="connsiteX18" fmla="*/ 26749 w 65865"/>
                    <a:gd name="connsiteY18" fmla="*/ 46556 h 71354"/>
                    <a:gd name="connsiteX19" fmla="*/ 35586 w 65865"/>
                    <a:gd name="connsiteY19" fmla="*/ 49300 h 71354"/>
                    <a:gd name="connsiteX20" fmla="*/ 43765 w 65865"/>
                    <a:gd name="connsiteY20" fmla="*/ 44964 h 71354"/>
                    <a:gd name="connsiteX21" fmla="*/ 46509 w 65865"/>
                    <a:gd name="connsiteY21" fmla="*/ 36127 h 71354"/>
                    <a:gd name="connsiteX22" fmla="*/ 46509 w 65865"/>
                    <a:gd name="connsiteY22" fmla="*/ 35743 h 71354"/>
                    <a:gd name="connsiteX23" fmla="*/ 46399 w 65865"/>
                    <a:gd name="connsiteY23" fmla="*/ 38981 h 71354"/>
                    <a:gd name="connsiteX24" fmla="*/ 46564 w 65865"/>
                    <a:gd name="connsiteY24" fmla="*/ 38267 h 71354"/>
                    <a:gd name="connsiteX25" fmla="*/ 45631 w 65865"/>
                    <a:gd name="connsiteY25" fmla="*/ 41231 h 71354"/>
                    <a:gd name="connsiteX26" fmla="*/ 45960 w 65865"/>
                    <a:gd name="connsiteY26" fmla="*/ 40628 h 71354"/>
                    <a:gd name="connsiteX27" fmla="*/ 44313 w 65865"/>
                    <a:gd name="connsiteY27" fmla="*/ 43262 h 71354"/>
                    <a:gd name="connsiteX28" fmla="*/ 44753 w 65865"/>
                    <a:gd name="connsiteY28" fmla="*/ 42713 h 71354"/>
                    <a:gd name="connsiteX29" fmla="*/ 42502 w 65865"/>
                    <a:gd name="connsiteY29" fmla="*/ 44799 h 71354"/>
                    <a:gd name="connsiteX30" fmla="*/ 43380 w 65865"/>
                    <a:gd name="connsiteY30" fmla="*/ 44140 h 71354"/>
                    <a:gd name="connsiteX31" fmla="*/ 40636 w 65865"/>
                    <a:gd name="connsiteY31" fmla="*/ 45622 h 71354"/>
                    <a:gd name="connsiteX32" fmla="*/ 41679 w 65865"/>
                    <a:gd name="connsiteY32" fmla="*/ 45183 h 71354"/>
                    <a:gd name="connsiteX33" fmla="*/ 38495 w 65865"/>
                    <a:gd name="connsiteY33" fmla="*/ 45897 h 71354"/>
                    <a:gd name="connsiteX34" fmla="*/ 40032 w 65865"/>
                    <a:gd name="connsiteY34" fmla="*/ 45732 h 71354"/>
                    <a:gd name="connsiteX35" fmla="*/ 36794 w 65865"/>
                    <a:gd name="connsiteY35" fmla="*/ 45622 h 71354"/>
                    <a:gd name="connsiteX36" fmla="*/ 37892 w 65865"/>
                    <a:gd name="connsiteY36" fmla="*/ 45842 h 71354"/>
                    <a:gd name="connsiteX37" fmla="*/ 34928 w 65865"/>
                    <a:gd name="connsiteY37" fmla="*/ 44909 h 71354"/>
                    <a:gd name="connsiteX38" fmla="*/ 35586 w 65865"/>
                    <a:gd name="connsiteY38" fmla="*/ 45238 h 71354"/>
                    <a:gd name="connsiteX39" fmla="*/ 32952 w 65865"/>
                    <a:gd name="connsiteY39" fmla="*/ 43592 h 71354"/>
                    <a:gd name="connsiteX40" fmla="*/ 33555 w 65865"/>
                    <a:gd name="connsiteY40" fmla="*/ 44031 h 71354"/>
                    <a:gd name="connsiteX41" fmla="*/ 31470 w 65865"/>
                    <a:gd name="connsiteY41" fmla="*/ 41780 h 71354"/>
                    <a:gd name="connsiteX42" fmla="*/ 32019 w 65865"/>
                    <a:gd name="connsiteY42" fmla="*/ 42439 h 71354"/>
                    <a:gd name="connsiteX43" fmla="*/ 30537 w 65865"/>
                    <a:gd name="connsiteY43" fmla="*/ 39695 h 71354"/>
                    <a:gd name="connsiteX44" fmla="*/ 31031 w 65865"/>
                    <a:gd name="connsiteY44" fmla="*/ 41012 h 71354"/>
                    <a:gd name="connsiteX45" fmla="*/ 30317 w 65865"/>
                    <a:gd name="connsiteY45" fmla="*/ 37828 h 71354"/>
                    <a:gd name="connsiteX46" fmla="*/ 30427 w 65865"/>
                    <a:gd name="connsiteY46" fmla="*/ 38761 h 71354"/>
                    <a:gd name="connsiteX47" fmla="*/ 30537 w 65865"/>
                    <a:gd name="connsiteY47" fmla="*/ 35523 h 71354"/>
                    <a:gd name="connsiteX48" fmla="*/ 30207 w 65865"/>
                    <a:gd name="connsiteY48" fmla="*/ 37389 h 71354"/>
                    <a:gd name="connsiteX49" fmla="*/ 31140 w 65865"/>
                    <a:gd name="connsiteY49" fmla="*/ 34425 h 71354"/>
                    <a:gd name="connsiteX50" fmla="*/ 30482 w 65865"/>
                    <a:gd name="connsiteY50" fmla="*/ 35743 h 71354"/>
                    <a:gd name="connsiteX51" fmla="*/ 32128 w 65865"/>
                    <a:gd name="connsiteY51" fmla="*/ 33108 h 71354"/>
                    <a:gd name="connsiteX52" fmla="*/ 31195 w 65865"/>
                    <a:gd name="connsiteY52" fmla="*/ 34206 h 71354"/>
                    <a:gd name="connsiteX53" fmla="*/ 33446 w 65865"/>
                    <a:gd name="connsiteY53" fmla="*/ 32120 h 71354"/>
                    <a:gd name="connsiteX54" fmla="*/ 32238 w 65865"/>
                    <a:gd name="connsiteY54" fmla="*/ 32943 h 71354"/>
                    <a:gd name="connsiteX55" fmla="*/ 34982 w 65865"/>
                    <a:gd name="connsiteY55" fmla="*/ 31461 h 71354"/>
                    <a:gd name="connsiteX56" fmla="*/ 33555 w 65865"/>
                    <a:gd name="connsiteY56" fmla="*/ 31900 h 71354"/>
                    <a:gd name="connsiteX57" fmla="*/ 36739 w 65865"/>
                    <a:gd name="connsiteY57" fmla="*/ 31187 h 71354"/>
                    <a:gd name="connsiteX58" fmla="*/ 34928 w 65865"/>
                    <a:gd name="connsiteY58" fmla="*/ 31352 h 71354"/>
                    <a:gd name="connsiteX59" fmla="*/ 38166 w 65865"/>
                    <a:gd name="connsiteY59" fmla="*/ 31461 h 71354"/>
                    <a:gd name="connsiteX60" fmla="*/ 36464 w 65865"/>
                    <a:gd name="connsiteY60" fmla="*/ 31187 h 71354"/>
                    <a:gd name="connsiteX61" fmla="*/ 39428 w 65865"/>
                    <a:gd name="connsiteY61" fmla="*/ 32120 h 71354"/>
                    <a:gd name="connsiteX62" fmla="*/ 37507 w 65865"/>
                    <a:gd name="connsiteY62" fmla="*/ 31242 h 71354"/>
                    <a:gd name="connsiteX63" fmla="*/ 40142 w 65865"/>
                    <a:gd name="connsiteY63" fmla="*/ 32888 h 71354"/>
                    <a:gd name="connsiteX64" fmla="*/ 38111 w 65865"/>
                    <a:gd name="connsiteY64" fmla="*/ 31187 h 71354"/>
                    <a:gd name="connsiteX65" fmla="*/ 40197 w 65865"/>
                    <a:gd name="connsiteY65" fmla="*/ 33437 h 71354"/>
                    <a:gd name="connsiteX66" fmla="*/ 38111 w 65865"/>
                    <a:gd name="connsiteY66" fmla="*/ 30418 h 71354"/>
                    <a:gd name="connsiteX67" fmla="*/ 39593 w 65865"/>
                    <a:gd name="connsiteY67" fmla="*/ 33163 h 71354"/>
                    <a:gd name="connsiteX68" fmla="*/ 38111 w 65865"/>
                    <a:gd name="connsiteY68" fmla="*/ 29266 h 71354"/>
                    <a:gd name="connsiteX69" fmla="*/ 38825 w 65865"/>
                    <a:gd name="connsiteY69" fmla="*/ 32449 h 71354"/>
                    <a:gd name="connsiteX70" fmla="*/ 37562 w 65865"/>
                    <a:gd name="connsiteY70" fmla="*/ 26576 h 71354"/>
                    <a:gd name="connsiteX71" fmla="*/ 38276 w 65865"/>
                    <a:gd name="connsiteY71" fmla="*/ 29760 h 71354"/>
                    <a:gd name="connsiteX72" fmla="*/ 37892 w 65865"/>
                    <a:gd name="connsiteY72" fmla="*/ 25588 h 71354"/>
                    <a:gd name="connsiteX73" fmla="*/ 37782 w 65865"/>
                    <a:gd name="connsiteY73" fmla="*/ 28827 h 71354"/>
                    <a:gd name="connsiteX74" fmla="*/ 38386 w 65865"/>
                    <a:gd name="connsiteY74" fmla="*/ 25533 h 71354"/>
                    <a:gd name="connsiteX75" fmla="*/ 37452 w 65865"/>
                    <a:gd name="connsiteY75" fmla="*/ 28497 h 71354"/>
                    <a:gd name="connsiteX76" fmla="*/ 38770 w 65865"/>
                    <a:gd name="connsiteY76" fmla="*/ 25698 h 71354"/>
                    <a:gd name="connsiteX77" fmla="*/ 37123 w 65865"/>
                    <a:gd name="connsiteY77" fmla="*/ 28333 h 71354"/>
                    <a:gd name="connsiteX78" fmla="*/ 38770 w 65865"/>
                    <a:gd name="connsiteY78" fmla="*/ 26412 h 71354"/>
                    <a:gd name="connsiteX79" fmla="*/ 36519 w 65865"/>
                    <a:gd name="connsiteY79" fmla="*/ 28497 h 71354"/>
                    <a:gd name="connsiteX80" fmla="*/ 38550 w 65865"/>
                    <a:gd name="connsiteY80" fmla="*/ 27070 h 71354"/>
                    <a:gd name="connsiteX81" fmla="*/ 35806 w 65865"/>
                    <a:gd name="connsiteY81" fmla="*/ 28552 h 71354"/>
                    <a:gd name="connsiteX82" fmla="*/ 38166 w 65865"/>
                    <a:gd name="connsiteY82" fmla="*/ 27729 h 71354"/>
                    <a:gd name="connsiteX83" fmla="*/ 34982 w 65865"/>
                    <a:gd name="connsiteY83" fmla="*/ 28442 h 71354"/>
                    <a:gd name="connsiteX84" fmla="*/ 37123 w 65865"/>
                    <a:gd name="connsiteY84" fmla="*/ 28223 h 71354"/>
                    <a:gd name="connsiteX85" fmla="*/ 33885 w 65865"/>
                    <a:gd name="connsiteY85" fmla="*/ 28113 h 71354"/>
                    <a:gd name="connsiteX86" fmla="*/ 37123 w 65865"/>
                    <a:gd name="connsiteY86" fmla="*/ 28717 h 71354"/>
                    <a:gd name="connsiteX87" fmla="*/ 34159 w 65865"/>
                    <a:gd name="connsiteY87" fmla="*/ 27784 h 71354"/>
                    <a:gd name="connsiteX88" fmla="*/ 37068 w 65865"/>
                    <a:gd name="connsiteY88" fmla="*/ 29156 h 71354"/>
                    <a:gd name="connsiteX89" fmla="*/ 34434 w 65865"/>
                    <a:gd name="connsiteY89" fmla="*/ 27509 h 71354"/>
                    <a:gd name="connsiteX90" fmla="*/ 36958 w 65865"/>
                    <a:gd name="connsiteY90" fmla="*/ 29595 h 71354"/>
                    <a:gd name="connsiteX91" fmla="*/ 34873 w 65865"/>
                    <a:gd name="connsiteY91" fmla="*/ 27345 h 71354"/>
                    <a:gd name="connsiteX92" fmla="*/ 38276 w 65865"/>
                    <a:gd name="connsiteY92" fmla="*/ 32120 h 71354"/>
                    <a:gd name="connsiteX93" fmla="*/ 36794 w 65865"/>
                    <a:gd name="connsiteY93" fmla="*/ 29376 h 71354"/>
                    <a:gd name="connsiteX94" fmla="*/ 39319 w 65865"/>
                    <a:gd name="connsiteY94" fmla="*/ 36237 h 71354"/>
                    <a:gd name="connsiteX95" fmla="*/ 38605 w 65865"/>
                    <a:gd name="connsiteY95" fmla="*/ 33053 h 71354"/>
                    <a:gd name="connsiteX96" fmla="*/ 39264 w 65865"/>
                    <a:gd name="connsiteY96" fmla="*/ 40353 h 71354"/>
                    <a:gd name="connsiteX97" fmla="*/ 39374 w 65865"/>
                    <a:gd name="connsiteY97" fmla="*/ 37115 h 71354"/>
                    <a:gd name="connsiteX98" fmla="*/ 38386 w 65865"/>
                    <a:gd name="connsiteY98" fmla="*/ 42933 h 71354"/>
                    <a:gd name="connsiteX99" fmla="*/ 39319 w 65865"/>
                    <a:gd name="connsiteY99" fmla="*/ 39969 h 71354"/>
                    <a:gd name="connsiteX100" fmla="*/ 37562 w 65865"/>
                    <a:gd name="connsiteY100" fmla="*/ 43811 h 71354"/>
                    <a:gd name="connsiteX101" fmla="*/ 39209 w 65865"/>
                    <a:gd name="connsiteY101" fmla="*/ 41177 h 71354"/>
                    <a:gd name="connsiteX102" fmla="*/ 37013 w 65865"/>
                    <a:gd name="connsiteY102" fmla="*/ 43811 h 71354"/>
                    <a:gd name="connsiteX103" fmla="*/ 39264 w 65865"/>
                    <a:gd name="connsiteY103" fmla="*/ 41725 h 71354"/>
                    <a:gd name="connsiteX104" fmla="*/ 36739 w 65865"/>
                    <a:gd name="connsiteY104" fmla="*/ 43592 h 71354"/>
                    <a:gd name="connsiteX105" fmla="*/ 39483 w 65865"/>
                    <a:gd name="connsiteY105" fmla="*/ 42110 h 71354"/>
                    <a:gd name="connsiteX106" fmla="*/ 36025 w 65865"/>
                    <a:gd name="connsiteY106" fmla="*/ 43427 h 71354"/>
                    <a:gd name="connsiteX107" fmla="*/ 39209 w 65865"/>
                    <a:gd name="connsiteY107" fmla="*/ 42713 h 71354"/>
                    <a:gd name="connsiteX108" fmla="*/ 34104 w 65865"/>
                    <a:gd name="connsiteY108" fmla="*/ 43152 h 71354"/>
                    <a:gd name="connsiteX109" fmla="*/ 37343 w 65865"/>
                    <a:gd name="connsiteY109" fmla="*/ 43262 h 71354"/>
                    <a:gd name="connsiteX110" fmla="*/ 31689 w 65865"/>
                    <a:gd name="connsiteY110" fmla="*/ 42274 h 71354"/>
                    <a:gd name="connsiteX111" fmla="*/ 34653 w 65865"/>
                    <a:gd name="connsiteY111" fmla="*/ 43207 h 71354"/>
                    <a:gd name="connsiteX112" fmla="*/ 30537 w 65865"/>
                    <a:gd name="connsiteY112" fmla="*/ 41286 h 71354"/>
                    <a:gd name="connsiteX113" fmla="*/ 33171 w 65865"/>
                    <a:gd name="connsiteY113" fmla="*/ 42933 h 71354"/>
                    <a:gd name="connsiteX114" fmla="*/ 29274 w 65865"/>
                    <a:gd name="connsiteY114" fmla="*/ 39695 h 71354"/>
                    <a:gd name="connsiteX115" fmla="*/ 31360 w 65865"/>
                    <a:gd name="connsiteY115" fmla="*/ 41945 h 71354"/>
                    <a:gd name="connsiteX116" fmla="*/ 28506 w 65865"/>
                    <a:gd name="connsiteY116" fmla="*/ 37883 h 71354"/>
                    <a:gd name="connsiteX117" fmla="*/ 29988 w 65865"/>
                    <a:gd name="connsiteY117" fmla="*/ 40628 h 71354"/>
                    <a:gd name="connsiteX118" fmla="*/ 28121 w 65865"/>
                    <a:gd name="connsiteY118" fmla="*/ 35688 h 71354"/>
                    <a:gd name="connsiteX119" fmla="*/ 28835 w 65865"/>
                    <a:gd name="connsiteY119" fmla="*/ 38871 h 71354"/>
                    <a:gd name="connsiteX120" fmla="*/ 28286 w 65865"/>
                    <a:gd name="connsiteY120" fmla="*/ 33273 h 71354"/>
                    <a:gd name="connsiteX121" fmla="*/ 28176 w 65865"/>
                    <a:gd name="connsiteY121" fmla="*/ 36511 h 71354"/>
                    <a:gd name="connsiteX122" fmla="*/ 29109 w 65865"/>
                    <a:gd name="connsiteY122" fmla="*/ 31297 h 71354"/>
                    <a:gd name="connsiteX123" fmla="*/ 28176 w 65865"/>
                    <a:gd name="connsiteY123" fmla="*/ 34261 h 71354"/>
                    <a:gd name="connsiteX124" fmla="*/ 30152 w 65865"/>
                    <a:gd name="connsiteY124" fmla="*/ 30034 h 71354"/>
                    <a:gd name="connsiteX125" fmla="*/ 28506 w 65865"/>
                    <a:gd name="connsiteY125" fmla="*/ 32669 h 71354"/>
                    <a:gd name="connsiteX126" fmla="*/ 31634 w 65865"/>
                    <a:gd name="connsiteY126" fmla="*/ 28937 h 71354"/>
                    <a:gd name="connsiteX127" fmla="*/ 29384 w 65865"/>
                    <a:gd name="connsiteY127" fmla="*/ 31022 h 71354"/>
                    <a:gd name="connsiteX128" fmla="*/ 33665 w 65865"/>
                    <a:gd name="connsiteY128" fmla="*/ 28003 h 71354"/>
                    <a:gd name="connsiteX129" fmla="*/ 30921 w 65865"/>
                    <a:gd name="connsiteY129" fmla="*/ 29485 h 71354"/>
                    <a:gd name="connsiteX130" fmla="*/ 33336 w 65865"/>
                    <a:gd name="connsiteY130" fmla="*/ 28388 h 71354"/>
                    <a:gd name="connsiteX131" fmla="*/ 40361 w 65865"/>
                    <a:gd name="connsiteY131" fmla="*/ 12799 h 71354"/>
                    <a:gd name="connsiteX132" fmla="*/ 24664 w 65865"/>
                    <a:gd name="connsiteY132" fmla="*/ 5829 h 71354"/>
                    <a:gd name="connsiteX133" fmla="*/ 24664 w 65865"/>
                    <a:gd name="connsiteY133" fmla="*/ 5829 h 71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65865" h="71354">
                      <a:moveTo>
                        <a:pt x="24664" y="5829"/>
                      </a:moveTo>
                      <a:cubicBezTo>
                        <a:pt x="17473" y="8738"/>
                        <a:pt x="11929" y="13568"/>
                        <a:pt x="7978" y="20209"/>
                      </a:cubicBezTo>
                      <a:cubicBezTo>
                        <a:pt x="4904" y="25424"/>
                        <a:pt x="3806" y="31846"/>
                        <a:pt x="4190" y="37828"/>
                      </a:cubicBezTo>
                      <a:cubicBezTo>
                        <a:pt x="4574" y="43756"/>
                        <a:pt x="6880" y="49904"/>
                        <a:pt x="10448" y="54679"/>
                      </a:cubicBezTo>
                      <a:cubicBezTo>
                        <a:pt x="14893" y="60497"/>
                        <a:pt x="20821" y="64229"/>
                        <a:pt x="27847" y="66205"/>
                      </a:cubicBezTo>
                      <a:cubicBezTo>
                        <a:pt x="33995" y="67962"/>
                        <a:pt x="41734" y="67687"/>
                        <a:pt x="47552" y="64833"/>
                      </a:cubicBezTo>
                      <a:cubicBezTo>
                        <a:pt x="55072" y="61156"/>
                        <a:pt x="59627" y="55118"/>
                        <a:pt x="61987" y="47159"/>
                      </a:cubicBezTo>
                      <a:cubicBezTo>
                        <a:pt x="65226" y="36291"/>
                        <a:pt x="62207" y="22350"/>
                        <a:pt x="54852" y="13732"/>
                      </a:cubicBezTo>
                      <a:cubicBezTo>
                        <a:pt x="51010" y="9232"/>
                        <a:pt x="46509" y="6268"/>
                        <a:pt x="40746" y="4731"/>
                      </a:cubicBezTo>
                      <a:cubicBezTo>
                        <a:pt x="35037" y="3249"/>
                        <a:pt x="29274" y="4566"/>
                        <a:pt x="24279" y="7420"/>
                      </a:cubicBezTo>
                      <a:cubicBezTo>
                        <a:pt x="20437" y="9616"/>
                        <a:pt x="17254" y="13568"/>
                        <a:pt x="15607" y="17629"/>
                      </a:cubicBezTo>
                      <a:cubicBezTo>
                        <a:pt x="13192" y="23667"/>
                        <a:pt x="13466" y="29485"/>
                        <a:pt x="15003" y="35688"/>
                      </a:cubicBezTo>
                      <a:cubicBezTo>
                        <a:pt x="14784" y="34645"/>
                        <a:pt x="14509" y="33602"/>
                        <a:pt x="14290" y="32504"/>
                      </a:cubicBezTo>
                      <a:cubicBezTo>
                        <a:pt x="15058" y="39420"/>
                        <a:pt x="18187" y="46171"/>
                        <a:pt x="23511" y="50727"/>
                      </a:cubicBezTo>
                      <a:cubicBezTo>
                        <a:pt x="31140" y="57204"/>
                        <a:pt x="42667" y="57039"/>
                        <a:pt x="49638" y="49684"/>
                      </a:cubicBezTo>
                      <a:cubicBezTo>
                        <a:pt x="57157" y="41780"/>
                        <a:pt x="55346" y="27564"/>
                        <a:pt x="44972" y="23063"/>
                      </a:cubicBezTo>
                      <a:cubicBezTo>
                        <a:pt x="39922" y="20868"/>
                        <a:pt x="33720" y="21417"/>
                        <a:pt x="29164" y="24545"/>
                      </a:cubicBezTo>
                      <a:cubicBezTo>
                        <a:pt x="24334" y="27894"/>
                        <a:pt x="22358" y="32669"/>
                        <a:pt x="22413" y="38377"/>
                      </a:cubicBezTo>
                      <a:cubicBezTo>
                        <a:pt x="22413" y="41286"/>
                        <a:pt x="24554" y="44744"/>
                        <a:pt x="26749" y="46556"/>
                      </a:cubicBezTo>
                      <a:cubicBezTo>
                        <a:pt x="29055" y="48422"/>
                        <a:pt x="32622" y="49684"/>
                        <a:pt x="35586" y="49300"/>
                      </a:cubicBezTo>
                      <a:cubicBezTo>
                        <a:pt x="38660" y="48861"/>
                        <a:pt x="41843" y="47544"/>
                        <a:pt x="43765" y="44964"/>
                      </a:cubicBezTo>
                      <a:cubicBezTo>
                        <a:pt x="45795" y="42274"/>
                        <a:pt x="46509" y="39475"/>
                        <a:pt x="46509" y="36127"/>
                      </a:cubicBezTo>
                      <a:cubicBezTo>
                        <a:pt x="46509" y="36017"/>
                        <a:pt x="46509" y="35852"/>
                        <a:pt x="46509" y="35743"/>
                      </a:cubicBezTo>
                      <a:cubicBezTo>
                        <a:pt x="46454" y="36840"/>
                        <a:pt x="46399" y="37883"/>
                        <a:pt x="46399" y="38981"/>
                      </a:cubicBezTo>
                      <a:cubicBezTo>
                        <a:pt x="46399" y="38761"/>
                        <a:pt x="46454" y="38487"/>
                        <a:pt x="46564" y="38267"/>
                      </a:cubicBezTo>
                      <a:cubicBezTo>
                        <a:pt x="46235" y="39255"/>
                        <a:pt x="45960" y="40243"/>
                        <a:pt x="45631" y="41231"/>
                      </a:cubicBezTo>
                      <a:cubicBezTo>
                        <a:pt x="45686" y="41012"/>
                        <a:pt x="45795" y="40792"/>
                        <a:pt x="45960" y="40628"/>
                      </a:cubicBezTo>
                      <a:cubicBezTo>
                        <a:pt x="45411" y="41506"/>
                        <a:pt x="44862" y="42384"/>
                        <a:pt x="44313" y="43262"/>
                      </a:cubicBezTo>
                      <a:cubicBezTo>
                        <a:pt x="44423" y="43043"/>
                        <a:pt x="44588" y="42878"/>
                        <a:pt x="44753" y="42713"/>
                      </a:cubicBezTo>
                      <a:cubicBezTo>
                        <a:pt x="43984" y="43427"/>
                        <a:pt x="43271" y="44140"/>
                        <a:pt x="42502" y="44799"/>
                      </a:cubicBezTo>
                      <a:cubicBezTo>
                        <a:pt x="42777" y="44525"/>
                        <a:pt x="43051" y="44360"/>
                        <a:pt x="43380" y="44140"/>
                      </a:cubicBezTo>
                      <a:cubicBezTo>
                        <a:pt x="42447" y="44635"/>
                        <a:pt x="41514" y="45128"/>
                        <a:pt x="40636" y="45622"/>
                      </a:cubicBezTo>
                      <a:cubicBezTo>
                        <a:pt x="40965" y="45458"/>
                        <a:pt x="41295" y="45348"/>
                        <a:pt x="41679" y="45183"/>
                      </a:cubicBezTo>
                      <a:cubicBezTo>
                        <a:pt x="40636" y="45403"/>
                        <a:pt x="39593" y="45677"/>
                        <a:pt x="38495" y="45897"/>
                      </a:cubicBezTo>
                      <a:cubicBezTo>
                        <a:pt x="38989" y="45787"/>
                        <a:pt x="39483" y="45732"/>
                        <a:pt x="40032" y="45732"/>
                      </a:cubicBezTo>
                      <a:cubicBezTo>
                        <a:pt x="38934" y="45677"/>
                        <a:pt x="37892" y="45622"/>
                        <a:pt x="36794" y="45622"/>
                      </a:cubicBezTo>
                      <a:cubicBezTo>
                        <a:pt x="37178" y="45677"/>
                        <a:pt x="37507" y="45732"/>
                        <a:pt x="37892" y="45842"/>
                      </a:cubicBezTo>
                      <a:cubicBezTo>
                        <a:pt x="36904" y="45513"/>
                        <a:pt x="35916" y="45238"/>
                        <a:pt x="34928" y="44909"/>
                      </a:cubicBezTo>
                      <a:cubicBezTo>
                        <a:pt x="35147" y="44964"/>
                        <a:pt x="35367" y="45074"/>
                        <a:pt x="35586" y="45238"/>
                      </a:cubicBezTo>
                      <a:cubicBezTo>
                        <a:pt x="34708" y="44689"/>
                        <a:pt x="33830" y="44140"/>
                        <a:pt x="32952" y="43592"/>
                      </a:cubicBezTo>
                      <a:cubicBezTo>
                        <a:pt x="33171" y="43701"/>
                        <a:pt x="33336" y="43866"/>
                        <a:pt x="33555" y="44031"/>
                      </a:cubicBezTo>
                      <a:cubicBezTo>
                        <a:pt x="32842" y="43262"/>
                        <a:pt x="32128" y="42549"/>
                        <a:pt x="31470" y="41780"/>
                      </a:cubicBezTo>
                      <a:cubicBezTo>
                        <a:pt x="31689" y="42000"/>
                        <a:pt x="31854" y="42219"/>
                        <a:pt x="32019" y="42439"/>
                      </a:cubicBezTo>
                      <a:cubicBezTo>
                        <a:pt x="31525" y="41506"/>
                        <a:pt x="31031" y="40573"/>
                        <a:pt x="30537" y="39695"/>
                      </a:cubicBezTo>
                      <a:cubicBezTo>
                        <a:pt x="30756" y="40134"/>
                        <a:pt x="30921" y="40518"/>
                        <a:pt x="31031" y="41012"/>
                      </a:cubicBezTo>
                      <a:cubicBezTo>
                        <a:pt x="30811" y="39969"/>
                        <a:pt x="30537" y="38926"/>
                        <a:pt x="30317" y="37828"/>
                      </a:cubicBezTo>
                      <a:cubicBezTo>
                        <a:pt x="30372" y="38158"/>
                        <a:pt x="30427" y="38432"/>
                        <a:pt x="30427" y="38761"/>
                      </a:cubicBezTo>
                      <a:cubicBezTo>
                        <a:pt x="30482" y="37664"/>
                        <a:pt x="30537" y="36621"/>
                        <a:pt x="30537" y="35523"/>
                      </a:cubicBezTo>
                      <a:cubicBezTo>
                        <a:pt x="30482" y="36182"/>
                        <a:pt x="30372" y="36785"/>
                        <a:pt x="30207" y="37389"/>
                      </a:cubicBezTo>
                      <a:cubicBezTo>
                        <a:pt x="30537" y="36401"/>
                        <a:pt x="30811" y="35413"/>
                        <a:pt x="31140" y="34425"/>
                      </a:cubicBezTo>
                      <a:cubicBezTo>
                        <a:pt x="30976" y="34864"/>
                        <a:pt x="30756" y="35303"/>
                        <a:pt x="30482" y="35743"/>
                      </a:cubicBezTo>
                      <a:cubicBezTo>
                        <a:pt x="31031" y="34864"/>
                        <a:pt x="31579" y="33986"/>
                        <a:pt x="32128" y="33108"/>
                      </a:cubicBezTo>
                      <a:cubicBezTo>
                        <a:pt x="31854" y="33492"/>
                        <a:pt x="31525" y="33876"/>
                        <a:pt x="31195" y="34206"/>
                      </a:cubicBezTo>
                      <a:cubicBezTo>
                        <a:pt x="31964" y="33492"/>
                        <a:pt x="32677" y="32779"/>
                        <a:pt x="33446" y="32120"/>
                      </a:cubicBezTo>
                      <a:cubicBezTo>
                        <a:pt x="33061" y="32449"/>
                        <a:pt x="32677" y="32724"/>
                        <a:pt x="32238" y="32943"/>
                      </a:cubicBezTo>
                      <a:cubicBezTo>
                        <a:pt x="33171" y="32449"/>
                        <a:pt x="34104" y="31955"/>
                        <a:pt x="34982" y="31461"/>
                      </a:cubicBezTo>
                      <a:cubicBezTo>
                        <a:pt x="34488" y="31681"/>
                        <a:pt x="34049" y="31791"/>
                        <a:pt x="33555" y="31900"/>
                      </a:cubicBezTo>
                      <a:cubicBezTo>
                        <a:pt x="34598" y="31681"/>
                        <a:pt x="35641" y="31406"/>
                        <a:pt x="36739" y="31187"/>
                      </a:cubicBezTo>
                      <a:cubicBezTo>
                        <a:pt x="36135" y="31297"/>
                        <a:pt x="35531" y="31352"/>
                        <a:pt x="34928" y="31352"/>
                      </a:cubicBezTo>
                      <a:cubicBezTo>
                        <a:pt x="36025" y="31406"/>
                        <a:pt x="37068" y="31461"/>
                        <a:pt x="38166" y="31461"/>
                      </a:cubicBezTo>
                      <a:cubicBezTo>
                        <a:pt x="37562" y="31406"/>
                        <a:pt x="37013" y="31297"/>
                        <a:pt x="36464" y="31187"/>
                      </a:cubicBezTo>
                      <a:cubicBezTo>
                        <a:pt x="37452" y="31516"/>
                        <a:pt x="38440" y="31791"/>
                        <a:pt x="39428" y="32120"/>
                      </a:cubicBezTo>
                      <a:cubicBezTo>
                        <a:pt x="38715" y="31900"/>
                        <a:pt x="38111" y="31571"/>
                        <a:pt x="37507" y="31242"/>
                      </a:cubicBezTo>
                      <a:cubicBezTo>
                        <a:pt x="38386" y="31791"/>
                        <a:pt x="39264" y="32340"/>
                        <a:pt x="40142" y="32888"/>
                      </a:cubicBezTo>
                      <a:cubicBezTo>
                        <a:pt x="39374" y="32394"/>
                        <a:pt x="38770" y="31846"/>
                        <a:pt x="38111" y="31187"/>
                      </a:cubicBezTo>
                      <a:cubicBezTo>
                        <a:pt x="38825" y="31955"/>
                        <a:pt x="39538" y="32669"/>
                        <a:pt x="40197" y="33437"/>
                      </a:cubicBezTo>
                      <a:cubicBezTo>
                        <a:pt x="39374" y="32504"/>
                        <a:pt x="38715" y="31516"/>
                        <a:pt x="38111" y="30418"/>
                      </a:cubicBezTo>
                      <a:cubicBezTo>
                        <a:pt x="38605" y="31352"/>
                        <a:pt x="39099" y="32285"/>
                        <a:pt x="39593" y="33163"/>
                      </a:cubicBezTo>
                      <a:cubicBezTo>
                        <a:pt x="38934" y="31900"/>
                        <a:pt x="38495" y="30638"/>
                        <a:pt x="38111" y="29266"/>
                      </a:cubicBezTo>
                      <a:cubicBezTo>
                        <a:pt x="38331" y="30309"/>
                        <a:pt x="38605" y="31352"/>
                        <a:pt x="38825" y="32449"/>
                      </a:cubicBezTo>
                      <a:cubicBezTo>
                        <a:pt x="38386" y="30473"/>
                        <a:pt x="38056" y="28552"/>
                        <a:pt x="37562" y="26576"/>
                      </a:cubicBezTo>
                      <a:cubicBezTo>
                        <a:pt x="37782" y="27619"/>
                        <a:pt x="38056" y="28662"/>
                        <a:pt x="38276" y="29760"/>
                      </a:cubicBezTo>
                      <a:cubicBezTo>
                        <a:pt x="38001" y="28388"/>
                        <a:pt x="37837" y="27015"/>
                        <a:pt x="37892" y="25588"/>
                      </a:cubicBezTo>
                      <a:cubicBezTo>
                        <a:pt x="37837" y="26686"/>
                        <a:pt x="37782" y="27729"/>
                        <a:pt x="37782" y="28827"/>
                      </a:cubicBezTo>
                      <a:cubicBezTo>
                        <a:pt x="37837" y="27729"/>
                        <a:pt x="38056" y="26631"/>
                        <a:pt x="38386" y="25533"/>
                      </a:cubicBezTo>
                      <a:cubicBezTo>
                        <a:pt x="38056" y="26521"/>
                        <a:pt x="37782" y="27509"/>
                        <a:pt x="37452" y="28497"/>
                      </a:cubicBezTo>
                      <a:cubicBezTo>
                        <a:pt x="37782" y="27509"/>
                        <a:pt x="38221" y="26576"/>
                        <a:pt x="38770" y="25698"/>
                      </a:cubicBezTo>
                      <a:cubicBezTo>
                        <a:pt x="38221" y="26576"/>
                        <a:pt x="37672" y="27455"/>
                        <a:pt x="37123" y="28333"/>
                      </a:cubicBezTo>
                      <a:cubicBezTo>
                        <a:pt x="37617" y="27619"/>
                        <a:pt x="38166" y="27015"/>
                        <a:pt x="38770" y="26412"/>
                      </a:cubicBezTo>
                      <a:cubicBezTo>
                        <a:pt x="38001" y="27125"/>
                        <a:pt x="37288" y="27839"/>
                        <a:pt x="36519" y="28497"/>
                      </a:cubicBezTo>
                      <a:cubicBezTo>
                        <a:pt x="37178" y="27948"/>
                        <a:pt x="37837" y="27455"/>
                        <a:pt x="38550" y="27070"/>
                      </a:cubicBezTo>
                      <a:cubicBezTo>
                        <a:pt x="37617" y="27564"/>
                        <a:pt x="36684" y="28058"/>
                        <a:pt x="35806" y="28552"/>
                      </a:cubicBezTo>
                      <a:cubicBezTo>
                        <a:pt x="36574" y="28168"/>
                        <a:pt x="37343" y="27894"/>
                        <a:pt x="38166" y="27729"/>
                      </a:cubicBezTo>
                      <a:cubicBezTo>
                        <a:pt x="37123" y="27948"/>
                        <a:pt x="36080" y="28223"/>
                        <a:pt x="34982" y="28442"/>
                      </a:cubicBezTo>
                      <a:cubicBezTo>
                        <a:pt x="35696" y="28333"/>
                        <a:pt x="36410" y="28223"/>
                        <a:pt x="37123" y="28223"/>
                      </a:cubicBezTo>
                      <a:cubicBezTo>
                        <a:pt x="36025" y="28168"/>
                        <a:pt x="34982" y="28113"/>
                        <a:pt x="33885" y="28113"/>
                      </a:cubicBezTo>
                      <a:cubicBezTo>
                        <a:pt x="34982" y="28168"/>
                        <a:pt x="36080" y="28388"/>
                        <a:pt x="37123" y="28717"/>
                      </a:cubicBezTo>
                      <a:cubicBezTo>
                        <a:pt x="36135" y="28388"/>
                        <a:pt x="35147" y="28113"/>
                        <a:pt x="34159" y="27784"/>
                      </a:cubicBezTo>
                      <a:cubicBezTo>
                        <a:pt x="35202" y="28168"/>
                        <a:pt x="36135" y="28607"/>
                        <a:pt x="37068" y="29156"/>
                      </a:cubicBezTo>
                      <a:cubicBezTo>
                        <a:pt x="36190" y="28607"/>
                        <a:pt x="35312" y="28058"/>
                        <a:pt x="34434" y="27509"/>
                      </a:cubicBezTo>
                      <a:cubicBezTo>
                        <a:pt x="35367" y="28113"/>
                        <a:pt x="36190" y="28772"/>
                        <a:pt x="36958" y="29595"/>
                      </a:cubicBezTo>
                      <a:cubicBezTo>
                        <a:pt x="36245" y="28827"/>
                        <a:pt x="35531" y="28113"/>
                        <a:pt x="34873" y="27345"/>
                      </a:cubicBezTo>
                      <a:cubicBezTo>
                        <a:pt x="36245" y="28772"/>
                        <a:pt x="37343" y="30418"/>
                        <a:pt x="38276" y="32120"/>
                      </a:cubicBezTo>
                      <a:cubicBezTo>
                        <a:pt x="37782" y="31187"/>
                        <a:pt x="37288" y="30254"/>
                        <a:pt x="36794" y="29376"/>
                      </a:cubicBezTo>
                      <a:cubicBezTo>
                        <a:pt x="37946" y="31571"/>
                        <a:pt x="38770" y="33876"/>
                        <a:pt x="39319" y="36237"/>
                      </a:cubicBezTo>
                      <a:cubicBezTo>
                        <a:pt x="39099" y="35194"/>
                        <a:pt x="38825" y="34151"/>
                        <a:pt x="38605" y="33053"/>
                      </a:cubicBezTo>
                      <a:cubicBezTo>
                        <a:pt x="39099" y="35468"/>
                        <a:pt x="39374" y="37883"/>
                        <a:pt x="39264" y="40353"/>
                      </a:cubicBezTo>
                      <a:cubicBezTo>
                        <a:pt x="39319" y="39255"/>
                        <a:pt x="39374" y="38213"/>
                        <a:pt x="39374" y="37115"/>
                      </a:cubicBezTo>
                      <a:cubicBezTo>
                        <a:pt x="39264" y="39091"/>
                        <a:pt x="38989" y="41012"/>
                        <a:pt x="38386" y="42933"/>
                      </a:cubicBezTo>
                      <a:cubicBezTo>
                        <a:pt x="38715" y="41945"/>
                        <a:pt x="38989" y="40957"/>
                        <a:pt x="39319" y="39969"/>
                      </a:cubicBezTo>
                      <a:cubicBezTo>
                        <a:pt x="38880" y="41286"/>
                        <a:pt x="38276" y="42604"/>
                        <a:pt x="37562" y="43811"/>
                      </a:cubicBezTo>
                      <a:cubicBezTo>
                        <a:pt x="38111" y="42933"/>
                        <a:pt x="38660" y="42055"/>
                        <a:pt x="39209" y="41177"/>
                      </a:cubicBezTo>
                      <a:cubicBezTo>
                        <a:pt x="38605" y="42164"/>
                        <a:pt x="37837" y="43043"/>
                        <a:pt x="37013" y="43811"/>
                      </a:cubicBezTo>
                      <a:cubicBezTo>
                        <a:pt x="37782" y="43098"/>
                        <a:pt x="38495" y="42384"/>
                        <a:pt x="39264" y="41725"/>
                      </a:cubicBezTo>
                      <a:cubicBezTo>
                        <a:pt x="38495" y="42439"/>
                        <a:pt x="37672" y="43043"/>
                        <a:pt x="36739" y="43592"/>
                      </a:cubicBezTo>
                      <a:cubicBezTo>
                        <a:pt x="37672" y="43098"/>
                        <a:pt x="38605" y="42604"/>
                        <a:pt x="39483" y="42110"/>
                      </a:cubicBezTo>
                      <a:cubicBezTo>
                        <a:pt x="38386" y="42713"/>
                        <a:pt x="37233" y="43152"/>
                        <a:pt x="36025" y="43427"/>
                      </a:cubicBezTo>
                      <a:cubicBezTo>
                        <a:pt x="37068" y="43207"/>
                        <a:pt x="38111" y="42933"/>
                        <a:pt x="39209" y="42713"/>
                      </a:cubicBezTo>
                      <a:cubicBezTo>
                        <a:pt x="37507" y="43098"/>
                        <a:pt x="35861" y="43207"/>
                        <a:pt x="34104" y="43152"/>
                      </a:cubicBezTo>
                      <a:cubicBezTo>
                        <a:pt x="35202" y="43207"/>
                        <a:pt x="36245" y="43262"/>
                        <a:pt x="37343" y="43262"/>
                      </a:cubicBezTo>
                      <a:cubicBezTo>
                        <a:pt x="35422" y="43152"/>
                        <a:pt x="33555" y="42878"/>
                        <a:pt x="31689" y="42274"/>
                      </a:cubicBezTo>
                      <a:cubicBezTo>
                        <a:pt x="32677" y="42604"/>
                        <a:pt x="33665" y="42878"/>
                        <a:pt x="34653" y="43207"/>
                      </a:cubicBezTo>
                      <a:cubicBezTo>
                        <a:pt x="33226" y="42713"/>
                        <a:pt x="31854" y="42110"/>
                        <a:pt x="30537" y="41286"/>
                      </a:cubicBezTo>
                      <a:cubicBezTo>
                        <a:pt x="31415" y="41835"/>
                        <a:pt x="32293" y="42384"/>
                        <a:pt x="33171" y="42933"/>
                      </a:cubicBezTo>
                      <a:cubicBezTo>
                        <a:pt x="31744" y="42000"/>
                        <a:pt x="30427" y="40957"/>
                        <a:pt x="29274" y="39695"/>
                      </a:cubicBezTo>
                      <a:cubicBezTo>
                        <a:pt x="29988" y="40463"/>
                        <a:pt x="30701" y="41177"/>
                        <a:pt x="31360" y="41945"/>
                      </a:cubicBezTo>
                      <a:cubicBezTo>
                        <a:pt x="30262" y="40737"/>
                        <a:pt x="29274" y="39365"/>
                        <a:pt x="28506" y="37883"/>
                      </a:cubicBezTo>
                      <a:cubicBezTo>
                        <a:pt x="29000" y="38816"/>
                        <a:pt x="29494" y="39749"/>
                        <a:pt x="29988" y="40628"/>
                      </a:cubicBezTo>
                      <a:cubicBezTo>
                        <a:pt x="29164" y="39036"/>
                        <a:pt x="28561" y="37444"/>
                        <a:pt x="28121" y="35688"/>
                      </a:cubicBezTo>
                      <a:cubicBezTo>
                        <a:pt x="28341" y="36731"/>
                        <a:pt x="28615" y="37773"/>
                        <a:pt x="28835" y="38871"/>
                      </a:cubicBezTo>
                      <a:cubicBezTo>
                        <a:pt x="28396" y="37005"/>
                        <a:pt x="28231" y="35194"/>
                        <a:pt x="28286" y="33273"/>
                      </a:cubicBezTo>
                      <a:cubicBezTo>
                        <a:pt x="28231" y="34370"/>
                        <a:pt x="28176" y="35413"/>
                        <a:pt x="28176" y="36511"/>
                      </a:cubicBezTo>
                      <a:cubicBezTo>
                        <a:pt x="28286" y="34755"/>
                        <a:pt x="28561" y="32998"/>
                        <a:pt x="29109" y="31297"/>
                      </a:cubicBezTo>
                      <a:cubicBezTo>
                        <a:pt x="28780" y="32285"/>
                        <a:pt x="28506" y="33273"/>
                        <a:pt x="28176" y="34261"/>
                      </a:cubicBezTo>
                      <a:cubicBezTo>
                        <a:pt x="28670" y="32779"/>
                        <a:pt x="29329" y="31352"/>
                        <a:pt x="30152" y="30034"/>
                      </a:cubicBezTo>
                      <a:cubicBezTo>
                        <a:pt x="29603" y="30912"/>
                        <a:pt x="29055" y="31791"/>
                        <a:pt x="28506" y="32669"/>
                      </a:cubicBezTo>
                      <a:cubicBezTo>
                        <a:pt x="29384" y="31297"/>
                        <a:pt x="30427" y="30034"/>
                        <a:pt x="31634" y="28937"/>
                      </a:cubicBezTo>
                      <a:cubicBezTo>
                        <a:pt x="30866" y="29650"/>
                        <a:pt x="30152" y="30364"/>
                        <a:pt x="29384" y="31022"/>
                      </a:cubicBezTo>
                      <a:cubicBezTo>
                        <a:pt x="30701" y="29815"/>
                        <a:pt x="32128" y="28827"/>
                        <a:pt x="33665" y="28003"/>
                      </a:cubicBezTo>
                      <a:cubicBezTo>
                        <a:pt x="32732" y="28497"/>
                        <a:pt x="31799" y="28991"/>
                        <a:pt x="30921" y="29485"/>
                      </a:cubicBezTo>
                      <a:cubicBezTo>
                        <a:pt x="31689" y="29101"/>
                        <a:pt x="32513" y="28717"/>
                        <a:pt x="33336" y="28388"/>
                      </a:cubicBezTo>
                      <a:cubicBezTo>
                        <a:pt x="39209" y="26027"/>
                        <a:pt x="42996" y="18892"/>
                        <a:pt x="40361" y="12799"/>
                      </a:cubicBezTo>
                      <a:cubicBezTo>
                        <a:pt x="37727" y="6981"/>
                        <a:pt x="30976" y="3304"/>
                        <a:pt x="24664" y="5829"/>
                      </a:cubicBezTo>
                      <a:lnTo>
                        <a:pt x="24664" y="5829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1" name="任意多边形: 形状 210"/>
                <p:cNvSpPr/>
                <p:nvPr/>
              </p:nvSpPr>
              <p:spPr>
                <a:xfrm>
                  <a:off x="11355071" y="1056649"/>
                  <a:ext cx="71355" cy="82332"/>
                </a:xfrm>
                <a:custGeom>
                  <a:avLst/>
                  <a:gdLst>
                    <a:gd name="connsiteX0" fmla="*/ 41351 w 71354"/>
                    <a:gd name="connsiteY0" fmla="*/ 4707 h 82332"/>
                    <a:gd name="connsiteX1" fmla="*/ 12590 w 71354"/>
                    <a:gd name="connsiteY1" fmla="*/ 15356 h 82332"/>
                    <a:gd name="connsiteX2" fmla="*/ 4137 w 71354"/>
                    <a:gd name="connsiteY2" fmla="*/ 44117 h 82332"/>
                    <a:gd name="connsiteX3" fmla="*/ 16158 w 71354"/>
                    <a:gd name="connsiteY3" fmla="*/ 71671 h 82332"/>
                    <a:gd name="connsiteX4" fmla="*/ 42614 w 71354"/>
                    <a:gd name="connsiteY4" fmla="*/ 81331 h 82332"/>
                    <a:gd name="connsiteX5" fmla="*/ 66380 w 71354"/>
                    <a:gd name="connsiteY5" fmla="*/ 64700 h 82332"/>
                    <a:gd name="connsiteX6" fmla="*/ 69948 w 71354"/>
                    <a:gd name="connsiteY6" fmla="*/ 50155 h 82332"/>
                    <a:gd name="connsiteX7" fmla="*/ 69564 w 71354"/>
                    <a:gd name="connsiteY7" fmla="*/ 42196 h 82332"/>
                    <a:gd name="connsiteX8" fmla="*/ 68466 w 71354"/>
                    <a:gd name="connsiteY8" fmla="*/ 33469 h 82332"/>
                    <a:gd name="connsiteX9" fmla="*/ 57982 w 71354"/>
                    <a:gd name="connsiteY9" fmla="*/ 12611 h 82332"/>
                    <a:gd name="connsiteX10" fmla="*/ 39759 w 71354"/>
                    <a:gd name="connsiteY10" fmla="*/ 6573 h 82332"/>
                    <a:gd name="connsiteX11" fmla="*/ 22964 w 71354"/>
                    <a:gd name="connsiteY11" fmla="*/ 16069 h 82332"/>
                    <a:gd name="connsiteX12" fmla="*/ 17530 w 71354"/>
                    <a:gd name="connsiteY12" fmla="*/ 37366 h 82332"/>
                    <a:gd name="connsiteX13" fmla="*/ 40693 w 71354"/>
                    <a:gd name="connsiteY13" fmla="*/ 69750 h 82332"/>
                    <a:gd name="connsiteX14" fmla="*/ 62209 w 71354"/>
                    <a:gd name="connsiteY14" fmla="*/ 55314 h 82332"/>
                    <a:gd name="connsiteX15" fmla="*/ 56061 w 71354"/>
                    <a:gd name="connsiteY15" fmla="*/ 32371 h 82332"/>
                    <a:gd name="connsiteX16" fmla="*/ 51011 w 71354"/>
                    <a:gd name="connsiteY16" fmla="*/ 25784 h 82332"/>
                    <a:gd name="connsiteX17" fmla="*/ 41681 w 71354"/>
                    <a:gd name="connsiteY17" fmla="*/ 20844 h 82332"/>
                    <a:gd name="connsiteX18" fmla="*/ 31856 w 71354"/>
                    <a:gd name="connsiteY18" fmla="*/ 25071 h 82332"/>
                    <a:gd name="connsiteX19" fmla="*/ 26531 w 71354"/>
                    <a:gd name="connsiteY19" fmla="*/ 34731 h 82332"/>
                    <a:gd name="connsiteX20" fmla="*/ 24281 w 71354"/>
                    <a:gd name="connsiteY20" fmla="*/ 48179 h 82332"/>
                    <a:gd name="connsiteX21" fmla="*/ 28617 w 71354"/>
                    <a:gd name="connsiteY21" fmla="*/ 56357 h 82332"/>
                    <a:gd name="connsiteX22" fmla="*/ 37454 w 71354"/>
                    <a:gd name="connsiteY22" fmla="*/ 59101 h 82332"/>
                    <a:gd name="connsiteX23" fmla="*/ 45632 w 71354"/>
                    <a:gd name="connsiteY23" fmla="*/ 54765 h 82332"/>
                    <a:gd name="connsiteX24" fmla="*/ 48377 w 71354"/>
                    <a:gd name="connsiteY24" fmla="*/ 45928 h 82332"/>
                    <a:gd name="connsiteX25" fmla="*/ 48377 w 71354"/>
                    <a:gd name="connsiteY25" fmla="*/ 45270 h 82332"/>
                    <a:gd name="connsiteX26" fmla="*/ 48267 w 71354"/>
                    <a:gd name="connsiteY26" fmla="*/ 48508 h 82332"/>
                    <a:gd name="connsiteX27" fmla="*/ 49365 w 71354"/>
                    <a:gd name="connsiteY27" fmla="*/ 42196 h 82332"/>
                    <a:gd name="connsiteX28" fmla="*/ 48432 w 71354"/>
                    <a:gd name="connsiteY28" fmla="*/ 45160 h 82332"/>
                    <a:gd name="connsiteX29" fmla="*/ 49859 w 71354"/>
                    <a:gd name="connsiteY29" fmla="*/ 41592 h 82332"/>
                    <a:gd name="connsiteX30" fmla="*/ 50792 w 71354"/>
                    <a:gd name="connsiteY30" fmla="*/ 39891 h 82332"/>
                    <a:gd name="connsiteX31" fmla="*/ 49804 w 71354"/>
                    <a:gd name="connsiteY31" fmla="*/ 41427 h 82332"/>
                    <a:gd name="connsiteX32" fmla="*/ 50572 w 71354"/>
                    <a:gd name="connsiteY32" fmla="*/ 40385 h 82332"/>
                    <a:gd name="connsiteX33" fmla="*/ 31416 w 71354"/>
                    <a:gd name="connsiteY33" fmla="*/ 39726 h 82332"/>
                    <a:gd name="connsiteX34" fmla="*/ 37619 w 71354"/>
                    <a:gd name="connsiteY34" fmla="*/ 48234 h 82332"/>
                    <a:gd name="connsiteX35" fmla="*/ 36137 w 71354"/>
                    <a:gd name="connsiteY35" fmla="*/ 45489 h 82332"/>
                    <a:gd name="connsiteX36" fmla="*/ 38662 w 71354"/>
                    <a:gd name="connsiteY36" fmla="*/ 51911 h 82332"/>
                    <a:gd name="connsiteX37" fmla="*/ 37948 w 71354"/>
                    <a:gd name="connsiteY37" fmla="*/ 48728 h 82332"/>
                    <a:gd name="connsiteX38" fmla="*/ 38387 w 71354"/>
                    <a:gd name="connsiteY38" fmla="*/ 52954 h 82332"/>
                    <a:gd name="connsiteX39" fmla="*/ 38497 w 71354"/>
                    <a:gd name="connsiteY39" fmla="*/ 49716 h 82332"/>
                    <a:gd name="connsiteX40" fmla="*/ 37893 w 71354"/>
                    <a:gd name="connsiteY40" fmla="*/ 53283 h 82332"/>
                    <a:gd name="connsiteX41" fmla="*/ 40473 w 71354"/>
                    <a:gd name="connsiteY41" fmla="*/ 47685 h 82332"/>
                    <a:gd name="connsiteX42" fmla="*/ 40693 w 71354"/>
                    <a:gd name="connsiteY42" fmla="*/ 47740 h 82332"/>
                    <a:gd name="connsiteX43" fmla="*/ 40693 w 71354"/>
                    <a:gd name="connsiteY43" fmla="*/ 47465 h 82332"/>
                    <a:gd name="connsiteX44" fmla="*/ 43437 w 71354"/>
                    <a:gd name="connsiteY44" fmla="*/ 45983 h 82332"/>
                    <a:gd name="connsiteX45" fmla="*/ 42120 w 71354"/>
                    <a:gd name="connsiteY45" fmla="*/ 46422 h 82332"/>
                    <a:gd name="connsiteX46" fmla="*/ 45303 w 71354"/>
                    <a:gd name="connsiteY46" fmla="*/ 45709 h 82332"/>
                    <a:gd name="connsiteX47" fmla="*/ 43382 w 71354"/>
                    <a:gd name="connsiteY47" fmla="*/ 45873 h 82332"/>
                    <a:gd name="connsiteX48" fmla="*/ 46620 w 71354"/>
                    <a:gd name="connsiteY48" fmla="*/ 45983 h 82332"/>
                    <a:gd name="connsiteX49" fmla="*/ 44096 w 71354"/>
                    <a:gd name="connsiteY49" fmla="*/ 45544 h 82332"/>
                    <a:gd name="connsiteX50" fmla="*/ 47060 w 71354"/>
                    <a:gd name="connsiteY50" fmla="*/ 46477 h 82332"/>
                    <a:gd name="connsiteX51" fmla="*/ 45578 w 71354"/>
                    <a:gd name="connsiteY51" fmla="*/ 45928 h 82332"/>
                    <a:gd name="connsiteX52" fmla="*/ 45523 w 71354"/>
                    <a:gd name="connsiteY52" fmla="*/ 45983 h 82332"/>
                    <a:gd name="connsiteX53" fmla="*/ 45578 w 71354"/>
                    <a:gd name="connsiteY53" fmla="*/ 45928 h 82332"/>
                    <a:gd name="connsiteX54" fmla="*/ 44370 w 71354"/>
                    <a:gd name="connsiteY54" fmla="*/ 44776 h 82332"/>
                    <a:gd name="connsiteX55" fmla="*/ 45193 w 71354"/>
                    <a:gd name="connsiteY55" fmla="*/ 45599 h 82332"/>
                    <a:gd name="connsiteX56" fmla="*/ 44370 w 71354"/>
                    <a:gd name="connsiteY56" fmla="*/ 44501 h 82332"/>
                    <a:gd name="connsiteX57" fmla="*/ 42614 w 71354"/>
                    <a:gd name="connsiteY57" fmla="*/ 41647 h 82332"/>
                    <a:gd name="connsiteX58" fmla="*/ 44096 w 71354"/>
                    <a:gd name="connsiteY58" fmla="*/ 44391 h 82332"/>
                    <a:gd name="connsiteX59" fmla="*/ 41516 w 71354"/>
                    <a:gd name="connsiteY59" fmla="*/ 37421 h 82332"/>
                    <a:gd name="connsiteX60" fmla="*/ 42229 w 71354"/>
                    <a:gd name="connsiteY60" fmla="*/ 40604 h 82332"/>
                    <a:gd name="connsiteX61" fmla="*/ 41461 w 71354"/>
                    <a:gd name="connsiteY61" fmla="*/ 32645 h 82332"/>
                    <a:gd name="connsiteX62" fmla="*/ 41351 w 71354"/>
                    <a:gd name="connsiteY62" fmla="*/ 35884 h 82332"/>
                    <a:gd name="connsiteX63" fmla="*/ 42449 w 71354"/>
                    <a:gd name="connsiteY63" fmla="*/ 29242 h 82332"/>
                    <a:gd name="connsiteX64" fmla="*/ 41516 w 71354"/>
                    <a:gd name="connsiteY64" fmla="*/ 32206 h 82332"/>
                    <a:gd name="connsiteX65" fmla="*/ 42394 w 71354"/>
                    <a:gd name="connsiteY65" fmla="*/ 29956 h 82332"/>
                    <a:gd name="connsiteX66" fmla="*/ 42174 w 71354"/>
                    <a:gd name="connsiteY66" fmla="*/ 30175 h 82332"/>
                    <a:gd name="connsiteX67" fmla="*/ 42174 w 71354"/>
                    <a:gd name="connsiteY67" fmla="*/ 30285 h 82332"/>
                    <a:gd name="connsiteX68" fmla="*/ 42778 w 71354"/>
                    <a:gd name="connsiteY68" fmla="*/ 29572 h 82332"/>
                    <a:gd name="connsiteX69" fmla="*/ 41461 w 71354"/>
                    <a:gd name="connsiteY69" fmla="*/ 30779 h 82332"/>
                    <a:gd name="connsiteX70" fmla="*/ 43217 w 71354"/>
                    <a:gd name="connsiteY70" fmla="*/ 29572 h 82332"/>
                    <a:gd name="connsiteX71" fmla="*/ 40473 w 71354"/>
                    <a:gd name="connsiteY71" fmla="*/ 31054 h 82332"/>
                    <a:gd name="connsiteX72" fmla="*/ 43217 w 71354"/>
                    <a:gd name="connsiteY72" fmla="*/ 30011 h 82332"/>
                    <a:gd name="connsiteX73" fmla="*/ 40034 w 71354"/>
                    <a:gd name="connsiteY73" fmla="*/ 30724 h 82332"/>
                    <a:gd name="connsiteX74" fmla="*/ 43382 w 71354"/>
                    <a:gd name="connsiteY74" fmla="*/ 30450 h 82332"/>
                    <a:gd name="connsiteX75" fmla="*/ 40144 w 71354"/>
                    <a:gd name="connsiteY75" fmla="*/ 30340 h 82332"/>
                    <a:gd name="connsiteX76" fmla="*/ 43053 w 71354"/>
                    <a:gd name="connsiteY76" fmla="*/ 30834 h 82332"/>
                    <a:gd name="connsiteX77" fmla="*/ 40089 w 71354"/>
                    <a:gd name="connsiteY77" fmla="*/ 29901 h 82332"/>
                    <a:gd name="connsiteX78" fmla="*/ 42504 w 71354"/>
                    <a:gd name="connsiteY78" fmla="*/ 30889 h 82332"/>
                    <a:gd name="connsiteX79" fmla="*/ 41241 w 71354"/>
                    <a:gd name="connsiteY79" fmla="*/ 30066 h 82332"/>
                    <a:gd name="connsiteX80" fmla="*/ 42339 w 71354"/>
                    <a:gd name="connsiteY80" fmla="*/ 30889 h 82332"/>
                    <a:gd name="connsiteX81" fmla="*/ 43162 w 71354"/>
                    <a:gd name="connsiteY81" fmla="*/ 31657 h 82332"/>
                    <a:gd name="connsiteX82" fmla="*/ 42284 w 71354"/>
                    <a:gd name="connsiteY82" fmla="*/ 30834 h 82332"/>
                    <a:gd name="connsiteX83" fmla="*/ 43931 w 71354"/>
                    <a:gd name="connsiteY83" fmla="*/ 33524 h 82332"/>
                    <a:gd name="connsiteX84" fmla="*/ 42449 w 71354"/>
                    <a:gd name="connsiteY84" fmla="*/ 30779 h 82332"/>
                    <a:gd name="connsiteX85" fmla="*/ 44754 w 71354"/>
                    <a:gd name="connsiteY85" fmla="*/ 37311 h 82332"/>
                    <a:gd name="connsiteX86" fmla="*/ 44041 w 71354"/>
                    <a:gd name="connsiteY86" fmla="*/ 34127 h 82332"/>
                    <a:gd name="connsiteX87" fmla="*/ 45358 w 71354"/>
                    <a:gd name="connsiteY87" fmla="*/ 43733 h 82332"/>
                    <a:gd name="connsiteX88" fmla="*/ 45907 w 71354"/>
                    <a:gd name="connsiteY88" fmla="*/ 50539 h 82332"/>
                    <a:gd name="connsiteX89" fmla="*/ 46017 w 71354"/>
                    <a:gd name="connsiteY89" fmla="*/ 47301 h 82332"/>
                    <a:gd name="connsiteX90" fmla="*/ 44974 w 71354"/>
                    <a:gd name="connsiteY90" fmla="*/ 53667 h 82332"/>
                    <a:gd name="connsiteX91" fmla="*/ 45907 w 71354"/>
                    <a:gd name="connsiteY91" fmla="*/ 50704 h 82332"/>
                    <a:gd name="connsiteX92" fmla="*/ 44480 w 71354"/>
                    <a:gd name="connsiteY92" fmla="*/ 54162 h 82332"/>
                    <a:gd name="connsiteX93" fmla="*/ 44041 w 71354"/>
                    <a:gd name="connsiteY93" fmla="*/ 54985 h 82332"/>
                    <a:gd name="connsiteX94" fmla="*/ 45084 w 71354"/>
                    <a:gd name="connsiteY94" fmla="*/ 53338 h 82332"/>
                    <a:gd name="connsiteX95" fmla="*/ 43986 w 71354"/>
                    <a:gd name="connsiteY95" fmla="*/ 54820 h 82332"/>
                    <a:gd name="connsiteX96" fmla="*/ 42888 w 71354"/>
                    <a:gd name="connsiteY96" fmla="*/ 56028 h 82332"/>
                    <a:gd name="connsiteX97" fmla="*/ 43711 w 71354"/>
                    <a:gd name="connsiteY97" fmla="*/ 55259 h 82332"/>
                    <a:gd name="connsiteX98" fmla="*/ 40802 w 71354"/>
                    <a:gd name="connsiteY98" fmla="*/ 57235 h 82332"/>
                    <a:gd name="connsiteX99" fmla="*/ 43547 w 71354"/>
                    <a:gd name="connsiteY99" fmla="*/ 55753 h 82332"/>
                    <a:gd name="connsiteX100" fmla="*/ 38991 w 71354"/>
                    <a:gd name="connsiteY100" fmla="*/ 57510 h 82332"/>
                    <a:gd name="connsiteX101" fmla="*/ 42174 w 71354"/>
                    <a:gd name="connsiteY101" fmla="*/ 56796 h 82332"/>
                    <a:gd name="connsiteX102" fmla="*/ 37289 w 71354"/>
                    <a:gd name="connsiteY102" fmla="*/ 57235 h 82332"/>
                    <a:gd name="connsiteX103" fmla="*/ 40528 w 71354"/>
                    <a:gd name="connsiteY103" fmla="*/ 57345 h 82332"/>
                    <a:gd name="connsiteX104" fmla="*/ 35478 w 71354"/>
                    <a:gd name="connsiteY104" fmla="*/ 56467 h 82332"/>
                    <a:gd name="connsiteX105" fmla="*/ 38442 w 71354"/>
                    <a:gd name="connsiteY105" fmla="*/ 57400 h 82332"/>
                    <a:gd name="connsiteX106" fmla="*/ 34710 w 71354"/>
                    <a:gd name="connsiteY106" fmla="*/ 55808 h 82332"/>
                    <a:gd name="connsiteX107" fmla="*/ 35259 w 71354"/>
                    <a:gd name="connsiteY107" fmla="*/ 56192 h 82332"/>
                    <a:gd name="connsiteX108" fmla="*/ 33447 w 71354"/>
                    <a:gd name="connsiteY108" fmla="*/ 54765 h 82332"/>
                    <a:gd name="connsiteX109" fmla="*/ 31856 w 71354"/>
                    <a:gd name="connsiteY109" fmla="*/ 53283 h 82332"/>
                    <a:gd name="connsiteX110" fmla="*/ 32898 w 71354"/>
                    <a:gd name="connsiteY110" fmla="*/ 54381 h 82332"/>
                    <a:gd name="connsiteX111" fmla="*/ 32130 w 71354"/>
                    <a:gd name="connsiteY111" fmla="*/ 53503 h 82332"/>
                    <a:gd name="connsiteX112" fmla="*/ 29221 w 71354"/>
                    <a:gd name="connsiteY112" fmla="*/ 49167 h 82332"/>
                    <a:gd name="connsiteX113" fmla="*/ 30703 w 71354"/>
                    <a:gd name="connsiteY113" fmla="*/ 51911 h 82332"/>
                    <a:gd name="connsiteX114" fmla="*/ 28288 w 71354"/>
                    <a:gd name="connsiteY114" fmla="*/ 45270 h 82332"/>
                    <a:gd name="connsiteX115" fmla="*/ 29001 w 71354"/>
                    <a:gd name="connsiteY115" fmla="*/ 48453 h 82332"/>
                    <a:gd name="connsiteX116" fmla="*/ 28233 w 71354"/>
                    <a:gd name="connsiteY116" fmla="*/ 39232 h 82332"/>
                    <a:gd name="connsiteX117" fmla="*/ 28123 w 71354"/>
                    <a:gd name="connsiteY117" fmla="*/ 42470 h 82332"/>
                    <a:gd name="connsiteX118" fmla="*/ 29770 w 71354"/>
                    <a:gd name="connsiteY118" fmla="*/ 33249 h 82332"/>
                    <a:gd name="connsiteX119" fmla="*/ 28837 w 71354"/>
                    <a:gd name="connsiteY119" fmla="*/ 36213 h 82332"/>
                    <a:gd name="connsiteX120" fmla="*/ 30374 w 71354"/>
                    <a:gd name="connsiteY120" fmla="*/ 32371 h 82332"/>
                    <a:gd name="connsiteX121" fmla="*/ 31307 w 71354"/>
                    <a:gd name="connsiteY121" fmla="*/ 30560 h 82332"/>
                    <a:gd name="connsiteX122" fmla="*/ 31032 w 71354"/>
                    <a:gd name="connsiteY122" fmla="*/ 30999 h 82332"/>
                    <a:gd name="connsiteX123" fmla="*/ 32240 w 71354"/>
                    <a:gd name="connsiteY123" fmla="*/ 29462 h 82332"/>
                    <a:gd name="connsiteX124" fmla="*/ 32898 w 71354"/>
                    <a:gd name="connsiteY124" fmla="*/ 28748 h 82332"/>
                    <a:gd name="connsiteX125" fmla="*/ 31581 w 71354"/>
                    <a:gd name="connsiteY125" fmla="*/ 29956 h 82332"/>
                    <a:gd name="connsiteX126" fmla="*/ 34820 w 71354"/>
                    <a:gd name="connsiteY126" fmla="*/ 27705 h 82332"/>
                    <a:gd name="connsiteX127" fmla="*/ 32075 w 71354"/>
                    <a:gd name="connsiteY127" fmla="*/ 29187 h 82332"/>
                    <a:gd name="connsiteX128" fmla="*/ 35972 w 71354"/>
                    <a:gd name="connsiteY128" fmla="*/ 27760 h 82332"/>
                    <a:gd name="connsiteX129" fmla="*/ 32789 w 71354"/>
                    <a:gd name="connsiteY129" fmla="*/ 28474 h 82332"/>
                    <a:gd name="connsiteX130" fmla="*/ 37289 w 71354"/>
                    <a:gd name="connsiteY130" fmla="*/ 28145 h 82332"/>
                    <a:gd name="connsiteX131" fmla="*/ 34051 w 71354"/>
                    <a:gd name="connsiteY131" fmla="*/ 28035 h 82332"/>
                    <a:gd name="connsiteX132" fmla="*/ 37180 w 71354"/>
                    <a:gd name="connsiteY132" fmla="*/ 28474 h 82332"/>
                    <a:gd name="connsiteX133" fmla="*/ 51231 w 71354"/>
                    <a:gd name="connsiteY133" fmla="*/ 18704 h 82332"/>
                    <a:gd name="connsiteX134" fmla="*/ 41351 w 71354"/>
                    <a:gd name="connsiteY134" fmla="*/ 4707 h 82332"/>
                    <a:gd name="connsiteX135" fmla="*/ 41351 w 71354"/>
                    <a:gd name="connsiteY135" fmla="*/ 4707 h 82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</a:cxnLst>
                  <a:rect l="l" t="t" r="r" b="b"/>
                  <a:pathLst>
                    <a:path w="71354" h="82332">
                      <a:moveTo>
                        <a:pt x="41351" y="4707"/>
                      </a:moveTo>
                      <a:cubicBezTo>
                        <a:pt x="30538" y="2512"/>
                        <a:pt x="19286" y="6519"/>
                        <a:pt x="12590" y="15356"/>
                      </a:cubicBezTo>
                      <a:cubicBezTo>
                        <a:pt x="6333" y="23644"/>
                        <a:pt x="3863" y="33853"/>
                        <a:pt x="4137" y="44117"/>
                      </a:cubicBezTo>
                      <a:cubicBezTo>
                        <a:pt x="4357" y="54765"/>
                        <a:pt x="8857" y="64096"/>
                        <a:pt x="16158" y="71671"/>
                      </a:cubicBezTo>
                      <a:cubicBezTo>
                        <a:pt x="22799" y="78587"/>
                        <a:pt x="33063" y="82484"/>
                        <a:pt x="42614" y="81331"/>
                      </a:cubicBezTo>
                      <a:cubicBezTo>
                        <a:pt x="52933" y="80069"/>
                        <a:pt x="61495" y="73811"/>
                        <a:pt x="66380" y="64700"/>
                      </a:cubicBezTo>
                      <a:cubicBezTo>
                        <a:pt x="68795" y="60199"/>
                        <a:pt x="69728" y="55149"/>
                        <a:pt x="69948" y="50155"/>
                      </a:cubicBezTo>
                      <a:cubicBezTo>
                        <a:pt x="70058" y="47465"/>
                        <a:pt x="70003" y="44885"/>
                        <a:pt x="69564" y="42196"/>
                      </a:cubicBezTo>
                      <a:cubicBezTo>
                        <a:pt x="69070" y="39287"/>
                        <a:pt x="68960" y="36378"/>
                        <a:pt x="68466" y="33469"/>
                      </a:cubicBezTo>
                      <a:cubicBezTo>
                        <a:pt x="67039" y="25565"/>
                        <a:pt x="64130" y="17990"/>
                        <a:pt x="57982" y="12611"/>
                      </a:cubicBezTo>
                      <a:cubicBezTo>
                        <a:pt x="53042" y="8275"/>
                        <a:pt x="46291" y="6134"/>
                        <a:pt x="39759" y="6573"/>
                      </a:cubicBezTo>
                      <a:cubicBezTo>
                        <a:pt x="33283" y="7068"/>
                        <a:pt x="26641" y="10635"/>
                        <a:pt x="22964" y="16069"/>
                      </a:cubicBezTo>
                      <a:cubicBezTo>
                        <a:pt x="18682" y="22436"/>
                        <a:pt x="17255" y="29736"/>
                        <a:pt x="17530" y="37366"/>
                      </a:cubicBezTo>
                      <a:cubicBezTo>
                        <a:pt x="18024" y="51033"/>
                        <a:pt x="26422" y="66731"/>
                        <a:pt x="40693" y="69750"/>
                      </a:cubicBezTo>
                      <a:cubicBezTo>
                        <a:pt x="50627" y="71835"/>
                        <a:pt x="60946" y="65853"/>
                        <a:pt x="62209" y="55314"/>
                      </a:cubicBezTo>
                      <a:cubicBezTo>
                        <a:pt x="63197" y="46971"/>
                        <a:pt x="60452" y="39342"/>
                        <a:pt x="56061" y="32371"/>
                      </a:cubicBezTo>
                      <a:cubicBezTo>
                        <a:pt x="54579" y="30011"/>
                        <a:pt x="52878" y="27815"/>
                        <a:pt x="51011" y="25784"/>
                      </a:cubicBezTo>
                      <a:cubicBezTo>
                        <a:pt x="48377" y="22875"/>
                        <a:pt x="45742" y="21009"/>
                        <a:pt x="41681" y="20844"/>
                      </a:cubicBezTo>
                      <a:cubicBezTo>
                        <a:pt x="38058" y="20680"/>
                        <a:pt x="34161" y="22052"/>
                        <a:pt x="31856" y="25071"/>
                      </a:cubicBezTo>
                      <a:cubicBezTo>
                        <a:pt x="29660" y="28035"/>
                        <a:pt x="27684" y="31218"/>
                        <a:pt x="26531" y="34731"/>
                      </a:cubicBezTo>
                      <a:cubicBezTo>
                        <a:pt x="24940" y="39397"/>
                        <a:pt x="24391" y="43294"/>
                        <a:pt x="24281" y="48179"/>
                      </a:cubicBezTo>
                      <a:cubicBezTo>
                        <a:pt x="24226" y="51088"/>
                        <a:pt x="26477" y="54601"/>
                        <a:pt x="28617" y="56357"/>
                      </a:cubicBezTo>
                      <a:cubicBezTo>
                        <a:pt x="30922" y="58223"/>
                        <a:pt x="34490" y="59486"/>
                        <a:pt x="37454" y="59101"/>
                      </a:cubicBezTo>
                      <a:cubicBezTo>
                        <a:pt x="40528" y="58662"/>
                        <a:pt x="43711" y="57345"/>
                        <a:pt x="45632" y="54765"/>
                      </a:cubicBezTo>
                      <a:cubicBezTo>
                        <a:pt x="47718" y="52076"/>
                        <a:pt x="48267" y="49331"/>
                        <a:pt x="48377" y="45928"/>
                      </a:cubicBezTo>
                      <a:cubicBezTo>
                        <a:pt x="48377" y="45709"/>
                        <a:pt x="48377" y="45489"/>
                        <a:pt x="48377" y="45270"/>
                      </a:cubicBezTo>
                      <a:cubicBezTo>
                        <a:pt x="48322" y="46367"/>
                        <a:pt x="48267" y="47410"/>
                        <a:pt x="48267" y="48508"/>
                      </a:cubicBezTo>
                      <a:cubicBezTo>
                        <a:pt x="48377" y="46367"/>
                        <a:pt x="48706" y="44282"/>
                        <a:pt x="49365" y="42196"/>
                      </a:cubicBezTo>
                      <a:cubicBezTo>
                        <a:pt x="49036" y="43184"/>
                        <a:pt x="48761" y="44172"/>
                        <a:pt x="48432" y="45160"/>
                      </a:cubicBezTo>
                      <a:cubicBezTo>
                        <a:pt x="48816" y="43952"/>
                        <a:pt x="49310" y="42745"/>
                        <a:pt x="49859" y="41592"/>
                      </a:cubicBezTo>
                      <a:cubicBezTo>
                        <a:pt x="50133" y="41043"/>
                        <a:pt x="50408" y="40330"/>
                        <a:pt x="50792" y="39891"/>
                      </a:cubicBezTo>
                      <a:cubicBezTo>
                        <a:pt x="50463" y="40385"/>
                        <a:pt x="50133" y="40933"/>
                        <a:pt x="49804" y="41427"/>
                      </a:cubicBezTo>
                      <a:cubicBezTo>
                        <a:pt x="50023" y="41098"/>
                        <a:pt x="50298" y="40714"/>
                        <a:pt x="50572" y="40385"/>
                      </a:cubicBezTo>
                      <a:cubicBezTo>
                        <a:pt x="44205" y="40165"/>
                        <a:pt x="37838" y="39945"/>
                        <a:pt x="31416" y="39726"/>
                      </a:cubicBezTo>
                      <a:cubicBezTo>
                        <a:pt x="33777" y="42361"/>
                        <a:pt x="35917" y="45160"/>
                        <a:pt x="37619" y="48234"/>
                      </a:cubicBezTo>
                      <a:cubicBezTo>
                        <a:pt x="37125" y="47301"/>
                        <a:pt x="36631" y="46367"/>
                        <a:pt x="36137" y="45489"/>
                      </a:cubicBezTo>
                      <a:cubicBezTo>
                        <a:pt x="37235" y="47520"/>
                        <a:pt x="38113" y="49661"/>
                        <a:pt x="38662" y="51911"/>
                      </a:cubicBezTo>
                      <a:cubicBezTo>
                        <a:pt x="38442" y="50868"/>
                        <a:pt x="38168" y="49825"/>
                        <a:pt x="37948" y="48728"/>
                      </a:cubicBezTo>
                      <a:cubicBezTo>
                        <a:pt x="38223" y="50100"/>
                        <a:pt x="38387" y="51472"/>
                        <a:pt x="38387" y="52954"/>
                      </a:cubicBezTo>
                      <a:cubicBezTo>
                        <a:pt x="38442" y="51856"/>
                        <a:pt x="38497" y="50813"/>
                        <a:pt x="38497" y="49716"/>
                      </a:cubicBezTo>
                      <a:cubicBezTo>
                        <a:pt x="38442" y="50923"/>
                        <a:pt x="38223" y="52076"/>
                        <a:pt x="37893" y="53283"/>
                      </a:cubicBezTo>
                      <a:cubicBezTo>
                        <a:pt x="38771" y="51417"/>
                        <a:pt x="39650" y="49551"/>
                        <a:pt x="40473" y="47685"/>
                      </a:cubicBezTo>
                      <a:cubicBezTo>
                        <a:pt x="40144" y="48179"/>
                        <a:pt x="39101" y="49222"/>
                        <a:pt x="40693" y="47740"/>
                      </a:cubicBezTo>
                      <a:cubicBezTo>
                        <a:pt x="42229" y="46312"/>
                        <a:pt x="41241" y="47191"/>
                        <a:pt x="40693" y="47465"/>
                      </a:cubicBezTo>
                      <a:cubicBezTo>
                        <a:pt x="41626" y="46971"/>
                        <a:pt x="42559" y="46477"/>
                        <a:pt x="43437" y="45983"/>
                      </a:cubicBezTo>
                      <a:cubicBezTo>
                        <a:pt x="42998" y="46203"/>
                        <a:pt x="42614" y="46312"/>
                        <a:pt x="42120" y="46422"/>
                      </a:cubicBezTo>
                      <a:cubicBezTo>
                        <a:pt x="43162" y="46203"/>
                        <a:pt x="44205" y="45928"/>
                        <a:pt x="45303" y="45709"/>
                      </a:cubicBezTo>
                      <a:cubicBezTo>
                        <a:pt x="44644" y="45819"/>
                        <a:pt x="44041" y="45873"/>
                        <a:pt x="43382" y="45873"/>
                      </a:cubicBezTo>
                      <a:cubicBezTo>
                        <a:pt x="44480" y="45928"/>
                        <a:pt x="45523" y="45983"/>
                        <a:pt x="46620" y="45983"/>
                      </a:cubicBezTo>
                      <a:cubicBezTo>
                        <a:pt x="45742" y="45928"/>
                        <a:pt x="44919" y="45764"/>
                        <a:pt x="44096" y="45544"/>
                      </a:cubicBezTo>
                      <a:cubicBezTo>
                        <a:pt x="45084" y="45873"/>
                        <a:pt x="46072" y="46148"/>
                        <a:pt x="47060" y="46477"/>
                      </a:cubicBezTo>
                      <a:cubicBezTo>
                        <a:pt x="46566" y="46312"/>
                        <a:pt x="46072" y="46148"/>
                        <a:pt x="45578" y="45928"/>
                      </a:cubicBezTo>
                      <a:cubicBezTo>
                        <a:pt x="45084" y="45709"/>
                        <a:pt x="43657" y="44830"/>
                        <a:pt x="45523" y="45983"/>
                      </a:cubicBezTo>
                      <a:cubicBezTo>
                        <a:pt x="47389" y="47191"/>
                        <a:pt x="46017" y="46258"/>
                        <a:pt x="45578" y="45928"/>
                      </a:cubicBezTo>
                      <a:cubicBezTo>
                        <a:pt x="45193" y="45599"/>
                        <a:pt x="44809" y="45050"/>
                        <a:pt x="44370" y="44776"/>
                      </a:cubicBezTo>
                      <a:cubicBezTo>
                        <a:pt x="44809" y="45050"/>
                        <a:pt x="46456" y="47136"/>
                        <a:pt x="45193" y="45599"/>
                      </a:cubicBezTo>
                      <a:cubicBezTo>
                        <a:pt x="44919" y="45215"/>
                        <a:pt x="44644" y="44885"/>
                        <a:pt x="44370" y="44501"/>
                      </a:cubicBezTo>
                      <a:cubicBezTo>
                        <a:pt x="43711" y="43568"/>
                        <a:pt x="43162" y="42635"/>
                        <a:pt x="42614" y="41647"/>
                      </a:cubicBezTo>
                      <a:cubicBezTo>
                        <a:pt x="43108" y="42580"/>
                        <a:pt x="43602" y="43513"/>
                        <a:pt x="44096" y="44391"/>
                      </a:cubicBezTo>
                      <a:cubicBezTo>
                        <a:pt x="42943" y="42196"/>
                        <a:pt x="42120" y="39891"/>
                        <a:pt x="41516" y="37421"/>
                      </a:cubicBezTo>
                      <a:cubicBezTo>
                        <a:pt x="41735" y="38464"/>
                        <a:pt x="42010" y="39506"/>
                        <a:pt x="42229" y="40604"/>
                      </a:cubicBezTo>
                      <a:cubicBezTo>
                        <a:pt x="41626" y="37969"/>
                        <a:pt x="41406" y="35335"/>
                        <a:pt x="41461" y="32645"/>
                      </a:cubicBezTo>
                      <a:cubicBezTo>
                        <a:pt x="41406" y="33743"/>
                        <a:pt x="41351" y="34786"/>
                        <a:pt x="41351" y="35884"/>
                      </a:cubicBezTo>
                      <a:cubicBezTo>
                        <a:pt x="41461" y="33633"/>
                        <a:pt x="41845" y="31438"/>
                        <a:pt x="42449" y="29242"/>
                      </a:cubicBezTo>
                      <a:cubicBezTo>
                        <a:pt x="42120" y="30230"/>
                        <a:pt x="41845" y="31218"/>
                        <a:pt x="41516" y="32206"/>
                      </a:cubicBezTo>
                      <a:cubicBezTo>
                        <a:pt x="41790" y="31438"/>
                        <a:pt x="42120" y="30724"/>
                        <a:pt x="42394" y="29956"/>
                      </a:cubicBezTo>
                      <a:cubicBezTo>
                        <a:pt x="42559" y="29517"/>
                        <a:pt x="43327" y="28364"/>
                        <a:pt x="42174" y="30175"/>
                      </a:cubicBezTo>
                      <a:cubicBezTo>
                        <a:pt x="40967" y="32096"/>
                        <a:pt x="41845" y="30669"/>
                        <a:pt x="42174" y="30285"/>
                      </a:cubicBezTo>
                      <a:cubicBezTo>
                        <a:pt x="42339" y="30066"/>
                        <a:pt x="42559" y="29846"/>
                        <a:pt x="42778" y="29572"/>
                      </a:cubicBezTo>
                      <a:cubicBezTo>
                        <a:pt x="43657" y="28419"/>
                        <a:pt x="41626" y="30724"/>
                        <a:pt x="41461" y="30779"/>
                      </a:cubicBezTo>
                      <a:cubicBezTo>
                        <a:pt x="41955" y="30669"/>
                        <a:pt x="42723" y="29846"/>
                        <a:pt x="43217" y="29572"/>
                      </a:cubicBezTo>
                      <a:cubicBezTo>
                        <a:pt x="42284" y="30066"/>
                        <a:pt x="41351" y="30560"/>
                        <a:pt x="40473" y="31054"/>
                      </a:cubicBezTo>
                      <a:cubicBezTo>
                        <a:pt x="41351" y="30614"/>
                        <a:pt x="42229" y="30230"/>
                        <a:pt x="43217" y="30011"/>
                      </a:cubicBezTo>
                      <a:cubicBezTo>
                        <a:pt x="42174" y="30230"/>
                        <a:pt x="41132" y="30505"/>
                        <a:pt x="40034" y="30724"/>
                      </a:cubicBezTo>
                      <a:cubicBezTo>
                        <a:pt x="41132" y="30505"/>
                        <a:pt x="42229" y="30395"/>
                        <a:pt x="43382" y="30450"/>
                      </a:cubicBezTo>
                      <a:cubicBezTo>
                        <a:pt x="42284" y="30395"/>
                        <a:pt x="41241" y="30340"/>
                        <a:pt x="40144" y="30340"/>
                      </a:cubicBezTo>
                      <a:cubicBezTo>
                        <a:pt x="41132" y="30395"/>
                        <a:pt x="42120" y="30560"/>
                        <a:pt x="43053" y="30834"/>
                      </a:cubicBezTo>
                      <a:cubicBezTo>
                        <a:pt x="42065" y="30505"/>
                        <a:pt x="41077" y="30230"/>
                        <a:pt x="40089" y="29901"/>
                      </a:cubicBezTo>
                      <a:cubicBezTo>
                        <a:pt x="40912" y="30175"/>
                        <a:pt x="41735" y="30505"/>
                        <a:pt x="42504" y="30889"/>
                      </a:cubicBezTo>
                      <a:cubicBezTo>
                        <a:pt x="44096" y="31603"/>
                        <a:pt x="40199" y="29187"/>
                        <a:pt x="41241" y="30066"/>
                      </a:cubicBezTo>
                      <a:cubicBezTo>
                        <a:pt x="41571" y="30340"/>
                        <a:pt x="41955" y="30614"/>
                        <a:pt x="42339" y="30889"/>
                      </a:cubicBezTo>
                      <a:cubicBezTo>
                        <a:pt x="42614" y="31163"/>
                        <a:pt x="42888" y="31438"/>
                        <a:pt x="43162" y="31657"/>
                      </a:cubicBezTo>
                      <a:cubicBezTo>
                        <a:pt x="40638" y="29572"/>
                        <a:pt x="41571" y="29846"/>
                        <a:pt x="42284" y="30834"/>
                      </a:cubicBezTo>
                      <a:cubicBezTo>
                        <a:pt x="42943" y="31657"/>
                        <a:pt x="43437" y="32590"/>
                        <a:pt x="43931" y="33524"/>
                      </a:cubicBezTo>
                      <a:cubicBezTo>
                        <a:pt x="43437" y="32590"/>
                        <a:pt x="42943" y="31657"/>
                        <a:pt x="42449" y="30779"/>
                      </a:cubicBezTo>
                      <a:cubicBezTo>
                        <a:pt x="43492" y="32865"/>
                        <a:pt x="44205" y="35060"/>
                        <a:pt x="44754" y="37311"/>
                      </a:cubicBezTo>
                      <a:cubicBezTo>
                        <a:pt x="44535" y="36268"/>
                        <a:pt x="44260" y="35225"/>
                        <a:pt x="44041" y="34127"/>
                      </a:cubicBezTo>
                      <a:cubicBezTo>
                        <a:pt x="44699" y="37311"/>
                        <a:pt x="44864" y="40549"/>
                        <a:pt x="45358" y="43733"/>
                      </a:cubicBezTo>
                      <a:cubicBezTo>
                        <a:pt x="45687" y="46038"/>
                        <a:pt x="45962" y="48234"/>
                        <a:pt x="45907" y="50539"/>
                      </a:cubicBezTo>
                      <a:cubicBezTo>
                        <a:pt x="45962" y="49441"/>
                        <a:pt x="46017" y="48398"/>
                        <a:pt x="46017" y="47301"/>
                      </a:cubicBezTo>
                      <a:cubicBezTo>
                        <a:pt x="45907" y="49441"/>
                        <a:pt x="45578" y="51582"/>
                        <a:pt x="44974" y="53667"/>
                      </a:cubicBezTo>
                      <a:cubicBezTo>
                        <a:pt x="45303" y="52680"/>
                        <a:pt x="45578" y="51691"/>
                        <a:pt x="45907" y="50704"/>
                      </a:cubicBezTo>
                      <a:cubicBezTo>
                        <a:pt x="45523" y="51911"/>
                        <a:pt x="45084" y="53064"/>
                        <a:pt x="44480" y="54162"/>
                      </a:cubicBezTo>
                      <a:cubicBezTo>
                        <a:pt x="44315" y="54436"/>
                        <a:pt x="44150" y="54710"/>
                        <a:pt x="44041" y="54985"/>
                      </a:cubicBezTo>
                      <a:cubicBezTo>
                        <a:pt x="43382" y="56247"/>
                        <a:pt x="45193" y="53283"/>
                        <a:pt x="45084" y="53338"/>
                      </a:cubicBezTo>
                      <a:cubicBezTo>
                        <a:pt x="44644" y="53722"/>
                        <a:pt x="44370" y="54381"/>
                        <a:pt x="43986" y="54820"/>
                      </a:cubicBezTo>
                      <a:cubicBezTo>
                        <a:pt x="43657" y="55259"/>
                        <a:pt x="43272" y="55643"/>
                        <a:pt x="42888" y="56028"/>
                      </a:cubicBezTo>
                      <a:cubicBezTo>
                        <a:pt x="41516" y="57510"/>
                        <a:pt x="45523" y="53832"/>
                        <a:pt x="43711" y="55259"/>
                      </a:cubicBezTo>
                      <a:cubicBezTo>
                        <a:pt x="42778" y="55973"/>
                        <a:pt x="41845" y="56631"/>
                        <a:pt x="40802" y="57235"/>
                      </a:cubicBezTo>
                      <a:cubicBezTo>
                        <a:pt x="41735" y="56741"/>
                        <a:pt x="42669" y="56247"/>
                        <a:pt x="43547" y="55753"/>
                      </a:cubicBezTo>
                      <a:cubicBezTo>
                        <a:pt x="42120" y="56522"/>
                        <a:pt x="40583" y="57125"/>
                        <a:pt x="38991" y="57510"/>
                      </a:cubicBezTo>
                      <a:cubicBezTo>
                        <a:pt x="40034" y="57290"/>
                        <a:pt x="41077" y="57016"/>
                        <a:pt x="42174" y="56796"/>
                      </a:cubicBezTo>
                      <a:cubicBezTo>
                        <a:pt x="40528" y="57180"/>
                        <a:pt x="38936" y="57290"/>
                        <a:pt x="37289" y="57235"/>
                      </a:cubicBezTo>
                      <a:cubicBezTo>
                        <a:pt x="38387" y="57290"/>
                        <a:pt x="39430" y="57345"/>
                        <a:pt x="40528" y="57345"/>
                      </a:cubicBezTo>
                      <a:cubicBezTo>
                        <a:pt x="38826" y="57235"/>
                        <a:pt x="37125" y="56961"/>
                        <a:pt x="35478" y="56467"/>
                      </a:cubicBezTo>
                      <a:cubicBezTo>
                        <a:pt x="36466" y="56796"/>
                        <a:pt x="37454" y="57071"/>
                        <a:pt x="38442" y="57400"/>
                      </a:cubicBezTo>
                      <a:cubicBezTo>
                        <a:pt x="37125" y="56961"/>
                        <a:pt x="35917" y="56467"/>
                        <a:pt x="34710" y="55808"/>
                      </a:cubicBezTo>
                      <a:cubicBezTo>
                        <a:pt x="32240" y="54436"/>
                        <a:pt x="37015" y="57455"/>
                        <a:pt x="35259" y="56192"/>
                      </a:cubicBezTo>
                      <a:cubicBezTo>
                        <a:pt x="34655" y="55753"/>
                        <a:pt x="33996" y="55259"/>
                        <a:pt x="33447" y="54765"/>
                      </a:cubicBezTo>
                      <a:cubicBezTo>
                        <a:pt x="32898" y="54271"/>
                        <a:pt x="32350" y="53777"/>
                        <a:pt x="31856" y="53283"/>
                      </a:cubicBezTo>
                      <a:cubicBezTo>
                        <a:pt x="30593" y="52076"/>
                        <a:pt x="33722" y="55424"/>
                        <a:pt x="32898" y="54381"/>
                      </a:cubicBezTo>
                      <a:cubicBezTo>
                        <a:pt x="32679" y="54052"/>
                        <a:pt x="32404" y="53777"/>
                        <a:pt x="32130" y="53503"/>
                      </a:cubicBezTo>
                      <a:cubicBezTo>
                        <a:pt x="31032" y="52131"/>
                        <a:pt x="30044" y="50704"/>
                        <a:pt x="29221" y="49167"/>
                      </a:cubicBezTo>
                      <a:cubicBezTo>
                        <a:pt x="29715" y="50100"/>
                        <a:pt x="30209" y="51033"/>
                        <a:pt x="30703" y="51911"/>
                      </a:cubicBezTo>
                      <a:cubicBezTo>
                        <a:pt x="29605" y="49825"/>
                        <a:pt x="28782" y="47575"/>
                        <a:pt x="28288" y="45270"/>
                      </a:cubicBezTo>
                      <a:cubicBezTo>
                        <a:pt x="28507" y="46312"/>
                        <a:pt x="28782" y="47355"/>
                        <a:pt x="29001" y="48453"/>
                      </a:cubicBezTo>
                      <a:cubicBezTo>
                        <a:pt x="28343" y="45434"/>
                        <a:pt x="28123" y="42306"/>
                        <a:pt x="28233" y="39232"/>
                      </a:cubicBezTo>
                      <a:cubicBezTo>
                        <a:pt x="28178" y="40330"/>
                        <a:pt x="28123" y="41373"/>
                        <a:pt x="28123" y="42470"/>
                      </a:cubicBezTo>
                      <a:cubicBezTo>
                        <a:pt x="28288" y="39342"/>
                        <a:pt x="28837" y="36213"/>
                        <a:pt x="29770" y="33249"/>
                      </a:cubicBezTo>
                      <a:cubicBezTo>
                        <a:pt x="29440" y="34237"/>
                        <a:pt x="29166" y="35225"/>
                        <a:pt x="28837" y="36213"/>
                      </a:cubicBezTo>
                      <a:cubicBezTo>
                        <a:pt x="29276" y="34896"/>
                        <a:pt x="29770" y="33578"/>
                        <a:pt x="30374" y="32371"/>
                      </a:cubicBezTo>
                      <a:cubicBezTo>
                        <a:pt x="30648" y="31767"/>
                        <a:pt x="30977" y="31163"/>
                        <a:pt x="31307" y="30560"/>
                      </a:cubicBezTo>
                      <a:cubicBezTo>
                        <a:pt x="32569" y="28364"/>
                        <a:pt x="29386" y="33304"/>
                        <a:pt x="31032" y="30999"/>
                      </a:cubicBezTo>
                      <a:cubicBezTo>
                        <a:pt x="31416" y="30450"/>
                        <a:pt x="31801" y="29956"/>
                        <a:pt x="32240" y="29462"/>
                      </a:cubicBezTo>
                      <a:cubicBezTo>
                        <a:pt x="32459" y="29242"/>
                        <a:pt x="32679" y="29023"/>
                        <a:pt x="32898" y="28748"/>
                      </a:cubicBezTo>
                      <a:cubicBezTo>
                        <a:pt x="33996" y="27541"/>
                        <a:pt x="30593" y="30779"/>
                        <a:pt x="31581" y="29956"/>
                      </a:cubicBezTo>
                      <a:cubicBezTo>
                        <a:pt x="32624" y="29132"/>
                        <a:pt x="33612" y="28309"/>
                        <a:pt x="34820" y="27705"/>
                      </a:cubicBezTo>
                      <a:cubicBezTo>
                        <a:pt x="33886" y="28199"/>
                        <a:pt x="32953" y="28693"/>
                        <a:pt x="32075" y="29187"/>
                      </a:cubicBezTo>
                      <a:cubicBezTo>
                        <a:pt x="33338" y="28529"/>
                        <a:pt x="34600" y="28035"/>
                        <a:pt x="35972" y="27760"/>
                      </a:cubicBezTo>
                      <a:cubicBezTo>
                        <a:pt x="34929" y="27980"/>
                        <a:pt x="33886" y="28254"/>
                        <a:pt x="32789" y="28474"/>
                      </a:cubicBezTo>
                      <a:cubicBezTo>
                        <a:pt x="34271" y="28145"/>
                        <a:pt x="35753" y="28035"/>
                        <a:pt x="37289" y="28145"/>
                      </a:cubicBezTo>
                      <a:cubicBezTo>
                        <a:pt x="36192" y="28090"/>
                        <a:pt x="35149" y="28035"/>
                        <a:pt x="34051" y="28035"/>
                      </a:cubicBezTo>
                      <a:cubicBezTo>
                        <a:pt x="35094" y="28090"/>
                        <a:pt x="36137" y="28254"/>
                        <a:pt x="37180" y="28474"/>
                      </a:cubicBezTo>
                      <a:cubicBezTo>
                        <a:pt x="43382" y="29736"/>
                        <a:pt x="50353" y="25071"/>
                        <a:pt x="51231" y="18704"/>
                      </a:cubicBezTo>
                      <a:cubicBezTo>
                        <a:pt x="51999" y="12117"/>
                        <a:pt x="47993" y="6025"/>
                        <a:pt x="41351" y="4707"/>
                      </a:cubicBezTo>
                      <a:lnTo>
                        <a:pt x="41351" y="470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1" name="组合 180"/>
              <p:cNvGrpSpPr/>
              <p:nvPr/>
            </p:nvGrpSpPr>
            <p:grpSpPr>
              <a:xfrm>
                <a:off x="11294344" y="1209856"/>
                <a:ext cx="708552" cy="560327"/>
                <a:chOff x="10851653" y="1362219"/>
                <a:chExt cx="1138650" cy="900451"/>
              </a:xfrm>
            </p:grpSpPr>
            <p:sp>
              <p:nvSpPr>
                <p:cNvPr id="185" name="任意多边形: 形状 184"/>
                <p:cNvSpPr/>
                <p:nvPr/>
              </p:nvSpPr>
              <p:spPr>
                <a:xfrm>
                  <a:off x="10851653" y="1887705"/>
                  <a:ext cx="230530" cy="268952"/>
                </a:xfrm>
                <a:custGeom>
                  <a:avLst/>
                  <a:gdLst>
                    <a:gd name="connsiteX0" fmla="*/ 227681 w 230529"/>
                    <a:gd name="connsiteY0" fmla="*/ 117506 h 268951"/>
                    <a:gd name="connsiteX1" fmla="*/ 218020 w 230529"/>
                    <a:gd name="connsiteY1" fmla="*/ 108998 h 268951"/>
                    <a:gd name="connsiteX2" fmla="*/ 148148 w 230529"/>
                    <a:gd name="connsiteY2" fmla="*/ 84408 h 268951"/>
                    <a:gd name="connsiteX3" fmla="*/ 121253 w 230529"/>
                    <a:gd name="connsiteY3" fmla="*/ 13603 h 268951"/>
                    <a:gd name="connsiteX4" fmla="*/ 104731 w 230529"/>
                    <a:gd name="connsiteY4" fmla="*/ 6577 h 268951"/>
                    <a:gd name="connsiteX5" fmla="*/ 100395 w 230529"/>
                    <a:gd name="connsiteY5" fmla="*/ 14316 h 268951"/>
                    <a:gd name="connsiteX6" fmla="*/ 11312 w 230529"/>
                    <a:gd name="connsiteY6" fmla="*/ 117945 h 268951"/>
                    <a:gd name="connsiteX7" fmla="*/ 4451 w 230529"/>
                    <a:gd name="connsiteY7" fmla="*/ 130075 h 268951"/>
                    <a:gd name="connsiteX8" fmla="*/ 4945 w 230529"/>
                    <a:gd name="connsiteY8" fmla="*/ 131173 h 268951"/>
                    <a:gd name="connsiteX9" fmla="*/ 11916 w 230529"/>
                    <a:gd name="connsiteY9" fmla="*/ 138363 h 268951"/>
                    <a:gd name="connsiteX10" fmla="*/ 82172 w 230529"/>
                    <a:gd name="connsiteY10" fmla="*/ 177389 h 268951"/>
                    <a:gd name="connsiteX11" fmla="*/ 106598 w 230529"/>
                    <a:gd name="connsiteY11" fmla="*/ 256208 h 268951"/>
                    <a:gd name="connsiteX12" fmla="*/ 109122 w 230529"/>
                    <a:gd name="connsiteY12" fmla="*/ 262410 h 268951"/>
                    <a:gd name="connsiteX13" fmla="*/ 128278 w 230529"/>
                    <a:gd name="connsiteY13" fmla="*/ 259282 h 268951"/>
                    <a:gd name="connsiteX14" fmla="*/ 218789 w 230529"/>
                    <a:gd name="connsiteY14" fmla="*/ 131392 h 268951"/>
                    <a:gd name="connsiteX15" fmla="*/ 227681 w 230529"/>
                    <a:gd name="connsiteY15" fmla="*/ 117506 h 268951"/>
                    <a:gd name="connsiteX16" fmla="*/ 116916 w 230529"/>
                    <a:gd name="connsiteY16" fmla="*/ 206095 h 268951"/>
                    <a:gd name="connsiteX17" fmla="*/ 98529 w 230529"/>
                    <a:gd name="connsiteY17" fmla="*/ 166411 h 268951"/>
                    <a:gd name="connsiteX18" fmla="*/ 46111 w 230529"/>
                    <a:gd name="connsiteY18" fmla="*/ 127825 h 268951"/>
                    <a:gd name="connsiteX19" fmla="*/ 109616 w 230529"/>
                    <a:gd name="connsiteY19" fmla="*/ 59983 h 268951"/>
                    <a:gd name="connsiteX20" fmla="*/ 175537 w 230529"/>
                    <a:gd name="connsiteY20" fmla="*/ 124092 h 268951"/>
                    <a:gd name="connsiteX21" fmla="*/ 116916 w 230529"/>
                    <a:gd name="connsiteY21" fmla="*/ 206095 h 268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30529" h="268951">
                      <a:moveTo>
                        <a:pt x="227681" y="117506"/>
                      </a:moveTo>
                      <a:cubicBezTo>
                        <a:pt x="226912" y="113005"/>
                        <a:pt x="222741" y="108449"/>
                        <a:pt x="218020" y="108998"/>
                      </a:cubicBezTo>
                      <a:cubicBezTo>
                        <a:pt x="191784" y="112072"/>
                        <a:pt x="166700" y="103125"/>
                        <a:pt x="148148" y="84408"/>
                      </a:cubicBezTo>
                      <a:cubicBezTo>
                        <a:pt x="129651" y="65582"/>
                        <a:pt x="120155" y="39784"/>
                        <a:pt x="121253" y="13603"/>
                      </a:cubicBezTo>
                      <a:cubicBezTo>
                        <a:pt x="121582" y="3997"/>
                        <a:pt x="110495" y="1747"/>
                        <a:pt x="104731" y="6577"/>
                      </a:cubicBezTo>
                      <a:cubicBezTo>
                        <a:pt x="102371" y="8114"/>
                        <a:pt x="100560" y="10639"/>
                        <a:pt x="100395" y="14316"/>
                      </a:cubicBezTo>
                      <a:cubicBezTo>
                        <a:pt x="98090" y="64045"/>
                        <a:pt x="61205" y="109931"/>
                        <a:pt x="11312" y="117945"/>
                      </a:cubicBezTo>
                      <a:cubicBezTo>
                        <a:pt x="6043" y="118768"/>
                        <a:pt x="3079" y="125300"/>
                        <a:pt x="4451" y="130075"/>
                      </a:cubicBezTo>
                      <a:cubicBezTo>
                        <a:pt x="4561" y="130514"/>
                        <a:pt x="4780" y="130734"/>
                        <a:pt x="4945" y="131173"/>
                      </a:cubicBezTo>
                      <a:cubicBezTo>
                        <a:pt x="5384" y="134466"/>
                        <a:pt x="7579" y="137430"/>
                        <a:pt x="11916" y="138363"/>
                      </a:cubicBezTo>
                      <a:cubicBezTo>
                        <a:pt x="38646" y="143852"/>
                        <a:pt x="65925" y="154226"/>
                        <a:pt x="82172" y="177389"/>
                      </a:cubicBezTo>
                      <a:cubicBezTo>
                        <a:pt x="98145" y="200222"/>
                        <a:pt x="103140" y="229148"/>
                        <a:pt x="106598" y="256208"/>
                      </a:cubicBezTo>
                      <a:cubicBezTo>
                        <a:pt x="106927" y="258568"/>
                        <a:pt x="107805" y="260709"/>
                        <a:pt x="109122" y="262410"/>
                      </a:cubicBezTo>
                      <a:cubicBezTo>
                        <a:pt x="112031" y="271741"/>
                        <a:pt x="128059" y="270698"/>
                        <a:pt x="128278" y="259282"/>
                      </a:cubicBezTo>
                      <a:cubicBezTo>
                        <a:pt x="129102" y="206370"/>
                        <a:pt x="156765" y="133808"/>
                        <a:pt x="218789" y="131392"/>
                      </a:cubicBezTo>
                      <a:cubicBezTo>
                        <a:pt x="226748" y="131118"/>
                        <a:pt x="229711" y="123214"/>
                        <a:pt x="227681" y="117506"/>
                      </a:cubicBezTo>
                      <a:close/>
                      <a:moveTo>
                        <a:pt x="116916" y="206095"/>
                      </a:moveTo>
                      <a:cubicBezTo>
                        <a:pt x="112745" y="191934"/>
                        <a:pt x="107092" y="178377"/>
                        <a:pt x="98529" y="166411"/>
                      </a:cubicBezTo>
                      <a:cubicBezTo>
                        <a:pt x="85136" y="147859"/>
                        <a:pt x="66639" y="135784"/>
                        <a:pt x="46111" y="127825"/>
                      </a:cubicBezTo>
                      <a:cubicBezTo>
                        <a:pt x="74762" y="114432"/>
                        <a:pt x="97267" y="89293"/>
                        <a:pt x="109616" y="59983"/>
                      </a:cubicBezTo>
                      <a:cubicBezTo>
                        <a:pt x="121582" y="89678"/>
                        <a:pt x="145568" y="113938"/>
                        <a:pt x="175537" y="124092"/>
                      </a:cubicBezTo>
                      <a:cubicBezTo>
                        <a:pt x="146337" y="140778"/>
                        <a:pt x="127016" y="172120"/>
                        <a:pt x="116916" y="20609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>
                <a:xfrm>
                  <a:off x="10893647" y="1943517"/>
                  <a:ext cx="137220" cy="153687"/>
                </a:xfrm>
                <a:custGeom>
                  <a:avLst/>
                  <a:gdLst>
                    <a:gd name="connsiteX0" fmla="*/ 133543 w 137220"/>
                    <a:gd name="connsiteY0" fmla="*/ 68226 h 153686"/>
                    <a:gd name="connsiteX1" fmla="*/ 74922 w 137220"/>
                    <a:gd name="connsiteY1" fmla="*/ 150229 h 153686"/>
                    <a:gd name="connsiteX2" fmla="*/ 56535 w 137220"/>
                    <a:gd name="connsiteY2" fmla="*/ 110545 h 153686"/>
                    <a:gd name="connsiteX3" fmla="*/ 4117 w 137220"/>
                    <a:gd name="connsiteY3" fmla="*/ 71958 h 153686"/>
                    <a:gd name="connsiteX4" fmla="*/ 67622 w 137220"/>
                    <a:gd name="connsiteY4" fmla="*/ 4117 h 153686"/>
                    <a:gd name="connsiteX5" fmla="*/ 133543 w 137220"/>
                    <a:gd name="connsiteY5" fmla="*/ 68226 h 153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220" h="153686">
                      <a:moveTo>
                        <a:pt x="133543" y="68226"/>
                      </a:moveTo>
                      <a:cubicBezTo>
                        <a:pt x="104342" y="84912"/>
                        <a:pt x="85022" y="116308"/>
                        <a:pt x="74922" y="150229"/>
                      </a:cubicBezTo>
                      <a:cubicBezTo>
                        <a:pt x="70751" y="136068"/>
                        <a:pt x="65097" y="122510"/>
                        <a:pt x="56535" y="110545"/>
                      </a:cubicBezTo>
                      <a:cubicBezTo>
                        <a:pt x="43142" y="91992"/>
                        <a:pt x="24645" y="79917"/>
                        <a:pt x="4117" y="71958"/>
                      </a:cubicBezTo>
                      <a:cubicBezTo>
                        <a:pt x="32768" y="58566"/>
                        <a:pt x="55272" y="33427"/>
                        <a:pt x="67622" y="4117"/>
                      </a:cubicBezTo>
                      <a:cubicBezTo>
                        <a:pt x="79588" y="33811"/>
                        <a:pt x="103574" y="58072"/>
                        <a:pt x="133543" y="6822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>
                <a:xfrm>
                  <a:off x="11119951" y="1362219"/>
                  <a:ext cx="197597" cy="230530"/>
                </a:xfrm>
                <a:custGeom>
                  <a:avLst/>
                  <a:gdLst>
                    <a:gd name="connsiteX0" fmla="*/ 196609 w 197597"/>
                    <a:gd name="connsiteY0" fmla="*/ 101741 h 230529"/>
                    <a:gd name="connsiteX1" fmla="*/ 188266 w 197597"/>
                    <a:gd name="connsiteY1" fmla="*/ 94440 h 230529"/>
                    <a:gd name="connsiteX2" fmla="*/ 128108 w 197597"/>
                    <a:gd name="connsiteY2" fmla="*/ 73254 h 230529"/>
                    <a:gd name="connsiteX3" fmla="*/ 104946 w 197597"/>
                    <a:gd name="connsiteY3" fmla="*/ 12273 h 230529"/>
                    <a:gd name="connsiteX4" fmla="*/ 90730 w 197597"/>
                    <a:gd name="connsiteY4" fmla="*/ 6235 h 230529"/>
                    <a:gd name="connsiteX5" fmla="*/ 86997 w 197597"/>
                    <a:gd name="connsiteY5" fmla="*/ 12877 h 230529"/>
                    <a:gd name="connsiteX6" fmla="*/ 10319 w 197597"/>
                    <a:gd name="connsiteY6" fmla="*/ 102125 h 230529"/>
                    <a:gd name="connsiteX7" fmla="*/ 4391 w 197597"/>
                    <a:gd name="connsiteY7" fmla="*/ 112554 h 230529"/>
                    <a:gd name="connsiteX8" fmla="*/ 4830 w 197597"/>
                    <a:gd name="connsiteY8" fmla="*/ 113487 h 230529"/>
                    <a:gd name="connsiteX9" fmla="*/ 10813 w 197597"/>
                    <a:gd name="connsiteY9" fmla="*/ 119689 h 230529"/>
                    <a:gd name="connsiteX10" fmla="*/ 71299 w 197597"/>
                    <a:gd name="connsiteY10" fmla="*/ 153280 h 230529"/>
                    <a:gd name="connsiteX11" fmla="*/ 92321 w 197597"/>
                    <a:gd name="connsiteY11" fmla="*/ 221122 h 230529"/>
                    <a:gd name="connsiteX12" fmla="*/ 94517 w 197597"/>
                    <a:gd name="connsiteY12" fmla="*/ 226446 h 230529"/>
                    <a:gd name="connsiteX13" fmla="*/ 111038 w 197597"/>
                    <a:gd name="connsiteY13" fmla="*/ 223757 h 230529"/>
                    <a:gd name="connsiteX14" fmla="*/ 188979 w 197597"/>
                    <a:gd name="connsiteY14" fmla="*/ 113651 h 230529"/>
                    <a:gd name="connsiteX15" fmla="*/ 196609 w 197597"/>
                    <a:gd name="connsiteY15" fmla="*/ 101741 h 230529"/>
                    <a:gd name="connsiteX16" fmla="*/ 101213 w 197597"/>
                    <a:gd name="connsiteY16" fmla="*/ 177980 h 230529"/>
                    <a:gd name="connsiteX17" fmla="*/ 85351 w 197597"/>
                    <a:gd name="connsiteY17" fmla="*/ 143785 h 230529"/>
                    <a:gd name="connsiteX18" fmla="*/ 40233 w 197597"/>
                    <a:gd name="connsiteY18" fmla="*/ 110577 h 230529"/>
                    <a:gd name="connsiteX19" fmla="*/ 94956 w 197597"/>
                    <a:gd name="connsiteY19" fmla="*/ 52177 h 230529"/>
                    <a:gd name="connsiteX20" fmla="*/ 151710 w 197597"/>
                    <a:gd name="connsiteY20" fmla="*/ 107394 h 230529"/>
                    <a:gd name="connsiteX21" fmla="*/ 101213 w 197597"/>
                    <a:gd name="connsiteY21" fmla="*/ 177980 h 23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7597" h="230529">
                      <a:moveTo>
                        <a:pt x="196609" y="101741"/>
                      </a:moveTo>
                      <a:cubicBezTo>
                        <a:pt x="195950" y="97844"/>
                        <a:pt x="192382" y="93946"/>
                        <a:pt x="188266" y="94440"/>
                      </a:cubicBezTo>
                      <a:cubicBezTo>
                        <a:pt x="165707" y="97075"/>
                        <a:pt x="144081" y="89391"/>
                        <a:pt x="128108" y="73254"/>
                      </a:cubicBezTo>
                      <a:cubicBezTo>
                        <a:pt x="112191" y="57062"/>
                        <a:pt x="104013" y="34832"/>
                        <a:pt x="104946" y="12273"/>
                      </a:cubicBezTo>
                      <a:cubicBezTo>
                        <a:pt x="105220" y="4040"/>
                        <a:pt x="95670" y="2064"/>
                        <a:pt x="90730" y="6235"/>
                      </a:cubicBezTo>
                      <a:cubicBezTo>
                        <a:pt x="88699" y="7553"/>
                        <a:pt x="87162" y="9748"/>
                        <a:pt x="86997" y="12877"/>
                      </a:cubicBezTo>
                      <a:cubicBezTo>
                        <a:pt x="85021" y="55689"/>
                        <a:pt x="53241" y="95154"/>
                        <a:pt x="10319" y="102125"/>
                      </a:cubicBezTo>
                      <a:cubicBezTo>
                        <a:pt x="5818" y="102838"/>
                        <a:pt x="3238" y="108492"/>
                        <a:pt x="4391" y="112554"/>
                      </a:cubicBezTo>
                      <a:cubicBezTo>
                        <a:pt x="4446" y="112938"/>
                        <a:pt x="4665" y="113157"/>
                        <a:pt x="4830" y="113487"/>
                      </a:cubicBezTo>
                      <a:cubicBezTo>
                        <a:pt x="5214" y="116341"/>
                        <a:pt x="7080" y="118866"/>
                        <a:pt x="10813" y="119689"/>
                      </a:cubicBezTo>
                      <a:cubicBezTo>
                        <a:pt x="33811" y="124409"/>
                        <a:pt x="57358" y="133356"/>
                        <a:pt x="71299" y="153280"/>
                      </a:cubicBezTo>
                      <a:cubicBezTo>
                        <a:pt x="85021" y="172930"/>
                        <a:pt x="89357" y="197850"/>
                        <a:pt x="92321" y="221122"/>
                      </a:cubicBezTo>
                      <a:cubicBezTo>
                        <a:pt x="92596" y="223153"/>
                        <a:pt x="93364" y="225019"/>
                        <a:pt x="94517" y="226446"/>
                      </a:cubicBezTo>
                      <a:cubicBezTo>
                        <a:pt x="96987" y="234460"/>
                        <a:pt x="110819" y="233582"/>
                        <a:pt x="111038" y="223757"/>
                      </a:cubicBezTo>
                      <a:cubicBezTo>
                        <a:pt x="111752" y="178200"/>
                        <a:pt x="135573" y="115737"/>
                        <a:pt x="188979" y="113651"/>
                      </a:cubicBezTo>
                      <a:cubicBezTo>
                        <a:pt x="195785" y="113432"/>
                        <a:pt x="198365" y="106626"/>
                        <a:pt x="196609" y="101741"/>
                      </a:cubicBezTo>
                      <a:close/>
                      <a:moveTo>
                        <a:pt x="101213" y="177980"/>
                      </a:moveTo>
                      <a:cubicBezTo>
                        <a:pt x="97646" y="165795"/>
                        <a:pt x="92760" y="154104"/>
                        <a:pt x="85351" y="143785"/>
                      </a:cubicBezTo>
                      <a:cubicBezTo>
                        <a:pt x="73824" y="127812"/>
                        <a:pt x="57907" y="117439"/>
                        <a:pt x="40233" y="110577"/>
                      </a:cubicBezTo>
                      <a:cubicBezTo>
                        <a:pt x="64932" y="99051"/>
                        <a:pt x="84253" y="77425"/>
                        <a:pt x="94956" y="52177"/>
                      </a:cubicBezTo>
                      <a:cubicBezTo>
                        <a:pt x="105275" y="77755"/>
                        <a:pt x="125913" y="98612"/>
                        <a:pt x="151710" y="107394"/>
                      </a:cubicBezTo>
                      <a:cubicBezTo>
                        <a:pt x="126572" y="121720"/>
                        <a:pt x="109940" y="148780"/>
                        <a:pt x="101213" y="17798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/>
                <p:nvPr/>
              </p:nvSpPr>
              <p:spPr>
                <a:xfrm>
                  <a:off x="11156122" y="1410279"/>
                  <a:ext cx="115265" cy="131731"/>
                </a:xfrm>
                <a:custGeom>
                  <a:avLst/>
                  <a:gdLst>
                    <a:gd name="connsiteX0" fmla="*/ 115539 w 115264"/>
                    <a:gd name="connsiteY0" fmla="*/ 59279 h 131731"/>
                    <a:gd name="connsiteX1" fmla="*/ 65097 w 115264"/>
                    <a:gd name="connsiteY1" fmla="*/ 129920 h 131731"/>
                    <a:gd name="connsiteX2" fmla="*/ 49235 w 115264"/>
                    <a:gd name="connsiteY2" fmla="*/ 95725 h 131731"/>
                    <a:gd name="connsiteX3" fmla="*/ 4117 w 115264"/>
                    <a:gd name="connsiteY3" fmla="*/ 62517 h 131731"/>
                    <a:gd name="connsiteX4" fmla="*/ 58840 w 115264"/>
                    <a:gd name="connsiteY4" fmla="*/ 4117 h 131731"/>
                    <a:gd name="connsiteX5" fmla="*/ 115539 w 115264"/>
                    <a:gd name="connsiteY5" fmla="*/ 59279 h 131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5264" h="131731">
                      <a:moveTo>
                        <a:pt x="115539" y="59279"/>
                      </a:moveTo>
                      <a:cubicBezTo>
                        <a:pt x="90401" y="73660"/>
                        <a:pt x="73770" y="100665"/>
                        <a:pt x="65097" y="129920"/>
                      </a:cubicBezTo>
                      <a:cubicBezTo>
                        <a:pt x="61530" y="117735"/>
                        <a:pt x="56644" y="106044"/>
                        <a:pt x="49235" y="95725"/>
                      </a:cubicBezTo>
                      <a:cubicBezTo>
                        <a:pt x="37708" y="79752"/>
                        <a:pt x="21791" y="69378"/>
                        <a:pt x="4117" y="62517"/>
                      </a:cubicBezTo>
                      <a:cubicBezTo>
                        <a:pt x="28816" y="50991"/>
                        <a:pt x="48137" y="29365"/>
                        <a:pt x="58840" y="4117"/>
                      </a:cubicBezTo>
                      <a:cubicBezTo>
                        <a:pt x="69049" y="29640"/>
                        <a:pt x="89742" y="50552"/>
                        <a:pt x="115539" y="592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/>
                <p:nvPr/>
              </p:nvSpPr>
              <p:spPr>
                <a:xfrm>
                  <a:off x="11249314" y="1477771"/>
                  <a:ext cx="740989" cy="784899"/>
                </a:xfrm>
                <a:custGeom>
                  <a:avLst/>
                  <a:gdLst>
                    <a:gd name="connsiteX0" fmla="*/ 743302 w 740989"/>
                    <a:gd name="connsiteY0" fmla="*/ 391483 h 784899"/>
                    <a:gd name="connsiteX1" fmla="*/ 726780 w 740989"/>
                    <a:gd name="connsiteY1" fmla="*/ 381603 h 784899"/>
                    <a:gd name="connsiteX2" fmla="*/ 602185 w 740989"/>
                    <a:gd name="connsiteY2" fmla="*/ 418378 h 784899"/>
                    <a:gd name="connsiteX3" fmla="*/ 601800 w 740989"/>
                    <a:gd name="connsiteY3" fmla="*/ 418488 h 784899"/>
                    <a:gd name="connsiteX4" fmla="*/ 487853 w 740989"/>
                    <a:gd name="connsiteY4" fmla="*/ 336650 h 784899"/>
                    <a:gd name="connsiteX5" fmla="*/ 489444 w 740989"/>
                    <a:gd name="connsiteY5" fmla="*/ 208925 h 784899"/>
                    <a:gd name="connsiteX6" fmla="*/ 484120 w 740989"/>
                    <a:gd name="connsiteY6" fmla="*/ 198551 h 784899"/>
                    <a:gd name="connsiteX7" fmla="*/ 483187 w 740989"/>
                    <a:gd name="connsiteY7" fmla="*/ 197234 h 784899"/>
                    <a:gd name="connsiteX8" fmla="*/ 366221 w 740989"/>
                    <a:gd name="connsiteY8" fmla="*/ 112542 h 784899"/>
                    <a:gd name="connsiteX9" fmla="*/ 367209 w 740989"/>
                    <a:gd name="connsiteY9" fmla="*/ 16158 h 784899"/>
                    <a:gd name="connsiteX10" fmla="*/ 353981 w 740989"/>
                    <a:gd name="connsiteY10" fmla="*/ 2381 h 784899"/>
                    <a:gd name="connsiteX11" fmla="*/ 339820 w 740989"/>
                    <a:gd name="connsiteY11" fmla="*/ 15170 h 784899"/>
                    <a:gd name="connsiteX12" fmla="*/ 338832 w 740989"/>
                    <a:gd name="connsiteY12" fmla="*/ 111060 h 784899"/>
                    <a:gd name="connsiteX13" fmla="*/ 225103 w 740989"/>
                    <a:gd name="connsiteY13" fmla="*/ 202229 h 784899"/>
                    <a:gd name="connsiteX14" fmla="*/ 220822 w 740989"/>
                    <a:gd name="connsiteY14" fmla="*/ 211395 h 784899"/>
                    <a:gd name="connsiteX15" fmla="*/ 217968 w 740989"/>
                    <a:gd name="connsiteY15" fmla="*/ 219079 h 784899"/>
                    <a:gd name="connsiteX16" fmla="*/ 221261 w 740989"/>
                    <a:gd name="connsiteY16" fmla="*/ 329185 h 784899"/>
                    <a:gd name="connsiteX17" fmla="*/ 112034 w 740989"/>
                    <a:gd name="connsiteY17" fmla="*/ 416731 h 784899"/>
                    <a:gd name="connsiteX18" fmla="*/ 20206 w 740989"/>
                    <a:gd name="connsiteY18" fmla="*/ 378584 h 784899"/>
                    <a:gd name="connsiteX19" fmla="*/ 3026 w 740989"/>
                    <a:gd name="connsiteY19" fmla="*/ 387257 h 784899"/>
                    <a:gd name="connsiteX20" fmla="*/ 12028 w 740989"/>
                    <a:gd name="connsiteY20" fmla="*/ 403942 h 784899"/>
                    <a:gd name="connsiteX21" fmla="*/ 101331 w 740989"/>
                    <a:gd name="connsiteY21" fmla="*/ 441047 h 784899"/>
                    <a:gd name="connsiteX22" fmla="*/ 106875 w 740989"/>
                    <a:gd name="connsiteY22" fmla="*/ 555653 h 784899"/>
                    <a:gd name="connsiteX23" fmla="*/ 111979 w 740989"/>
                    <a:gd name="connsiteY23" fmla="*/ 566082 h 784899"/>
                    <a:gd name="connsiteX24" fmla="*/ 114943 w 740989"/>
                    <a:gd name="connsiteY24" fmla="*/ 570473 h 784899"/>
                    <a:gd name="connsiteX25" fmla="*/ 225652 w 740989"/>
                    <a:gd name="connsiteY25" fmla="*/ 659117 h 784899"/>
                    <a:gd name="connsiteX26" fmla="*/ 235203 w 740989"/>
                    <a:gd name="connsiteY26" fmla="*/ 661093 h 784899"/>
                    <a:gd name="connsiteX27" fmla="*/ 245522 w 740989"/>
                    <a:gd name="connsiteY27" fmla="*/ 657745 h 784899"/>
                    <a:gd name="connsiteX28" fmla="*/ 350852 w 740989"/>
                    <a:gd name="connsiteY28" fmla="*/ 579090 h 784899"/>
                    <a:gd name="connsiteX29" fmla="*/ 468642 w 740989"/>
                    <a:gd name="connsiteY29" fmla="*/ 660215 h 784899"/>
                    <a:gd name="connsiteX30" fmla="*/ 470947 w 740989"/>
                    <a:gd name="connsiteY30" fmla="*/ 771747 h 784899"/>
                    <a:gd name="connsiteX31" fmla="*/ 498336 w 740989"/>
                    <a:gd name="connsiteY31" fmla="*/ 772735 h 784899"/>
                    <a:gd name="connsiteX32" fmla="*/ 495921 w 740989"/>
                    <a:gd name="connsiteY32" fmla="*/ 659501 h 784899"/>
                    <a:gd name="connsiteX33" fmla="*/ 549163 w 740989"/>
                    <a:gd name="connsiteY33" fmla="*/ 618061 h 784899"/>
                    <a:gd name="connsiteX34" fmla="*/ 602075 w 740989"/>
                    <a:gd name="connsiteY34" fmla="*/ 575084 h 784899"/>
                    <a:gd name="connsiteX35" fmla="*/ 606356 w 740989"/>
                    <a:gd name="connsiteY35" fmla="*/ 566027 h 784899"/>
                    <a:gd name="connsiteX36" fmla="*/ 606411 w 740989"/>
                    <a:gd name="connsiteY36" fmla="*/ 565807 h 784899"/>
                    <a:gd name="connsiteX37" fmla="*/ 614260 w 740989"/>
                    <a:gd name="connsiteY37" fmla="*/ 442639 h 784899"/>
                    <a:gd name="connsiteX38" fmla="*/ 733257 w 740989"/>
                    <a:gd name="connsiteY38" fmla="*/ 407400 h 784899"/>
                    <a:gd name="connsiteX39" fmla="*/ 743302 w 740989"/>
                    <a:gd name="connsiteY39" fmla="*/ 391483 h 784899"/>
                    <a:gd name="connsiteX40" fmla="*/ 366550 w 740989"/>
                    <a:gd name="connsiteY40" fmla="*/ 415085 h 784899"/>
                    <a:gd name="connsiteX41" fmla="*/ 366385 w 740989"/>
                    <a:gd name="connsiteY41" fmla="*/ 414810 h 784899"/>
                    <a:gd name="connsiteX42" fmla="*/ 248650 w 740989"/>
                    <a:gd name="connsiteY42" fmla="*/ 329624 h 784899"/>
                    <a:gd name="connsiteX43" fmla="*/ 245412 w 740989"/>
                    <a:gd name="connsiteY43" fmla="*/ 220507 h 784899"/>
                    <a:gd name="connsiteX44" fmla="*/ 351840 w 740989"/>
                    <a:gd name="connsiteY44" fmla="*/ 135210 h 784899"/>
                    <a:gd name="connsiteX45" fmla="*/ 462110 w 740989"/>
                    <a:gd name="connsiteY45" fmla="*/ 214579 h 784899"/>
                    <a:gd name="connsiteX46" fmla="*/ 460024 w 740989"/>
                    <a:gd name="connsiteY46" fmla="*/ 340217 h 784899"/>
                    <a:gd name="connsiteX47" fmla="*/ 366550 w 740989"/>
                    <a:gd name="connsiteY47" fmla="*/ 415085 h 784899"/>
                    <a:gd name="connsiteX48" fmla="*/ 133770 w 740989"/>
                    <a:gd name="connsiteY48" fmla="*/ 551536 h 784899"/>
                    <a:gd name="connsiteX49" fmla="*/ 128500 w 740989"/>
                    <a:gd name="connsiteY49" fmla="*/ 438028 h 784899"/>
                    <a:gd name="connsiteX50" fmla="*/ 234928 w 740989"/>
                    <a:gd name="connsiteY50" fmla="*/ 352732 h 784899"/>
                    <a:gd name="connsiteX51" fmla="*/ 345034 w 740989"/>
                    <a:gd name="connsiteY51" fmla="*/ 431935 h 784899"/>
                    <a:gd name="connsiteX52" fmla="*/ 337240 w 740989"/>
                    <a:gd name="connsiteY52" fmla="*/ 555653 h 784899"/>
                    <a:gd name="connsiteX53" fmla="*/ 234105 w 740989"/>
                    <a:gd name="connsiteY53" fmla="*/ 632716 h 784899"/>
                    <a:gd name="connsiteX54" fmla="*/ 134813 w 740989"/>
                    <a:gd name="connsiteY54" fmla="*/ 552415 h 784899"/>
                    <a:gd name="connsiteX55" fmla="*/ 133770 w 740989"/>
                    <a:gd name="connsiteY55" fmla="*/ 551536 h 784899"/>
                    <a:gd name="connsiteX56" fmla="*/ 481595 w 740989"/>
                    <a:gd name="connsiteY56" fmla="*/ 636942 h 784899"/>
                    <a:gd name="connsiteX57" fmla="*/ 364848 w 740989"/>
                    <a:gd name="connsiteY57" fmla="*/ 555598 h 784899"/>
                    <a:gd name="connsiteX58" fmla="*/ 372313 w 740989"/>
                    <a:gd name="connsiteY58" fmla="*/ 444999 h 784899"/>
                    <a:gd name="connsiteX59" fmla="*/ 476601 w 740989"/>
                    <a:gd name="connsiteY59" fmla="*/ 361404 h 784899"/>
                    <a:gd name="connsiteX60" fmla="*/ 586706 w 740989"/>
                    <a:gd name="connsiteY60" fmla="*/ 440608 h 784899"/>
                    <a:gd name="connsiteX61" fmla="*/ 579571 w 740989"/>
                    <a:gd name="connsiteY61" fmla="*/ 558398 h 784899"/>
                    <a:gd name="connsiteX62" fmla="*/ 481595 w 740989"/>
                    <a:gd name="connsiteY62" fmla="*/ 636942 h 784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40989" h="784899">
                      <a:moveTo>
                        <a:pt x="743302" y="391483"/>
                      </a:moveTo>
                      <a:cubicBezTo>
                        <a:pt x="741491" y="384018"/>
                        <a:pt x="734135" y="380505"/>
                        <a:pt x="726780" y="381603"/>
                      </a:cubicBezTo>
                      <a:cubicBezTo>
                        <a:pt x="683638" y="388135"/>
                        <a:pt x="644284" y="407840"/>
                        <a:pt x="602185" y="418378"/>
                      </a:cubicBezTo>
                      <a:cubicBezTo>
                        <a:pt x="602075" y="418433"/>
                        <a:pt x="601965" y="418488"/>
                        <a:pt x="601800" y="418488"/>
                      </a:cubicBezTo>
                      <a:cubicBezTo>
                        <a:pt x="565410" y="389177"/>
                        <a:pt x="527427" y="361788"/>
                        <a:pt x="487853" y="336650"/>
                      </a:cubicBezTo>
                      <a:cubicBezTo>
                        <a:pt x="491914" y="294276"/>
                        <a:pt x="489609" y="251463"/>
                        <a:pt x="489444" y="208925"/>
                      </a:cubicBezTo>
                      <a:cubicBezTo>
                        <a:pt x="489444" y="204150"/>
                        <a:pt x="487194" y="200802"/>
                        <a:pt x="484120" y="198551"/>
                      </a:cubicBezTo>
                      <a:cubicBezTo>
                        <a:pt x="483791" y="198167"/>
                        <a:pt x="483626" y="197618"/>
                        <a:pt x="483187" y="197234"/>
                      </a:cubicBezTo>
                      <a:cubicBezTo>
                        <a:pt x="445863" y="166826"/>
                        <a:pt x="406893" y="138559"/>
                        <a:pt x="366221" y="112542"/>
                      </a:cubicBezTo>
                      <a:cubicBezTo>
                        <a:pt x="363092" y="80432"/>
                        <a:pt x="363421" y="48158"/>
                        <a:pt x="367209" y="16158"/>
                      </a:cubicBezTo>
                      <a:cubicBezTo>
                        <a:pt x="368032" y="9023"/>
                        <a:pt x="360951" y="2601"/>
                        <a:pt x="353981" y="2381"/>
                      </a:cubicBezTo>
                      <a:cubicBezTo>
                        <a:pt x="346077" y="2107"/>
                        <a:pt x="340643" y="8035"/>
                        <a:pt x="339820" y="15170"/>
                      </a:cubicBezTo>
                      <a:cubicBezTo>
                        <a:pt x="336087" y="47005"/>
                        <a:pt x="335758" y="79115"/>
                        <a:pt x="338832" y="111060"/>
                      </a:cubicBezTo>
                      <a:cubicBezTo>
                        <a:pt x="300904" y="141468"/>
                        <a:pt x="263031" y="171821"/>
                        <a:pt x="225103" y="202229"/>
                      </a:cubicBezTo>
                      <a:cubicBezTo>
                        <a:pt x="222249" y="204479"/>
                        <a:pt x="220877" y="207937"/>
                        <a:pt x="220822" y="211395"/>
                      </a:cubicBezTo>
                      <a:cubicBezTo>
                        <a:pt x="218901" y="213536"/>
                        <a:pt x="217748" y="216170"/>
                        <a:pt x="217968" y="219079"/>
                      </a:cubicBezTo>
                      <a:cubicBezTo>
                        <a:pt x="221042" y="255690"/>
                        <a:pt x="222030" y="292465"/>
                        <a:pt x="221261" y="329185"/>
                      </a:cubicBezTo>
                      <a:cubicBezTo>
                        <a:pt x="184870" y="358385"/>
                        <a:pt x="148425" y="387531"/>
                        <a:pt x="112034" y="416731"/>
                      </a:cubicBezTo>
                      <a:cubicBezTo>
                        <a:pt x="81406" y="403997"/>
                        <a:pt x="50834" y="391263"/>
                        <a:pt x="20206" y="378584"/>
                      </a:cubicBezTo>
                      <a:cubicBezTo>
                        <a:pt x="13400" y="375730"/>
                        <a:pt x="5057" y="380889"/>
                        <a:pt x="3026" y="387257"/>
                      </a:cubicBezTo>
                      <a:cubicBezTo>
                        <a:pt x="611" y="394666"/>
                        <a:pt x="5167" y="401088"/>
                        <a:pt x="12028" y="403942"/>
                      </a:cubicBezTo>
                      <a:cubicBezTo>
                        <a:pt x="41777" y="416292"/>
                        <a:pt x="71581" y="428697"/>
                        <a:pt x="101331" y="441047"/>
                      </a:cubicBezTo>
                      <a:cubicBezTo>
                        <a:pt x="102374" y="479304"/>
                        <a:pt x="103471" y="517506"/>
                        <a:pt x="106875" y="555653"/>
                      </a:cubicBezTo>
                      <a:cubicBezTo>
                        <a:pt x="107259" y="559825"/>
                        <a:pt x="109070" y="563502"/>
                        <a:pt x="111979" y="566082"/>
                      </a:cubicBezTo>
                      <a:cubicBezTo>
                        <a:pt x="112583" y="567564"/>
                        <a:pt x="113516" y="569046"/>
                        <a:pt x="114943" y="570473"/>
                      </a:cubicBezTo>
                      <a:cubicBezTo>
                        <a:pt x="148205" y="604009"/>
                        <a:pt x="185474" y="633759"/>
                        <a:pt x="225652" y="659117"/>
                      </a:cubicBezTo>
                      <a:cubicBezTo>
                        <a:pt x="228946" y="661203"/>
                        <a:pt x="232239" y="661642"/>
                        <a:pt x="235203" y="661093"/>
                      </a:cubicBezTo>
                      <a:cubicBezTo>
                        <a:pt x="238771" y="661203"/>
                        <a:pt x="242393" y="659995"/>
                        <a:pt x="245522" y="657745"/>
                      </a:cubicBezTo>
                      <a:cubicBezTo>
                        <a:pt x="280925" y="631893"/>
                        <a:pt x="315779" y="605327"/>
                        <a:pt x="350852" y="579090"/>
                      </a:cubicBezTo>
                      <a:cubicBezTo>
                        <a:pt x="385431" y="611639"/>
                        <a:pt x="428189" y="635241"/>
                        <a:pt x="468642" y="660215"/>
                      </a:cubicBezTo>
                      <a:cubicBezTo>
                        <a:pt x="470947" y="697319"/>
                        <a:pt x="471825" y="734533"/>
                        <a:pt x="470947" y="771747"/>
                      </a:cubicBezTo>
                      <a:cubicBezTo>
                        <a:pt x="470563" y="788872"/>
                        <a:pt x="497952" y="789860"/>
                        <a:pt x="498336" y="772735"/>
                      </a:cubicBezTo>
                      <a:cubicBezTo>
                        <a:pt x="499215" y="734972"/>
                        <a:pt x="498336" y="697209"/>
                        <a:pt x="495921" y="659501"/>
                      </a:cubicBezTo>
                      <a:cubicBezTo>
                        <a:pt x="514473" y="646657"/>
                        <a:pt x="532038" y="632661"/>
                        <a:pt x="549163" y="618061"/>
                      </a:cubicBezTo>
                      <a:cubicBezTo>
                        <a:pt x="566452" y="603351"/>
                        <a:pt x="583468" y="588311"/>
                        <a:pt x="602075" y="575084"/>
                      </a:cubicBezTo>
                      <a:cubicBezTo>
                        <a:pt x="605039" y="572998"/>
                        <a:pt x="606301" y="569540"/>
                        <a:pt x="606356" y="566027"/>
                      </a:cubicBezTo>
                      <a:cubicBezTo>
                        <a:pt x="606356" y="565972"/>
                        <a:pt x="606411" y="565862"/>
                        <a:pt x="606411" y="565807"/>
                      </a:cubicBezTo>
                      <a:cubicBezTo>
                        <a:pt x="611570" y="524916"/>
                        <a:pt x="614150" y="483805"/>
                        <a:pt x="614260" y="442639"/>
                      </a:cubicBezTo>
                      <a:cubicBezTo>
                        <a:pt x="654218" y="431826"/>
                        <a:pt x="692036" y="413658"/>
                        <a:pt x="733257" y="407400"/>
                      </a:cubicBezTo>
                      <a:cubicBezTo>
                        <a:pt x="740448" y="406357"/>
                        <a:pt x="744894" y="398069"/>
                        <a:pt x="743302" y="391483"/>
                      </a:cubicBezTo>
                      <a:close/>
                      <a:moveTo>
                        <a:pt x="366550" y="415085"/>
                      </a:moveTo>
                      <a:cubicBezTo>
                        <a:pt x="366495" y="415030"/>
                        <a:pt x="366440" y="414920"/>
                        <a:pt x="366385" y="414810"/>
                      </a:cubicBezTo>
                      <a:cubicBezTo>
                        <a:pt x="328842" y="384238"/>
                        <a:pt x="289597" y="355751"/>
                        <a:pt x="248650" y="329624"/>
                      </a:cubicBezTo>
                      <a:cubicBezTo>
                        <a:pt x="249419" y="293233"/>
                        <a:pt x="248431" y="256787"/>
                        <a:pt x="245412" y="220507"/>
                      </a:cubicBezTo>
                      <a:cubicBezTo>
                        <a:pt x="280870" y="192075"/>
                        <a:pt x="316382" y="163642"/>
                        <a:pt x="351840" y="135210"/>
                      </a:cubicBezTo>
                      <a:cubicBezTo>
                        <a:pt x="390097" y="159636"/>
                        <a:pt x="427037" y="186037"/>
                        <a:pt x="462110" y="214579"/>
                      </a:cubicBezTo>
                      <a:cubicBezTo>
                        <a:pt x="462439" y="256403"/>
                        <a:pt x="464470" y="298557"/>
                        <a:pt x="460024" y="340217"/>
                      </a:cubicBezTo>
                      <a:cubicBezTo>
                        <a:pt x="428848" y="365137"/>
                        <a:pt x="397672" y="390111"/>
                        <a:pt x="366550" y="415085"/>
                      </a:cubicBezTo>
                      <a:close/>
                      <a:moveTo>
                        <a:pt x="133770" y="551536"/>
                      </a:moveTo>
                      <a:cubicBezTo>
                        <a:pt x="130586" y="513773"/>
                        <a:pt x="129543" y="475901"/>
                        <a:pt x="128500" y="438028"/>
                      </a:cubicBezTo>
                      <a:cubicBezTo>
                        <a:pt x="163958" y="409596"/>
                        <a:pt x="199471" y="381164"/>
                        <a:pt x="234928" y="352732"/>
                      </a:cubicBezTo>
                      <a:cubicBezTo>
                        <a:pt x="273131" y="377102"/>
                        <a:pt x="310015" y="403448"/>
                        <a:pt x="345034" y="431935"/>
                      </a:cubicBezTo>
                      <a:cubicBezTo>
                        <a:pt x="344979" y="473321"/>
                        <a:pt x="342399" y="514597"/>
                        <a:pt x="337240" y="555653"/>
                      </a:cubicBezTo>
                      <a:cubicBezTo>
                        <a:pt x="302880" y="581341"/>
                        <a:pt x="268739" y="607303"/>
                        <a:pt x="234105" y="632716"/>
                      </a:cubicBezTo>
                      <a:cubicBezTo>
                        <a:pt x="198153" y="609389"/>
                        <a:pt x="164836" y="582658"/>
                        <a:pt x="134813" y="552415"/>
                      </a:cubicBezTo>
                      <a:cubicBezTo>
                        <a:pt x="134483" y="552085"/>
                        <a:pt x="134099" y="551866"/>
                        <a:pt x="133770" y="551536"/>
                      </a:cubicBezTo>
                      <a:close/>
                      <a:moveTo>
                        <a:pt x="481595" y="636942"/>
                      </a:moveTo>
                      <a:cubicBezTo>
                        <a:pt x="441308" y="612188"/>
                        <a:pt x="398166" y="588970"/>
                        <a:pt x="364848" y="555598"/>
                      </a:cubicBezTo>
                      <a:cubicBezTo>
                        <a:pt x="369404" y="518878"/>
                        <a:pt x="371874" y="481938"/>
                        <a:pt x="372313" y="444999"/>
                      </a:cubicBezTo>
                      <a:cubicBezTo>
                        <a:pt x="407057" y="417116"/>
                        <a:pt x="441856" y="389287"/>
                        <a:pt x="476601" y="361404"/>
                      </a:cubicBezTo>
                      <a:cubicBezTo>
                        <a:pt x="514803" y="385774"/>
                        <a:pt x="551688" y="412121"/>
                        <a:pt x="586706" y="440608"/>
                      </a:cubicBezTo>
                      <a:cubicBezTo>
                        <a:pt x="586651" y="479962"/>
                        <a:pt x="584236" y="519317"/>
                        <a:pt x="579571" y="558398"/>
                      </a:cubicBezTo>
                      <a:cubicBezTo>
                        <a:pt x="545705" y="583097"/>
                        <a:pt x="516120" y="612956"/>
                        <a:pt x="481595" y="63694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54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2" name="组合 181"/>
              <p:cNvGrpSpPr/>
              <p:nvPr/>
            </p:nvGrpSpPr>
            <p:grpSpPr>
              <a:xfrm>
                <a:off x="10765426" y="-387350"/>
                <a:ext cx="2074274" cy="2451323"/>
                <a:chOff x="10765426" y="-387350"/>
                <a:chExt cx="2074274" cy="2451323"/>
              </a:xfrm>
            </p:grpSpPr>
            <p:sp>
              <p:nvSpPr>
                <p:cNvPr id="183" name="矩形 182"/>
                <p:cNvSpPr/>
                <p:nvPr/>
              </p:nvSpPr>
              <p:spPr>
                <a:xfrm>
                  <a:off x="10765426" y="-387350"/>
                  <a:ext cx="2074274" cy="3810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4" name="矩形 183"/>
                <p:cNvSpPr/>
                <p:nvPr/>
              </p:nvSpPr>
              <p:spPr>
                <a:xfrm rot="5400000">
                  <a:off x="11266805" y="541878"/>
                  <a:ext cx="2451322" cy="592867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212" name="组合 211"/>
            <p:cNvGrpSpPr/>
            <p:nvPr userDrawn="1"/>
          </p:nvGrpSpPr>
          <p:grpSpPr>
            <a:xfrm>
              <a:off x="-546100" y="4932104"/>
              <a:ext cx="2056491" cy="2649799"/>
              <a:chOff x="-546100" y="4932104"/>
              <a:chExt cx="2056491" cy="2649799"/>
            </a:xfrm>
          </p:grpSpPr>
          <p:grpSp>
            <p:nvGrpSpPr>
              <p:cNvPr id="213" name="组合 212"/>
              <p:cNvGrpSpPr/>
              <p:nvPr/>
            </p:nvGrpSpPr>
            <p:grpSpPr>
              <a:xfrm>
                <a:off x="-546100" y="4932104"/>
                <a:ext cx="1479640" cy="2532049"/>
                <a:chOff x="-546100" y="4932104"/>
                <a:chExt cx="1479640" cy="2532049"/>
              </a:xfrm>
            </p:grpSpPr>
            <p:pic>
              <p:nvPicPr>
                <p:cNvPr id="233" name="图形 23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22250" y="5651500"/>
                  <a:ext cx="1155790" cy="1812653"/>
                </a:xfrm>
                <a:prstGeom prst="rect">
                  <a:avLst/>
                </a:prstGeom>
              </p:spPr>
            </p:pic>
            <p:sp>
              <p:nvSpPr>
                <p:cNvPr id="234" name="矩形 233"/>
                <p:cNvSpPr/>
                <p:nvPr/>
              </p:nvSpPr>
              <p:spPr>
                <a:xfrm>
                  <a:off x="-546100" y="5588000"/>
                  <a:ext cx="546100" cy="1812653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235" name="组合 234"/>
                <p:cNvGrpSpPr/>
                <p:nvPr/>
              </p:nvGrpSpPr>
              <p:grpSpPr>
                <a:xfrm flipH="1">
                  <a:off x="224988" y="4932104"/>
                  <a:ext cx="708552" cy="560327"/>
                  <a:chOff x="10851653" y="1362219"/>
                  <a:chExt cx="1138650" cy="900451"/>
                </a:xfrm>
              </p:grpSpPr>
              <p:sp>
                <p:nvSpPr>
                  <p:cNvPr id="236" name="任意多边形: 形状 235"/>
                  <p:cNvSpPr/>
                  <p:nvPr/>
                </p:nvSpPr>
                <p:spPr>
                  <a:xfrm>
                    <a:off x="10851653" y="1887705"/>
                    <a:ext cx="230530" cy="268952"/>
                  </a:xfrm>
                  <a:custGeom>
                    <a:avLst/>
                    <a:gdLst>
                      <a:gd name="connsiteX0" fmla="*/ 227681 w 230529"/>
                      <a:gd name="connsiteY0" fmla="*/ 117506 h 268951"/>
                      <a:gd name="connsiteX1" fmla="*/ 218020 w 230529"/>
                      <a:gd name="connsiteY1" fmla="*/ 108998 h 268951"/>
                      <a:gd name="connsiteX2" fmla="*/ 148148 w 230529"/>
                      <a:gd name="connsiteY2" fmla="*/ 84408 h 268951"/>
                      <a:gd name="connsiteX3" fmla="*/ 121253 w 230529"/>
                      <a:gd name="connsiteY3" fmla="*/ 13603 h 268951"/>
                      <a:gd name="connsiteX4" fmla="*/ 104731 w 230529"/>
                      <a:gd name="connsiteY4" fmla="*/ 6577 h 268951"/>
                      <a:gd name="connsiteX5" fmla="*/ 100395 w 230529"/>
                      <a:gd name="connsiteY5" fmla="*/ 14316 h 268951"/>
                      <a:gd name="connsiteX6" fmla="*/ 11312 w 230529"/>
                      <a:gd name="connsiteY6" fmla="*/ 117945 h 268951"/>
                      <a:gd name="connsiteX7" fmla="*/ 4451 w 230529"/>
                      <a:gd name="connsiteY7" fmla="*/ 130075 h 268951"/>
                      <a:gd name="connsiteX8" fmla="*/ 4945 w 230529"/>
                      <a:gd name="connsiteY8" fmla="*/ 131173 h 268951"/>
                      <a:gd name="connsiteX9" fmla="*/ 11916 w 230529"/>
                      <a:gd name="connsiteY9" fmla="*/ 138363 h 268951"/>
                      <a:gd name="connsiteX10" fmla="*/ 82172 w 230529"/>
                      <a:gd name="connsiteY10" fmla="*/ 177389 h 268951"/>
                      <a:gd name="connsiteX11" fmla="*/ 106598 w 230529"/>
                      <a:gd name="connsiteY11" fmla="*/ 256208 h 268951"/>
                      <a:gd name="connsiteX12" fmla="*/ 109122 w 230529"/>
                      <a:gd name="connsiteY12" fmla="*/ 262410 h 268951"/>
                      <a:gd name="connsiteX13" fmla="*/ 128278 w 230529"/>
                      <a:gd name="connsiteY13" fmla="*/ 259282 h 268951"/>
                      <a:gd name="connsiteX14" fmla="*/ 218789 w 230529"/>
                      <a:gd name="connsiteY14" fmla="*/ 131392 h 268951"/>
                      <a:gd name="connsiteX15" fmla="*/ 227681 w 230529"/>
                      <a:gd name="connsiteY15" fmla="*/ 117506 h 268951"/>
                      <a:gd name="connsiteX16" fmla="*/ 116916 w 230529"/>
                      <a:gd name="connsiteY16" fmla="*/ 206095 h 268951"/>
                      <a:gd name="connsiteX17" fmla="*/ 98529 w 230529"/>
                      <a:gd name="connsiteY17" fmla="*/ 166411 h 268951"/>
                      <a:gd name="connsiteX18" fmla="*/ 46111 w 230529"/>
                      <a:gd name="connsiteY18" fmla="*/ 127825 h 268951"/>
                      <a:gd name="connsiteX19" fmla="*/ 109616 w 230529"/>
                      <a:gd name="connsiteY19" fmla="*/ 59983 h 268951"/>
                      <a:gd name="connsiteX20" fmla="*/ 175537 w 230529"/>
                      <a:gd name="connsiteY20" fmla="*/ 124092 h 268951"/>
                      <a:gd name="connsiteX21" fmla="*/ 116916 w 230529"/>
                      <a:gd name="connsiteY21" fmla="*/ 206095 h 268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30529" h="268951">
                        <a:moveTo>
                          <a:pt x="227681" y="117506"/>
                        </a:moveTo>
                        <a:cubicBezTo>
                          <a:pt x="226912" y="113005"/>
                          <a:pt x="222741" y="108449"/>
                          <a:pt x="218020" y="108998"/>
                        </a:cubicBezTo>
                        <a:cubicBezTo>
                          <a:pt x="191784" y="112072"/>
                          <a:pt x="166700" y="103125"/>
                          <a:pt x="148148" y="84408"/>
                        </a:cubicBezTo>
                        <a:cubicBezTo>
                          <a:pt x="129651" y="65582"/>
                          <a:pt x="120155" y="39784"/>
                          <a:pt x="121253" y="13603"/>
                        </a:cubicBezTo>
                        <a:cubicBezTo>
                          <a:pt x="121582" y="3997"/>
                          <a:pt x="110495" y="1747"/>
                          <a:pt x="104731" y="6577"/>
                        </a:cubicBezTo>
                        <a:cubicBezTo>
                          <a:pt x="102371" y="8114"/>
                          <a:pt x="100560" y="10639"/>
                          <a:pt x="100395" y="14316"/>
                        </a:cubicBezTo>
                        <a:cubicBezTo>
                          <a:pt x="98090" y="64045"/>
                          <a:pt x="61205" y="109931"/>
                          <a:pt x="11312" y="117945"/>
                        </a:cubicBezTo>
                        <a:cubicBezTo>
                          <a:pt x="6043" y="118768"/>
                          <a:pt x="3079" y="125300"/>
                          <a:pt x="4451" y="130075"/>
                        </a:cubicBezTo>
                        <a:cubicBezTo>
                          <a:pt x="4561" y="130514"/>
                          <a:pt x="4780" y="130734"/>
                          <a:pt x="4945" y="131173"/>
                        </a:cubicBezTo>
                        <a:cubicBezTo>
                          <a:pt x="5384" y="134466"/>
                          <a:pt x="7579" y="137430"/>
                          <a:pt x="11916" y="138363"/>
                        </a:cubicBezTo>
                        <a:cubicBezTo>
                          <a:pt x="38646" y="143852"/>
                          <a:pt x="65925" y="154226"/>
                          <a:pt x="82172" y="177389"/>
                        </a:cubicBezTo>
                        <a:cubicBezTo>
                          <a:pt x="98145" y="200222"/>
                          <a:pt x="103140" y="229148"/>
                          <a:pt x="106598" y="256208"/>
                        </a:cubicBezTo>
                        <a:cubicBezTo>
                          <a:pt x="106927" y="258568"/>
                          <a:pt x="107805" y="260709"/>
                          <a:pt x="109122" y="262410"/>
                        </a:cubicBezTo>
                        <a:cubicBezTo>
                          <a:pt x="112031" y="271741"/>
                          <a:pt x="128059" y="270698"/>
                          <a:pt x="128278" y="259282"/>
                        </a:cubicBezTo>
                        <a:cubicBezTo>
                          <a:pt x="129102" y="206370"/>
                          <a:pt x="156765" y="133808"/>
                          <a:pt x="218789" y="131392"/>
                        </a:cubicBezTo>
                        <a:cubicBezTo>
                          <a:pt x="226748" y="131118"/>
                          <a:pt x="229711" y="123214"/>
                          <a:pt x="227681" y="117506"/>
                        </a:cubicBezTo>
                        <a:close/>
                        <a:moveTo>
                          <a:pt x="116916" y="206095"/>
                        </a:moveTo>
                        <a:cubicBezTo>
                          <a:pt x="112745" y="191934"/>
                          <a:pt x="107092" y="178377"/>
                          <a:pt x="98529" y="166411"/>
                        </a:cubicBezTo>
                        <a:cubicBezTo>
                          <a:pt x="85136" y="147859"/>
                          <a:pt x="66639" y="135784"/>
                          <a:pt x="46111" y="127825"/>
                        </a:cubicBezTo>
                        <a:cubicBezTo>
                          <a:pt x="74762" y="114432"/>
                          <a:pt x="97267" y="89293"/>
                          <a:pt x="109616" y="59983"/>
                        </a:cubicBezTo>
                        <a:cubicBezTo>
                          <a:pt x="121582" y="89678"/>
                          <a:pt x="145568" y="113938"/>
                          <a:pt x="175537" y="124092"/>
                        </a:cubicBezTo>
                        <a:cubicBezTo>
                          <a:pt x="146337" y="140778"/>
                          <a:pt x="127016" y="172120"/>
                          <a:pt x="116916" y="20609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7" name="任意多边形: 形状 236"/>
                  <p:cNvSpPr/>
                  <p:nvPr/>
                </p:nvSpPr>
                <p:spPr>
                  <a:xfrm>
                    <a:off x="10893647" y="1943517"/>
                    <a:ext cx="137220" cy="153687"/>
                  </a:xfrm>
                  <a:custGeom>
                    <a:avLst/>
                    <a:gdLst>
                      <a:gd name="connsiteX0" fmla="*/ 133543 w 137220"/>
                      <a:gd name="connsiteY0" fmla="*/ 68226 h 153686"/>
                      <a:gd name="connsiteX1" fmla="*/ 74922 w 137220"/>
                      <a:gd name="connsiteY1" fmla="*/ 150229 h 153686"/>
                      <a:gd name="connsiteX2" fmla="*/ 56535 w 137220"/>
                      <a:gd name="connsiteY2" fmla="*/ 110545 h 153686"/>
                      <a:gd name="connsiteX3" fmla="*/ 4117 w 137220"/>
                      <a:gd name="connsiteY3" fmla="*/ 71958 h 153686"/>
                      <a:gd name="connsiteX4" fmla="*/ 67622 w 137220"/>
                      <a:gd name="connsiteY4" fmla="*/ 4117 h 153686"/>
                      <a:gd name="connsiteX5" fmla="*/ 133543 w 137220"/>
                      <a:gd name="connsiteY5" fmla="*/ 68226 h 153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220" h="153686">
                        <a:moveTo>
                          <a:pt x="133543" y="68226"/>
                        </a:moveTo>
                        <a:cubicBezTo>
                          <a:pt x="104342" y="84912"/>
                          <a:pt x="85022" y="116308"/>
                          <a:pt x="74922" y="150229"/>
                        </a:cubicBezTo>
                        <a:cubicBezTo>
                          <a:pt x="70751" y="136068"/>
                          <a:pt x="65097" y="122510"/>
                          <a:pt x="56535" y="110545"/>
                        </a:cubicBezTo>
                        <a:cubicBezTo>
                          <a:pt x="43142" y="91992"/>
                          <a:pt x="24645" y="79917"/>
                          <a:pt x="4117" y="71958"/>
                        </a:cubicBezTo>
                        <a:cubicBezTo>
                          <a:pt x="32768" y="58566"/>
                          <a:pt x="55272" y="33427"/>
                          <a:pt x="67622" y="4117"/>
                        </a:cubicBezTo>
                        <a:cubicBezTo>
                          <a:pt x="79588" y="33811"/>
                          <a:pt x="103574" y="58072"/>
                          <a:pt x="133543" y="6822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8" name="任意多边形: 形状 237"/>
                  <p:cNvSpPr/>
                  <p:nvPr/>
                </p:nvSpPr>
                <p:spPr>
                  <a:xfrm>
                    <a:off x="11119951" y="1362219"/>
                    <a:ext cx="197597" cy="230530"/>
                  </a:xfrm>
                  <a:custGeom>
                    <a:avLst/>
                    <a:gdLst>
                      <a:gd name="connsiteX0" fmla="*/ 196609 w 197597"/>
                      <a:gd name="connsiteY0" fmla="*/ 101741 h 230529"/>
                      <a:gd name="connsiteX1" fmla="*/ 188266 w 197597"/>
                      <a:gd name="connsiteY1" fmla="*/ 94440 h 230529"/>
                      <a:gd name="connsiteX2" fmla="*/ 128108 w 197597"/>
                      <a:gd name="connsiteY2" fmla="*/ 73254 h 230529"/>
                      <a:gd name="connsiteX3" fmla="*/ 104946 w 197597"/>
                      <a:gd name="connsiteY3" fmla="*/ 12273 h 230529"/>
                      <a:gd name="connsiteX4" fmla="*/ 90730 w 197597"/>
                      <a:gd name="connsiteY4" fmla="*/ 6235 h 230529"/>
                      <a:gd name="connsiteX5" fmla="*/ 86997 w 197597"/>
                      <a:gd name="connsiteY5" fmla="*/ 12877 h 230529"/>
                      <a:gd name="connsiteX6" fmla="*/ 10319 w 197597"/>
                      <a:gd name="connsiteY6" fmla="*/ 102125 h 230529"/>
                      <a:gd name="connsiteX7" fmla="*/ 4391 w 197597"/>
                      <a:gd name="connsiteY7" fmla="*/ 112554 h 230529"/>
                      <a:gd name="connsiteX8" fmla="*/ 4830 w 197597"/>
                      <a:gd name="connsiteY8" fmla="*/ 113487 h 230529"/>
                      <a:gd name="connsiteX9" fmla="*/ 10813 w 197597"/>
                      <a:gd name="connsiteY9" fmla="*/ 119689 h 230529"/>
                      <a:gd name="connsiteX10" fmla="*/ 71299 w 197597"/>
                      <a:gd name="connsiteY10" fmla="*/ 153280 h 230529"/>
                      <a:gd name="connsiteX11" fmla="*/ 92321 w 197597"/>
                      <a:gd name="connsiteY11" fmla="*/ 221122 h 230529"/>
                      <a:gd name="connsiteX12" fmla="*/ 94517 w 197597"/>
                      <a:gd name="connsiteY12" fmla="*/ 226446 h 230529"/>
                      <a:gd name="connsiteX13" fmla="*/ 111038 w 197597"/>
                      <a:gd name="connsiteY13" fmla="*/ 223757 h 230529"/>
                      <a:gd name="connsiteX14" fmla="*/ 188979 w 197597"/>
                      <a:gd name="connsiteY14" fmla="*/ 113651 h 230529"/>
                      <a:gd name="connsiteX15" fmla="*/ 196609 w 197597"/>
                      <a:gd name="connsiteY15" fmla="*/ 101741 h 230529"/>
                      <a:gd name="connsiteX16" fmla="*/ 101213 w 197597"/>
                      <a:gd name="connsiteY16" fmla="*/ 177980 h 230529"/>
                      <a:gd name="connsiteX17" fmla="*/ 85351 w 197597"/>
                      <a:gd name="connsiteY17" fmla="*/ 143785 h 230529"/>
                      <a:gd name="connsiteX18" fmla="*/ 40233 w 197597"/>
                      <a:gd name="connsiteY18" fmla="*/ 110577 h 230529"/>
                      <a:gd name="connsiteX19" fmla="*/ 94956 w 197597"/>
                      <a:gd name="connsiteY19" fmla="*/ 52177 h 230529"/>
                      <a:gd name="connsiteX20" fmla="*/ 151710 w 197597"/>
                      <a:gd name="connsiteY20" fmla="*/ 107394 h 230529"/>
                      <a:gd name="connsiteX21" fmla="*/ 101213 w 197597"/>
                      <a:gd name="connsiteY21" fmla="*/ 177980 h 230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197597" h="230529">
                        <a:moveTo>
                          <a:pt x="196609" y="101741"/>
                        </a:moveTo>
                        <a:cubicBezTo>
                          <a:pt x="195950" y="97844"/>
                          <a:pt x="192382" y="93946"/>
                          <a:pt x="188266" y="94440"/>
                        </a:cubicBezTo>
                        <a:cubicBezTo>
                          <a:pt x="165707" y="97075"/>
                          <a:pt x="144081" y="89391"/>
                          <a:pt x="128108" y="73254"/>
                        </a:cubicBezTo>
                        <a:cubicBezTo>
                          <a:pt x="112191" y="57062"/>
                          <a:pt x="104013" y="34832"/>
                          <a:pt x="104946" y="12273"/>
                        </a:cubicBezTo>
                        <a:cubicBezTo>
                          <a:pt x="105220" y="4040"/>
                          <a:pt x="95670" y="2064"/>
                          <a:pt x="90730" y="6235"/>
                        </a:cubicBezTo>
                        <a:cubicBezTo>
                          <a:pt x="88699" y="7553"/>
                          <a:pt x="87162" y="9748"/>
                          <a:pt x="86997" y="12877"/>
                        </a:cubicBezTo>
                        <a:cubicBezTo>
                          <a:pt x="85021" y="55689"/>
                          <a:pt x="53241" y="95154"/>
                          <a:pt x="10319" y="102125"/>
                        </a:cubicBezTo>
                        <a:cubicBezTo>
                          <a:pt x="5818" y="102838"/>
                          <a:pt x="3238" y="108492"/>
                          <a:pt x="4391" y="112554"/>
                        </a:cubicBezTo>
                        <a:cubicBezTo>
                          <a:pt x="4446" y="112938"/>
                          <a:pt x="4665" y="113157"/>
                          <a:pt x="4830" y="113487"/>
                        </a:cubicBezTo>
                        <a:cubicBezTo>
                          <a:pt x="5214" y="116341"/>
                          <a:pt x="7080" y="118866"/>
                          <a:pt x="10813" y="119689"/>
                        </a:cubicBezTo>
                        <a:cubicBezTo>
                          <a:pt x="33811" y="124409"/>
                          <a:pt x="57358" y="133356"/>
                          <a:pt x="71299" y="153280"/>
                        </a:cubicBezTo>
                        <a:cubicBezTo>
                          <a:pt x="85021" y="172930"/>
                          <a:pt x="89357" y="197850"/>
                          <a:pt x="92321" y="221122"/>
                        </a:cubicBezTo>
                        <a:cubicBezTo>
                          <a:pt x="92596" y="223153"/>
                          <a:pt x="93364" y="225019"/>
                          <a:pt x="94517" y="226446"/>
                        </a:cubicBezTo>
                        <a:cubicBezTo>
                          <a:pt x="96987" y="234460"/>
                          <a:pt x="110819" y="233582"/>
                          <a:pt x="111038" y="223757"/>
                        </a:cubicBezTo>
                        <a:cubicBezTo>
                          <a:pt x="111752" y="178200"/>
                          <a:pt x="135573" y="115737"/>
                          <a:pt x="188979" y="113651"/>
                        </a:cubicBezTo>
                        <a:cubicBezTo>
                          <a:pt x="195785" y="113432"/>
                          <a:pt x="198365" y="106626"/>
                          <a:pt x="196609" y="101741"/>
                        </a:cubicBezTo>
                        <a:close/>
                        <a:moveTo>
                          <a:pt x="101213" y="177980"/>
                        </a:moveTo>
                        <a:cubicBezTo>
                          <a:pt x="97646" y="165795"/>
                          <a:pt x="92760" y="154104"/>
                          <a:pt x="85351" y="143785"/>
                        </a:cubicBezTo>
                        <a:cubicBezTo>
                          <a:pt x="73824" y="127812"/>
                          <a:pt x="57907" y="117439"/>
                          <a:pt x="40233" y="110577"/>
                        </a:cubicBezTo>
                        <a:cubicBezTo>
                          <a:pt x="64932" y="99051"/>
                          <a:pt x="84253" y="77425"/>
                          <a:pt x="94956" y="52177"/>
                        </a:cubicBezTo>
                        <a:cubicBezTo>
                          <a:pt x="105275" y="77755"/>
                          <a:pt x="125913" y="98612"/>
                          <a:pt x="151710" y="107394"/>
                        </a:cubicBezTo>
                        <a:cubicBezTo>
                          <a:pt x="126572" y="121720"/>
                          <a:pt x="109940" y="148780"/>
                          <a:pt x="101213" y="17798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9" name="任意多边形: 形状 238"/>
                  <p:cNvSpPr/>
                  <p:nvPr/>
                </p:nvSpPr>
                <p:spPr>
                  <a:xfrm>
                    <a:off x="11156122" y="1410279"/>
                    <a:ext cx="115265" cy="131731"/>
                  </a:xfrm>
                  <a:custGeom>
                    <a:avLst/>
                    <a:gdLst>
                      <a:gd name="connsiteX0" fmla="*/ 115539 w 115264"/>
                      <a:gd name="connsiteY0" fmla="*/ 59279 h 131731"/>
                      <a:gd name="connsiteX1" fmla="*/ 65097 w 115264"/>
                      <a:gd name="connsiteY1" fmla="*/ 129920 h 131731"/>
                      <a:gd name="connsiteX2" fmla="*/ 49235 w 115264"/>
                      <a:gd name="connsiteY2" fmla="*/ 95725 h 131731"/>
                      <a:gd name="connsiteX3" fmla="*/ 4117 w 115264"/>
                      <a:gd name="connsiteY3" fmla="*/ 62517 h 131731"/>
                      <a:gd name="connsiteX4" fmla="*/ 58840 w 115264"/>
                      <a:gd name="connsiteY4" fmla="*/ 4117 h 131731"/>
                      <a:gd name="connsiteX5" fmla="*/ 115539 w 115264"/>
                      <a:gd name="connsiteY5" fmla="*/ 59279 h 131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5264" h="131731">
                        <a:moveTo>
                          <a:pt x="115539" y="59279"/>
                        </a:moveTo>
                        <a:cubicBezTo>
                          <a:pt x="90401" y="73660"/>
                          <a:pt x="73770" y="100665"/>
                          <a:pt x="65097" y="129920"/>
                        </a:cubicBezTo>
                        <a:cubicBezTo>
                          <a:pt x="61530" y="117735"/>
                          <a:pt x="56644" y="106044"/>
                          <a:pt x="49235" y="95725"/>
                        </a:cubicBezTo>
                        <a:cubicBezTo>
                          <a:pt x="37708" y="79752"/>
                          <a:pt x="21791" y="69378"/>
                          <a:pt x="4117" y="62517"/>
                        </a:cubicBezTo>
                        <a:cubicBezTo>
                          <a:pt x="28816" y="50991"/>
                          <a:pt x="48137" y="29365"/>
                          <a:pt x="58840" y="4117"/>
                        </a:cubicBezTo>
                        <a:cubicBezTo>
                          <a:pt x="69049" y="29640"/>
                          <a:pt x="89742" y="50552"/>
                          <a:pt x="115539" y="5927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0" name="任意多边形: 形状 239"/>
                  <p:cNvSpPr/>
                  <p:nvPr/>
                </p:nvSpPr>
                <p:spPr>
                  <a:xfrm>
                    <a:off x="11249314" y="1477771"/>
                    <a:ext cx="740989" cy="784899"/>
                  </a:xfrm>
                  <a:custGeom>
                    <a:avLst/>
                    <a:gdLst>
                      <a:gd name="connsiteX0" fmla="*/ 743302 w 740989"/>
                      <a:gd name="connsiteY0" fmla="*/ 391483 h 784899"/>
                      <a:gd name="connsiteX1" fmla="*/ 726780 w 740989"/>
                      <a:gd name="connsiteY1" fmla="*/ 381603 h 784899"/>
                      <a:gd name="connsiteX2" fmla="*/ 602185 w 740989"/>
                      <a:gd name="connsiteY2" fmla="*/ 418378 h 784899"/>
                      <a:gd name="connsiteX3" fmla="*/ 601800 w 740989"/>
                      <a:gd name="connsiteY3" fmla="*/ 418488 h 784899"/>
                      <a:gd name="connsiteX4" fmla="*/ 487853 w 740989"/>
                      <a:gd name="connsiteY4" fmla="*/ 336650 h 784899"/>
                      <a:gd name="connsiteX5" fmla="*/ 489444 w 740989"/>
                      <a:gd name="connsiteY5" fmla="*/ 208925 h 784899"/>
                      <a:gd name="connsiteX6" fmla="*/ 484120 w 740989"/>
                      <a:gd name="connsiteY6" fmla="*/ 198551 h 784899"/>
                      <a:gd name="connsiteX7" fmla="*/ 483187 w 740989"/>
                      <a:gd name="connsiteY7" fmla="*/ 197234 h 784899"/>
                      <a:gd name="connsiteX8" fmla="*/ 366221 w 740989"/>
                      <a:gd name="connsiteY8" fmla="*/ 112542 h 784899"/>
                      <a:gd name="connsiteX9" fmla="*/ 367209 w 740989"/>
                      <a:gd name="connsiteY9" fmla="*/ 16158 h 784899"/>
                      <a:gd name="connsiteX10" fmla="*/ 353981 w 740989"/>
                      <a:gd name="connsiteY10" fmla="*/ 2381 h 784899"/>
                      <a:gd name="connsiteX11" fmla="*/ 339820 w 740989"/>
                      <a:gd name="connsiteY11" fmla="*/ 15170 h 784899"/>
                      <a:gd name="connsiteX12" fmla="*/ 338832 w 740989"/>
                      <a:gd name="connsiteY12" fmla="*/ 111060 h 784899"/>
                      <a:gd name="connsiteX13" fmla="*/ 225103 w 740989"/>
                      <a:gd name="connsiteY13" fmla="*/ 202229 h 784899"/>
                      <a:gd name="connsiteX14" fmla="*/ 220822 w 740989"/>
                      <a:gd name="connsiteY14" fmla="*/ 211395 h 784899"/>
                      <a:gd name="connsiteX15" fmla="*/ 217968 w 740989"/>
                      <a:gd name="connsiteY15" fmla="*/ 219079 h 784899"/>
                      <a:gd name="connsiteX16" fmla="*/ 221261 w 740989"/>
                      <a:gd name="connsiteY16" fmla="*/ 329185 h 784899"/>
                      <a:gd name="connsiteX17" fmla="*/ 112034 w 740989"/>
                      <a:gd name="connsiteY17" fmla="*/ 416731 h 784899"/>
                      <a:gd name="connsiteX18" fmla="*/ 20206 w 740989"/>
                      <a:gd name="connsiteY18" fmla="*/ 378584 h 784899"/>
                      <a:gd name="connsiteX19" fmla="*/ 3026 w 740989"/>
                      <a:gd name="connsiteY19" fmla="*/ 387257 h 784899"/>
                      <a:gd name="connsiteX20" fmla="*/ 12028 w 740989"/>
                      <a:gd name="connsiteY20" fmla="*/ 403942 h 784899"/>
                      <a:gd name="connsiteX21" fmla="*/ 101331 w 740989"/>
                      <a:gd name="connsiteY21" fmla="*/ 441047 h 784899"/>
                      <a:gd name="connsiteX22" fmla="*/ 106875 w 740989"/>
                      <a:gd name="connsiteY22" fmla="*/ 555653 h 784899"/>
                      <a:gd name="connsiteX23" fmla="*/ 111979 w 740989"/>
                      <a:gd name="connsiteY23" fmla="*/ 566082 h 784899"/>
                      <a:gd name="connsiteX24" fmla="*/ 114943 w 740989"/>
                      <a:gd name="connsiteY24" fmla="*/ 570473 h 784899"/>
                      <a:gd name="connsiteX25" fmla="*/ 225652 w 740989"/>
                      <a:gd name="connsiteY25" fmla="*/ 659117 h 784899"/>
                      <a:gd name="connsiteX26" fmla="*/ 235203 w 740989"/>
                      <a:gd name="connsiteY26" fmla="*/ 661093 h 784899"/>
                      <a:gd name="connsiteX27" fmla="*/ 245522 w 740989"/>
                      <a:gd name="connsiteY27" fmla="*/ 657745 h 784899"/>
                      <a:gd name="connsiteX28" fmla="*/ 350852 w 740989"/>
                      <a:gd name="connsiteY28" fmla="*/ 579090 h 784899"/>
                      <a:gd name="connsiteX29" fmla="*/ 468642 w 740989"/>
                      <a:gd name="connsiteY29" fmla="*/ 660215 h 784899"/>
                      <a:gd name="connsiteX30" fmla="*/ 470947 w 740989"/>
                      <a:gd name="connsiteY30" fmla="*/ 771747 h 784899"/>
                      <a:gd name="connsiteX31" fmla="*/ 498336 w 740989"/>
                      <a:gd name="connsiteY31" fmla="*/ 772735 h 784899"/>
                      <a:gd name="connsiteX32" fmla="*/ 495921 w 740989"/>
                      <a:gd name="connsiteY32" fmla="*/ 659501 h 784899"/>
                      <a:gd name="connsiteX33" fmla="*/ 549163 w 740989"/>
                      <a:gd name="connsiteY33" fmla="*/ 618061 h 784899"/>
                      <a:gd name="connsiteX34" fmla="*/ 602075 w 740989"/>
                      <a:gd name="connsiteY34" fmla="*/ 575084 h 784899"/>
                      <a:gd name="connsiteX35" fmla="*/ 606356 w 740989"/>
                      <a:gd name="connsiteY35" fmla="*/ 566027 h 784899"/>
                      <a:gd name="connsiteX36" fmla="*/ 606411 w 740989"/>
                      <a:gd name="connsiteY36" fmla="*/ 565807 h 784899"/>
                      <a:gd name="connsiteX37" fmla="*/ 614260 w 740989"/>
                      <a:gd name="connsiteY37" fmla="*/ 442639 h 784899"/>
                      <a:gd name="connsiteX38" fmla="*/ 733257 w 740989"/>
                      <a:gd name="connsiteY38" fmla="*/ 407400 h 784899"/>
                      <a:gd name="connsiteX39" fmla="*/ 743302 w 740989"/>
                      <a:gd name="connsiteY39" fmla="*/ 391483 h 784899"/>
                      <a:gd name="connsiteX40" fmla="*/ 366550 w 740989"/>
                      <a:gd name="connsiteY40" fmla="*/ 415085 h 784899"/>
                      <a:gd name="connsiteX41" fmla="*/ 366385 w 740989"/>
                      <a:gd name="connsiteY41" fmla="*/ 414810 h 784899"/>
                      <a:gd name="connsiteX42" fmla="*/ 248650 w 740989"/>
                      <a:gd name="connsiteY42" fmla="*/ 329624 h 784899"/>
                      <a:gd name="connsiteX43" fmla="*/ 245412 w 740989"/>
                      <a:gd name="connsiteY43" fmla="*/ 220507 h 784899"/>
                      <a:gd name="connsiteX44" fmla="*/ 351840 w 740989"/>
                      <a:gd name="connsiteY44" fmla="*/ 135210 h 784899"/>
                      <a:gd name="connsiteX45" fmla="*/ 462110 w 740989"/>
                      <a:gd name="connsiteY45" fmla="*/ 214579 h 784899"/>
                      <a:gd name="connsiteX46" fmla="*/ 460024 w 740989"/>
                      <a:gd name="connsiteY46" fmla="*/ 340217 h 784899"/>
                      <a:gd name="connsiteX47" fmla="*/ 366550 w 740989"/>
                      <a:gd name="connsiteY47" fmla="*/ 415085 h 784899"/>
                      <a:gd name="connsiteX48" fmla="*/ 133770 w 740989"/>
                      <a:gd name="connsiteY48" fmla="*/ 551536 h 784899"/>
                      <a:gd name="connsiteX49" fmla="*/ 128500 w 740989"/>
                      <a:gd name="connsiteY49" fmla="*/ 438028 h 784899"/>
                      <a:gd name="connsiteX50" fmla="*/ 234928 w 740989"/>
                      <a:gd name="connsiteY50" fmla="*/ 352732 h 784899"/>
                      <a:gd name="connsiteX51" fmla="*/ 345034 w 740989"/>
                      <a:gd name="connsiteY51" fmla="*/ 431935 h 784899"/>
                      <a:gd name="connsiteX52" fmla="*/ 337240 w 740989"/>
                      <a:gd name="connsiteY52" fmla="*/ 555653 h 784899"/>
                      <a:gd name="connsiteX53" fmla="*/ 234105 w 740989"/>
                      <a:gd name="connsiteY53" fmla="*/ 632716 h 784899"/>
                      <a:gd name="connsiteX54" fmla="*/ 134813 w 740989"/>
                      <a:gd name="connsiteY54" fmla="*/ 552415 h 784899"/>
                      <a:gd name="connsiteX55" fmla="*/ 133770 w 740989"/>
                      <a:gd name="connsiteY55" fmla="*/ 551536 h 784899"/>
                      <a:gd name="connsiteX56" fmla="*/ 481595 w 740989"/>
                      <a:gd name="connsiteY56" fmla="*/ 636942 h 784899"/>
                      <a:gd name="connsiteX57" fmla="*/ 364848 w 740989"/>
                      <a:gd name="connsiteY57" fmla="*/ 555598 h 784899"/>
                      <a:gd name="connsiteX58" fmla="*/ 372313 w 740989"/>
                      <a:gd name="connsiteY58" fmla="*/ 444999 h 784899"/>
                      <a:gd name="connsiteX59" fmla="*/ 476601 w 740989"/>
                      <a:gd name="connsiteY59" fmla="*/ 361404 h 784899"/>
                      <a:gd name="connsiteX60" fmla="*/ 586706 w 740989"/>
                      <a:gd name="connsiteY60" fmla="*/ 440608 h 784899"/>
                      <a:gd name="connsiteX61" fmla="*/ 579571 w 740989"/>
                      <a:gd name="connsiteY61" fmla="*/ 558398 h 784899"/>
                      <a:gd name="connsiteX62" fmla="*/ 481595 w 740989"/>
                      <a:gd name="connsiteY62" fmla="*/ 636942 h 784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740989" h="784899">
                        <a:moveTo>
                          <a:pt x="743302" y="391483"/>
                        </a:moveTo>
                        <a:cubicBezTo>
                          <a:pt x="741491" y="384018"/>
                          <a:pt x="734135" y="380505"/>
                          <a:pt x="726780" y="381603"/>
                        </a:cubicBezTo>
                        <a:cubicBezTo>
                          <a:pt x="683638" y="388135"/>
                          <a:pt x="644284" y="407840"/>
                          <a:pt x="602185" y="418378"/>
                        </a:cubicBezTo>
                        <a:cubicBezTo>
                          <a:pt x="602075" y="418433"/>
                          <a:pt x="601965" y="418488"/>
                          <a:pt x="601800" y="418488"/>
                        </a:cubicBezTo>
                        <a:cubicBezTo>
                          <a:pt x="565410" y="389177"/>
                          <a:pt x="527427" y="361788"/>
                          <a:pt x="487853" y="336650"/>
                        </a:cubicBezTo>
                        <a:cubicBezTo>
                          <a:pt x="491914" y="294276"/>
                          <a:pt x="489609" y="251463"/>
                          <a:pt x="489444" y="208925"/>
                        </a:cubicBezTo>
                        <a:cubicBezTo>
                          <a:pt x="489444" y="204150"/>
                          <a:pt x="487194" y="200802"/>
                          <a:pt x="484120" y="198551"/>
                        </a:cubicBezTo>
                        <a:cubicBezTo>
                          <a:pt x="483791" y="198167"/>
                          <a:pt x="483626" y="197618"/>
                          <a:pt x="483187" y="197234"/>
                        </a:cubicBezTo>
                        <a:cubicBezTo>
                          <a:pt x="445863" y="166826"/>
                          <a:pt x="406893" y="138559"/>
                          <a:pt x="366221" y="112542"/>
                        </a:cubicBezTo>
                        <a:cubicBezTo>
                          <a:pt x="363092" y="80432"/>
                          <a:pt x="363421" y="48158"/>
                          <a:pt x="367209" y="16158"/>
                        </a:cubicBezTo>
                        <a:cubicBezTo>
                          <a:pt x="368032" y="9023"/>
                          <a:pt x="360951" y="2601"/>
                          <a:pt x="353981" y="2381"/>
                        </a:cubicBezTo>
                        <a:cubicBezTo>
                          <a:pt x="346077" y="2107"/>
                          <a:pt x="340643" y="8035"/>
                          <a:pt x="339820" y="15170"/>
                        </a:cubicBezTo>
                        <a:cubicBezTo>
                          <a:pt x="336087" y="47005"/>
                          <a:pt x="335758" y="79115"/>
                          <a:pt x="338832" y="111060"/>
                        </a:cubicBezTo>
                        <a:cubicBezTo>
                          <a:pt x="300904" y="141468"/>
                          <a:pt x="263031" y="171821"/>
                          <a:pt x="225103" y="202229"/>
                        </a:cubicBezTo>
                        <a:cubicBezTo>
                          <a:pt x="222249" y="204479"/>
                          <a:pt x="220877" y="207937"/>
                          <a:pt x="220822" y="211395"/>
                        </a:cubicBezTo>
                        <a:cubicBezTo>
                          <a:pt x="218901" y="213536"/>
                          <a:pt x="217748" y="216170"/>
                          <a:pt x="217968" y="219079"/>
                        </a:cubicBezTo>
                        <a:cubicBezTo>
                          <a:pt x="221042" y="255690"/>
                          <a:pt x="222030" y="292465"/>
                          <a:pt x="221261" y="329185"/>
                        </a:cubicBezTo>
                        <a:cubicBezTo>
                          <a:pt x="184870" y="358385"/>
                          <a:pt x="148425" y="387531"/>
                          <a:pt x="112034" y="416731"/>
                        </a:cubicBezTo>
                        <a:cubicBezTo>
                          <a:pt x="81406" y="403997"/>
                          <a:pt x="50834" y="391263"/>
                          <a:pt x="20206" y="378584"/>
                        </a:cubicBezTo>
                        <a:cubicBezTo>
                          <a:pt x="13400" y="375730"/>
                          <a:pt x="5057" y="380889"/>
                          <a:pt x="3026" y="387257"/>
                        </a:cubicBezTo>
                        <a:cubicBezTo>
                          <a:pt x="611" y="394666"/>
                          <a:pt x="5167" y="401088"/>
                          <a:pt x="12028" y="403942"/>
                        </a:cubicBezTo>
                        <a:cubicBezTo>
                          <a:pt x="41777" y="416292"/>
                          <a:pt x="71581" y="428697"/>
                          <a:pt x="101331" y="441047"/>
                        </a:cubicBezTo>
                        <a:cubicBezTo>
                          <a:pt x="102374" y="479304"/>
                          <a:pt x="103471" y="517506"/>
                          <a:pt x="106875" y="555653"/>
                        </a:cubicBezTo>
                        <a:cubicBezTo>
                          <a:pt x="107259" y="559825"/>
                          <a:pt x="109070" y="563502"/>
                          <a:pt x="111979" y="566082"/>
                        </a:cubicBezTo>
                        <a:cubicBezTo>
                          <a:pt x="112583" y="567564"/>
                          <a:pt x="113516" y="569046"/>
                          <a:pt x="114943" y="570473"/>
                        </a:cubicBezTo>
                        <a:cubicBezTo>
                          <a:pt x="148205" y="604009"/>
                          <a:pt x="185474" y="633759"/>
                          <a:pt x="225652" y="659117"/>
                        </a:cubicBezTo>
                        <a:cubicBezTo>
                          <a:pt x="228946" y="661203"/>
                          <a:pt x="232239" y="661642"/>
                          <a:pt x="235203" y="661093"/>
                        </a:cubicBezTo>
                        <a:cubicBezTo>
                          <a:pt x="238771" y="661203"/>
                          <a:pt x="242393" y="659995"/>
                          <a:pt x="245522" y="657745"/>
                        </a:cubicBezTo>
                        <a:cubicBezTo>
                          <a:pt x="280925" y="631893"/>
                          <a:pt x="315779" y="605327"/>
                          <a:pt x="350852" y="579090"/>
                        </a:cubicBezTo>
                        <a:cubicBezTo>
                          <a:pt x="385431" y="611639"/>
                          <a:pt x="428189" y="635241"/>
                          <a:pt x="468642" y="660215"/>
                        </a:cubicBezTo>
                        <a:cubicBezTo>
                          <a:pt x="470947" y="697319"/>
                          <a:pt x="471825" y="734533"/>
                          <a:pt x="470947" y="771747"/>
                        </a:cubicBezTo>
                        <a:cubicBezTo>
                          <a:pt x="470563" y="788872"/>
                          <a:pt x="497952" y="789860"/>
                          <a:pt x="498336" y="772735"/>
                        </a:cubicBezTo>
                        <a:cubicBezTo>
                          <a:pt x="499215" y="734972"/>
                          <a:pt x="498336" y="697209"/>
                          <a:pt x="495921" y="659501"/>
                        </a:cubicBezTo>
                        <a:cubicBezTo>
                          <a:pt x="514473" y="646657"/>
                          <a:pt x="532038" y="632661"/>
                          <a:pt x="549163" y="618061"/>
                        </a:cubicBezTo>
                        <a:cubicBezTo>
                          <a:pt x="566452" y="603351"/>
                          <a:pt x="583468" y="588311"/>
                          <a:pt x="602075" y="575084"/>
                        </a:cubicBezTo>
                        <a:cubicBezTo>
                          <a:pt x="605039" y="572998"/>
                          <a:pt x="606301" y="569540"/>
                          <a:pt x="606356" y="566027"/>
                        </a:cubicBezTo>
                        <a:cubicBezTo>
                          <a:pt x="606356" y="565972"/>
                          <a:pt x="606411" y="565862"/>
                          <a:pt x="606411" y="565807"/>
                        </a:cubicBezTo>
                        <a:cubicBezTo>
                          <a:pt x="611570" y="524916"/>
                          <a:pt x="614150" y="483805"/>
                          <a:pt x="614260" y="442639"/>
                        </a:cubicBezTo>
                        <a:cubicBezTo>
                          <a:pt x="654218" y="431826"/>
                          <a:pt x="692036" y="413658"/>
                          <a:pt x="733257" y="407400"/>
                        </a:cubicBezTo>
                        <a:cubicBezTo>
                          <a:pt x="740448" y="406357"/>
                          <a:pt x="744894" y="398069"/>
                          <a:pt x="743302" y="391483"/>
                        </a:cubicBezTo>
                        <a:close/>
                        <a:moveTo>
                          <a:pt x="366550" y="415085"/>
                        </a:moveTo>
                        <a:cubicBezTo>
                          <a:pt x="366495" y="415030"/>
                          <a:pt x="366440" y="414920"/>
                          <a:pt x="366385" y="414810"/>
                        </a:cubicBezTo>
                        <a:cubicBezTo>
                          <a:pt x="328842" y="384238"/>
                          <a:pt x="289597" y="355751"/>
                          <a:pt x="248650" y="329624"/>
                        </a:cubicBezTo>
                        <a:cubicBezTo>
                          <a:pt x="249419" y="293233"/>
                          <a:pt x="248431" y="256787"/>
                          <a:pt x="245412" y="220507"/>
                        </a:cubicBezTo>
                        <a:cubicBezTo>
                          <a:pt x="280870" y="192075"/>
                          <a:pt x="316382" y="163642"/>
                          <a:pt x="351840" y="135210"/>
                        </a:cubicBezTo>
                        <a:cubicBezTo>
                          <a:pt x="390097" y="159636"/>
                          <a:pt x="427037" y="186037"/>
                          <a:pt x="462110" y="214579"/>
                        </a:cubicBezTo>
                        <a:cubicBezTo>
                          <a:pt x="462439" y="256403"/>
                          <a:pt x="464470" y="298557"/>
                          <a:pt x="460024" y="340217"/>
                        </a:cubicBezTo>
                        <a:cubicBezTo>
                          <a:pt x="428848" y="365137"/>
                          <a:pt x="397672" y="390111"/>
                          <a:pt x="366550" y="415085"/>
                        </a:cubicBezTo>
                        <a:close/>
                        <a:moveTo>
                          <a:pt x="133770" y="551536"/>
                        </a:moveTo>
                        <a:cubicBezTo>
                          <a:pt x="130586" y="513773"/>
                          <a:pt x="129543" y="475901"/>
                          <a:pt x="128500" y="438028"/>
                        </a:cubicBezTo>
                        <a:cubicBezTo>
                          <a:pt x="163958" y="409596"/>
                          <a:pt x="199471" y="381164"/>
                          <a:pt x="234928" y="352732"/>
                        </a:cubicBezTo>
                        <a:cubicBezTo>
                          <a:pt x="273131" y="377102"/>
                          <a:pt x="310015" y="403448"/>
                          <a:pt x="345034" y="431935"/>
                        </a:cubicBezTo>
                        <a:cubicBezTo>
                          <a:pt x="344979" y="473321"/>
                          <a:pt x="342399" y="514597"/>
                          <a:pt x="337240" y="555653"/>
                        </a:cubicBezTo>
                        <a:cubicBezTo>
                          <a:pt x="302880" y="581341"/>
                          <a:pt x="268739" y="607303"/>
                          <a:pt x="234105" y="632716"/>
                        </a:cubicBezTo>
                        <a:cubicBezTo>
                          <a:pt x="198153" y="609389"/>
                          <a:pt x="164836" y="582658"/>
                          <a:pt x="134813" y="552415"/>
                        </a:cubicBezTo>
                        <a:cubicBezTo>
                          <a:pt x="134483" y="552085"/>
                          <a:pt x="134099" y="551866"/>
                          <a:pt x="133770" y="551536"/>
                        </a:cubicBezTo>
                        <a:close/>
                        <a:moveTo>
                          <a:pt x="481595" y="636942"/>
                        </a:moveTo>
                        <a:cubicBezTo>
                          <a:pt x="441308" y="612188"/>
                          <a:pt x="398166" y="588970"/>
                          <a:pt x="364848" y="555598"/>
                        </a:cubicBezTo>
                        <a:cubicBezTo>
                          <a:pt x="369404" y="518878"/>
                          <a:pt x="371874" y="481938"/>
                          <a:pt x="372313" y="444999"/>
                        </a:cubicBezTo>
                        <a:cubicBezTo>
                          <a:pt x="407057" y="417116"/>
                          <a:pt x="441856" y="389287"/>
                          <a:pt x="476601" y="361404"/>
                        </a:cubicBezTo>
                        <a:cubicBezTo>
                          <a:pt x="514803" y="385774"/>
                          <a:pt x="551688" y="412121"/>
                          <a:pt x="586706" y="440608"/>
                        </a:cubicBezTo>
                        <a:cubicBezTo>
                          <a:pt x="586651" y="479962"/>
                          <a:pt x="584236" y="519317"/>
                          <a:pt x="579571" y="558398"/>
                        </a:cubicBezTo>
                        <a:cubicBezTo>
                          <a:pt x="545705" y="583097"/>
                          <a:pt x="516120" y="612956"/>
                          <a:pt x="481595" y="636942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54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214" name="任意多边形: 形状 213"/>
              <p:cNvSpPr/>
              <p:nvPr/>
            </p:nvSpPr>
            <p:spPr>
              <a:xfrm rot="4147380">
                <a:off x="808010" y="6531176"/>
                <a:ext cx="688686" cy="716077"/>
              </a:xfrm>
              <a:custGeom>
                <a:avLst/>
                <a:gdLst>
                  <a:gd name="connsiteX0" fmla="*/ 562976 w 838200"/>
                  <a:gd name="connsiteY0" fmla="*/ 866682 h 871537"/>
                  <a:gd name="connsiteX1" fmla="*/ 603838 w 838200"/>
                  <a:gd name="connsiteY1" fmla="*/ 866301 h 871537"/>
                  <a:gd name="connsiteX2" fmla="*/ 617173 w 838200"/>
                  <a:gd name="connsiteY2" fmla="*/ 824057 h 871537"/>
                  <a:gd name="connsiteX3" fmla="*/ 589265 w 838200"/>
                  <a:gd name="connsiteY3" fmla="*/ 790815 h 871537"/>
                  <a:gd name="connsiteX4" fmla="*/ 761953 w 838200"/>
                  <a:gd name="connsiteY4" fmla="*/ 622556 h 871537"/>
                  <a:gd name="connsiteX5" fmla="*/ 776907 w 838200"/>
                  <a:gd name="connsiteY5" fmla="*/ 643225 h 871537"/>
                  <a:gd name="connsiteX6" fmla="*/ 823008 w 838200"/>
                  <a:gd name="connsiteY6" fmla="*/ 658513 h 871537"/>
                  <a:gd name="connsiteX7" fmla="*/ 833486 w 838200"/>
                  <a:gd name="connsiteY7" fmla="*/ 609507 h 871537"/>
                  <a:gd name="connsiteX8" fmla="*/ 832010 w 838200"/>
                  <a:gd name="connsiteY8" fmla="*/ 607125 h 871537"/>
                  <a:gd name="connsiteX9" fmla="*/ 773193 w 838200"/>
                  <a:gd name="connsiteY9" fmla="*/ 532830 h 871537"/>
                  <a:gd name="connsiteX10" fmla="*/ 667275 w 838200"/>
                  <a:gd name="connsiteY10" fmla="*/ 485920 h 871537"/>
                  <a:gd name="connsiteX11" fmla="*/ 543592 w 838200"/>
                  <a:gd name="connsiteY11" fmla="*/ 503541 h 871537"/>
                  <a:gd name="connsiteX12" fmla="*/ 536877 w 838200"/>
                  <a:gd name="connsiteY12" fmla="*/ 359713 h 871537"/>
                  <a:gd name="connsiteX13" fmla="*/ 380667 w 838200"/>
                  <a:gd name="connsiteY13" fmla="*/ 240032 h 871537"/>
                  <a:gd name="connsiteX14" fmla="*/ 326089 w 838200"/>
                  <a:gd name="connsiteY14" fmla="*/ 243556 h 871537"/>
                  <a:gd name="connsiteX15" fmla="*/ 326375 w 838200"/>
                  <a:gd name="connsiteY15" fmla="*/ 150497 h 871537"/>
                  <a:gd name="connsiteX16" fmla="*/ 277797 w 838200"/>
                  <a:gd name="connsiteY16" fmla="*/ 51722 h 871537"/>
                  <a:gd name="connsiteX17" fmla="*/ 186548 w 838200"/>
                  <a:gd name="connsiteY17" fmla="*/ 11003 h 871537"/>
                  <a:gd name="connsiteX18" fmla="*/ 190643 w 838200"/>
                  <a:gd name="connsiteY18" fmla="*/ 62057 h 871537"/>
                  <a:gd name="connsiteX19" fmla="*/ 191834 w 838200"/>
                  <a:gd name="connsiteY19" fmla="*/ 63152 h 871537"/>
                  <a:gd name="connsiteX20" fmla="*/ 60389 w 838200"/>
                  <a:gd name="connsiteY20" fmla="*/ 209171 h 871537"/>
                  <a:gd name="connsiteX21" fmla="*/ 54912 w 838200"/>
                  <a:gd name="connsiteY21" fmla="*/ 205122 h 871537"/>
                  <a:gd name="connsiteX22" fmla="*/ 8382 w 838200"/>
                  <a:gd name="connsiteY22" fmla="*/ 209409 h 871537"/>
                  <a:gd name="connsiteX23" fmla="*/ 16860 w 838200"/>
                  <a:gd name="connsiteY23" fmla="*/ 256415 h 871537"/>
                  <a:gd name="connsiteX24" fmla="*/ 106252 w 838200"/>
                  <a:gd name="connsiteY24" fmla="*/ 322661 h 871537"/>
                  <a:gd name="connsiteX25" fmla="*/ 215123 w 838200"/>
                  <a:gd name="connsiteY25" fmla="*/ 342283 h 871537"/>
                  <a:gd name="connsiteX26" fmla="*/ 228315 w 838200"/>
                  <a:gd name="connsiteY26" fmla="*/ 339711 h 871537"/>
                  <a:gd name="connsiteX27" fmla="*/ 214599 w 838200"/>
                  <a:gd name="connsiteY27" fmla="*/ 420007 h 871537"/>
                  <a:gd name="connsiteX28" fmla="*/ 351473 w 838200"/>
                  <a:gd name="connsiteY28" fmla="*/ 578122 h 871537"/>
                  <a:gd name="connsiteX29" fmla="*/ 459248 w 838200"/>
                  <a:gd name="connsiteY29" fmla="*/ 583122 h 871537"/>
                  <a:gd name="connsiteX30" fmla="*/ 488728 w 838200"/>
                  <a:gd name="connsiteY30" fmla="*/ 788910 h 871537"/>
                  <a:gd name="connsiteX31" fmla="*/ 562976 w 838200"/>
                  <a:gd name="connsiteY31" fmla="*/ 866682 h 871537"/>
                  <a:gd name="connsiteX32" fmla="*/ 736236 w 838200"/>
                  <a:gd name="connsiteY32" fmla="*/ 595505 h 871537"/>
                  <a:gd name="connsiteX33" fmla="*/ 749571 w 838200"/>
                  <a:gd name="connsiteY33" fmla="*/ 608078 h 871537"/>
                  <a:gd name="connsiteX34" fmla="*/ 749618 w 838200"/>
                  <a:gd name="connsiteY34" fmla="*/ 608126 h 871537"/>
                  <a:gd name="connsiteX35" fmla="*/ 574168 w 838200"/>
                  <a:gd name="connsiteY35" fmla="*/ 779480 h 871537"/>
                  <a:gd name="connsiteX36" fmla="*/ 574120 w 838200"/>
                  <a:gd name="connsiteY36" fmla="*/ 779433 h 871537"/>
                  <a:gd name="connsiteX37" fmla="*/ 557880 w 838200"/>
                  <a:gd name="connsiteY37" fmla="*/ 763431 h 871537"/>
                  <a:gd name="connsiteX38" fmla="*/ 558642 w 838200"/>
                  <a:gd name="connsiteY38" fmla="*/ 762812 h 871537"/>
                  <a:gd name="connsiteX39" fmla="*/ 732330 w 838200"/>
                  <a:gd name="connsiteY39" fmla="*/ 592362 h 871537"/>
                  <a:gd name="connsiteX40" fmla="*/ 736236 w 838200"/>
                  <a:gd name="connsiteY40" fmla="*/ 595505 h 871537"/>
                  <a:gd name="connsiteX41" fmla="*/ 624745 w 838200"/>
                  <a:gd name="connsiteY41" fmla="*/ 551166 h 871537"/>
                  <a:gd name="connsiteX42" fmla="*/ 652701 w 838200"/>
                  <a:gd name="connsiteY42" fmla="*/ 555024 h 871537"/>
                  <a:gd name="connsiteX43" fmla="*/ 652892 w 838200"/>
                  <a:gd name="connsiteY43" fmla="*/ 555071 h 871537"/>
                  <a:gd name="connsiteX44" fmla="*/ 525114 w 838200"/>
                  <a:gd name="connsiteY44" fmla="*/ 677039 h 871537"/>
                  <a:gd name="connsiteX45" fmla="*/ 523780 w 838200"/>
                  <a:gd name="connsiteY45" fmla="*/ 647702 h 871537"/>
                  <a:gd name="connsiteX46" fmla="*/ 624745 w 838200"/>
                  <a:gd name="connsiteY46" fmla="*/ 551166 h 871537"/>
                  <a:gd name="connsiteX47" fmla="*/ 525638 w 838200"/>
                  <a:gd name="connsiteY47" fmla="*/ 615031 h 871537"/>
                  <a:gd name="connsiteX48" fmla="*/ 525638 w 838200"/>
                  <a:gd name="connsiteY48" fmla="*/ 614936 h 871537"/>
                  <a:gd name="connsiteX49" fmla="*/ 525685 w 838200"/>
                  <a:gd name="connsiteY49" fmla="*/ 614888 h 871537"/>
                  <a:gd name="connsiteX50" fmla="*/ 531258 w 838200"/>
                  <a:gd name="connsiteY50" fmla="*/ 573454 h 871537"/>
                  <a:gd name="connsiteX51" fmla="*/ 532734 w 838200"/>
                  <a:gd name="connsiteY51" fmla="*/ 565453 h 871537"/>
                  <a:gd name="connsiteX52" fmla="*/ 591598 w 838200"/>
                  <a:gd name="connsiteY52" fmla="*/ 552404 h 871537"/>
                  <a:gd name="connsiteX53" fmla="*/ 591694 w 838200"/>
                  <a:gd name="connsiteY53" fmla="*/ 552404 h 871537"/>
                  <a:gd name="connsiteX54" fmla="*/ 591789 w 838200"/>
                  <a:gd name="connsiteY54" fmla="*/ 552404 h 871537"/>
                  <a:gd name="connsiteX55" fmla="*/ 525638 w 838200"/>
                  <a:gd name="connsiteY55" fmla="*/ 615031 h 871537"/>
                  <a:gd name="connsiteX56" fmla="*/ 673752 w 838200"/>
                  <a:gd name="connsiteY56" fmla="*/ 563025 h 871537"/>
                  <a:gd name="connsiteX57" fmla="*/ 675609 w 838200"/>
                  <a:gd name="connsiteY57" fmla="*/ 561358 h 871537"/>
                  <a:gd name="connsiteX58" fmla="*/ 716709 w 838200"/>
                  <a:gd name="connsiteY58" fmla="*/ 581313 h 871537"/>
                  <a:gd name="connsiteX59" fmla="*/ 546926 w 838200"/>
                  <a:gd name="connsiteY59" fmla="*/ 747857 h 871537"/>
                  <a:gd name="connsiteX60" fmla="*/ 546879 w 838200"/>
                  <a:gd name="connsiteY60" fmla="*/ 747905 h 871537"/>
                  <a:gd name="connsiteX61" fmla="*/ 528876 w 838200"/>
                  <a:gd name="connsiteY61" fmla="*/ 701137 h 871537"/>
                  <a:gd name="connsiteX62" fmla="*/ 673752 w 838200"/>
                  <a:gd name="connsiteY62" fmla="*/ 563025 h 871537"/>
                  <a:gd name="connsiteX63" fmla="*/ 251937 w 838200"/>
                  <a:gd name="connsiteY63" fmla="*/ 98109 h 871537"/>
                  <a:gd name="connsiteX64" fmla="*/ 208741 w 838200"/>
                  <a:gd name="connsiteY64" fmla="*/ 52865 h 871537"/>
                  <a:gd name="connsiteX65" fmla="*/ 197644 w 838200"/>
                  <a:gd name="connsiteY65" fmla="*/ 26719 h 871537"/>
                  <a:gd name="connsiteX66" fmla="*/ 219171 w 838200"/>
                  <a:gd name="connsiteY66" fmla="*/ 26719 h 871537"/>
                  <a:gd name="connsiteX67" fmla="*/ 261176 w 838200"/>
                  <a:gd name="connsiteY67" fmla="*/ 61390 h 871537"/>
                  <a:gd name="connsiteX68" fmla="*/ 307658 w 838200"/>
                  <a:gd name="connsiteY68" fmla="*/ 153259 h 871537"/>
                  <a:gd name="connsiteX69" fmla="*/ 305848 w 838200"/>
                  <a:gd name="connsiteY69" fmla="*/ 248604 h 871537"/>
                  <a:gd name="connsiteX70" fmla="*/ 274511 w 838200"/>
                  <a:gd name="connsiteY70" fmla="*/ 259225 h 871537"/>
                  <a:gd name="connsiteX71" fmla="*/ 275844 w 838200"/>
                  <a:gd name="connsiteY71" fmla="*/ 253986 h 871537"/>
                  <a:gd name="connsiteX72" fmla="*/ 277035 w 838200"/>
                  <a:gd name="connsiteY72" fmla="*/ 152497 h 871537"/>
                  <a:gd name="connsiteX73" fmla="*/ 251937 w 838200"/>
                  <a:gd name="connsiteY73" fmla="*/ 98109 h 871537"/>
                  <a:gd name="connsiteX74" fmla="*/ 264272 w 838200"/>
                  <a:gd name="connsiteY74" fmla="*/ 205504 h 871537"/>
                  <a:gd name="connsiteX75" fmla="*/ 262700 w 838200"/>
                  <a:gd name="connsiteY75" fmla="*/ 224506 h 871537"/>
                  <a:gd name="connsiteX76" fmla="*/ 252842 w 838200"/>
                  <a:gd name="connsiteY76" fmla="*/ 266892 h 871537"/>
                  <a:gd name="connsiteX77" fmla="*/ 215456 w 838200"/>
                  <a:gd name="connsiteY77" fmla="*/ 276512 h 871537"/>
                  <a:gd name="connsiteX78" fmla="*/ 202073 w 838200"/>
                  <a:gd name="connsiteY78" fmla="*/ 277560 h 871537"/>
                  <a:gd name="connsiteX79" fmla="*/ 264272 w 838200"/>
                  <a:gd name="connsiteY79" fmla="*/ 205504 h 871537"/>
                  <a:gd name="connsiteX80" fmla="*/ 179451 w 838200"/>
                  <a:gd name="connsiteY80" fmla="*/ 273036 h 871537"/>
                  <a:gd name="connsiteX81" fmla="*/ 177308 w 838200"/>
                  <a:gd name="connsiteY81" fmla="*/ 275893 h 871537"/>
                  <a:gd name="connsiteX82" fmla="*/ 177213 w 838200"/>
                  <a:gd name="connsiteY82" fmla="*/ 275893 h 871537"/>
                  <a:gd name="connsiteX83" fmla="*/ 164450 w 838200"/>
                  <a:gd name="connsiteY83" fmla="*/ 273083 h 871537"/>
                  <a:gd name="connsiteX84" fmla="*/ 259509 w 838200"/>
                  <a:gd name="connsiteY84" fmla="*/ 160736 h 871537"/>
                  <a:gd name="connsiteX85" fmla="*/ 262509 w 838200"/>
                  <a:gd name="connsiteY85" fmla="*/ 175690 h 871537"/>
                  <a:gd name="connsiteX86" fmla="*/ 260223 w 838200"/>
                  <a:gd name="connsiteY86" fmla="*/ 178119 h 871537"/>
                  <a:gd name="connsiteX87" fmla="*/ 179451 w 838200"/>
                  <a:gd name="connsiteY87" fmla="*/ 273036 h 871537"/>
                  <a:gd name="connsiteX88" fmla="*/ 74914 w 838200"/>
                  <a:gd name="connsiteY88" fmla="*/ 221172 h 871537"/>
                  <a:gd name="connsiteX89" fmla="*/ 206169 w 838200"/>
                  <a:gd name="connsiteY89" fmla="*/ 75297 h 871537"/>
                  <a:gd name="connsiteX90" fmla="*/ 206217 w 838200"/>
                  <a:gd name="connsiteY90" fmla="*/ 75344 h 871537"/>
                  <a:gd name="connsiteX91" fmla="*/ 216504 w 838200"/>
                  <a:gd name="connsiteY91" fmla="*/ 84536 h 871537"/>
                  <a:gd name="connsiteX92" fmla="*/ 218123 w 838200"/>
                  <a:gd name="connsiteY92" fmla="*/ 86346 h 871537"/>
                  <a:gd name="connsiteX93" fmla="*/ 84344 w 838200"/>
                  <a:gd name="connsiteY93" fmla="*/ 228935 h 871537"/>
                  <a:gd name="connsiteX94" fmla="*/ 74914 w 838200"/>
                  <a:gd name="connsiteY94" fmla="*/ 221172 h 871537"/>
                  <a:gd name="connsiteX95" fmla="*/ 99251 w 838200"/>
                  <a:gd name="connsiteY95" fmla="*/ 240508 h 871537"/>
                  <a:gd name="connsiteX96" fmla="*/ 230410 w 838200"/>
                  <a:gd name="connsiteY96" fmla="*/ 100633 h 871537"/>
                  <a:gd name="connsiteX97" fmla="*/ 237125 w 838200"/>
                  <a:gd name="connsiteY97" fmla="*/ 109920 h 871537"/>
                  <a:gd name="connsiteX98" fmla="*/ 252651 w 838200"/>
                  <a:gd name="connsiteY98" fmla="*/ 139400 h 871537"/>
                  <a:gd name="connsiteX99" fmla="*/ 252603 w 838200"/>
                  <a:gd name="connsiteY99" fmla="*/ 139448 h 871537"/>
                  <a:gd name="connsiteX100" fmla="*/ 251460 w 838200"/>
                  <a:gd name="connsiteY100" fmla="*/ 140591 h 871537"/>
                  <a:gd name="connsiteX101" fmla="*/ 145257 w 838200"/>
                  <a:gd name="connsiteY101" fmla="*/ 266416 h 871537"/>
                  <a:gd name="connsiteX102" fmla="*/ 145209 w 838200"/>
                  <a:gd name="connsiteY102" fmla="*/ 266368 h 871537"/>
                  <a:gd name="connsiteX103" fmla="*/ 102966 w 838200"/>
                  <a:gd name="connsiteY103" fmla="*/ 243127 h 871537"/>
                  <a:gd name="connsiteX104" fmla="*/ 99251 w 838200"/>
                  <a:gd name="connsiteY104" fmla="*/ 240508 h 871537"/>
                  <a:gd name="connsiteX105" fmla="*/ 163021 w 838200"/>
                  <a:gd name="connsiteY105" fmla="*/ 321899 h 871537"/>
                  <a:gd name="connsiteX106" fmla="*/ 66199 w 838200"/>
                  <a:gd name="connsiteY106" fmla="*/ 276608 h 871537"/>
                  <a:gd name="connsiteX107" fmla="*/ 28385 w 838200"/>
                  <a:gd name="connsiteY107" fmla="*/ 239984 h 871537"/>
                  <a:gd name="connsiteX108" fmla="*/ 25003 w 838200"/>
                  <a:gd name="connsiteY108" fmla="*/ 218934 h 871537"/>
                  <a:gd name="connsiteX109" fmla="*/ 50530 w 838200"/>
                  <a:gd name="connsiteY109" fmla="*/ 225935 h 871537"/>
                  <a:gd name="connsiteX110" fmla="*/ 144828 w 838200"/>
                  <a:gd name="connsiteY110" fmla="*/ 286704 h 871537"/>
                  <a:gd name="connsiteX111" fmla="*/ 245650 w 838200"/>
                  <a:gd name="connsiteY111" fmla="*/ 289038 h 871537"/>
                  <a:gd name="connsiteX112" fmla="*/ 252080 w 838200"/>
                  <a:gd name="connsiteY112" fmla="*/ 287133 h 871537"/>
                  <a:gd name="connsiteX113" fmla="*/ 267510 w 838200"/>
                  <a:gd name="connsiteY113" fmla="*/ 281846 h 871537"/>
                  <a:gd name="connsiteX114" fmla="*/ 300181 w 838200"/>
                  <a:gd name="connsiteY114" fmla="*/ 270274 h 871537"/>
                  <a:gd name="connsiteX115" fmla="*/ 321565 w 838200"/>
                  <a:gd name="connsiteY115" fmla="*/ 263701 h 871537"/>
                  <a:gd name="connsiteX116" fmla="*/ 356378 w 838200"/>
                  <a:gd name="connsiteY116" fmla="*/ 258082 h 871537"/>
                  <a:gd name="connsiteX117" fmla="*/ 514446 w 838200"/>
                  <a:gd name="connsiteY117" fmla="*/ 354951 h 871537"/>
                  <a:gd name="connsiteX118" fmla="*/ 523637 w 838200"/>
                  <a:gd name="connsiteY118" fmla="*/ 509256 h 871537"/>
                  <a:gd name="connsiteX119" fmla="*/ 489681 w 838200"/>
                  <a:gd name="connsiteY119" fmla="*/ 518352 h 871537"/>
                  <a:gd name="connsiteX120" fmla="*/ 497682 w 838200"/>
                  <a:gd name="connsiteY120" fmla="*/ 426531 h 871537"/>
                  <a:gd name="connsiteX121" fmla="*/ 457248 w 838200"/>
                  <a:gd name="connsiteY121" fmla="*/ 339616 h 871537"/>
                  <a:gd name="connsiteX122" fmla="*/ 375286 w 838200"/>
                  <a:gd name="connsiteY122" fmla="*/ 293181 h 871537"/>
                  <a:gd name="connsiteX123" fmla="*/ 311563 w 838200"/>
                  <a:gd name="connsiteY123" fmla="*/ 293800 h 871537"/>
                  <a:gd name="connsiteX124" fmla="*/ 289418 w 838200"/>
                  <a:gd name="connsiteY124" fmla="*/ 299611 h 871537"/>
                  <a:gd name="connsiteX125" fmla="*/ 272749 w 838200"/>
                  <a:gd name="connsiteY125" fmla="*/ 305278 h 871537"/>
                  <a:gd name="connsiteX126" fmla="*/ 257509 w 838200"/>
                  <a:gd name="connsiteY126" fmla="*/ 310898 h 871537"/>
                  <a:gd name="connsiteX127" fmla="*/ 235458 w 838200"/>
                  <a:gd name="connsiteY127" fmla="*/ 318375 h 871537"/>
                  <a:gd name="connsiteX128" fmla="*/ 216885 w 838200"/>
                  <a:gd name="connsiteY128" fmla="*/ 322899 h 871537"/>
                  <a:gd name="connsiteX129" fmla="*/ 163021 w 838200"/>
                  <a:gd name="connsiteY129" fmla="*/ 321899 h 871537"/>
                  <a:gd name="connsiteX130" fmla="*/ 406289 w 838200"/>
                  <a:gd name="connsiteY130" fmla="*/ 324852 h 871537"/>
                  <a:gd name="connsiteX131" fmla="*/ 406623 w 838200"/>
                  <a:gd name="connsiteY131" fmla="*/ 324518 h 871537"/>
                  <a:gd name="connsiteX132" fmla="*/ 422911 w 838200"/>
                  <a:gd name="connsiteY132" fmla="*/ 334710 h 871537"/>
                  <a:gd name="connsiteX133" fmla="*/ 295037 w 838200"/>
                  <a:gd name="connsiteY133" fmla="*/ 465822 h 871537"/>
                  <a:gd name="connsiteX134" fmla="*/ 287465 w 838200"/>
                  <a:gd name="connsiteY134" fmla="*/ 451963 h 871537"/>
                  <a:gd name="connsiteX135" fmla="*/ 288322 w 838200"/>
                  <a:gd name="connsiteY135" fmla="*/ 451058 h 871537"/>
                  <a:gd name="connsiteX136" fmla="*/ 406289 w 838200"/>
                  <a:gd name="connsiteY136" fmla="*/ 324852 h 871537"/>
                  <a:gd name="connsiteX137" fmla="*/ 280274 w 838200"/>
                  <a:gd name="connsiteY137" fmla="*/ 430770 h 871537"/>
                  <a:gd name="connsiteX138" fmla="*/ 280559 w 838200"/>
                  <a:gd name="connsiteY138" fmla="*/ 377906 h 871537"/>
                  <a:gd name="connsiteX139" fmla="*/ 303038 w 838200"/>
                  <a:gd name="connsiteY139" fmla="*/ 315041 h 871537"/>
                  <a:gd name="connsiteX140" fmla="*/ 332661 w 838200"/>
                  <a:gd name="connsiteY140" fmla="*/ 309088 h 871537"/>
                  <a:gd name="connsiteX141" fmla="*/ 387763 w 838200"/>
                  <a:gd name="connsiteY141" fmla="*/ 316232 h 871537"/>
                  <a:gd name="connsiteX142" fmla="*/ 280274 w 838200"/>
                  <a:gd name="connsiteY142" fmla="*/ 430770 h 871537"/>
                  <a:gd name="connsiteX143" fmla="*/ 437674 w 838200"/>
                  <a:gd name="connsiteY143" fmla="*/ 346855 h 871537"/>
                  <a:gd name="connsiteX144" fmla="*/ 466964 w 838200"/>
                  <a:gd name="connsiteY144" fmla="*/ 387002 h 871537"/>
                  <a:gd name="connsiteX145" fmla="*/ 465868 w 838200"/>
                  <a:gd name="connsiteY145" fmla="*/ 387812 h 871537"/>
                  <a:gd name="connsiteX146" fmla="*/ 353235 w 838200"/>
                  <a:gd name="connsiteY146" fmla="*/ 512637 h 871537"/>
                  <a:gd name="connsiteX147" fmla="*/ 353140 w 838200"/>
                  <a:gd name="connsiteY147" fmla="*/ 512637 h 871537"/>
                  <a:gd name="connsiteX148" fmla="*/ 310849 w 838200"/>
                  <a:gd name="connsiteY148" fmla="*/ 484824 h 871537"/>
                  <a:gd name="connsiteX149" fmla="*/ 306991 w 838200"/>
                  <a:gd name="connsiteY149" fmla="*/ 480776 h 871537"/>
                  <a:gd name="connsiteX150" fmla="*/ 307610 w 838200"/>
                  <a:gd name="connsiteY150" fmla="*/ 480205 h 871537"/>
                  <a:gd name="connsiteX151" fmla="*/ 437674 w 838200"/>
                  <a:gd name="connsiteY151" fmla="*/ 346855 h 871537"/>
                  <a:gd name="connsiteX152" fmla="*/ 474203 w 838200"/>
                  <a:gd name="connsiteY152" fmla="*/ 406053 h 871537"/>
                  <a:gd name="connsiteX153" fmla="*/ 478346 w 838200"/>
                  <a:gd name="connsiteY153" fmla="*/ 424817 h 871537"/>
                  <a:gd name="connsiteX154" fmla="*/ 479013 w 838200"/>
                  <a:gd name="connsiteY154" fmla="*/ 430341 h 871537"/>
                  <a:gd name="connsiteX155" fmla="*/ 478775 w 838200"/>
                  <a:gd name="connsiteY155" fmla="*/ 430532 h 871537"/>
                  <a:gd name="connsiteX156" fmla="*/ 391002 w 838200"/>
                  <a:gd name="connsiteY156" fmla="*/ 523829 h 871537"/>
                  <a:gd name="connsiteX157" fmla="*/ 372142 w 838200"/>
                  <a:gd name="connsiteY157" fmla="*/ 519305 h 871537"/>
                  <a:gd name="connsiteX158" fmla="*/ 474203 w 838200"/>
                  <a:gd name="connsiteY158" fmla="*/ 406053 h 871537"/>
                  <a:gd name="connsiteX159" fmla="*/ 479822 w 838200"/>
                  <a:gd name="connsiteY159" fmla="*/ 455916 h 871537"/>
                  <a:gd name="connsiteX160" fmla="*/ 469726 w 838200"/>
                  <a:gd name="connsiteY160" fmla="*/ 522543 h 871537"/>
                  <a:gd name="connsiteX161" fmla="*/ 415672 w 838200"/>
                  <a:gd name="connsiteY161" fmla="*/ 526734 h 871537"/>
                  <a:gd name="connsiteX162" fmla="*/ 415576 w 838200"/>
                  <a:gd name="connsiteY162" fmla="*/ 526734 h 871537"/>
                  <a:gd name="connsiteX163" fmla="*/ 479822 w 838200"/>
                  <a:gd name="connsiteY163" fmla="*/ 455916 h 871537"/>
                  <a:gd name="connsiteX164" fmla="*/ 394812 w 838200"/>
                  <a:gd name="connsiteY164" fmla="*/ 566406 h 871537"/>
                  <a:gd name="connsiteX165" fmla="*/ 234887 w 838200"/>
                  <a:gd name="connsiteY165" fmla="*/ 437390 h 871537"/>
                  <a:gd name="connsiteX166" fmla="*/ 249555 w 838200"/>
                  <a:gd name="connsiteY166" fmla="*/ 333615 h 871537"/>
                  <a:gd name="connsiteX167" fmla="*/ 279750 w 838200"/>
                  <a:gd name="connsiteY167" fmla="*/ 322756 h 871537"/>
                  <a:gd name="connsiteX168" fmla="*/ 262938 w 838200"/>
                  <a:gd name="connsiteY168" fmla="*/ 370619 h 871537"/>
                  <a:gd name="connsiteX169" fmla="*/ 280321 w 838200"/>
                  <a:gd name="connsiteY169" fmla="*/ 477776 h 871537"/>
                  <a:gd name="connsiteX170" fmla="*/ 363951 w 838200"/>
                  <a:gd name="connsiteY170" fmla="*/ 536640 h 871537"/>
                  <a:gd name="connsiteX171" fmla="*/ 390478 w 838200"/>
                  <a:gd name="connsiteY171" fmla="*/ 542832 h 871537"/>
                  <a:gd name="connsiteX172" fmla="*/ 390573 w 838200"/>
                  <a:gd name="connsiteY172" fmla="*/ 542832 h 871537"/>
                  <a:gd name="connsiteX173" fmla="*/ 390668 w 838200"/>
                  <a:gd name="connsiteY173" fmla="*/ 542832 h 871537"/>
                  <a:gd name="connsiteX174" fmla="*/ 395240 w 838200"/>
                  <a:gd name="connsiteY174" fmla="*/ 543498 h 871537"/>
                  <a:gd name="connsiteX175" fmla="*/ 395431 w 838200"/>
                  <a:gd name="connsiteY175" fmla="*/ 543546 h 871537"/>
                  <a:gd name="connsiteX176" fmla="*/ 465773 w 838200"/>
                  <a:gd name="connsiteY176" fmla="*/ 541641 h 871537"/>
                  <a:gd name="connsiteX177" fmla="*/ 472155 w 838200"/>
                  <a:gd name="connsiteY177" fmla="*/ 540498 h 871537"/>
                  <a:gd name="connsiteX178" fmla="*/ 485776 w 838200"/>
                  <a:gd name="connsiteY178" fmla="*/ 537593 h 871537"/>
                  <a:gd name="connsiteX179" fmla="*/ 520256 w 838200"/>
                  <a:gd name="connsiteY179" fmla="*/ 528877 h 871537"/>
                  <a:gd name="connsiteX180" fmla="*/ 540116 w 838200"/>
                  <a:gd name="connsiteY180" fmla="*/ 523401 h 871537"/>
                  <a:gd name="connsiteX181" fmla="*/ 596980 w 838200"/>
                  <a:gd name="connsiteY181" fmla="*/ 509256 h 871537"/>
                  <a:gd name="connsiteX182" fmla="*/ 712614 w 838200"/>
                  <a:gd name="connsiteY182" fmla="*/ 517828 h 871537"/>
                  <a:gd name="connsiteX183" fmla="*/ 797386 w 838200"/>
                  <a:gd name="connsiteY183" fmla="*/ 584599 h 871537"/>
                  <a:gd name="connsiteX184" fmla="*/ 818246 w 838200"/>
                  <a:gd name="connsiteY184" fmla="*/ 624794 h 871537"/>
                  <a:gd name="connsiteX185" fmla="*/ 814674 w 838200"/>
                  <a:gd name="connsiteY185" fmla="*/ 640463 h 871537"/>
                  <a:gd name="connsiteX186" fmla="*/ 793290 w 838200"/>
                  <a:gd name="connsiteY186" fmla="*/ 633700 h 871537"/>
                  <a:gd name="connsiteX187" fmla="*/ 756095 w 838200"/>
                  <a:gd name="connsiteY187" fmla="*/ 587837 h 871537"/>
                  <a:gd name="connsiteX188" fmla="*/ 650272 w 838200"/>
                  <a:gd name="connsiteY188" fmla="*/ 535116 h 871537"/>
                  <a:gd name="connsiteX189" fmla="*/ 623698 w 838200"/>
                  <a:gd name="connsiteY189" fmla="*/ 532402 h 871537"/>
                  <a:gd name="connsiteX190" fmla="*/ 619935 w 838200"/>
                  <a:gd name="connsiteY190" fmla="*/ 532259 h 871537"/>
                  <a:gd name="connsiteX191" fmla="*/ 536258 w 838200"/>
                  <a:gd name="connsiteY191" fmla="*/ 545118 h 871537"/>
                  <a:gd name="connsiteX192" fmla="*/ 522685 w 838200"/>
                  <a:gd name="connsiteY192" fmla="*/ 548880 h 871537"/>
                  <a:gd name="connsiteX193" fmla="*/ 516113 w 838200"/>
                  <a:gd name="connsiteY193" fmla="*/ 550690 h 871537"/>
                  <a:gd name="connsiteX194" fmla="*/ 481727 w 838200"/>
                  <a:gd name="connsiteY194" fmla="*/ 559262 h 871537"/>
                  <a:gd name="connsiteX195" fmla="*/ 461725 w 838200"/>
                  <a:gd name="connsiteY195" fmla="*/ 563120 h 871537"/>
                  <a:gd name="connsiteX196" fmla="*/ 394812 w 838200"/>
                  <a:gd name="connsiteY196" fmla="*/ 566406 h 871537"/>
                  <a:gd name="connsiteX197" fmla="*/ 501063 w 838200"/>
                  <a:gd name="connsiteY197" fmla="*/ 770813 h 871537"/>
                  <a:gd name="connsiteX198" fmla="*/ 478870 w 838200"/>
                  <a:gd name="connsiteY198" fmla="*/ 579741 h 871537"/>
                  <a:gd name="connsiteX199" fmla="*/ 479441 w 838200"/>
                  <a:gd name="connsiteY199" fmla="*/ 579550 h 871537"/>
                  <a:gd name="connsiteX200" fmla="*/ 512636 w 838200"/>
                  <a:gd name="connsiteY200" fmla="*/ 571216 h 871537"/>
                  <a:gd name="connsiteX201" fmla="*/ 504921 w 838200"/>
                  <a:gd name="connsiteY201" fmla="*/ 641939 h 871537"/>
                  <a:gd name="connsiteX202" fmla="*/ 504873 w 838200"/>
                  <a:gd name="connsiteY202" fmla="*/ 641987 h 871537"/>
                  <a:gd name="connsiteX203" fmla="*/ 504873 w 838200"/>
                  <a:gd name="connsiteY203" fmla="*/ 642273 h 871537"/>
                  <a:gd name="connsiteX204" fmla="*/ 504778 w 838200"/>
                  <a:gd name="connsiteY204" fmla="*/ 647368 h 871537"/>
                  <a:gd name="connsiteX205" fmla="*/ 504778 w 838200"/>
                  <a:gd name="connsiteY205" fmla="*/ 647464 h 871537"/>
                  <a:gd name="connsiteX206" fmla="*/ 533734 w 838200"/>
                  <a:gd name="connsiteY206" fmla="*/ 761954 h 871537"/>
                  <a:gd name="connsiteX207" fmla="*/ 561547 w 838200"/>
                  <a:gd name="connsiteY207" fmla="*/ 793530 h 871537"/>
                  <a:gd name="connsiteX208" fmla="*/ 561595 w 838200"/>
                  <a:gd name="connsiteY208" fmla="*/ 793577 h 871537"/>
                  <a:gd name="connsiteX209" fmla="*/ 563071 w 838200"/>
                  <a:gd name="connsiteY209" fmla="*/ 794958 h 871537"/>
                  <a:gd name="connsiteX210" fmla="*/ 564452 w 838200"/>
                  <a:gd name="connsiteY210" fmla="*/ 795959 h 871537"/>
                  <a:gd name="connsiteX211" fmla="*/ 572215 w 838200"/>
                  <a:gd name="connsiteY211" fmla="*/ 801674 h 871537"/>
                  <a:gd name="connsiteX212" fmla="*/ 573977 w 838200"/>
                  <a:gd name="connsiteY212" fmla="*/ 802579 h 871537"/>
                  <a:gd name="connsiteX213" fmla="*/ 574120 w 838200"/>
                  <a:gd name="connsiteY213" fmla="*/ 802674 h 871537"/>
                  <a:gd name="connsiteX214" fmla="*/ 600600 w 838200"/>
                  <a:gd name="connsiteY214" fmla="*/ 838916 h 871537"/>
                  <a:gd name="connsiteX215" fmla="*/ 569691 w 838200"/>
                  <a:gd name="connsiteY215" fmla="*/ 848965 h 871537"/>
                  <a:gd name="connsiteX216" fmla="*/ 501063 w 838200"/>
                  <a:gd name="connsiteY216" fmla="*/ 770813 h 871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</a:cxnLst>
                <a:rect l="l" t="t" r="r" b="b"/>
                <a:pathLst>
                  <a:path w="838200" h="871537">
                    <a:moveTo>
                      <a:pt x="562976" y="866682"/>
                    </a:moveTo>
                    <a:cubicBezTo>
                      <a:pt x="575930" y="872254"/>
                      <a:pt x="591170" y="873635"/>
                      <a:pt x="603838" y="866301"/>
                    </a:cubicBezTo>
                    <a:cubicBezTo>
                      <a:pt x="618507" y="857728"/>
                      <a:pt x="622650" y="839488"/>
                      <a:pt x="617173" y="824057"/>
                    </a:cubicBezTo>
                    <a:cubicBezTo>
                      <a:pt x="612268" y="810056"/>
                      <a:pt x="601171" y="799769"/>
                      <a:pt x="589265" y="790815"/>
                    </a:cubicBezTo>
                    <a:cubicBezTo>
                      <a:pt x="644462" y="732332"/>
                      <a:pt x="702136" y="676229"/>
                      <a:pt x="761953" y="622556"/>
                    </a:cubicBezTo>
                    <a:cubicBezTo>
                      <a:pt x="767144" y="629080"/>
                      <a:pt x="772002" y="636034"/>
                      <a:pt x="776907" y="643225"/>
                    </a:cubicBezTo>
                    <a:cubicBezTo>
                      <a:pt x="787337" y="658656"/>
                      <a:pt x="805054" y="671895"/>
                      <a:pt x="823008" y="658513"/>
                    </a:cubicBezTo>
                    <a:cubicBezTo>
                      <a:pt x="838058" y="647416"/>
                      <a:pt x="840725" y="625937"/>
                      <a:pt x="833486" y="609507"/>
                    </a:cubicBezTo>
                    <a:cubicBezTo>
                      <a:pt x="833105" y="608506"/>
                      <a:pt x="832581" y="607745"/>
                      <a:pt x="832010" y="607125"/>
                    </a:cubicBezTo>
                    <a:cubicBezTo>
                      <a:pt x="820056" y="577741"/>
                      <a:pt x="797434" y="552499"/>
                      <a:pt x="773193" y="532830"/>
                    </a:cubicBezTo>
                    <a:cubicBezTo>
                      <a:pt x="743046" y="508399"/>
                      <a:pt x="706041" y="490254"/>
                      <a:pt x="667275" y="485920"/>
                    </a:cubicBezTo>
                    <a:cubicBezTo>
                      <a:pt x="624745" y="481157"/>
                      <a:pt x="584026" y="491825"/>
                      <a:pt x="543592" y="503541"/>
                    </a:cubicBezTo>
                    <a:cubicBezTo>
                      <a:pt x="550927" y="455344"/>
                      <a:pt x="553641" y="407005"/>
                      <a:pt x="536877" y="359713"/>
                    </a:cubicBezTo>
                    <a:cubicBezTo>
                      <a:pt x="513493" y="294038"/>
                      <a:pt x="449438" y="246985"/>
                      <a:pt x="380667" y="240032"/>
                    </a:cubicBezTo>
                    <a:cubicBezTo>
                      <a:pt x="361951" y="238031"/>
                      <a:pt x="343853" y="239841"/>
                      <a:pt x="326089" y="243556"/>
                    </a:cubicBezTo>
                    <a:cubicBezTo>
                      <a:pt x="331804" y="212933"/>
                      <a:pt x="332375" y="181167"/>
                      <a:pt x="326375" y="150497"/>
                    </a:cubicBezTo>
                    <a:cubicBezTo>
                      <a:pt x="319136" y="113968"/>
                      <a:pt x="302610" y="79583"/>
                      <a:pt x="277797" y="51722"/>
                    </a:cubicBezTo>
                    <a:cubicBezTo>
                      <a:pt x="260033" y="31625"/>
                      <a:pt x="215789" y="-14334"/>
                      <a:pt x="186548" y="11003"/>
                    </a:cubicBezTo>
                    <a:cubicBezTo>
                      <a:pt x="169641" y="25576"/>
                      <a:pt x="176975" y="48674"/>
                      <a:pt x="190643" y="62057"/>
                    </a:cubicBezTo>
                    <a:lnTo>
                      <a:pt x="191834" y="63152"/>
                    </a:lnTo>
                    <a:cubicBezTo>
                      <a:pt x="149210" y="112920"/>
                      <a:pt x="105394" y="161593"/>
                      <a:pt x="60389" y="209171"/>
                    </a:cubicBezTo>
                    <a:lnTo>
                      <a:pt x="54912" y="205122"/>
                    </a:lnTo>
                    <a:cubicBezTo>
                      <a:pt x="40577" y="194550"/>
                      <a:pt x="19574" y="193645"/>
                      <a:pt x="8382" y="209409"/>
                    </a:cubicBezTo>
                    <a:cubicBezTo>
                      <a:pt x="-2429" y="224744"/>
                      <a:pt x="7001" y="243318"/>
                      <a:pt x="16860" y="256415"/>
                    </a:cubicBezTo>
                    <a:cubicBezTo>
                      <a:pt x="38719" y="285418"/>
                      <a:pt x="73819" y="307326"/>
                      <a:pt x="106252" y="322661"/>
                    </a:cubicBezTo>
                    <a:cubicBezTo>
                      <a:pt x="139875" y="338663"/>
                      <a:pt x="177927" y="347569"/>
                      <a:pt x="215123" y="342283"/>
                    </a:cubicBezTo>
                    <a:cubicBezTo>
                      <a:pt x="219599" y="341568"/>
                      <a:pt x="224076" y="340806"/>
                      <a:pt x="228315" y="339711"/>
                    </a:cubicBezTo>
                    <a:cubicBezTo>
                      <a:pt x="220076" y="365714"/>
                      <a:pt x="213837" y="392146"/>
                      <a:pt x="214599" y="420007"/>
                    </a:cubicBezTo>
                    <a:cubicBezTo>
                      <a:pt x="216504" y="499207"/>
                      <a:pt x="277464" y="559262"/>
                      <a:pt x="351473" y="578122"/>
                    </a:cubicBezTo>
                    <a:cubicBezTo>
                      <a:pt x="386668" y="587075"/>
                      <a:pt x="423434" y="588409"/>
                      <a:pt x="459248" y="583122"/>
                    </a:cubicBezTo>
                    <a:cubicBezTo>
                      <a:pt x="451200" y="652417"/>
                      <a:pt x="457677" y="726902"/>
                      <a:pt x="488728" y="788910"/>
                    </a:cubicBezTo>
                    <a:cubicBezTo>
                      <a:pt x="504492" y="820771"/>
                      <a:pt x="529353" y="852109"/>
                      <a:pt x="562976" y="866682"/>
                    </a:cubicBezTo>
                    <a:close/>
                    <a:moveTo>
                      <a:pt x="736236" y="595505"/>
                    </a:moveTo>
                    <a:cubicBezTo>
                      <a:pt x="740998" y="599410"/>
                      <a:pt x="745427" y="603696"/>
                      <a:pt x="749571" y="608078"/>
                    </a:cubicBezTo>
                    <a:cubicBezTo>
                      <a:pt x="749618" y="608126"/>
                      <a:pt x="749618" y="608126"/>
                      <a:pt x="749618" y="608126"/>
                    </a:cubicBezTo>
                    <a:cubicBezTo>
                      <a:pt x="688801" y="662751"/>
                      <a:pt x="630318" y="719997"/>
                      <a:pt x="574168" y="779480"/>
                    </a:cubicBezTo>
                    <a:lnTo>
                      <a:pt x="574120" y="779433"/>
                    </a:lnTo>
                    <a:cubicBezTo>
                      <a:pt x="568024" y="774432"/>
                      <a:pt x="562642" y="769146"/>
                      <a:pt x="557880" y="763431"/>
                    </a:cubicBezTo>
                    <a:cubicBezTo>
                      <a:pt x="558118" y="763240"/>
                      <a:pt x="558404" y="763002"/>
                      <a:pt x="558642" y="762812"/>
                    </a:cubicBezTo>
                    <a:cubicBezTo>
                      <a:pt x="616506" y="706043"/>
                      <a:pt x="674418" y="649178"/>
                      <a:pt x="732330" y="592362"/>
                    </a:cubicBezTo>
                    <a:cubicBezTo>
                      <a:pt x="733569" y="593362"/>
                      <a:pt x="734950" y="594505"/>
                      <a:pt x="736236" y="595505"/>
                    </a:cubicBezTo>
                    <a:close/>
                    <a:moveTo>
                      <a:pt x="624745" y="551166"/>
                    </a:moveTo>
                    <a:cubicBezTo>
                      <a:pt x="634128" y="551737"/>
                      <a:pt x="643510" y="552976"/>
                      <a:pt x="652701" y="555024"/>
                    </a:cubicBezTo>
                    <a:cubicBezTo>
                      <a:pt x="652701" y="555024"/>
                      <a:pt x="652749" y="555071"/>
                      <a:pt x="652892" y="555071"/>
                    </a:cubicBezTo>
                    <a:cubicBezTo>
                      <a:pt x="605791" y="590409"/>
                      <a:pt x="564452" y="633367"/>
                      <a:pt x="525114" y="677039"/>
                    </a:cubicBezTo>
                    <a:cubicBezTo>
                      <a:pt x="524114" y="667323"/>
                      <a:pt x="523780" y="657608"/>
                      <a:pt x="523780" y="647702"/>
                    </a:cubicBezTo>
                    <a:cubicBezTo>
                      <a:pt x="551403" y="610173"/>
                      <a:pt x="587122" y="578312"/>
                      <a:pt x="624745" y="551166"/>
                    </a:cubicBezTo>
                    <a:close/>
                    <a:moveTo>
                      <a:pt x="525638" y="615031"/>
                    </a:moveTo>
                    <a:lnTo>
                      <a:pt x="525638" y="614936"/>
                    </a:lnTo>
                    <a:cubicBezTo>
                      <a:pt x="525685" y="614888"/>
                      <a:pt x="525685" y="614888"/>
                      <a:pt x="525685" y="614888"/>
                    </a:cubicBezTo>
                    <a:cubicBezTo>
                      <a:pt x="527067" y="600648"/>
                      <a:pt x="529019" y="586789"/>
                      <a:pt x="531258" y="573454"/>
                    </a:cubicBezTo>
                    <a:cubicBezTo>
                      <a:pt x="531734" y="570787"/>
                      <a:pt x="532162" y="568073"/>
                      <a:pt x="532734" y="565453"/>
                    </a:cubicBezTo>
                    <a:cubicBezTo>
                      <a:pt x="552260" y="559929"/>
                      <a:pt x="571786" y="554738"/>
                      <a:pt x="591598" y="552404"/>
                    </a:cubicBezTo>
                    <a:cubicBezTo>
                      <a:pt x="591646" y="552452"/>
                      <a:pt x="591646" y="552452"/>
                      <a:pt x="591694" y="552404"/>
                    </a:cubicBezTo>
                    <a:cubicBezTo>
                      <a:pt x="591741" y="552357"/>
                      <a:pt x="591789" y="552404"/>
                      <a:pt x="591789" y="552404"/>
                    </a:cubicBezTo>
                    <a:cubicBezTo>
                      <a:pt x="567929" y="571168"/>
                      <a:pt x="545402" y="592028"/>
                      <a:pt x="525638" y="615031"/>
                    </a:cubicBezTo>
                    <a:close/>
                    <a:moveTo>
                      <a:pt x="673752" y="563025"/>
                    </a:moveTo>
                    <a:cubicBezTo>
                      <a:pt x="674466" y="562453"/>
                      <a:pt x="675085" y="561882"/>
                      <a:pt x="675609" y="561358"/>
                    </a:cubicBezTo>
                    <a:cubicBezTo>
                      <a:pt x="690039" y="566311"/>
                      <a:pt x="703755" y="573026"/>
                      <a:pt x="716709" y="581313"/>
                    </a:cubicBezTo>
                    <a:cubicBezTo>
                      <a:pt x="660083" y="636796"/>
                      <a:pt x="603552" y="692327"/>
                      <a:pt x="546926" y="747857"/>
                    </a:cubicBezTo>
                    <a:cubicBezTo>
                      <a:pt x="546879" y="747905"/>
                      <a:pt x="546879" y="747905"/>
                      <a:pt x="546879" y="747905"/>
                    </a:cubicBezTo>
                    <a:cubicBezTo>
                      <a:pt x="538163" y="733617"/>
                      <a:pt x="532305" y="717806"/>
                      <a:pt x="528876" y="701137"/>
                    </a:cubicBezTo>
                    <a:cubicBezTo>
                      <a:pt x="573072" y="651369"/>
                      <a:pt x="619459" y="601934"/>
                      <a:pt x="673752" y="563025"/>
                    </a:cubicBezTo>
                    <a:close/>
                    <a:moveTo>
                      <a:pt x="251937" y="98109"/>
                    </a:moveTo>
                    <a:cubicBezTo>
                      <a:pt x="240078" y="80393"/>
                      <a:pt x="225029" y="66581"/>
                      <a:pt x="208741" y="52865"/>
                    </a:cubicBezTo>
                    <a:cubicBezTo>
                      <a:pt x="202026" y="47198"/>
                      <a:pt x="190215" y="36387"/>
                      <a:pt x="197644" y="26719"/>
                    </a:cubicBezTo>
                    <a:cubicBezTo>
                      <a:pt x="202597" y="20147"/>
                      <a:pt x="213027" y="23909"/>
                      <a:pt x="219171" y="26719"/>
                    </a:cubicBezTo>
                    <a:cubicBezTo>
                      <a:pt x="234792" y="34006"/>
                      <a:pt x="249651" y="48674"/>
                      <a:pt x="261176" y="61390"/>
                    </a:cubicBezTo>
                    <a:cubicBezTo>
                      <a:pt x="284750" y="87203"/>
                      <a:pt x="300943" y="118921"/>
                      <a:pt x="307658" y="153259"/>
                    </a:cubicBezTo>
                    <a:cubicBezTo>
                      <a:pt x="313945" y="184739"/>
                      <a:pt x="312706" y="217410"/>
                      <a:pt x="305848" y="248604"/>
                    </a:cubicBezTo>
                    <a:cubicBezTo>
                      <a:pt x="295323" y="251652"/>
                      <a:pt x="284941" y="255319"/>
                      <a:pt x="274511" y="259225"/>
                    </a:cubicBezTo>
                    <a:cubicBezTo>
                      <a:pt x="274987" y="257462"/>
                      <a:pt x="275463" y="255748"/>
                      <a:pt x="275844" y="253986"/>
                    </a:cubicBezTo>
                    <a:cubicBezTo>
                      <a:pt x="284417" y="220315"/>
                      <a:pt x="286512" y="186358"/>
                      <a:pt x="277035" y="152497"/>
                    </a:cubicBezTo>
                    <a:cubicBezTo>
                      <a:pt x="271558" y="133161"/>
                      <a:pt x="263081" y="114921"/>
                      <a:pt x="251937" y="98109"/>
                    </a:cubicBezTo>
                    <a:close/>
                    <a:moveTo>
                      <a:pt x="264272" y="205504"/>
                    </a:moveTo>
                    <a:cubicBezTo>
                      <a:pt x="264129" y="211838"/>
                      <a:pt x="263605" y="218219"/>
                      <a:pt x="262700" y="224506"/>
                    </a:cubicBezTo>
                    <a:cubicBezTo>
                      <a:pt x="260652" y="238936"/>
                      <a:pt x="257128" y="253033"/>
                      <a:pt x="252842" y="266892"/>
                    </a:cubicBezTo>
                    <a:cubicBezTo>
                      <a:pt x="240697" y="271083"/>
                      <a:pt x="228315" y="274703"/>
                      <a:pt x="215456" y="276512"/>
                    </a:cubicBezTo>
                    <a:cubicBezTo>
                      <a:pt x="210979" y="277132"/>
                      <a:pt x="206550" y="277513"/>
                      <a:pt x="202073" y="277560"/>
                    </a:cubicBezTo>
                    <a:cubicBezTo>
                      <a:pt x="224981" y="255462"/>
                      <a:pt x="245793" y="231364"/>
                      <a:pt x="264272" y="205504"/>
                    </a:cubicBezTo>
                    <a:close/>
                    <a:moveTo>
                      <a:pt x="179451" y="273036"/>
                    </a:moveTo>
                    <a:cubicBezTo>
                      <a:pt x="178499" y="273941"/>
                      <a:pt x="177832" y="274988"/>
                      <a:pt x="177308" y="275893"/>
                    </a:cubicBezTo>
                    <a:cubicBezTo>
                      <a:pt x="177308" y="275893"/>
                      <a:pt x="177261" y="275941"/>
                      <a:pt x="177213" y="275893"/>
                    </a:cubicBezTo>
                    <a:cubicBezTo>
                      <a:pt x="172974" y="275179"/>
                      <a:pt x="168783" y="274226"/>
                      <a:pt x="164450" y="273083"/>
                    </a:cubicBezTo>
                    <a:cubicBezTo>
                      <a:pt x="197120" y="236412"/>
                      <a:pt x="228791" y="199074"/>
                      <a:pt x="259509" y="160736"/>
                    </a:cubicBezTo>
                    <a:cubicBezTo>
                      <a:pt x="260795" y="165737"/>
                      <a:pt x="261843" y="170594"/>
                      <a:pt x="262509" y="175690"/>
                    </a:cubicBezTo>
                    <a:cubicBezTo>
                      <a:pt x="261652" y="176262"/>
                      <a:pt x="260843" y="177119"/>
                      <a:pt x="260223" y="178119"/>
                    </a:cubicBezTo>
                    <a:cubicBezTo>
                      <a:pt x="237221" y="212933"/>
                      <a:pt x="210265" y="244889"/>
                      <a:pt x="179451" y="273036"/>
                    </a:cubicBezTo>
                    <a:close/>
                    <a:moveTo>
                      <a:pt x="74914" y="221172"/>
                    </a:moveTo>
                    <a:cubicBezTo>
                      <a:pt x="119920" y="173642"/>
                      <a:pt x="163688" y="125065"/>
                      <a:pt x="206169" y="75297"/>
                    </a:cubicBezTo>
                    <a:cubicBezTo>
                      <a:pt x="206217" y="75344"/>
                      <a:pt x="206217" y="75344"/>
                      <a:pt x="206217" y="75344"/>
                    </a:cubicBezTo>
                    <a:cubicBezTo>
                      <a:pt x="209789" y="78297"/>
                      <a:pt x="213218" y="81297"/>
                      <a:pt x="216504" y="84536"/>
                    </a:cubicBezTo>
                    <a:cubicBezTo>
                      <a:pt x="217075" y="85155"/>
                      <a:pt x="217647" y="85679"/>
                      <a:pt x="218123" y="86346"/>
                    </a:cubicBezTo>
                    <a:cubicBezTo>
                      <a:pt x="172403" y="132685"/>
                      <a:pt x="127683" y="180215"/>
                      <a:pt x="84344" y="228935"/>
                    </a:cubicBezTo>
                    <a:cubicBezTo>
                      <a:pt x="81201" y="226363"/>
                      <a:pt x="78153" y="223744"/>
                      <a:pt x="74914" y="221172"/>
                    </a:cubicBezTo>
                    <a:close/>
                    <a:moveTo>
                      <a:pt x="99251" y="240508"/>
                    </a:moveTo>
                    <a:cubicBezTo>
                      <a:pt x="141780" y="192788"/>
                      <a:pt x="185500" y="146163"/>
                      <a:pt x="230410" y="100633"/>
                    </a:cubicBezTo>
                    <a:cubicBezTo>
                      <a:pt x="232791" y="103681"/>
                      <a:pt x="234982" y="106729"/>
                      <a:pt x="237125" y="109920"/>
                    </a:cubicBezTo>
                    <a:cubicBezTo>
                      <a:pt x="243412" y="119207"/>
                      <a:pt x="248508" y="129113"/>
                      <a:pt x="252651" y="139400"/>
                    </a:cubicBezTo>
                    <a:lnTo>
                      <a:pt x="252603" y="139448"/>
                    </a:lnTo>
                    <a:cubicBezTo>
                      <a:pt x="252270" y="139781"/>
                      <a:pt x="251841" y="140210"/>
                      <a:pt x="251460" y="140591"/>
                    </a:cubicBezTo>
                    <a:cubicBezTo>
                      <a:pt x="217313" y="183548"/>
                      <a:pt x="181737" y="225506"/>
                      <a:pt x="145257" y="266416"/>
                    </a:cubicBezTo>
                    <a:cubicBezTo>
                      <a:pt x="145209" y="266368"/>
                      <a:pt x="145209" y="266368"/>
                      <a:pt x="145209" y="266368"/>
                    </a:cubicBezTo>
                    <a:cubicBezTo>
                      <a:pt x="130302" y="260320"/>
                      <a:pt x="116253" y="252224"/>
                      <a:pt x="102966" y="243127"/>
                    </a:cubicBezTo>
                    <a:lnTo>
                      <a:pt x="99251" y="240508"/>
                    </a:lnTo>
                    <a:close/>
                    <a:moveTo>
                      <a:pt x="163021" y="321899"/>
                    </a:moveTo>
                    <a:cubicBezTo>
                      <a:pt x="127731" y="315184"/>
                      <a:pt x="94917" y="297753"/>
                      <a:pt x="66199" y="276608"/>
                    </a:cubicBezTo>
                    <a:cubicBezTo>
                      <a:pt x="52054" y="266178"/>
                      <a:pt x="38005" y="254843"/>
                      <a:pt x="28385" y="239984"/>
                    </a:cubicBezTo>
                    <a:cubicBezTo>
                      <a:pt x="24765" y="234364"/>
                      <a:pt x="18955" y="224982"/>
                      <a:pt x="25003" y="218934"/>
                    </a:cubicBezTo>
                    <a:cubicBezTo>
                      <a:pt x="33243" y="210647"/>
                      <a:pt x="44053" y="220458"/>
                      <a:pt x="50530" y="225935"/>
                    </a:cubicBezTo>
                    <a:cubicBezTo>
                      <a:pt x="78820" y="250414"/>
                      <a:pt x="109347" y="273703"/>
                      <a:pt x="144828" y="286704"/>
                    </a:cubicBezTo>
                    <a:cubicBezTo>
                      <a:pt x="178499" y="298991"/>
                      <a:pt x="211884" y="298563"/>
                      <a:pt x="245650" y="289038"/>
                    </a:cubicBezTo>
                    <a:cubicBezTo>
                      <a:pt x="247841" y="288419"/>
                      <a:pt x="249936" y="287752"/>
                      <a:pt x="252080" y="287133"/>
                    </a:cubicBezTo>
                    <a:cubicBezTo>
                      <a:pt x="257223" y="285466"/>
                      <a:pt x="262367" y="283704"/>
                      <a:pt x="267510" y="281846"/>
                    </a:cubicBezTo>
                    <a:cubicBezTo>
                      <a:pt x="278511" y="278036"/>
                      <a:pt x="289275" y="273941"/>
                      <a:pt x="300181" y="270274"/>
                    </a:cubicBezTo>
                    <a:cubicBezTo>
                      <a:pt x="307229" y="267797"/>
                      <a:pt x="314326" y="265559"/>
                      <a:pt x="321565" y="263701"/>
                    </a:cubicBezTo>
                    <a:cubicBezTo>
                      <a:pt x="332899" y="260653"/>
                      <a:pt x="344425" y="258558"/>
                      <a:pt x="356378" y="258082"/>
                    </a:cubicBezTo>
                    <a:cubicBezTo>
                      <a:pt x="421958" y="254986"/>
                      <a:pt x="487490" y="295086"/>
                      <a:pt x="514446" y="354951"/>
                    </a:cubicBezTo>
                    <a:cubicBezTo>
                      <a:pt x="536449" y="403957"/>
                      <a:pt x="532258" y="457392"/>
                      <a:pt x="523637" y="509256"/>
                    </a:cubicBezTo>
                    <a:cubicBezTo>
                      <a:pt x="512350" y="512542"/>
                      <a:pt x="501016" y="515733"/>
                      <a:pt x="489681" y="518352"/>
                    </a:cubicBezTo>
                    <a:cubicBezTo>
                      <a:pt x="496015" y="488110"/>
                      <a:pt x="501301" y="457488"/>
                      <a:pt x="497682" y="426531"/>
                    </a:cubicBezTo>
                    <a:cubicBezTo>
                      <a:pt x="493872" y="394051"/>
                      <a:pt x="479870" y="363428"/>
                      <a:pt x="457248" y="339616"/>
                    </a:cubicBezTo>
                    <a:cubicBezTo>
                      <a:pt x="435150" y="316470"/>
                      <a:pt x="406670" y="300039"/>
                      <a:pt x="375286" y="293181"/>
                    </a:cubicBezTo>
                    <a:cubicBezTo>
                      <a:pt x="353569" y="288419"/>
                      <a:pt x="332471" y="289371"/>
                      <a:pt x="311563" y="293800"/>
                    </a:cubicBezTo>
                    <a:cubicBezTo>
                      <a:pt x="304181" y="295420"/>
                      <a:pt x="296800" y="297372"/>
                      <a:pt x="289418" y="299611"/>
                    </a:cubicBezTo>
                    <a:cubicBezTo>
                      <a:pt x="283798" y="301325"/>
                      <a:pt x="278226" y="303278"/>
                      <a:pt x="272749" y="305278"/>
                    </a:cubicBezTo>
                    <a:cubicBezTo>
                      <a:pt x="267701" y="307088"/>
                      <a:pt x="262700" y="309088"/>
                      <a:pt x="257509" y="310898"/>
                    </a:cubicBezTo>
                    <a:cubicBezTo>
                      <a:pt x="250270" y="313612"/>
                      <a:pt x="242888" y="316184"/>
                      <a:pt x="235458" y="318375"/>
                    </a:cubicBezTo>
                    <a:cubicBezTo>
                      <a:pt x="229458" y="320232"/>
                      <a:pt x="223171" y="321756"/>
                      <a:pt x="216885" y="322899"/>
                    </a:cubicBezTo>
                    <a:cubicBezTo>
                      <a:pt x="198978" y="325995"/>
                      <a:pt x="180833" y="325280"/>
                      <a:pt x="163021" y="321899"/>
                    </a:cubicBezTo>
                    <a:close/>
                    <a:moveTo>
                      <a:pt x="406289" y="324852"/>
                    </a:moveTo>
                    <a:cubicBezTo>
                      <a:pt x="406432" y="324757"/>
                      <a:pt x="406480" y="324614"/>
                      <a:pt x="406623" y="324518"/>
                    </a:cubicBezTo>
                    <a:cubicBezTo>
                      <a:pt x="412385" y="327519"/>
                      <a:pt x="417815" y="330948"/>
                      <a:pt x="422911" y="334710"/>
                    </a:cubicBezTo>
                    <a:cubicBezTo>
                      <a:pt x="378095" y="376192"/>
                      <a:pt x="335471" y="420007"/>
                      <a:pt x="295037" y="465822"/>
                    </a:cubicBezTo>
                    <a:cubicBezTo>
                      <a:pt x="292132" y="461393"/>
                      <a:pt x="289608" y="456773"/>
                      <a:pt x="287465" y="451963"/>
                    </a:cubicBezTo>
                    <a:cubicBezTo>
                      <a:pt x="287703" y="451630"/>
                      <a:pt x="287989" y="451344"/>
                      <a:pt x="288322" y="451058"/>
                    </a:cubicBezTo>
                    <a:cubicBezTo>
                      <a:pt x="323660" y="405290"/>
                      <a:pt x="363046" y="363047"/>
                      <a:pt x="406289" y="324852"/>
                    </a:cubicBezTo>
                    <a:close/>
                    <a:moveTo>
                      <a:pt x="280274" y="430770"/>
                    </a:moveTo>
                    <a:cubicBezTo>
                      <a:pt x="276368" y="413768"/>
                      <a:pt x="276416" y="395718"/>
                      <a:pt x="280559" y="377906"/>
                    </a:cubicBezTo>
                    <a:cubicBezTo>
                      <a:pt x="285750" y="356094"/>
                      <a:pt x="294466" y="335567"/>
                      <a:pt x="303038" y="315041"/>
                    </a:cubicBezTo>
                    <a:cubicBezTo>
                      <a:pt x="312659" y="312231"/>
                      <a:pt x="322517" y="310088"/>
                      <a:pt x="332661" y="309088"/>
                    </a:cubicBezTo>
                    <a:cubicBezTo>
                      <a:pt x="351425" y="307326"/>
                      <a:pt x="370190" y="309945"/>
                      <a:pt x="387763" y="316232"/>
                    </a:cubicBezTo>
                    <a:cubicBezTo>
                      <a:pt x="348758" y="351331"/>
                      <a:pt x="312802" y="389622"/>
                      <a:pt x="280274" y="430770"/>
                    </a:cubicBezTo>
                    <a:close/>
                    <a:moveTo>
                      <a:pt x="437674" y="346855"/>
                    </a:moveTo>
                    <a:cubicBezTo>
                      <a:pt x="449866" y="358380"/>
                      <a:pt x="459868" y="371953"/>
                      <a:pt x="466964" y="387002"/>
                    </a:cubicBezTo>
                    <a:cubicBezTo>
                      <a:pt x="466583" y="387241"/>
                      <a:pt x="466202" y="387479"/>
                      <a:pt x="465868" y="387812"/>
                    </a:cubicBezTo>
                    <a:cubicBezTo>
                      <a:pt x="425578" y="426865"/>
                      <a:pt x="388001" y="468632"/>
                      <a:pt x="353235" y="512637"/>
                    </a:cubicBezTo>
                    <a:cubicBezTo>
                      <a:pt x="353235" y="512637"/>
                      <a:pt x="353235" y="512637"/>
                      <a:pt x="353140" y="512637"/>
                    </a:cubicBezTo>
                    <a:cubicBezTo>
                      <a:pt x="337519" y="505875"/>
                      <a:pt x="323041" y="496731"/>
                      <a:pt x="310849" y="484824"/>
                    </a:cubicBezTo>
                    <a:cubicBezTo>
                      <a:pt x="309468" y="483538"/>
                      <a:pt x="308182" y="482253"/>
                      <a:pt x="306991" y="480776"/>
                    </a:cubicBezTo>
                    <a:cubicBezTo>
                      <a:pt x="307182" y="480633"/>
                      <a:pt x="307420" y="480490"/>
                      <a:pt x="307610" y="480205"/>
                    </a:cubicBezTo>
                    <a:cubicBezTo>
                      <a:pt x="348520" y="433484"/>
                      <a:pt x="391907" y="388955"/>
                      <a:pt x="437674" y="346855"/>
                    </a:cubicBezTo>
                    <a:close/>
                    <a:moveTo>
                      <a:pt x="474203" y="406053"/>
                    </a:moveTo>
                    <a:cubicBezTo>
                      <a:pt x="476108" y="412101"/>
                      <a:pt x="477489" y="418435"/>
                      <a:pt x="478346" y="424817"/>
                    </a:cubicBezTo>
                    <a:cubicBezTo>
                      <a:pt x="478632" y="426627"/>
                      <a:pt x="478870" y="428532"/>
                      <a:pt x="479013" y="430341"/>
                    </a:cubicBezTo>
                    <a:cubicBezTo>
                      <a:pt x="478918" y="430484"/>
                      <a:pt x="478822" y="430484"/>
                      <a:pt x="478775" y="430532"/>
                    </a:cubicBezTo>
                    <a:cubicBezTo>
                      <a:pt x="447580" y="459726"/>
                      <a:pt x="423149" y="495730"/>
                      <a:pt x="391002" y="523829"/>
                    </a:cubicBezTo>
                    <a:cubicBezTo>
                      <a:pt x="384668" y="522686"/>
                      <a:pt x="378334" y="521162"/>
                      <a:pt x="372142" y="519305"/>
                    </a:cubicBezTo>
                    <a:cubicBezTo>
                      <a:pt x="403718" y="479490"/>
                      <a:pt x="437817" y="441628"/>
                      <a:pt x="474203" y="406053"/>
                    </a:cubicBezTo>
                    <a:close/>
                    <a:moveTo>
                      <a:pt x="479822" y="455916"/>
                    </a:moveTo>
                    <a:cubicBezTo>
                      <a:pt x="478918" y="478252"/>
                      <a:pt x="474393" y="500541"/>
                      <a:pt x="469726" y="522543"/>
                    </a:cubicBezTo>
                    <a:cubicBezTo>
                      <a:pt x="451914" y="525782"/>
                      <a:pt x="433912" y="527544"/>
                      <a:pt x="415672" y="526734"/>
                    </a:cubicBezTo>
                    <a:cubicBezTo>
                      <a:pt x="415672" y="526734"/>
                      <a:pt x="415624" y="526687"/>
                      <a:pt x="415576" y="526734"/>
                    </a:cubicBezTo>
                    <a:cubicBezTo>
                      <a:pt x="438151" y="504351"/>
                      <a:pt x="457629" y="478728"/>
                      <a:pt x="479822" y="455916"/>
                    </a:cubicBezTo>
                    <a:close/>
                    <a:moveTo>
                      <a:pt x="394812" y="566406"/>
                    </a:moveTo>
                    <a:cubicBezTo>
                      <a:pt x="320898" y="560024"/>
                      <a:pt x="246888" y="515923"/>
                      <a:pt x="234887" y="437390"/>
                    </a:cubicBezTo>
                    <a:cubicBezTo>
                      <a:pt x="229410" y="401766"/>
                      <a:pt x="238173" y="367429"/>
                      <a:pt x="249555" y="333615"/>
                    </a:cubicBezTo>
                    <a:cubicBezTo>
                      <a:pt x="259700" y="330281"/>
                      <a:pt x="269701" y="326423"/>
                      <a:pt x="279750" y="322756"/>
                    </a:cubicBezTo>
                    <a:cubicBezTo>
                      <a:pt x="273225" y="338425"/>
                      <a:pt x="267081" y="354189"/>
                      <a:pt x="262938" y="370619"/>
                    </a:cubicBezTo>
                    <a:cubicBezTo>
                      <a:pt x="253651" y="407767"/>
                      <a:pt x="258652" y="445772"/>
                      <a:pt x="280321" y="477776"/>
                    </a:cubicBezTo>
                    <a:cubicBezTo>
                      <a:pt x="299800" y="506541"/>
                      <a:pt x="330994" y="526544"/>
                      <a:pt x="363951" y="536640"/>
                    </a:cubicBezTo>
                    <a:cubicBezTo>
                      <a:pt x="372714" y="539355"/>
                      <a:pt x="381572" y="541355"/>
                      <a:pt x="390478" y="542832"/>
                    </a:cubicBezTo>
                    <a:cubicBezTo>
                      <a:pt x="390478" y="542832"/>
                      <a:pt x="390526" y="542879"/>
                      <a:pt x="390573" y="542832"/>
                    </a:cubicBezTo>
                    <a:cubicBezTo>
                      <a:pt x="390621" y="542784"/>
                      <a:pt x="390668" y="542832"/>
                      <a:pt x="390668" y="542832"/>
                    </a:cubicBezTo>
                    <a:cubicBezTo>
                      <a:pt x="392097" y="543498"/>
                      <a:pt x="393669" y="543736"/>
                      <a:pt x="395240" y="543498"/>
                    </a:cubicBezTo>
                    <a:cubicBezTo>
                      <a:pt x="395240" y="543498"/>
                      <a:pt x="395336" y="543498"/>
                      <a:pt x="395431" y="543546"/>
                    </a:cubicBezTo>
                    <a:cubicBezTo>
                      <a:pt x="418672" y="546642"/>
                      <a:pt x="442199" y="545594"/>
                      <a:pt x="465773" y="541641"/>
                    </a:cubicBezTo>
                    <a:cubicBezTo>
                      <a:pt x="467869" y="541260"/>
                      <a:pt x="469964" y="540879"/>
                      <a:pt x="472155" y="540498"/>
                    </a:cubicBezTo>
                    <a:cubicBezTo>
                      <a:pt x="476727" y="539641"/>
                      <a:pt x="481299" y="538641"/>
                      <a:pt x="485776" y="537593"/>
                    </a:cubicBezTo>
                    <a:cubicBezTo>
                      <a:pt x="497301" y="535069"/>
                      <a:pt x="508874" y="532116"/>
                      <a:pt x="520256" y="528877"/>
                    </a:cubicBezTo>
                    <a:cubicBezTo>
                      <a:pt x="526924" y="527115"/>
                      <a:pt x="533544" y="525258"/>
                      <a:pt x="540116" y="523401"/>
                    </a:cubicBezTo>
                    <a:cubicBezTo>
                      <a:pt x="558928" y="518162"/>
                      <a:pt x="577787" y="512971"/>
                      <a:pt x="596980" y="509256"/>
                    </a:cubicBezTo>
                    <a:cubicBezTo>
                      <a:pt x="636556" y="501588"/>
                      <a:pt x="675133" y="501541"/>
                      <a:pt x="712614" y="517828"/>
                    </a:cubicBezTo>
                    <a:cubicBezTo>
                      <a:pt x="745761" y="532164"/>
                      <a:pt x="775764" y="555690"/>
                      <a:pt x="797386" y="584599"/>
                    </a:cubicBezTo>
                    <a:cubicBezTo>
                      <a:pt x="806530" y="596886"/>
                      <a:pt x="813817" y="610221"/>
                      <a:pt x="818246" y="624794"/>
                    </a:cubicBezTo>
                    <a:cubicBezTo>
                      <a:pt x="819103" y="630366"/>
                      <a:pt x="818198" y="635939"/>
                      <a:pt x="814674" y="640463"/>
                    </a:cubicBezTo>
                    <a:cubicBezTo>
                      <a:pt x="806768" y="650655"/>
                      <a:pt x="798482" y="641082"/>
                      <a:pt x="793290" y="633700"/>
                    </a:cubicBezTo>
                    <a:cubicBezTo>
                      <a:pt x="781575" y="617270"/>
                      <a:pt x="770859" y="601649"/>
                      <a:pt x="756095" y="587837"/>
                    </a:cubicBezTo>
                    <a:cubicBezTo>
                      <a:pt x="726854" y="560548"/>
                      <a:pt x="689515" y="542308"/>
                      <a:pt x="650272" y="535116"/>
                    </a:cubicBezTo>
                    <a:cubicBezTo>
                      <a:pt x="641367" y="533497"/>
                      <a:pt x="632508" y="532640"/>
                      <a:pt x="623698" y="532402"/>
                    </a:cubicBezTo>
                    <a:cubicBezTo>
                      <a:pt x="622507" y="532116"/>
                      <a:pt x="621221" y="532068"/>
                      <a:pt x="619935" y="532259"/>
                    </a:cubicBezTo>
                    <a:cubicBezTo>
                      <a:pt x="591551" y="531878"/>
                      <a:pt x="563881" y="537688"/>
                      <a:pt x="536258" y="545118"/>
                    </a:cubicBezTo>
                    <a:cubicBezTo>
                      <a:pt x="531734" y="546308"/>
                      <a:pt x="527257" y="547594"/>
                      <a:pt x="522685" y="548880"/>
                    </a:cubicBezTo>
                    <a:cubicBezTo>
                      <a:pt x="520494" y="549499"/>
                      <a:pt x="518303" y="550166"/>
                      <a:pt x="516113" y="550690"/>
                    </a:cubicBezTo>
                    <a:cubicBezTo>
                      <a:pt x="504683" y="553881"/>
                      <a:pt x="493205" y="556833"/>
                      <a:pt x="481727" y="559262"/>
                    </a:cubicBezTo>
                    <a:cubicBezTo>
                      <a:pt x="475155" y="560786"/>
                      <a:pt x="468488" y="562024"/>
                      <a:pt x="461725" y="563120"/>
                    </a:cubicBezTo>
                    <a:cubicBezTo>
                      <a:pt x="439817" y="566835"/>
                      <a:pt x="417624" y="568359"/>
                      <a:pt x="394812" y="566406"/>
                    </a:cubicBezTo>
                    <a:close/>
                    <a:moveTo>
                      <a:pt x="501063" y="770813"/>
                    </a:moveTo>
                    <a:cubicBezTo>
                      <a:pt x="475108" y="711329"/>
                      <a:pt x="470869" y="644082"/>
                      <a:pt x="478870" y="579741"/>
                    </a:cubicBezTo>
                    <a:cubicBezTo>
                      <a:pt x="479013" y="579646"/>
                      <a:pt x="479251" y="579646"/>
                      <a:pt x="479441" y="579550"/>
                    </a:cubicBezTo>
                    <a:cubicBezTo>
                      <a:pt x="490586" y="577264"/>
                      <a:pt x="501539" y="574359"/>
                      <a:pt x="512636" y="571216"/>
                    </a:cubicBezTo>
                    <a:cubicBezTo>
                      <a:pt x="508683" y="594552"/>
                      <a:pt x="505540" y="618270"/>
                      <a:pt x="504921" y="641939"/>
                    </a:cubicBezTo>
                    <a:cubicBezTo>
                      <a:pt x="504873" y="641987"/>
                      <a:pt x="504873" y="641987"/>
                      <a:pt x="504873" y="641987"/>
                    </a:cubicBezTo>
                    <a:cubicBezTo>
                      <a:pt x="504826" y="642035"/>
                      <a:pt x="504826" y="642177"/>
                      <a:pt x="504873" y="642273"/>
                    </a:cubicBezTo>
                    <a:cubicBezTo>
                      <a:pt x="504254" y="644035"/>
                      <a:pt x="504302" y="645797"/>
                      <a:pt x="504778" y="647368"/>
                    </a:cubicBezTo>
                    <a:lnTo>
                      <a:pt x="504778" y="647464"/>
                    </a:lnTo>
                    <a:cubicBezTo>
                      <a:pt x="504397" y="687326"/>
                      <a:pt x="511255" y="726617"/>
                      <a:pt x="533734" y="761954"/>
                    </a:cubicBezTo>
                    <a:cubicBezTo>
                      <a:pt x="541306" y="773861"/>
                      <a:pt x="550831" y="784529"/>
                      <a:pt x="561547" y="793530"/>
                    </a:cubicBezTo>
                    <a:lnTo>
                      <a:pt x="561595" y="793577"/>
                    </a:lnTo>
                    <a:cubicBezTo>
                      <a:pt x="561976" y="794054"/>
                      <a:pt x="562500" y="794530"/>
                      <a:pt x="563071" y="794958"/>
                    </a:cubicBezTo>
                    <a:lnTo>
                      <a:pt x="564452" y="795959"/>
                    </a:lnTo>
                    <a:cubicBezTo>
                      <a:pt x="567072" y="798006"/>
                      <a:pt x="569643" y="799864"/>
                      <a:pt x="572215" y="801674"/>
                    </a:cubicBezTo>
                    <a:cubicBezTo>
                      <a:pt x="572739" y="802055"/>
                      <a:pt x="573406" y="802340"/>
                      <a:pt x="573977" y="802579"/>
                    </a:cubicBezTo>
                    <a:cubicBezTo>
                      <a:pt x="574025" y="802626"/>
                      <a:pt x="574120" y="802674"/>
                      <a:pt x="574120" y="802674"/>
                    </a:cubicBezTo>
                    <a:cubicBezTo>
                      <a:pt x="587074" y="811818"/>
                      <a:pt x="601790" y="823629"/>
                      <a:pt x="600600" y="838916"/>
                    </a:cubicBezTo>
                    <a:cubicBezTo>
                      <a:pt x="599457" y="855252"/>
                      <a:pt x="580645" y="853585"/>
                      <a:pt x="569691" y="848965"/>
                    </a:cubicBezTo>
                    <a:cubicBezTo>
                      <a:pt x="537354" y="834964"/>
                      <a:pt x="514732" y="801959"/>
                      <a:pt x="501063" y="7708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5" name="任意多边形: 形状 214"/>
              <p:cNvSpPr/>
              <p:nvPr/>
            </p:nvSpPr>
            <p:spPr>
              <a:xfrm rot="4147380">
                <a:off x="1230638" y="6530769"/>
                <a:ext cx="121303" cy="129129"/>
              </a:xfrm>
              <a:custGeom>
                <a:avLst/>
                <a:gdLst>
                  <a:gd name="connsiteX0" fmla="*/ 13002 w 147637"/>
                  <a:gd name="connsiteY0" fmla="*/ 157210 h 157162"/>
                  <a:gd name="connsiteX1" fmla="*/ 3572 w 147637"/>
                  <a:gd name="connsiteY1" fmla="*/ 149447 h 157162"/>
                  <a:gd name="connsiteX2" fmla="*/ 134826 w 147637"/>
                  <a:gd name="connsiteY2" fmla="*/ 3572 h 157162"/>
                  <a:gd name="connsiteX3" fmla="*/ 134874 w 147637"/>
                  <a:gd name="connsiteY3" fmla="*/ 3619 h 157162"/>
                  <a:gd name="connsiteX4" fmla="*/ 145161 w 147637"/>
                  <a:gd name="connsiteY4" fmla="*/ 12811 h 157162"/>
                  <a:gd name="connsiteX5" fmla="*/ 146780 w 147637"/>
                  <a:gd name="connsiteY5" fmla="*/ 14621 h 157162"/>
                  <a:gd name="connsiteX6" fmla="*/ 13002 w 147637"/>
                  <a:gd name="connsiteY6" fmla="*/ 157210 h 1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637" h="157162">
                    <a:moveTo>
                      <a:pt x="13002" y="157210"/>
                    </a:moveTo>
                    <a:cubicBezTo>
                      <a:pt x="9811" y="154686"/>
                      <a:pt x="6810" y="152067"/>
                      <a:pt x="3572" y="149447"/>
                    </a:cubicBezTo>
                    <a:cubicBezTo>
                      <a:pt x="48578" y="101918"/>
                      <a:pt x="92345" y="53340"/>
                      <a:pt x="134826" y="3572"/>
                    </a:cubicBezTo>
                    <a:cubicBezTo>
                      <a:pt x="134874" y="3619"/>
                      <a:pt x="134874" y="3619"/>
                      <a:pt x="134874" y="3619"/>
                    </a:cubicBezTo>
                    <a:cubicBezTo>
                      <a:pt x="138446" y="6572"/>
                      <a:pt x="141875" y="9573"/>
                      <a:pt x="145161" y="12811"/>
                    </a:cubicBezTo>
                    <a:cubicBezTo>
                      <a:pt x="145733" y="13430"/>
                      <a:pt x="146304" y="13954"/>
                      <a:pt x="146780" y="14621"/>
                    </a:cubicBezTo>
                    <a:cubicBezTo>
                      <a:pt x="101060" y="60960"/>
                      <a:pt x="56340" y="108490"/>
                      <a:pt x="13002" y="15721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6" name="任意多边形: 形状 215"/>
              <p:cNvSpPr/>
              <p:nvPr/>
            </p:nvSpPr>
            <p:spPr>
              <a:xfrm rot="4147380">
                <a:off x="1217221" y="6618142"/>
                <a:ext cx="86086" cy="97825"/>
              </a:xfrm>
              <a:custGeom>
                <a:avLst/>
                <a:gdLst>
                  <a:gd name="connsiteX0" fmla="*/ 3572 w 104775"/>
                  <a:gd name="connsiteY0" fmla="*/ 115919 h 119062"/>
                  <a:gd name="connsiteX1" fmla="*/ 98631 w 104775"/>
                  <a:gd name="connsiteY1" fmla="*/ 3572 h 119062"/>
                  <a:gd name="connsiteX2" fmla="*/ 101632 w 104775"/>
                  <a:gd name="connsiteY2" fmla="*/ 18526 h 119062"/>
                  <a:gd name="connsiteX3" fmla="*/ 99346 w 104775"/>
                  <a:gd name="connsiteY3" fmla="*/ 20955 h 119062"/>
                  <a:gd name="connsiteX4" fmla="*/ 18526 w 104775"/>
                  <a:gd name="connsiteY4" fmla="*/ 115872 h 119062"/>
                  <a:gd name="connsiteX5" fmla="*/ 16383 w 104775"/>
                  <a:gd name="connsiteY5" fmla="*/ 118729 h 119062"/>
                  <a:gd name="connsiteX6" fmla="*/ 16288 w 104775"/>
                  <a:gd name="connsiteY6" fmla="*/ 118729 h 119062"/>
                  <a:gd name="connsiteX7" fmla="*/ 3572 w 104775"/>
                  <a:gd name="connsiteY7" fmla="*/ 115919 h 11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775" h="119062">
                    <a:moveTo>
                      <a:pt x="3572" y="115919"/>
                    </a:moveTo>
                    <a:cubicBezTo>
                      <a:pt x="36243" y="79248"/>
                      <a:pt x="67913" y="41910"/>
                      <a:pt x="98631" y="3572"/>
                    </a:cubicBezTo>
                    <a:cubicBezTo>
                      <a:pt x="99917" y="8573"/>
                      <a:pt x="100965" y="13430"/>
                      <a:pt x="101632" y="18526"/>
                    </a:cubicBezTo>
                    <a:cubicBezTo>
                      <a:pt x="100775" y="19098"/>
                      <a:pt x="99965" y="19955"/>
                      <a:pt x="99346" y="20955"/>
                    </a:cubicBezTo>
                    <a:cubicBezTo>
                      <a:pt x="76343" y="55769"/>
                      <a:pt x="49387" y="87725"/>
                      <a:pt x="18526" y="115872"/>
                    </a:cubicBezTo>
                    <a:cubicBezTo>
                      <a:pt x="17574" y="116777"/>
                      <a:pt x="16907" y="117824"/>
                      <a:pt x="16383" y="118729"/>
                    </a:cubicBezTo>
                    <a:cubicBezTo>
                      <a:pt x="16383" y="118729"/>
                      <a:pt x="16335" y="118777"/>
                      <a:pt x="16288" y="118729"/>
                    </a:cubicBezTo>
                    <a:cubicBezTo>
                      <a:pt x="12097" y="118062"/>
                      <a:pt x="7906" y="117062"/>
                      <a:pt x="3572" y="11591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7" name="任意多边形: 形状 216"/>
              <p:cNvSpPr/>
              <p:nvPr/>
            </p:nvSpPr>
            <p:spPr>
              <a:xfrm rot="4147380">
                <a:off x="1280624" y="6574240"/>
                <a:ext cx="97825" cy="199563"/>
              </a:xfrm>
              <a:custGeom>
                <a:avLst/>
                <a:gdLst>
                  <a:gd name="connsiteX0" fmla="*/ 82761 w 119062"/>
                  <a:gd name="connsiteY0" fmla="*/ 239727 h 242887"/>
                  <a:gd name="connsiteX1" fmla="*/ 84095 w 119062"/>
                  <a:gd name="connsiteY1" fmla="*/ 234489 h 242887"/>
                  <a:gd name="connsiteX2" fmla="*/ 85285 w 119062"/>
                  <a:gd name="connsiteY2" fmla="*/ 133000 h 242887"/>
                  <a:gd name="connsiteX3" fmla="*/ 60234 w 119062"/>
                  <a:gd name="connsiteY3" fmla="*/ 78612 h 242887"/>
                  <a:gd name="connsiteX4" fmla="*/ 17038 w 119062"/>
                  <a:gd name="connsiteY4" fmla="*/ 33368 h 242887"/>
                  <a:gd name="connsiteX5" fmla="*/ 5942 w 119062"/>
                  <a:gd name="connsiteY5" fmla="*/ 7222 h 242887"/>
                  <a:gd name="connsiteX6" fmla="*/ 27468 w 119062"/>
                  <a:gd name="connsiteY6" fmla="*/ 7222 h 242887"/>
                  <a:gd name="connsiteX7" fmla="*/ 69474 w 119062"/>
                  <a:gd name="connsiteY7" fmla="*/ 41893 h 242887"/>
                  <a:gd name="connsiteX8" fmla="*/ 115956 w 119062"/>
                  <a:gd name="connsiteY8" fmla="*/ 133762 h 242887"/>
                  <a:gd name="connsiteX9" fmla="*/ 114146 w 119062"/>
                  <a:gd name="connsiteY9" fmla="*/ 229107 h 242887"/>
                  <a:gd name="connsiteX10" fmla="*/ 82761 w 119062"/>
                  <a:gd name="connsiteY10" fmla="*/ 239727 h 242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062" h="242887">
                    <a:moveTo>
                      <a:pt x="82761" y="239727"/>
                    </a:moveTo>
                    <a:cubicBezTo>
                      <a:pt x="83237" y="237965"/>
                      <a:pt x="83714" y="236251"/>
                      <a:pt x="84095" y="234489"/>
                    </a:cubicBezTo>
                    <a:cubicBezTo>
                      <a:pt x="92667" y="200818"/>
                      <a:pt x="94763" y="166861"/>
                      <a:pt x="85285" y="133000"/>
                    </a:cubicBezTo>
                    <a:cubicBezTo>
                      <a:pt x="79856" y="113664"/>
                      <a:pt x="71379" y="95423"/>
                      <a:pt x="60234" y="78612"/>
                    </a:cubicBezTo>
                    <a:cubicBezTo>
                      <a:pt x="48376" y="60895"/>
                      <a:pt x="33326" y="47084"/>
                      <a:pt x="17038" y="33368"/>
                    </a:cubicBezTo>
                    <a:cubicBezTo>
                      <a:pt x="10323" y="27701"/>
                      <a:pt x="-1488" y="16890"/>
                      <a:pt x="5942" y="7222"/>
                    </a:cubicBezTo>
                    <a:cubicBezTo>
                      <a:pt x="10895" y="650"/>
                      <a:pt x="21325" y="4412"/>
                      <a:pt x="27468" y="7222"/>
                    </a:cubicBezTo>
                    <a:cubicBezTo>
                      <a:pt x="43089" y="14509"/>
                      <a:pt x="57948" y="29177"/>
                      <a:pt x="69474" y="41893"/>
                    </a:cubicBezTo>
                    <a:cubicBezTo>
                      <a:pt x="93048" y="67706"/>
                      <a:pt x="109241" y="99424"/>
                      <a:pt x="115956" y="133762"/>
                    </a:cubicBezTo>
                    <a:cubicBezTo>
                      <a:pt x="122242" y="165242"/>
                      <a:pt x="121004" y="197913"/>
                      <a:pt x="114146" y="229107"/>
                    </a:cubicBezTo>
                    <a:cubicBezTo>
                      <a:pt x="103573" y="232155"/>
                      <a:pt x="93239" y="235822"/>
                      <a:pt x="82761" y="239727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8" name="任意多边形: 形状 217"/>
              <p:cNvSpPr/>
              <p:nvPr/>
            </p:nvSpPr>
            <p:spPr>
              <a:xfrm rot="4147380">
                <a:off x="1107752" y="6765847"/>
                <a:ext cx="113477" cy="121303"/>
              </a:xfrm>
              <a:custGeom>
                <a:avLst/>
                <a:gdLst>
                  <a:gd name="connsiteX0" fmla="*/ 11144 w 138112"/>
                  <a:gd name="connsiteY0" fmla="*/ 144875 h 147637"/>
                  <a:gd name="connsiteX1" fmla="*/ 3572 w 138112"/>
                  <a:gd name="connsiteY1" fmla="*/ 131016 h 147637"/>
                  <a:gd name="connsiteX2" fmla="*/ 4429 w 138112"/>
                  <a:gd name="connsiteY2" fmla="*/ 130112 h 147637"/>
                  <a:gd name="connsiteX3" fmla="*/ 122349 w 138112"/>
                  <a:gd name="connsiteY3" fmla="*/ 3905 h 147637"/>
                  <a:gd name="connsiteX4" fmla="*/ 122682 w 138112"/>
                  <a:gd name="connsiteY4" fmla="*/ 3572 h 147637"/>
                  <a:gd name="connsiteX5" fmla="*/ 138970 w 138112"/>
                  <a:gd name="connsiteY5" fmla="*/ 13764 h 147637"/>
                  <a:gd name="connsiteX6" fmla="*/ 11144 w 138112"/>
                  <a:gd name="connsiteY6" fmla="*/ 144875 h 14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12" h="147637">
                    <a:moveTo>
                      <a:pt x="11144" y="144875"/>
                    </a:moveTo>
                    <a:cubicBezTo>
                      <a:pt x="8239" y="140446"/>
                      <a:pt x="5715" y="135827"/>
                      <a:pt x="3572" y="131016"/>
                    </a:cubicBezTo>
                    <a:cubicBezTo>
                      <a:pt x="3810" y="130683"/>
                      <a:pt x="4096" y="130397"/>
                      <a:pt x="4429" y="130112"/>
                    </a:cubicBezTo>
                    <a:cubicBezTo>
                      <a:pt x="39672" y="84296"/>
                      <a:pt x="79058" y="42053"/>
                      <a:pt x="122349" y="3905"/>
                    </a:cubicBezTo>
                    <a:cubicBezTo>
                      <a:pt x="122492" y="3810"/>
                      <a:pt x="122539" y="3667"/>
                      <a:pt x="122682" y="3572"/>
                    </a:cubicBezTo>
                    <a:cubicBezTo>
                      <a:pt x="128445" y="6572"/>
                      <a:pt x="133874" y="10001"/>
                      <a:pt x="138970" y="13764"/>
                    </a:cubicBezTo>
                    <a:cubicBezTo>
                      <a:pt x="94202" y="55245"/>
                      <a:pt x="51530" y="99060"/>
                      <a:pt x="11144" y="14487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9" name="任意多边形: 形状 218"/>
              <p:cNvSpPr/>
              <p:nvPr/>
            </p:nvSpPr>
            <p:spPr>
              <a:xfrm rot="4147380">
                <a:off x="1086593" y="6849908"/>
                <a:ext cx="89999" cy="101738"/>
              </a:xfrm>
              <a:custGeom>
                <a:avLst/>
                <a:gdLst>
                  <a:gd name="connsiteX0" fmla="*/ 3572 w 109537"/>
                  <a:gd name="connsiteY0" fmla="*/ 116872 h 123825"/>
                  <a:gd name="connsiteX1" fmla="*/ 105680 w 109537"/>
                  <a:gd name="connsiteY1" fmla="*/ 3572 h 123825"/>
                  <a:gd name="connsiteX2" fmla="*/ 109823 w 109537"/>
                  <a:gd name="connsiteY2" fmla="*/ 22336 h 123825"/>
                  <a:gd name="connsiteX3" fmla="*/ 110490 w 109537"/>
                  <a:gd name="connsiteY3" fmla="*/ 27861 h 123825"/>
                  <a:gd name="connsiteX4" fmla="*/ 110252 w 109537"/>
                  <a:gd name="connsiteY4" fmla="*/ 28051 h 123825"/>
                  <a:gd name="connsiteX5" fmla="*/ 22479 w 109537"/>
                  <a:gd name="connsiteY5" fmla="*/ 121349 h 123825"/>
                  <a:gd name="connsiteX6" fmla="*/ 3572 w 109537"/>
                  <a:gd name="connsiteY6" fmla="*/ 116872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537" h="123825">
                    <a:moveTo>
                      <a:pt x="3572" y="116872"/>
                    </a:moveTo>
                    <a:cubicBezTo>
                      <a:pt x="35243" y="77010"/>
                      <a:pt x="69294" y="39148"/>
                      <a:pt x="105680" y="3572"/>
                    </a:cubicBezTo>
                    <a:cubicBezTo>
                      <a:pt x="107585" y="9620"/>
                      <a:pt x="108966" y="15954"/>
                      <a:pt x="109823" y="22336"/>
                    </a:cubicBezTo>
                    <a:cubicBezTo>
                      <a:pt x="110109" y="24146"/>
                      <a:pt x="110347" y="26051"/>
                      <a:pt x="110490" y="27861"/>
                    </a:cubicBezTo>
                    <a:cubicBezTo>
                      <a:pt x="110395" y="28004"/>
                      <a:pt x="110300" y="28004"/>
                      <a:pt x="110252" y="28051"/>
                    </a:cubicBezTo>
                    <a:cubicBezTo>
                      <a:pt x="79058" y="57245"/>
                      <a:pt x="54626" y="93250"/>
                      <a:pt x="22479" y="121349"/>
                    </a:cubicBezTo>
                    <a:cubicBezTo>
                      <a:pt x="16145" y="120253"/>
                      <a:pt x="9811" y="118729"/>
                      <a:pt x="3572" y="11687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0" name="任意多边形: 形状 219"/>
              <p:cNvSpPr/>
              <p:nvPr/>
            </p:nvSpPr>
            <p:spPr>
              <a:xfrm rot="4147380">
                <a:off x="951981" y="6632021"/>
                <a:ext cx="422603" cy="254345"/>
              </a:xfrm>
              <a:custGeom>
                <a:avLst/>
                <a:gdLst>
                  <a:gd name="connsiteX0" fmla="*/ 47392 w 514350"/>
                  <a:gd name="connsiteY0" fmla="*/ 64443 h 309562"/>
                  <a:gd name="connsiteX1" fmla="*/ 9578 w 514350"/>
                  <a:gd name="connsiteY1" fmla="*/ 27819 h 309562"/>
                  <a:gd name="connsiteX2" fmla="*/ 6197 w 514350"/>
                  <a:gd name="connsiteY2" fmla="*/ 6769 h 309562"/>
                  <a:gd name="connsiteX3" fmla="*/ 31724 w 514350"/>
                  <a:gd name="connsiteY3" fmla="*/ 13770 h 309562"/>
                  <a:gd name="connsiteX4" fmla="*/ 126021 w 514350"/>
                  <a:gd name="connsiteY4" fmla="*/ 74540 h 309562"/>
                  <a:gd name="connsiteX5" fmla="*/ 226844 w 514350"/>
                  <a:gd name="connsiteY5" fmla="*/ 76873 h 309562"/>
                  <a:gd name="connsiteX6" fmla="*/ 233273 w 514350"/>
                  <a:gd name="connsiteY6" fmla="*/ 74968 h 309562"/>
                  <a:gd name="connsiteX7" fmla="*/ 248703 w 514350"/>
                  <a:gd name="connsiteY7" fmla="*/ 69682 h 309562"/>
                  <a:gd name="connsiteX8" fmla="*/ 281374 w 514350"/>
                  <a:gd name="connsiteY8" fmla="*/ 58109 h 309562"/>
                  <a:gd name="connsiteX9" fmla="*/ 302758 w 514350"/>
                  <a:gd name="connsiteY9" fmla="*/ 51537 h 309562"/>
                  <a:gd name="connsiteX10" fmla="*/ 337572 w 514350"/>
                  <a:gd name="connsiteY10" fmla="*/ 45917 h 309562"/>
                  <a:gd name="connsiteX11" fmla="*/ 495639 w 514350"/>
                  <a:gd name="connsiteY11" fmla="*/ 142786 h 309562"/>
                  <a:gd name="connsiteX12" fmla="*/ 504831 w 514350"/>
                  <a:gd name="connsiteY12" fmla="*/ 297091 h 309562"/>
                  <a:gd name="connsiteX13" fmla="*/ 470874 w 514350"/>
                  <a:gd name="connsiteY13" fmla="*/ 306188 h 309562"/>
                  <a:gd name="connsiteX14" fmla="*/ 478875 w 514350"/>
                  <a:gd name="connsiteY14" fmla="*/ 214367 h 309562"/>
                  <a:gd name="connsiteX15" fmla="*/ 438442 w 514350"/>
                  <a:gd name="connsiteY15" fmla="*/ 127451 h 309562"/>
                  <a:gd name="connsiteX16" fmla="*/ 356479 w 514350"/>
                  <a:gd name="connsiteY16" fmla="*/ 81017 h 309562"/>
                  <a:gd name="connsiteX17" fmla="*/ 292757 w 514350"/>
                  <a:gd name="connsiteY17" fmla="*/ 81636 h 309562"/>
                  <a:gd name="connsiteX18" fmla="*/ 270611 w 514350"/>
                  <a:gd name="connsiteY18" fmla="*/ 87446 h 309562"/>
                  <a:gd name="connsiteX19" fmla="*/ 253942 w 514350"/>
                  <a:gd name="connsiteY19" fmla="*/ 93113 h 309562"/>
                  <a:gd name="connsiteX20" fmla="*/ 238702 w 514350"/>
                  <a:gd name="connsiteY20" fmla="*/ 98733 h 309562"/>
                  <a:gd name="connsiteX21" fmla="*/ 216652 w 514350"/>
                  <a:gd name="connsiteY21" fmla="*/ 106210 h 309562"/>
                  <a:gd name="connsiteX22" fmla="*/ 198078 w 514350"/>
                  <a:gd name="connsiteY22" fmla="*/ 110735 h 309562"/>
                  <a:gd name="connsiteX23" fmla="*/ 144262 w 514350"/>
                  <a:gd name="connsiteY23" fmla="*/ 109830 h 309562"/>
                  <a:gd name="connsiteX24" fmla="*/ 47392 w 514350"/>
                  <a:gd name="connsiteY24" fmla="*/ 64443 h 30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14350" h="309562">
                    <a:moveTo>
                      <a:pt x="47392" y="64443"/>
                    </a:moveTo>
                    <a:cubicBezTo>
                      <a:pt x="33248" y="54013"/>
                      <a:pt x="19198" y="42678"/>
                      <a:pt x="9578" y="27819"/>
                    </a:cubicBezTo>
                    <a:cubicBezTo>
                      <a:pt x="5959" y="22200"/>
                      <a:pt x="148" y="12818"/>
                      <a:pt x="6197" y="6769"/>
                    </a:cubicBezTo>
                    <a:cubicBezTo>
                      <a:pt x="14436" y="-1518"/>
                      <a:pt x="25247" y="8293"/>
                      <a:pt x="31724" y="13770"/>
                    </a:cubicBezTo>
                    <a:cubicBezTo>
                      <a:pt x="60013" y="38249"/>
                      <a:pt x="90541" y="61538"/>
                      <a:pt x="126021" y="74540"/>
                    </a:cubicBezTo>
                    <a:cubicBezTo>
                      <a:pt x="159692" y="86827"/>
                      <a:pt x="193077" y="86398"/>
                      <a:pt x="226844" y="76873"/>
                    </a:cubicBezTo>
                    <a:cubicBezTo>
                      <a:pt x="229034" y="76254"/>
                      <a:pt x="231130" y="75587"/>
                      <a:pt x="233273" y="74968"/>
                    </a:cubicBezTo>
                    <a:cubicBezTo>
                      <a:pt x="238416" y="73301"/>
                      <a:pt x="243560" y="71539"/>
                      <a:pt x="248703" y="69682"/>
                    </a:cubicBezTo>
                    <a:cubicBezTo>
                      <a:pt x="259705" y="65872"/>
                      <a:pt x="270468" y="61776"/>
                      <a:pt x="281374" y="58109"/>
                    </a:cubicBezTo>
                    <a:cubicBezTo>
                      <a:pt x="288423" y="55632"/>
                      <a:pt x="295519" y="53394"/>
                      <a:pt x="302758" y="51537"/>
                    </a:cubicBezTo>
                    <a:cubicBezTo>
                      <a:pt x="314093" y="48489"/>
                      <a:pt x="325618" y="46393"/>
                      <a:pt x="337572" y="45917"/>
                    </a:cubicBezTo>
                    <a:cubicBezTo>
                      <a:pt x="403151" y="42821"/>
                      <a:pt x="468683" y="82922"/>
                      <a:pt x="495639" y="142786"/>
                    </a:cubicBezTo>
                    <a:cubicBezTo>
                      <a:pt x="517642" y="191792"/>
                      <a:pt x="513451" y="245228"/>
                      <a:pt x="504831" y="297091"/>
                    </a:cubicBezTo>
                    <a:cubicBezTo>
                      <a:pt x="493544" y="300377"/>
                      <a:pt x="482209" y="303568"/>
                      <a:pt x="470874" y="306188"/>
                    </a:cubicBezTo>
                    <a:cubicBezTo>
                      <a:pt x="477208" y="275946"/>
                      <a:pt x="482495" y="245323"/>
                      <a:pt x="478875" y="214367"/>
                    </a:cubicBezTo>
                    <a:cubicBezTo>
                      <a:pt x="475065" y="181886"/>
                      <a:pt x="461063" y="151263"/>
                      <a:pt x="438442" y="127451"/>
                    </a:cubicBezTo>
                    <a:cubicBezTo>
                      <a:pt x="416344" y="104305"/>
                      <a:pt x="387864" y="87875"/>
                      <a:pt x="356479" y="81017"/>
                    </a:cubicBezTo>
                    <a:cubicBezTo>
                      <a:pt x="334762" y="76254"/>
                      <a:pt x="313664" y="77207"/>
                      <a:pt x="292757" y="81636"/>
                    </a:cubicBezTo>
                    <a:cubicBezTo>
                      <a:pt x="285375" y="83255"/>
                      <a:pt x="277993" y="85208"/>
                      <a:pt x="270611" y="87446"/>
                    </a:cubicBezTo>
                    <a:cubicBezTo>
                      <a:pt x="264991" y="89160"/>
                      <a:pt x="259419" y="91113"/>
                      <a:pt x="253942" y="93113"/>
                    </a:cubicBezTo>
                    <a:cubicBezTo>
                      <a:pt x="248894" y="94923"/>
                      <a:pt x="243893" y="96923"/>
                      <a:pt x="238702" y="98733"/>
                    </a:cubicBezTo>
                    <a:cubicBezTo>
                      <a:pt x="231463" y="101448"/>
                      <a:pt x="224081" y="104019"/>
                      <a:pt x="216652" y="106210"/>
                    </a:cubicBezTo>
                    <a:cubicBezTo>
                      <a:pt x="210651" y="108068"/>
                      <a:pt x="204365" y="109592"/>
                      <a:pt x="198078" y="110735"/>
                    </a:cubicBezTo>
                    <a:cubicBezTo>
                      <a:pt x="180171" y="113925"/>
                      <a:pt x="162026" y="113259"/>
                      <a:pt x="144262" y="109830"/>
                    </a:cubicBezTo>
                    <a:cubicBezTo>
                      <a:pt x="108924" y="103019"/>
                      <a:pt x="76110" y="85589"/>
                      <a:pt x="47392" y="644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1" name="任意多边形: 形状 220"/>
              <p:cNvSpPr/>
              <p:nvPr/>
            </p:nvSpPr>
            <p:spPr>
              <a:xfrm rot="4147380">
                <a:off x="949732" y="7062430"/>
                <a:ext cx="160433" cy="156519"/>
              </a:xfrm>
              <a:custGeom>
                <a:avLst/>
                <a:gdLst>
                  <a:gd name="connsiteX0" fmla="*/ 19860 w 195262"/>
                  <a:gd name="connsiteY0" fmla="*/ 190691 h 190500"/>
                  <a:gd name="connsiteX1" fmla="*/ 19812 w 195262"/>
                  <a:gd name="connsiteY1" fmla="*/ 190643 h 190500"/>
                  <a:gd name="connsiteX2" fmla="*/ 3572 w 195262"/>
                  <a:gd name="connsiteY2" fmla="*/ 174641 h 190500"/>
                  <a:gd name="connsiteX3" fmla="*/ 4334 w 195262"/>
                  <a:gd name="connsiteY3" fmla="*/ 174022 h 190500"/>
                  <a:gd name="connsiteX4" fmla="*/ 178022 w 195262"/>
                  <a:gd name="connsiteY4" fmla="*/ 3572 h 190500"/>
                  <a:gd name="connsiteX5" fmla="*/ 181928 w 195262"/>
                  <a:gd name="connsiteY5" fmla="*/ 6763 h 190500"/>
                  <a:gd name="connsiteX6" fmla="*/ 195263 w 195262"/>
                  <a:gd name="connsiteY6" fmla="*/ 19336 h 190500"/>
                  <a:gd name="connsiteX7" fmla="*/ 195310 w 195262"/>
                  <a:gd name="connsiteY7" fmla="*/ 19383 h 190500"/>
                  <a:gd name="connsiteX8" fmla="*/ 19860 w 195262"/>
                  <a:gd name="connsiteY8" fmla="*/ 19069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262" h="190500">
                    <a:moveTo>
                      <a:pt x="19860" y="190691"/>
                    </a:moveTo>
                    <a:lnTo>
                      <a:pt x="19812" y="190643"/>
                    </a:lnTo>
                    <a:cubicBezTo>
                      <a:pt x="13716" y="185642"/>
                      <a:pt x="8334" y="180356"/>
                      <a:pt x="3572" y="174641"/>
                    </a:cubicBezTo>
                    <a:cubicBezTo>
                      <a:pt x="3810" y="174450"/>
                      <a:pt x="4096" y="174212"/>
                      <a:pt x="4334" y="174022"/>
                    </a:cubicBezTo>
                    <a:cubicBezTo>
                      <a:pt x="62198" y="117253"/>
                      <a:pt x="120110" y="60389"/>
                      <a:pt x="178022" y="3572"/>
                    </a:cubicBezTo>
                    <a:cubicBezTo>
                      <a:pt x="179261" y="4620"/>
                      <a:pt x="180689" y="5715"/>
                      <a:pt x="181928" y="6763"/>
                    </a:cubicBezTo>
                    <a:cubicBezTo>
                      <a:pt x="186690" y="10668"/>
                      <a:pt x="191119" y="14954"/>
                      <a:pt x="195263" y="19336"/>
                    </a:cubicBezTo>
                    <a:cubicBezTo>
                      <a:pt x="195310" y="19383"/>
                      <a:pt x="195310" y="19383"/>
                      <a:pt x="195310" y="19383"/>
                    </a:cubicBezTo>
                    <a:cubicBezTo>
                      <a:pt x="134493" y="73962"/>
                      <a:pt x="75962" y="131207"/>
                      <a:pt x="19860" y="19069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2" name="任意多边形: 形状 221"/>
              <p:cNvSpPr/>
              <p:nvPr/>
            </p:nvSpPr>
            <p:spPr>
              <a:xfrm rot="4147380">
                <a:off x="1011531" y="7016746"/>
                <a:ext cx="109564" cy="105651"/>
              </a:xfrm>
              <a:custGeom>
                <a:avLst/>
                <a:gdLst>
                  <a:gd name="connsiteX0" fmla="*/ 4905 w 133350"/>
                  <a:gd name="connsiteY0" fmla="*/ 129445 h 128587"/>
                  <a:gd name="connsiteX1" fmla="*/ 3572 w 133350"/>
                  <a:gd name="connsiteY1" fmla="*/ 100108 h 128587"/>
                  <a:gd name="connsiteX2" fmla="*/ 104537 w 133350"/>
                  <a:gd name="connsiteY2" fmla="*/ 3572 h 128587"/>
                  <a:gd name="connsiteX3" fmla="*/ 132493 w 133350"/>
                  <a:gd name="connsiteY3" fmla="*/ 7429 h 128587"/>
                  <a:gd name="connsiteX4" fmla="*/ 132683 w 133350"/>
                  <a:gd name="connsiteY4" fmla="*/ 7477 h 128587"/>
                  <a:gd name="connsiteX5" fmla="*/ 4905 w 133350"/>
                  <a:gd name="connsiteY5" fmla="*/ 129445 h 128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128587">
                    <a:moveTo>
                      <a:pt x="4905" y="129445"/>
                    </a:moveTo>
                    <a:cubicBezTo>
                      <a:pt x="3905" y="119729"/>
                      <a:pt x="3572" y="110014"/>
                      <a:pt x="3572" y="100108"/>
                    </a:cubicBezTo>
                    <a:cubicBezTo>
                      <a:pt x="31194" y="62627"/>
                      <a:pt x="66866" y="30766"/>
                      <a:pt x="104537" y="3572"/>
                    </a:cubicBezTo>
                    <a:cubicBezTo>
                      <a:pt x="113919" y="4143"/>
                      <a:pt x="123301" y="5382"/>
                      <a:pt x="132493" y="7429"/>
                    </a:cubicBezTo>
                    <a:cubicBezTo>
                      <a:pt x="132493" y="7429"/>
                      <a:pt x="132541" y="7477"/>
                      <a:pt x="132683" y="7477"/>
                    </a:cubicBezTo>
                    <a:cubicBezTo>
                      <a:pt x="85582" y="42815"/>
                      <a:pt x="44244" y="85773"/>
                      <a:pt x="4905" y="12944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3" name="任意多边形: 形状 222"/>
              <p:cNvSpPr/>
              <p:nvPr/>
            </p:nvSpPr>
            <p:spPr>
              <a:xfrm rot="4147380">
                <a:off x="922819" y="6941974"/>
                <a:ext cx="105651" cy="234779"/>
              </a:xfrm>
              <a:custGeom>
                <a:avLst/>
                <a:gdLst>
                  <a:gd name="connsiteX0" fmla="*/ 29407 w 128587"/>
                  <a:gd name="connsiteY0" fmla="*/ 203168 h 285750"/>
                  <a:gd name="connsiteX1" fmla="*/ 7214 w 128587"/>
                  <a:gd name="connsiteY1" fmla="*/ 12097 h 285750"/>
                  <a:gd name="connsiteX2" fmla="*/ 7786 w 128587"/>
                  <a:gd name="connsiteY2" fmla="*/ 11906 h 285750"/>
                  <a:gd name="connsiteX3" fmla="*/ 40980 w 128587"/>
                  <a:gd name="connsiteY3" fmla="*/ 3572 h 285750"/>
                  <a:gd name="connsiteX4" fmla="*/ 33265 w 128587"/>
                  <a:gd name="connsiteY4" fmla="*/ 74295 h 285750"/>
                  <a:gd name="connsiteX5" fmla="*/ 33217 w 128587"/>
                  <a:gd name="connsiteY5" fmla="*/ 74343 h 285750"/>
                  <a:gd name="connsiteX6" fmla="*/ 33217 w 128587"/>
                  <a:gd name="connsiteY6" fmla="*/ 74628 h 285750"/>
                  <a:gd name="connsiteX7" fmla="*/ 33122 w 128587"/>
                  <a:gd name="connsiteY7" fmla="*/ 79724 h 285750"/>
                  <a:gd name="connsiteX8" fmla="*/ 33122 w 128587"/>
                  <a:gd name="connsiteY8" fmla="*/ 79820 h 285750"/>
                  <a:gd name="connsiteX9" fmla="*/ 62078 w 128587"/>
                  <a:gd name="connsiteY9" fmla="*/ 194310 h 285750"/>
                  <a:gd name="connsiteX10" fmla="*/ 89891 w 128587"/>
                  <a:gd name="connsiteY10" fmla="*/ 225885 h 285750"/>
                  <a:gd name="connsiteX11" fmla="*/ 89939 w 128587"/>
                  <a:gd name="connsiteY11" fmla="*/ 225933 h 285750"/>
                  <a:gd name="connsiteX12" fmla="*/ 91415 w 128587"/>
                  <a:gd name="connsiteY12" fmla="*/ 227314 h 285750"/>
                  <a:gd name="connsiteX13" fmla="*/ 92796 w 128587"/>
                  <a:gd name="connsiteY13" fmla="*/ 228314 h 285750"/>
                  <a:gd name="connsiteX14" fmla="*/ 100559 w 128587"/>
                  <a:gd name="connsiteY14" fmla="*/ 234029 h 285750"/>
                  <a:gd name="connsiteX15" fmla="*/ 102321 w 128587"/>
                  <a:gd name="connsiteY15" fmla="*/ 234934 h 285750"/>
                  <a:gd name="connsiteX16" fmla="*/ 102464 w 128587"/>
                  <a:gd name="connsiteY16" fmla="*/ 235029 h 285750"/>
                  <a:gd name="connsiteX17" fmla="*/ 128944 w 128587"/>
                  <a:gd name="connsiteY17" fmla="*/ 271272 h 285750"/>
                  <a:gd name="connsiteX18" fmla="*/ 98035 w 128587"/>
                  <a:gd name="connsiteY18" fmla="*/ 281321 h 285750"/>
                  <a:gd name="connsiteX19" fmla="*/ 29407 w 128587"/>
                  <a:gd name="connsiteY19" fmla="*/ 203168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8587" h="285750">
                    <a:moveTo>
                      <a:pt x="29407" y="203168"/>
                    </a:moveTo>
                    <a:cubicBezTo>
                      <a:pt x="3452" y="143685"/>
                      <a:pt x="-787" y="76438"/>
                      <a:pt x="7214" y="12097"/>
                    </a:cubicBezTo>
                    <a:cubicBezTo>
                      <a:pt x="7357" y="12001"/>
                      <a:pt x="7595" y="12001"/>
                      <a:pt x="7786" y="11906"/>
                    </a:cubicBezTo>
                    <a:cubicBezTo>
                      <a:pt x="18930" y="9620"/>
                      <a:pt x="29884" y="6715"/>
                      <a:pt x="40980" y="3572"/>
                    </a:cubicBezTo>
                    <a:cubicBezTo>
                      <a:pt x="37027" y="26908"/>
                      <a:pt x="33884" y="50625"/>
                      <a:pt x="33265" y="74295"/>
                    </a:cubicBezTo>
                    <a:cubicBezTo>
                      <a:pt x="33217" y="74343"/>
                      <a:pt x="33217" y="74343"/>
                      <a:pt x="33217" y="74343"/>
                    </a:cubicBezTo>
                    <a:cubicBezTo>
                      <a:pt x="33170" y="74390"/>
                      <a:pt x="33170" y="74533"/>
                      <a:pt x="33217" y="74628"/>
                    </a:cubicBezTo>
                    <a:cubicBezTo>
                      <a:pt x="32598" y="76391"/>
                      <a:pt x="32646" y="78153"/>
                      <a:pt x="33122" y="79724"/>
                    </a:cubicBezTo>
                    <a:lnTo>
                      <a:pt x="33122" y="79820"/>
                    </a:lnTo>
                    <a:cubicBezTo>
                      <a:pt x="32741" y="119682"/>
                      <a:pt x="39599" y="158972"/>
                      <a:pt x="62078" y="194310"/>
                    </a:cubicBezTo>
                    <a:cubicBezTo>
                      <a:pt x="69651" y="206216"/>
                      <a:pt x="79176" y="216884"/>
                      <a:pt x="89891" y="225885"/>
                    </a:cubicBezTo>
                    <a:lnTo>
                      <a:pt x="89939" y="225933"/>
                    </a:lnTo>
                    <a:cubicBezTo>
                      <a:pt x="90320" y="226409"/>
                      <a:pt x="90844" y="226886"/>
                      <a:pt x="91415" y="227314"/>
                    </a:cubicBezTo>
                    <a:lnTo>
                      <a:pt x="92796" y="228314"/>
                    </a:lnTo>
                    <a:cubicBezTo>
                      <a:pt x="95416" y="230362"/>
                      <a:pt x="97987" y="232220"/>
                      <a:pt x="100559" y="234029"/>
                    </a:cubicBezTo>
                    <a:cubicBezTo>
                      <a:pt x="101083" y="234410"/>
                      <a:pt x="101750" y="234696"/>
                      <a:pt x="102321" y="234934"/>
                    </a:cubicBezTo>
                    <a:cubicBezTo>
                      <a:pt x="102369" y="234982"/>
                      <a:pt x="102464" y="235029"/>
                      <a:pt x="102464" y="235029"/>
                    </a:cubicBezTo>
                    <a:cubicBezTo>
                      <a:pt x="115418" y="244174"/>
                      <a:pt x="130134" y="255985"/>
                      <a:pt x="128944" y="271272"/>
                    </a:cubicBezTo>
                    <a:cubicBezTo>
                      <a:pt x="127801" y="287608"/>
                      <a:pt x="108989" y="285941"/>
                      <a:pt x="98035" y="281321"/>
                    </a:cubicBezTo>
                    <a:cubicBezTo>
                      <a:pt x="65698" y="267319"/>
                      <a:pt x="43076" y="234315"/>
                      <a:pt x="29407" y="203168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4" name="任意多边形: 形状 223"/>
              <p:cNvSpPr/>
              <p:nvPr/>
            </p:nvSpPr>
            <p:spPr>
              <a:xfrm rot="4147380">
                <a:off x="904095" y="6849421"/>
                <a:ext cx="485210" cy="269997"/>
              </a:xfrm>
              <a:custGeom>
                <a:avLst/>
                <a:gdLst>
                  <a:gd name="connsiteX0" fmla="*/ 5246 w 590550"/>
                  <a:gd name="connsiteY0" fmla="*/ 118205 h 328612"/>
                  <a:gd name="connsiteX1" fmla="*/ 19915 w 590550"/>
                  <a:gd name="connsiteY1" fmla="*/ 14430 h 328612"/>
                  <a:gd name="connsiteX2" fmla="*/ 50109 w 590550"/>
                  <a:gd name="connsiteY2" fmla="*/ 3572 h 328612"/>
                  <a:gd name="connsiteX3" fmla="*/ 33297 w 590550"/>
                  <a:gd name="connsiteY3" fmla="*/ 51435 h 328612"/>
                  <a:gd name="connsiteX4" fmla="*/ 50680 w 590550"/>
                  <a:gd name="connsiteY4" fmla="*/ 158591 h 328612"/>
                  <a:gd name="connsiteX5" fmla="*/ 134310 w 590550"/>
                  <a:gd name="connsiteY5" fmla="*/ 217456 h 328612"/>
                  <a:gd name="connsiteX6" fmla="*/ 160837 w 590550"/>
                  <a:gd name="connsiteY6" fmla="*/ 223647 h 328612"/>
                  <a:gd name="connsiteX7" fmla="*/ 160932 w 590550"/>
                  <a:gd name="connsiteY7" fmla="*/ 223647 h 328612"/>
                  <a:gd name="connsiteX8" fmla="*/ 161027 w 590550"/>
                  <a:gd name="connsiteY8" fmla="*/ 223647 h 328612"/>
                  <a:gd name="connsiteX9" fmla="*/ 165599 w 590550"/>
                  <a:gd name="connsiteY9" fmla="*/ 224314 h 328612"/>
                  <a:gd name="connsiteX10" fmla="*/ 165790 w 590550"/>
                  <a:gd name="connsiteY10" fmla="*/ 224362 h 328612"/>
                  <a:gd name="connsiteX11" fmla="*/ 236132 w 590550"/>
                  <a:gd name="connsiteY11" fmla="*/ 222457 h 328612"/>
                  <a:gd name="connsiteX12" fmla="*/ 242514 w 590550"/>
                  <a:gd name="connsiteY12" fmla="*/ 221314 h 328612"/>
                  <a:gd name="connsiteX13" fmla="*/ 256135 w 590550"/>
                  <a:gd name="connsiteY13" fmla="*/ 218408 h 328612"/>
                  <a:gd name="connsiteX14" fmla="*/ 290615 w 590550"/>
                  <a:gd name="connsiteY14" fmla="*/ 209693 h 328612"/>
                  <a:gd name="connsiteX15" fmla="*/ 310475 w 590550"/>
                  <a:gd name="connsiteY15" fmla="*/ 204216 h 328612"/>
                  <a:gd name="connsiteX16" fmla="*/ 367339 w 590550"/>
                  <a:gd name="connsiteY16" fmla="*/ 190072 h 328612"/>
                  <a:gd name="connsiteX17" fmla="*/ 482973 w 590550"/>
                  <a:gd name="connsiteY17" fmla="*/ 198644 h 328612"/>
                  <a:gd name="connsiteX18" fmla="*/ 567745 w 590550"/>
                  <a:gd name="connsiteY18" fmla="*/ 265414 h 328612"/>
                  <a:gd name="connsiteX19" fmla="*/ 588605 w 590550"/>
                  <a:gd name="connsiteY19" fmla="*/ 305610 h 328612"/>
                  <a:gd name="connsiteX20" fmla="*/ 585033 w 590550"/>
                  <a:gd name="connsiteY20" fmla="*/ 321278 h 328612"/>
                  <a:gd name="connsiteX21" fmla="*/ 563649 w 590550"/>
                  <a:gd name="connsiteY21" fmla="*/ 314516 h 328612"/>
                  <a:gd name="connsiteX22" fmla="*/ 526454 w 590550"/>
                  <a:gd name="connsiteY22" fmla="*/ 268653 h 328612"/>
                  <a:gd name="connsiteX23" fmla="*/ 420632 w 590550"/>
                  <a:gd name="connsiteY23" fmla="*/ 215932 h 328612"/>
                  <a:gd name="connsiteX24" fmla="*/ 394057 w 590550"/>
                  <a:gd name="connsiteY24" fmla="*/ 213217 h 328612"/>
                  <a:gd name="connsiteX25" fmla="*/ 390294 w 590550"/>
                  <a:gd name="connsiteY25" fmla="*/ 213074 h 328612"/>
                  <a:gd name="connsiteX26" fmla="*/ 306617 w 590550"/>
                  <a:gd name="connsiteY26" fmla="*/ 225933 h 328612"/>
                  <a:gd name="connsiteX27" fmla="*/ 293044 w 590550"/>
                  <a:gd name="connsiteY27" fmla="*/ 229696 h 328612"/>
                  <a:gd name="connsiteX28" fmla="*/ 286472 w 590550"/>
                  <a:gd name="connsiteY28" fmla="*/ 231505 h 328612"/>
                  <a:gd name="connsiteX29" fmla="*/ 252087 w 590550"/>
                  <a:gd name="connsiteY29" fmla="*/ 240078 h 328612"/>
                  <a:gd name="connsiteX30" fmla="*/ 232084 w 590550"/>
                  <a:gd name="connsiteY30" fmla="*/ 243935 h 328612"/>
                  <a:gd name="connsiteX31" fmla="*/ 165076 w 590550"/>
                  <a:gd name="connsiteY31" fmla="*/ 247174 h 328612"/>
                  <a:gd name="connsiteX32" fmla="*/ 5246 w 590550"/>
                  <a:gd name="connsiteY32" fmla="*/ 118205 h 32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90550" h="328612">
                    <a:moveTo>
                      <a:pt x="5246" y="118205"/>
                    </a:moveTo>
                    <a:cubicBezTo>
                      <a:pt x="-231" y="82582"/>
                      <a:pt x="8532" y="48244"/>
                      <a:pt x="19915" y="14430"/>
                    </a:cubicBezTo>
                    <a:cubicBezTo>
                      <a:pt x="30059" y="11097"/>
                      <a:pt x="40060" y="7239"/>
                      <a:pt x="50109" y="3572"/>
                    </a:cubicBezTo>
                    <a:cubicBezTo>
                      <a:pt x="43584" y="19241"/>
                      <a:pt x="37441" y="35004"/>
                      <a:pt x="33297" y="51435"/>
                    </a:cubicBezTo>
                    <a:cubicBezTo>
                      <a:pt x="24010" y="88583"/>
                      <a:pt x="29011" y="126587"/>
                      <a:pt x="50680" y="158591"/>
                    </a:cubicBezTo>
                    <a:cubicBezTo>
                      <a:pt x="70159" y="187357"/>
                      <a:pt x="101353" y="207359"/>
                      <a:pt x="134310" y="217456"/>
                    </a:cubicBezTo>
                    <a:cubicBezTo>
                      <a:pt x="143073" y="220171"/>
                      <a:pt x="151931" y="222171"/>
                      <a:pt x="160837" y="223647"/>
                    </a:cubicBezTo>
                    <a:cubicBezTo>
                      <a:pt x="160837" y="223647"/>
                      <a:pt x="160885" y="223695"/>
                      <a:pt x="160932" y="223647"/>
                    </a:cubicBezTo>
                    <a:cubicBezTo>
                      <a:pt x="160980" y="223600"/>
                      <a:pt x="161027" y="223647"/>
                      <a:pt x="161027" y="223647"/>
                    </a:cubicBezTo>
                    <a:cubicBezTo>
                      <a:pt x="162456" y="224314"/>
                      <a:pt x="164028" y="224552"/>
                      <a:pt x="165599" y="224314"/>
                    </a:cubicBezTo>
                    <a:cubicBezTo>
                      <a:pt x="165599" y="224314"/>
                      <a:pt x="165695" y="224314"/>
                      <a:pt x="165790" y="224362"/>
                    </a:cubicBezTo>
                    <a:cubicBezTo>
                      <a:pt x="189031" y="227457"/>
                      <a:pt x="212558" y="226409"/>
                      <a:pt x="236132" y="222457"/>
                    </a:cubicBezTo>
                    <a:cubicBezTo>
                      <a:pt x="238228" y="222076"/>
                      <a:pt x="240323" y="221695"/>
                      <a:pt x="242514" y="221314"/>
                    </a:cubicBezTo>
                    <a:cubicBezTo>
                      <a:pt x="247086" y="220456"/>
                      <a:pt x="251658" y="219456"/>
                      <a:pt x="256135" y="218408"/>
                    </a:cubicBezTo>
                    <a:cubicBezTo>
                      <a:pt x="267660" y="215884"/>
                      <a:pt x="279233" y="212932"/>
                      <a:pt x="290615" y="209693"/>
                    </a:cubicBezTo>
                    <a:cubicBezTo>
                      <a:pt x="297283" y="207931"/>
                      <a:pt x="303903" y="206074"/>
                      <a:pt x="310475" y="204216"/>
                    </a:cubicBezTo>
                    <a:cubicBezTo>
                      <a:pt x="329287" y="198977"/>
                      <a:pt x="348146" y="193786"/>
                      <a:pt x="367339" y="190072"/>
                    </a:cubicBezTo>
                    <a:cubicBezTo>
                      <a:pt x="406915" y="182404"/>
                      <a:pt x="445492" y="182356"/>
                      <a:pt x="482973" y="198644"/>
                    </a:cubicBezTo>
                    <a:cubicBezTo>
                      <a:pt x="516120" y="212979"/>
                      <a:pt x="546123" y="236506"/>
                      <a:pt x="567745" y="265414"/>
                    </a:cubicBezTo>
                    <a:cubicBezTo>
                      <a:pt x="576889" y="277702"/>
                      <a:pt x="584176" y="291037"/>
                      <a:pt x="588605" y="305610"/>
                    </a:cubicBezTo>
                    <a:cubicBezTo>
                      <a:pt x="589462" y="311182"/>
                      <a:pt x="588557" y="316754"/>
                      <a:pt x="585033" y="321278"/>
                    </a:cubicBezTo>
                    <a:cubicBezTo>
                      <a:pt x="577127" y="331470"/>
                      <a:pt x="568841" y="321898"/>
                      <a:pt x="563649" y="314516"/>
                    </a:cubicBezTo>
                    <a:cubicBezTo>
                      <a:pt x="551934" y="298085"/>
                      <a:pt x="541218" y="282464"/>
                      <a:pt x="526454" y="268653"/>
                    </a:cubicBezTo>
                    <a:cubicBezTo>
                      <a:pt x="497213" y="241364"/>
                      <a:pt x="459874" y="223123"/>
                      <a:pt x="420632" y="215932"/>
                    </a:cubicBezTo>
                    <a:cubicBezTo>
                      <a:pt x="411726" y="214313"/>
                      <a:pt x="402867" y="213455"/>
                      <a:pt x="394057" y="213217"/>
                    </a:cubicBezTo>
                    <a:cubicBezTo>
                      <a:pt x="392866" y="212932"/>
                      <a:pt x="391580" y="212884"/>
                      <a:pt x="390294" y="213074"/>
                    </a:cubicBezTo>
                    <a:cubicBezTo>
                      <a:pt x="361910" y="212693"/>
                      <a:pt x="334240" y="218504"/>
                      <a:pt x="306617" y="225933"/>
                    </a:cubicBezTo>
                    <a:cubicBezTo>
                      <a:pt x="302093" y="227124"/>
                      <a:pt x="297616" y="228410"/>
                      <a:pt x="293044" y="229696"/>
                    </a:cubicBezTo>
                    <a:cubicBezTo>
                      <a:pt x="290853" y="230315"/>
                      <a:pt x="288663" y="230981"/>
                      <a:pt x="286472" y="231505"/>
                    </a:cubicBezTo>
                    <a:cubicBezTo>
                      <a:pt x="275042" y="234696"/>
                      <a:pt x="263564" y="237649"/>
                      <a:pt x="252087" y="240078"/>
                    </a:cubicBezTo>
                    <a:cubicBezTo>
                      <a:pt x="245514" y="241602"/>
                      <a:pt x="238847" y="242840"/>
                      <a:pt x="232084" y="243935"/>
                    </a:cubicBezTo>
                    <a:cubicBezTo>
                      <a:pt x="210081" y="247603"/>
                      <a:pt x="187888" y="249127"/>
                      <a:pt x="165076" y="247174"/>
                    </a:cubicBezTo>
                    <a:cubicBezTo>
                      <a:pt x="91257" y="240840"/>
                      <a:pt x="17295" y="196739"/>
                      <a:pt x="5246" y="118205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5" name="任意多边形: 形状 224"/>
              <p:cNvSpPr/>
              <p:nvPr/>
            </p:nvSpPr>
            <p:spPr>
              <a:xfrm rot="4147380">
                <a:off x="958114" y="6887475"/>
                <a:ext cx="54782" cy="54782"/>
              </a:xfrm>
              <a:custGeom>
                <a:avLst/>
                <a:gdLst>
                  <a:gd name="connsiteX0" fmla="*/ 57960 w 66675"/>
                  <a:gd name="connsiteY0" fmla="*/ 59121 h 66675"/>
                  <a:gd name="connsiteX1" fmla="*/ 60055 w 66675"/>
                  <a:gd name="connsiteY1" fmla="*/ 56407 h 66675"/>
                  <a:gd name="connsiteX2" fmla="*/ 62341 w 66675"/>
                  <a:gd name="connsiteY2" fmla="*/ 54121 h 66675"/>
                  <a:gd name="connsiteX3" fmla="*/ 67771 w 66675"/>
                  <a:gd name="connsiteY3" fmla="*/ 33309 h 66675"/>
                  <a:gd name="connsiteX4" fmla="*/ 61722 w 66675"/>
                  <a:gd name="connsiteY4" fmla="*/ 16973 h 66675"/>
                  <a:gd name="connsiteX5" fmla="*/ 30766 w 66675"/>
                  <a:gd name="connsiteY5" fmla="*/ 3924 h 66675"/>
                  <a:gd name="connsiteX6" fmla="*/ 13621 w 66675"/>
                  <a:gd name="connsiteY6" fmla="*/ 12401 h 66675"/>
                  <a:gd name="connsiteX7" fmla="*/ 3810 w 66675"/>
                  <a:gd name="connsiteY7" fmla="*/ 31928 h 66675"/>
                  <a:gd name="connsiteX8" fmla="*/ 18145 w 66675"/>
                  <a:gd name="connsiteY8" fmla="*/ 62455 h 66675"/>
                  <a:gd name="connsiteX9" fmla="*/ 57960 w 66675"/>
                  <a:gd name="connsiteY9" fmla="*/ 59121 h 66675"/>
                  <a:gd name="connsiteX10" fmla="*/ 26527 w 66675"/>
                  <a:gd name="connsiteY10" fmla="*/ 45167 h 66675"/>
                  <a:gd name="connsiteX11" fmla="*/ 24527 w 66675"/>
                  <a:gd name="connsiteY11" fmla="*/ 42786 h 66675"/>
                  <a:gd name="connsiteX12" fmla="*/ 24146 w 66675"/>
                  <a:gd name="connsiteY12" fmla="*/ 42215 h 66675"/>
                  <a:gd name="connsiteX13" fmla="*/ 24194 w 66675"/>
                  <a:gd name="connsiteY13" fmla="*/ 42167 h 66675"/>
                  <a:gd name="connsiteX14" fmla="*/ 22955 w 66675"/>
                  <a:gd name="connsiteY14" fmla="*/ 39452 h 66675"/>
                  <a:gd name="connsiteX15" fmla="*/ 22860 w 66675"/>
                  <a:gd name="connsiteY15" fmla="*/ 39309 h 66675"/>
                  <a:gd name="connsiteX16" fmla="*/ 22717 w 66675"/>
                  <a:gd name="connsiteY16" fmla="*/ 38690 h 66675"/>
                  <a:gd name="connsiteX17" fmla="*/ 22384 w 66675"/>
                  <a:gd name="connsiteY17" fmla="*/ 36023 h 66675"/>
                  <a:gd name="connsiteX18" fmla="*/ 22479 w 66675"/>
                  <a:gd name="connsiteY18" fmla="*/ 34690 h 66675"/>
                  <a:gd name="connsiteX19" fmla="*/ 22717 w 66675"/>
                  <a:gd name="connsiteY19" fmla="*/ 33166 h 66675"/>
                  <a:gd name="connsiteX20" fmla="*/ 22765 w 66675"/>
                  <a:gd name="connsiteY20" fmla="*/ 33118 h 66675"/>
                  <a:gd name="connsiteX21" fmla="*/ 23670 w 66675"/>
                  <a:gd name="connsiteY21" fmla="*/ 30356 h 66675"/>
                  <a:gd name="connsiteX22" fmla="*/ 24337 w 66675"/>
                  <a:gd name="connsiteY22" fmla="*/ 28927 h 66675"/>
                  <a:gd name="connsiteX23" fmla="*/ 24432 w 66675"/>
                  <a:gd name="connsiteY23" fmla="*/ 28689 h 66675"/>
                  <a:gd name="connsiteX24" fmla="*/ 25480 w 66675"/>
                  <a:gd name="connsiteY24" fmla="*/ 27117 h 66675"/>
                  <a:gd name="connsiteX25" fmla="*/ 28337 w 66675"/>
                  <a:gd name="connsiteY25" fmla="*/ 24784 h 66675"/>
                  <a:gd name="connsiteX26" fmla="*/ 29147 w 66675"/>
                  <a:gd name="connsiteY26" fmla="*/ 24260 h 66675"/>
                  <a:gd name="connsiteX27" fmla="*/ 29432 w 66675"/>
                  <a:gd name="connsiteY27" fmla="*/ 24165 h 66675"/>
                  <a:gd name="connsiteX28" fmla="*/ 32338 w 66675"/>
                  <a:gd name="connsiteY28" fmla="*/ 22974 h 66675"/>
                  <a:gd name="connsiteX29" fmla="*/ 33385 w 66675"/>
                  <a:gd name="connsiteY29" fmla="*/ 22736 h 66675"/>
                  <a:gd name="connsiteX30" fmla="*/ 34814 w 66675"/>
                  <a:gd name="connsiteY30" fmla="*/ 22593 h 66675"/>
                  <a:gd name="connsiteX31" fmla="*/ 35052 w 66675"/>
                  <a:gd name="connsiteY31" fmla="*/ 22545 h 66675"/>
                  <a:gd name="connsiteX32" fmla="*/ 37291 w 66675"/>
                  <a:gd name="connsiteY32" fmla="*/ 22688 h 66675"/>
                  <a:gd name="connsiteX33" fmla="*/ 38529 w 66675"/>
                  <a:gd name="connsiteY33" fmla="*/ 22927 h 66675"/>
                  <a:gd name="connsiteX34" fmla="*/ 41005 w 66675"/>
                  <a:gd name="connsiteY34" fmla="*/ 23831 h 66675"/>
                  <a:gd name="connsiteX35" fmla="*/ 41958 w 66675"/>
                  <a:gd name="connsiteY35" fmla="*/ 24212 h 66675"/>
                  <a:gd name="connsiteX36" fmla="*/ 44101 w 66675"/>
                  <a:gd name="connsiteY36" fmla="*/ 25689 h 66675"/>
                  <a:gd name="connsiteX37" fmla="*/ 44911 w 66675"/>
                  <a:gd name="connsiteY37" fmla="*/ 26403 h 66675"/>
                  <a:gd name="connsiteX38" fmla="*/ 46816 w 66675"/>
                  <a:gd name="connsiteY38" fmla="*/ 28594 h 66675"/>
                  <a:gd name="connsiteX39" fmla="*/ 47054 w 66675"/>
                  <a:gd name="connsiteY39" fmla="*/ 28975 h 66675"/>
                  <a:gd name="connsiteX40" fmla="*/ 47435 w 66675"/>
                  <a:gd name="connsiteY40" fmla="*/ 29546 h 66675"/>
                  <a:gd name="connsiteX41" fmla="*/ 47530 w 66675"/>
                  <a:gd name="connsiteY41" fmla="*/ 29689 h 66675"/>
                  <a:gd name="connsiteX42" fmla="*/ 48625 w 66675"/>
                  <a:gd name="connsiteY42" fmla="*/ 32404 h 66675"/>
                  <a:gd name="connsiteX43" fmla="*/ 48911 w 66675"/>
                  <a:gd name="connsiteY43" fmla="*/ 34023 h 66675"/>
                  <a:gd name="connsiteX44" fmla="*/ 49006 w 66675"/>
                  <a:gd name="connsiteY44" fmla="*/ 35404 h 66675"/>
                  <a:gd name="connsiteX45" fmla="*/ 48625 w 66675"/>
                  <a:gd name="connsiteY45" fmla="*/ 38786 h 66675"/>
                  <a:gd name="connsiteX46" fmla="*/ 47959 w 66675"/>
                  <a:gd name="connsiteY46" fmla="*/ 40786 h 66675"/>
                  <a:gd name="connsiteX47" fmla="*/ 47244 w 66675"/>
                  <a:gd name="connsiteY47" fmla="*/ 42596 h 66675"/>
                  <a:gd name="connsiteX48" fmla="*/ 46816 w 66675"/>
                  <a:gd name="connsiteY48" fmla="*/ 43310 h 66675"/>
                  <a:gd name="connsiteX49" fmla="*/ 46720 w 66675"/>
                  <a:gd name="connsiteY49" fmla="*/ 43739 h 66675"/>
                  <a:gd name="connsiteX50" fmla="*/ 46530 w 66675"/>
                  <a:gd name="connsiteY50" fmla="*/ 44120 h 66675"/>
                  <a:gd name="connsiteX51" fmla="*/ 46196 w 66675"/>
                  <a:gd name="connsiteY51" fmla="*/ 44262 h 66675"/>
                  <a:gd name="connsiteX52" fmla="*/ 43387 w 66675"/>
                  <a:gd name="connsiteY52" fmla="*/ 46548 h 66675"/>
                  <a:gd name="connsiteX53" fmla="*/ 42529 w 66675"/>
                  <a:gd name="connsiteY53" fmla="*/ 47120 h 66675"/>
                  <a:gd name="connsiteX54" fmla="*/ 41910 w 66675"/>
                  <a:gd name="connsiteY54" fmla="*/ 47406 h 66675"/>
                  <a:gd name="connsiteX55" fmla="*/ 39148 w 66675"/>
                  <a:gd name="connsiteY55" fmla="*/ 48596 h 66675"/>
                  <a:gd name="connsiteX56" fmla="*/ 37624 w 66675"/>
                  <a:gd name="connsiteY56" fmla="*/ 48882 h 66675"/>
                  <a:gd name="connsiteX57" fmla="*/ 36290 w 66675"/>
                  <a:gd name="connsiteY57" fmla="*/ 49025 h 66675"/>
                  <a:gd name="connsiteX58" fmla="*/ 33576 w 66675"/>
                  <a:gd name="connsiteY58" fmla="*/ 48834 h 66675"/>
                  <a:gd name="connsiteX59" fmla="*/ 32814 w 66675"/>
                  <a:gd name="connsiteY59" fmla="*/ 48644 h 66675"/>
                  <a:gd name="connsiteX60" fmla="*/ 30052 w 66675"/>
                  <a:gd name="connsiteY60" fmla="*/ 47596 h 66675"/>
                  <a:gd name="connsiteX61" fmla="*/ 29528 w 66675"/>
                  <a:gd name="connsiteY61" fmla="*/ 47310 h 66675"/>
                  <a:gd name="connsiteX62" fmla="*/ 27051 w 66675"/>
                  <a:gd name="connsiteY62" fmla="*/ 45596 h 66675"/>
                  <a:gd name="connsiteX63" fmla="*/ 26527 w 66675"/>
                  <a:gd name="connsiteY63" fmla="*/ 45167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66675" h="66675">
                    <a:moveTo>
                      <a:pt x="57960" y="59121"/>
                    </a:moveTo>
                    <a:cubicBezTo>
                      <a:pt x="58769" y="58407"/>
                      <a:pt x="59484" y="57455"/>
                      <a:pt x="60055" y="56407"/>
                    </a:cubicBezTo>
                    <a:cubicBezTo>
                      <a:pt x="60960" y="55883"/>
                      <a:pt x="61722" y="55121"/>
                      <a:pt x="62341" y="54121"/>
                    </a:cubicBezTo>
                    <a:cubicBezTo>
                      <a:pt x="66104" y="47596"/>
                      <a:pt x="68152" y="40833"/>
                      <a:pt x="67771" y="33309"/>
                    </a:cubicBezTo>
                    <a:cubicBezTo>
                      <a:pt x="67437" y="27451"/>
                      <a:pt x="65104" y="21736"/>
                      <a:pt x="61722" y="16973"/>
                    </a:cubicBezTo>
                    <a:cubicBezTo>
                      <a:pt x="54864" y="7401"/>
                      <a:pt x="42386" y="2114"/>
                      <a:pt x="30766" y="3924"/>
                    </a:cubicBezTo>
                    <a:cubicBezTo>
                      <a:pt x="24479" y="4924"/>
                      <a:pt x="18240" y="8020"/>
                      <a:pt x="13621" y="12401"/>
                    </a:cubicBezTo>
                    <a:cubicBezTo>
                      <a:pt x="8192" y="17592"/>
                      <a:pt x="4810" y="24498"/>
                      <a:pt x="3810" y="31928"/>
                    </a:cubicBezTo>
                    <a:cubicBezTo>
                      <a:pt x="2286" y="43739"/>
                      <a:pt x="8192" y="56121"/>
                      <a:pt x="18145" y="62455"/>
                    </a:cubicBezTo>
                    <a:cubicBezTo>
                      <a:pt x="30814" y="70647"/>
                      <a:pt x="46673" y="69218"/>
                      <a:pt x="57960" y="59121"/>
                    </a:cubicBezTo>
                    <a:close/>
                    <a:moveTo>
                      <a:pt x="26527" y="45167"/>
                    </a:moveTo>
                    <a:cubicBezTo>
                      <a:pt x="25908" y="44405"/>
                      <a:pt x="25146" y="43643"/>
                      <a:pt x="24527" y="42786"/>
                    </a:cubicBezTo>
                    <a:cubicBezTo>
                      <a:pt x="24384" y="42596"/>
                      <a:pt x="24289" y="42405"/>
                      <a:pt x="24146" y="42215"/>
                    </a:cubicBezTo>
                    <a:cubicBezTo>
                      <a:pt x="24146" y="42215"/>
                      <a:pt x="24146" y="42215"/>
                      <a:pt x="24194" y="42167"/>
                    </a:cubicBezTo>
                    <a:cubicBezTo>
                      <a:pt x="23717" y="41310"/>
                      <a:pt x="23289" y="40405"/>
                      <a:pt x="22955" y="39452"/>
                    </a:cubicBezTo>
                    <a:cubicBezTo>
                      <a:pt x="22908" y="39405"/>
                      <a:pt x="22955" y="39357"/>
                      <a:pt x="22860" y="39309"/>
                    </a:cubicBezTo>
                    <a:cubicBezTo>
                      <a:pt x="22813" y="39071"/>
                      <a:pt x="22813" y="38833"/>
                      <a:pt x="22717" y="38690"/>
                    </a:cubicBezTo>
                    <a:cubicBezTo>
                      <a:pt x="22574" y="37785"/>
                      <a:pt x="22527" y="36928"/>
                      <a:pt x="22384" y="36023"/>
                    </a:cubicBezTo>
                    <a:cubicBezTo>
                      <a:pt x="22432" y="35547"/>
                      <a:pt x="22479" y="35071"/>
                      <a:pt x="22479" y="34690"/>
                    </a:cubicBezTo>
                    <a:cubicBezTo>
                      <a:pt x="22574" y="34166"/>
                      <a:pt x="22622" y="33690"/>
                      <a:pt x="22717" y="33166"/>
                    </a:cubicBezTo>
                    <a:lnTo>
                      <a:pt x="22765" y="33118"/>
                    </a:lnTo>
                    <a:cubicBezTo>
                      <a:pt x="23098" y="32261"/>
                      <a:pt x="23336" y="31213"/>
                      <a:pt x="23670" y="30356"/>
                    </a:cubicBezTo>
                    <a:lnTo>
                      <a:pt x="24337" y="28927"/>
                    </a:lnTo>
                    <a:cubicBezTo>
                      <a:pt x="24384" y="28880"/>
                      <a:pt x="24384" y="28737"/>
                      <a:pt x="24432" y="28689"/>
                    </a:cubicBezTo>
                    <a:cubicBezTo>
                      <a:pt x="24765" y="28213"/>
                      <a:pt x="25146" y="27689"/>
                      <a:pt x="25480" y="27117"/>
                    </a:cubicBezTo>
                    <a:cubicBezTo>
                      <a:pt x="26480" y="26308"/>
                      <a:pt x="27385" y="25498"/>
                      <a:pt x="28337" y="24784"/>
                    </a:cubicBezTo>
                    <a:cubicBezTo>
                      <a:pt x="28480" y="24689"/>
                      <a:pt x="28861" y="24450"/>
                      <a:pt x="29147" y="24260"/>
                    </a:cubicBezTo>
                    <a:cubicBezTo>
                      <a:pt x="29242" y="24260"/>
                      <a:pt x="29385" y="24212"/>
                      <a:pt x="29432" y="24165"/>
                    </a:cubicBezTo>
                    <a:cubicBezTo>
                      <a:pt x="30385" y="23688"/>
                      <a:pt x="31337" y="23355"/>
                      <a:pt x="32338" y="22974"/>
                    </a:cubicBezTo>
                    <a:cubicBezTo>
                      <a:pt x="32671" y="22927"/>
                      <a:pt x="33052" y="22784"/>
                      <a:pt x="33385" y="22736"/>
                    </a:cubicBezTo>
                    <a:cubicBezTo>
                      <a:pt x="33862" y="22688"/>
                      <a:pt x="34385" y="22593"/>
                      <a:pt x="34814" y="22593"/>
                    </a:cubicBezTo>
                    <a:cubicBezTo>
                      <a:pt x="34909" y="22593"/>
                      <a:pt x="34957" y="22498"/>
                      <a:pt x="35052" y="22545"/>
                    </a:cubicBezTo>
                    <a:cubicBezTo>
                      <a:pt x="35814" y="22593"/>
                      <a:pt x="36576" y="22545"/>
                      <a:pt x="37291" y="22688"/>
                    </a:cubicBezTo>
                    <a:cubicBezTo>
                      <a:pt x="37719" y="22688"/>
                      <a:pt x="38100" y="22784"/>
                      <a:pt x="38529" y="22927"/>
                    </a:cubicBezTo>
                    <a:cubicBezTo>
                      <a:pt x="39386" y="23165"/>
                      <a:pt x="40196" y="23450"/>
                      <a:pt x="41005" y="23831"/>
                    </a:cubicBezTo>
                    <a:cubicBezTo>
                      <a:pt x="41291" y="23974"/>
                      <a:pt x="41624" y="24069"/>
                      <a:pt x="41958" y="24212"/>
                    </a:cubicBezTo>
                    <a:cubicBezTo>
                      <a:pt x="42672" y="24641"/>
                      <a:pt x="43387" y="25165"/>
                      <a:pt x="44101" y="25689"/>
                    </a:cubicBezTo>
                    <a:cubicBezTo>
                      <a:pt x="44387" y="25879"/>
                      <a:pt x="44625" y="26165"/>
                      <a:pt x="44911" y="26403"/>
                    </a:cubicBezTo>
                    <a:cubicBezTo>
                      <a:pt x="45577" y="27117"/>
                      <a:pt x="46196" y="27832"/>
                      <a:pt x="46816" y="28594"/>
                    </a:cubicBezTo>
                    <a:cubicBezTo>
                      <a:pt x="46911" y="28737"/>
                      <a:pt x="46958" y="28784"/>
                      <a:pt x="47054" y="28975"/>
                    </a:cubicBezTo>
                    <a:cubicBezTo>
                      <a:pt x="47197" y="29165"/>
                      <a:pt x="47292" y="29356"/>
                      <a:pt x="47435" y="29546"/>
                    </a:cubicBezTo>
                    <a:cubicBezTo>
                      <a:pt x="47387" y="29594"/>
                      <a:pt x="47435" y="29642"/>
                      <a:pt x="47530" y="29689"/>
                    </a:cubicBezTo>
                    <a:cubicBezTo>
                      <a:pt x="47959" y="30594"/>
                      <a:pt x="48340" y="31499"/>
                      <a:pt x="48625" y="32404"/>
                    </a:cubicBezTo>
                    <a:cubicBezTo>
                      <a:pt x="48721" y="32975"/>
                      <a:pt x="48863" y="33452"/>
                      <a:pt x="48911" y="34023"/>
                    </a:cubicBezTo>
                    <a:cubicBezTo>
                      <a:pt x="48959" y="34499"/>
                      <a:pt x="49006" y="34976"/>
                      <a:pt x="49006" y="35404"/>
                    </a:cubicBezTo>
                    <a:cubicBezTo>
                      <a:pt x="48959" y="36595"/>
                      <a:pt x="48768" y="37643"/>
                      <a:pt x="48625" y="38786"/>
                    </a:cubicBezTo>
                    <a:cubicBezTo>
                      <a:pt x="48435" y="39452"/>
                      <a:pt x="48244" y="40119"/>
                      <a:pt x="47959" y="40786"/>
                    </a:cubicBezTo>
                    <a:cubicBezTo>
                      <a:pt x="47720" y="41405"/>
                      <a:pt x="47482" y="41977"/>
                      <a:pt x="47244" y="42596"/>
                    </a:cubicBezTo>
                    <a:cubicBezTo>
                      <a:pt x="47101" y="42786"/>
                      <a:pt x="46958" y="43119"/>
                      <a:pt x="46816" y="43310"/>
                    </a:cubicBezTo>
                    <a:cubicBezTo>
                      <a:pt x="46720" y="43548"/>
                      <a:pt x="46673" y="43596"/>
                      <a:pt x="46720" y="43739"/>
                    </a:cubicBezTo>
                    <a:cubicBezTo>
                      <a:pt x="46625" y="43881"/>
                      <a:pt x="46577" y="43929"/>
                      <a:pt x="46530" y="44120"/>
                    </a:cubicBezTo>
                    <a:cubicBezTo>
                      <a:pt x="46435" y="44120"/>
                      <a:pt x="46387" y="44215"/>
                      <a:pt x="46196" y="44262"/>
                    </a:cubicBezTo>
                    <a:cubicBezTo>
                      <a:pt x="45339" y="45025"/>
                      <a:pt x="44387" y="45882"/>
                      <a:pt x="43387" y="46548"/>
                    </a:cubicBezTo>
                    <a:cubicBezTo>
                      <a:pt x="43244" y="46644"/>
                      <a:pt x="42815" y="46929"/>
                      <a:pt x="42529" y="47120"/>
                    </a:cubicBezTo>
                    <a:cubicBezTo>
                      <a:pt x="42244" y="47215"/>
                      <a:pt x="42101" y="47310"/>
                      <a:pt x="41910" y="47406"/>
                    </a:cubicBezTo>
                    <a:cubicBezTo>
                      <a:pt x="41053" y="47882"/>
                      <a:pt x="40100" y="48215"/>
                      <a:pt x="39148" y="48596"/>
                    </a:cubicBezTo>
                    <a:cubicBezTo>
                      <a:pt x="38576" y="48692"/>
                      <a:pt x="38100" y="48834"/>
                      <a:pt x="37624" y="48882"/>
                    </a:cubicBezTo>
                    <a:cubicBezTo>
                      <a:pt x="37148" y="48930"/>
                      <a:pt x="36719" y="49025"/>
                      <a:pt x="36290" y="49025"/>
                    </a:cubicBezTo>
                    <a:cubicBezTo>
                      <a:pt x="35433" y="48977"/>
                      <a:pt x="34528" y="48930"/>
                      <a:pt x="33576" y="48834"/>
                    </a:cubicBezTo>
                    <a:cubicBezTo>
                      <a:pt x="33338" y="48739"/>
                      <a:pt x="33052" y="48739"/>
                      <a:pt x="32814" y="48644"/>
                    </a:cubicBezTo>
                    <a:cubicBezTo>
                      <a:pt x="31909" y="48358"/>
                      <a:pt x="30956" y="47977"/>
                      <a:pt x="30052" y="47596"/>
                    </a:cubicBezTo>
                    <a:cubicBezTo>
                      <a:pt x="29909" y="47501"/>
                      <a:pt x="29671" y="47406"/>
                      <a:pt x="29528" y="47310"/>
                    </a:cubicBezTo>
                    <a:cubicBezTo>
                      <a:pt x="28623" y="46739"/>
                      <a:pt x="27861" y="46167"/>
                      <a:pt x="27051" y="45596"/>
                    </a:cubicBezTo>
                    <a:cubicBezTo>
                      <a:pt x="26861" y="45548"/>
                      <a:pt x="26718" y="45310"/>
                      <a:pt x="26527" y="45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6" name="任意多边形: 形状 225"/>
              <p:cNvSpPr/>
              <p:nvPr/>
            </p:nvSpPr>
            <p:spPr>
              <a:xfrm rot="4147380">
                <a:off x="970678" y="6903486"/>
                <a:ext cx="27391" cy="27391"/>
              </a:xfrm>
              <a:custGeom>
                <a:avLst/>
                <a:gdLst>
                  <a:gd name="connsiteX0" fmla="*/ 8239 w 33337"/>
                  <a:gd name="connsiteY0" fmla="*/ 26731 h 33337"/>
                  <a:gd name="connsiteX1" fmla="*/ 7715 w 33337"/>
                  <a:gd name="connsiteY1" fmla="*/ 26255 h 33337"/>
                  <a:gd name="connsiteX2" fmla="*/ 5715 w 33337"/>
                  <a:gd name="connsiteY2" fmla="*/ 23873 h 33337"/>
                  <a:gd name="connsiteX3" fmla="*/ 5334 w 33337"/>
                  <a:gd name="connsiteY3" fmla="*/ 23302 h 33337"/>
                  <a:gd name="connsiteX4" fmla="*/ 5382 w 33337"/>
                  <a:gd name="connsiteY4" fmla="*/ 23254 h 33337"/>
                  <a:gd name="connsiteX5" fmla="*/ 4143 w 33337"/>
                  <a:gd name="connsiteY5" fmla="*/ 20540 h 33337"/>
                  <a:gd name="connsiteX6" fmla="*/ 4048 w 33337"/>
                  <a:gd name="connsiteY6" fmla="*/ 20397 h 33337"/>
                  <a:gd name="connsiteX7" fmla="*/ 3905 w 33337"/>
                  <a:gd name="connsiteY7" fmla="*/ 19778 h 33337"/>
                  <a:gd name="connsiteX8" fmla="*/ 3572 w 33337"/>
                  <a:gd name="connsiteY8" fmla="*/ 17111 h 33337"/>
                  <a:gd name="connsiteX9" fmla="*/ 3667 w 33337"/>
                  <a:gd name="connsiteY9" fmla="*/ 15777 h 33337"/>
                  <a:gd name="connsiteX10" fmla="*/ 3905 w 33337"/>
                  <a:gd name="connsiteY10" fmla="*/ 14253 h 33337"/>
                  <a:gd name="connsiteX11" fmla="*/ 3953 w 33337"/>
                  <a:gd name="connsiteY11" fmla="*/ 14206 h 33337"/>
                  <a:gd name="connsiteX12" fmla="*/ 4858 w 33337"/>
                  <a:gd name="connsiteY12" fmla="*/ 11443 h 33337"/>
                  <a:gd name="connsiteX13" fmla="*/ 5525 w 33337"/>
                  <a:gd name="connsiteY13" fmla="*/ 9967 h 33337"/>
                  <a:gd name="connsiteX14" fmla="*/ 5620 w 33337"/>
                  <a:gd name="connsiteY14" fmla="*/ 9729 h 33337"/>
                  <a:gd name="connsiteX15" fmla="*/ 6668 w 33337"/>
                  <a:gd name="connsiteY15" fmla="*/ 8157 h 33337"/>
                  <a:gd name="connsiteX16" fmla="*/ 9525 w 33337"/>
                  <a:gd name="connsiteY16" fmla="*/ 5824 h 33337"/>
                  <a:gd name="connsiteX17" fmla="*/ 10335 w 33337"/>
                  <a:gd name="connsiteY17" fmla="*/ 5300 h 33337"/>
                  <a:gd name="connsiteX18" fmla="*/ 10620 w 33337"/>
                  <a:gd name="connsiteY18" fmla="*/ 5204 h 33337"/>
                  <a:gd name="connsiteX19" fmla="*/ 13526 w 33337"/>
                  <a:gd name="connsiteY19" fmla="*/ 4014 h 33337"/>
                  <a:gd name="connsiteX20" fmla="*/ 14573 w 33337"/>
                  <a:gd name="connsiteY20" fmla="*/ 3776 h 33337"/>
                  <a:gd name="connsiteX21" fmla="*/ 16002 w 33337"/>
                  <a:gd name="connsiteY21" fmla="*/ 3633 h 33337"/>
                  <a:gd name="connsiteX22" fmla="*/ 16240 w 33337"/>
                  <a:gd name="connsiteY22" fmla="*/ 3585 h 33337"/>
                  <a:gd name="connsiteX23" fmla="*/ 18478 w 33337"/>
                  <a:gd name="connsiteY23" fmla="*/ 3728 h 33337"/>
                  <a:gd name="connsiteX24" fmla="*/ 19717 w 33337"/>
                  <a:gd name="connsiteY24" fmla="*/ 3966 h 33337"/>
                  <a:gd name="connsiteX25" fmla="*/ 22193 w 33337"/>
                  <a:gd name="connsiteY25" fmla="*/ 4871 h 33337"/>
                  <a:gd name="connsiteX26" fmla="*/ 23146 w 33337"/>
                  <a:gd name="connsiteY26" fmla="*/ 5252 h 33337"/>
                  <a:gd name="connsiteX27" fmla="*/ 25289 w 33337"/>
                  <a:gd name="connsiteY27" fmla="*/ 6729 h 33337"/>
                  <a:gd name="connsiteX28" fmla="*/ 26099 w 33337"/>
                  <a:gd name="connsiteY28" fmla="*/ 7443 h 33337"/>
                  <a:gd name="connsiteX29" fmla="*/ 28004 w 33337"/>
                  <a:gd name="connsiteY29" fmla="*/ 9634 h 33337"/>
                  <a:gd name="connsiteX30" fmla="*/ 28242 w 33337"/>
                  <a:gd name="connsiteY30" fmla="*/ 10015 h 33337"/>
                  <a:gd name="connsiteX31" fmla="*/ 28623 w 33337"/>
                  <a:gd name="connsiteY31" fmla="*/ 10586 h 33337"/>
                  <a:gd name="connsiteX32" fmla="*/ 28718 w 33337"/>
                  <a:gd name="connsiteY32" fmla="*/ 10729 h 33337"/>
                  <a:gd name="connsiteX33" fmla="*/ 29813 w 33337"/>
                  <a:gd name="connsiteY33" fmla="*/ 13444 h 33337"/>
                  <a:gd name="connsiteX34" fmla="*/ 30099 w 33337"/>
                  <a:gd name="connsiteY34" fmla="*/ 15063 h 33337"/>
                  <a:gd name="connsiteX35" fmla="*/ 30194 w 33337"/>
                  <a:gd name="connsiteY35" fmla="*/ 16444 h 33337"/>
                  <a:gd name="connsiteX36" fmla="*/ 29813 w 33337"/>
                  <a:gd name="connsiteY36" fmla="*/ 19825 h 33337"/>
                  <a:gd name="connsiteX37" fmla="*/ 29147 w 33337"/>
                  <a:gd name="connsiteY37" fmla="*/ 21826 h 33337"/>
                  <a:gd name="connsiteX38" fmla="*/ 28432 w 33337"/>
                  <a:gd name="connsiteY38" fmla="*/ 23635 h 33337"/>
                  <a:gd name="connsiteX39" fmla="*/ 28004 w 33337"/>
                  <a:gd name="connsiteY39" fmla="*/ 24350 h 33337"/>
                  <a:gd name="connsiteX40" fmla="*/ 27908 w 33337"/>
                  <a:gd name="connsiteY40" fmla="*/ 24778 h 33337"/>
                  <a:gd name="connsiteX41" fmla="*/ 27718 w 33337"/>
                  <a:gd name="connsiteY41" fmla="*/ 25159 h 33337"/>
                  <a:gd name="connsiteX42" fmla="*/ 27384 w 33337"/>
                  <a:gd name="connsiteY42" fmla="*/ 25302 h 33337"/>
                  <a:gd name="connsiteX43" fmla="*/ 24575 w 33337"/>
                  <a:gd name="connsiteY43" fmla="*/ 27588 h 33337"/>
                  <a:gd name="connsiteX44" fmla="*/ 23717 w 33337"/>
                  <a:gd name="connsiteY44" fmla="*/ 28160 h 33337"/>
                  <a:gd name="connsiteX45" fmla="*/ 23098 w 33337"/>
                  <a:gd name="connsiteY45" fmla="*/ 28446 h 33337"/>
                  <a:gd name="connsiteX46" fmla="*/ 20336 w 33337"/>
                  <a:gd name="connsiteY46" fmla="*/ 29636 h 33337"/>
                  <a:gd name="connsiteX47" fmla="*/ 18812 w 33337"/>
                  <a:gd name="connsiteY47" fmla="*/ 29922 h 33337"/>
                  <a:gd name="connsiteX48" fmla="*/ 17478 w 33337"/>
                  <a:gd name="connsiteY48" fmla="*/ 30065 h 33337"/>
                  <a:gd name="connsiteX49" fmla="*/ 14764 w 33337"/>
                  <a:gd name="connsiteY49" fmla="*/ 29874 h 33337"/>
                  <a:gd name="connsiteX50" fmla="*/ 14002 w 33337"/>
                  <a:gd name="connsiteY50" fmla="*/ 29684 h 33337"/>
                  <a:gd name="connsiteX51" fmla="*/ 11240 w 33337"/>
                  <a:gd name="connsiteY51" fmla="*/ 28636 h 33337"/>
                  <a:gd name="connsiteX52" fmla="*/ 10716 w 33337"/>
                  <a:gd name="connsiteY52" fmla="*/ 28350 h 33337"/>
                  <a:gd name="connsiteX53" fmla="*/ 8239 w 33337"/>
                  <a:gd name="connsiteY53" fmla="*/ 26731 h 3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3337" h="33337">
                    <a:moveTo>
                      <a:pt x="8239" y="26731"/>
                    </a:moveTo>
                    <a:cubicBezTo>
                      <a:pt x="8049" y="26588"/>
                      <a:pt x="7906" y="26398"/>
                      <a:pt x="7715" y="26255"/>
                    </a:cubicBezTo>
                    <a:cubicBezTo>
                      <a:pt x="7096" y="25493"/>
                      <a:pt x="6334" y="24731"/>
                      <a:pt x="5715" y="23873"/>
                    </a:cubicBezTo>
                    <a:cubicBezTo>
                      <a:pt x="5572" y="23683"/>
                      <a:pt x="5477" y="23492"/>
                      <a:pt x="5334" y="23302"/>
                    </a:cubicBezTo>
                    <a:cubicBezTo>
                      <a:pt x="5334" y="23302"/>
                      <a:pt x="5334" y="23302"/>
                      <a:pt x="5382" y="23254"/>
                    </a:cubicBezTo>
                    <a:cubicBezTo>
                      <a:pt x="4905" y="22397"/>
                      <a:pt x="4477" y="21492"/>
                      <a:pt x="4143" y="20540"/>
                    </a:cubicBezTo>
                    <a:cubicBezTo>
                      <a:pt x="4096" y="20492"/>
                      <a:pt x="4143" y="20444"/>
                      <a:pt x="4048" y="20397"/>
                    </a:cubicBezTo>
                    <a:cubicBezTo>
                      <a:pt x="4001" y="20159"/>
                      <a:pt x="4001" y="19921"/>
                      <a:pt x="3905" y="19778"/>
                    </a:cubicBezTo>
                    <a:cubicBezTo>
                      <a:pt x="3762" y="18873"/>
                      <a:pt x="3715" y="18016"/>
                      <a:pt x="3572" y="17111"/>
                    </a:cubicBezTo>
                    <a:cubicBezTo>
                      <a:pt x="3620" y="16634"/>
                      <a:pt x="3667" y="16158"/>
                      <a:pt x="3667" y="15777"/>
                    </a:cubicBezTo>
                    <a:cubicBezTo>
                      <a:pt x="3762" y="15253"/>
                      <a:pt x="3810" y="14777"/>
                      <a:pt x="3905" y="14253"/>
                    </a:cubicBezTo>
                    <a:lnTo>
                      <a:pt x="3953" y="14206"/>
                    </a:lnTo>
                    <a:cubicBezTo>
                      <a:pt x="4286" y="13348"/>
                      <a:pt x="4524" y="12301"/>
                      <a:pt x="4858" y="11443"/>
                    </a:cubicBezTo>
                    <a:lnTo>
                      <a:pt x="5525" y="9967"/>
                    </a:lnTo>
                    <a:cubicBezTo>
                      <a:pt x="5572" y="9919"/>
                      <a:pt x="5572" y="9777"/>
                      <a:pt x="5620" y="9729"/>
                    </a:cubicBezTo>
                    <a:cubicBezTo>
                      <a:pt x="5953" y="9253"/>
                      <a:pt x="6334" y="8729"/>
                      <a:pt x="6668" y="8157"/>
                    </a:cubicBezTo>
                    <a:cubicBezTo>
                      <a:pt x="7668" y="7348"/>
                      <a:pt x="8573" y="6538"/>
                      <a:pt x="9525" y="5824"/>
                    </a:cubicBezTo>
                    <a:cubicBezTo>
                      <a:pt x="9668" y="5728"/>
                      <a:pt x="10049" y="5490"/>
                      <a:pt x="10335" y="5300"/>
                    </a:cubicBezTo>
                    <a:cubicBezTo>
                      <a:pt x="10430" y="5300"/>
                      <a:pt x="10573" y="5252"/>
                      <a:pt x="10620" y="5204"/>
                    </a:cubicBezTo>
                    <a:cubicBezTo>
                      <a:pt x="11573" y="4728"/>
                      <a:pt x="12525" y="4395"/>
                      <a:pt x="13526" y="4014"/>
                    </a:cubicBezTo>
                    <a:cubicBezTo>
                      <a:pt x="13859" y="3966"/>
                      <a:pt x="14240" y="3823"/>
                      <a:pt x="14573" y="3776"/>
                    </a:cubicBezTo>
                    <a:cubicBezTo>
                      <a:pt x="15050" y="3728"/>
                      <a:pt x="15573" y="3633"/>
                      <a:pt x="16002" y="3633"/>
                    </a:cubicBezTo>
                    <a:cubicBezTo>
                      <a:pt x="16097" y="3633"/>
                      <a:pt x="16145" y="3538"/>
                      <a:pt x="16240" y="3585"/>
                    </a:cubicBezTo>
                    <a:cubicBezTo>
                      <a:pt x="17002" y="3633"/>
                      <a:pt x="17764" y="3585"/>
                      <a:pt x="18478" y="3728"/>
                    </a:cubicBezTo>
                    <a:cubicBezTo>
                      <a:pt x="18907" y="3728"/>
                      <a:pt x="19288" y="3823"/>
                      <a:pt x="19717" y="3966"/>
                    </a:cubicBezTo>
                    <a:cubicBezTo>
                      <a:pt x="20574" y="4204"/>
                      <a:pt x="21384" y="4490"/>
                      <a:pt x="22193" y="4871"/>
                    </a:cubicBezTo>
                    <a:cubicBezTo>
                      <a:pt x="22479" y="5014"/>
                      <a:pt x="22812" y="5109"/>
                      <a:pt x="23146" y="5252"/>
                    </a:cubicBezTo>
                    <a:cubicBezTo>
                      <a:pt x="23860" y="5681"/>
                      <a:pt x="24575" y="6205"/>
                      <a:pt x="25289" y="6729"/>
                    </a:cubicBezTo>
                    <a:cubicBezTo>
                      <a:pt x="25575" y="6919"/>
                      <a:pt x="25813" y="7205"/>
                      <a:pt x="26099" y="7443"/>
                    </a:cubicBezTo>
                    <a:cubicBezTo>
                      <a:pt x="26765" y="8157"/>
                      <a:pt x="27384" y="8872"/>
                      <a:pt x="28004" y="9634"/>
                    </a:cubicBezTo>
                    <a:cubicBezTo>
                      <a:pt x="28099" y="9777"/>
                      <a:pt x="28146" y="9824"/>
                      <a:pt x="28242" y="10015"/>
                    </a:cubicBezTo>
                    <a:cubicBezTo>
                      <a:pt x="28385" y="10205"/>
                      <a:pt x="28480" y="10396"/>
                      <a:pt x="28623" y="10586"/>
                    </a:cubicBezTo>
                    <a:cubicBezTo>
                      <a:pt x="28575" y="10634"/>
                      <a:pt x="28623" y="10681"/>
                      <a:pt x="28718" y="10729"/>
                    </a:cubicBezTo>
                    <a:cubicBezTo>
                      <a:pt x="29147" y="11634"/>
                      <a:pt x="29528" y="12539"/>
                      <a:pt x="29813" y="13444"/>
                    </a:cubicBezTo>
                    <a:cubicBezTo>
                      <a:pt x="29909" y="14015"/>
                      <a:pt x="30051" y="14491"/>
                      <a:pt x="30099" y="15063"/>
                    </a:cubicBezTo>
                    <a:cubicBezTo>
                      <a:pt x="30147" y="15539"/>
                      <a:pt x="30194" y="16015"/>
                      <a:pt x="30194" y="16444"/>
                    </a:cubicBezTo>
                    <a:cubicBezTo>
                      <a:pt x="30147" y="17635"/>
                      <a:pt x="29956" y="18682"/>
                      <a:pt x="29813" y="19825"/>
                    </a:cubicBezTo>
                    <a:cubicBezTo>
                      <a:pt x="29623" y="20492"/>
                      <a:pt x="29432" y="21159"/>
                      <a:pt x="29147" y="21826"/>
                    </a:cubicBezTo>
                    <a:cubicBezTo>
                      <a:pt x="28908" y="22445"/>
                      <a:pt x="28670" y="23016"/>
                      <a:pt x="28432" y="23635"/>
                    </a:cubicBezTo>
                    <a:cubicBezTo>
                      <a:pt x="28289" y="23826"/>
                      <a:pt x="28146" y="24159"/>
                      <a:pt x="28004" y="24350"/>
                    </a:cubicBezTo>
                    <a:cubicBezTo>
                      <a:pt x="27908" y="24588"/>
                      <a:pt x="27861" y="24635"/>
                      <a:pt x="27908" y="24778"/>
                    </a:cubicBezTo>
                    <a:cubicBezTo>
                      <a:pt x="27813" y="24921"/>
                      <a:pt x="27765" y="24969"/>
                      <a:pt x="27718" y="25159"/>
                    </a:cubicBezTo>
                    <a:cubicBezTo>
                      <a:pt x="27623" y="25159"/>
                      <a:pt x="27575" y="25255"/>
                      <a:pt x="27384" y="25302"/>
                    </a:cubicBezTo>
                    <a:cubicBezTo>
                      <a:pt x="26527" y="26064"/>
                      <a:pt x="25575" y="26921"/>
                      <a:pt x="24575" y="27588"/>
                    </a:cubicBezTo>
                    <a:cubicBezTo>
                      <a:pt x="24432" y="27683"/>
                      <a:pt x="24003" y="27969"/>
                      <a:pt x="23717" y="28160"/>
                    </a:cubicBezTo>
                    <a:cubicBezTo>
                      <a:pt x="23432" y="28255"/>
                      <a:pt x="23289" y="28350"/>
                      <a:pt x="23098" y="28446"/>
                    </a:cubicBezTo>
                    <a:cubicBezTo>
                      <a:pt x="22241" y="28922"/>
                      <a:pt x="21288" y="29255"/>
                      <a:pt x="20336" y="29636"/>
                    </a:cubicBezTo>
                    <a:cubicBezTo>
                      <a:pt x="19764" y="29731"/>
                      <a:pt x="19288" y="29874"/>
                      <a:pt x="18812" y="29922"/>
                    </a:cubicBezTo>
                    <a:cubicBezTo>
                      <a:pt x="18336" y="29969"/>
                      <a:pt x="17907" y="30065"/>
                      <a:pt x="17478" y="30065"/>
                    </a:cubicBezTo>
                    <a:cubicBezTo>
                      <a:pt x="16621" y="30017"/>
                      <a:pt x="15716" y="29969"/>
                      <a:pt x="14764" y="29874"/>
                    </a:cubicBezTo>
                    <a:cubicBezTo>
                      <a:pt x="14526" y="29779"/>
                      <a:pt x="14240" y="29779"/>
                      <a:pt x="14002" y="29684"/>
                    </a:cubicBezTo>
                    <a:cubicBezTo>
                      <a:pt x="13097" y="29398"/>
                      <a:pt x="12144" y="29017"/>
                      <a:pt x="11240" y="28636"/>
                    </a:cubicBezTo>
                    <a:cubicBezTo>
                      <a:pt x="11097" y="28541"/>
                      <a:pt x="10859" y="28446"/>
                      <a:pt x="10716" y="28350"/>
                    </a:cubicBezTo>
                    <a:cubicBezTo>
                      <a:pt x="9811" y="27874"/>
                      <a:pt x="9049" y="27302"/>
                      <a:pt x="8239" y="2673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7" name="任意多边形: 形状 226"/>
              <p:cNvSpPr/>
              <p:nvPr/>
            </p:nvSpPr>
            <p:spPr>
              <a:xfrm rot="4147380">
                <a:off x="883698" y="7182747"/>
                <a:ext cx="58695" cy="66521"/>
              </a:xfrm>
              <a:custGeom>
                <a:avLst/>
                <a:gdLst>
                  <a:gd name="connsiteX0" fmla="*/ 39492 w 71437"/>
                  <a:gd name="connsiteY0" fmla="*/ 77707 h 80962"/>
                  <a:gd name="connsiteX1" fmla="*/ 69496 w 71437"/>
                  <a:gd name="connsiteY1" fmla="*/ 49323 h 80962"/>
                  <a:gd name="connsiteX2" fmla="*/ 67829 w 71437"/>
                  <a:gd name="connsiteY2" fmla="*/ 22272 h 80962"/>
                  <a:gd name="connsiteX3" fmla="*/ 47922 w 71437"/>
                  <a:gd name="connsiteY3" fmla="*/ 5460 h 80962"/>
                  <a:gd name="connsiteX4" fmla="*/ 11965 w 71437"/>
                  <a:gd name="connsiteY4" fmla="*/ 15080 h 80962"/>
                  <a:gd name="connsiteX5" fmla="*/ 5535 w 71437"/>
                  <a:gd name="connsiteY5" fmla="*/ 50227 h 80962"/>
                  <a:gd name="connsiteX6" fmla="*/ 18061 w 71437"/>
                  <a:gd name="connsiteY6" fmla="*/ 67753 h 80962"/>
                  <a:gd name="connsiteX7" fmla="*/ 39492 w 71437"/>
                  <a:gd name="connsiteY7" fmla="*/ 77707 h 80962"/>
                  <a:gd name="connsiteX8" fmla="*/ 32682 w 71437"/>
                  <a:gd name="connsiteY8" fmla="*/ 55228 h 80962"/>
                  <a:gd name="connsiteX9" fmla="*/ 29253 w 71437"/>
                  <a:gd name="connsiteY9" fmla="*/ 52513 h 80962"/>
                  <a:gd name="connsiteX10" fmla="*/ 28776 w 71437"/>
                  <a:gd name="connsiteY10" fmla="*/ 52180 h 80962"/>
                  <a:gd name="connsiteX11" fmla="*/ 27586 w 71437"/>
                  <a:gd name="connsiteY11" fmla="*/ 50894 h 80962"/>
                  <a:gd name="connsiteX12" fmla="*/ 25347 w 71437"/>
                  <a:gd name="connsiteY12" fmla="*/ 48132 h 80962"/>
                  <a:gd name="connsiteX13" fmla="*/ 24681 w 71437"/>
                  <a:gd name="connsiteY13" fmla="*/ 47132 h 80962"/>
                  <a:gd name="connsiteX14" fmla="*/ 24252 w 71437"/>
                  <a:gd name="connsiteY14" fmla="*/ 46322 h 80962"/>
                  <a:gd name="connsiteX15" fmla="*/ 22966 w 71437"/>
                  <a:gd name="connsiteY15" fmla="*/ 43131 h 80962"/>
                  <a:gd name="connsiteX16" fmla="*/ 22966 w 71437"/>
                  <a:gd name="connsiteY16" fmla="*/ 43036 h 80962"/>
                  <a:gd name="connsiteX17" fmla="*/ 22633 w 71437"/>
                  <a:gd name="connsiteY17" fmla="*/ 41703 h 80962"/>
                  <a:gd name="connsiteX18" fmla="*/ 22252 w 71437"/>
                  <a:gd name="connsiteY18" fmla="*/ 38702 h 80962"/>
                  <a:gd name="connsiteX19" fmla="*/ 22347 w 71437"/>
                  <a:gd name="connsiteY19" fmla="*/ 37369 h 80962"/>
                  <a:gd name="connsiteX20" fmla="*/ 22680 w 71437"/>
                  <a:gd name="connsiteY20" fmla="*/ 34606 h 80962"/>
                  <a:gd name="connsiteX21" fmla="*/ 22680 w 71437"/>
                  <a:gd name="connsiteY21" fmla="*/ 34511 h 80962"/>
                  <a:gd name="connsiteX22" fmla="*/ 22728 w 71437"/>
                  <a:gd name="connsiteY22" fmla="*/ 34321 h 80962"/>
                  <a:gd name="connsiteX23" fmla="*/ 22871 w 71437"/>
                  <a:gd name="connsiteY23" fmla="*/ 33844 h 80962"/>
                  <a:gd name="connsiteX24" fmla="*/ 22966 w 71437"/>
                  <a:gd name="connsiteY24" fmla="*/ 33606 h 80962"/>
                  <a:gd name="connsiteX25" fmla="*/ 23061 w 71437"/>
                  <a:gd name="connsiteY25" fmla="*/ 33178 h 80962"/>
                  <a:gd name="connsiteX26" fmla="*/ 24204 w 71437"/>
                  <a:gd name="connsiteY26" fmla="*/ 30368 h 80962"/>
                  <a:gd name="connsiteX27" fmla="*/ 24347 w 71437"/>
                  <a:gd name="connsiteY27" fmla="*/ 30034 h 80962"/>
                  <a:gd name="connsiteX28" fmla="*/ 24776 w 71437"/>
                  <a:gd name="connsiteY28" fmla="*/ 29463 h 80962"/>
                  <a:gd name="connsiteX29" fmla="*/ 26347 w 71437"/>
                  <a:gd name="connsiteY29" fmla="*/ 27177 h 80962"/>
                  <a:gd name="connsiteX30" fmla="*/ 26967 w 71437"/>
                  <a:gd name="connsiteY30" fmla="*/ 26510 h 80962"/>
                  <a:gd name="connsiteX31" fmla="*/ 27205 w 71437"/>
                  <a:gd name="connsiteY31" fmla="*/ 26320 h 80962"/>
                  <a:gd name="connsiteX32" fmla="*/ 29491 w 71437"/>
                  <a:gd name="connsiteY32" fmla="*/ 24462 h 80962"/>
                  <a:gd name="connsiteX33" fmla="*/ 29967 w 71437"/>
                  <a:gd name="connsiteY33" fmla="*/ 24224 h 80962"/>
                  <a:gd name="connsiteX34" fmla="*/ 30396 w 71437"/>
                  <a:gd name="connsiteY34" fmla="*/ 23938 h 80962"/>
                  <a:gd name="connsiteX35" fmla="*/ 32967 w 71437"/>
                  <a:gd name="connsiteY35" fmla="*/ 22891 h 80962"/>
                  <a:gd name="connsiteX36" fmla="*/ 34158 w 71437"/>
                  <a:gd name="connsiteY36" fmla="*/ 22653 h 80962"/>
                  <a:gd name="connsiteX37" fmla="*/ 35730 w 71437"/>
                  <a:gd name="connsiteY37" fmla="*/ 22414 h 80962"/>
                  <a:gd name="connsiteX38" fmla="*/ 36158 w 71437"/>
                  <a:gd name="connsiteY38" fmla="*/ 22414 h 80962"/>
                  <a:gd name="connsiteX39" fmla="*/ 36682 w 71437"/>
                  <a:gd name="connsiteY39" fmla="*/ 22414 h 80962"/>
                  <a:gd name="connsiteX40" fmla="*/ 38635 w 71437"/>
                  <a:gd name="connsiteY40" fmla="*/ 22653 h 80962"/>
                  <a:gd name="connsiteX41" fmla="*/ 40159 w 71437"/>
                  <a:gd name="connsiteY41" fmla="*/ 22891 h 80962"/>
                  <a:gd name="connsiteX42" fmla="*/ 40445 w 71437"/>
                  <a:gd name="connsiteY42" fmla="*/ 23034 h 80962"/>
                  <a:gd name="connsiteX43" fmla="*/ 44540 w 71437"/>
                  <a:gd name="connsiteY43" fmla="*/ 24605 h 80962"/>
                  <a:gd name="connsiteX44" fmla="*/ 44731 w 71437"/>
                  <a:gd name="connsiteY44" fmla="*/ 24748 h 80962"/>
                  <a:gd name="connsiteX45" fmla="*/ 46731 w 71437"/>
                  <a:gd name="connsiteY45" fmla="*/ 26034 h 80962"/>
                  <a:gd name="connsiteX46" fmla="*/ 48636 w 71437"/>
                  <a:gd name="connsiteY46" fmla="*/ 27415 h 80962"/>
                  <a:gd name="connsiteX47" fmla="*/ 49446 w 71437"/>
                  <a:gd name="connsiteY47" fmla="*/ 28415 h 80962"/>
                  <a:gd name="connsiteX48" fmla="*/ 50255 w 71437"/>
                  <a:gd name="connsiteY48" fmla="*/ 29511 h 80962"/>
                  <a:gd name="connsiteX49" fmla="*/ 50303 w 71437"/>
                  <a:gd name="connsiteY49" fmla="*/ 29558 h 80962"/>
                  <a:gd name="connsiteX50" fmla="*/ 51493 w 71437"/>
                  <a:gd name="connsiteY50" fmla="*/ 32178 h 80962"/>
                  <a:gd name="connsiteX51" fmla="*/ 51922 w 71437"/>
                  <a:gd name="connsiteY51" fmla="*/ 33511 h 80962"/>
                  <a:gd name="connsiteX52" fmla="*/ 51970 w 71437"/>
                  <a:gd name="connsiteY52" fmla="*/ 33559 h 80962"/>
                  <a:gd name="connsiteX53" fmla="*/ 51922 w 71437"/>
                  <a:gd name="connsiteY53" fmla="*/ 33606 h 80962"/>
                  <a:gd name="connsiteX54" fmla="*/ 52446 w 71437"/>
                  <a:gd name="connsiteY54" fmla="*/ 36416 h 80962"/>
                  <a:gd name="connsiteX55" fmla="*/ 52398 w 71437"/>
                  <a:gd name="connsiteY55" fmla="*/ 36464 h 80962"/>
                  <a:gd name="connsiteX56" fmla="*/ 51684 w 71437"/>
                  <a:gd name="connsiteY56" fmla="*/ 39369 h 80962"/>
                  <a:gd name="connsiteX57" fmla="*/ 51351 w 71437"/>
                  <a:gd name="connsiteY57" fmla="*/ 43655 h 80962"/>
                  <a:gd name="connsiteX58" fmla="*/ 50589 w 71437"/>
                  <a:gd name="connsiteY58" fmla="*/ 45513 h 80962"/>
                  <a:gd name="connsiteX59" fmla="*/ 49874 w 71437"/>
                  <a:gd name="connsiteY59" fmla="*/ 49227 h 80962"/>
                  <a:gd name="connsiteX60" fmla="*/ 49589 w 71437"/>
                  <a:gd name="connsiteY60" fmla="*/ 50132 h 80962"/>
                  <a:gd name="connsiteX61" fmla="*/ 48827 w 71437"/>
                  <a:gd name="connsiteY61" fmla="*/ 51894 h 80962"/>
                  <a:gd name="connsiteX62" fmla="*/ 48541 w 71437"/>
                  <a:gd name="connsiteY62" fmla="*/ 52418 h 80962"/>
                  <a:gd name="connsiteX63" fmla="*/ 46636 w 71437"/>
                  <a:gd name="connsiteY63" fmla="*/ 55276 h 80962"/>
                  <a:gd name="connsiteX64" fmla="*/ 45588 w 71437"/>
                  <a:gd name="connsiteY64" fmla="*/ 56419 h 80962"/>
                  <a:gd name="connsiteX65" fmla="*/ 45207 w 71437"/>
                  <a:gd name="connsiteY65" fmla="*/ 56847 h 80962"/>
                  <a:gd name="connsiteX66" fmla="*/ 43874 w 71437"/>
                  <a:gd name="connsiteY66" fmla="*/ 57847 h 80962"/>
                  <a:gd name="connsiteX67" fmla="*/ 43493 w 71437"/>
                  <a:gd name="connsiteY67" fmla="*/ 58086 h 80962"/>
                  <a:gd name="connsiteX68" fmla="*/ 42588 w 71437"/>
                  <a:gd name="connsiteY68" fmla="*/ 58514 h 80962"/>
                  <a:gd name="connsiteX69" fmla="*/ 42302 w 71437"/>
                  <a:gd name="connsiteY69" fmla="*/ 58609 h 80962"/>
                  <a:gd name="connsiteX70" fmla="*/ 42159 w 71437"/>
                  <a:gd name="connsiteY70" fmla="*/ 58705 h 80962"/>
                  <a:gd name="connsiteX71" fmla="*/ 42016 w 71437"/>
                  <a:gd name="connsiteY71" fmla="*/ 58800 h 80962"/>
                  <a:gd name="connsiteX72" fmla="*/ 41302 w 71437"/>
                  <a:gd name="connsiteY72" fmla="*/ 58990 h 80962"/>
                  <a:gd name="connsiteX73" fmla="*/ 41492 w 71437"/>
                  <a:gd name="connsiteY73" fmla="*/ 58848 h 80962"/>
                  <a:gd name="connsiteX74" fmla="*/ 40968 w 71437"/>
                  <a:gd name="connsiteY74" fmla="*/ 58990 h 80962"/>
                  <a:gd name="connsiteX75" fmla="*/ 40730 w 71437"/>
                  <a:gd name="connsiteY75" fmla="*/ 59038 h 80962"/>
                  <a:gd name="connsiteX76" fmla="*/ 39254 w 71437"/>
                  <a:gd name="connsiteY76" fmla="*/ 58990 h 80962"/>
                  <a:gd name="connsiteX77" fmla="*/ 38825 w 71437"/>
                  <a:gd name="connsiteY77" fmla="*/ 58895 h 80962"/>
                  <a:gd name="connsiteX78" fmla="*/ 37111 w 71437"/>
                  <a:gd name="connsiteY78" fmla="*/ 58324 h 80962"/>
                  <a:gd name="connsiteX79" fmla="*/ 36111 w 71437"/>
                  <a:gd name="connsiteY79" fmla="*/ 57895 h 80962"/>
                  <a:gd name="connsiteX80" fmla="*/ 35063 w 71437"/>
                  <a:gd name="connsiteY80" fmla="*/ 57228 h 80962"/>
                  <a:gd name="connsiteX81" fmla="*/ 32682 w 71437"/>
                  <a:gd name="connsiteY81" fmla="*/ 55228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71437" h="80962">
                    <a:moveTo>
                      <a:pt x="39492" y="77707"/>
                    </a:moveTo>
                    <a:cubicBezTo>
                      <a:pt x="55637" y="77993"/>
                      <a:pt x="66257" y="64134"/>
                      <a:pt x="69496" y="49323"/>
                    </a:cubicBezTo>
                    <a:cubicBezTo>
                      <a:pt x="72591" y="40702"/>
                      <a:pt x="72020" y="30415"/>
                      <a:pt x="67829" y="22272"/>
                    </a:cubicBezTo>
                    <a:cubicBezTo>
                      <a:pt x="63685" y="14175"/>
                      <a:pt x="56542" y="8413"/>
                      <a:pt x="47922" y="5460"/>
                    </a:cubicBezTo>
                    <a:cubicBezTo>
                      <a:pt x="34777" y="936"/>
                      <a:pt x="21109" y="4698"/>
                      <a:pt x="11965" y="15080"/>
                    </a:cubicBezTo>
                    <a:cubicBezTo>
                      <a:pt x="3535" y="24605"/>
                      <a:pt x="1582" y="38321"/>
                      <a:pt x="5535" y="50227"/>
                    </a:cubicBezTo>
                    <a:cubicBezTo>
                      <a:pt x="7869" y="57181"/>
                      <a:pt x="12584" y="62991"/>
                      <a:pt x="18061" y="67753"/>
                    </a:cubicBezTo>
                    <a:cubicBezTo>
                      <a:pt x="24014" y="72945"/>
                      <a:pt x="31253" y="77612"/>
                      <a:pt x="39492" y="77707"/>
                    </a:cubicBezTo>
                    <a:close/>
                    <a:moveTo>
                      <a:pt x="32682" y="55228"/>
                    </a:moveTo>
                    <a:cubicBezTo>
                      <a:pt x="31539" y="54276"/>
                      <a:pt x="30348" y="53514"/>
                      <a:pt x="29253" y="52513"/>
                    </a:cubicBezTo>
                    <a:lnTo>
                      <a:pt x="28776" y="52180"/>
                    </a:lnTo>
                    <a:cubicBezTo>
                      <a:pt x="28443" y="51847"/>
                      <a:pt x="27729" y="51132"/>
                      <a:pt x="27586" y="50894"/>
                    </a:cubicBezTo>
                    <a:cubicBezTo>
                      <a:pt x="26824" y="50037"/>
                      <a:pt x="26109" y="49084"/>
                      <a:pt x="25347" y="48132"/>
                    </a:cubicBezTo>
                    <a:cubicBezTo>
                      <a:pt x="25204" y="47799"/>
                      <a:pt x="24966" y="47418"/>
                      <a:pt x="24681" y="47132"/>
                    </a:cubicBezTo>
                    <a:cubicBezTo>
                      <a:pt x="24585" y="46846"/>
                      <a:pt x="24490" y="46560"/>
                      <a:pt x="24252" y="46322"/>
                    </a:cubicBezTo>
                    <a:cubicBezTo>
                      <a:pt x="23823" y="45274"/>
                      <a:pt x="23347" y="44227"/>
                      <a:pt x="22966" y="43131"/>
                    </a:cubicBezTo>
                    <a:cubicBezTo>
                      <a:pt x="22966" y="43131"/>
                      <a:pt x="22966" y="43131"/>
                      <a:pt x="22966" y="43036"/>
                    </a:cubicBezTo>
                    <a:cubicBezTo>
                      <a:pt x="22871" y="42655"/>
                      <a:pt x="22728" y="42131"/>
                      <a:pt x="22633" y="41703"/>
                    </a:cubicBezTo>
                    <a:cubicBezTo>
                      <a:pt x="22490" y="40702"/>
                      <a:pt x="22299" y="39655"/>
                      <a:pt x="22252" y="38702"/>
                    </a:cubicBezTo>
                    <a:cubicBezTo>
                      <a:pt x="22252" y="38274"/>
                      <a:pt x="22299" y="37845"/>
                      <a:pt x="22347" y="37369"/>
                    </a:cubicBezTo>
                    <a:cubicBezTo>
                      <a:pt x="22395" y="36511"/>
                      <a:pt x="22537" y="35464"/>
                      <a:pt x="22680" y="34606"/>
                    </a:cubicBezTo>
                    <a:cubicBezTo>
                      <a:pt x="22680" y="34606"/>
                      <a:pt x="22728" y="34559"/>
                      <a:pt x="22680" y="34511"/>
                    </a:cubicBezTo>
                    <a:cubicBezTo>
                      <a:pt x="22728" y="34464"/>
                      <a:pt x="22728" y="34464"/>
                      <a:pt x="22728" y="34321"/>
                    </a:cubicBezTo>
                    <a:cubicBezTo>
                      <a:pt x="22823" y="34083"/>
                      <a:pt x="22823" y="33892"/>
                      <a:pt x="22871" y="33844"/>
                    </a:cubicBezTo>
                    <a:cubicBezTo>
                      <a:pt x="22918" y="33654"/>
                      <a:pt x="22918" y="33654"/>
                      <a:pt x="22966" y="33606"/>
                    </a:cubicBezTo>
                    <a:cubicBezTo>
                      <a:pt x="23014" y="33416"/>
                      <a:pt x="23014" y="33225"/>
                      <a:pt x="23061" y="33178"/>
                    </a:cubicBezTo>
                    <a:cubicBezTo>
                      <a:pt x="23442" y="32225"/>
                      <a:pt x="23823" y="31320"/>
                      <a:pt x="24204" y="30368"/>
                    </a:cubicBezTo>
                    <a:cubicBezTo>
                      <a:pt x="24252" y="30320"/>
                      <a:pt x="24300" y="30225"/>
                      <a:pt x="24347" y="30034"/>
                    </a:cubicBezTo>
                    <a:lnTo>
                      <a:pt x="24776" y="29463"/>
                    </a:lnTo>
                    <a:cubicBezTo>
                      <a:pt x="25252" y="28701"/>
                      <a:pt x="25776" y="27987"/>
                      <a:pt x="26347" y="27177"/>
                    </a:cubicBezTo>
                    <a:cubicBezTo>
                      <a:pt x="26586" y="26986"/>
                      <a:pt x="26728" y="26748"/>
                      <a:pt x="26967" y="26510"/>
                    </a:cubicBezTo>
                    <a:cubicBezTo>
                      <a:pt x="27062" y="26510"/>
                      <a:pt x="27110" y="26415"/>
                      <a:pt x="27205" y="26320"/>
                    </a:cubicBezTo>
                    <a:cubicBezTo>
                      <a:pt x="27872" y="25701"/>
                      <a:pt x="28633" y="25034"/>
                      <a:pt x="29491" y="24462"/>
                    </a:cubicBezTo>
                    <a:cubicBezTo>
                      <a:pt x="29634" y="24367"/>
                      <a:pt x="29824" y="24319"/>
                      <a:pt x="29967" y="24224"/>
                    </a:cubicBezTo>
                    <a:cubicBezTo>
                      <a:pt x="30110" y="24129"/>
                      <a:pt x="30300" y="24081"/>
                      <a:pt x="30396" y="23938"/>
                    </a:cubicBezTo>
                    <a:cubicBezTo>
                      <a:pt x="31205" y="23510"/>
                      <a:pt x="32110" y="23272"/>
                      <a:pt x="32967" y="22891"/>
                    </a:cubicBezTo>
                    <a:cubicBezTo>
                      <a:pt x="33301" y="22843"/>
                      <a:pt x="33682" y="22700"/>
                      <a:pt x="34158" y="22653"/>
                    </a:cubicBezTo>
                    <a:cubicBezTo>
                      <a:pt x="34682" y="22510"/>
                      <a:pt x="35158" y="22510"/>
                      <a:pt x="35730" y="22414"/>
                    </a:cubicBezTo>
                    <a:cubicBezTo>
                      <a:pt x="35825" y="22414"/>
                      <a:pt x="35968" y="22367"/>
                      <a:pt x="36158" y="22414"/>
                    </a:cubicBezTo>
                    <a:cubicBezTo>
                      <a:pt x="36396" y="22367"/>
                      <a:pt x="36587" y="22414"/>
                      <a:pt x="36682" y="22414"/>
                    </a:cubicBezTo>
                    <a:cubicBezTo>
                      <a:pt x="37349" y="22510"/>
                      <a:pt x="37968" y="22557"/>
                      <a:pt x="38635" y="22653"/>
                    </a:cubicBezTo>
                    <a:cubicBezTo>
                      <a:pt x="39111" y="22700"/>
                      <a:pt x="39730" y="22843"/>
                      <a:pt x="40159" y="22891"/>
                    </a:cubicBezTo>
                    <a:cubicBezTo>
                      <a:pt x="40206" y="22938"/>
                      <a:pt x="40397" y="22986"/>
                      <a:pt x="40445" y="23034"/>
                    </a:cubicBezTo>
                    <a:cubicBezTo>
                      <a:pt x="41826" y="23462"/>
                      <a:pt x="43207" y="24081"/>
                      <a:pt x="44540" y="24605"/>
                    </a:cubicBezTo>
                    <a:cubicBezTo>
                      <a:pt x="44683" y="24700"/>
                      <a:pt x="44683" y="24700"/>
                      <a:pt x="44731" y="24748"/>
                    </a:cubicBezTo>
                    <a:cubicBezTo>
                      <a:pt x="45445" y="25177"/>
                      <a:pt x="46064" y="25510"/>
                      <a:pt x="46731" y="26034"/>
                    </a:cubicBezTo>
                    <a:lnTo>
                      <a:pt x="48636" y="27415"/>
                    </a:lnTo>
                    <a:cubicBezTo>
                      <a:pt x="48922" y="27701"/>
                      <a:pt x="49208" y="28034"/>
                      <a:pt x="49446" y="28415"/>
                    </a:cubicBezTo>
                    <a:cubicBezTo>
                      <a:pt x="49731" y="28701"/>
                      <a:pt x="50017" y="29130"/>
                      <a:pt x="50255" y="29511"/>
                    </a:cubicBezTo>
                    <a:cubicBezTo>
                      <a:pt x="50303" y="29558"/>
                      <a:pt x="50303" y="29558"/>
                      <a:pt x="50303" y="29558"/>
                    </a:cubicBezTo>
                    <a:cubicBezTo>
                      <a:pt x="50684" y="30415"/>
                      <a:pt x="51160" y="31273"/>
                      <a:pt x="51493" y="32178"/>
                    </a:cubicBezTo>
                    <a:cubicBezTo>
                      <a:pt x="51684" y="32606"/>
                      <a:pt x="51732" y="33082"/>
                      <a:pt x="51922" y="33511"/>
                    </a:cubicBezTo>
                    <a:cubicBezTo>
                      <a:pt x="51922" y="33511"/>
                      <a:pt x="51922" y="33511"/>
                      <a:pt x="51970" y="33559"/>
                    </a:cubicBezTo>
                    <a:cubicBezTo>
                      <a:pt x="51970" y="33559"/>
                      <a:pt x="51970" y="33559"/>
                      <a:pt x="51922" y="33606"/>
                    </a:cubicBezTo>
                    <a:cubicBezTo>
                      <a:pt x="52113" y="34559"/>
                      <a:pt x="52398" y="35464"/>
                      <a:pt x="52446" y="36416"/>
                    </a:cubicBezTo>
                    <a:lnTo>
                      <a:pt x="52398" y="36464"/>
                    </a:lnTo>
                    <a:cubicBezTo>
                      <a:pt x="52017" y="37416"/>
                      <a:pt x="51732" y="38321"/>
                      <a:pt x="51684" y="39369"/>
                    </a:cubicBezTo>
                    <a:cubicBezTo>
                      <a:pt x="51636" y="40845"/>
                      <a:pt x="51589" y="42226"/>
                      <a:pt x="51351" y="43655"/>
                    </a:cubicBezTo>
                    <a:cubicBezTo>
                      <a:pt x="51112" y="44274"/>
                      <a:pt x="50922" y="44941"/>
                      <a:pt x="50589" y="45513"/>
                    </a:cubicBezTo>
                    <a:cubicBezTo>
                      <a:pt x="50065" y="46656"/>
                      <a:pt x="49827" y="47894"/>
                      <a:pt x="49874" y="49227"/>
                    </a:cubicBezTo>
                    <a:cubicBezTo>
                      <a:pt x="49779" y="49465"/>
                      <a:pt x="49731" y="49846"/>
                      <a:pt x="49589" y="50132"/>
                    </a:cubicBezTo>
                    <a:cubicBezTo>
                      <a:pt x="49350" y="50751"/>
                      <a:pt x="49065" y="51275"/>
                      <a:pt x="48827" y="51894"/>
                    </a:cubicBezTo>
                    <a:cubicBezTo>
                      <a:pt x="48731" y="52037"/>
                      <a:pt x="48684" y="52228"/>
                      <a:pt x="48541" y="52418"/>
                    </a:cubicBezTo>
                    <a:cubicBezTo>
                      <a:pt x="47922" y="53371"/>
                      <a:pt x="47302" y="54323"/>
                      <a:pt x="46636" y="55276"/>
                    </a:cubicBezTo>
                    <a:cubicBezTo>
                      <a:pt x="46398" y="55609"/>
                      <a:pt x="45874" y="56038"/>
                      <a:pt x="45588" y="56419"/>
                    </a:cubicBezTo>
                    <a:cubicBezTo>
                      <a:pt x="45493" y="56562"/>
                      <a:pt x="45302" y="56704"/>
                      <a:pt x="45207" y="56847"/>
                    </a:cubicBezTo>
                    <a:cubicBezTo>
                      <a:pt x="44778" y="57133"/>
                      <a:pt x="44302" y="57514"/>
                      <a:pt x="43874" y="57847"/>
                    </a:cubicBezTo>
                    <a:cubicBezTo>
                      <a:pt x="43826" y="57895"/>
                      <a:pt x="43683" y="57990"/>
                      <a:pt x="43493" y="58086"/>
                    </a:cubicBezTo>
                    <a:cubicBezTo>
                      <a:pt x="43159" y="58228"/>
                      <a:pt x="42873" y="58371"/>
                      <a:pt x="42588" y="58514"/>
                    </a:cubicBezTo>
                    <a:cubicBezTo>
                      <a:pt x="42540" y="58562"/>
                      <a:pt x="42445" y="58609"/>
                      <a:pt x="42302" y="58609"/>
                    </a:cubicBezTo>
                    <a:cubicBezTo>
                      <a:pt x="42254" y="58562"/>
                      <a:pt x="42207" y="58609"/>
                      <a:pt x="42159" y="58705"/>
                    </a:cubicBezTo>
                    <a:cubicBezTo>
                      <a:pt x="42159" y="58705"/>
                      <a:pt x="42064" y="58705"/>
                      <a:pt x="42016" y="58800"/>
                    </a:cubicBezTo>
                    <a:cubicBezTo>
                      <a:pt x="41730" y="58895"/>
                      <a:pt x="41540" y="59038"/>
                      <a:pt x="41302" y="58990"/>
                    </a:cubicBezTo>
                    <a:cubicBezTo>
                      <a:pt x="41302" y="58990"/>
                      <a:pt x="41349" y="58943"/>
                      <a:pt x="41492" y="58848"/>
                    </a:cubicBezTo>
                    <a:cubicBezTo>
                      <a:pt x="41206" y="58943"/>
                      <a:pt x="40968" y="58990"/>
                      <a:pt x="40968" y="58990"/>
                    </a:cubicBezTo>
                    <a:cubicBezTo>
                      <a:pt x="40873" y="58990"/>
                      <a:pt x="40873" y="58990"/>
                      <a:pt x="40730" y="59038"/>
                    </a:cubicBezTo>
                    <a:cubicBezTo>
                      <a:pt x="40254" y="58990"/>
                      <a:pt x="39540" y="58990"/>
                      <a:pt x="39254" y="58990"/>
                    </a:cubicBezTo>
                    <a:cubicBezTo>
                      <a:pt x="39159" y="58990"/>
                      <a:pt x="38968" y="58990"/>
                      <a:pt x="38825" y="58895"/>
                    </a:cubicBezTo>
                    <a:cubicBezTo>
                      <a:pt x="38206" y="58752"/>
                      <a:pt x="37682" y="58562"/>
                      <a:pt x="37111" y="58324"/>
                    </a:cubicBezTo>
                    <a:cubicBezTo>
                      <a:pt x="36682" y="58086"/>
                      <a:pt x="34872" y="56990"/>
                      <a:pt x="36111" y="57895"/>
                    </a:cubicBezTo>
                    <a:cubicBezTo>
                      <a:pt x="35682" y="57657"/>
                      <a:pt x="35206" y="57324"/>
                      <a:pt x="35063" y="57228"/>
                    </a:cubicBezTo>
                    <a:cubicBezTo>
                      <a:pt x="34301" y="56514"/>
                      <a:pt x="33491" y="55800"/>
                      <a:pt x="32682" y="5522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8" name="任意多边形: 形状 227"/>
              <p:cNvSpPr/>
              <p:nvPr/>
            </p:nvSpPr>
            <p:spPr>
              <a:xfrm rot="4147380">
                <a:off x="899380" y="7198061"/>
                <a:ext cx="27391" cy="35217"/>
              </a:xfrm>
              <a:custGeom>
                <a:avLst/>
                <a:gdLst>
                  <a:gd name="connsiteX0" fmla="*/ 16431 w 33337"/>
                  <a:gd name="connsiteY0" fmla="*/ 38169 h 42862"/>
                  <a:gd name="connsiteX1" fmla="*/ 14002 w 33337"/>
                  <a:gd name="connsiteY1" fmla="*/ 36407 h 42862"/>
                  <a:gd name="connsiteX2" fmla="*/ 10573 w 33337"/>
                  <a:gd name="connsiteY2" fmla="*/ 33692 h 42862"/>
                  <a:gd name="connsiteX3" fmla="*/ 10096 w 33337"/>
                  <a:gd name="connsiteY3" fmla="*/ 33359 h 42862"/>
                  <a:gd name="connsiteX4" fmla="*/ 8906 w 33337"/>
                  <a:gd name="connsiteY4" fmla="*/ 32073 h 42862"/>
                  <a:gd name="connsiteX5" fmla="*/ 6668 w 33337"/>
                  <a:gd name="connsiteY5" fmla="*/ 29311 h 42862"/>
                  <a:gd name="connsiteX6" fmla="*/ 6001 w 33337"/>
                  <a:gd name="connsiteY6" fmla="*/ 28310 h 42862"/>
                  <a:gd name="connsiteX7" fmla="*/ 5572 w 33337"/>
                  <a:gd name="connsiteY7" fmla="*/ 27501 h 42862"/>
                  <a:gd name="connsiteX8" fmla="*/ 4286 w 33337"/>
                  <a:gd name="connsiteY8" fmla="*/ 24310 h 42862"/>
                  <a:gd name="connsiteX9" fmla="*/ 4286 w 33337"/>
                  <a:gd name="connsiteY9" fmla="*/ 24215 h 42862"/>
                  <a:gd name="connsiteX10" fmla="*/ 3953 w 33337"/>
                  <a:gd name="connsiteY10" fmla="*/ 22881 h 42862"/>
                  <a:gd name="connsiteX11" fmla="*/ 3572 w 33337"/>
                  <a:gd name="connsiteY11" fmla="*/ 19881 h 42862"/>
                  <a:gd name="connsiteX12" fmla="*/ 3667 w 33337"/>
                  <a:gd name="connsiteY12" fmla="*/ 18547 h 42862"/>
                  <a:gd name="connsiteX13" fmla="*/ 4000 w 33337"/>
                  <a:gd name="connsiteY13" fmla="*/ 15785 h 42862"/>
                  <a:gd name="connsiteX14" fmla="*/ 4000 w 33337"/>
                  <a:gd name="connsiteY14" fmla="*/ 15690 h 42862"/>
                  <a:gd name="connsiteX15" fmla="*/ 4096 w 33337"/>
                  <a:gd name="connsiteY15" fmla="*/ 15547 h 42862"/>
                  <a:gd name="connsiteX16" fmla="*/ 4191 w 33337"/>
                  <a:gd name="connsiteY16" fmla="*/ 15309 h 42862"/>
                  <a:gd name="connsiteX17" fmla="*/ 4191 w 33337"/>
                  <a:gd name="connsiteY17" fmla="*/ 15023 h 42862"/>
                  <a:gd name="connsiteX18" fmla="*/ 4286 w 33337"/>
                  <a:gd name="connsiteY18" fmla="*/ 14785 h 42862"/>
                  <a:gd name="connsiteX19" fmla="*/ 4381 w 33337"/>
                  <a:gd name="connsiteY19" fmla="*/ 14356 h 42862"/>
                  <a:gd name="connsiteX20" fmla="*/ 5525 w 33337"/>
                  <a:gd name="connsiteY20" fmla="*/ 11546 h 42862"/>
                  <a:gd name="connsiteX21" fmla="*/ 5667 w 33337"/>
                  <a:gd name="connsiteY21" fmla="*/ 11213 h 42862"/>
                  <a:gd name="connsiteX22" fmla="*/ 6096 w 33337"/>
                  <a:gd name="connsiteY22" fmla="*/ 10642 h 42862"/>
                  <a:gd name="connsiteX23" fmla="*/ 7668 w 33337"/>
                  <a:gd name="connsiteY23" fmla="*/ 8356 h 42862"/>
                  <a:gd name="connsiteX24" fmla="*/ 8287 w 33337"/>
                  <a:gd name="connsiteY24" fmla="*/ 7689 h 42862"/>
                  <a:gd name="connsiteX25" fmla="*/ 8525 w 33337"/>
                  <a:gd name="connsiteY25" fmla="*/ 7498 h 42862"/>
                  <a:gd name="connsiteX26" fmla="*/ 10811 w 33337"/>
                  <a:gd name="connsiteY26" fmla="*/ 5641 h 42862"/>
                  <a:gd name="connsiteX27" fmla="*/ 11287 w 33337"/>
                  <a:gd name="connsiteY27" fmla="*/ 5403 h 42862"/>
                  <a:gd name="connsiteX28" fmla="*/ 11716 w 33337"/>
                  <a:gd name="connsiteY28" fmla="*/ 5117 h 42862"/>
                  <a:gd name="connsiteX29" fmla="*/ 14288 w 33337"/>
                  <a:gd name="connsiteY29" fmla="*/ 4069 h 42862"/>
                  <a:gd name="connsiteX30" fmla="*/ 15478 w 33337"/>
                  <a:gd name="connsiteY30" fmla="*/ 3831 h 42862"/>
                  <a:gd name="connsiteX31" fmla="*/ 17050 w 33337"/>
                  <a:gd name="connsiteY31" fmla="*/ 3593 h 42862"/>
                  <a:gd name="connsiteX32" fmla="*/ 17478 w 33337"/>
                  <a:gd name="connsiteY32" fmla="*/ 3593 h 42862"/>
                  <a:gd name="connsiteX33" fmla="*/ 18002 w 33337"/>
                  <a:gd name="connsiteY33" fmla="*/ 3593 h 42862"/>
                  <a:gd name="connsiteX34" fmla="*/ 19955 w 33337"/>
                  <a:gd name="connsiteY34" fmla="*/ 3831 h 42862"/>
                  <a:gd name="connsiteX35" fmla="*/ 21479 w 33337"/>
                  <a:gd name="connsiteY35" fmla="*/ 4069 h 42862"/>
                  <a:gd name="connsiteX36" fmla="*/ 21765 w 33337"/>
                  <a:gd name="connsiteY36" fmla="*/ 4212 h 42862"/>
                  <a:gd name="connsiteX37" fmla="*/ 25860 w 33337"/>
                  <a:gd name="connsiteY37" fmla="*/ 5784 h 42862"/>
                  <a:gd name="connsiteX38" fmla="*/ 26051 w 33337"/>
                  <a:gd name="connsiteY38" fmla="*/ 5927 h 42862"/>
                  <a:gd name="connsiteX39" fmla="*/ 28051 w 33337"/>
                  <a:gd name="connsiteY39" fmla="*/ 7213 h 42862"/>
                  <a:gd name="connsiteX40" fmla="*/ 29956 w 33337"/>
                  <a:gd name="connsiteY40" fmla="*/ 8594 h 42862"/>
                  <a:gd name="connsiteX41" fmla="*/ 30766 w 33337"/>
                  <a:gd name="connsiteY41" fmla="*/ 9594 h 42862"/>
                  <a:gd name="connsiteX42" fmla="*/ 31575 w 33337"/>
                  <a:gd name="connsiteY42" fmla="*/ 10689 h 42862"/>
                  <a:gd name="connsiteX43" fmla="*/ 31623 w 33337"/>
                  <a:gd name="connsiteY43" fmla="*/ 10737 h 42862"/>
                  <a:gd name="connsiteX44" fmla="*/ 32814 w 33337"/>
                  <a:gd name="connsiteY44" fmla="*/ 13356 h 42862"/>
                  <a:gd name="connsiteX45" fmla="*/ 33242 w 33337"/>
                  <a:gd name="connsiteY45" fmla="*/ 14690 h 42862"/>
                  <a:gd name="connsiteX46" fmla="*/ 33290 w 33337"/>
                  <a:gd name="connsiteY46" fmla="*/ 14737 h 42862"/>
                  <a:gd name="connsiteX47" fmla="*/ 33242 w 33337"/>
                  <a:gd name="connsiteY47" fmla="*/ 14785 h 42862"/>
                  <a:gd name="connsiteX48" fmla="*/ 33766 w 33337"/>
                  <a:gd name="connsiteY48" fmla="*/ 17595 h 42862"/>
                  <a:gd name="connsiteX49" fmla="*/ 33719 w 33337"/>
                  <a:gd name="connsiteY49" fmla="*/ 17642 h 42862"/>
                  <a:gd name="connsiteX50" fmla="*/ 33004 w 33337"/>
                  <a:gd name="connsiteY50" fmla="*/ 20548 h 42862"/>
                  <a:gd name="connsiteX51" fmla="*/ 32671 w 33337"/>
                  <a:gd name="connsiteY51" fmla="*/ 24834 h 42862"/>
                  <a:gd name="connsiteX52" fmla="*/ 31909 w 33337"/>
                  <a:gd name="connsiteY52" fmla="*/ 26691 h 42862"/>
                  <a:gd name="connsiteX53" fmla="*/ 31194 w 33337"/>
                  <a:gd name="connsiteY53" fmla="*/ 30406 h 42862"/>
                  <a:gd name="connsiteX54" fmla="*/ 30909 w 33337"/>
                  <a:gd name="connsiteY54" fmla="*/ 31311 h 42862"/>
                  <a:gd name="connsiteX55" fmla="*/ 30147 w 33337"/>
                  <a:gd name="connsiteY55" fmla="*/ 33073 h 42862"/>
                  <a:gd name="connsiteX56" fmla="*/ 29861 w 33337"/>
                  <a:gd name="connsiteY56" fmla="*/ 33597 h 42862"/>
                  <a:gd name="connsiteX57" fmla="*/ 27956 w 33337"/>
                  <a:gd name="connsiteY57" fmla="*/ 36454 h 42862"/>
                  <a:gd name="connsiteX58" fmla="*/ 26908 w 33337"/>
                  <a:gd name="connsiteY58" fmla="*/ 37597 h 42862"/>
                  <a:gd name="connsiteX59" fmla="*/ 26527 w 33337"/>
                  <a:gd name="connsiteY59" fmla="*/ 38026 h 42862"/>
                  <a:gd name="connsiteX60" fmla="*/ 25194 w 33337"/>
                  <a:gd name="connsiteY60" fmla="*/ 39026 h 42862"/>
                  <a:gd name="connsiteX61" fmla="*/ 24813 w 33337"/>
                  <a:gd name="connsiteY61" fmla="*/ 39264 h 42862"/>
                  <a:gd name="connsiteX62" fmla="*/ 23908 w 33337"/>
                  <a:gd name="connsiteY62" fmla="*/ 39693 h 42862"/>
                  <a:gd name="connsiteX63" fmla="*/ 23622 w 33337"/>
                  <a:gd name="connsiteY63" fmla="*/ 39788 h 42862"/>
                  <a:gd name="connsiteX64" fmla="*/ 23479 w 33337"/>
                  <a:gd name="connsiteY64" fmla="*/ 39883 h 42862"/>
                  <a:gd name="connsiteX65" fmla="*/ 22812 w 33337"/>
                  <a:gd name="connsiteY65" fmla="*/ 39979 h 42862"/>
                  <a:gd name="connsiteX66" fmla="*/ 22289 w 33337"/>
                  <a:gd name="connsiteY66" fmla="*/ 40121 h 42862"/>
                  <a:gd name="connsiteX67" fmla="*/ 22050 w 33337"/>
                  <a:gd name="connsiteY67" fmla="*/ 40169 h 42862"/>
                  <a:gd name="connsiteX68" fmla="*/ 20574 w 33337"/>
                  <a:gd name="connsiteY68" fmla="*/ 40121 h 42862"/>
                  <a:gd name="connsiteX69" fmla="*/ 20145 w 33337"/>
                  <a:gd name="connsiteY69" fmla="*/ 40026 h 42862"/>
                  <a:gd name="connsiteX70" fmla="*/ 18431 w 33337"/>
                  <a:gd name="connsiteY70" fmla="*/ 39455 h 42862"/>
                  <a:gd name="connsiteX71" fmla="*/ 17431 w 33337"/>
                  <a:gd name="connsiteY71" fmla="*/ 39026 h 42862"/>
                  <a:gd name="connsiteX72" fmla="*/ 16431 w 33337"/>
                  <a:gd name="connsiteY72" fmla="*/ 38169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33337" h="42862">
                    <a:moveTo>
                      <a:pt x="16431" y="38169"/>
                    </a:moveTo>
                    <a:cubicBezTo>
                      <a:pt x="15573" y="37645"/>
                      <a:pt x="14811" y="36978"/>
                      <a:pt x="14002" y="36407"/>
                    </a:cubicBezTo>
                    <a:cubicBezTo>
                      <a:pt x="12859" y="35454"/>
                      <a:pt x="11668" y="34692"/>
                      <a:pt x="10573" y="33692"/>
                    </a:cubicBezTo>
                    <a:lnTo>
                      <a:pt x="10096" y="33359"/>
                    </a:lnTo>
                    <a:cubicBezTo>
                      <a:pt x="9763" y="33025"/>
                      <a:pt x="9049" y="32311"/>
                      <a:pt x="8906" y="32073"/>
                    </a:cubicBezTo>
                    <a:cubicBezTo>
                      <a:pt x="8144" y="31216"/>
                      <a:pt x="7429" y="30263"/>
                      <a:pt x="6668" y="29311"/>
                    </a:cubicBezTo>
                    <a:cubicBezTo>
                      <a:pt x="6525" y="28977"/>
                      <a:pt x="6287" y="28596"/>
                      <a:pt x="6001" y="28310"/>
                    </a:cubicBezTo>
                    <a:cubicBezTo>
                      <a:pt x="5906" y="28025"/>
                      <a:pt x="5810" y="27739"/>
                      <a:pt x="5572" y="27501"/>
                    </a:cubicBezTo>
                    <a:cubicBezTo>
                      <a:pt x="5144" y="26453"/>
                      <a:pt x="4667" y="25405"/>
                      <a:pt x="4286" y="24310"/>
                    </a:cubicBezTo>
                    <a:cubicBezTo>
                      <a:pt x="4286" y="24310"/>
                      <a:pt x="4286" y="24310"/>
                      <a:pt x="4286" y="24215"/>
                    </a:cubicBezTo>
                    <a:cubicBezTo>
                      <a:pt x="4191" y="23834"/>
                      <a:pt x="4048" y="23310"/>
                      <a:pt x="3953" y="22881"/>
                    </a:cubicBezTo>
                    <a:cubicBezTo>
                      <a:pt x="3810" y="21881"/>
                      <a:pt x="3619" y="20833"/>
                      <a:pt x="3572" y="19881"/>
                    </a:cubicBezTo>
                    <a:cubicBezTo>
                      <a:pt x="3572" y="19452"/>
                      <a:pt x="3619" y="19024"/>
                      <a:pt x="3667" y="18547"/>
                    </a:cubicBezTo>
                    <a:cubicBezTo>
                      <a:pt x="3715" y="17690"/>
                      <a:pt x="3858" y="16642"/>
                      <a:pt x="4000" y="15785"/>
                    </a:cubicBezTo>
                    <a:cubicBezTo>
                      <a:pt x="4000" y="15785"/>
                      <a:pt x="4048" y="15737"/>
                      <a:pt x="4000" y="15690"/>
                    </a:cubicBezTo>
                    <a:cubicBezTo>
                      <a:pt x="4048" y="15642"/>
                      <a:pt x="4048" y="15642"/>
                      <a:pt x="4096" y="15547"/>
                    </a:cubicBezTo>
                    <a:cubicBezTo>
                      <a:pt x="4143" y="15499"/>
                      <a:pt x="4191" y="15404"/>
                      <a:pt x="4191" y="15309"/>
                    </a:cubicBezTo>
                    <a:cubicBezTo>
                      <a:pt x="4239" y="15261"/>
                      <a:pt x="4239" y="15118"/>
                      <a:pt x="4191" y="15023"/>
                    </a:cubicBezTo>
                    <a:cubicBezTo>
                      <a:pt x="4239" y="14833"/>
                      <a:pt x="4239" y="14833"/>
                      <a:pt x="4286" y="14785"/>
                    </a:cubicBezTo>
                    <a:cubicBezTo>
                      <a:pt x="4334" y="14594"/>
                      <a:pt x="4334" y="14404"/>
                      <a:pt x="4381" y="14356"/>
                    </a:cubicBezTo>
                    <a:cubicBezTo>
                      <a:pt x="4763" y="13404"/>
                      <a:pt x="5144" y="12499"/>
                      <a:pt x="5525" y="11546"/>
                    </a:cubicBezTo>
                    <a:cubicBezTo>
                      <a:pt x="5572" y="11499"/>
                      <a:pt x="5620" y="11404"/>
                      <a:pt x="5667" y="11213"/>
                    </a:cubicBezTo>
                    <a:lnTo>
                      <a:pt x="6096" y="10642"/>
                    </a:lnTo>
                    <a:cubicBezTo>
                      <a:pt x="6572" y="9880"/>
                      <a:pt x="7096" y="9165"/>
                      <a:pt x="7668" y="8356"/>
                    </a:cubicBezTo>
                    <a:cubicBezTo>
                      <a:pt x="7906" y="8165"/>
                      <a:pt x="8049" y="7927"/>
                      <a:pt x="8287" y="7689"/>
                    </a:cubicBezTo>
                    <a:cubicBezTo>
                      <a:pt x="8382" y="7689"/>
                      <a:pt x="8430" y="7594"/>
                      <a:pt x="8525" y="7498"/>
                    </a:cubicBezTo>
                    <a:cubicBezTo>
                      <a:pt x="9192" y="6879"/>
                      <a:pt x="9954" y="6212"/>
                      <a:pt x="10811" y="5641"/>
                    </a:cubicBezTo>
                    <a:cubicBezTo>
                      <a:pt x="10954" y="5546"/>
                      <a:pt x="11144" y="5498"/>
                      <a:pt x="11287" y="5403"/>
                    </a:cubicBezTo>
                    <a:cubicBezTo>
                      <a:pt x="11430" y="5308"/>
                      <a:pt x="11621" y="5260"/>
                      <a:pt x="11716" y="5117"/>
                    </a:cubicBezTo>
                    <a:cubicBezTo>
                      <a:pt x="12525" y="4688"/>
                      <a:pt x="13430" y="4450"/>
                      <a:pt x="14288" y="4069"/>
                    </a:cubicBezTo>
                    <a:cubicBezTo>
                      <a:pt x="14621" y="4022"/>
                      <a:pt x="15002" y="3879"/>
                      <a:pt x="15478" y="3831"/>
                    </a:cubicBezTo>
                    <a:cubicBezTo>
                      <a:pt x="16002" y="3688"/>
                      <a:pt x="16478" y="3688"/>
                      <a:pt x="17050" y="3593"/>
                    </a:cubicBezTo>
                    <a:cubicBezTo>
                      <a:pt x="17145" y="3593"/>
                      <a:pt x="17288" y="3545"/>
                      <a:pt x="17478" y="3593"/>
                    </a:cubicBezTo>
                    <a:cubicBezTo>
                      <a:pt x="17717" y="3545"/>
                      <a:pt x="17907" y="3593"/>
                      <a:pt x="18002" y="3593"/>
                    </a:cubicBezTo>
                    <a:cubicBezTo>
                      <a:pt x="18669" y="3688"/>
                      <a:pt x="19288" y="3736"/>
                      <a:pt x="19955" y="3831"/>
                    </a:cubicBezTo>
                    <a:cubicBezTo>
                      <a:pt x="20431" y="3879"/>
                      <a:pt x="21050" y="4022"/>
                      <a:pt x="21479" y="4069"/>
                    </a:cubicBezTo>
                    <a:cubicBezTo>
                      <a:pt x="21527" y="4117"/>
                      <a:pt x="21717" y="4165"/>
                      <a:pt x="21765" y="4212"/>
                    </a:cubicBezTo>
                    <a:cubicBezTo>
                      <a:pt x="23146" y="4641"/>
                      <a:pt x="24527" y="5260"/>
                      <a:pt x="25860" y="5784"/>
                    </a:cubicBezTo>
                    <a:cubicBezTo>
                      <a:pt x="26003" y="5879"/>
                      <a:pt x="26003" y="5879"/>
                      <a:pt x="26051" y="5927"/>
                    </a:cubicBezTo>
                    <a:cubicBezTo>
                      <a:pt x="26765" y="6355"/>
                      <a:pt x="27384" y="6689"/>
                      <a:pt x="28051" y="7213"/>
                    </a:cubicBezTo>
                    <a:lnTo>
                      <a:pt x="29956" y="8594"/>
                    </a:lnTo>
                    <a:cubicBezTo>
                      <a:pt x="30242" y="8879"/>
                      <a:pt x="30528" y="9213"/>
                      <a:pt x="30766" y="9594"/>
                    </a:cubicBezTo>
                    <a:cubicBezTo>
                      <a:pt x="31052" y="9880"/>
                      <a:pt x="31337" y="10308"/>
                      <a:pt x="31575" y="10689"/>
                    </a:cubicBezTo>
                    <a:cubicBezTo>
                      <a:pt x="31623" y="10737"/>
                      <a:pt x="31623" y="10737"/>
                      <a:pt x="31623" y="10737"/>
                    </a:cubicBezTo>
                    <a:cubicBezTo>
                      <a:pt x="32004" y="11594"/>
                      <a:pt x="32480" y="12451"/>
                      <a:pt x="32814" y="13356"/>
                    </a:cubicBezTo>
                    <a:cubicBezTo>
                      <a:pt x="33004" y="13785"/>
                      <a:pt x="33052" y="14261"/>
                      <a:pt x="33242" y="14690"/>
                    </a:cubicBezTo>
                    <a:cubicBezTo>
                      <a:pt x="33242" y="14690"/>
                      <a:pt x="33242" y="14690"/>
                      <a:pt x="33290" y="14737"/>
                    </a:cubicBezTo>
                    <a:cubicBezTo>
                      <a:pt x="33290" y="14737"/>
                      <a:pt x="33290" y="14737"/>
                      <a:pt x="33242" y="14785"/>
                    </a:cubicBezTo>
                    <a:cubicBezTo>
                      <a:pt x="33433" y="15737"/>
                      <a:pt x="33719" y="16642"/>
                      <a:pt x="33766" y="17595"/>
                    </a:cubicBezTo>
                    <a:lnTo>
                      <a:pt x="33719" y="17642"/>
                    </a:lnTo>
                    <a:cubicBezTo>
                      <a:pt x="33338" y="18595"/>
                      <a:pt x="33052" y="19500"/>
                      <a:pt x="33004" y="20548"/>
                    </a:cubicBezTo>
                    <a:cubicBezTo>
                      <a:pt x="32957" y="22024"/>
                      <a:pt x="32909" y="23405"/>
                      <a:pt x="32671" y="24834"/>
                    </a:cubicBezTo>
                    <a:cubicBezTo>
                      <a:pt x="32433" y="25453"/>
                      <a:pt x="32242" y="26120"/>
                      <a:pt x="31909" y="26691"/>
                    </a:cubicBezTo>
                    <a:cubicBezTo>
                      <a:pt x="31385" y="27834"/>
                      <a:pt x="31147" y="29072"/>
                      <a:pt x="31194" y="30406"/>
                    </a:cubicBezTo>
                    <a:cubicBezTo>
                      <a:pt x="31099" y="30644"/>
                      <a:pt x="31052" y="31025"/>
                      <a:pt x="30909" y="31311"/>
                    </a:cubicBezTo>
                    <a:cubicBezTo>
                      <a:pt x="30671" y="31930"/>
                      <a:pt x="30385" y="32454"/>
                      <a:pt x="30147" y="33073"/>
                    </a:cubicBezTo>
                    <a:cubicBezTo>
                      <a:pt x="30051" y="33216"/>
                      <a:pt x="30004" y="33406"/>
                      <a:pt x="29861" y="33597"/>
                    </a:cubicBezTo>
                    <a:cubicBezTo>
                      <a:pt x="29242" y="34549"/>
                      <a:pt x="28623" y="35502"/>
                      <a:pt x="27956" y="36454"/>
                    </a:cubicBezTo>
                    <a:cubicBezTo>
                      <a:pt x="27718" y="36788"/>
                      <a:pt x="27194" y="37216"/>
                      <a:pt x="26908" y="37597"/>
                    </a:cubicBezTo>
                    <a:cubicBezTo>
                      <a:pt x="26813" y="37740"/>
                      <a:pt x="26622" y="37883"/>
                      <a:pt x="26527" y="38026"/>
                    </a:cubicBezTo>
                    <a:cubicBezTo>
                      <a:pt x="26098" y="38312"/>
                      <a:pt x="25622" y="38693"/>
                      <a:pt x="25194" y="39026"/>
                    </a:cubicBezTo>
                    <a:cubicBezTo>
                      <a:pt x="25146" y="39074"/>
                      <a:pt x="25003" y="39169"/>
                      <a:pt x="24813" y="39264"/>
                    </a:cubicBezTo>
                    <a:cubicBezTo>
                      <a:pt x="24479" y="39407"/>
                      <a:pt x="24194" y="39550"/>
                      <a:pt x="23908" y="39693"/>
                    </a:cubicBezTo>
                    <a:cubicBezTo>
                      <a:pt x="23860" y="39740"/>
                      <a:pt x="23765" y="39788"/>
                      <a:pt x="23622" y="39788"/>
                    </a:cubicBezTo>
                    <a:cubicBezTo>
                      <a:pt x="23574" y="39740"/>
                      <a:pt x="23527" y="39788"/>
                      <a:pt x="23479" y="39883"/>
                    </a:cubicBezTo>
                    <a:cubicBezTo>
                      <a:pt x="23193" y="39883"/>
                      <a:pt x="22955" y="39883"/>
                      <a:pt x="22812" y="39979"/>
                    </a:cubicBezTo>
                    <a:cubicBezTo>
                      <a:pt x="22527" y="40074"/>
                      <a:pt x="22289" y="40121"/>
                      <a:pt x="22289" y="40121"/>
                    </a:cubicBezTo>
                    <a:cubicBezTo>
                      <a:pt x="22193" y="40121"/>
                      <a:pt x="22193" y="40121"/>
                      <a:pt x="22050" y="40169"/>
                    </a:cubicBezTo>
                    <a:cubicBezTo>
                      <a:pt x="21574" y="40121"/>
                      <a:pt x="20860" y="40121"/>
                      <a:pt x="20574" y="40121"/>
                    </a:cubicBezTo>
                    <a:cubicBezTo>
                      <a:pt x="20479" y="40121"/>
                      <a:pt x="20288" y="40121"/>
                      <a:pt x="20145" y="40026"/>
                    </a:cubicBezTo>
                    <a:cubicBezTo>
                      <a:pt x="19526" y="39883"/>
                      <a:pt x="19002" y="39693"/>
                      <a:pt x="18431" y="39455"/>
                    </a:cubicBezTo>
                    <a:cubicBezTo>
                      <a:pt x="18002" y="39217"/>
                      <a:pt x="16193" y="38121"/>
                      <a:pt x="17431" y="39026"/>
                    </a:cubicBezTo>
                    <a:cubicBezTo>
                      <a:pt x="17050" y="38597"/>
                      <a:pt x="16573" y="38264"/>
                      <a:pt x="16431" y="38169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9" name="任意多边形: 形状 228"/>
              <p:cNvSpPr/>
              <p:nvPr/>
            </p:nvSpPr>
            <p:spPr>
              <a:xfrm rot="4147380">
                <a:off x="912762" y="7200942"/>
                <a:ext cx="3913" cy="3913"/>
              </a:xfrm>
              <a:custGeom>
                <a:avLst/>
                <a:gdLst>
                  <a:gd name="connsiteX0" fmla="*/ 3619 w 4762"/>
                  <a:gd name="connsiteY0" fmla="*/ 3810 h 4762"/>
                  <a:gd name="connsiteX1" fmla="*/ 3572 w 4762"/>
                  <a:gd name="connsiteY1" fmla="*/ 3762 h 4762"/>
                  <a:gd name="connsiteX2" fmla="*/ 3715 w 4762"/>
                  <a:gd name="connsiteY2" fmla="*/ 3572 h 4762"/>
                  <a:gd name="connsiteX3" fmla="*/ 3619 w 4762"/>
                  <a:gd name="connsiteY3" fmla="*/ 381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4762">
                    <a:moveTo>
                      <a:pt x="3619" y="3810"/>
                    </a:moveTo>
                    <a:lnTo>
                      <a:pt x="3572" y="3762"/>
                    </a:lnTo>
                    <a:cubicBezTo>
                      <a:pt x="3667" y="3762"/>
                      <a:pt x="3715" y="3667"/>
                      <a:pt x="3715" y="3572"/>
                    </a:cubicBezTo>
                    <a:cubicBezTo>
                      <a:pt x="3715" y="3667"/>
                      <a:pt x="3667" y="3715"/>
                      <a:pt x="3619" y="381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0" name="任意多边形: 形状 229"/>
              <p:cNvSpPr/>
              <p:nvPr/>
            </p:nvSpPr>
            <p:spPr>
              <a:xfrm rot="4147380">
                <a:off x="1306331" y="6763773"/>
                <a:ext cx="62608" cy="70434"/>
              </a:xfrm>
              <a:custGeom>
                <a:avLst/>
                <a:gdLst>
                  <a:gd name="connsiteX0" fmla="*/ 25622 w 76200"/>
                  <a:gd name="connsiteY0" fmla="*/ 77433 h 85725"/>
                  <a:gd name="connsiteX1" fmla="*/ 55007 w 76200"/>
                  <a:gd name="connsiteY1" fmla="*/ 80196 h 85725"/>
                  <a:gd name="connsiteX2" fmla="*/ 68532 w 76200"/>
                  <a:gd name="connsiteY2" fmla="*/ 67956 h 85725"/>
                  <a:gd name="connsiteX3" fmla="*/ 74009 w 76200"/>
                  <a:gd name="connsiteY3" fmla="*/ 62574 h 85725"/>
                  <a:gd name="connsiteX4" fmla="*/ 76581 w 76200"/>
                  <a:gd name="connsiteY4" fmla="*/ 53192 h 85725"/>
                  <a:gd name="connsiteX5" fmla="*/ 76724 w 76200"/>
                  <a:gd name="connsiteY5" fmla="*/ 52573 h 85725"/>
                  <a:gd name="connsiteX6" fmla="*/ 68961 w 76200"/>
                  <a:gd name="connsiteY6" fmla="*/ 19807 h 85725"/>
                  <a:gd name="connsiteX7" fmla="*/ 32623 w 76200"/>
                  <a:gd name="connsiteY7" fmla="*/ 4139 h 85725"/>
                  <a:gd name="connsiteX8" fmla="*/ 11097 w 76200"/>
                  <a:gd name="connsiteY8" fmla="*/ 16331 h 85725"/>
                  <a:gd name="connsiteX9" fmla="*/ 3572 w 76200"/>
                  <a:gd name="connsiteY9" fmla="*/ 37952 h 85725"/>
                  <a:gd name="connsiteX10" fmla="*/ 25622 w 76200"/>
                  <a:gd name="connsiteY10" fmla="*/ 77433 h 85725"/>
                  <a:gd name="connsiteX11" fmla="*/ 31575 w 76200"/>
                  <a:gd name="connsiteY11" fmla="*/ 58383 h 85725"/>
                  <a:gd name="connsiteX12" fmla="*/ 31337 w 76200"/>
                  <a:gd name="connsiteY12" fmla="*/ 58193 h 85725"/>
                  <a:gd name="connsiteX13" fmla="*/ 30147 w 76200"/>
                  <a:gd name="connsiteY13" fmla="*/ 56907 h 85725"/>
                  <a:gd name="connsiteX14" fmla="*/ 27432 w 76200"/>
                  <a:gd name="connsiteY14" fmla="*/ 53621 h 85725"/>
                  <a:gd name="connsiteX15" fmla="*/ 26384 w 76200"/>
                  <a:gd name="connsiteY15" fmla="*/ 51906 h 85725"/>
                  <a:gd name="connsiteX16" fmla="*/ 26146 w 76200"/>
                  <a:gd name="connsiteY16" fmla="*/ 51430 h 85725"/>
                  <a:gd name="connsiteX17" fmla="*/ 24336 w 76200"/>
                  <a:gd name="connsiteY17" fmla="*/ 47573 h 85725"/>
                  <a:gd name="connsiteX18" fmla="*/ 23574 w 76200"/>
                  <a:gd name="connsiteY18" fmla="*/ 45715 h 85725"/>
                  <a:gd name="connsiteX19" fmla="*/ 23432 w 76200"/>
                  <a:gd name="connsiteY19" fmla="*/ 45191 h 85725"/>
                  <a:gd name="connsiteX20" fmla="*/ 22622 w 76200"/>
                  <a:gd name="connsiteY20" fmla="*/ 41048 h 85725"/>
                  <a:gd name="connsiteX21" fmla="*/ 22431 w 76200"/>
                  <a:gd name="connsiteY21" fmla="*/ 39095 h 85725"/>
                  <a:gd name="connsiteX22" fmla="*/ 22431 w 76200"/>
                  <a:gd name="connsiteY22" fmla="*/ 39000 h 85725"/>
                  <a:gd name="connsiteX23" fmla="*/ 22860 w 76200"/>
                  <a:gd name="connsiteY23" fmla="*/ 34571 h 85725"/>
                  <a:gd name="connsiteX24" fmla="*/ 22908 w 76200"/>
                  <a:gd name="connsiteY24" fmla="*/ 34380 h 85725"/>
                  <a:gd name="connsiteX25" fmla="*/ 23479 w 76200"/>
                  <a:gd name="connsiteY25" fmla="*/ 32666 h 85725"/>
                  <a:gd name="connsiteX26" fmla="*/ 24194 w 76200"/>
                  <a:gd name="connsiteY26" fmla="*/ 30856 h 85725"/>
                  <a:gd name="connsiteX27" fmla="*/ 24432 w 76200"/>
                  <a:gd name="connsiteY27" fmla="*/ 30428 h 85725"/>
                  <a:gd name="connsiteX28" fmla="*/ 26908 w 76200"/>
                  <a:gd name="connsiteY28" fmla="*/ 27094 h 85725"/>
                  <a:gd name="connsiteX29" fmla="*/ 27099 w 76200"/>
                  <a:gd name="connsiteY29" fmla="*/ 26951 h 85725"/>
                  <a:gd name="connsiteX30" fmla="*/ 29147 w 76200"/>
                  <a:gd name="connsiteY30" fmla="*/ 25522 h 85725"/>
                  <a:gd name="connsiteX31" fmla="*/ 29575 w 76200"/>
                  <a:gd name="connsiteY31" fmla="*/ 25236 h 85725"/>
                  <a:gd name="connsiteX32" fmla="*/ 31147 w 76200"/>
                  <a:gd name="connsiteY32" fmla="*/ 24379 h 85725"/>
                  <a:gd name="connsiteX33" fmla="*/ 33195 w 76200"/>
                  <a:gd name="connsiteY33" fmla="*/ 23570 h 85725"/>
                  <a:gd name="connsiteX34" fmla="*/ 34004 w 76200"/>
                  <a:gd name="connsiteY34" fmla="*/ 23284 h 85725"/>
                  <a:gd name="connsiteX35" fmla="*/ 34147 w 76200"/>
                  <a:gd name="connsiteY35" fmla="*/ 23189 h 85725"/>
                  <a:gd name="connsiteX36" fmla="*/ 34481 w 76200"/>
                  <a:gd name="connsiteY36" fmla="*/ 23046 h 85725"/>
                  <a:gd name="connsiteX37" fmla="*/ 34385 w 76200"/>
                  <a:gd name="connsiteY37" fmla="*/ 23189 h 85725"/>
                  <a:gd name="connsiteX38" fmla="*/ 35243 w 76200"/>
                  <a:gd name="connsiteY38" fmla="*/ 22998 h 85725"/>
                  <a:gd name="connsiteX39" fmla="*/ 37005 w 76200"/>
                  <a:gd name="connsiteY39" fmla="*/ 22665 h 85725"/>
                  <a:gd name="connsiteX40" fmla="*/ 38719 w 76200"/>
                  <a:gd name="connsiteY40" fmla="*/ 22522 h 85725"/>
                  <a:gd name="connsiteX41" fmla="*/ 38672 w 76200"/>
                  <a:gd name="connsiteY41" fmla="*/ 22427 h 85725"/>
                  <a:gd name="connsiteX42" fmla="*/ 39053 w 76200"/>
                  <a:gd name="connsiteY42" fmla="*/ 22474 h 85725"/>
                  <a:gd name="connsiteX43" fmla="*/ 42291 w 76200"/>
                  <a:gd name="connsiteY43" fmla="*/ 22855 h 85725"/>
                  <a:gd name="connsiteX44" fmla="*/ 42339 w 76200"/>
                  <a:gd name="connsiteY44" fmla="*/ 22903 h 85725"/>
                  <a:gd name="connsiteX45" fmla="*/ 43910 w 76200"/>
                  <a:gd name="connsiteY45" fmla="*/ 23379 h 85725"/>
                  <a:gd name="connsiteX46" fmla="*/ 46815 w 76200"/>
                  <a:gd name="connsiteY46" fmla="*/ 24617 h 85725"/>
                  <a:gd name="connsiteX47" fmla="*/ 48435 w 76200"/>
                  <a:gd name="connsiteY47" fmla="*/ 25713 h 85725"/>
                  <a:gd name="connsiteX48" fmla="*/ 50959 w 76200"/>
                  <a:gd name="connsiteY48" fmla="*/ 27761 h 85725"/>
                  <a:gd name="connsiteX49" fmla="*/ 51006 w 76200"/>
                  <a:gd name="connsiteY49" fmla="*/ 27808 h 85725"/>
                  <a:gd name="connsiteX50" fmla="*/ 52340 w 76200"/>
                  <a:gd name="connsiteY50" fmla="*/ 29285 h 85725"/>
                  <a:gd name="connsiteX51" fmla="*/ 54721 w 76200"/>
                  <a:gd name="connsiteY51" fmla="*/ 32475 h 85725"/>
                  <a:gd name="connsiteX52" fmla="*/ 54721 w 76200"/>
                  <a:gd name="connsiteY52" fmla="*/ 32571 h 85725"/>
                  <a:gd name="connsiteX53" fmla="*/ 54769 w 76200"/>
                  <a:gd name="connsiteY53" fmla="*/ 32618 h 85725"/>
                  <a:gd name="connsiteX54" fmla="*/ 55769 w 76200"/>
                  <a:gd name="connsiteY54" fmla="*/ 34666 h 85725"/>
                  <a:gd name="connsiteX55" fmla="*/ 57293 w 76200"/>
                  <a:gd name="connsiteY55" fmla="*/ 38524 h 85725"/>
                  <a:gd name="connsiteX56" fmla="*/ 57388 w 76200"/>
                  <a:gd name="connsiteY56" fmla="*/ 38667 h 85725"/>
                  <a:gd name="connsiteX57" fmla="*/ 57388 w 76200"/>
                  <a:gd name="connsiteY57" fmla="*/ 38762 h 85725"/>
                  <a:gd name="connsiteX58" fmla="*/ 57817 w 76200"/>
                  <a:gd name="connsiteY58" fmla="*/ 40810 h 85725"/>
                  <a:gd name="connsiteX59" fmla="*/ 58388 w 76200"/>
                  <a:gd name="connsiteY59" fmla="*/ 45382 h 85725"/>
                  <a:gd name="connsiteX60" fmla="*/ 58341 w 76200"/>
                  <a:gd name="connsiteY60" fmla="*/ 45429 h 85725"/>
                  <a:gd name="connsiteX61" fmla="*/ 58341 w 76200"/>
                  <a:gd name="connsiteY61" fmla="*/ 45715 h 85725"/>
                  <a:gd name="connsiteX62" fmla="*/ 58198 w 76200"/>
                  <a:gd name="connsiteY62" fmla="*/ 47954 h 85725"/>
                  <a:gd name="connsiteX63" fmla="*/ 58198 w 76200"/>
                  <a:gd name="connsiteY63" fmla="*/ 48049 h 85725"/>
                  <a:gd name="connsiteX64" fmla="*/ 56340 w 76200"/>
                  <a:gd name="connsiteY64" fmla="*/ 51811 h 85725"/>
                  <a:gd name="connsiteX65" fmla="*/ 55483 w 76200"/>
                  <a:gd name="connsiteY65" fmla="*/ 53288 h 85725"/>
                  <a:gd name="connsiteX66" fmla="*/ 53912 w 76200"/>
                  <a:gd name="connsiteY66" fmla="*/ 55859 h 85725"/>
                  <a:gd name="connsiteX67" fmla="*/ 50864 w 76200"/>
                  <a:gd name="connsiteY67" fmla="*/ 59860 h 85725"/>
                  <a:gd name="connsiteX68" fmla="*/ 50625 w 76200"/>
                  <a:gd name="connsiteY68" fmla="*/ 60193 h 85725"/>
                  <a:gd name="connsiteX69" fmla="*/ 50244 w 76200"/>
                  <a:gd name="connsiteY69" fmla="*/ 60431 h 85725"/>
                  <a:gd name="connsiteX70" fmla="*/ 47720 w 76200"/>
                  <a:gd name="connsiteY70" fmla="*/ 62479 h 85725"/>
                  <a:gd name="connsiteX71" fmla="*/ 47435 w 76200"/>
                  <a:gd name="connsiteY71" fmla="*/ 62765 h 85725"/>
                  <a:gd name="connsiteX72" fmla="*/ 47054 w 76200"/>
                  <a:gd name="connsiteY72" fmla="*/ 62860 h 85725"/>
                  <a:gd name="connsiteX73" fmla="*/ 45339 w 76200"/>
                  <a:gd name="connsiteY73" fmla="*/ 63527 h 85725"/>
                  <a:gd name="connsiteX74" fmla="*/ 43863 w 76200"/>
                  <a:gd name="connsiteY74" fmla="*/ 63860 h 85725"/>
                  <a:gd name="connsiteX75" fmla="*/ 43101 w 76200"/>
                  <a:gd name="connsiteY75" fmla="*/ 63813 h 85725"/>
                  <a:gd name="connsiteX76" fmla="*/ 41148 w 76200"/>
                  <a:gd name="connsiteY76" fmla="*/ 63575 h 85725"/>
                  <a:gd name="connsiteX77" fmla="*/ 40862 w 76200"/>
                  <a:gd name="connsiteY77" fmla="*/ 63575 h 85725"/>
                  <a:gd name="connsiteX78" fmla="*/ 40719 w 76200"/>
                  <a:gd name="connsiteY78" fmla="*/ 63479 h 85725"/>
                  <a:gd name="connsiteX79" fmla="*/ 36862 w 76200"/>
                  <a:gd name="connsiteY79" fmla="*/ 62051 h 85725"/>
                  <a:gd name="connsiteX80" fmla="*/ 36052 w 76200"/>
                  <a:gd name="connsiteY80" fmla="*/ 61670 h 85725"/>
                  <a:gd name="connsiteX81" fmla="*/ 36005 w 76200"/>
                  <a:gd name="connsiteY81" fmla="*/ 61622 h 85725"/>
                  <a:gd name="connsiteX82" fmla="*/ 35862 w 76200"/>
                  <a:gd name="connsiteY82" fmla="*/ 61527 h 85725"/>
                  <a:gd name="connsiteX83" fmla="*/ 35147 w 76200"/>
                  <a:gd name="connsiteY83" fmla="*/ 61098 h 85725"/>
                  <a:gd name="connsiteX84" fmla="*/ 31575 w 76200"/>
                  <a:gd name="connsiteY84" fmla="*/ 58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76200" h="85725">
                    <a:moveTo>
                      <a:pt x="25622" y="77433"/>
                    </a:moveTo>
                    <a:cubicBezTo>
                      <a:pt x="34528" y="82577"/>
                      <a:pt x="45339" y="85101"/>
                      <a:pt x="55007" y="80196"/>
                    </a:cubicBezTo>
                    <a:cubicBezTo>
                      <a:pt x="60722" y="77243"/>
                      <a:pt x="65008" y="72909"/>
                      <a:pt x="68532" y="67956"/>
                    </a:cubicBezTo>
                    <a:cubicBezTo>
                      <a:pt x="70961" y="67004"/>
                      <a:pt x="72962" y="65241"/>
                      <a:pt x="74009" y="62574"/>
                    </a:cubicBezTo>
                    <a:cubicBezTo>
                      <a:pt x="75295" y="59479"/>
                      <a:pt x="76105" y="56336"/>
                      <a:pt x="76581" y="53192"/>
                    </a:cubicBezTo>
                    <a:cubicBezTo>
                      <a:pt x="76629" y="53002"/>
                      <a:pt x="76676" y="52764"/>
                      <a:pt x="76724" y="52573"/>
                    </a:cubicBezTo>
                    <a:cubicBezTo>
                      <a:pt x="78343" y="41143"/>
                      <a:pt x="75771" y="29475"/>
                      <a:pt x="68961" y="19807"/>
                    </a:cubicBezTo>
                    <a:cubicBezTo>
                      <a:pt x="60960" y="8472"/>
                      <a:pt x="46530" y="1472"/>
                      <a:pt x="32623" y="4139"/>
                    </a:cubicBezTo>
                    <a:cubicBezTo>
                      <a:pt x="24432" y="5663"/>
                      <a:pt x="16478" y="9901"/>
                      <a:pt x="11097" y="16331"/>
                    </a:cubicBezTo>
                    <a:cubicBezTo>
                      <a:pt x="6191" y="22284"/>
                      <a:pt x="3572" y="30237"/>
                      <a:pt x="3572" y="37952"/>
                    </a:cubicBezTo>
                    <a:cubicBezTo>
                      <a:pt x="3620" y="53430"/>
                      <a:pt x="11954" y="69480"/>
                      <a:pt x="25622" y="77433"/>
                    </a:cubicBezTo>
                    <a:close/>
                    <a:moveTo>
                      <a:pt x="31575" y="58383"/>
                    </a:moveTo>
                    <a:cubicBezTo>
                      <a:pt x="31575" y="58383"/>
                      <a:pt x="31433" y="58288"/>
                      <a:pt x="31337" y="58193"/>
                    </a:cubicBezTo>
                    <a:cubicBezTo>
                      <a:pt x="30909" y="57812"/>
                      <a:pt x="30528" y="57383"/>
                      <a:pt x="30147" y="56907"/>
                    </a:cubicBezTo>
                    <a:cubicBezTo>
                      <a:pt x="29194" y="55907"/>
                      <a:pt x="28289" y="54764"/>
                      <a:pt x="27432" y="53621"/>
                    </a:cubicBezTo>
                    <a:cubicBezTo>
                      <a:pt x="27051" y="53049"/>
                      <a:pt x="26670" y="52478"/>
                      <a:pt x="26384" y="51906"/>
                    </a:cubicBezTo>
                    <a:cubicBezTo>
                      <a:pt x="26289" y="51764"/>
                      <a:pt x="26241" y="51573"/>
                      <a:pt x="26146" y="51430"/>
                    </a:cubicBezTo>
                    <a:cubicBezTo>
                      <a:pt x="25432" y="50192"/>
                      <a:pt x="24908" y="48906"/>
                      <a:pt x="24336" y="47573"/>
                    </a:cubicBezTo>
                    <a:cubicBezTo>
                      <a:pt x="24051" y="46953"/>
                      <a:pt x="23860" y="46287"/>
                      <a:pt x="23574" y="45715"/>
                    </a:cubicBezTo>
                    <a:cubicBezTo>
                      <a:pt x="23527" y="45477"/>
                      <a:pt x="23479" y="45334"/>
                      <a:pt x="23432" y="45191"/>
                    </a:cubicBezTo>
                    <a:cubicBezTo>
                      <a:pt x="23146" y="43763"/>
                      <a:pt x="22860" y="42429"/>
                      <a:pt x="22622" y="41048"/>
                    </a:cubicBezTo>
                    <a:cubicBezTo>
                      <a:pt x="22527" y="40381"/>
                      <a:pt x="22479" y="39714"/>
                      <a:pt x="22431" y="39095"/>
                    </a:cubicBezTo>
                    <a:cubicBezTo>
                      <a:pt x="22431" y="39000"/>
                      <a:pt x="22431" y="39095"/>
                      <a:pt x="22431" y="39000"/>
                    </a:cubicBezTo>
                    <a:cubicBezTo>
                      <a:pt x="22527" y="37476"/>
                      <a:pt x="22670" y="36047"/>
                      <a:pt x="22860" y="34571"/>
                    </a:cubicBezTo>
                    <a:cubicBezTo>
                      <a:pt x="22860" y="34476"/>
                      <a:pt x="22860" y="34476"/>
                      <a:pt x="22908" y="34380"/>
                    </a:cubicBezTo>
                    <a:cubicBezTo>
                      <a:pt x="23051" y="33761"/>
                      <a:pt x="23241" y="33237"/>
                      <a:pt x="23479" y="32666"/>
                    </a:cubicBezTo>
                    <a:cubicBezTo>
                      <a:pt x="23717" y="32047"/>
                      <a:pt x="23955" y="31475"/>
                      <a:pt x="24194" y="30856"/>
                    </a:cubicBezTo>
                    <a:cubicBezTo>
                      <a:pt x="24289" y="30713"/>
                      <a:pt x="24336" y="30523"/>
                      <a:pt x="24432" y="30428"/>
                    </a:cubicBezTo>
                    <a:cubicBezTo>
                      <a:pt x="25241" y="29332"/>
                      <a:pt x="26003" y="28142"/>
                      <a:pt x="26908" y="27094"/>
                    </a:cubicBezTo>
                    <a:cubicBezTo>
                      <a:pt x="26956" y="27046"/>
                      <a:pt x="26956" y="27046"/>
                      <a:pt x="27099" y="26951"/>
                    </a:cubicBezTo>
                    <a:cubicBezTo>
                      <a:pt x="27861" y="26475"/>
                      <a:pt x="28432" y="25951"/>
                      <a:pt x="29147" y="25522"/>
                    </a:cubicBezTo>
                    <a:cubicBezTo>
                      <a:pt x="29242" y="25379"/>
                      <a:pt x="29385" y="25332"/>
                      <a:pt x="29575" y="25236"/>
                    </a:cubicBezTo>
                    <a:cubicBezTo>
                      <a:pt x="30051" y="24998"/>
                      <a:pt x="30575" y="24665"/>
                      <a:pt x="31147" y="24379"/>
                    </a:cubicBezTo>
                    <a:cubicBezTo>
                      <a:pt x="31861" y="24093"/>
                      <a:pt x="32528" y="23760"/>
                      <a:pt x="33195" y="23570"/>
                    </a:cubicBezTo>
                    <a:cubicBezTo>
                      <a:pt x="33480" y="23474"/>
                      <a:pt x="33766" y="23379"/>
                      <a:pt x="34004" y="23284"/>
                    </a:cubicBezTo>
                    <a:cubicBezTo>
                      <a:pt x="34004" y="23284"/>
                      <a:pt x="34052" y="23236"/>
                      <a:pt x="34147" y="23189"/>
                    </a:cubicBezTo>
                    <a:cubicBezTo>
                      <a:pt x="34290" y="23093"/>
                      <a:pt x="34433" y="23093"/>
                      <a:pt x="34481" y="23046"/>
                    </a:cubicBezTo>
                    <a:cubicBezTo>
                      <a:pt x="34433" y="23093"/>
                      <a:pt x="34433" y="23093"/>
                      <a:pt x="34385" y="23189"/>
                    </a:cubicBezTo>
                    <a:cubicBezTo>
                      <a:pt x="34671" y="23093"/>
                      <a:pt x="35004" y="23046"/>
                      <a:pt x="35243" y="22998"/>
                    </a:cubicBezTo>
                    <a:cubicBezTo>
                      <a:pt x="35862" y="22855"/>
                      <a:pt x="36433" y="22760"/>
                      <a:pt x="37005" y="22665"/>
                    </a:cubicBezTo>
                    <a:cubicBezTo>
                      <a:pt x="37576" y="22569"/>
                      <a:pt x="38148" y="22617"/>
                      <a:pt x="38719" y="22522"/>
                    </a:cubicBezTo>
                    <a:cubicBezTo>
                      <a:pt x="38672" y="22427"/>
                      <a:pt x="38672" y="22427"/>
                      <a:pt x="38672" y="22427"/>
                    </a:cubicBezTo>
                    <a:cubicBezTo>
                      <a:pt x="38814" y="22522"/>
                      <a:pt x="38910" y="22522"/>
                      <a:pt x="39053" y="22474"/>
                    </a:cubicBezTo>
                    <a:cubicBezTo>
                      <a:pt x="40100" y="22569"/>
                      <a:pt x="41243" y="22665"/>
                      <a:pt x="42291" y="22855"/>
                    </a:cubicBezTo>
                    <a:cubicBezTo>
                      <a:pt x="42339" y="22903"/>
                      <a:pt x="42339" y="22903"/>
                      <a:pt x="42339" y="22903"/>
                    </a:cubicBezTo>
                    <a:cubicBezTo>
                      <a:pt x="42815" y="23046"/>
                      <a:pt x="43386" y="23141"/>
                      <a:pt x="43910" y="23379"/>
                    </a:cubicBezTo>
                    <a:cubicBezTo>
                      <a:pt x="44910" y="23712"/>
                      <a:pt x="45911" y="24236"/>
                      <a:pt x="46815" y="24617"/>
                    </a:cubicBezTo>
                    <a:cubicBezTo>
                      <a:pt x="47339" y="24998"/>
                      <a:pt x="47911" y="25332"/>
                      <a:pt x="48435" y="25713"/>
                    </a:cubicBezTo>
                    <a:cubicBezTo>
                      <a:pt x="49340" y="26379"/>
                      <a:pt x="50149" y="27094"/>
                      <a:pt x="50959" y="27761"/>
                    </a:cubicBezTo>
                    <a:cubicBezTo>
                      <a:pt x="51006" y="27808"/>
                      <a:pt x="51006" y="27808"/>
                      <a:pt x="51006" y="27808"/>
                    </a:cubicBezTo>
                    <a:cubicBezTo>
                      <a:pt x="51435" y="28332"/>
                      <a:pt x="51911" y="28761"/>
                      <a:pt x="52340" y="29285"/>
                    </a:cubicBezTo>
                    <a:cubicBezTo>
                      <a:pt x="53197" y="30332"/>
                      <a:pt x="53912" y="31380"/>
                      <a:pt x="54721" y="32475"/>
                    </a:cubicBezTo>
                    <a:cubicBezTo>
                      <a:pt x="54674" y="32523"/>
                      <a:pt x="54674" y="32523"/>
                      <a:pt x="54721" y="32571"/>
                    </a:cubicBezTo>
                    <a:cubicBezTo>
                      <a:pt x="54721" y="32571"/>
                      <a:pt x="54721" y="32571"/>
                      <a:pt x="54769" y="32618"/>
                    </a:cubicBezTo>
                    <a:cubicBezTo>
                      <a:pt x="55102" y="33285"/>
                      <a:pt x="55483" y="33952"/>
                      <a:pt x="55769" y="34666"/>
                    </a:cubicBezTo>
                    <a:cubicBezTo>
                      <a:pt x="56388" y="35904"/>
                      <a:pt x="56864" y="37190"/>
                      <a:pt x="57293" y="38524"/>
                    </a:cubicBezTo>
                    <a:cubicBezTo>
                      <a:pt x="57388" y="38667"/>
                      <a:pt x="57341" y="38571"/>
                      <a:pt x="57388" y="38667"/>
                    </a:cubicBezTo>
                    <a:cubicBezTo>
                      <a:pt x="57388" y="38762"/>
                      <a:pt x="57388" y="38667"/>
                      <a:pt x="57388" y="38762"/>
                    </a:cubicBezTo>
                    <a:cubicBezTo>
                      <a:pt x="57483" y="39429"/>
                      <a:pt x="57722" y="40095"/>
                      <a:pt x="57817" y="40810"/>
                    </a:cubicBezTo>
                    <a:cubicBezTo>
                      <a:pt x="58103" y="42334"/>
                      <a:pt x="58293" y="43858"/>
                      <a:pt x="58388" y="45382"/>
                    </a:cubicBezTo>
                    <a:cubicBezTo>
                      <a:pt x="58341" y="45429"/>
                      <a:pt x="58341" y="45429"/>
                      <a:pt x="58341" y="45429"/>
                    </a:cubicBezTo>
                    <a:cubicBezTo>
                      <a:pt x="58341" y="45525"/>
                      <a:pt x="58341" y="45525"/>
                      <a:pt x="58341" y="45715"/>
                    </a:cubicBezTo>
                    <a:cubicBezTo>
                      <a:pt x="58293" y="46477"/>
                      <a:pt x="58293" y="47192"/>
                      <a:pt x="58198" y="47954"/>
                    </a:cubicBezTo>
                    <a:cubicBezTo>
                      <a:pt x="58150" y="48001"/>
                      <a:pt x="58150" y="48001"/>
                      <a:pt x="58198" y="48049"/>
                    </a:cubicBezTo>
                    <a:cubicBezTo>
                      <a:pt x="57579" y="49287"/>
                      <a:pt x="56864" y="50525"/>
                      <a:pt x="56340" y="51811"/>
                    </a:cubicBezTo>
                    <a:cubicBezTo>
                      <a:pt x="56626" y="51144"/>
                      <a:pt x="55674" y="52859"/>
                      <a:pt x="55483" y="53288"/>
                    </a:cubicBezTo>
                    <a:cubicBezTo>
                      <a:pt x="54959" y="54145"/>
                      <a:pt x="54388" y="55002"/>
                      <a:pt x="53912" y="55859"/>
                    </a:cubicBezTo>
                    <a:cubicBezTo>
                      <a:pt x="52959" y="57288"/>
                      <a:pt x="51959" y="58526"/>
                      <a:pt x="50864" y="59860"/>
                    </a:cubicBezTo>
                    <a:lnTo>
                      <a:pt x="50625" y="60193"/>
                    </a:lnTo>
                    <a:cubicBezTo>
                      <a:pt x="50530" y="60193"/>
                      <a:pt x="50435" y="60336"/>
                      <a:pt x="50244" y="60431"/>
                    </a:cubicBezTo>
                    <a:cubicBezTo>
                      <a:pt x="49435" y="61146"/>
                      <a:pt x="48578" y="61860"/>
                      <a:pt x="47720" y="62479"/>
                    </a:cubicBezTo>
                    <a:cubicBezTo>
                      <a:pt x="47530" y="62622"/>
                      <a:pt x="47530" y="62622"/>
                      <a:pt x="47435" y="62765"/>
                    </a:cubicBezTo>
                    <a:cubicBezTo>
                      <a:pt x="47387" y="62717"/>
                      <a:pt x="47339" y="62765"/>
                      <a:pt x="47054" y="62860"/>
                    </a:cubicBezTo>
                    <a:cubicBezTo>
                      <a:pt x="46434" y="63146"/>
                      <a:pt x="45958" y="63384"/>
                      <a:pt x="45339" y="63527"/>
                    </a:cubicBezTo>
                    <a:cubicBezTo>
                      <a:pt x="45291" y="63479"/>
                      <a:pt x="44291" y="63765"/>
                      <a:pt x="43863" y="63860"/>
                    </a:cubicBezTo>
                    <a:cubicBezTo>
                      <a:pt x="43625" y="63908"/>
                      <a:pt x="43339" y="63860"/>
                      <a:pt x="43101" y="63813"/>
                    </a:cubicBezTo>
                    <a:cubicBezTo>
                      <a:pt x="42434" y="63717"/>
                      <a:pt x="41815" y="63670"/>
                      <a:pt x="41148" y="63575"/>
                    </a:cubicBezTo>
                    <a:cubicBezTo>
                      <a:pt x="41053" y="63575"/>
                      <a:pt x="40958" y="63527"/>
                      <a:pt x="40862" y="63575"/>
                    </a:cubicBezTo>
                    <a:cubicBezTo>
                      <a:pt x="40815" y="63527"/>
                      <a:pt x="40815" y="63527"/>
                      <a:pt x="40719" y="63479"/>
                    </a:cubicBezTo>
                    <a:cubicBezTo>
                      <a:pt x="39434" y="63051"/>
                      <a:pt x="38100" y="62670"/>
                      <a:pt x="36862" y="62051"/>
                    </a:cubicBezTo>
                    <a:cubicBezTo>
                      <a:pt x="36528" y="61908"/>
                      <a:pt x="36338" y="61765"/>
                      <a:pt x="36052" y="61670"/>
                    </a:cubicBezTo>
                    <a:cubicBezTo>
                      <a:pt x="36005" y="61622"/>
                      <a:pt x="36005" y="61622"/>
                      <a:pt x="36005" y="61622"/>
                    </a:cubicBezTo>
                    <a:lnTo>
                      <a:pt x="35862" y="61527"/>
                    </a:lnTo>
                    <a:cubicBezTo>
                      <a:pt x="35624" y="61431"/>
                      <a:pt x="35433" y="61289"/>
                      <a:pt x="35147" y="61098"/>
                    </a:cubicBezTo>
                    <a:cubicBezTo>
                      <a:pt x="33957" y="60336"/>
                      <a:pt x="32766" y="59384"/>
                      <a:pt x="31575" y="58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1" name="任意多边形: 形状 230"/>
              <p:cNvSpPr/>
              <p:nvPr/>
            </p:nvSpPr>
            <p:spPr>
              <a:xfrm rot="4147380">
                <a:off x="1320818" y="6781050"/>
                <a:ext cx="35217" cy="39130"/>
              </a:xfrm>
              <a:custGeom>
                <a:avLst/>
                <a:gdLst>
                  <a:gd name="connsiteX0" fmla="*/ 16335 w 42862"/>
                  <a:gd name="connsiteY0" fmla="*/ 42291 h 47625"/>
                  <a:gd name="connsiteX1" fmla="*/ 12716 w 42862"/>
                  <a:gd name="connsiteY1" fmla="*/ 39529 h 47625"/>
                  <a:gd name="connsiteX2" fmla="*/ 12478 w 42862"/>
                  <a:gd name="connsiteY2" fmla="*/ 39338 h 47625"/>
                  <a:gd name="connsiteX3" fmla="*/ 11287 w 42862"/>
                  <a:gd name="connsiteY3" fmla="*/ 38052 h 47625"/>
                  <a:gd name="connsiteX4" fmla="*/ 8572 w 42862"/>
                  <a:gd name="connsiteY4" fmla="*/ 34766 h 47625"/>
                  <a:gd name="connsiteX5" fmla="*/ 7525 w 42862"/>
                  <a:gd name="connsiteY5" fmla="*/ 33052 h 47625"/>
                  <a:gd name="connsiteX6" fmla="*/ 7287 w 42862"/>
                  <a:gd name="connsiteY6" fmla="*/ 32576 h 47625"/>
                  <a:gd name="connsiteX7" fmla="*/ 5477 w 42862"/>
                  <a:gd name="connsiteY7" fmla="*/ 28718 h 47625"/>
                  <a:gd name="connsiteX8" fmla="*/ 4715 w 42862"/>
                  <a:gd name="connsiteY8" fmla="*/ 26861 h 47625"/>
                  <a:gd name="connsiteX9" fmla="*/ 4572 w 42862"/>
                  <a:gd name="connsiteY9" fmla="*/ 26337 h 47625"/>
                  <a:gd name="connsiteX10" fmla="*/ 3762 w 42862"/>
                  <a:gd name="connsiteY10" fmla="*/ 22193 h 47625"/>
                  <a:gd name="connsiteX11" fmla="*/ 3572 w 42862"/>
                  <a:gd name="connsiteY11" fmla="*/ 20241 h 47625"/>
                  <a:gd name="connsiteX12" fmla="*/ 3572 w 42862"/>
                  <a:gd name="connsiteY12" fmla="*/ 20145 h 47625"/>
                  <a:gd name="connsiteX13" fmla="*/ 4000 w 42862"/>
                  <a:gd name="connsiteY13" fmla="*/ 15716 h 47625"/>
                  <a:gd name="connsiteX14" fmla="*/ 4048 w 42862"/>
                  <a:gd name="connsiteY14" fmla="*/ 15526 h 47625"/>
                  <a:gd name="connsiteX15" fmla="*/ 4620 w 42862"/>
                  <a:gd name="connsiteY15" fmla="*/ 13811 h 47625"/>
                  <a:gd name="connsiteX16" fmla="*/ 5334 w 42862"/>
                  <a:gd name="connsiteY16" fmla="*/ 12002 h 47625"/>
                  <a:gd name="connsiteX17" fmla="*/ 5572 w 42862"/>
                  <a:gd name="connsiteY17" fmla="*/ 11573 h 47625"/>
                  <a:gd name="connsiteX18" fmla="*/ 8049 w 42862"/>
                  <a:gd name="connsiteY18" fmla="*/ 8239 h 47625"/>
                  <a:gd name="connsiteX19" fmla="*/ 8239 w 42862"/>
                  <a:gd name="connsiteY19" fmla="*/ 8096 h 47625"/>
                  <a:gd name="connsiteX20" fmla="*/ 10287 w 42862"/>
                  <a:gd name="connsiteY20" fmla="*/ 6668 h 47625"/>
                  <a:gd name="connsiteX21" fmla="*/ 10716 w 42862"/>
                  <a:gd name="connsiteY21" fmla="*/ 6382 h 47625"/>
                  <a:gd name="connsiteX22" fmla="*/ 12287 w 42862"/>
                  <a:gd name="connsiteY22" fmla="*/ 5525 h 47625"/>
                  <a:gd name="connsiteX23" fmla="*/ 14335 w 42862"/>
                  <a:gd name="connsiteY23" fmla="*/ 4715 h 47625"/>
                  <a:gd name="connsiteX24" fmla="*/ 15145 w 42862"/>
                  <a:gd name="connsiteY24" fmla="*/ 4429 h 47625"/>
                  <a:gd name="connsiteX25" fmla="*/ 15288 w 42862"/>
                  <a:gd name="connsiteY25" fmla="*/ 4334 h 47625"/>
                  <a:gd name="connsiteX26" fmla="*/ 15526 w 42862"/>
                  <a:gd name="connsiteY26" fmla="*/ 4286 h 47625"/>
                  <a:gd name="connsiteX27" fmla="*/ 16383 w 42862"/>
                  <a:gd name="connsiteY27" fmla="*/ 4096 h 47625"/>
                  <a:gd name="connsiteX28" fmla="*/ 18145 w 42862"/>
                  <a:gd name="connsiteY28" fmla="*/ 3762 h 47625"/>
                  <a:gd name="connsiteX29" fmla="*/ 19860 w 42862"/>
                  <a:gd name="connsiteY29" fmla="*/ 3619 h 47625"/>
                  <a:gd name="connsiteX30" fmla="*/ 19812 w 42862"/>
                  <a:gd name="connsiteY30" fmla="*/ 3572 h 47625"/>
                  <a:gd name="connsiteX31" fmla="*/ 20193 w 42862"/>
                  <a:gd name="connsiteY31" fmla="*/ 3619 h 47625"/>
                  <a:gd name="connsiteX32" fmla="*/ 23432 w 42862"/>
                  <a:gd name="connsiteY32" fmla="*/ 4001 h 47625"/>
                  <a:gd name="connsiteX33" fmla="*/ 23479 w 42862"/>
                  <a:gd name="connsiteY33" fmla="*/ 4048 h 47625"/>
                  <a:gd name="connsiteX34" fmla="*/ 25051 w 42862"/>
                  <a:gd name="connsiteY34" fmla="*/ 4524 h 47625"/>
                  <a:gd name="connsiteX35" fmla="*/ 27956 w 42862"/>
                  <a:gd name="connsiteY35" fmla="*/ 5763 h 47625"/>
                  <a:gd name="connsiteX36" fmla="*/ 29575 w 42862"/>
                  <a:gd name="connsiteY36" fmla="*/ 6858 h 47625"/>
                  <a:gd name="connsiteX37" fmla="*/ 32099 w 42862"/>
                  <a:gd name="connsiteY37" fmla="*/ 8906 h 47625"/>
                  <a:gd name="connsiteX38" fmla="*/ 32147 w 42862"/>
                  <a:gd name="connsiteY38" fmla="*/ 8954 h 47625"/>
                  <a:gd name="connsiteX39" fmla="*/ 33480 w 42862"/>
                  <a:gd name="connsiteY39" fmla="*/ 10430 h 47625"/>
                  <a:gd name="connsiteX40" fmla="*/ 35862 w 42862"/>
                  <a:gd name="connsiteY40" fmla="*/ 13621 h 47625"/>
                  <a:gd name="connsiteX41" fmla="*/ 35862 w 42862"/>
                  <a:gd name="connsiteY41" fmla="*/ 13716 h 47625"/>
                  <a:gd name="connsiteX42" fmla="*/ 35909 w 42862"/>
                  <a:gd name="connsiteY42" fmla="*/ 13764 h 47625"/>
                  <a:gd name="connsiteX43" fmla="*/ 36909 w 42862"/>
                  <a:gd name="connsiteY43" fmla="*/ 15812 h 47625"/>
                  <a:gd name="connsiteX44" fmla="*/ 38433 w 42862"/>
                  <a:gd name="connsiteY44" fmla="*/ 19669 h 47625"/>
                  <a:gd name="connsiteX45" fmla="*/ 38529 w 42862"/>
                  <a:gd name="connsiteY45" fmla="*/ 19812 h 47625"/>
                  <a:gd name="connsiteX46" fmla="*/ 38529 w 42862"/>
                  <a:gd name="connsiteY46" fmla="*/ 19907 h 47625"/>
                  <a:gd name="connsiteX47" fmla="*/ 38957 w 42862"/>
                  <a:gd name="connsiteY47" fmla="*/ 21955 h 47625"/>
                  <a:gd name="connsiteX48" fmla="*/ 39529 w 42862"/>
                  <a:gd name="connsiteY48" fmla="*/ 26527 h 47625"/>
                  <a:gd name="connsiteX49" fmla="*/ 39481 w 42862"/>
                  <a:gd name="connsiteY49" fmla="*/ 26575 h 47625"/>
                  <a:gd name="connsiteX50" fmla="*/ 39481 w 42862"/>
                  <a:gd name="connsiteY50" fmla="*/ 26861 h 47625"/>
                  <a:gd name="connsiteX51" fmla="*/ 39338 w 42862"/>
                  <a:gd name="connsiteY51" fmla="*/ 29099 h 47625"/>
                  <a:gd name="connsiteX52" fmla="*/ 39338 w 42862"/>
                  <a:gd name="connsiteY52" fmla="*/ 29194 h 47625"/>
                  <a:gd name="connsiteX53" fmla="*/ 37481 w 42862"/>
                  <a:gd name="connsiteY53" fmla="*/ 32957 h 47625"/>
                  <a:gd name="connsiteX54" fmla="*/ 36624 w 42862"/>
                  <a:gd name="connsiteY54" fmla="*/ 34433 h 47625"/>
                  <a:gd name="connsiteX55" fmla="*/ 35052 w 42862"/>
                  <a:gd name="connsiteY55" fmla="*/ 37005 h 47625"/>
                  <a:gd name="connsiteX56" fmla="*/ 32004 w 42862"/>
                  <a:gd name="connsiteY56" fmla="*/ 41005 h 47625"/>
                  <a:gd name="connsiteX57" fmla="*/ 31766 w 42862"/>
                  <a:gd name="connsiteY57" fmla="*/ 41339 h 47625"/>
                  <a:gd name="connsiteX58" fmla="*/ 31385 w 42862"/>
                  <a:gd name="connsiteY58" fmla="*/ 41577 h 47625"/>
                  <a:gd name="connsiteX59" fmla="*/ 28861 w 42862"/>
                  <a:gd name="connsiteY59" fmla="*/ 43625 h 47625"/>
                  <a:gd name="connsiteX60" fmla="*/ 28575 w 42862"/>
                  <a:gd name="connsiteY60" fmla="*/ 43910 h 47625"/>
                  <a:gd name="connsiteX61" fmla="*/ 28194 w 42862"/>
                  <a:gd name="connsiteY61" fmla="*/ 44006 h 47625"/>
                  <a:gd name="connsiteX62" fmla="*/ 26480 w 42862"/>
                  <a:gd name="connsiteY62" fmla="*/ 44672 h 47625"/>
                  <a:gd name="connsiteX63" fmla="*/ 25003 w 42862"/>
                  <a:gd name="connsiteY63" fmla="*/ 45006 h 47625"/>
                  <a:gd name="connsiteX64" fmla="*/ 24241 w 42862"/>
                  <a:gd name="connsiteY64" fmla="*/ 44958 h 47625"/>
                  <a:gd name="connsiteX65" fmla="*/ 22289 w 42862"/>
                  <a:gd name="connsiteY65" fmla="*/ 44720 h 47625"/>
                  <a:gd name="connsiteX66" fmla="*/ 22003 w 42862"/>
                  <a:gd name="connsiteY66" fmla="*/ 44720 h 47625"/>
                  <a:gd name="connsiteX67" fmla="*/ 21860 w 42862"/>
                  <a:gd name="connsiteY67" fmla="*/ 44625 h 47625"/>
                  <a:gd name="connsiteX68" fmla="*/ 18002 w 42862"/>
                  <a:gd name="connsiteY68" fmla="*/ 43196 h 47625"/>
                  <a:gd name="connsiteX69" fmla="*/ 17193 w 42862"/>
                  <a:gd name="connsiteY69" fmla="*/ 42815 h 47625"/>
                  <a:gd name="connsiteX70" fmla="*/ 17145 w 42862"/>
                  <a:gd name="connsiteY70" fmla="*/ 42767 h 47625"/>
                  <a:gd name="connsiteX71" fmla="*/ 17002 w 42862"/>
                  <a:gd name="connsiteY71" fmla="*/ 42672 h 47625"/>
                  <a:gd name="connsiteX72" fmla="*/ 16335 w 42862"/>
                  <a:gd name="connsiteY72" fmla="*/ 4229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42862" h="47625">
                    <a:moveTo>
                      <a:pt x="16335" y="42291"/>
                    </a:moveTo>
                    <a:cubicBezTo>
                      <a:pt x="15097" y="41481"/>
                      <a:pt x="13907" y="40529"/>
                      <a:pt x="12716" y="39529"/>
                    </a:cubicBezTo>
                    <a:cubicBezTo>
                      <a:pt x="12716" y="39529"/>
                      <a:pt x="12573" y="39434"/>
                      <a:pt x="12478" y="39338"/>
                    </a:cubicBezTo>
                    <a:cubicBezTo>
                      <a:pt x="12049" y="38957"/>
                      <a:pt x="11668" y="38529"/>
                      <a:pt x="11287" y="38052"/>
                    </a:cubicBezTo>
                    <a:cubicBezTo>
                      <a:pt x="10335" y="37052"/>
                      <a:pt x="9430" y="35909"/>
                      <a:pt x="8572" y="34766"/>
                    </a:cubicBezTo>
                    <a:cubicBezTo>
                      <a:pt x="8191" y="34195"/>
                      <a:pt x="7811" y="33623"/>
                      <a:pt x="7525" y="33052"/>
                    </a:cubicBezTo>
                    <a:cubicBezTo>
                      <a:pt x="7429" y="32909"/>
                      <a:pt x="7382" y="32718"/>
                      <a:pt x="7287" y="32576"/>
                    </a:cubicBezTo>
                    <a:cubicBezTo>
                      <a:pt x="6572" y="31337"/>
                      <a:pt x="6048" y="30051"/>
                      <a:pt x="5477" y="28718"/>
                    </a:cubicBezTo>
                    <a:cubicBezTo>
                      <a:pt x="5191" y="28099"/>
                      <a:pt x="5001" y="27432"/>
                      <a:pt x="4715" y="26861"/>
                    </a:cubicBezTo>
                    <a:cubicBezTo>
                      <a:pt x="4667" y="26622"/>
                      <a:pt x="4620" y="26480"/>
                      <a:pt x="4572" y="26337"/>
                    </a:cubicBezTo>
                    <a:cubicBezTo>
                      <a:pt x="4286" y="24908"/>
                      <a:pt x="4000" y="23574"/>
                      <a:pt x="3762" y="22193"/>
                    </a:cubicBezTo>
                    <a:cubicBezTo>
                      <a:pt x="3667" y="21527"/>
                      <a:pt x="3619" y="20860"/>
                      <a:pt x="3572" y="20241"/>
                    </a:cubicBezTo>
                    <a:cubicBezTo>
                      <a:pt x="3572" y="20145"/>
                      <a:pt x="3572" y="20241"/>
                      <a:pt x="3572" y="20145"/>
                    </a:cubicBezTo>
                    <a:cubicBezTo>
                      <a:pt x="3667" y="18621"/>
                      <a:pt x="3810" y="17193"/>
                      <a:pt x="4000" y="15716"/>
                    </a:cubicBezTo>
                    <a:cubicBezTo>
                      <a:pt x="4000" y="15621"/>
                      <a:pt x="4000" y="15621"/>
                      <a:pt x="4048" y="15526"/>
                    </a:cubicBezTo>
                    <a:cubicBezTo>
                      <a:pt x="4191" y="14907"/>
                      <a:pt x="4381" y="14383"/>
                      <a:pt x="4620" y="13811"/>
                    </a:cubicBezTo>
                    <a:cubicBezTo>
                      <a:pt x="4858" y="13192"/>
                      <a:pt x="5096" y="12621"/>
                      <a:pt x="5334" y="12002"/>
                    </a:cubicBezTo>
                    <a:cubicBezTo>
                      <a:pt x="5429" y="11859"/>
                      <a:pt x="5477" y="11668"/>
                      <a:pt x="5572" y="11573"/>
                    </a:cubicBezTo>
                    <a:cubicBezTo>
                      <a:pt x="6382" y="10478"/>
                      <a:pt x="7144" y="9287"/>
                      <a:pt x="8049" y="8239"/>
                    </a:cubicBezTo>
                    <a:cubicBezTo>
                      <a:pt x="8096" y="8192"/>
                      <a:pt x="8096" y="8192"/>
                      <a:pt x="8239" y="8096"/>
                    </a:cubicBezTo>
                    <a:cubicBezTo>
                      <a:pt x="9001" y="7620"/>
                      <a:pt x="9573" y="7096"/>
                      <a:pt x="10287" y="6668"/>
                    </a:cubicBezTo>
                    <a:cubicBezTo>
                      <a:pt x="10382" y="6525"/>
                      <a:pt x="10525" y="6477"/>
                      <a:pt x="10716" y="6382"/>
                    </a:cubicBezTo>
                    <a:cubicBezTo>
                      <a:pt x="11192" y="6144"/>
                      <a:pt x="11716" y="5810"/>
                      <a:pt x="12287" y="5525"/>
                    </a:cubicBezTo>
                    <a:cubicBezTo>
                      <a:pt x="13002" y="5239"/>
                      <a:pt x="13668" y="4905"/>
                      <a:pt x="14335" y="4715"/>
                    </a:cubicBezTo>
                    <a:cubicBezTo>
                      <a:pt x="14621" y="4620"/>
                      <a:pt x="14907" y="4524"/>
                      <a:pt x="15145" y="4429"/>
                    </a:cubicBezTo>
                    <a:cubicBezTo>
                      <a:pt x="15145" y="4429"/>
                      <a:pt x="15192" y="4381"/>
                      <a:pt x="15288" y="4334"/>
                    </a:cubicBezTo>
                    <a:cubicBezTo>
                      <a:pt x="15478" y="4381"/>
                      <a:pt x="15478" y="4381"/>
                      <a:pt x="15526" y="4286"/>
                    </a:cubicBezTo>
                    <a:cubicBezTo>
                      <a:pt x="15812" y="4191"/>
                      <a:pt x="16145" y="4143"/>
                      <a:pt x="16383" y="4096"/>
                    </a:cubicBezTo>
                    <a:cubicBezTo>
                      <a:pt x="17002" y="3953"/>
                      <a:pt x="17574" y="3858"/>
                      <a:pt x="18145" y="3762"/>
                    </a:cubicBezTo>
                    <a:cubicBezTo>
                      <a:pt x="18717" y="3667"/>
                      <a:pt x="19288" y="3715"/>
                      <a:pt x="19860" y="3619"/>
                    </a:cubicBezTo>
                    <a:cubicBezTo>
                      <a:pt x="19812" y="3572"/>
                      <a:pt x="19812" y="3572"/>
                      <a:pt x="19812" y="3572"/>
                    </a:cubicBezTo>
                    <a:cubicBezTo>
                      <a:pt x="19955" y="3667"/>
                      <a:pt x="20050" y="3667"/>
                      <a:pt x="20193" y="3619"/>
                    </a:cubicBezTo>
                    <a:cubicBezTo>
                      <a:pt x="21241" y="3715"/>
                      <a:pt x="22384" y="3810"/>
                      <a:pt x="23432" y="4001"/>
                    </a:cubicBezTo>
                    <a:cubicBezTo>
                      <a:pt x="23479" y="4048"/>
                      <a:pt x="23479" y="4048"/>
                      <a:pt x="23479" y="4048"/>
                    </a:cubicBezTo>
                    <a:cubicBezTo>
                      <a:pt x="23955" y="4191"/>
                      <a:pt x="24527" y="4286"/>
                      <a:pt x="25051" y="4524"/>
                    </a:cubicBezTo>
                    <a:cubicBezTo>
                      <a:pt x="26051" y="4858"/>
                      <a:pt x="27051" y="5382"/>
                      <a:pt x="27956" y="5763"/>
                    </a:cubicBezTo>
                    <a:cubicBezTo>
                      <a:pt x="28480" y="6144"/>
                      <a:pt x="29051" y="6477"/>
                      <a:pt x="29575" y="6858"/>
                    </a:cubicBezTo>
                    <a:cubicBezTo>
                      <a:pt x="30480" y="7525"/>
                      <a:pt x="31290" y="8239"/>
                      <a:pt x="32099" y="8906"/>
                    </a:cubicBezTo>
                    <a:cubicBezTo>
                      <a:pt x="32147" y="8954"/>
                      <a:pt x="32147" y="8954"/>
                      <a:pt x="32147" y="8954"/>
                    </a:cubicBezTo>
                    <a:cubicBezTo>
                      <a:pt x="32576" y="9477"/>
                      <a:pt x="33052" y="9906"/>
                      <a:pt x="33480" y="10430"/>
                    </a:cubicBezTo>
                    <a:cubicBezTo>
                      <a:pt x="34338" y="11478"/>
                      <a:pt x="35052" y="12525"/>
                      <a:pt x="35862" y="13621"/>
                    </a:cubicBezTo>
                    <a:cubicBezTo>
                      <a:pt x="35814" y="13668"/>
                      <a:pt x="35814" y="13668"/>
                      <a:pt x="35862" y="13716"/>
                    </a:cubicBezTo>
                    <a:cubicBezTo>
                      <a:pt x="35862" y="13716"/>
                      <a:pt x="35862" y="13716"/>
                      <a:pt x="35909" y="13764"/>
                    </a:cubicBezTo>
                    <a:cubicBezTo>
                      <a:pt x="36243" y="14430"/>
                      <a:pt x="36624" y="15097"/>
                      <a:pt x="36909" y="15812"/>
                    </a:cubicBezTo>
                    <a:cubicBezTo>
                      <a:pt x="37529" y="17050"/>
                      <a:pt x="38005" y="18336"/>
                      <a:pt x="38433" y="19669"/>
                    </a:cubicBezTo>
                    <a:cubicBezTo>
                      <a:pt x="38529" y="19812"/>
                      <a:pt x="38481" y="19717"/>
                      <a:pt x="38529" y="19812"/>
                    </a:cubicBezTo>
                    <a:cubicBezTo>
                      <a:pt x="38529" y="19907"/>
                      <a:pt x="38529" y="19812"/>
                      <a:pt x="38529" y="19907"/>
                    </a:cubicBezTo>
                    <a:cubicBezTo>
                      <a:pt x="38624" y="20574"/>
                      <a:pt x="38862" y="21241"/>
                      <a:pt x="38957" y="21955"/>
                    </a:cubicBezTo>
                    <a:cubicBezTo>
                      <a:pt x="39243" y="23479"/>
                      <a:pt x="39434" y="25003"/>
                      <a:pt x="39529" y="26527"/>
                    </a:cubicBezTo>
                    <a:cubicBezTo>
                      <a:pt x="39481" y="26575"/>
                      <a:pt x="39481" y="26575"/>
                      <a:pt x="39481" y="26575"/>
                    </a:cubicBezTo>
                    <a:cubicBezTo>
                      <a:pt x="39481" y="26670"/>
                      <a:pt x="39481" y="26670"/>
                      <a:pt x="39481" y="26861"/>
                    </a:cubicBezTo>
                    <a:cubicBezTo>
                      <a:pt x="39434" y="27623"/>
                      <a:pt x="39434" y="28337"/>
                      <a:pt x="39338" y="29099"/>
                    </a:cubicBezTo>
                    <a:cubicBezTo>
                      <a:pt x="39291" y="29147"/>
                      <a:pt x="39291" y="29147"/>
                      <a:pt x="39338" y="29194"/>
                    </a:cubicBezTo>
                    <a:cubicBezTo>
                      <a:pt x="38719" y="30432"/>
                      <a:pt x="38005" y="31671"/>
                      <a:pt x="37481" y="32957"/>
                    </a:cubicBezTo>
                    <a:cubicBezTo>
                      <a:pt x="37767" y="32290"/>
                      <a:pt x="36814" y="34004"/>
                      <a:pt x="36624" y="34433"/>
                    </a:cubicBezTo>
                    <a:cubicBezTo>
                      <a:pt x="36100" y="35290"/>
                      <a:pt x="35528" y="36147"/>
                      <a:pt x="35052" y="37005"/>
                    </a:cubicBezTo>
                    <a:cubicBezTo>
                      <a:pt x="34100" y="38433"/>
                      <a:pt x="33099" y="39672"/>
                      <a:pt x="32004" y="41005"/>
                    </a:cubicBezTo>
                    <a:lnTo>
                      <a:pt x="31766" y="41339"/>
                    </a:lnTo>
                    <a:cubicBezTo>
                      <a:pt x="31671" y="41339"/>
                      <a:pt x="31575" y="41481"/>
                      <a:pt x="31385" y="41577"/>
                    </a:cubicBezTo>
                    <a:cubicBezTo>
                      <a:pt x="30575" y="42291"/>
                      <a:pt x="29718" y="43005"/>
                      <a:pt x="28861" y="43625"/>
                    </a:cubicBezTo>
                    <a:cubicBezTo>
                      <a:pt x="28670" y="43767"/>
                      <a:pt x="28670" y="43767"/>
                      <a:pt x="28575" y="43910"/>
                    </a:cubicBezTo>
                    <a:cubicBezTo>
                      <a:pt x="28527" y="43863"/>
                      <a:pt x="28480" y="43910"/>
                      <a:pt x="28194" y="44006"/>
                    </a:cubicBezTo>
                    <a:cubicBezTo>
                      <a:pt x="27575" y="44291"/>
                      <a:pt x="27099" y="44529"/>
                      <a:pt x="26480" y="44672"/>
                    </a:cubicBezTo>
                    <a:cubicBezTo>
                      <a:pt x="26432" y="44625"/>
                      <a:pt x="25432" y="44910"/>
                      <a:pt x="25003" y="45006"/>
                    </a:cubicBezTo>
                    <a:cubicBezTo>
                      <a:pt x="24765" y="45053"/>
                      <a:pt x="24479" y="45006"/>
                      <a:pt x="24241" y="44958"/>
                    </a:cubicBezTo>
                    <a:cubicBezTo>
                      <a:pt x="23574" y="44863"/>
                      <a:pt x="22955" y="44815"/>
                      <a:pt x="22289" y="44720"/>
                    </a:cubicBezTo>
                    <a:cubicBezTo>
                      <a:pt x="22193" y="44720"/>
                      <a:pt x="22098" y="44672"/>
                      <a:pt x="22003" y="44720"/>
                    </a:cubicBezTo>
                    <a:cubicBezTo>
                      <a:pt x="21955" y="44672"/>
                      <a:pt x="21955" y="44672"/>
                      <a:pt x="21860" y="44625"/>
                    </a:cubicBezTo>
                    <a:cubicBezTo>
                      <a:pt x="20574" y="44196"/>
                      <a:pt x="19240" y="43815"/>
                      <a:pt x="18002" y="43196"/>
                    </a:cubicBezTo>
                    <a:cubicBezTo>
                      <a:pt x="17669" y="43053"/>
                      <a:pt x="17478" y="42910"/>
                      <a:pt x="17193" y="42815"/>
                    </a:cubicBezTo>
                    <a:cubicBezTo>
                      <a:pt x="17145" y="42767"/>
                      <a:pt x="17145" y="42767"/>
                      <a:pt x="17145" y="42767"/>
                    </a:cubicBezTo>
                    <a:lnTo>
                      <a:pt x="17002" y="42672"/>
                    </a:lnTo>
                    <a:cubicBezTo>
                      <a:pt x="16764" y="42624"/>
                      <a:pt x="16573" y="42482"/>
                      <a:pt x="16335" y="4229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2" name="矩形 231"/>
              <p:cNvSpPr/>
              <p:nvPr/>
            </p:nvSpPr>
            <p:spPr>
              <a:xfrm rot="5400000">
                <a:off x="190140" y="6315003"/>
                <a:ext cx="723902" cy="1809898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0482577" y="-624362"/>
            <a:ext cx="2395643" cy="2380430"/>
            <a:chOff x="9725657" y="-917265"/>
            <a:chExt cx="3454731" cy="3432793"/>
          </a:xfrm>
        </p:grpSpPr>
        <p:sp>
          <p:nvSpPr>
            <p:cNvPr id="125" name="任意多边形: 形状 124"/>
            <p:cNvSpPr/>
            <p:nvPr/>
          </p:nvSpPr>
          <p:spPr>
            <a:xfrm flipH="1">
              <a:off x="10189344" y="-761436"/>
              <a:ext cx="2389263" cy="1553021"/>
            </a:xfrm>
            <a:custGeom>
              <a:avLst/>
              <a:gdLst>
                <a:gd name="connsiteX0" fmla="*/ 2148186 w 2151529"/>
                <a:gd name="connsiteY0" fmla="*/ 754362 h 1398494"/>
                <a:gd name="connsiteX1" fmla="*/ 1946211 w 2151529"/>
                <a:gd name="connsiteY1" fmla="*/ 1021622 h 1398494"/>
                <a:gd name="connsiteX2" fmla="*/ 1473144 w 2151529"/>
                <a:gd name="connsiteY2" fmla="*/ 1090874 h 1398494"/>
                <a:gd name="connsiteX3" fmla="*/ 977619 w 2151529"/>
                <a:gd name="connsiteY3" fmla="*/ 1384827 h 1398494"/>
                <a:gd name="connsiteX4" fmla="*/ 5397 w 2151529"/>
                <a:gd name="connsiteY4" fmla="*/ 815680 h 1398494"/>
                <a:gd name="connsiteX5" fmla="*/ 625105 w 2151529"/>
                <a:gd name="connsiteY5" fmla="*/ 11748 h 1398494"/>
                <a:gd name="connsiteX6" fmla="*/ 2148186 w 2151529"/>
                <a:gd name="connsiteY6" fmla="*/ 754362 h 139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529" h="1398494">
                  <a:moveTo>
                    <a:pt x="2148186" y="754362"/>
                  </a:moveTo>
                  <a:cubicBezTo>
                    <a:pt x="2148186" y="754362"/>
                    <a:pt x="2126133" y="971599"/>
                    <a:pt x="1946211" y="1021622"/>
                  </a:cubicBezTo>
                  <a:cubicBezTo>
                    <a:pt x="1745917" y="1077293"/>
                    <a:pt x="1574333" y="955328"/>
                    <a:pt x="1473144" y="1090874"/>
                  </a:cubicBezTo>
                  <a:cubicBezTo>
                    <a:pt x="1371954" y="1226421"/>
                    <a:pt x="1305257" y="1320617"/>
                    <a:pt x="977619" y="1384827"/>
                  </a:cubicBezTo>
                  <a:cubicBezTo>
                    <a:pt x="779544" y="1423689"/>
                    <a:pt x="25635" y="1412326"/>
                    <a:pt x="5397" y="815680"/>
                  </a:cubicBezTo>
                  <a:cubicBezTo>
                    <a:pt x="-2537" y="580760"/>
                    <a:pt x="120235" y="55787"/>
                    <a:pt x="625105" y="11748"/>
                  </a:cubicBezTo>
                  <a:cubicBezTo>
                    <a:pt x="1273791" y="-44932"/>
                    <a:pt x="2225708" y="262468"/>
                    <a:pt x="2148186" y="754362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6" name="任意多边形: 形状 125"/>
            <p:cNvSpPr/>
            <p:nvPr/>
          </p:nvSpPr>
          <p:spPr>
            <a:xfrm flipH="1">
              <a:off x="11010272" y="501729"/>
              <a:ext cx="67198" cy="67198"/>
            </a:xfrm>
            <a:custGeom>
              <a:avLst/>
              <a:gdLst>
                <a:gd name="connsiteX0" fmla="*/ 47749 w 60511"/>
                <a:gd name="connsiteY0" fmla="*/ 49878 h 60511"/>
                <a:gd name="connsiteX1" fmla="*/ 16148 w 60511"/>
                <a:gd name="connsiteY1" fmla="*/ 12831 h 60511"/>
                <a:gd name="connsiteX2" fmla="*/ 47749 w 60511"/>
                <a:gd name="connsiteY2" fmla="*/ 49878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511" h="60511">
                  <a:moveTo>
                    <a:pt x="47749" y="49878"/>
                  </a:moveTo>
                  <a:cubicBezTo>
                    <a:pt x="75718" y="24866"/>
                    <a:pt x="45328" y="-10903"/>
                    <a:pt x="16148" y="12831"/>
                  </a:cubicBezTo>
                  <a:cubicBezTo>
                    <a:pt x="-11889" y="37775"/>
                    <a:pt x="18568" y="73544"/>
                    <a:pt x="47749" y="4987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7" name="任意多边形: 形状 126"/>
            <p:cNvSpPr/>
            <p:nvPr/>
          </p:nvSpPr>
          <p:spPr>
            <a:xfrm flipH="1">
              <a:off x="10818445" y="709305"/>
              <a:ext cx="59731" cy="67198"/>
            </a:xfrm>
            <a:custGeom>
              <a:avLst/>
              <a:gdLst>
                <a:gd name="connsiteX0" fmla="*/ 7865 w 53788"/>
                <a:gd name="connsiteY0" fmla="*/ 23043 h 60511"/>
                <a:gd name="connsiteX1" fmla="*/ 52577 w 53788"/>
                <a:gd name="connsiteY1" fmla="*/ 42474 h 60511"/>
                <a:gd name="connsiteX2" fmla="*/ 7865 w 53788"/>
                <a:gd name="connsiteY2" fmla="*/ 23043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788" h="60511">
                  <a:moveTo>
                    <a:pt x="7865" y="23043"/>
                  </a:moveTo>
                  <a:cubicBezTo>
                    <a:pt x="-6321" y="57803"/>
                    <a:pt x="36777" y="76629"/>
                    <a:pt x="52577" y="42474"/>
                  </a:cubicBezTo>
                  <a:cubicBezTo>
                    <a:pt x="66764" y="7713"/>
                    <a:pt x="23733" y="-11046"/>
                    <a:pt x="7865" y="2304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8" name="任意多边形: 形状 127"/>
            <p:cNvSpPr/>
            <p:nvPr/>
          </p:nvSpPr>
          <p:spPr>
            <a:xfrm flipH="1">
              <a:off x="10690429" y="365400"/>
              <a:ext cx="985571" cy="1000504"/>
            </a:xfrm>
            <a:custGeom>
              <a:avLst/>
              <a:gdLst>
                <a:gd name="connsiteX0" fmla="*/ 26318 w 887505"/>
                <a:gd name="connsiteY0" fmla="*/ 337301 h 900952"/>
                <a:gd name="connsiteX1" fmla="*/ 25040 w 887505"/>
                <a:gd name="connsiteY1" fmla="*/ 339452 h 900952"/>
                <a:gd name="connsiteX2" fmla="*/ 24771 w 887505"/>
                <a:gd name="connsiteY2" fmla="*/ 340058 h 900952"/>
                <a:gd name="connsiteX3" fmla="*/ 16838 w 887505"/>
                <a:gd name="connsiteY3" fmla="*/ 357135 h 900952"/>
                <a:gd name="connsiteX4" fmla="*/ 15426 w 887505"/>
                <a:gd name="connsiteY4" fmla="*/ 359489 h 900952"/>
                <a:gd name="connsiteX5" fmla="*/ 13812 w 887505"/>
                <a:gd name="connsiteY5" fmla="*/ 363792 h 900952"/>
                <a:gd name="connsiteX6" fmla="*/ 13610 w 887505"/>
                <a:gd name="connsiteY6" fmla="*/ 364128 h 900952"/>
                <a:gd name="connsiteX7" fmla="*/ 13476 w 887505"/>
                <a:gd name="connsiteY7" fmla="*/ 364464 h 900952"/>
                <a:gd name="connsiteX8" fmla="*/ 8366 w 887505"/>
                <a:gd name="connsiteY8" fmla="*/ 430220 h 900952"/>
                <a:gd name="connsiteX9" fmla="*/ 51733 w 887505"/>
                <a:gd name="connsiteY9" fmla="*/ 492614 h 900952"/>
                <a:gd name="connsiteX10" fmla="*/ 117018 w 887505"/>
                <a:gd name="connsiteY10" fmla="*/ 541158 h 900952"/>
                <a:gd name="connsiteX11" fmla="*/ 184993 w 887505"/>
                <a:gd name="connsiteY11" fmla="*/ 573162 h 900952"/>
                <a:gd name="connsiteX12" fmla="*/ 245975 w 887505"/>
                <a:gd name="connsiteY12" fmla="*/ 552387 h 900952"/>
                <a:gd name="connsiteX13" fmla="*/ 302251 w 887505"/>
                <a:gd name="connsiteY13" fmla="*/ 498329 h 900952"/>
                <a:gd name="connsiteX14" fmla="*/ 324842 w 887505"/>
                <a:gd name="connsiteY14" fmla="*/ 476075 h 900952"/>
                <a:gd name="connsiteX15" fmla="*/ 326792 w 887505"/>
                <a:gd name="connsiteY15" fmla="*/ 474125 h 900952"/>
                <a:gd name="connsiteX16" fmla="*/ 423208 w 887505"/>
                <a:gd name="connsiteY16" fmla="*/ 379995 h 900952"/>
                <a:gd name="connsiteX17" fmla="*/ 536903 w 887505"/>
                <a:gd name="connsiteY17" fmla="*/ 321702 h 900952"/>
                <a:gd name="connsiteX18" fmla="*/ 540533 w 887505"/>
                <a:gd name="connsiteY18" fmla="*/ 321030 h 900952"/>
                <a:gd name="connsiteX19" fmla="*/ 551762 w 887505"/>
                <a:gd name="connsiteY19" fmla="*/ 330174 h 900952"/>
                <a:gd name="connsiteX20" fmla="*/ 555191 w 887505"/>
                <a:gd name="connsiteY20" fmla="*/ 446357 h 900952"/>
                <a:gd name="connsiteX21" fmla="*/ 468659 w 887505"/>
                <a:gd name="connsiteY21" fmla="*/ 558908 h 900952"/>
                <a:gd name="connsiteX22" fmla="*/ 425359 w 887505"/>
                <a:gd name="connsiteY22" fmla="*/ 599922 h 900952"/>
                <a:gd name="connsiteX23" fmla="*/ 389456 w 887505"/>
                <a:gd name="connsiteY23" fmla="*/ 636027 h 900952"/>
                <a:gd name="connsiteX24" fmla="*/ 356107 w 887505"/>
                <a:gd name="connsiteY24" fmla="*/ 697548 h 900952"/>
                <a:gd name="connsiteX25" fmla="*/ 364444 w 887505"/>
                <a:gd name="connsiteY25" fmla="*/ 757185 h 900952"/>
                <a:gd name="connsiteX26" fmla="*/ 466911 w 887505"/>
                <a:gd name="connsiteY26" fmla="*/ 860123 h 900952"/>
                <a:gd name="connsiteX27" fmla="*/ 530717 w 887505"/>
                <a:gd name="connsiteY27" fmla="*/ 897976 h 900952"/>
                <a:gd name="connsiteX28" fmla="*/ 598154 w 887505"/>
                <a:gd name="connsiteY28" fmla="*/ 881705 h 900952"/>
                <a:gd name="connsiteX29" fmla="*/ 637823 w 887505"/>
                <a:gd name="connsiteY29" fmla="*/ 848827 h 900952"/>
                <a:gd name="connsiteX30" fmla="*/ 675609 w 887505"/>
                <a:gd name="connsiteY30" fmla="*/ 815478 h 900952"/>
                <a:gd name="connsiteX31" fmla="*/ 813845 w 887505"/>
                <a:gd name="connsiteY31" fmla="*/ 661308 h 900952"/>
                <a:gd name="connsiteX32" fmla="*/ 885585 w 887505"/>
                <a:gd name="connsiteY32" fmla="*/ 457181 h 900952"/>
                <a:gd name="connsiteX33" fmla="*/ 829376 w 887505"/>
                <a:gd name="connsiteY33" fmla="*/ 219236 h 900952"/>
                <a:gd name="connsiteX34" fmla="*/ 816265 w 887505"/>
                <a:gd name="connsiteY34" fmla="*/ 193485 h 900952"/>
                <a:gd name="connsiteX35" fmla="*/ 707546 w 887505"/>
                <a:gd name="connsiteY35" fmla="*/ 76092 h 900952"/>
                <a:gd name="connsiteX36" fmla="*/ 560166 w 887505"/>
                <a:gd name="connsiteY36" fmla="*/ 10739 h 900952"/>
                <a:gd name="connsiteX37" fmla="*/ 263457 w 887505"/>
                <a:gd name="connsiteY37" fmla="*/ 82950 h 900952"/>
                <a:gd name="connsiteX38" fmla="*/ 122464 w 887505"/>
                <a:gd name="connsiteY38" fmla="*/ 208814 h 900952"/>
                <a:gd name="connsiteX39" fmla="*/ 26318 w 887505"/>
                <a:gd name="connsiteY39" fmla="*/ 337301 h 900952"/>
                <a:gd name="connsiteX40" fmla="*/ 663372 w 887505"/>
                <a:gd name="connsiteY40" fmla="*/ 798804 h 900952"/>
                <a:gd name="connsiteX41" fmla="*/ 656783 w 887505"/>
                <a:gd name="connsiteY41" fmla="*/ 756782 h 900952"/>
                <a:gd name="connsiteX42" fmla="*/ 842285 w 887505"/>
                <a:gd name="connsiteY42" fmla="*/ 480915 h 900952"/>
                <a:gd name="connsiteX43" fmla="*/ 860237 w 887505"/>
                <a:gd name="connsiteY43" fmla="*/ 372599 h 900952"/>
                <a:gd name="connsiteX44" fmla="*/ 863263 w 887505"/>
                <a:gd name="connsiteY44" fmla="*/ 477218 h 900952"/>
                <a:gd name="connsiteX45" fmla="*/ 663372 w 887505"/>
                <a:gd name="connsiteY45" fmla="*/ 798804 h 900952"/>
                <a:gd name="connsiteX46" fmla="*/ 558821 w 887505"/>
                <a:gd name="connsiteY46" fmla="*/ 837263 h 900952"/>
                <a:gd name="connsiteX47" fmla="*/ 574285 w 887505"/>
                <a:gd name="connsiteY47" fmla="*/ 830606 h 900952"/>
                <a:gd name="connsiteX48" fmla="*/ 577849 w 887505"/>
                <a:gd name="connsiteY48" fmla="*/ 828589 h 900952"/>
                <a:gd name="connsiteX49" fmla="*/ 579328 w 887505"/>
                <a:gd name="connsiteY49" fmla="*/ 827312 h 900952"/>
                <a:gd name="connsiteX50" fmla="*/ 579395 w 887505"/>
                <a:gd name="connsiteY50" fmla="*/ 827244 h 900952"/>
                <a:gd name="connsiteX51" fmla="*/ 579664 w 887505"/>
                <a:gd name="connsiteY51" fmla="*/ 826976 h 900952"/>
                <a:gd name="connsiteX52" fmla="*/ 615097 w 887505"/>
                <a:gd name="connsiteY52" fmla="*/ 795913 h 900952"/>
                <a:gd name="connsiteX53" fmla="*/ 638899 w 887505"/>
                <a:gd name="connsiteY53" fmla="*/ 773927 h 900952"/>
                <a:gd name="connsiteX54" fmla="*/ 640714 w 887505"/>
                <a:gd name="connsiteY54" fmla="*/ 785021 h 900952"/>
                <a:gd name="connsiteX55" fmla="*/ 643941 w 887505"/>
                <a:gd name="connsiteY55" fmla="*/ 816554 h 900952"/>
                <a:gd name="connsiteX56" fmla="*/ 589615 w 887505"/>
                <a:gd name="connsiteY56" fmla="*/ 862543 h 900952"/>
                <a:gd name="connsiteX57" fmla="*/ 548467 w 887505"/>
                <a:gd name="connsiteY57" fmla="*/ 877940 h 900952"/>
                <a:gd name="connsiteX58" fmla="*/ 558821 w 887505"/>
                <a:gd name="connsiteY58" fmla="*/ 837263 h 900952"/>
                <a:gd name="connsiteX59" fmla="*/ 380849 w 887505"/>
                <a:gd name="connsiteY59" fmla="*/ 689076 h 900952"/>
                <a:gd name="connsiteX60" fmla="*/ 440487 w 887505"/>
                <a:gd name="connsiteY60" fmla="*/ 766666 h 900952"/>
                <a:gd name="connsiteX61" fmla="*/ 515455 w 887505"/>
                <a:gd name="connsiteY61" fmla="*/ 829396 h 900952"/>
                <a:gd name="connsiteX62" fmla="*/ 537306 w 887505"/>
                <a:gd name="connsiteY62" fmla="*/ 838137 h 900952"/>
                <a:gd name="connsiteX63" fmla="*/ 527691 w 887505"/>
                <a:gd name="connsiteY63" fmla="*/ 875452 h 900952"/>
                <a:gd name="connsiteX64" fmla="*/ 524531 w 887505"/>
                <a:gd name="connsiteY64" fmla="*/ 874511 h 900952"/>
                <a:gd name="connsiteX65" fmla="*/ 467112 w 887505"/>
                <a:gd name="connsiteY65" fmla="*/ 833901 h 900952"/>
                <a:gd name="connsiteX66" fmla="*/ 383068 w 887505"/>
                <a:gd name="connsiteY66" fmla="*/ 747907 h 900952"/>
                <a:gd name="connsiteX67" fmla="*/ 377084 w 887505"/>
                <a:gd name="connsiteY67" fmla="*/ 699430 h 900952"/>
                <a:gd name="connsiteX68" fmla="*/ 380849 w 887505"/>
                <a:gd name="connsiteY68" fmla="*/ 689076 h 900952"/>
                <a:gd name="connsiteX69" fmla="*/ 633385 w 887505"/>
                <a:gd name="connsiteY69" fmla="*/ 750865 h 900952"/>
                <a:gd name="connsiteX70" fmla="*/ 567764 w 887505"/>
                <a:gd name="connsiteY70" fmla="*/ 810032 h 900952"/>
                <a:gd name="connsiteX71" fmla="*/ 536768 w 887505"/>
                <a:gd name="connsiteY71" fmla="*/ 817092 h 900952"/>
                <a:gd name="connsiteX72" fmla="*/ 505705 w 887505"/>
                <a:gd name="connsiteY72" fmla="*/ 796182 h 900952"/>
                <a:gd name="connsiteX73" fmla="*/ 467180 w 887505"/>
                <a:gd name="connsiteY73" fmla="*/ 763371 h 900952"/>
                <a:gd name="connsiteX74" fmla="*/ 407475 w 887505"/>
                <a:gd name="connsiteY74" fmla="*/ 698489 h 900952"/>
                <a:gd name="connsiteX75" fmla="*/ 405121 w 887505"/>
                <a:gd name="connsiteY75" fmla="*/ 650214 h 900952"/>
                <a:gd name="connsiteX76" fmla="*/ 447681 w 887505"/>
                <a:gd name="connsiteY76" fmla="*/ 607721 h 900952"/>
                <a:gd name="connsiteX77" fmla="*/ 472222 w 887505"/>
                <a:gd name="connsiteY77" fmla="*/ 584660 h 900952"/>
                <a:gd name="connsiteX78" fmla="*/ 633385 w 887505"/>
                <a:gd name="connsiteY78" fmla="*/ 750865 h 900952"/>
                <a:gd name="connsiteX79" fmla="*/ 408819 w 887505"/>
                <a:gd name="connsiteY79" fmla="*/ 299649 h 900952"/>
                <a:gd name="connsiteX80" fmla="*/ 299831 w 887505"/>
                <a:gd name="connsiteY80" fmla="*/ 392837 h 900952"/>
                <a:gd name="connsiteX81" fmla="*/ 110093 w 887505"/>
                <a:gd name="connsiteY81" fmla="*/ 253324 h 900952"/>
                <a:gd name="connsiteX82" fmla="*/ 171143 w 887505"/>
                <a:gd name="connsiteY82" fmla="*/ 189182 h 900952"/>
                <a:gd name="connsiteX83" fmla="*/ 305546 w 887505"/>
                <a:gd name="connsiteY83" fmla="*/ 80731 h 900952"/>
                <a:gd name="connsiteX84" fmla="*/ 592237 w 887505"/>
                <a:gd name="connsiteY84" fmla="*/ 39986 h 900952"/>
                <a:gd name="connsiteX85" fmla="*/ 729128 w 887505"/>
                <a:gd name="connsiteY85" fmla="*/ 119660 h 900952"/>
                <a:gd name="connsiteX86" fmla="*/ 798851 w 887505"/>
                <a:gd name="connsiteY86" fmla="*/ 204309 h 900952"/>
                <a:gd name="connsiteX87" fmla="*/ 799927 w 887505"/>
                <a:gd name="connsiteY87" fmla="*/ 206932 h 900952"/>
                <a:gd name="connsiteX88" fmla="*/ 811693 w 887505"/>
                <a:gd name="connsiteY88" fmla="*/ 229657 h 900952"/>
                <a:gd name="connsiteX89" fmla="*/ 815324 w 887505"/>
                <a:gd name="connsiteY89" fmla="*/ 237524 h 900952"/>
                <a:gd name="connsiteX90" fmla="*/ 807525 w 887505"/>
                <a:gd name="connsiteY90" fmla="*/ 515945 h 900952"/>
                <a:gd name="connsiteX91" fmla="*/ 648110 w 887505"/>
                <a:gd name="connsiteY91" fmla="*/ 736544 h 900952"/>
                <a:gd name="connsiteX92" fmla="*/ 647975 w 887505"/>
                <a:gd name="connsiteY92" fmla="*/ 736477 h 900952"/>
                <a:gd name="connsiteX93" fmla="*/ 486678 w 887505"/>
                <a:gd name="connsiteY93" fmla="*/ 570137 h 900952"/>
                <a:gd name="connsiteX94" fmla="*/ 536163 w 887505"/>
                <a:gd name="connsiteY94" fmla="*/ 513592 h 900952"/>
                <a:gd name="connsiteX95" fmla="*/ 593313 w 887505"/>
                <a:gd name="connsiteY95" fmla="*/ 398754 h 900952"/>
                <a:gd name="connsiteX96" fmla="*/ 535154 w 887505"/>
                <a:gd name="connsiteY96" fmla="*/ 294203 h 900952"/>
                <a:gd name="connsiteX97" fmla="*/ 408819 w 887505"/>
                <a:gd name="connsiteY97" fmla="*/ 299649 h 900952"/>
                <a:gd name="connsiteX98" fmla="*/ 324708 w 887505"/>
                <a:gd name="connsiteY98" fmla="*/ 447231 h 900952"/>
                <a:gd name="connsiteX99" fmla="*/ 321750 w 887505"/>
                <a:gd name="connsiteY99" fmla="*/ 436675 h 900952"/>
                <a:gd name="connsiteX100" fmla="*/ 317648 w 887505"/>
                <a:gd name="connsiteY100" fmla="*/ 421614 h 900952"/>
                <a:gd name="connsiteX101" fmla="*/ 315967 w 887505"/>
                <a:gd name="connsiteY101" fmla="*/ 414689 h 900952"/>
                <a:gd name="connsiteX102" fmla="*/ 315564 w 887505"/>
                <a:gd name="connsiteY102" fmla="*/ 413210 h 900952"/>
                <a:gd name="connsiteX103" fmla="*/ 315564 w 887505"/>
                <a:gd name="connsiteY103" fmla="*/ 413075 h 900952"/>
                <a:gd name="connsiteX104" fmla="*/ 315564 w 887505"/>
                <a:gd name="connsiteY104" fmla="*/ 412941 h 900952"/>
                <a:gd name="connsiteX105" fmla="*/ 315631 w 887505"/>
                <a:gd name="connsiteY105" fmla="*/ 412873 h 900952"/>
                <a:gd name="connsiteX106" fmla="*/ 315564 w 887505"/>
                <a:gd name="connsiteY106" fmla="*/ 412403 h 900952"/>
                <a:gd name="connsiteX107" fmla="*/ 315564 w 887505"/>
                <a:gd name="connsiteY107" fmla="*/ 412268 h 900952"/>
                <a:gd name="connsiteX108" fmla="*/ 315564 w 887505"/>
                <a:gd name="connsiteY108" fmla="*/ 412134 h 900952"/>
                <a:gd name="connsiteX109" fmla="*/ 315228 w 887505"/>
                <a:gd name="connsiteY109" fmla="*/ 410050 h 900952"/>
                <a:gd name="connsiteX110" fmla="*/ 314488 w 887505"/>
                <a:gd name="connsiteY110" fmla="*/ 407629 h 900952"/>
                <a:gd name="connsiteX111" fmla="*/ 421123 w 887505"/>
                <a:gd name="connsiteY111" fmla="*/ 316458 h 900952"/>
                <a:gd name="connsiteX112" fmla="*/ 504966 w 887505"/>
                <a:gd name="connsiteY112" fmla="*/ 305364 h 900952"/>
                <a:gd name="connsiteX113" fmla="*/ 418031 w 887505"/>
                <a:gd name="connsiteY113" fmla="*/ 356799 h 900952"/>
                <a:gd name="connsiteX114" fmla="*/ 324708 w 887505"/>
                <a:gd name="connsiteY114" fmla="*/ 447231 h 900952"/>
                <a:gd name="connsiteX115" fmla="*/ 26452 w 887505"/>
                <a:gd name="connsiteY115" fmla="*/ 395728 h 900952"/>
                <a:gd name="connsiteX116" fmla="*/ 36336 w 887505"/>
                <a:gd name="connsiteY116" fmla="*/ 406486 h 900952"/>
                <a:gd name="connsiteX117" fmla="*/ 76206 w 887505"/>
                <a:gd name="connsiteY117" fmla="*/ 437952 h 900952"/>
                <a:gd name="connsiteX118" fmla="*/ 155275 w 887505"/>
                <a:gd name="connsiteY118" fmla="*/ 498800 h 900952"/>
                <a:gd name="connsiteX119" fmla="*/ 247253 w 887505"/>
                <a:gd name="connsiteY119" fmla="*/ 479369 h 900952"/>
                <a:gd name="connsiteX120" fmla="*/ 297612 w 887505"/>
                <a:gd name="connsiteY120" fmla="*/ 426926 h 900952"/>
                <a:gd name="connsiteX121" fmla="*/ 301713 w 887505"/>
                <a:gd name="connsiteY121" fmla="*/ 441852 h 900952"/>
                <a:gd name="connsiteX122" fmla="*/ 305949 w 887505"/>
                <a:gd name="connsiteY122" fmla="*/ 456913 h 900952"/>
                <a:gd name="connsiteX123" fmla="*/ 307563 w 887505"/>
                <a:gd name="connsiteY123" fmla="*/ 463770 h 900952"/>
                <a:gd name="connsiteX124" fmla="*/ 307630 w 887505"/>
                <a:gd name="connsiteY124" fmla="*/ 464107 h 900952"/>
                <a:gd name="connsiteX125" fmla="*/ 250144 w 887505"/>
                <a:gd name="connsiteY125" fmla="*/ 520315 h 900952"/>
                <a:gd name="connsiteX126" fmla="*/ 197768 w 887505"/>
                <a:gd name="connsiteY126" fmla="*/ 552925 h 900952"/>
                <a:gd name="connsiteX127" fmla="*/ 133087 w 887505"/>
                <a:gd name="connsiteY127" fmla="*/ 526703 h 900952"/>
                <a:gd name="connsiteX128" fmla="*/ 68205 w 887505"/>
                <a:gd name="connsiteY128" fmla="*/ 479302 h 900952"/>
                <a:gd name="connsiteX129" fmla="*/ 29007 w 887505"/>
                <a:gd name="connsiteY129" fmla="*/ 426320 h 900952"/>
                <a:gd name="connsiteX130" fmla="*/ 26452 w 887505"/>
                <a:gd name="connsiteY130" fmla="*/ 395728 h 900952"/>
                <a:gd name="connsiteX131" fmla="*/ 50254 w 887505"/>
                <a:gd name="connsiteY131" fmla="*/ 336494 h 900952"/>
                <a:gd name="connsiteX132" fmla="*/ 96646 w 887505"/>
                <a:gd name="connsiteY132" fmla="*/ 269461 h 900952"/>
                <a:gd name="connsiteX133" fmla="*/ 286115 w 887505"/>
                <a:gd name="connsiteY133" fmla="*/ 408436 h 900952"/>
                <a:gd name="connsiteX134" fmla="*/ 238916 w 887505"/>
                <a:gd name="connsiteY134" fmla="*/ 459064 h 900952"/>
                <a:gd name="connsiteX135" fmla="*/ 205567 w 887505"/>
                <a:gd name="connsiteY135" fmla="*/ 483941 h 900952"/>
                <a:gd name="connsiteX136" fmla="*/ 155477 w 887505"/>
                <a:gd name="connsiteY136" fmla="*/ 473721 h 900952"/>
                <a:gd name="connsiteX137" fmla="*/ 75870 w 887505"/>
                <a:gd name="connsiteY137" fmla="*/ 411529 h 900952"/>
                <a:gd name="connsiteX138" fmla="*/ 42589 w 887505"/>
                <a:gd name="connsiteY138" fmla="*/ 382752 h 900952"/>
                <a:gd name="connsiteX139" fmla="*/ 42858 w 887505"/>
                <a:gd name="connsiteY139" fmla="*/ 350479 h 900952"/>
                <a:gd name="connsiteX140" fmla="*/ 50254 w 887505"/>
                <a:gd name="connsiteY140" fmla="*/ 336494 h 90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887505" h="900952">
                  <a:moveTo>
                    <a:pt x="26318" y="337301"/>
                  </a:moveTo>
                  <a:cubicBezTo>
                    <a:pt x="25847" y="337973"/>
                    <a:pt x="25444" y="338646"/>
                    <a:pt x="25040" y="339452"/>
                  </a:cubicBezTo>
                  <a:cubicBezTo>
                    <a:pt x="24906" y="339654"/>
                    <a:pt x="24906" y="339856"/>
                    <a:pt x="24771" y="340058"/>
                  </a:cubicBezTo>
                  <a:cubicBezTo>
                    <a:pt x="21947" y="345638"/>
                    <a:pt x="19325" y="351353"/>
                    <a:pt x="16838" y="357135"/>
                  </a:cubicBezTo>
                  <a:cubicBezTo>
                    <a:pt x="16300" y="357875"/>
                    <a:pt x="15762" y="358547"/>
                    <a:pt x="15426" y="359489"/>
                  </a:cubicBezTo>
                  <a:cubicBezTo>
                    <a:pt x="14821" y="360901"/>
                    <a:pt x="14350" y="362380"/>
                    <a:pt x="13812" y="363792"/>
                  </a:cubicBezTo>
                  <a:lnTo>
                    <a:pt x="13610" y="364128"/>
                  </a:lnTo>
                  <a:cubicBezTo>
                    <a:pt x="13543" y="364262"/>
                    <a:pt x="13543" y="364397"/>
                    <a:pt x="13476" y="364464"/>
                  </a:cubicBezTo>
                  <a:cubicBezTo>
                    <a:pt x="5408" y="385778"/>
                    <a:pt x="1979" y="407764"/>
                    <a:pt x="8366" y="430220"/>
                  </a:cubicBezTo>
                  <a:cubicBezTo>
                    <a:pt x="15493" y="455164"/>
                    <a:pt x="32638" y="475604"/>
                    <a:pt x="51733" y="492614"/>
                  </a:cubicBezTo>
                  <a:cubicBezTo>
                    <a:pt x="71903" y="510566"/>
                    <a:pt x="94225" y="526501"/>
                    <a:pt x="117018" y="541158"/>
                  </a:cubicBezTo>
                  <a:cubicBezTo>
                    <a:pt x="137458" y="554202"/>
                    <a:pt x="160318" y="569733"/>
                    <a:pt x="184993" y="573162"/>
                  </a:cubicBezTo>
                  <a:cubicBezTo>
                    <a:pt x="208122" y="576390"/>
                    <a:pt x="228494" y="566842"/>
                    <a:pt x="245975" y="552387"/>
                  </a:cubicBezTo>
                  <a:cubicBezTo>
                    <a:pt x="265877" y="535780"/>
                    <a:pt x="283762" y="516483"/>
                    <a:pt x="302251" y="498329"/>
                  </a:cubicBezTo>
                  <a:cubicBezTo>
                    <a:pt x="309782" y="491001"/>
                    <a:pt x="317312" y="483538"/>
                    <a:pt x="324842" y="476075"/>
                  </a:cubicBezTo>
                  <a:cubicBezTo>
                    <a:pt x="325582" y="475469"/>
                    <a:pt x="326187" y="474797"/>
                    <a:pt x="326792" y="474125"/>
                  </a:cubicBezTo>
                  <a:cubicBezTo>
                    <a:pt x="358662" y="442524"/>
                    <a:pt x="390531" y="410789"/>
                    <a:pt x="423208" y="379995"/>
                  </a:cubicBezTo>
                  <a:cubicBezTo>
                    <a:pt x="454875" y="350345"/>
                    <a:pt x="491788" y="322711"/>
                    <a:pt x="536903" y="321702"/>
                  </a:cubicBezTo>
                  <a:cubicBezTo>
                    <a:pt x="538247" y="321702"/>
                    <a:pt x="539457" y="321433"/>
                    <a:pt x="540533" y="321030"/>
                  </a:cubicBezTo>
                  <a:cubicBezTo>
                    <a:pt x="544433" y="323719"/>
                    <a:pt x="548265" y="326745"/>
                    <a:pt x="551762" y="330174"/>
                  </a:cubicBezTo>
                  <a:cubicBezTo>
                    <a:pt x="585245" y="362581"/>
                    <a:pt x="574016" y="409444"/>
                    <a:pt x="555191" y="446357"/>
                  </a:cubicBezTo>
                  <a:cubicBezTo>
                    <a:pt x="533541" y="488513"/>
                    <a:pt x="501671" y="525224"/>
                    <a:pt x="468659" y="558908"/>
                  </a:cubicBezTo>
                  <a:cubicBezTo>
                    <a:pt x="454741" y="573028"/>
                    <a:pt x="440487" y="587013"/>
                    <a:pt x="425359" y="599922"/>
                  </a:cubicBezTo>
                  <a:cubicBezTo>
                    <a:pt x="412450" y="610881"/>
                    <a:pt x="398801" y="621841"/>
                    <a:pt x="389456" y="636027"/>
                  </a:cubicBezTo>
                  <a:cubicBezTo>
                    <a:pt x="376076" y="654920"/>
                    <a:pt x="361620" y="674822"/>
                    <a:pt x="356107" y="697548"/>
                  </a:cubicBezTo>
                  <a:cubicBezTo>
                    <a:pt x="351266" y="717584"/>
                    <a:pt x="355972" y="738763"/>
                    <a:pt x="364444" y="757185"/>
                  </a:cubicBezTo>
                  <a:cubicBezTo>
                    <a:pt x="385287" y="802704"/>
                    <a:pt x="428990" y="830136"/>
                    <a:pt x="466911" y="860123"/>
                  </a:cubicBezTo>
                  <a:cubicBezTo>
                    <a:pt x="486140" y="875251"/>
                    <a:pt x="505705" y="893471"/>
                    <a:pt x="530717" y="897976"/>
                  </a:cubicBezTo>
                  <a:cubicBezTo>
                    <a:pt x="553779" y="902010"/>
                    <a:pt x="578857" y="894211"/>
                    <a:pt x="598154" y="881705"/>
                  </a:cubicBezTo>
                  <a:cubicBezTo>
                    <a:pt x="612408" y="872494"/>
                    <a:pt x="625048" y="859854"/>
                    <a:pt x="637823" y="848827"/>
                  </a:cubicBezTo>
                  <a:cubicBezTo>
                    <a:pt x="650530" y="837868"/>
                    <a:pt x="663103" y="826774"/>
                    <a:pt x="675609" y="815478"/>
                  </a:cubicBezTo>
                  <a:cubicBezTo>
                    <a:pt x="726842" y="769019"/>
                    <a:pt x="775319" y="719063"/>
                    <a:pt x="813845" y="661308"/>
                  </a:cubicBezTo>
                  <a:cubicBezTo>
                    <a:pt x="854455" y="600258"/>
                    <a:pt x="881147" y="530670"/>
                    <a:pt x="885585" y="457181"/>
                  </a:cubicBezTo>
                  <a:cubicBezTo>
                    <a:pt x="890560" y="374011"/>
                    <a:pt x="866423" y="292993"/>
                    <a:pt x="829376" y="219236"/>
                  </a:cubicBezTo>
                  <a:cubicBezTo>
                    <a:pt x="825342" y="210428"/>
                    <a:pt x="821173" y="201822"/>
                    <a:pt x="816265" y="193485"/>
                  </a:cubicBezTo>
                  <a:cubicBezTo>
                    <a:pt x="789371" y="146487"/>
                    <a:pt x="750980" y="107961"/>
                    <a:pt x="707546" y="76092"/>
                  </a:cubicBezTo>
                  <a:cubicBezTo>
                    <a:pt x="663708" y="44021"/>
                    <a:pt x="613685" y="20824"/>
                    <a:pt x="560166" y="10739"/>
                  </a:cubicBezTo>
                  <a:cubicBezTo>
                    <a:pt x="455951" y="-8692"/>
                    <a:pt x="349249" y="23110"/>
                    <a:pt x="263457" y="82950"/>
                  </a:cubicBezTo>
                  <a:cubicBezTo>
                    <a:pt x="212156" y="118719"/>
                    <a:pt x="165226" y="163363"/>
                    <a:pt x="122464" y="208814"/>
                  </a:cubicBezTo>
                  <a:cubicBezTo>
                    <a:pt x="86157" y="247273"/>
                    <a:pt x="50926" y="289766"/>
                    <a:pt x="26318" y="337301"/>
                  </a:cubicBezTo>
                  <a:close/>
                  <a:moveTo>
                    <a:pt x="663372" y="798804"/>
                  </a:moveTo>
                  <a:cubicBezTo>
                    <a:pt x="662027" y="784617"/>
                    <a:pt x="660078" y="770498"/>
                    <a:pt x="656783" y="756782"/>
                  </a:cubicBezTo>
                  <a:cubicBezTo>
                    <a:pt x="736793" y="678722"/>
                    <a:pt x="808802" y="588425"/>
                    <a:pt x="842285" y="480915"/>
                  </a:cubicBezTo>
                  <a:cubicBezTo>
                    <a:pt x="853245" y="445684"/>
                    <a:pt x="859363" y="409108"/>
                    <a:pt x="860237" y="372599"/>
                  </a:cubicBezTo>
                  <a:cubicBezTo>
                    <a:pt x="866087" y="406957"/>
                    <a:pt x="867499" y="442053"/>
                    <a:pt x="863263" y="477218"/>
                  </a:cubicBezTo>
                  <a:cubicBezTo>
                    <a:pt x="847193" y="609066"/>
                    <a:pt x="757972" y="712608"/>
                    <a:pt x="663372" y="798804"/>
                  </a:cubicBezTo>
                  <a:close/>
                  <a:moveTo>
                    <a:pt x="558821" y="837263"/>
                  </a:moveTo>
                  <a:cubicBezTo>
                    <a:pt x="564200" y="835918"/>
                    <a:pt x="569310" y="833766"/>
                    <a:pt x="574285" y="830606"/>
                  </a:cubicBezTo>
                  <a:cubicBezTo>
                    <a:pt x="575496" y="830203"/>
                    <a:pt x="576706" y="829530"/>
                    <a:pt x="577849" y="828589"/>
                  </a:cubicBezTo>
                  <a:cubicBezTo>
                    <a:pt x="578319" y="828119"/>
                    <a:pt x="578790" y="827715"/>
                    <a:pt x="579328" y="827312"/>
                  </a:cubicBezTo>
                  <a:cubicBezTo>
                    <a:pt x="579395" y="827244"/>
                    <a:pt x="579395" y="827244"/>
                    <a:pt x="579395" y="827244"/>
                  </a:cubicBezTo>
                  <a:cubicBezTo>
                    <a:pt x="579530" y="827110"/>
                    <a:pt x="579597" y="827043"/>
                    <a:pt x="579664" y="826976"/>
                  </a:cubicBezTo>
                  <a:cubicBezTo>
                    <a:pt x="591632" y="816756"/>
                    <a:pt x="603466" y="806401"/>
                    <a:pt x="615097" y="795913"/>
                  </a:cubicBezTo>
                  <a:cubicBezTo>
                    <a:pt x="623098" y="788651"/>
                    <a:pt x="631099" y="781390"/>
                    <a:pt x="638899" y="773927"/>
                  </a:cubicBezTo>
                  <a:cubicBezTo>
                    <a:pt x="639571" y="777625"/>
                    <a:pt x="640176" y="781323"/>
                    <a:pt x="640714" y="785021"/>
                  </a:cubicBezTo>
                  <a:cubicBezTo>
                    <a:pt x="642126" y="795509"/>
                    <a:pt x="643134" y="806065"/>
                    <a:pt x="643941" y="816554"/>
                  </a:cubicBezTo>
                  <a:cubicBezTo>
                    <a:pt x="626594" y="832758"/>
                    <a:pt x="608777" y="849231"/>
                    <a:pt x="589615" y="862543"/>
                  </a:cubicBezTo>
                  <a:cubicBezTo>
                    <a:pt x="577849" y="870679"/>
                    <a:pt x="563124" y="876797"/>
                    <a:pt x="548467" y="877940"/>
                  </a:cubicBezTo>
                  <a:cubicBezTo>
                    <a:pt x="551963" y="864426"/>
                    <a:pt x="555392" y="850777"/>
                    <a:pt x="558821" y="837263"/>
                  </a:cubicBezTo>
                  <a:close/>
                  <a:moveTo>
                    <a:pt x="380849" y="689076"/>
                  </a:moveTo>
                  <a:cubicBezTo>
                    <a:pt x="389725" y="719399"/>
                    <a:pt x="418972" y="745823"/>
                    <a:pt x="440487" y="766666"/>
                  </a:cubicBezTo>
                  <a:cubicBezTo>
                    <a:pt x="463549" y="789122"/>
                    <a:pt x="488426" y="811780"/>
                    <a:pt x="515455" y="829396"/>
                  </a:cubicBezTo>
                  <a:cubicBezTo>
                    <a:pt x="522380" y="833901"/>
                    <a:pt x="529843" y="836792"/>
                    <a:pt x="537306" y="838137"/>
                  </a:cubicBezTo>
                  <a:cubicBezTo>
                    <a:pt x="534079" y="850508"/>
                    <a:pt x="530986" y="862946"/>
                    <a:pt x="527691" y="875452"/>
                  </a:cubicBezTo>
                  <a:cubicBezTo>
                    <a:pt x="526683" y="875049"/>
                    <a:pt x="525607" y="874914"/>
                    <a:pt x="524531" y="874511"/>
                  </a:cubicBezTo>
                  <a:cubicBezTo>
                    <a:pt x="502949" y="865838"/>
                    <a:pt x="485468" y="847818"/>
                    <a:pt x="467112" y="833901"/>
                  </a:cubicBezTo>
                  <a:cubicBezTo>
                    <a:pt x="435713" y="810032"/>
                    <a:pt x="399675" y="785222"/>
                    <a:pt x="383068" y="747907"/>
                  </a:cubicBezTo>
                  <a:cubicBezTo>
                    <a:pt x="376277" y="732577"/>
                    <a:pt x="372580" y="715836"/>
                    <a:pt x="377084" y="699430"/>
                  </a:cubicBezTo>
                  <a:cubicBezTo>
                    <a:pt x="378160" y="696001"/>
                    <a:pt x="379438" y="692505"/>
                    <a:pt x="380849" y="689076"/>
                  </a:cubicBezTo>
                  <a:close/>
                  <a:moveTo>
                    <a:pt x="633385" y="750865"/>
                  </a:moveTo>
                  <a:cubicBezTo>
                    <a:pt x="611937" y="771372"/>
                    <a:pt x="589884" y="791072"/>
                    <a:pt x="567764" y="810032"/>
                  </a:cubicBezTo>
                  <a:cubicBezTo>
                    <a:pt x="558485" y="817159"/>
                    <a:pt x="548265" y="820857"/>
                    <a:pt x="536768" y="817092"/>
                  </a:cubicBezTo>
                  <a:cubicBezTo>
                    <a:pt x="525069" y="813260"/>
                    <a:pt x="515118" y="803645"/>
                    <a:pt x="505705" y="796182"/>
                  </a:cubicBezTo>
                  <a:cubicBezTo>
                    <a:pt x="492460" y="785693"/>
                    <a:pt x="479551" y="774801"/>
                    <a:pt x="467180" y="763371"/>
                  </a:cubicBezTo>
                  <a:cubicBezTo>
                    <a:pt x="446135" y="743940"/>
                    <a:pt x="422468" y="722963"/>
                    <a:pt x="407475" y="698489"/>
                  </a:cubicBezTo>
                  <a:cubicBezTo>
                    <a:pt x="397994" y="682890"/>
                    <a:pt x="395910" y="666350"/>
                    <a:pt x="405121" y="650214"/>
                  </a:cubicBezTo>
                  <a:cubicBezTo>
                    <a:pt x="415139" y="632666"/>
                    <a:pt x="432890" y="621034"/>
                    <a:pt x="447681" y="607721"/>
                  </a:cubicBezTo>
                  <a:cubicBezTo>
                    <a:pt x="455951" y="600191"/>
                    <a:pt x="464154" y="592526"/>
                    <a:pt x="472222" y="584660"/>
                  </a:cubicBezTo>
                  <a:cubicBezTo>
                    <a:pt x="525876" y="640129"/>
                    <a:pt x="579597" y="695531"/>
                    <a:pt x="633385" y="750865"/>
                  </a:cubicBezTo>
                  <a:close/>
                  <a:moveTo>
                    <a:pt x="408819" y="299649"/>
                  </a:moveTo>
                  <a:cubicBezTo>
                    <a:pt x="364982" y="321366"/>
                    <a:pt x="331902" y="356530"/>
                    <a:pt x="299831" y="392837"/>
                  </a:cubicBezTo>
                  <a:cubicBezTo>
                    <a:pt x="241807" y="339654"/>
                    <a:pt x="178135" y="292926"/>
                    <a:pt x="110093" y="253324"/>
                  </a:cubicBezTo>
                  <a:cubicBezTo>
                    <a:pt x="129389" y="230935"/>
                    <a:pt x="150031" y="209487"/>
                    <a:pt x="171143" y="189182"/>
                  </a:cubicBezTo>
                  <a:cubicBezTo>
                    <a:pt x="212425" y="149109"/>
                    <a:pt x="255792" y="109911"/>
                    <a:pt x="305546" y="80731"/>
                  </a:cubicBezTo>
                  <a:cubicBezTo>
                    <a:pt x="391809" y="29901"/>
                    <a:pt x="495284" y="10336"/>
                    <a:pt x="592237" y="39986"/>
                  </a:cubicBezTo>
                  <a:cubicBezTo>
                    <a:pt x="643336" y="55585"/>
                    <a:pt x="689258" y="84563"/>
                    <a:pt x="729128" y="119660"/>
                  </a:cubicBezTo>
                  <a:cubicBezTo>
                    <a:pt x="756695" y="143932"/>
                    <a:pt x="780631" y="172507"/>
                    <a:pt x="798851" y="204309"/>
                  </a:cubicBezTo>
                  <a:cubicBezTo>
                    <a:pt x="799053" y="205184"/>
                    <a:pt x="799389" y="206058"/>
                    <a:pt x="799927" y="206932"/>
                  </a:cubicBezTo>
                  <a:cubicBezTo>
                    <a:pt x="803961" y="214395"/>
                    <a:pt x="807928" y="222060"/>
                    <a:pt x="811693" y="229657"/>
                  </a:cubicBezTo>
                  <a:cubicBezTo>
                    <a:pt x="812971" y="232279"/>
                    <a:pt x="814181" y="234902"/>
                    <a:pt x="815324" y="237524"/>
                  </a:cubicBezTo>
                  <a:cubicBezTo>
                    <a:pt x="852774" y="326812"/>
                    <a:pt x="844840" y="427867"/>
                    <a:pt x="807525" y="515945"/>
                  </a:cubicBezTo>
                  <a:cubicBezTo>
                    <a:pt x="771823" y="600191"/>
                    <a:pt x="713462" y="672267"/>
                    <a:pt x="648110" y="736544"/>
                  </a:cubicBezTo>
                  <a:cubicBezTo>
                    <a:pt x="648110" y="736544"/>
                    <a:pt x="648043" y="736477"/>
                    <a:pt x="647975" y="736477"/>
                  </a:cubicBezTo>
                  <a:cubicBezTo>
                    <a:pt x="594254" y="681008"/>
                    <a:pt x="540533" y="625539"/>
                    <a:pt x="486678" y="570137"/>
                  </a:cubicBezTo>
                  <a:cubicBezTo>
                    <a:pt x="504159" y="552118"/>
                    <a:pt x="520968" y="533494"/>
                    <a:pt x="536163" y="513592"/>
                  </a:cubicBezTo>
                  <a:cubicBezTo>
                    <a:pt x="561847" y="480243"/>
                    <a:pt x="587329" y="441314"/>
                    <a:pt x="593313" y="398754"/>
                  </a:cubicBezTo>
                  <a:cubicBezTo>
                    <a:pt x="599566" y="353774"/>
                    <a:pt x="576504" y="313298"/>
                    <a:pt x="535154" y="294203"/>
                  </a:cubicBezTo>
                  <a:cubicBezTo>
                    <a:pt x="494343" y="275176"/>
                    <a:pt x="448286" y="280017"/>
                    <a:pt x="408819" y="299649"/>
                  </a:cubicBezTo>
                  <a:close/>
                  <a:moveTo>
                    <a:pt x="324708" y="447231"/>
                  </a:moveTo>
                  <a:cubicBezTo>
                    <a:pt x="323699" y="443667"/>
                    <a:pt x="322758" y="440171"/>
                    <a:pt x="321750" y="436675"/>
                  </a:cubicBezTo>
                  <a:cubicBezTo>
                    <a:pt x="320338" y="431699"/>
                    <a:pt x="318859" y="426657"/>
                    <a:pt x="317648" y="421614"/>
                  </a:cubicBezTo>
                  <a:cubicBezTo>
                    <a:pt x="317043" y="419395"/>
                    <a:pt x="316438" y="417042"/>
                    <a:pt x="315967" y="414689"/>
                  </a:cubicBezTo>
                  <a:cubicBezTo>
                    <a:pt x="315833" y="414218"/>
                    <a:pt x="315698" y="413680"/>
                    <a:pt x="315564" y="413210"/>
                  </a:cubicBezTo>
                  <a:cubicBezTo>
                    <a:pt x="315631" y="413142"/>
                    <a:pt x="315631" y="413142"/>
                    <a:pt x="315564" y="413075"/>
                  </a:cubicBezTo>
                  <a:cubicBezTo>
                    <a:pt x="315564" y="413075"/>
                    <a:pt x="315631" y="413008"/>
                    <a:pt x="315564" y="412941"/>
                  </a:cubicBezTo>
                  <a:cubicBezTo>
                    <a:pt x="315631" y="412873"/>
                    <a:pt x="315631" y="412873"/>
                    <a:pt x="315631" y="412873"/>
                  </a:cubicBezTo>
                  <a:cubicBezTo>
                    <a:pt x="315631" y="412739"/>
                    <a:pt x="315631" y="412537"/>
                    <a:pt x="315564" y="412403"/>
                  </a:cubicBezTo>
                  <a:cubicBezTo>
                    <a:pt x="315497" y="412336"/>
                    <a:pt x="315497" y="412336"/>
                    <a:pt x="315564" y="412268"/>
                  </a:cubicBezTo>
                  <a:cubicBezTo>
                    <a:pt x="315564" y="412134"/>
                    <a:pt x="315564" y="412134"/>
                    <a:pt x="315564" y="412134"/>
                  </a:cubicBezTo>
                  <a:cubicBezTo>
                    <a:pt x="315430" y="411461"/>
                    <a:pt x="315295" y="410722"/>
                    <a:pt x="315228" y="410050"/>
                  </a:cubicBezTo>
                  <a:cubicBezTo>
                    <a:pt x="315026" y="409108"/>
                    <a:pt x="314757" y="408436"/>
                    <a:pt x="314488" y="407629"/>
                  </a:cubicBezTo>
                  <a:cubicBezTo>
                    <a:pt x="345618" y="371860"/>
                    <a:pt x="377689" y="337167"/>
                    <a:pt x="421123" y="316458"/>
                  </a:cubicBezTo>
                  <a:cubicBezTo>
                    <a:pt x="446942" y="304221"/>
                    <a:pt x="477265" y="299313"/>
                    <a:pt x="504966" y="305364"/>
                  </a:cubicBezTo>
                  <a:cubicBezTo>
                    <a:pt x="472222" y="313903"/>
                    <a:pt x="443513" y="334074"/>
                    <a:pt x="418031" y="356799"/>
                  </a:cubicBezTo>
                  <a:cubicBezTo>
                    <a:pt x="385690" y="385643"/>
                    <a:pt x="355300" y="416706"/>
                    <a:pt x="324708" y="447231"/>
                  </a:cubicBezTo>
                  <a:close/>
                  <a:moveTo>
                    <a:pt x="26452" y="395728"/>
                  </a:moveTo>
                  <a:cubicBezTo>
                    <a:pt x="29343" y="399628"/>
                    <a:pt x="32772" y="403192"/>
                    <a:pt x="36336" y="406486"/>
                  </a:cubicBezTo>
                  <a:cubicBezTo>
                    <a:pt x="48774" y="417782"/>
                    <a:pt x="62961" y="427665"/>
                    <a:pt x="76206" y="437952"/>
                  </a:cubicBezTo>
                  <a:cubicBezTo>
                    <a:pt x="102159" y="458257"/>
                    <a:pt x="127507" y="480983"/>
                    <a:pt x="155275" y="498800"/>
                  </a:cubicBezTo>
                  <a:cubicBezTo>
                    <a:pt x="189027" y="520315"/>
                    <a:pt x="220897" y="502901"/>
                    <a:pt x="247253" y="479369"/>
                  </a:cubicBezTo>
                  <a:cubicBezTo>
                    <a:pt x="265205" y="463434"/>
                    <a:pt x="281543" y="445348"/>
                    <a:pt x="297612" y="426926"/>
                  </a:cubicBezTo>
                  <a:cubicBezTo>
                    <a:pt x="298890" y="431901"/>
                    <a:pt x="300302" y="436876"/>
                    <a:pt x="301713" y="441852"/>
                  </a:cubicBezTo>
                  <a:cubicBezTo>
                    <a:pt x="303125" y="446827"/>
                    <a:pt x="304605" y="451870"/>
                    <a:pt x="305949" y="456913"/>
                  </a:cubicBezTo>
                  <a:cubicBezTo>
                    <a:pt x="306554" y="459199"/>
                    <a:pt x="307025" y="461484"/>
                    <a:pt x="307563" y="463770"/>
                  </a:cubicBezTo>
                  <a:lnTo>
                    <a:pt x="307630" y="464107"/>
                  </a:lnTo>
                  <a:cubicBezTo>
                    <a:pt x="288401" y="482865"/>
                    <a:pt x="269373" y="501557"/>
                    <a:pt x="250144" y="520315"/>
                  </a:cubicBezTo>
                  <a:cubicBezTo>
                    <a:pt x="235688" y="534435"/>
                    <a:pt x="219081" y="551580"/>
                    <a:pt x="197768" y="552925"/>
                  </a:cubicBezTo>
                  <a:cubicBezTo>
                    <a:pt x="174572" y="554471"/>
                    <a:pt x="151846" y="538335"/>
                    <a:pt x="133087" y="526703"/>
                  </a:cubicBezTo>
                  <a:cubicBezTo>
                    <a:pt x="110362" y="512583"/>
                    <a:pt x="88443" y="496918"/>
                    <a:pt x="68205" y="479302"/>
                  </a:cubicBezTo>
                  <a:cubicBezTo>
                    <a:pt x="51464" y="464712"/>
                    <a:pt x="35932" y="447836"/>
                    <a:pt x="29007" y="426320"/>
                  </a:cubicBezTo>
                  <a:cubicBezTo>
                    <a:pt x="25645" y="416033"/>
                    <a:pt x="25108" y="405814"/>
                    <a:pt x="26452" y="395728"/>
                  </a:cubicBezTo>
                  <a:close/>
                  <a:moveTo>
                    <a:pt x="50254" y="336494"/>
                  </a:moveTo>
                  <a:cubicBezTo>
                    <a:pt x="63633" y="312827"/>
                    <a:pt x="79501" y="290640"/>
                    <a:pt x="96646" y="269461"/>
                  </a:cubicBezTo>
                  <a:cubicBezTo>
                    <a:pt x="164755" y="308659"/>
                    <a:pt x="228225" y="355320"/>
                    <a:pt x="286115" y="408436"/>
                  </a:cubicBezTo>
                  <a:cubicBezTo>
                    <a:pt x="270785" y="425850"/>
                    <a:pt x="255456" y="443196"/>
                    <a:pt x="238916" y="459064"/>
                  </a:cubicBezTo>
                  <a:cubicBezTo>
                    <a:pt x="228965" y="468477"/>
                    <a:pt x="218073" y="477957"/>
                    <a:pt x="205567" y="483941"/>
                  </a:cubicBezTo>
                  <a:cubicBezTo>
                    <a:pt x="186876" y="492749"/>
                    <a:pt x="171344" y="485891"/>
                    <a:pt x="155477" y="473721"/>
                  </a:cubicBezTo>
                  <a:cubicBezTo>
                    <a:pt x="128852" y="453147"/>
                    <a:pt x="102428" y="432237"/>
                    <a:pt x="75870" y="411529"/>
                  </a:cubicBezTo>
                  <a:cubicBezTo>
                    <a:pt x="64776" y="402855"/>
                    <a:pt x="50859" y="394518"/>
                    <a:pt x="42589" y="382752"/>
                  </a:cubicBezTo>
                  <a:cubicBezTo>
                    <a:pt x="35663" y="373070"/>
                    <a:pt x="38622" y="360833"/>
                    <a:pt x="42858" y="350479"/>
                  </a:cubicBezTo>
                  <a:cubicBezTo>
                    <a:pt x="45211" y="345705"/>
                    <a:pt x="47699" y="341066"/>
                    <a:pt x="50254" y="33649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9" name="任意多边形: 形状 128"/>
            <p:cNvSpPr/>
            <p:nvPr/>
          </p:nvSpPr>
          <p:spPr>
            <a:xfrm flipH="1">
              <a:off x="10713319" y="773570"/>
              <a:ext cx="238926" cy="477853"/>
            </a:xfrm>
            <a:custGeom>
              <a:avLst/>
              <a:gdLst>
                <a:gd name="connsiteX0" fmla="*/ 5043 w 215152"/>
                <a:gd name="connsiteY0" fmla="*/ 389225 h 430305"/>
                <a:gd name="connsiteX1" fmla="*/ 11632 w 215152"/>
                <a:gd name="connsiteY1" fmla="*/ 431247 h 430305"/>
                <a:gd name="connsiteX2" fmla="*/ 211522 w 215152"/>
                <a:gd name="connsiteY2" fmla="*/ 109661 h 430305"/>
                <a:gd name="connsiteX3" fmla="*/ 208497 w 215152"/>
                <a:gd name="connsiteY3" fmla="*/ 5043 h 430305"/>
                <a:gd name="connsiteX4" fmla="*/ 190545 w 215152"/>
                <a:gd name="connsiteY4" fmla="*/ 113359 h 430305"/>
                <a:gd name="connsiteX5" fmla="*/ 5043 w 215152"/>
                <a:gd name="connsiteY5" fmla="*/ 389225 h 43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152" h="430305">
                  <a:moveTo>
                    <a:pt x="5043" y="389225"/>
                  </a:moveTo>
                  <a:cubicBezTo>
                    <a:pt x="8270" y="402941"/>
                    <a:pt x="10287" y="417061"/>
                    <a:pt x="11632" y="431247"/>
                  </a:cubicBezTo>
                  <a:cubicBezTo>
                    <a:pt x="106232" y="345052"/>
                    <a:pt x="195520" y="241509"/>
                    <a:pt x="211522" y="109661"/>
                  </a:cubicBezTo>
                  <a:cubicBezTo>
                    <a:pt x="215825" y="74497"/>
                    <a:pt x="214346" y="39400"/>
                    <a:pt x="208497" y="5043"/>
                  </a:cubicBezTo>
                  <a:cubicBezTo>
                    <a:pt x="207623" y="41619"/>
                    <a:pt x="201504" y="78127"/>
                    <a:pt x="190545" y="113359"/>
                  </a:cubicBezTo>
                  <a:cubicBezTo>
                    <a:pt x="157062" y="220868"/>
                    <a:pt x="85120" y="311165"/>
                    <a:pt x="5043" y="38922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0" name="任意多边形: 形状 129"/>
            <p:cNvSpPr/>
            <p:nvPr/>
          </p:nvSpPr>
          <p:spPr>
            <a:xfrm flipH="1">
              <a:off x="10960458" y="1219168"/>
              <a:ext cx="111997" cy="119463"/>
            </a:xfrm>
            <a:custGeom>
              <a:avLst/>
              <a:gdLst>
                <a:gd name="connsiteX0" fmla="*/ 15330 w 100852"/>
                <a:gd name="connsiteY0" fmla="*/ 68446 h 107576"/>
                <a:gd name="connsiteX1" fmla="*/ 5043 w 100852"/>
                <a:gd name="connsiteY1" fmla="*/ 109056 h 107576"/>
                <a:gd name="connsiteX2" fmla="*/ 46191 w 100852"/>
                <a:gd name="connsiteY2" fmla="*/ 93659 h 107576"/>
                <a:gd name="connsiteX3" fmla="*/ 100517 w 100852"/>
                <a:gd name="connsiteY3" fmla="*/ 47670 h 107576"/>
                <a:gd name="connsiteX4" fmla="*/ 97289 w 100852"/>
                <a:gd name="connsiteY4" fmla="*/ 16137 h 107576"/>
                <a:gd name="connsiteX5" fmla="*/ 95474 w 100852"/>
                <a:gd name="connsiteY5" fmla="*/ 5043 h 107576"/>
                <a:gd name="connsiteX6" fmla="*/ 71673 w 100852"/>
                <a:gd name="connsiteY6" fmla="*/ 27029 h 107576"/>
                <a:gd name="connsiteX7" fmla="*/ 36240 w 100852"/>
                <a:gd name="connsiteY7" fmla="*/ 58091 h 107576"/>
                <a:gd name="connsiteX8" fmla="*/ 35971 w 100852"/>
                <a:gd name="connsiteY8" fmla="*/ 58360 h 107576"/>
                <a:gd name="connsiteX9" fmla="*/ 35904 w 100852"/>
                <a:gd name="connsiteY9" fmla="*/ 58427 h 107576"/>
                <a:gd name="connsiteX10" fmla="*/ 34424 w 100852"/>
                <a:gd name="connsiteY10" fmla="*/ 59705 h 107576"/>
                <a:gd name="connsiteX11" fmla="*/ 30861 w 100852"/>
                <a:gd name="connsiteY11" fmla="*/ 61722 h 107576"/>
                <a:gd name="connsiteX12" fmla="*/ 15330 w 100852"/>
                <a:gd name="connsiteY12" fmla="*/ 68446 h 1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852" h="107576">
                  <a:moveTo>
                    <a:pt x="15330" y="68446"/>
                  </a:moveTo>
                  <a:cubicBezTo>
                    <a:pt x="11901" y="81960"/>
                    <a:pt x="8472" y="95542"/>
                    <a:pt x="5043" y="109056"/>
                  </a:cubicBezTo>
                  <a:cubicBezTo>
                    <a:pt x="19700" y="107913"/>
                    <a:pt x="34424" y="101794"/>
                    <a:pt x="46191" y="93659"/>
                  </a:cubicBezTo>
                  <a:cubicBezTo>
                    <a:pt x="65353" y="80346"/>
                    <a:pt x="83103" y="63874"/>
                    <a:pt x="100517" y="47670"/>
                  </a:cubicBezTo>
                  <a:cubicBezTo>
                    <a:pt x="99710" y="37181"/>
                    <a:pt x="98701" y="26625"/>
                    <a:pt x="97289" y="16137"/>
                  </a:cubicBezTo>
                  <a:cubicBezTo>
                    <a:pt x="96819" y="12439"/>
                    <a:pt x="96214" y="8741"/>
                    <a:pt x="95474" y="5043"/>
                  </a:cubicBezTo>
                  <a:cubicBezTo>
                    <a:pt x="87608" y="12506"/>
                    <a:pt x="79674" y="19834"/>
                    <a:pt x="71673" y="27029"/>
                  </a:cubicBezTo>
                  <a:cubicBezTo>
                    <a:pt x="60041" y="37517"/>
                    <a:pt x="48208" y="47939"/>
                    <a:pt x="36240" y="58091"/>
                  </a:cubicBezTo>
                  <a:cubicBezTo>
                    <a:pt x="36173" y="58159"/>
                    <a:pt x="36173" y="58226"/>
                    <a:pt x="35971" y="58360"/>
                  </a:cubicBezTo>
                  <a:cubicBezTo>
                    <a:pt x="35971" y="58360"/>
                    <a:pt x="35971" y="58360"/>
                    <a:pt x="35904" y="58427"/>
                  </a:cubicBezTo>
                  <a:cubicBezTo>
                    <a:pt x="35366" y="58831"/>
                    <a:pt x="34895" y="59302"/>
                    <a:pt x="34424" y="59705"/>
                  </a:cubicBezTo>
                  <a:cubicBezTo>
                    <a:pt x="33214" y="60646"/>
                    <a:pt x="32004" y="61319"/>
                    <a:pt x="30861" y="61722"/>
                  </a:cubicBezTo>
                  <a:cubicBezTo>
                    <a:pt x="25818" y="64949"/>
                    <a:pt x="20708" y="67101"/>
                    <a:pt x="15330" y="68446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1" name="任意多边形: 形状 130"/>
            <p:cNvSpPr/>
            <p:nvPr/>
          </p:nvSpPr>
          <p:spPr>
            <a:xfrm flipH="1">
              <a:off x="11078385" y="1125015"/>
              <a:ext cx="186661" cy="216527"/>
            </a:xfrm>
            <a:custGeom>
              <a:avLst/>
              <a:gdLst>
                <a:gd name="connsiteX0" fmla="*/ 10786 w 168088"/>
                <a:gd name="connsiteY0" fmla="*/ 5043 h 194982"/>
                <a:gd name="connsiteX1" fmla="*/ 7020 w 168088"/>
                <a:gd name="connsiteY1" fmla="*/ 15464 h 194982"/>
                <a:gd name="connsiteX2" fmla="*/ 13004 w 168088"/>
                <a:gd name="connsiteY2" fmla="*/ 63941 h 194982"/>
                <a:gd name="connsiteX3" fmla="*/ 97048 w 168088"/>
                <a:gd name="connsiteY3" fmla="*/ 149935 h 194982"/>
                <a:gd name="connsiteX4" fmla="*/ 154467 w 168088"/>
                <a:gd name="connsiteY4" fmla="*/ 190545 h 194982"/>
                <a:gd name="connsiteX5" fmla="*/ 157627 w 168088"/>
                <a:gd name="connsiteY5" fmla="*/ 191486 h 194982"/>
                <a:gd name="connsiteX6" fmla="*/ 167242 w 168088"/>
                <a:gd name="connsiteY6" fmla="*/ 154170 h 194982"/>
                <a:gd name="connsiteX7" fmla="*/ 145391 w 168088"/>
                <a:gd name="connsiteY7" fmla="*/ 145430 h 194982"/>
                <a:gd name="connsiteX8" fmla="*/ 70423 w 168088"/>
                <a:gd name="connsiteY8" fmla="*/ 82699 h 194982"/>
                <a:gd name="connsiteX9" fmla="*/ 10786 w 168088"/>
                <a:gd name="connsiteY9" fmla="*/ 5043 h 19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8088" h="194982">
                  <a:moveTo>
                    <a:pt x="10786" y="5043"/>
                  </a:moveTo>
                  <a:cubicBezTo>
                    <a:pt x="9374" y="8472"/>
                    <a:pt x="8029" y="11901"/>
                    <a:pt x="7020" y="15464"/>
                  </a:cubicBezTo>
                  <a:cubicBezTo>
                    <a:pt x="2516" y="31802"/>
                    <a:pt x="6214" y="48611"/>
                    <a:pt x="13004" y="63941"/>
                  </a:cubicBezTo>
                  <a:cubicBezTo>
                    <a:pt x="29611" y="101256"/>
                    <a:pt x="65650" y="125999"/>
                    <a:pt x="97048" y="149935"/>
                  </a:cubicBezTo>
                  <a:cubicBezTo>
                    <a:pt x="115404" y="163852"/>
                    <a:pt x="132885" y="181871"/>
                    <a:pt x="154467" y="190545"/>
                  </a:cubicBezTo>
                  <a:cubicBezTo>
                    <a:pt x="155543" y="191016"/>
                    <a:pt x="156619" y="191083"/>
                    <a:pt x="157627" y="191486"/>
                  </a:cubicBezTo>
                  <a:cubicBezTo>
                    <a:pt x="160855" y="179048"/>
                    <a:pt x="164015" y="166609"/>
                    <a:pt x="167242" y="154170"/>
                  </a:cubicBezTo>
                  <a:cubicBezTo>
                    <a:pt x="159779" y="152826"/>
                    <a:pt x="152316" y="150002"/>
                    <a:pt x="145391" y="145430"/>
                  </a:cubicBezTo>
                  <a:cubicBezTo>
                    <a:pt x="118362" y="127747"/>
                    <a:pt x="93485" y="105156"/>
                    <a:pt x="70423" y="82699"/>
                  </a:cubicBezTo>
                  <a:cubicBezTo>
                    <a:pt x="48908" y="61856"/>
                    <a:pt x="19661" y="35366"/>
                    <a:pt x="10786" y="5043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2" name="任意多边形: 形状 131"/>
            <p:cNvSpPr/>
            <p:nvPr/>
          </p:nvSpPr>
          <p:spPr>
            <a:xfrm flipH="1">
              <a:off x="10969638" y="1009062"/>
              <a:ext cx="268792" cy="268792"/>
            </a:xfrm>
            <a:custGeom>
              <a:avLst/>
              <a:gdLst>
                <a:gd name="connsiteX0" fmla="*/ 11023 w 242047"/>
                <a:gd name="connsiteY0" fmla="*/ 70597 h 242047"/>
                <a:gd name="connsiteX1" fmla="*/ 13376 w 242047"/>
                <a:gd name="connsiteY1" fmla="*/ 118872 h 242047"/>
                <a:gd name="connsiteX2" fmla="*/ 73081 w 242047"/>
                <a:gd name="connsiteY2" fmla="*/ 183754 h 242047"/>
                <a:gd name="connsiteX3" fmla="*/ 111607 w 242047"/>
                <a:gd name="connsiteY3" fmla="*/ 216565 h 242047"/>
                <a:gd name="connsiteX4" fmla="*/ 142670 w 242047"/>
                <a:gd name="connsiteY4" fmla="*/ 237475 h 242047"/>
                <a:gd name="connsiteX5" fmla="*/ 173665 w 242047"/>
                <a:gd name="connsiteY5" fmla="*/ 230415 h 242047"/>
                <a:gd name="connsiteX6" fmla="*/ 239287 w 242047"/>
                <a:gd name="connsiteY6" fmla="*/ 171248 h 242047"/>
                <a:gd name="connsiteX7" fmla="*/ 78124 w 242047"/>
                <a:gd name="connsiteY7" fmla="*/ 5043 h 242047"/>
                <a:gd name="connsiteX8" fmla="*/ 53583 w 242047"/>
                <a:gd name="connsiteY8" fmla="*/ 28104 h 242047"/>
                <a:gd name="connsiteX9" fmla="*/ 11023 w 242047"/>
                <a:gd name="connsiteY9" fmla="*/ 70597 h 24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047" h="242047">
                  <a:moveTo>
                    <a:pt x="11023" y="70597"/>
                  </a:moveTo>
                  <a:cubicBezTo>
                    <a:pt x="1745" y="86733"/>
                    <a:pt x="3829" y="103341"/>
                    <a:pt x="13376" y="118872"/>
                  </a:cubicBezTo>
                  <a:cubicBezTo>
                    <a:pt x="28370" y="143413"/>
                    <a:pt x="52037" y="164390"/>
                    <a:pt x="73081" y="183754"/>
                  </a:cubicBezTo>
                  <a:cubicBezTo>
                    <a:pt x="85452" y="195117"/>
                    <a:pt x="98362" y="206076"/>
                    <a:pt x="111607" y="216565"/>
                  </a:cubicBezTo>
                  <a:cubicBezTo>
                    <a:pt x="121087" y="224028"/>
                    <a:pt x="130971" y="233643"/>
                    <a:pt x="142670" y="237475"/>
                  </a:cubicBezTo>
                  <a:cubicBezTo>
                    <a:pt x="154234" y="241240"/>
                    <a:pt x="164387" y="237542"/>
                    <a:pt x="173665" y="230415"/>
                  </a:cubicBezTo>
                  <a:cubicBezTo>
                    <a:pt x="195786" y="211455"/>
                    <a:pt x="217839" y="191755"/>
                    <a:pt x="239287" y="171248"/>
                  </a:cubicBezTo>
                  <a:cubicBezTo>
                    <a:pt x="185566" y="115846"/>
                    <a:pt x="131778" y="60512"/>
                    <a:pt x="78124" y="5043"/>
                  </a:cubicBezTo>
                  <a:cubicBezTo>
                    <a:pt x="70056" y="12909"/>
                    <a:pt x="61853" y="20574"/>
                    <a:pt x="53583" y="28104"/>
                  </a:cubicBezTo>
                  <a:cubicBezTo>
                    <a:pt x="38791" y="41417"/>
                    <a:pt x="21041" y="53049"/>
                    <a:pt x="11023" y="70597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3" name="任意多边形: 形状 132"/>
            <p:cNvSpPr/>
            <p:nvPr/>
          </p:nvSpPr>
          <p:spPr>
            <a:xfrm flipH="1">
              <a:off x="11115985" y="696255"/>
              <a:ext cx="216527" cy="164262"/>
            </a:xfrm>
            <a:custGeom>
              <a:avLst/>
              <a:gdLst>
                <a:gd name="connsiteX0" fmla="*/ 5043 w 194982"/>
                <a:gd name="connsiteY0" fmla="*/ 109828 h 147917"/>
                <a:gd name="connsiteX1" fmla="*/ 5782 w 194982"/>
                <a:gd name="connsiteY1" fmla="*/ 112249 h 147917"/>
                <a:gd name="connsiteX2" fmla="*/ 6118 w 194982"/>
                <a:gd name="connsiteY2" fmla="*/ 114333 h 147917"/>
                <a:gd name="connsiteX3" fmla="*/ 6118 w 194982"/>
                <a:gd name="connsiteY3" fmla="*/ 114468 h 147917"/>
                <a:gd name="connsiteX4" fmla="*/ 6118 w 194982"/>
                <a:gd name="connsiteY4" fmla="*/ 114602 h 147917"/>
                <a:gd name="connsiteX5" fmla="*/ 6186 w 194982"/>
                <a:gd name="connsiteY5" fmla="*/ 115073 h 147917"/>
                <a:gd name="connsiteX6" fmla="*/ 6118 w 194982"/>
                <a:gd name="connsiteY6" fmla="*/ 115140 h 147917"/>
                <a:gd name="connsiteX7" fmla="*/ 6118 w 194982"/>
                <a:gd name="connsiteY7" fmla="*/ 115274 h 147917"/>
                <a:gd name="connsiteX8" fmla="*/ 6118 w 194982"/>
                <a:gd name="connsiteY8" fmla="*/ 115409 h 147917"/>
                <a:gd name="connsiteX9" fmla="*/ 6522 w 194982"/>
                <a:gd name="connsiteY9" fmla="*/ 116888 h 147917"/>
                <a:gd name="connsiteX10" fmla="*/ 8203 w 194982"/>
                <a:gd name="connsiteY10" fmla="*/ 123813 h 147917"/>
                <a:gd name="connsiteX11" fmla="*/ 12304 w 194982"/>
                <a:gd name="connsiteY11" fmla="*/ 138874 h 147917"/>
                <a:gd name="connsiteX12" fmla="*/ 15262 w 194982"/>
                <a:gd name="connsiteY12" fmla="*/ 149430 h 147917"/>
                <a:gd name="connsiteX13" fmla="*/ 108518 w 194982"/>
                <a:gd name="connsiteY13" fmla="*/ 59066 h 147917"/>
                <a:gd name="connsiteX14" fmla="*/ 195453 w 194982"/>
                <a:gd name="connsiteY14" fmla="*/ 7631 h 147917"/>
                <a:gd name="connsiteX15" fmla="*/ 111611 w 194982"/>
                <a:gd name="connsiteY15" fmla="*/ 18725 h 147917"/>
                <a:gd name="connsiteX16" fmla="*/ 5043 w 194982"/>
                <a:gd name="connsiteY16" fmla="*/ 109828 h 14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4982" h="147917">
                  <a:moveTo>
                    <a:pt x="5043" y="109828"/>
                  </a:moveTo>
                  <a:cubicBezTo>
                    <a:pt x="5312" y="110635"/>
                    <a:pt x="5648" y="111307"/>
                    <a:pt x="5782" y="112249"/>
                  </a:cubicBezTo>
                  <a:cubicBezTo>
                    <a:pt x="5849" y="112921"/>
                    <a:pt x="5984" y="113594"/>
                    <a:pt x="6118" y="114333"/>
                  </a:cubicBezTo>
                  <a:cubicBezTo>
                    <a:pt x="6118" y="114333"/>
                    <a:pt x="6118" y="114333"/>
                    <a:pt x="6118" y="114468"/>
                  </a:cubicBezTo>
                  <a:cubicBezTo>
                    <a:pt x="6051" y="114535"/>
                    <a:pt x="6051" y="114535"/>
                    <a:pt x="6118" y="114602"/>
                  </a:cubicBezTo>
                  <a:cubicBezTo>
                    <a:pt x="6118" y="114737"/>
                    <a:pt x="6118" y="114938"/>
                    <a:pt x="6186" y="115073"/>
                  </a:cubicBezTo>
                  <a:cubicBezTo>
                    <a:pt x="6186" y="115073"/>
                    <a:pt x="6186" y="115073"/>
                    <a:pt x="6118" y="115140"/>
                  </a:cubicBezTo>
                  <a:cubicBezTo>
                    <a:pt x="6186" y="115207"/>
                    <a:pt x="6118" y="115274"/>
                    <a:pt x="6118" y="115274"/>
                  </a:cubicBezTo>
                  <a:cubicBezTo>
                    <a:pt x="6186" y="115342"/>
                    <a:pt x="6186" y="115342"/>
                    <a:pt x="6118" y="115409"/>
                  </a:cubicBezTo>
                  <a:cubicBezTo>
                    <a:pt x="6253" y="115880"/>
                    <a:pt x="6387" y="116417"/>
                    <a:pt x="6522" y="116888"/>
                  </a:cubicBezTo>
                  <a:cubicBezTo>
                    <a:pt x="6992" y="119241"/>
                    <a:pt x="7598" y="121527"/>
                    <a:pt x="8203" y="123813"/>
                  </a:cubicBezTo>
                  <a:cubicBezTo>
                    <a:pt x="9413" y="128923"/>
                    <a:pt x="10892" y="133899"/>
                    <a:pt x="12304" y="138874"/>
                  </a:cubicBezTo>
                  <a:cubicBezTo>
                    <a:pt x="13313" y="142370"/>
                    <a:pt x="14254" y="145866"/>
                    <a:pt x="15262" y="149430"/>
                  </a:cubicBezTo>
                  <a:cubicBezTo>
                    <a:pt x="45855" y="118905"/>
                    <a:pt x="76245" y="87842"/>
                    <a:pt x="108518" y="59066"/>
                  </a:cubicBezTo>
                  <a:cubicBezTo>
                    <a:pt x="134000" y="36340"/>
                    <a:pt x="162709" y="16237"/>
                    <a:pt x="195453" y="7631"/>
                  </a:cubicBezTo>
                  <a:cubicBezTo>
                    <a:pt x="167752" y="1580"/>
                    <a:pt x="137429" y="6488"/>
                    <a:pt x="111611" y="18725"/>
                  </a:cubicBezTo>
                  <a:cubicBezTo>
                    <a:pt x="68244" y="39366"/>
                    <a:pt x="36240" y="74059"/>
                    <a:pt x="5043" y="10982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4" name="任意多边形: 形状 133"/>
            <p:cNvSpPr/>
            <p:nvPr/>
          </p:nvSpPr>
          <p:spPr>
            <a:xfrm flipH="1">
              <a:off x="10738033" y="388507"/>
              <a:ext cx="821309" cy="798910"/>
            </a:xfrm>
            <a:custGeom>
              <a:avLst/>
              <a:gdLst>
                <a:gd name="connsiteX0" fmla="*/ 5043 w 739588"/>
                <a:gd name="connsiteY0" fmla="*/ 232448 h 719417"/>
                <a:gd name="connsiteX1" fmla="*/ 194781 w 739588"/>
                <a:gd name="connsiteY1" fmla="*/ 371962 h 719417"/>
                <a:gd name="connsiteX2" fmla="*/ 303769 w 739588"/>
                <a:gd name="connsiteY2" fmla="*/ 278774 h 719417"/>
                <a:gd name="connsiteX3" fmla="*/ 430104 w 739588"/>
                <a:gd name="connsiteY3" fmla="*/ 273193 h 719417"/>
                <a:gd name="connsiteX4" fmla="*/ 488263 w 739588"/>
                <a:gd name="connsiteY4" fmla="*/ 377744 h 719417"/>
                <a:gd name="connsiteX5" fmla="*/ 431113 w 739588"/>
                <a:gd name="connsiteY5" fmla="*/ 492582 h 719417"/>
                <a:gd name="connsiteX6" fmla="*/ 381628 w 739588"/>
                <a:gd name="connsiteY6" fmla="*/ 549127 h 719417"/>
                <a:gd name="connsiteX7" fmla="*/ 542925 w 739588"/>
                <a:gd name="connsiteY7" fmla="*/ 715467 h 719417"/>
                <a:gd name="connsiteX8" fmla="*/ 543059 w 739588"/>
                <a:gd name="connsiteY8" fmla="*/ 715534 h 719417"/>
                <a:gd name="connsiteX9" fmla="*/ 702474 w 739588"/>
                <a:gd name="connsiteY9" fmla="*/ 494935 h 719417"/>
                <a:gd name="connsiteX10" fmla="*/ 710274 w 739588"/>
                <a:gd name="connsiteY10" fmla="*/ 216514 h 719417"/>
                <a:gd name="connsiteX11" fmla="*/ 706643 w 739588"/>
                <a:gd name="connsiteY11" fmla="*/ 208647 h 719417"/>
                <a:gd name="connsiteX12" fmla="*/ 694877 w 739588"/>
                <a:gd name="connsiteY12" fmla="*/ 185922 h 719417"/>
                <a:gd name="connsiteX13" fmla="*/ 693801 w 739588"/>
                <a:gd name="connsiteY13" fmla="*/ 183299 h 719417"/>
                <a:gd name="connsiteX14" fmla="*/ 624078 w 739588"/>
                <a:gd name="connsiteY14" fmla="*/ 98650 h 719417"/>
                <a:gd name="connsiteX15" fmla="*/ 487187 w 739588"/>
                <a:gd name="connsiteY15" fmla="*/ 18976 h 719417"/>
                <a:gd name="connsiteX16" fmla="*/ 200496 w 739588"/>
                <a:gd name="connsiteY16" fmla="*/ 59721 h 719417"/>
                <a:gd name="connsiteX17" fmla="*/ 66092 w 739588"/>
                <a:gd name="connsiteY17" fmla="*/ 168172 h 719417"/>
                <a:gd name="connsiteX18" fmla="*/ 5043 w 739588"/>
                <a:gd name="connsiteY18" fmla="*/ 232448 h 719417"/>
                <a:gd name="connsiteX19" fmla="*/ 665898 w 739588"/>
                <a:gd name="connsiteY19" fmla="*/ 331352 h 719417"/>
                <a:gd name="connsiteX20" fmla="*/ 621187 w 739588"/>
                <a:gd name="connsiteY20" fmla="*/ 311921 h 719417"/>
                <a:gd name="connsiteX21" fmla="*/ 665898 w 739588"/>
                <a:gd name="connsiteY21" fmla="*/ 331352 h 719417"/>
                <a:gd name="connsiteX22" fmla="*/ 529612 w 739588"/>
                <a:gd name="connsiteY22" fmla="*/ 193788 h 719417"/>
                <a:gd name="connsiteX23" fmla="*/ 544270 w 739588"/>
                <a:gd name="connsiteY23" fmla="*/ 193049 h 719417"/>
                <a:gd name="connsiteX24" fmla="*/ 545009 w 739588"/>
                <a:gd name="connsiteY24" fmla="*/ 207706 h 719417"/>
                <a:gd name="connsiteX25" fmla="*/ 533378 w 739588"/>
                <a:gd name="connsiteY25" fmla="*/ 220884 h 719417"/>
                <a:gd name="connsiteX26" fmla="*/ 531159 w 739588"/>
                <a:gd name="connsiteY26" fmla="*/ 223910 h 719417"/>
                <a:gd name="connsiteX27" fmla="*/ 530621 w 739588"/>
                <a:gd name="connsiteY27" fmla="*/ 224649 h 719417"/>
                <a:gd name="connsiteX28" fmla="*/ 530218 w 739588"/>
                <a:gd name="connsiteY28" fmla="*/ 225322 h 719417"/>
                <a:gd name="connsiteX29" fmla="*/ 526520 w 739588"/>
                <a:gd name="connsiteY29" fmla="*/ 231574 h 719417"/>
                <a:gd name="connsiteX30" fmla="*/ 523696 w 739588"/>
                <a:gd name="connsiteY30" fmla="*/ 237357 h 719417"/>
                <a:gd name="connsiteX31" fmla="*/ 522620 w 739588"/>
                <a:gd name="connsiteY31" fmla="*/ 239912 h 719417"/>
                <a:gd name="connsiteX32" fmla="*/ 522553 w 739588"/>
                <a:gd name="connsiteY32" fmla="*/ 239979 h 719417"/>
                <a:gd name="connsiteX33" fmla="*/ 522284 w 739588"/>
                <a:gd name="connsiteY33" fmla="*/ 240786 h 719417"/>
                <a:gd name="connsiteX34" fmla="*/ 521141 w 739588"/>
                <a:gd name="connsiteY34" fmla="*/ 245828 h 719417"/>
                <a:gd name="connsiteX35" fmla="*/ 520737 w 739588"/>
                <a:gd name="connsiteY35" fmla="*/ 248047 h 719417"/>
                <a:gd name="connsiteX36" fmla="*/ 520872 w 739588"/>
                <a:gd name="connsiteY36" fmla="*/ 248182 h 719417"/>
                <a:gd name="connsiteX37" fmla="*/ 520939 w 739588"/>
                <a:gd name="connsiteY37" fmla="*/ 250199 h 719417"/>
                <a:gd name="connsiteX38" fmla="*/ 520939 w 739588"/>
                <a:gd name="connsiteY38" fmla="*/ 250602 h 719417"/>
                <a:gd name="connsiteX39" fmla="*/ 521611 w 739588"/>
                <a:gd name="connsiteY39" fmla="*/ 252754 h 719417"/>
                <a:gd name="connsiteX40" fmla="*/ 521611 w 739588"/>
                <a:gd name="connsiteY40" fmla="*/ 252888 h 719417"/>
                <a:gd name="connsiteX41" fmla="*/ 522485 w 739588"/>
                <a:gd name="connsiteY41" fmla="*/ 253359 h 719417"/>
                <a:gd name="connsiteX42" fmla="*/ 522687 w 739588"/>
                <a:gd name="connsiteY42" fmla="*/ 253359 h 719417"/>
                <a:gd name="connsiteX43" fmla="*/ 523897 w 739588"/>
                <a:gd name="connsiteY43" fmla="*/ 253560 h 719417"/>
                <a:gd name="connsiteX44" fmla="*/ 524234 w 739588"/>
                <a:gd name="connsiteY44" fmla="*/ 253560 h 719417"/>
                <a:gd name="connsiteX45" fmla="*/ 526385 w 739588"/>
                <a:gd name="connsiteY45" fmla="*/ 253426 h 719417"/>
                <a:gd name="connsiteX46" fmla="*/ 527259 w 739588"/>
                <a:gd name="connsiteY46" fmla="*/ 253359 h 719417"/>
                <a:gd name="connsiteX47" fmla="*/ 532167 w 739588"/>
                <a:gd name="connsiteY47" fmla="*/ 251879 h 719417"/>
                <a:gd name="connsiteX48" fmla="*/ 535395 w 739588"/>
                <a:gd name="connsiteY48" fmla="*/ 250602 h 719417"/>
                <a:gd name="connsiteX49" fmla="*/ 536403 w 739588"/>
                <a:gd name="connsiteY49" fmla="*/ 250131 h 719417"/>
                <a:gd name="connsiteX50" fmla="*/ 537143 w 739588"/>
                <a:gd name="connsiteY50" fmla="*/ 249728 h 719417"/>
                <a:gd name="connsiteX51" fmla="*/ 544606 w 739588"/>
                <a:gd name="connsiteY51" fmla="*/ 245358 h 719417"/>
                <a:gd name="connsiteX52" fmla="*/ 553078 w 739588"/>
                <a:gd name="connsiteY52" fmla="*/ 239508 h 719417"/>
                <a:gd name="connsiteX53" fmla="*/ 557381 w 739588"/>
                <a:gd name="connsiteY53" fmla="*/ 236079 h 719417"/>
                <a:gd name="connsiteX54" fmla="*/ 559263 w 739588"/>
                <a:gd name="connsiteY54" fmla="*/ 234466 h 719417"/>
                <a:gd name="connsiteX55" fmla="*/ 560810 w 739588"/>
                <a:gd name="connsiteY55" fmla="*/ 233121 h 719417"/>
                <a:gd name="connsiteX56" fmla="*/ 567869 w 739588"/>
                <a:gd name="connsiteY56" fmla="*/ 229759 h 719417"/>
                <a:gd name="connsiteX57" fmla="*/ 575534 w 739588"/>
                <a:gd name="connsiteY57" fmla="*/ 232448 h 719417"/>
                <a:gd name="connsiteX58" fmla="*/ 576274 w 739588"/>
                <a:gd name="connsiteY58" fmla="*/ 247106 h 719417"/>
                <a:gd name="connsiteX59" fmla="*/ 541513 w 739588"/>
                <a:gd name="connsiteY59" fmla="*/ 270504 h 719417"/>
                <a:gd name="connsiteX60" fmla="*/ 514148 w 739588"/>
                <a:gd name="connsiteY60" fmla="*/ 272386 h 719417"/>
                <a:gd name="connsiteX61" fmla="*/ 500365 w 739588"/>
                <a:gd name="connsiteY61" fmla="*/ 252821 h 719417"/>
                <a:gd name="connsiteX62" fmla="*/ 505744 w 739588"/>
                <a:gd name="connsiteY62" fmla="*/ 226599 h 719417"/>
                <a:gd name="connsiteX63" fmla="*/ 529612 w 739588"/>
                <a:gd name="connsiteY63" fmla="*/ 193788 h 719417"/>
                <a:gd name="connsiteX64" fmla="*/ 450140 w 739588"/>
                <a:gd name="connsiteY64" fmla="*/ 114787 h 719417"/>
                <a:gd name="connsiteX65" fmla="*/ 481741 w 739588"/>
                <a:gd name="connsiteY65" fmla="*/ 151833 h 719417"/>
                <a:gd name="connsiteX66" fmla="*/ 450140 w 739588"/>
                <a:gd name="connsiteY66" fmla="*/ 114787 h 719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739588" h="719417">
                  <a:moveTo>
                    <a:pt x="5043" y="232448"/>
                  </a:moveTo>
                  <a:cubicBezTo>
                    <a:pt x="73085" y="272050"/>
                    <a:pt x="136757" y="318779"/>
                    <a:pt x="194781" y="371962"/>
                  </a:cubicBezTo>
                  <a:cubicBezTo>
                    <a:pt x="226852" y="335655"/>
                    <a:pt x="259932" y="300491"/>
                    <a:pt x="303769" y="278774"/>
                  </a:cubicBezTo>
                  <a:cubicBezTo>
                    <a:pt x="343236" y="259208"/>
                    <a:pt x="389292" y="254300"/>
                    <a:pt x="430104" y="273193"/>
                  </a:cubicBezTo>
                  <a:cubicBezTo>
                    <a:pt x="471387" y="292288"/>
                    <a:pt x="494516" y="332831"/>
                    <a:pt x="488263" y="377744"/>
                  </a:cubicBezTo>
                  <a:cubicBezTo>
                    <a:pt x="482279" y="420304"/>
                    <a:pt x="456797" y="459233"/>
                    <a:pt x="431113" y="492582"/>
                  </a:cubicBezTo>
                  <a:cubicBezTo>
                    <a:pt x="415918" y="512484"/>
                    <a:pt x="399176" y="531108"/>
                    <a:pt x="381628" y="549127"/>
                  </a:cubicBezTo>
                  <a:cubicBezTo>
                    <a:pt x="435416" y="604529"/>
                    <a:pt x="489204" y="660065"/>
                    <a:pt x="542925" y="715467"/>
                  </a:cubicBezTo>
                  <a:cubicBezTo>
                    <a:pt x="542992" y="715534"/>
                    <a:pt x="543059" y="715534"/>
                    <a:pt x="543059" y="715534"/>
                  </a:cubicBezTo>
                  <a:cubicBezTo>
                    <a:pt x="608412" y="651257"/>
                    <a:pt x="666772" y="579181"/>
                    <a:pt x="702474" y="494935"/>
                  </a:cubicBezTo>
                  <a:cubicBezTo>
                    <a:pt x="739790" y="406857"/>
                    <a:pt x="747724" y="305802"/>
                    <a:pt x="710274" y="216514"/>
                  </a:cubicBezTo>
                  <a:cubicBezTo>
                    <a:pt x="709131" y="213892"/>
                    <a:pt x="707920" y="211269"/>
                    <a:pt x="706643" y="208647"/>
                  </a:cubicBezTo>
                  <a:cubicBezTo>
                    <a:pt x="702878" y="201050"/>
                    <a:pt x="698911" y="193385"/>
                    <a:pt x="694877" y="185922"/>
                  </a:cubicBezTo>
                  <a:cubicBezTo>
                    <a:pt x="694339" y="185115"/>
                    <a:pt x="694070" y="184174"/>
                    <a:pt x="693801" y="183299"/>
                  </a:cubicBezTo>
                  <a:cubicBezTo>
                    <a:pt x="675580" y="151497"/>
                    <a:pt x="651577" y="122989"/>
                    <a:pt x="624078" y="98650"/>
                  </a:cubicBezTo>
                  <a:cubicBezTo>
                    <a:pt x="584207" y="63553"/>
                    <a:pt x="538353" y="34575"/>
                    <a:pt x="487187" y="18976"/>
                  </a:cubicBezTo>
                  <a:cubicBezTo>
                    <a:pt x="390234" y="-10674"/>
                    <a:pt x="286759" y="8891"/>
                    <a:pt x="200496" y="59721"/>
                  </a:cubicBezTo>
                  <a:cubicBezTo>
                    <a:pt x="150742" y="88968"/>
                    <a:pt x="107308" y="128099"/>
                    <a:pt x="66092" y="168172"/>
                  </a:cubicBezTo>
                  <a:cubicBezTo>
                    <a:pt x="44980" y="188678"/>
                    <a:pt x="24339" y="210059"/>
                    <a:pt x="5043" y="232448"/>
                  </a:cubicBezTo>
                  <a:close/>
                  <a:moveTo>
                    <a:pt x="665898" y="331352"/>
                  </a:moveTo>
                  <a:cubicBezTo>
                    <a:pt x="650098" y="365507"/>
                    <a:pt x="607000" y="346681"/>
                    <a:pt x="621187" y="311921"/>
                  </a:cubicBezTo>
                  <a:cubicBezTo>
                    <a:pt x="637122" y="277832"/>
                    <a:pt x="680152" y="296591"/>
                    <a:pt x="665898" y="331352"/>
                  </a:cubicBezTo>
                  <a:close/>
                  <a:moveTo>
                    <a:pt x="529612" y="193788"/>
                  </a:moveTo>
                  <a:cubicBezTo>
                    <a:pt x="533445" y="189956"/>
                    <a:pt x="540168" y="188947"/>
                    <a:pt x="544270" y="193049"/>
                  </a:cubicBezTo>
                  <a:cubicBezTo>
                    <a:pt x="548102" y="196881"/>
                    <a:pt x="549111" y="203605"/>
                    <a:pt x="545009" y="207706"/>
                  </a:cubicBezTo>
                  <a:cubicBezTo>
                    <a:pt x="540908" y="211874"/>
                    <a:pt x="536941" y="216178"/>
                    <a:pt x="533378" y="220884"/>
                  </a:cubicBezTo>
                  <a:cubicBezTo>
                    <a:pt x="532638" y="221893"/>
                    <a:pt x="531898" y="222901"/>
                    <a:pt x="531159" y="223910"/>
                  </a:cubicBezTo>
                  <a:cubicBezTo>
                    <a:pt x="531092" y="224044"/>
                    <a:pt x="530823" y="224313"/>
                    <a:pt x="530621" y="224649"/>
                  </a:cubicBezTo>
                  <a:lnTo>
                    <a:pt x="530218" y="225322"/>
                  </a:lnTo>
                  <a:cubicBezTo>
                    <a:pt x="528940" y="227339"/>
                    <a:pt x="527595" y="229423"/>
                    <a:pt x="526520" y="231574"/>
                  </a:cubicBezTo>
                  <a:cubicBezTo>
                    <a:pt x="525511" y="233457"/>
                    <a:pt x="524503" y="235340"/>
                    <a:pt x="523696" y="237357"/>
                  </a:cubicBezTo>
                  <a:cubicBezTo>
                    <a:pt x="523292" y="238164"/>
                    <a:pt x="522889" y="239038"/>
                    <a:pt x="522620" y="239912"/>
                  </a:cubicBezTo>
                  <a:cubicBezTo>
                    <a:pt x="522553" y="239979"/>
                    <a:pt x="522553" y="239979"/>
                    <a:pt x="522553" y="239979"/>
                  </a:cubicBezTo>
                  <a:cubicBezTo>
                    <a:pt x="522485" y="240248"/>
                    <a:pt x="522418" y="240517"/>
                    <a:pt x="522284" y="240786"/>
                  </a:cubicBezTo>
                  <a:cubicBezTo>
                    <a:pt x="521880" y="242399"/>
                    <a:pt x="521477" y="244147"/>
                    <a:pt x="521141" y="245828"/>
                  </a:cubicBezTo>
                  <a:cubicBezTo>
                    <a:pt x="521006" y="246568"/>
                    <a:pt x="520872" y="247308"/>
                    <a:pt x="520737" y="248047"/>
                  </a:cubicBezTo>
                  <a:cubicBezTo>
                    <a:pt x="520805" y="248114"/>
                    <a:pt x="520737" y="248182"/>
                    <a:pt x="520872" y="248182"/>
                  </a:cubicBezTo>
                  <a:cubicBezTo>
                    <a:pt x="520805" y="248854"/>
                    <a:pt x="520805" y="249526"/>
                    <a:pt x="520939" y="250199"/>
                  </a:cubicBezTo>
                  <a:cubicBezTo>
                    <a:pt x="520872" y="250266"/>
                    <a:pt x="520939" y="250400"/>
                    <a:pt x="520939" y="250602"/>
                  </a:cubicBezTo>
                  <a:cubicBezTo>
                    <a:pt x="521141" y="251140"/>
                    <a:pt x="521477" y="252148"/>
                    <a:pt x="521611" y="252754"/>
                  </a:cubicBezTo>
                  <a:lnTo>
                    <a:pt x="521611" y="252888"/>
                  </a:lnTo>
                  <a:lnTo>
                    <a:pt x="522485" y="253359"/>
                  </a:lnTo>
                  <a:cubicBezTo>
                    <a:pt x="522485" y="253359"/>
                    <a:pt x="522620" y="253359"/>
                    <a:pt x="522687" y="253359"/>
                  </a:cubicBezTo>
                  <a:cubicBezTo>
                    <a:pt x="523023" y="253493"/>
                    <a:pt x="523427" y="253493"/>
                    <a:pt x="523897" y="253560"/>
                  </a:cubicBezTo>
                  <a:cubicBezTo>
                    <a:pt x="524032" y="253560"/>
                    <a:pt x="524099" y="253560"/>
                    <a:pt x="524234" y="253560"/>
                  </a:cubicBezTo>
                  <a:cubicBezTo>
                    <a:pt x="524973" y="253560"/>
                    <a:pt x="525713" y="253493"/>
                    <a:pt x="526385" y="253426"/>
                  </a:cubicBezTo>
                  <a:cubicBezTo>
                    <a:pt x="526721" y="253426"/>
                    <a:pt x="526923" y="253359"/>
                    <a:pt x="527259" y="253359"/>
                  </a:cubicBezTo>
                  <a:cubicBezTo>
                    <a:pt x="528873" y="252955"/>
                    <a:pt x="530554" y="252485"/>
                    <a:pt x="532167" y="251879"/>
                  </a:cubicBezTo>
                  <a:cubicBezTo>
                    <a:pt x="533310" y="251543"/>
                    <a:pt x="534319" y="251005"/>
                    <a:pt x="535395" y="250602"/>
                  </a:cubicBezTo>
                  <a:cubicBezTo>
                    <a:pt x="535731" y="250535"/>
                    <a:pt x="536067" y="250266"/>
                    <a:pt x="536403" y="250131"/>
                  </a:cubicBezTo>
                  <a:cubicBezTo>
                    <a:pt x="536672" y="249997"/>
                    <a:pt x="537008" y="249862"/>
                    <a:pt x="537143" y="249728"/>
                  </a:cubicBezTo>
                  <a:cubicBezTo>
                    <a:pt x="539698" y="248383"/>
                    <a:pt x="542185" y="246904"/>
                    <a:pt x="544606" y="245358"/>
                  </a:cubicBezTo>
                  <a:cubicBezTo>
                    <a:pt x="547497" y="243542"/>
                    <a:pt x="550321" y="241525"/>
                    <a:pt x="553078" y="239508"/>
                  </a:cubicBezTo>
                  <a:cubicBezTo>
                    <a:pt x="554489" y="238365"/>
                    <a:pt x="555969" y="237222"/>
                    <a:pt x="557381" y="236079"/>
                  </a:cubicBezTo>
                  <a:cubicBezTo>
                    <a:pt x="557986" y="235541"/>
                    <a:pt x="558591" y="235071"/>
                    <a:pt x="559263" y="234466"/>
                  </a:cubicBezTo>
                  <a:cubicBezTo>
                    <a:pt x="559801" y="234062"/>
                    <a:pt x="560339" y="233524"/>
                    <a:pt x="560810" y="233121"/>
                  </a:cubicBezTo>
                  <a:cubicBezTo>
                    <a:pt x="562961" y="231305"/>
                    <a:pt x="564978" y="229894"/>
                    <a:pt x="567869" y="229759"/>
                  </a:cubicBezTo>
                  <a:cubicBezTo>
                    <a:pt x="570424" y="229625"/>
                    <a:pt x="573584" y="230566"/>
                    <a:pt x="575534" y="232448"/>
                  </a:cubicBezTo>
                  <a:cubicBezTo>
                    <a:pt x="579098" y="236012"/>
                    <a:pt x="580644" y="243206"/>
                    <a:pt x="576274" y="247106"/>
                  </a:cubicBezTo>
                  <a:cubicBezTo>
                    <a:pt x="565718" y="256384"/>
                    <a:pt x="554489" y="264923"/>
                    <a:pt x="541513" y="270504"/>
                  </a:cubicBezTo>
                  <a:cubicBezTo>
                    <a:pt x="532840" y="274269"/>
                    <a:pt x="523158" y="275748"/>
                    <a:pt x="514148" y="272386"/>
                  </a:cubicBezTo>
                  <a:cubicBezTo>
                    <a:pt x="505946" y="269159"/>
                    <a:pt x="501441" y="261158"/>
                    <a:pt x="500365" y="252821"/>
                  </a:cubicBezTo>
                  <a:cubicBezTo>
                    <a:pt x="499088" y="244013"/>
                    <a:pt x="502180" y="234533"/>
                    <a:pt x="505744" y="226599"/>
                  </a:cubicBezTo>
                  <a:cubicBezTo>
                    <a:pt x="511324" y="214295"/>
                    <a:pt x="520065" y="203336"/>
                    <a:pt x="529612" y="193788"/>
                  </a:cubicBezTo>
                  <a:close/>
                  <a:moveTo>
                    <a:pt x="450140" y="114787"/>
                  </a:moveTo>
                  <a:cubicBezTo>
                    <a:pt x="479320" y="91053"/>
                    <a:pt x="509711" y="126822"/>
                    <a:pt x="481741" y="151833"/>
                  </a:cubicBezTo>
                  <a:cubicBezTo>
                    <a:pt x="452494" y="175500"/>
                    <a:pt x="422036" y="139731"/>
                    <a:pt x="450140" y="11478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5" name="任意多边形: 形状 134"/>
            <p:cNvSpPr/>
            <p:nvPr/>
          </p:nvSpPr>
          <p:spPr>
            <a:xfrm flipH="1">
              <a:off x="11355172" y="658961"/>
              <a:ext cx="283725" cy="246392"/>
            </a:xfrm>
            <a:custGeom>
              <a:avLst/>
              <a:gdLst>
                <a:gd name="connsiteX0" fmla="*/ 16843 w 255494"/>
                <a:gd name="connsiteY0" fmla="*/ 72143 h 221876"/>
                <a:gd name="connsiteX1" fmla="*/ 9447 w 255494"/>
                <a:gd name="connsiteY1" fmla="*/ 86061 h 221876"/>
                <a:gd name="connsiteX2" fmla="*/ 9178 w 255494"/>
                <a:gd name="connsiteY2" fmla="*/ 118334 h 221876"/>
                <a:gd name="connsiteX3" fmla="*/ 42460 w 255494"/>
                <a:gd name="connsiteY3" fmla="*/ 147111 h 221876"/>
                <a:gd name="connsiteX4" fmla="*/ 122066 w 255494"/>
                <a:gd name="connsiteY4" fmla="*/ 209303 h 221876"/>
                <a:gd name="connsiteX5" fmla="*/ 172156 w 255494"/>
                <a:gd name="connsiteY5" fmla="*/ 219523 h 221876"/>
                <a:gd name="connsiteX6" fmla="*/ 205505 w 255494"/>
                <a:gd name="connsiteY6" fmla="*/ 194646 h 221876"/>
                <a:gd name="connsiteX7" fmla="*/ 252704 w 255494"/>
                <a:gd name="connsiteY7" fmla="*/ 144018 h 221876"/>
                <a:gd name="connsiteX8" fmla="*/ 63235 w 255494"/>
                <a:gd name="connsiteY8" fmla="*/ 5043 h 221876"/>
                <a:gd name="connsiteX9" fmla="*/ 16843 w 255494"/>
                <a:gd name="connsiteY9" fmla="*/ 72143 h 22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5494" h="221876">
                  <a:moveTo>
                    <a:pt x="16843" y="72143"/>
                  </a:moveTo>
                  <a:cubicBezTo>
                    <a:pt x="14221" y="76715"/>
                    <a:pt x="11800" y="81355"/>
                    <a:pt x="9447" y="86061"/>
                  </a:cubicBezTo>
                  <a:cubicBezTo>
                    <a:pt x="5211" y="96348"/>
                    <a:pt x="2253" y="108652"/>
                    <a:pt x="9178" y="118334"/>
                  </a:cubicBezTo>
                  <a:cubicBezTo>
                    <a:pt x="17448" y="130100"/>
                    <a:pt x="31366" y="138437"/>
                    <a:pt x="42460" y="147111"/>
                  </a:cubicBezTo>
                  <a:cubicBezTo>
                    <a:pt x="69017" y="167819"/>
                    <a:pt x="95441" y="188797"/>
                    <a:pt x="122066" y="209303"/>
                  </a:cubicBezTo>
                  <a:cubicBezTo>
                    <a:pt x="137934" y="221473"/>
                    <a:pt x="153465" y="228331"/>
                    <a:pt x="172156" y="219523"/>
                  </a:cubicBezTo>
                  <a:cubicBezTo>
                    <a:pt x="184662" y="213606"/>
                    <a:pt x="195621" y="204126"/>
                    <a:pt x="205505" y="194646"/>
                  </a:cubicBezTo>
                  <a:cubicBezTo>
                    <a:pt x="222045" y="178779"/>
                    <a:pt x="237375" y="161499"/>
                    <a:pt x="252704" y="144018"/>
                  </a:cubicBezTo>
                  <a:cubicBezTo>
                    <a:pt x="194815" y="90969"/>
                    <a:pt x="131345" y="44308"/>
                    <a:pt x="63235" y="5043"/>
                  </a:cubicBezTo>
                  <a:cubicBezTo>
                    <a:pt x="46090" y="26289"/>
                    <a:pt x="30290" y="48544"/>
                    <a:pt x="16843" y="7214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6" name="任意多边形: 形状 135"/>
            <p:cNvSpPr/>
            <p:nvPr/>
          </p:nvSpPr>
          <p:spPr>
            <a:xfrm flipH="1">
              <a:off x="11331927" y="799255"/>
              <a:ext cx="321057" cy="179195"/>
            </a:xfrm>
            <a:custGeom>
              <a:avLst/>
              <a:gdLst>
                <a:gd name="connsiteX0" fmla="*/ 5727 w 289111"/>
                <a:gd name="connsiteY0" fmla="*/ 5043 h 161364"/>
                <a:gd name="connsiteX1" fmla="*/ 8215 w 289111"/>
                <a:gd name="connsiteY1" fmla="*/ 35769 h 161364"/>
                <a:gd name="connsiteX2" fmla="*/ 47413 w 289111"/>
                <a:gd name="connsiteY2" fmla="*/ 88751 h 161364"/>
                <a:gd name="connsiteX3" fmla="*/ 112295 w 289111"/>
                <a:gd name="connsiteY3" fmla="*/ 136151 h 161364"/>
                <a:gd name="connsiteX4" fmla="*/ 176976 w 289111"/>
                <a:gd name="connsiteY4" fmla="*/ 162373 h 161364"/>
                <a:gd name="connsiteX5" fmla="*/ 229352 w 289111"/>
                <a:gd name="connsiteY5" fmla="*/ 129764 h 161364"/>
                <a:gd name="connsiteX6" fmla="*/ 286838 w 289111"/>
                <a:gd name="connsiteY6" fmla="*/ 73555 h 161364"/>
                <a:gd name="connsiteX7" fmla="*/ 286771 w 289111"/>
                <a:gd name="connsiteY7" fmla="*/ 73219 h 161364"/>
                <a:gd name="connsiteX8" fmla="*/ 285157 w 289111"/>
                <a:gd name="connsiteY8" fmla="*/ 66361 h 161364"/>
                <a:gd name="connsiteX9" fmla="*/ 280922 w 289111"/>
                <a:gd name="connsiteY9" fmla="*/ 51301 h 161364"/>
                <a:gd name="connsiteX10" fmla="*/ 276820 w 289111"/>
                <a:gd name="connsiteY10" fmla="*/ 36374 h 161364"/>
                <a:gd name="connsiteX11" fmla="*/ 226461 w 289111"/>
                <a:gd name="connsiteY11" fmla="*/ 88818 h 161364"/>
                <a:gd name="connsiteX12" fmla="*/ 134483 w 289111"/>
                <a:gd name="connsiteY12" fmla="*/ 108249 h 161364"/>
                <a:gd name="connsiteX13" fmla="*/ 55414 w 289111"/>
                <a:gd name="connsiteY13" fmla="*/ 47401 h 161364"/>
                <a:gd name="connsiteX14" fmla="*/ 15544 w 289111"/>
                <a:gd name="connsiteY14" fmla="*/ 15935 h 161364"/>
                <a:gd name="connsiteX15" fmla="*/ 5727 w 289111"/>
                <a:gd name="connsiteY15" fmla="*/ 5043 h 161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9111" h="161364">
                  <a:moveTo>
                    <a:pt x="5727" y="5043"/>
                  </a:moveTo>
                  <a:cubicBezTo>
                    <a:pt x="4383" y="15128"/>
                    <a:pt x="4921" y="25415"/>
                    <a:pt x="8215" y="35769"/>
                  </a:cubicBezTo>
                  <a:cubicBezTo>
                    <a:pt x="15140" y="57285"/>
                    <a:pt x="30672" y="74161"/>
                    <a:pt x="47413" y="88751"/>
                  </a:cubicBezTo>
                  <a:cubicBezTo>
                    <a:pt x="67651" y="106366"/>
                    <a:pt x="89570" y="122032"/>
                    <a:pt x="112295" y="136151"/>
                  </a:cubicBezTo>
                  <a:cubicBezTo>
                    <a:pt x="131054" y="147783"/>
                    <a:pt x="153780" y="163987"/>
                    <a:pt x="176976" y="162373"/>
                  </a:cubicBezTo>
                  <a:cubicBezTo>
                    <a:pt x="198289" y="161029"/>
                    <a:pt x="214896" y="143816"/>
                    <a:pt x="229352" y="129764"/>
                  </a:cubicBezTo>
                  <a:cubicBezTo>
                    <a:pt x="248581" y="111005"/>
                    <a:pt x="267609" y="92314"/>
                    <a:pt x="286838" y="73555"/>
                  </a:cubicBezTo>
                  <a:lnTo>
                    <a:pt x="286771" y="73219"/>
                  </a:lnTo>
                  <a:cubicBezTo>
                    <a:pt x="286233" y="70933"/>
                    <a:pt x="285762" y="68647"/>
                    <a:pt x="285157" y="66361"/>
                  </a:cubicBezTo>
                  <a:cubicBezTo>
                    <a:pt x="283813" y="61319"/>
                    <a:pt x="282334" y="56276"/>
                    <a:pt x="280922" y="51301"/>
                  </a:cubicBezTo>
                  <a:cubicBezTo>
                    <a:pt x="279510" y="46325"/>
                    <a:pt x="278098" y="41350"/>
                    <a:pt x="276820" y="36374"/>
                  </a:cubicBezTo>
                  <a:cubicBezTo>
                    <a:pt x="260751" y="54797"/>
                    <a:pt x="244413" y="72883"/>
                    <a:pt x="226461" y="88818"/>
                  </a:cubicBezTo>
                  <a:cubicBezTo>
                    <a:pt x="200105" y="112350"/>
                    <a:pt x="168235" y="129764"/>
                    <a:pt x="134483" y="108249"/>
                  </a:cubicBezTo>
                  <a:cubicBezTo>
                    <a:pt x="106715" y="90431"/>
                    <a:pt x="81367" y="67639"/>
                    <a:pt x="55414" y="47401"/>
                  </a:cubicBezTo>
                  <a:cubicBezTo>
                    <a:pt x="42169" y="37047"/>
                    <a:pt x="28050" y="27230"/>
                    <a:pt x="15544" y="15935"/>
                  </a:cubicBezTo>
                  <a:cubicBezTo>
                    <a:pt x="12048" y="12506"/>
                    <a:pt x="8619" y="8875"/>
                    <a:pt x="5727" y="504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7" name="任意多边形: 形状 136"/>
            <p:cNvSpPr/>
            <p:nvPr/>
          </p:nvSpPr>
          <p:spPr>
            <a:xfrm flipH="1">
              <a:off x="10912625" y="594354"/>
              <a:ext cx="97064" cy="97064"/>
            </a:xfrm>
            <a:custGeom>
              <a:avLst/>
              <a:gdLst>
                <a:gd name="connsiteX0" fmla="*/ 10715 w 87405"/>
                <a:gd name="connsiteY0" fmla="*/ 41234 h 87405"/>
                <a:gd name="connsiteX1" fmla="*/ 5336 w 87405"/>
                <a:gd name="connsiteY1" fmla="*/ 67456 h 87405"/>
                <a:gd name="connsiteX2" fmla="*/ 19120 w 87405"/>
                <a:gd name="connsiteY2" fmla="*/ 87021 h 87405"/>
                <a:gd name="connsiteX3" fmla="*/ 46484 w 87405"/>
                <a:gd name="connsiteY3" fmla="*/ 85139 h 87405"/>
                <a:gd name="connsiteX4" fmla="*/ 81245 w 87405"/>
                <a:gd name="connsiteY4" fmla="*/ 61741 h 87405"/>
                <a:gd name="connsiteX5" fmla="*/ 80505 w 87405"/>
                <a:gd name="connsiteY5" fmla="*/ 47084 h 87405"/>
                <a:gd name="connsiteX6" fmla="*/ 72841 w 87405"/>
                <a:gd name="connsiteY6" fmla="*/ 44394 h 87405"/>
                <a:gd name="connsiteX7" fmla="*/ 65781 w 87405"/>
                <a:gd name="connsiteY7" fmla="*/ 47756 h 87405"/>
                <a:gd name="connsiteX8" fmla="*/ 64234 w 87405"/>
                <a:gd name="connsiteY8" fmla="*/ 49101 h 87405"/>
                <a:gd name="connsiteX9" fmla="*/ 62352 w 87405"/>
                <a:gd name="connsiteY9" fmla="*/ 50714 h 87405"/>
                <a:gd name="connsiteX10" fmla="*/ 58049 w 87405"/>
                <a:gd name="connsiteY10" fmla="*/ 54143 h 87405"/>
                <a:gd name="connsiteX11" fmla="*/ 49577 w 87405"/>
                <a:gd name="connsiteY11" fmla="*/ 59993 h 87405"/>
                <a:gd name="connsiteX12" fmla="*/ 42114 w 87405"/>
                <a:gd name="connsiteY12" fmla="*/ 64363 h 87405"/>
                <a:gd name="connsiteX13" fmla="*/ 41374 w 87405"/>
                <a:gd name="connsiteY13" fmla="*/ 64767 h 87405"/>
                <a:gd name="connsiteX14" fmla="*/ 40366 w 87405"/>
                <a:gd name="connsiteY14" fmla="*/ 65237 h 87405"/>
                <a:gd name="connsiteX15" fmla="*/ 37139 w 87405"/>
                <a:gd name="connsiteY15" fmla="*/ 66515 h 87405"/>
                <a:gd name="connsiteX16" fmla="*/ 32230 w 87405"/>
                <a:gd name="connsiteY16" fmla="*/ 67994 h 87405"/>
                <a:gd name="connsiteX17" fmla="*/ 31356 w 87405"/>
                <a:gd name="connsiteY17" fmla="*/ 68061 h 87405"/>
                <a:gd name="connsiteX18" fmla="*/ 29205 w 87405"/>
                <a:gd name="connsiteY18" fmla="*/ 68196 h 87405"/>
                <a:gd name="connsiteX19" fmla="*/ 28869 w 87405"/>
                <a:gd name="connsiteY19" fmla="*/ 68196 h 87405"/>
                <a:gd name="connsiteX20" fmla="*/ 27658 w 87405"/>
                <a:gd name="connsiteY20" fmla="*/ 67994 h 87405"/>
                <a:gd name="connsiteX21" fmla="*/ 27457 w 87405"/>
                <a:gd name="connsiteY21" fmla="*/ 67994 h 87405"/>
                <a:gd name="connsiteX22" fmla="*/ 26583 w 87405"/>
                <a:gd name="connsiteY22" fmla="*/ 67523 h 87405"/>
                <a:gd name="connsiteX23" fmla="*/ 26583 w 87405"/>
                <a:gd name="connsiteY23" fmla="*/ 67389 h 87405"/>
                <a:gd name="connsiteX24" fmla="*/ 25910 w 87405"/>
                <a:gd name="connsiteY24" fmla="*/ 65237 h 87405"/>
                <a:gd name="connsiteX25" fmla="*/ 25910 w 87405"/>
                <a:gd name="connsiteY25" fmla="*/ 64834 h 87405"/>
                <a:gd name="connsiteX26" fmla="*/ 25843 w 87405"/>
                <a:gd name="connsiteY26" fmla="*/ 62817 h 87405"/>
                <a:gd name="connsiteX27" fmla="*/ 25709 w 87405"/>
                <a:gd name="connsiteY27" fmla="*/ 62682 h 87405"/>
                <a:gd name="connsiteX28" fmla="*/ 26112 w 87405"/>
                <a:gd name="connsiteY28" fmla="*/ 60463 h 87405"/>
                <a:gd name="connsiteX29" fmla="*/ 27255 w 87405"/>
                <a:gd name="connsiteY29" fmla="*/ 55421 h 87405"/>
                <a:gd name="connsiteX30" fmla="*/ 27524 w 87405"/>
                <a:gd name="connsiteY30" fmla="*/ 54614 h 87405"/>
                <a:gd name="connsiteX31" fmla="*/ 27591 w 87405"/>
                <a:gd name="connsiteY31" fmla="*/ 54547 h 87405"/>
                <a:gd name="connsiteX32" fmla="*/ 28667 w 87405"/>
                <a:gd name="connsiteY32" fmla="*/ 51992 h 87405"/>
                <a:gd name="connsiteX33" fmla="*/ 31491 w 87405"/>
                <a:gd name="connsiteY33" fmla="*/ 46210 h 87405"/>
                <a:gd name="connsiteX34" fmla="*/ 35189 w 87405"/>
                <a:gd name="connsiteY34" fmla="*/ 39957 h 87405"/>
                <a:gd name="connsiteX35" fmla="*/ 35592 w 87405"/>
                <a:gd name="connsiteY35" fmla="*/ 39284 h 87405"/>
                <a:gd name="connsiteX36" fmla="*/ 36130 w 87405"/>
                <a:gd name="connsiteY36" fmla="*/ 38545 h 87405"/>
                <a:gd name="connsiteX37" fmla="*/ 38349 w 87405"/>
                <a:gd name="connsiteY37" fmla="*/ 35519 h 87405"/>
                <a:gd name="connsiteX38" fmla="*/ 49980 w 87405"/>
                <a:gd name="connsiteY38" fmla="*/ 22341 h 87405"/>
                <a:gd name="connsiteX39" fmla="*/ 49241 w 87405"/>
                <a:gd name="connsiteY39" fmla="*/ 7684 h 87405"/>
                <a:gd name="connsiteX40" fmla="*/ 34584 w 87405"/>
                <a:gd name="connsiteY40" fmla="*/ 8423 h 87405"/>
                <a:gd name="connsiteX41" fmla="*/ 10715 w 87405"/>
                <a:gd name="connsiteY41" fmla="*/ 41234 h 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7405" h="87405">
                  <a:moveTo>
                    <a:pt x="10715" y="41234"/>
                  </a:moveTo>
                  <a:cubicBezTo>
                    <a:pt x="7152" y="49168"/>
                    <a:pt x="4059" y="58581"/>
                    <a:pt x="5336" y="67456"/>
                  </a:cubicBezTo>
                  <a:cubicBezTo>
                    <a:pt x="6412" y="75793"/>
                    <a:pt x="10850" y="83794"/>
                    <a:pt x="19120" y="87021"/>
                  </a:cubicBezTo>
                  <a:cubicBezTo>
                    <a:pt x="28129" y="90383"/>
                    <a:pt x="37811" y="88904"/>
                    <a:pt x="46484" y="85139"/>
                  </a:cubicBezTo>
                  <a:cubicBezTo>
                    <a:pt x="59528" y="79625"/>
                    <a:pt x="70689" y="71019"/>
                    <a:pt x="81245" y="61741"/>
                  </a:cubicBezTo>
                  <a:cubicBezTo>
                    <a:pt x="85615" y="57909"/>
                    <a:pt x="84069" y="50647"/>
                    <a:pt x="80505" y="47084"/>
                  </a:cubicBezTo>
                  <a:cubicBezTo>
                    <a:pt x="78623" y="45201"/>
                    <a:pt x="75463" y="44260"/>
                    <a:pt x="72841" y="44394"/>
                  </a:cubicBezTo>
                  <a:cubicBezTo>
                    <a:pt x="69949" y="44529"/>
                    <a:pt x="67865" y="45941"/>
                    <a:pt x="65781" y="47756"/>
                  </a:cubicBezTo>
                  <a:cubicBezTo>
                    <a:pt x="65310" y="48227"/>
                    <a:pt x="64772" y="48697"/>
                    <a:pt x="64234" y="49101"/>
                  </a:cubicBezTo>
                  <a:cubicBezTo>
                    <a:pt x="63562" y="49639"/>
                    <a:pt x="63024" y="50109"/>
                    <a:pt x="62352" y="50714"/>
                  </a:cubicBezTo>
                  <a:cubicBezTo>
                    <a:pt x="60940" y="51857"/>
                    <a:pt x="59461" y="53000"/>
                    <a:pt x="58049" y="54143"/>
                  </a:cubicBezTo>
                  <a:cubicBezTo>
                    <a:pt x="55292" y="56160"/>
                    <a:pt x="52535" y="58245"/>
                    <a:pt x="49577" y="59993"/>
                  </a:cubicBezTo>
                  <a:cubicBezTo>
                    <a:pt x="47157" y="61606"/>
                    <a:pt x="44669" y="63018"/>
                    <a:pt x="42114" y="64363"/>
                  </a:cubicBezTo>
                  <a:cubicBezTo>
                    <a:pt x="41979" y="64498"/>
                    <a:pt x="41643" y="64632"/>
                    <a:pt x="41374" y="64767"/>
                  </a:cubicBezTo>
                  <a:cubicBezTo>
                    <a:pt x="41105" y="64901"/>
                    <a:pt x="40769" y="65103"/>
                    <a:pt x="40366" y="65237"/>
                  </a:cubicBezTo>
                  <a:cubicBezTo>
                    <a:pt x="39290" y="65641"/>
                    <a:pt x="38282" y="66178"/>
                    <a:pt x="37139" y="66515"/>
                  </a:cubicBezTo>
                  <a:cubicBezTo>
                    <a:pt x="35525" y="67120"/>
                    <a:pt x="33844" y="67523"/>
                    <a:pt x="32230" y="67994"/>
                  </a:cubicBezTo>
                  <a:cubicBezTo>
                    <a:pt x="31894" y="67994"/>
                    <a:pt x="31692" y="68061"/>
                    <a:pt x="31356" y="68061"/>
                  </a:cubicBezTo>
                  <a:cubicBezTo>
                    <a:pt x="30684" y="68196"/>
                    <a:pt x="29877" y="68263"/>
                    <a:pt x="29205" y="68196"/>
                  </a:cubicBezTo>
                  <a:cubicBezTo>
                    <a:pt x="29070" y="68196"/>
                    <a:pt x="29003" y="68196"/>
                    <a:pt x="28869" y="68196"/>
                  </a:cubicBezTo>
                  <a:cubicBezTo>
                    <a:pt x="28398" y="68128"/>
                    <a:pt x="27995" y="68061"/>
                    <a:pt x="27658" y="67994"/>
                  </a:cubicBezTo>
                  <a:cubicBezTo>
                    <a:pt x="27591" y="67927"/>
                    <a:pt x="27457" y="67994"/>
                    <a:pt x="27457" y="67994"/>
                  </a:cubicBezTo>
                  <a:lnTo>
                    <a:pt x="26583" y="67523"/>
                  </a:lnTo>
                  <a:lnTo>
                    <a:pt x="26583" y="67389"/>
                  </a:lnTo>
                  <a:cubicBezTo>
                    <a:pt x="26448" y="66784"/>
                    <a:pt x="26112" y="65775"/>
                    <a:pt x="25910" y="65237"/>
                  </a:cubicBezTo>
                  <a:cubicBezTo>
                    <a:pt x="25910" y="65035"/>
                    <a:pt x="25910" y="64901"/>
                    <a:pt x="25910" y="64834"/>
                  </a:cubicBezTo>
                  <a:cubicBezTo>
                    <a:pt x="25776" y="64161"/>
                    <a:pt x="25776" y="63489"/>
                    <a:pt x="25843" y="62817"/>
                  </a:cubicBezTo>
                  <a:cubicBezTo>
                    <a:pt x="25776" y="62749"/>
                    <a:pt x="25843" y="62682"/>
                    <a:pt x="25709" y="62682"/>
                  </a:cubicBezTo>
                  <a:cubicBezTo>
                    <a:pt x="25843" y="61943"/>
                    <a:pt x="25978" y="61203"/>
                    <a:pt x="26112" y="60463"/>
                  </a:cubicBezTo>
                  <a:cubicBezTo>
                    <a:pt x="26381" y="58783"/>
                    <a:pt x="26784" y="57035"/>
                    <a:pt x="27255" y="55421"/>
                  </a:cubicBezTo>
                  <a:cubicBezTo>
                    <a:pt x="27389" y="55219"/>
                    <a:pt x="27457" y="54883"/>
                    <a:pt x="27524" y="54614"/>
                  </a:cubicBezTo>
                  <a:cubicBezTo>
                    <a:pt x="27524" y="54614"/>
                    <a:pt x="27524" y="54614"/>
                    <a:pt x="27591" y="54547"/>
                  </a:cubicBezTo>
                  <a:cubicBezTo>
                    <a:pt x="27860" y="53673"/>
                    <a:pt x="28331" y="52799"/>
                    <a:pt x="28667" y="51992"/>
                  </a:cubicBezTo>
                  <a:cubicBezTo>
                    <a:pt x="29474" y="49975"/>
                    <a:pt x="30482" y="48092"/>
                    <a:pt x="31491" y="46210"/>
                  </a:cubicBezTo>
                  <a:cubicBezTo>
                    <a:pt x="32567" y="44058"/>
                    <a:pt x="33911" y="41974"/>
                    <a:pt x="35189" y="39957"/>
                  </a:cubicBezTo>
                  <a:lnTo>
                    <a:pt x="35592" y="39284"/>
                  </a:lnTo>
                  <a:cubicBezTo>
                    <a:pt x="35794" y="38948"/>
                    <a:pt x="36063" y="38747"/>
                    <a:pt x="36130" y="38545"/>
                  </a:cubicBezTo>
                  <a:cubicBezTo>
                    <a:pt x="36870" y="37536"/>
                    <a:pt x="37609" y="36528"/>
                    <a:pt x="38349" y="35519"/>
                  </a:cubicBezTo>
                  <a:cubicBezTo>
                    <a:pt x="41979" y="30813"/>
                    <a:pt x="45879" y="26510"/>
                    <a:pt x="49980" y="22341"/>
                  </a:cubicBezTo>
                  <a:cubicBezTo>
                    <a:pt x="54082" y="18240"/>
                    <a:pt x="53073" y="11516"/>
                    <a:pt x="49241" y="7684"/>
                  </a:cubicBezTo>
                  <a:cubicBezTo>
                    <a:pt x="45140" y="3582"/>
                    <a:pt x="38416" y="4591"/>
                    <a:pt x="34584" y="8423"/>
                  </a:cubicBezTo>
                  <a:cubicBezTo>
                    <a:pt x="25103" y="17971"/>
                    <a:pt x="16363" y="28930"/>
                    <a:pt x="10715" y="4123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8" name="任意多边形: 形状 137"/>
            <p:cNvSpPr/>
            <p:nvPr/>
          </p:nvSpPr>
          <p:spPr>
            <a:xfrm flipH="1">
              <a:off x="11156680" y="1357597"/>
              <a:ext cx="179195" cy="335990"/>
            </a:xfrm>
            <a:custGeom>
              <a:avLst/>
              <a:gdLst>
                <a:gd name="connsiteX0" fmla="*/ 37117 w 161364"/>
                <a:gd name="connsiteY0" fmla="*/ 43298 h 302558"/>
                <a:gd name="connsiteX1" fmla="*/ 5046 w 161364"/>
                <a:gd name="connsiteY1" fmla="*/ 289850 h 302558"/>
                <a:gd name="connsiteX2" fmla="*/ 24746 w 161364"/>
                <a:gd name="connsiteY2" fmla="*/ 293884 h 302558"/>
                <a:gd name="connsiteX3" fmla="*/ 78467 w 161364"/>
                <a:gd name="connsiteY3" fmla="*/ 128552 h 302558"/>
                <a:gd name="connsiteX4" fmla="*/ 104621 w 161364"/>
                <a:gd name="connsiteY4" fmla="*/ 158001 h 302558"/>
                <a:gd name="connsiteX5" fmla="*/ 122573 w 161364"/>
                <a:gd name="connsiteY5" fmla="*/ 156925 h 302558"/>
                <a:gd name="connsiteX6" fmla="*/ 160965 w 161364"/>
                <a:gd name="connsiteY6" fmla="*/ 17950 h 302558"/>
                <a:gd name="connsiteX7" fmla="*/ 155586 w 161364"/>
                <a:gd name="connsiteY7" fmla="*/ 7125 h 302558"/>
                <a:gd name="connsiteX8" fmla="*/ 154577 w 161364"/>
                <a:gd name="connsiteY8" fmla="*/ 6386 h 302558"/>
                <a:gd name="connsiteX9" fmla="*/ 143080 w 161364"/>
                <a:gd name="connsiteY9" fmla="*/ 9008 h 302558"/>
                <a:gd name="connsiteX10" fmla="*/ 141870 w 161364"/>
                <a:gd name="connsiteY10" fmla="*/ 10756 h 302558"/>
                <a:gd name="connsiteX11" fmla="*/ 109059 w 161364"/>
                <a:gd name="connsiteY11" fmla="*/ 56341 h 302558"/>
                <a:gd name="connsiteX12" fmla="*/ 99377 w 161364"/>
                <a:gd name="connsiteY12" fmla="*/ 66023 h 302558"/>
                <a:gd name="connsiteX13" fmla="*/ 84451 w 161364"/>
                <a:gd name="connsiteY13" fmla="*/ 56677 h 302558"/>
                <a:gd name="connsiteX14" fmla="*/ 52111 w 161364"/>
                <a:gd name="connsiteY14" fmla="*/ 36171 h 302558"/>
                <a:gd name="connsiteX15" fmla="*/ 37117 w 161364"/>
                <a:gd name="connsiteY15" fmla="*/ 43298 h 302558"/>
                <a:gd name="connsiteX16" fmla="*/ 54195 w 161364"/>
                <a:gd name="connsiteY16" fmla="*/ 61922 h 302558"/>
                <a:gd name="connsiteX17" fmla="*/ 83510 w 161364"/>
                <a:gd name="connsiteY17" fmla="*/ 80546 h 302558"/>
                <a:gd name="connsiteX18" fmla="*/ 115783 w 161364"/>
                <a:gd name="connsiteY18" fmla="*/ 80949 h 302558"/>
                <a:gd name="connsiteX19" fmla="*/ 128893 w 161364"/>
                <a:gd name="connsiteY19" fmla="*/ 64477 h 302558"/>
                <a:gd name="connsiteX20" fmla="*/ 109597 w 161364"/>
                <a:gd name="connsiteY20" fmla="*/ 130704 h 302558"/>
                <a:gd name="connsiteX21" fmla="*/ 79072 w 161364"/>
                <a:gd name="connsiteY21" fmla="*/ 102330 h 302558"/>
                <a:gd name="connsiteX22" fmla="*/ 61860 w 161364"/>
                <a:gd name="connsiteY22" fmla="*/ 107978 h 302558"/>
                <a:gd name="connsiteX23" fmla="*/ 29587 w 161364"/>
                <a:gd name="connsiteY23" fmla="*/ 222681 h 302558"/>
                <a:gd name="connsiteX24" fmla="*/ 54195 w 161364"/>
                <a:gd name="connsiteY24" fmla="*/ 61922 h 30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1364" h="302558">
                  <a:moveTo>
                    <a:pt x="37117" y="43298"/>
                  </a:moveTo>
                  <a:cubicBezTo>
                    <a:pt x="18157" y="124182"/>
                    <a:pt x="7534" y="206747"/>
                    <a:pt x="5046" y="289850"/>
                  </a:cubicBezTo>
                  <a:cubicBezTo>
                    <a:pt x="4777" y="300069"/>
                    <a:pt x="20846" y="303162"/>
                    <a:pt x="24746" y="293884"/>
                  </a:cubicBezTo>
                  <a:cubicBezTo>
                    <a:pt x="47001" y="240297"/>
                    <a:pt x="64953" y="184962"/>
                    <a:pt x="78467" y="128552"/>
                  </a:cubicBezTo>
                  <a:cubicBezTo>
                    <a:pt x="88351" y="137225"/>
                    <a:pt x="97091" y="146907"/>
                    <a:pt x="104621" y="158001"/>
                  </a:cubicBezTo>
                  <a:cubicBezTo>
                    <a:pt x="108656" y="163783"/>
                    <a:pt x="119817" y="164725"/>
                    <a:pt x="122573" y="156925"/>
                  </a:cubicBezTo>
                  <a:cubicBezTo>
                    <a:pt x="138911" y="111743"/>
                    <a:pt x="151350" y="65082"/>
                    <a:pt x="160965" y="17950"/>
                  </a:cubicBezTo>
                  <a:cubicBezTo>
                    <a:pt x="162040" y="12706"/>
                    <a:pt x="159351" y="8940"/>
                    <a:pt x="155586" y="7125"/>
                  </a:cubicBezTo>
                  <a:cubicBezTo>
                    <a:pt x="155250" y="6789"/>
                    <a:pt x="154846" y="6587"/>
                    <a:pt x="154577" y="6386"/>
                  </a:cubicBezTo>
                  <a:cubicBezTo>
                    <a:pt x="150879" y="4234"/>
                    <a:pt x="146307" y="4368"/>
                    <a:pt x="143080" y="9008"/>
                  </a:cubicBezTo>
                  <a:cubicBezTo>
                    <a:pt x="142609" y="9546"/>
                    <a:pt x="142206" y="10151"/>
                    <a:pt x="141870" y="10756"/>
                  </a:cubicBezTo>
                  <a:cubicBezTo>
                    <a:pt x="131112" y="26153"/>
                    <a:pt x="119817" y="41079"/>
                    <a:pt x="109059" y="56341"/>
                  </a:cubicBezTo>
                  <a:cubicBezTo>
                    <a:pt x="106907" y="59501"/>
                    <a:pt x="103747" y="66225"/>
                    <a:pt x="99377" y="66023"/>
                  </a:cubicBezTo>
                  <a:cubicBezTo>
                    <a:pt x="95141" y="65889"/>
                    <a:pt x="88014" y="58963"/>
                    <a:pt x="84451" y="56677"/>
                  </a:cubicBezTo>
                  <a:cubicBezTo>
                    <a:pt x="73693" y="49887"/>
                    <a:pt x="62868" y="42962"/>
                    <a:pt x="52111" y="36171"/>
                  </a:cubicBezTo>
                  <a:cubicBezTo>
                    <a:pt x="46059" y="32204"/>
                    <a:pt x="38462" y="37246"/>
                    <a:pt x="37117" y="43298"/>
                  </a:cubicBezTo>
                  <a:close/>
                  <a:moveTo>
                    <a:pt x="54195" y="61922"/>
                  </a:moveTo>
                  <a:cubicBezTo>
                    <a:pt x="63944" y="68107"/>
                    <a:pt x="73693" y="74428"/>
                    <a:pt x="83510" y="80546"/>
                  </a:cubicBezTo>
                  <a:cubicBezTo>
                    <a:pt x="94334" y="87404"/>
                    <a:pt x="105496" y="90698"/>
                    <a:pt x="115783" y="80949"/>
                  </a:cubicBezTo>
                  <a:cubicBezTo>
                    <a:pt x="120758" y="76243"/>
                    <a:pt x="124927" y="70393"/>
                    <a:pt x="128893" y="64477"/>
                  </a:cubicBezTo>
                  <a:cubicBezTo>
                    <a:pt x="123313" y="86732"/>
                    <a:pt x="116993" y="108852"/>
                    <a:pt x="109597" y="130704"/>
                  </a:cubicBezTo>
                  <a:cubicBezTo>
                    <a:pt x="100587" y="120080"/>
                    <a:pt x="90502" y="110533"/>
                    <a:pt x="79072" y="102330"/>
                  </a:cubicBezTo>
                  <a:cubicBezTo>
                    <a:pt x="72752" y="97758"/>
                    <a:pt x="63742" y="99708"/>
                    <a:pt x="61860" y="107978"/>
                  </a:cubicBezTo>
                  <a:cubicBezTo>
                    <a:pt x="53321" y="146840"/>
                    <a:pt x="42496" y="185030"/>
                    <a:pt x="29587" y="222681"/>
                  </a:cubicBezTo>
                  <a:cubicBezTo>
                    <a:pt x="34159" y="168624"/>
                    <a:pt x="42496" y="114903"/>
                    <a:pt x="54195" y="6192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9" name="任意多边形: 形状 138"/>
            <p:cNvSpPr/>
            <p:nvPr/>
          </p:nvSpPr>
          <p:spPr>
            <a:xfrm flipH="1">
              <a:off x="11189081" y="1420761"/>
              <a:ext cx="119463" cy="186661"/>
            </a:xfrm>
            <a:custGeom>
              <a:avLst/>
              <a:gdLst>
                <a:gd name="connsiteX0" fmla="*/ 37316 w 107576"/>
                <a:gd name="connsiteY0" fmla="*/ 51099 h 168088"/>
                <a:gd name="connsiteX1" fmla="*/ 54528 w 107576"/>
                <a:gd name="connsiteY1" fmla="*/ 45451 h 168088"/>
                <a:gd name="connsiteX2" fmla="*/ 85053 w 107576"/>
                <a:gd name="connsiteY2" fmla="*/ 73824 h 168088"/>
                <a:gd name="connsiteX3" fmla="*/ 104349 w 107576"/>
                <a:gd name="connsiteY3" fmla="*/ 7598 h 168088"/>
                <a:gd name="connsiteX4" fmla="*/ 91238 w 107576"/>
                <a:gd name="connsiteY4" fmla="*/ 24070 h 168088"/>
                <a:gd name="connsiteX5" fmla="*/ 58965 w 107576"/>
                <a:gd name="connsiteY5" fmla="*/ 23667 h 168088"/>
                <a:gd name="connsiteX6" fmla="*/ 29651 w 107576"/>
                <a:gd name="connsiteY6" fmla="*/ 5043 h 168088"/>
                <a:gd name="connsiteX7" fmla="*/ 5043 w 107576"/>
                <a:gd name="connsiteY7" fmla="*/ 165802 h 168088"/>
                <a:gd name="connsiteX8" fmla="*/ 37316 w 107576"/>
                <a:gd name="connsiteY8" fmla="*/ 51099 h 16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576" h="168088">
                  <a:moveTo>
                    <a:pt x="37316" y="51099"/>
                  </a:moveTo>
                  <a:cubicBezTo>
                    <a:pt x="39198" y="42829"/>
                    <a:pt x="48208" y="40879"/>
                    <a:pt x="54528" y="45451"/>
                  </a:cubicBezTo>
                  <a:cubicBezTo>
                    <a:pt x="65891" y="53654"/>
                    <a:pt x="76043" y="63134"/>
                    <a:pt x="85053" y="73824"/>
                  </a:cubicBezTo>
                  <a:cubicBezTo>
                    <a:pt x="92381" y="51973"/>
                    <a:pt x="98769" y="29852"/>
                    <a:pt x="104349" y="7598"/>
                  </a:cubicBezTo>
                  <a:cubicBezTo>
                    <a:pt x="100382" y="13514"/>
                    <a:pt x="96214" y="19364"/>
                    <a:pt x="91238" y="24070"/>
                  </a:cubicBezTo>
                  <a:cubicBezTo>
                    <a:pt x="80884" y="33819"/>
                    <a:pt x="69790" y="30525"/>
                    <a:pt x="58965" y="23667"/>
                  </a:cubicBezTo>
                  <a:cubicBezTo>
                    <a:pt x="49149" y="17549"/>
                    <a:pt x="39400" y="11228"/>
                    <a:pt x="29651" y="5043"/>
                  </a:cubicBezTo>
                  <a:cubicBezTo>
                    <a:pt x="17885" y="58024"/>
                    <a:pt x="9615" y="111745"/>
                    <a:pt x="5043" y="165802"/>
                  </a:cubicBezTo>
                  <a:cubicBezTo>
                    <a:pt x="17885" y="128150"/>
                    <a:pt x="28777" y="89961"/>
                    <a:pt x="37316" y="51099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0" name="任意多边形: 形状 139"/>
            <p:cNvSpPr/>
            <p:nvPr/>
          </p:nvSpPr>
          <p:spPr>
            <a:xfrm flipH="1">
              <a:off x="11522739" y="1065269"/>
              <a:ext cx="253859" cy="283725"/>
            </a:xfrm>
            <a:custGeom>
              <a:avLst/>
              <a:gdLst>
                <a:gd name="connsiteX0" fmla="*/ 101914 w 228599"/>
                <a:gd name="connsiteY0" fmla="*/ 12184 h 255494"/>
                <a:gd name="connsiteX1" fmla="*/ 5431 w 228599"/>
                <a:gd name="connsiteY1" fmla="*/ 241457 h 255494"/>
                <a:gd name="connsiteX2" fmla="*/ 23248 w 228599"/>
                <a:gd name="connsiteY2" fmla="*/ 250466 h 255494"/>
                <a:gd name="connsiteX3" fmla="*/ 119059 w 228599"/>
                <a:gd name="connsiteY3" fmla="*/ 105305 h 255494"/>
                <a:gd name="connsiteX4" fmla="*/ 136473 w 228599"/>
                <a:gd name="connsiteY4" fmla="*/ 140805 h 255494"/>
                <a:gd name="connsiteX5" fmla="*/ 153954 w 228599"/>
                <a:gd name="connsiteY5" fmla="*/ 144436 h 255494"/>
                <a:gd name="connsiteX6" fmla="*/ 227912 w 228599"/>
                <a:gd name="connsiteY6" fmla="*/ 20589 h 255494"/>
                <a:gd name="connsiteX7" fmla="*/ 225627 w 228599"/>
                <a:gd name="connsiteY7" fmla="*/ 8755 h 255494"/>
                <a:gd name="connsiteX8" fmla="*/ 222735 w 228599"/>
                <a:gd name="connsiteY8" fmla="*/ 6133 h 255494"/>
                <a:gd name="connsiteX9" fmla="*/ 213054 w 228599"/>
                <a:gd name="connsiteY9" fmla="*/ 7343 h 255494"/>
                <a:gd name="connsiteX10" fmla="*/ 211507 w 228599"/>
                <a:gd name="connsiteY10" fmla="*/ 8621 h 255494"/>
                <a:gd name="connsiteX11" fmla="*/ 167602 w 228599"/>
                <a:gd name="connsiteY11" fmla="*/ 43919 h 255494"/>
                <a:gd name="connsiteX12" fmla="*/ 155836 w 228599"/>
                <a:gd name="connsiteY12" fmla="*/ 50710 h 255494"/>
                <a:gd name="connsiteX13" fmla="*/ 143868 w 228599"/>
                <a:gd name="connsiteY13" fmla="*/ 37734 h 255494"/>
                <a:gd name="connsiteX14" fmla="*/ 118184 w 228599"/>
                <a:gd name="connsiteY14" fmla="*/ 9226 h 255494"/>
                <a:gd name="connsiteX15" fmla="*/ 101914 w 228599"/>
                <a:gd name="connsiteY15" fmla="*/ 12184 h 255494"/>
                <a:gd name="connsiteX16" fmla="*/ 113344 w 228599"/>
                <a:gd name="connsiteY16" fmla="*/ 34708 h 255494"/>
                <a:gd name="connsiteX17" fmla="*/ 136674 w 228599"/>
                <a:gd name="connsiteY17" fmla="*/ 60459 h 255494"/>
                <a:gd name="connsiteX18" fmla="*/ 167737 w 228599"/>
                <a:gd name="connsiteY18" fmla="*/ 69334 h 255494"/>
                <a:gd name="connsiteX19" fmla="*/ 184680 w 228599"/>
                <a:gd name="connsiteY19" fmla="*/ 57030 h 255494"/>
                <a:gd name="connsiteX20" fmla="*/ 148508 w 228599"/>
                <a:gd name="connsiteY20" fmla="*/ 115726 h 255494"/>
                <a:gd name="connsiteX21" fmla="*/ 126522 w 228599"/>
                <a:gd name="connsiteY21" fmla="*/ 80226 h 255494"/>
                <a:gd name="connsiteX22" fmla="*/ 108570 w 228599"/>
                <a:gd name="connsiteY22" fmla="*/ 81167 h 255494"/>
                <a:gd name="connsiteX23" fmla="*/ 46848 w 228599"/>
                <a:gd name="connsiteY23" fmla="*/ 183163 h 255494"/>
                <a:gd name="connsiteX24" fmla="*/ 113344 w 228599"/>
                <a:gd name="connsiteY24" fmla="*/ 34708 h 25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8599" h="255494">
                  <a:moveTo>
                    <a:pt x="101914" y="12184"/>
                  </a:moveTo>
                  <a:cubicBezTo>
                    <a:pt x="62043" y="85202"/>
                    <a:pt x="29837" y="161984"/>
                    <a:pt x="5431" y="241457"/>
                  </a:cubicBezTo>
                  <a:cubicBezTo>
                    <a:pt x="2473" y="251206"/>
                    <a:pt x="17197" y="258265"/>
                    <a:pt x="23248" y="250466"/>
                  </a:cubicBezTo>
                  <a:cubicBezTo>
                    <a:pt x="59085" y="204679"/>
                    <a:pt x="91089" y="156135"/>
                    <a:pt x="119059" y="105305"/>
                  </a:cubicBezTo>
                  <a:cubicBezTo>
                    <a:pt x="126320" y="116332"/>
                    <a:pt x="132102" y="128031"/>
                    <a:pt x="136473" y="140805"/>
                  </a:cubicBezTo>
                  <a:cubicBezTo>
                    <a:pt x="138759" y="147461"/>
                    <a:pt x="149314" y="151092"/>
                    <a:pt x="153954" y="144436"/>
                  </a:cubicBezTo>
                  <a:cubicBezTo>
                    <a:pt x="181789" y="105238"/>
                    <a:pt x="206061" y="63485"/>
                    <a:pt x="227912" y="20589"/>
                  </a:cubicBezTo>
                  <a:cubicBezTo>
                    <a:pt x="230333" y="15815"/>
                    <a:pt x="228787" y="11445"/>
                    <a:pt x="225627" y="8755"/>
                  </a:cubicBezTo>
                  <a:cubicBezTo>
                    <a:pt x="224820" y="7679"/>
                    <a:pt x="223811" y="6738"/>
                    <a:pt x="222735" y="6133"/>
                  </a:cubicBezTo>
                  <a:cubicBezTo>
                    <a:pt x="219979" y="4519"/>
                    <a:pt x="216483" y="4519"/>
                    <a:pt x="213054" y="7343"/>
                  </a:cubicBezTo>
                  <a:cubicBezTo>
                    <a:pt x="212448" y="7679"/>
                    <a:pt x="211978" y="8083"/>
                    <a:pt x="211507" y="8621"/>
                  </a:cubicBezTo>
                  <a:cubicBezTo>
                    <a:pt x="196984" y="20521"/>
                    <a:pt x="182192" y="32018"/>
                    <a:pt x="167602" y="43919"/>
                  </a:cubicBezTo>
                  <a:cubicBezTo>
                    <a:pt x="164711" y="46340"/>
                    <a:pt x="159938" y="51987"/>
                    <a:pt x="155836" y="50710"/>
                  </a:cubicBezTo>
                  <a:cubicBezTo>
                    <a:pt x="151735" y="49432"/>
                    <a:pt x="146760" y="40894"/>
                    <a:pt x="143868" y="37734"/>
                  </a:cubicBezTo>
                  <a:cubicBezTo>
                    <a:pt x="135330" y="28186"/>
                    <a:pt x="126723" y="18773"/>
                    <a:pt x="118184" y="9226"/>
                  </a:cubicBezTo>
                  <a:cubicBezTo>
                    <a:pt x="113276" y="3914"/>
                    <a:pt x="104737" y="6805"/>
                    <a:pt x="101914" y="12184"/>
                  </a:cubicBezTo>
                  <a:close/>
                  <a:moveTo>
                    <a:pt x="113344" y="34708"/>
                  </a:moveTo>
                  <a:cubicBezTo>
                    <a:pt x="121076" y="43314"/>
                    <a:pt x="128808" y="51920"/>
                    <a:pt x="136674" y="60459"/>
                  </a:cubicBezTo>
                  <a:cubicBezTo>
                    <a:pt x="145348" y="69939"/>
                    <a:pt x="155164" y="76058"/>
                    <a:pt x="167737" y="69334"/>
                  </a:cubicBezTo>
                  <a:cubicBezTo>
                    <a:pt x="173721" y="66174"/>
                    <a:pt x="179234" y="61669"/>
                    <a:pt x="184680" y="57030"/>
                  </a:cubicBezTo>
                  <a:cubicBezTo>
                    <a:pt x="173317" y="76999"/>
                    <a:pt x="161282" y="96632"/>
                    <a:pt x="148508" y="115726"/>
                  </a:cubicBezTo>
                  <a:cubicBezTo>
                    <a:pt x="142524" y="103086"/>
                    <a:pt x="135330" y="91118"/>
                    <a:pt x="126522" y="80226"/>
                  </a:cubicBezTo>
                  <a:cubicBezTo>
                    <a:pt x="121614" y="74175"/>
                    <a:pt x="112470" y="73772"/>
                    <a:pt x="108570" y="81167"/>
                  </a:cubicBezTo>
                  <a:cubicBezTo>
                    <a:pt x="89878" y="116399"/>
                    <a:pt x="69304" y="150353"/>
                    <a:pt x="46848" y="183163"/>
                  </a:cubicBezTo>
                  <a:cubicBezTo>
                    <a:pt x="65674" y="132266"/>
                    <a:pt x="87929" y="82714"/>
                    <a:pt x="113344" y="3470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1" name="任意多边形: 形状 140"/>
            <p:cNvSpPr/>
            <p:nvPr/>
          </p:nvSpPr>
          <p:spPr>
            <a:xfrm flipH="1">
              <a:off x="11565912" y="1098211"/>
              <a:ext cx="164262" cy="171728"/>
            </a:xfrm>
            <a:custGeom>
              <a:avLst/>
              <a:gdLst>
                <a:gd name="connsiteX0" fmla="*/ 71538 w 147917"/>
                <a:gd name="connsiteY0" fmla="*/ 5043 h 154641"/>
                <a:gd name="connsiteX1" fmla="*/ 5043 w 147917"/>
                <a:gd name="connsiteY1" fmla="*/ 153498 h 154641"/>
                <a:gd name="connsiteX2" fmla="*/ 66765 w 147917"/>
                <a:gd name="connsiteY2" fmla="*/ 51502 h 154641"/>
                <a:gd name="connsiteX3" fmla="*/ 84717 w 147917"/>
                <a:gd name="connsiteY3" fmla="*/ 50561 h 154641"/>
                <a:gd name="connsiteX4" fmla="*/ 106702 w 147917"/>
                <a:gd name="connsiteY4" fmla="*/ 86061 h 154641"/>
                <a:gd name="connsiteX5" fmla="*/ 142875 w 147917"/>
                <a:gd name="connsiteY5" fmla="*/ 27365 h 154641"/>
                <a:gd name="connsiteX6" fmla="*/ 125932 w 147917"/>
                <a:gd name="connsiteY6" fmla="*/ 39669 h 154641"/>
                <a:gd name="connsiteX7" fmla="*/ 94869 w 147917"/>
                <a:gd name="connsiteY7" fmla="*/ 30794 h 154641"/>
                <a:gd name="connsiteX8" fmla="*/ 71538 w 147917"/>
                <a:gd name="connsiteY8" fmla="*/ 5043 h 15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917" h="154641">
                  <a:moveTo>
                    <a:pt x="71538" y="5043"/>
                  </a:moveTo>
                  <a:cubicBezTo>
                    <a:pt x="46123" y="53049"/>
                    <a:pt x="23869" y="102601"/>
                    <a:pt x="5043" y="153498"/>
                  </a:cubicBezTo>
                  <a:cubicBezTo>
                    <a:pt x="27499" y="120687"/>
                    <a:pt x="48073" y="86733"/>
                    <a:pt x="66765" y="51502"/>
                  </a:cubicBezTo>
                  <a:cubicBezTo>
                    <a:pt x="70664" y="44106"/>
                    <a:pt x="79808" y="44510"/>
                    <a:pt x="84717" y="50561"/>
                  </a:cubicBezTo>
                  <a:cubicBezTo>
                    <a:pt x="93524" y="61520"/>
                    <a:pt x="100786" y="73421"/>
                    <a:pt x="106702" y="86061"/>
                  </a:cubicBezTo>
                  <a:cubicBezTo>
                    <a:pt x="119477" y="66899"/>
                    <a:pt x="131512" y="47334"/>
                    <a:pt x="142875" y="27365"/>
                  </a:cubicBezTo>
                  <a:cubicBezTo>
                    <a:pt x="137429" y="32004"/>
                    <a:pt x="131983" y="36509"/>
                    <a:pt x="125932" y="39669"/>
                  </a:cubicBezTo>
                  <a:cubicBezTo>
                    <a:pt x="113359" y="46392"/>
                    <a:pt x="103542" y="40274"/>
                    <a:pt x="94869" y="30794"/>
                  </a:cubicBezTo>
                  <a:cubicBezTo>
                    <a:pt x="87002" y="22322"/>
                    <a:pt x="79270" y="13649"/>
                    <a:pt x="71538" y="504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2" name="任意多边形: 形状 141"/>
            <p:cNvSpPr/>
            <p:nvPr/>
          </p:nvSpPr>
          <p:spPr>
            <a:xfrm flipH="1">
              <a:off x="11283375" y="1230444"/>
              <a:ext cx="261326" cy="365856"/>
            </a:xfrm>
            <a:custGeom>
              <a:avLst/>
              <a:gdLst>
                <a:gd name="connsiteX0" fmla="*/ 98562 w 235323"/>
                <a:gd name="connsiteY0" fmla="*/ 64948 h 329452"/>
                <a:gd name="connsiteX1" fmla="*/ 76105 w 235323"/>
                <a:gd name="connsiteY1" fmla="*/ 117526 h 329452"/>
                <a:gd name="connsiteX2" fmla="*/ 32470 w 235323"/>
                <a:gd name="connsiteY2" fmla="*/ 226179 h 329452"/>
                <a:gd name="connsiteX3" fmla="*/ 5979 w 235323"/>
                <a:gd name="connsiteY3" fmla="*/ 297582 h 329452"/>
                <a:gd name="connsiteX4" fmla="*/ 21308 w 235323"/>
                <a:gd name="connsiteY4" fmla="*/ 326023 h 329452"/>
                <a:gd name="connsiteX5" fmla="*/ 55397 w 235323"/>
                <a:gd name="connsiteY5" fmla="*/ 288304 h 329452"/>
                <a:gd name="connsiteX6" fmla="*/ 130566 w 235323"/>
                <a:gd name="connsiteY6" fmla="*/ 143210 h 329452"/>
                <a:gd name="connsiteX7" fmla="*/ 142735 w 235323"/>
                <a:gd name="connsiteY7" fmla="*/ 155918 h 329452"/>
                <a:gd name="connsiteX8" fmla="*/ 162435 w 235323"/>
                <a:gd name="connsiteY8" fmla="*/ 172794 h 329452"/>
                <a:gd name="connsiteX9" fmla="*/ 190338 w 235323"/>
                <a:gd name="connsiteY9" fmla="*/ 139714 h 329452"/>
                <a:gd name="connsiteX10" fmla="*/ 230209 w 235323"/>
                <a:gd name="connsiteY10" fmla="*/ 23061 h 329452"/>
                <a:gd name="connsiteX11" fmla="*/ 228931 w 235323"/>
                <a:gd name="connsiteY11" fmla="*/ 14925 h 329452"/>
                <a:gd name="connsiteX12" fmla="*/ 210912 w 235323"/>
                <a:gd name="connsiteY12" fmla="*/ 8471 h 329452"/>
                <a:gd name="connsiteX13" fmla="*/ 156182 w 235323"/>
                <a:gd name="connsiteY13" fmla="*/ 78933 h 329452"/>
                <a:gd name="connsiteX14" fmla="*/ 124380 w 235323"/>
                <a:gd name="connsiteY14" fmla="*/ 56880 h 329452"/>
                <a:gd name="connsiteX15" fmla="*/ 98562 w 235323"/>
                <a:gd name="connsiteY15" fmla="*/ 64948 h 329452"/>
                <a:gd name="connsiteX16" fmla="*/ 116177 w 235323"/>
                <a:gd name="connsiteY16" fmla="*/ 76782 h 329452"/>
                <a:gd name="connsiteX17" fmla="*/ 122430 w 235323"/>
                <a:gd name="connsiteY17" fmla="*/ 80681 h 329452"/>
                <a:gd name="connsiteX18" fmla="*/ 151812 w 235323"/>
                <a:gd name="connsiteY18" fmla="*/ 101188 h 329452"/>
                <a:gd name="connsiteX19" fmla="*/ 168016 w 235323"/>
                <a:gd name="connsiteY19" fmla="*/ 98163 h 329452"/>
                <a:gd name="connsiteX20" fmla="*/ 198944 w 235323"/>
                <a:gd name="connsiteY20" fmla="*/ 54661 h 329452"/>
                <a:gd name="connsiteX21" fmla="*/ 179177 w 235323"/>
                <a:gd name="connsiteY21" fmla="*/ 111610 h 329452"/>
                <a:gd name="connsiteX22" fmla="*/ 170302 w 235323"/>
                <a:gd name="connsiteY22" fmla="*/ 134066 h 329452"/>
                <a:gd name="connsiteX23" fmla="*/ 165663 w 235323"/>
                <a:gd name="connsiteY23" fmla="*/ 145227 h 329452"/>
                <a:gd name="connsiteX24" fmla="*/ 164587 w 235323"/>
                <a:gd name="connsiteY24" fmla="*/ 147917 h 329452"/>
                <a:gd name="connsiteX25" fmla="*/ 151140 w 235323"/>
                <a:gd name="connsiteY25" fmla="*/ 134739 h 329452"/>
                <a:gd name="connsiteX26" fmla="*/ 134802 w 235323"/>
                <a:gd name="connsiteY26" fmla="*/ 117728 h 329452"/>
                <a:gd name="connsiteX27" fmla="*/ 118598 w 235323"/>
                <a:gd name="connsiteY27" fmla="*/ 120754 h 329452"/>
                <a:gd name="connsiteX28" fmla="*/ 42286 w 235323"/>
                <a:gd name="connsiteY28" fmla="*/ 267932 h 329452"/>
                <a:gd name="connsiteX29" fmla="*/ 28301 w 235323"/>
                <a:gd name="connsiteY29" fmla="*/ 296036 h 329452"/>
                <a:gd name="connsiteX30" fmla="*/ 27561 w 235323"/>
                <a:gd name="connsiteY30" fmla="*/ 297044 h 329452"/>
                <a:gd name="connsiteX31" fmla="*/ 30251 w 235323"/>
                <a:gd name="connsiteY31" fmla="*/ 290052 h 329452"/>
                <a:gd name="connsiteX32" fmla="*/ 57817 w 235323"/>
                <a:gd name="connsiteY32" fmla="*/ 217909 h 329452"/>
                <a:gd name="connsiteX33" fmla="*/ 95066 w 235323"/>
                <a:gd name="connsiteY33" fmla="*/ 125594 h 329452"/>
                <a:gd name="connsiteX34" fmla="*/ 112076 w 235323"/>
                <a:gd name="connsiteY34" fmla="*/ 85388 h 329452"/>
                <a:gd name="connsiteX35" fmla="*/ 116177 w 235323"/>
                <a:gd name="connsiteY35" fmla="*/ 76782 h 329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35323" h="329452">
                  <a:moveTo>
                    <a:pt x="98562" y="64948"/>
                  </a:moveTo>
                  <a:cubicBezTo>
                    <a:pt x="89956" y="81757"/>
                    <a:pt x="83367" y="100045"/>
                    <a:pt x="76105" y="117526"/>
                  </a:cubicBezTo>
                  <a:cubicBezTo>
                    <a:pt x="61112" y="153632"/>
                    <a:pt x="46656" y="189871"/>
                    <a:pt x="32470" y="226179"/>
                  </a:cubicBezTo>
                  <a:cubicBezTo>
                    <a:pt x="23393" y="249576"/>
                    <a:pt x="12568" y="273310"/>
                    <a:pt x="5979" y="297582"/>
                  </a:cubicBezTo>
                  <a:cubicBezTo>
                    <a:pt x="2819" y="309349"/>
                    <a:pt x="7593" y="324544"/>
                    <a:pt x="21308" y="326023"/>
                  </a:cubicBezTo>
                  <a:cubicBezTo>
                    <a:pt x="40202" y="328040"/>
                    <a:pt x="48808" y="301482"/>
                    <a:pt x="55397" y="288304"/>
                  </a:cubicBezTo>
                  <a:cubicBezTo>
                    <a:pt x="79736" y="239558"/>
                    <a:pt x="105958" y="191821"/>
                    <a:pt x="130566" y="143210"/>
                  </a:cubicBezTo>
                  <a:cubicBezTo>
                    <a:pt x="134600" y="147446"/>
                    <a:pt x="138701" y="151682"/>
                    <a:pt x="142735" y="155918"/>
                  </a:cubicBezTo>
                  <a:cubicBezTo>
                    <a:pt x="148383" y="161767"/>
                    <a:pt x="154300" y="170508"/>
                    <a:pt x="162435" y="172794"/>
                  </a:cubicBezTo>
                  <a:cubicBezTo>
                    <a:pt x="180118" y="177567"/>
                    <a:pt x="185833" y="151009"/>
                    <a:pt x="190338" y="139714"/>
                  </a:cubicBezTo>
                  <a:cubicBezTo>
                    <a:pt x="205668" y="101592"/>
                    <a:pt x="218980" y="62595"/>
                    <a:pt x="230209" y="23061"/>
                  </a:cubicBezTo>
                  <a:cubicBezTo>
                    <a:pt x="231150" y="19699"/>
                    <a:pt x="230477" y="17009"/>
                    <a:pt x="228931" y="14925"/>
                  </a:cubicBezTo>
                  <a:cubicBezTo>
                    <a:pt x="228259" y="7193"/>
                    <a:pt x="217703" y="873"/>
                    <a:pt x="210912" y="8471"/>
                  </a:cubicBezTo>
                  <a:cubicBezTo>
                    <a:pt x="190876" y="30591"/>
                    <a:pt x="172722" y="54191"/>
                    <a:pt x="156182" y="78933"/>
                  </a:cubicBezTo>
                  <a:cubicBezTo>
                    <a:pt x="145828" y="71268"/>
                    <a:pt x="135340" y="63402"/>
                    <a:pt x="124380" y="56880"/>
                  </a:cubicBezTo>
                  <a:cubicBezTo>
                    <a:pt x="113757" y="50694"/>
                    <a:pt x="104210" y="54056"/>
                    <a:pt x="98562" y="64948"/>
                  </a:cubicBezTo>
                  <a:close/>
                  <a:moveTo>
                    <a:pt x="116177" y="76782"/>
                  </a:moveTo>
                  <a:cubicBezTo>
                    <a:pt x="118195" y="78261"/>
                    <a:pt x="121153" y="79740"/>
                    <a:pt x="122430" y="80681"/>
                  </a:cubicBezTo>
                  <a:cubicBezTo>
                    <a:pt x="132247" y="87539"/>
                    <a:pt x="141996" y="94330"/>
                    <a:pt x="151812" y="101188"/>
                  </a:cubicBezTo>
                  <a:cubicBezTo>
                    <a:pt x="157729" y="105357"/>
                    <a:pt x="164049" y="104281"/>
                    <a:pt x="168016" y="98163"/>
                  </a:cubicBezTo>
                  <a:cubicBezTo>
                    <a:pt x="177631" y="83169"/>
                    <a:pt x="188052" y="68713"/>
                    <a:pt x="198944" y="54661"/>
                  </a:cubicBezTo>
                  <a:cubicBezTo>
                    <a:pt x="192826" y="73823"/>
                    <a:pt x="186237" y="92784"/>
                    <a:pt x="179177" y="111610"/>
                  </a:cubicBezTo>
                  <a:cubicBezTo>
                    <a:pt x="176286" y="119140"/>
                    <a:pt x="173327" y="126536"/>
                    <a:pt x="170302" y="134066"/>
                  </a:cubicBezTo>
                  <a:cubicBezTo>
                    <a:pt x="168823" y="137764"/>
                    <a:pt x="167276" y="141462"/>
                    <a:pt x="165663" y="145227"/>
                  </a:cubicBezTo>
                  <a:cubicBezTo>
                    <a:pt x="165394" y="146101"/>
                    <a:pt x="164923" y="146975"/>
                    <a:pt x="164587" y="147917"/>
                  </a:cubicBezTo>
                  <a:cubicBezTo>
                    <a:pt x="160217" y="143277"/>
                    <a:pt x="152484" y="136218"/>
                    <a:pt x="151140" y="134739"/>
                  </a:cubicBezTo>
                  <a:cubicBezTo>
                    <a:pt x="145694" y="129091"/>
                    <a:pt x="140248" y="123443"/>
                    <a:pt x="134802" y="117728"/>
                  </a:cubicBezTo>
                  <a:cubicBezTo>
                    <a:pt x="130028" y="112820"/>
                    <a:pt x="121355" y="115039"/>
                    <a:pt x="118598" y="120754"/>
                  </a:cubicBezTo>
                  <a:cubicBezTo>
                    <a:pt x="93990" y="170306"/>
                    <a:pt x="67297" y="218648"/>
                    <a:pt x="42286" y="267932"/>
                  </a:cubicBezTo>
                  <a:cubicBezTo>
                    <a:pt x="37579" y="277277"/>
                    <a:pt x="33209" y="286757"/>
                    <a:pt x="28301" y="296036"/>
                  </a:cubicBezTo>
                  <a:cubicBezTo>
                    <a:pt x="28166" y="296238"/>
                    <a:pt x="27965" y="296641"/>
                    <a:pt x="27561" y="297044"/>
                  </a:cubicBezTo>
                  <a:cubicBezTo>
                    <a:pt x="28368" y="294960"/>
                    <a:pt x="29175" y="292943"/>
                    <a:pt x="30251" y="290052"/>
                  </a:cubicBezTo>
                  <a:cubicBezTo>
                    <a:pt x="38991" y="265847"/>
                    <a:pt x="48337" y="241844"/>
                    <a:pt x="57817" y="217909"/>
                  </a:cubicBezTo>
                  <a:cubicBezTo>
                    <a:pt x="69920" y="186980"/>
                    <a:pt x="82291" y="156187"/>
                    <a:pt x="95066" y="125594"/>
                  </a:cubicBezTo>
                  <a:cubicBezTo>
                    <a:pt x="100646" y="112147"/>
                    <a:pt x="106294" y="98700"/>
                    <a:pt x="112076" y="85388"/>
                  </a:cubicBezTo>
                  <a:cubicBezTo>
                    <a:pt x="113085" y="83371"/>
                    <a:pt x="115841" y="79269"/>
                    <a:pt x="116177" y="7678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3" name="任意多边形: 形状 142"/>
            <p:cNvSpPr/>
            <p:nvPr/>
          </p:nvSpPr>
          <p:spPr>
            <a:xfrm flipH="1">
              <a:off x="11325418" y="1285544"/>
              <a:ext cx="194128" cy="276259"/>
            </a:xfrm>
            <a:custGeom>
              <a:avLst/>
              <a:gdLst>
                <a:gd name="connsiteX0" fmla="*/ 93524 w 174811"/>
                <a:gd name="connsiteY0" fmla="*/ 27163 h 248770"/>
                <a:gd name="connsiteX1" fmla="*/ 89557 w 174811"/>
                <a:gd name="connsiteY1" fmla="*/ 35769 h 248770"/>
                <a:gd name="connsiteX2" fmla="*/ 72547 w 174811"/>
                <a:gd name="connsiteY2" fmla="*/ 75976 h 248770"/>
                <a:gd name="connsiteX3" fmla="*/ 35299 w 174811"/>
                <a:gd name="connsiteY3" fmla="*/ 168290 h 248770"/>
                <a:gd name="connsiteX4" fmla="*/ 7732 w 174811"/>
                <a:gd name="connsiteY4" fmla="*/ 240433 h 248770"/>
                <a:gd name="connsiteX5" fmla="*/ 5043 w 174811"/>
                <a:gd name="connsiteY5" fmla="*/ 247426 h 248770"/>
                <a:gd name="connsiteX6" fmla="*/ 5782 w 174811"/>
                <a:gd name="connsiteY6" fmla="*/ 246417 h 248770"/>
                <a:gd name="connsiteX7" fmla="*/ 19767 w 174811"/>
                <a:gd name="connsiteY7" fmla="*/ 218313 h 248770"/>
                <a:gd name="connsiteX8" fmla="*/ 96079 w 174811"/>
                <a:gd name="connsiteY8" fmla="*/ 71135 h 248770"/>
                <a:gd name="connsiteX9" fmla="*/ 112283 w 174811"/>
                <a:gd name="connsiteY9" fmla="*/ 68109 h 248770"/>
                <a:gd name="connsiteX10" fmla="*/ 128621 w 174811"/>
                <a:gd name="connsiteY10" fmla="*/ 85120 h 248770"/>
                <a:gd name="connsiteX11" fmla="*/ 142068 w 174811"/>
                <a:gd name="connsiteY11" fmla="*/ 98298 h 248770"/>
                <a:gd name="connsiteX12" fmla="*/ 143144 w 174811"/>
                <a:gd name="connsiteY12" fmla="*/ 95609 h 248770"/>
                <a:gd name="connsiteX13" fmla="*/ 147783 w 174811"/>
                <a:gd name="connsiteY13" fmla="*/ 84448 h 248770"/>
                <a:gd name="connsiteX14" fmla="*/ 156658 w 174811"/>
                <a:gd name="connsiteY14" fmla="*/ 61991 h 248770"/>
                <a:gd name="connsiteX15" fmla="*/ 176425 w 174811"/>
                <a:gd name="connsiteY15" fmla="*/ 5043 h 248770"/>
                <a:gd name="connsiteX16" fmla="*/ 145497 w 174811"/>
                <a:gd name="connsiteY16" fmla="*/ 48544 h 248770"/>
                <a:gd name="connsiteX17" fmla="*/ 129294 w 174811"/>
                <a:gd name="connsiteY17" fmla="*/ 51569 h 248770"/>
                <a:gd name="connsiteX18" fmla="*/ 99912 w 174811"/>
                <a:gd name="connsiteY18" fmla="*/ 31063 h 248770"/>
                <a:gd name="connsiteX19" fmla="*/ 93524 w 174811"/>
                <a:gd name="connsiteY19" fmla="*/ 27163 h 248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4811" h="248770">
                  <a:moveTo>
                    <a:pt x="93524" y="27163"/>
                  </a:moveTo>
                  <a:cubicBezTo>
                    <a:pt x="93188" y="29651"/>
                    <a:pt x="90431" y="33752"/>
                    <a:pt x="89557" y="35769"/>
                  </a:cubicBezTo>
                  <a:cubicBezTo>
                    <a:pt x="83708" y="49082"/>
                    <a:pt x="78127" y="62529"/>
                    <a:pt x="72547" y="75976"/>
                  </a:cubicBezTo>
                  <a:cubicBezTo>
                    <a:pt x="59772" y="106635"/>
                    <a:pt x="47401" y="137429"/>
                    <a:pt x="35299" y="168290"/>
                  </a:cubicBezTo>
                  <a:cubicBezTo>
                    <a:pt x="25886" y="192226"/>
                    <a:pt x="16540" y="216161"/>
                    <a:pt x="7732" y="240433"/>
                  </a:cubicBezTo>
                  <a:cubicBezTo>
                    <a:pt x="6656" y="243325"/>
                    <a:pt x="5850" y="245342"/>
                    <a:pt x="5043" y="247426"/>
                  </a:cubicBezTo>
                  <a:cubicBezTo>
                    <a:pt x="5379" y="247022"/>
                    <a:pt x="5648" y="246619"/>
                    <a:pt x="5782" y="246417"/>
                  </a:cubicBezTo>
                  <a:cubicBezTo>
                    <a:pt x="10623" y="237206"/>
                    <a:pt x="15061" y="227659"/>
                    <a:pt x="19767" y="218313"/>
                  </a:cubicBezTo>
                  <a:cubicBezTo>
                    <a:pt x="44779" y="169029"/>
                    <a:pt x="71471" y="120620"/>
                    <a:pt x="96079" y="71135"/>
                  </a:cubicBezTo>
                  <a:cubicBezTo>
                    <a:pt x="98836" y="65420"/>
                    <a:pt x="107509" y="63201"/>
                    <a:pt x="112283" y="68109"/>
                  </a:cubicBezTo>
                  <a:cubicBezTo>
                    <a:pt x="117729" y="73824"/>
                    <a:pt x="123108" y="79539"/>
                    <a:pt x="128621" y="85120"/>
                  </a:cubicBezTo>
                  <a:cubicBezTo>
                    <a:pt x="129966" y="86532"/>
                    <a:pt x="137698" y="93591"/>
                    <a:pt x="142068" y="98298"/>
                  </a:cubicBezTo>
                  <a:cubicBezTo>
                    <a:pt x="142404" y="97357"/>
                    <a:pt x="142808" y="96483"/>
                    <a:pt x="143144" y="95609"/>
                  </a:cubicBezTo>
                  <a:cubicBezTo>
                    <a:pt x="144758" y="91911"/>
                    <a:pt x="146304" y="88145"/>
                    <a:pt x="147783" y="84448"/>
                  </a:cubicBezTo>
                  <a:cubicBezTo>
                    <a:pt x="150809" y="76917"/>
                    <a:pt x="153767" y="69454"/>
                    <a:pt x="156658" y="61991"/>
                  </a:cubicBezTo>
                  <a:cubicBezTo>
                    <a:pt x="163785" y="43232"/>
                    <a:pt x="170374" y="24205"/>
                    <a:pt x="176425" y="5043"/>
                  </a:cubicBezTo>
                  <a:cubicBezTo>
                    <a:pt x="165533" y="19095"/>
                    <a:pt x="155112" y="33483"/>
                    <a:pt x="145497" y="48544"/>
                  </a:cubicBezTo>
                  <a:cubicBezTo>
                    <a:pt x="141530" y="54662"/>
                    <a:pt x="135210" y="55738"/>
                    <a:pt x="129294" y="51569"/>
                  </a:cubicBezTo>
                  <a:cubicBezTo>
                    <a:pt x="119477" y="44711"/>
                    <a:pt x="109728" y="37921"/>
                    <a:pt x="99912" y="31063"/>
                  </a:cubicBezTo>
                  <a:cubicBezTo>
                    <a:pt x="98500" y="30121"/>
                    <a:pt x="95541" y="28709"/>
                    <a:pt x="93524" y="2716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4" name="任意多边形: 形状 143"/>
            <p:cNvSpPr/>
            <p:nvPr/>
          </p:nvSpPr>
          <p:spPr>
            <a:xfrm flipH="1">
              <a:off x="11693432" y="889658"/>
              <a:ext cx="283725" cy="328523"/>
            </a:xfrm>
            <a:custGeom>
              <a:avLst/>
              <a:gdLst>
                <a:gd name="connsiteX0" fmla="*/ 105822 w 255494"/>
                <a:gd name="connsiteY0" fmla="*/ 31077 h 295835"/>
                <a:gd name="connsiteX1" fmla="*/ 5506 w 255494"/>
                <a:gd name="connsiteY1" fmla="*/ 284621 h 295835"/>
                <a:gd name="connsiteX2" fmla="*/ 23391 w 255494"/>
                <a:gd name="connsiteY2" fmla="*/ 293563 h 295835"/>
                <a:gd name="connsiteX3" fmla="*/ 137422 w 255494"/>
                <a:gd name="connsiteY3" fmla="*/ 130450 h 295835"/>
                <a:gd name="connsiteX4" fmla="*/ 165997 w 255494"/>
                <a:gd name="connsiteY4" fmla="*/ 174288 h 295835"/>
                <a:gd name="connsiteX5" fmla="*/ 184016 w 255494"/>
                <a:gd name="connsiteY5" fmla="*/ 173279 h 295835"/>
                <a:gd name="connsiteX6" fmla="*/ 250982 w 255494"/>
                <a:gd name="connsiteY6" fmla="*/ 23681 h 295835"/>
                <a:gd name="connsiteX7" fmla="*/ 251924 w 255494"/>
                <a:gd name="connsiteY7" fmla="*/ 19647 h 295835"/>
                <a:gd name="connsiteX8" fmla="*/ 236930 w 255494"/>
                <a:gd name="connsiteY8" fmla="*/ 6939 h 295835"/>
                <a:gd name="connsiteX9" fmla="*/ 172990 w 255494"/>
                <a:gd name="connsiteY9" fmla="*/ 66241 h 295835"/>
                <a:gd name="connsiteX10" fmla="*/ 122160 w 255494"/>
                <a:gd name="connsiteY10" fmla="*/ 27984 h 295835"/>
                <a:gd name="connsiteX11" fmla="*/ 105822 w 255494"/>
                <a:gd name="connsiteY11" fmla="*/ 31077 h 295835"/>
                <a:gd name="connsiteX12" fmla="*/ 119336 w 255494"/>
                <a:gd name="connsiteY12" fmla="*/ 51785 h 295835"/>
                <a:gd name="connsiteX13" fmla="*/ 167812 w 255494"/>
                <a:gd name="connsiteY13" fmla="*/ 88294 h 295835"/>
                <a:gd name="connsiteX14" fmla="*/ 182537 w 255494"/>
                <a:gd name="connsiteY14" fmla="*/ 87621 h 295835"/>
                <a:gd name="connsiteX15" fmla="*/ 216491 w 255494"/>
                <a:gd name="connsiteY15" fmla="*/ 50104 h 295835"/>
                <a:gd name="connsiteX16" fmla="*/ 173057 w 255494"/>
                <a:gd name="connsiteY16" fmla="*/ 147125 h 295835"/>
                <a:gd name="connsiteX17" fmla="*/ 146095 w 255494"/>
                <a:gd name="connsiteY17" fmla="*/ 105641 h 295835"/>
                <a:gd name="connsiteX18" fmla="*/ 128144 w 255494"/>
                <a:gd name="connsiteY18" fmla="*/ 106582 h 295835"/>
                <a:gd name="connsiteX19" fmla="*/ 47730 w 255494"/>
                <a:gd name="connsiteY19" fmla="*/ 227000 h 295835"/>
                <a:gd name="connsiteX20" fmla="*/ 119336 w 255494"/>
                <a:gd name="connsiteY20" fmla="*/ 51785 h 29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5494" h="295835">
                  <a:moveTo>
                    <a:pt x="105822" y="31077"/>
                  </a:moveTo>
                  <a:cubicBezTo>
                    <a:pt x="68170" y="113843"/>
                    <a:pt x="34687" y="198493"/>
                    <a:pt x="5506" y="284621"/>
                  </a:cubicBezTo>
                  <a:cubicBezTo>
                    <a:pt x="2212" y="294370"/>
                    <a:pt x="17340" y="301295"/>
                    <a:pt x="23391" y="293563"/>
                  </a:cubicBezTo>
                  <a:cubicBezTo>
                    <a:pt x="64405" y="241321"/>
                    <a:pt x="102392" y="186861"/>
                    <a:pt x="137422" y="130450"/>
                  </a:cubicBezTo>
                  <a:cubicBezTo>
                    <a:pt x="146970" y="145108"/>
                    <a:pt x="156450" y="159631"/>
                    <a:pt x="165997" y="174288"/>
                  </a:cubicBezTo>
                  <a:cubicBezTo>
                    <a:pt x="170166" y="180608"/>
                    <a:pt x="180722" y="180541"/>
                    <a:pt x="184016" y="173279"/>
                  </a:cubicBezTo>
                  <a:cubicBezTo>
                    <a:pt x="206338" y="123458"/>
                    <a:pt x="228660" y="73502"/>
                    <a:pt x="250982" y="23681"/>
                  </a:cubicBezTo>
                  <a:cubicBezTo>
                    <a:pt x="251588" y="22269"/>
                    <a:pt x="251924" y="20924"/>
                    <a:pt x="251924" y="19647"/>
                  </a:cubicBezTo>
                  <a:cubicBezTo>
                    <a:pt x="255151" y="11444"/>
                    <a:pt x="245873" y="619"/>
                    <a:pt x="236930" y="6939"/>
                  </a:cubicBezTo>
                  <a:cubicBezTo>
                    <a:pt x="212793" y="23613"/>
                    <a:pt x="191345" y="43515"/>
                    <a:pt x="172990" y="66241"/>
                  </a:cubicBezTo>
                  <a:cubicBezTo>
                    <a:pt x="156113" y="53533"/>
                    <a:pt x="139103" y="40758"/>
                    <a:pt x="122160" y="27984"/>
                  </a:cubicBezTo>
                  <a:cubicBezTo>
                    <a:pt x="116915" y="24219"/>
                    <a:pt x="108847" y="24488"/>
                    <a:pt x="105822" y="31077"/>
                  </a:cubicBezTo>
                  <a:close/>
                  <a:moveTo>
                    <a:pt x="119336" y="51785"/>
                  </a:moveTo>
                  <a:cubicBezTo>
                    <a:pt x="135540" y="63955"/>
                    <a:pt x="151676" y="76124"/>
                    <a:pt x="167812" y="88294"/>
                  </a:cubicBezTo>
                  <a:cubicBezTo>
                    <a:pt x="171914" y="91454"/>
                    <a:pt x="178839" y="92328"/>
                    <a:pt x="182537" y="87621"/>
                  </a:cubicBezTo>
                  <a:cubicBezTo>
                    <a:pt x="192757" y="74040"/>
                    <a:pt x="204120" y="61534"/>
                    <a:pt x="216491" y="50104"/>
                  </a:cubicBezTo>
                  <a:cubicBezTo>
                    <a:pt x="201968" y="82444"/>
                    <a:pt x="187512" y="114717"/>
                    <a:pt x="173057" y="147125"/>
                  </a:cubicBezTo>
                  <a:cubicBezTo>
                    <a:pt x="164047" y="133274"/>
                    <a:pt x="155038" y="119491"/>
                    <a:pt x="146095" y="105641"/>
                  </a:cubicBezTo>
                  <a:cubicBezTo>
                    <a:pt x="141456" y="98648"/>
                    <a:pt x="132110" y="100060"/>
                    <a:pt x="128144" y="106582"/>
                  </a:cubicBezTo>
                  <a:cubicBezTo>
                    <a:pt x="103065" y="147864"/>
                    <a:pt x="76171" y="188004"/>
                    <a:pt x="47730" y="227000"/>
                  </a:cubicBezTo>
                  <a:cubicBezTo>
                    <a:pt x="69447" y="167766"/>
                    <a:pt x="93383" y="109338"/>
                    <a:pt x="119336" y="5178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5" name="任意多边形: 形状 144"/>
            <p:cNvSpPr/>
            <p:nvPr/>
          </p:nvSpPr>
          <p:spPr>
            <a:xfrm flipH="1">
              <a:off x="11735699" y="939698"/>
              <a:ext cx="194128" cy="201594"/>
            </a:xfrm>
            <a:custGeom>
              <a:avLst/>
              <a:gdLst>
                <a:gd name="connsiteX0" fmla="*/ 76715 w 174811"/>
                <a:gd name="connsiteY0" fmla="*/ 6724 h 181535"/>
                <a:gd name="connsiteX1" fmla="*/ 5043 w 174811"/>
                <a:gd name="connsiteY1" fmla="*/ 181939 h 181535"/>
                <a:gd name="connsiteX2" fmla="*/ 85456 w 174811"/>
                <a:gd name="connsiteY2" fmla="*/ 61520 h 181535"/>
                <a:gd name="connsiteX3" fmla="*/ 103408 w 174811"/>
                <a:gd name="connsiteY3" fmla="*/ 60579 h 181535"/>
                <a:gd name="connsiteX4" fmla="*/ 130369 w 174811"/>
                <a:gd name="connsiteY4" fmla="*/ 102063 h 181535"/>
                <a:gd name="connsiteX5" fmla="*/ 173803 w 174811"/>
                <a:gd name="connsiteY5" fmla="*/ 5043 h 181535"/>
                <a:gd name="connsiteX6" fmla="*/ 139849 w 174811"/>
                <a:gd name="connsiteY6" fmla="*/ 42560 h 181535"/>
                <a:gd name="connsiteX7" fmla="*/ 125125 w 174811"/>
                <a:gd name="connsiteY7" fmla="*/ 43232 h 181535"/>
                <a:gd name="connsiteX8" fmla="*/ 76715 w 174811"/>
                <a:gd name="connsiteY8" fmla="*/ 6724 h 18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811" h="181535">
                  <a:moveTo>
                    <a:pt x="76715" y="6724"/>
                  </a:moveTo>
                  <a:cubicBezTo>
                    <a:pt x="50763" y="64277"/>
                    <a:pt x="26827" y="122637"/>
                    <a:pt x="5043" y="181939"/>
                  </a:cubicBezTo>
                  <a:cubicBezTo>
                    <a:pt x="33416" y="142942"/>
                    <a:pt x="60377" y="102803"/>
                    <a:pt x="85456" y="61520"/>
                  </a:cubicBezTo>
                  <a:cubicBezTo>
                    <a:pt x="89423" y="54999"/>
                    <a:pt x="98769" y="53587"/>
                    <a:pt x="103408" y="60579"/>
                  </a:cubicBezTo>
                  <a:cubicBezTo>
                    <a:pt x="112417" y="74430"/>
                    <a:pt x="121427" y="88213"/>
                    <a:pt x="130369" y="102063"/>
                  </a:cubicBezTo>
                  <a:cubicBezTo>
                    <a:pt x="144825" y="69656"/>
                    <a:pt x="159348" y="37316"/>
                    <a:pt x="173803" y="5043"/>
                  </a:cubicBezTo>
                  <a:cubicBezTo>
                    <a:pt x="161365" y="16540"/>
                    <a:pt x="150069" y="28978"/>
                    <a:pt x="139849" y="42560"/>
                  </a:cubicBezTo>
                  <a:cubicBezTo>
                    <a:pt x="136219" y="47334"/>
                    <a:pt x="129293" y="46460"/>
                    <a:pt x="125125" y="43232"/>
                  </a:cubicBezTo>
                  <a:cubicBezTo>
                    <a:pt x="109056" y="31130"/>
                    <a:pt x="92852" y="18960"/>
                    <a:pt x="76715" y="6724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6" name="任意多边形: 形状 145"/>
            <p:cNvSpPr/>
            <p:nvPr/>
          </p:nvSpPr>
          <p:spPr>
            <a:xfrm flipH="1">
              <a:off x="10291611" y="1026792"/>
              <a:ext cx="141862" cy="141862"/>
            </a:xfrm>
            <a:custGeom>
              <a:avLst/>
              <a:gdLst>
                <a:gd name="connsiteX0" fmla="*/ 94957 w 127747"/>
                <a:gd name="connsiteY0" fmla="*/ 120593 h 127747"/>
                <a:gd name="connsiteX1" fmla="*/ 40967 w 127747"/>
                <a:gd name="connsiteY1" fmla="*/ 123080 h 127747"/>
                <a:gd name="connsiteX2" fmla="*/ 33101 w 127747"/>
                <a:gd name="connsiteY2" fmla="*/ 13756 h 127747"/>
                <a:gd name="connsiteX3" fmla="*/ 98924 w 127747"/>
                <a:gd name="connsiteY3" fmla="*/ 14563 h 127747"/>
                <a:gd name="connsiteX4" fmla="*/ 71694 w 127747"/>
                <a:gd name="connsiteY4" fmla="*/ 33590 h 127747"/>
                <a:gd name="connsiteX5" fmla="*/ 69677 w 127747"/>
                <a:gd name="connsiteY5" fmla="*/ 34599 h 127747"/>
                <a:gd name="connsiteX6" fmla="*/ 57373 w 127747"/>
                <a:gd name="connsiteY6" fmla="*/ 72251 h 127747"/>
                <a:gd name="connsiteX7" fmla="*/ 89310 w 127747"/>
                <a:gd name="connsiteY7" fmla="*/ 89665 h 127747"/>
                <a:gd name="connsiteX8" fmla="*/ 114590 w 127747"/>
                <a:gd name="connsiteY8" fmla="*/ 77764 h 127747"/>
                <a:gd name="connsiteX9" fmla="*/ 126356 w 127747"/>
                <a:gd name="connsiteY9" fmla="*/ 70435 h 127747"/>
                <a:gd name="connsiteX10" fmla="*/ 94957 w 127747"/>
                <a:gd name="connsiteY10" fmla="*/ 120593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747" h="127747">
                  <a:moveTo>
                    <a:pt x="94957" y="120593"/>
                  </a:moveTo>
                  <a:cubicBezTo>
                    <a:pt x="78216" y="129468"/>
                    <a:pt x="58449" y="130275"/>
                    <a:pt x="40967" y="123080"/>
                  </a:cubicBezTo>
                  <a:cubicBezTo>
                    <a:pt x="-3072" y="105061"/>
                    <a:pt x="-7711" y="38566"/>
                    <a:pt x="33101" y="13756"/>
                  </a:cubicBezTo>
                  <a:cubicBezTo>
                    <a:pt x="53406" y="1452"/>
                    <a:pt x="79157" y="2595"/>
                    <a:pt x="98924" y="14563"/>
                  </a:cubicBezTo>
                  <a:cubicBezTo>
                    <a:pt x="89915" y="20883"/>
                    <a:pt x="80771" y="27203"/>
                    <a:pt x="71694" y="33590"/>
                  </a:cubicBezTo>
                  <a:cubicBezTo>
                    <a:pt x="70954" y="33859"/>
                    <a:pt x="70282" y="34128"/>
                    <a:pt x="69677" y="34599"/>
                  </a:cubicBezTo>
                  <a:cubicBezTo>
                    <a:pt x="58516" y="43810"/>
                    <a:pt x="52263" y="58198"/>
                    <a:pt x="57373" y="72251"/>
                  </a:cubicBezTo>
                  <a:cubicBezTo>
                    <a:pt x="62214" y="85294"/>
                    <a:pt x="76199" y="91211"/>
                    <a:pt x="89310" y="89665"/>
                  </a:cubicBezTo>
                  <a:cubicBezTo>
                    <a:pt x="98655" y="88589"/>
                    <a:pt x="107262" y="83546"/>
                    <a:pt x="114590" y="77764"/>
                  </a:cubicBezTo>
                  <a:cubicBezTo>
                    <a:pt x="118557" y="75411"/>
                    <a:pt x="122457" y="72923"/>
                    <a:pt x="126356" y="70435"/>
                  </a:cubicBezTo>
                  <a:cubicBezTo>
                    <a:pt x="125012" y="91211"/>
                    <a:pt x="114052" y="110507"/>
                    <a:pt x="94957" y="120593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7" name="任意多边形: 形状 146"/>
            <p:cNvSpPr/>
            <p:nvPr/>
          </p:nvSpPr>
          <p:spPr>
            <a:xfrm flipH="1">
              <a:off x="9725657" y="1057818"/>
              <a:ext cx="156795" cy="126930"/>
            </a:xfrm>
            <a:custGeom>
              <a:avLst/>
              <a:gdLst>
                <a:gd name="connsiteX0" fmla="*/ 138168 w 141194"/>
                <a:gd name="connsiteY0" fmla="*/ 34290 h 114300"/>
                <a:gd name="connsiteX1" fmla="*/ 88549 w 141194"/>
                <a:gd name="connsiteY1" fmla="*/ 67908 h 114300"/>
                <a:gd name="connsiteX2" fmla="*/ 62730 w 141194"/>
                <a:gd name="connsiteY2" fmla="*/ 85254 h 114300"/>
                <a:gd name="connsiteX3" fmla="*/ 60848 w 141194"/>
                <a:gd name="connsiteY3" fmla="*/ 86465 h 114300"/>
                <a:gd name="connsiteX4" fmla="*/ 35904 w 141194"/>
                <a:gd name="connsiteY4" fmla="*/ 102265 h 114300"/>
                <a:gd name="connsiteX5" fmla="*/ 35164 w 141194"/>
                <a:gd name="connsiteY5" fmla="*/ 102870 h 114300"/>
                <a:gd name="connsiteX6" fmla="*/ 31466 w 141194"/>
                <a:gd name="connsiteY6" fmla="*/ 105627 h 114300"/>
                <a:gd name="connsiteX7" fmla="*/ 30861 w 141194"/>
                <a:gd name="connsiteY7" fmla="*/ 106030 h 114300"/>
                <a:gd name="connsiteX8" fmla="*/ 30458 w 141194"/>
                <a:gd name="connsiteY8" fmla="*/ 106299 h 114300"/>
                <a:gd name="connsiteX9" fmla="*/ 28104 w 141194"/>
                <a:gd name="connsiteY9" fmla="*/ 107576 h 114300"/>
                <a:gd name="connsiteX10" fmla="*/ 23868 w 141194"/>
                <a:gd name="connsiteY10" fmla="*/ 109459 h 114300"/>
                <a:gd name="connsiteX11" fmla="*/ 22994 w 141194"/>
                <a:gd name="connsiteY11" fmla="*/ 109795 h 114300"/>
                <a:gd name="connsiteX12" fmla="*/ 21112 w 141194"/>
                <a:gd name="connsiteY12" fmla="*/ 110333 h 114300"/>
                <a:gd name="connsiteX13" fmla="*/ 17481 w 141194"/>
                <a:gd name="connsiteY13" fmla="*/ 110871 h 114300"/>
                <a:gd name="connsiteX14" fmla="*/ 17212 w 141194"/>
                <a:gd name="connsiteY14" fmla="*/ 110871 h 114300"/>
                <a:gd name="connsiteX15" fmla="*/ 15128 w 141194"/>
                <a:gd name="connsiteY15" fmla="*/ 110737 h 114300"/>
                <a:gd name="connsiteX16" fmla="*/ 13581 w 141194"/>
                <a:gd name="connsiteY16" fmla="*/ 110602 h 114300"/>
                <a:gd name="connsiteX17" fmla="*/ 10623 w 141194"/>
                <a:gd name="connsiteY17" fmla="*/ 109526 h 114300"/>
                <a:gd name="connsiteX18" fmla="*/ 9682 w 141194"/>
                <a:gd name="connsiteY18" fmla="*/ 108988 h 114300"/>
                <a:gd name="connsiteX19" fmla="*/ 8404 w 141194"/>
                <a:gd name="connsiteY19" fmla="*/ 108047 h 114300"/>
                <a:gd name="connsiteX20" fmla="*/ 6656 w 141194"/>
                <a:gd name="connsiteY20" fmla="*/ 105963 h 114300"/>
                <a:gd name="connsiteX21" fmla="*/ 5984 w 141194"/>
                <a:gd name="connsiteY21" fmla="*/ 104685 h 114300"/>
                <a:gd name="connsiteX22" fmla="*/ 5513 w 141194"/>
                <a:gd name="connsiteY22" fmla="*/ 103610 h 114300"/>
                <a:gd name="connsiteX23" fmla="*/ 5043 w 141194"/>
                <a:gd name="connsiteY23" fmla="*/ 100786 h 114300"/>
                <a:gd name="connsiteX24" fmla="*/ 5043 w 141194"/>
                <a:gd name="connsiteY24" fmla="*/ 99441 h 114300"/>
                <a:gd name="connsiteX25" fmla="*/ 5177 w 141194"/>
                <a:gd name="connsiteY25" fmla="*/ 97895 h 114300"/>
                <a:gd name="connsiteX26" fmla="*/ 5177 w 141194"/>
                <a:gd name="connsiteY26" fmla="*/ 97558 h 114300"/>
                <a:gd name="connsiteX27" fmla="*/ 6320 w 141194"/>
                <a:gd name="connsiteY27" fmla="*/ 94197 h 114300"/>
                <a:gd name="connsiteX28" fmla="*/ 6589 w 141194"/>
                <a:gd name="connsiteY28" fmla="*/ 93659 h 114300"/>
                <a:gd name="connsiteX29" fmla="*/ 6656 w 141194"/>
                <a:gd name="connsiteY29" fmla="*/ 93457 h 114300"/>
                <a:gd name="connsiteX30" fmla="*/ 6858 w 141194"/>
                <a:gd name="connsiteY30" fmla="*/ 93054 h 114300"/>
                <a:gd name="connsiteX31" fmla="*/ 6993 w 141194"/>
                <a:gd name="connsiteY31" fmla="*/ 92852 h 114300"/>
                <a:gd name="connsiteX32" fmla="*/ 7396 w 141194"/>
                <a:gd name="connsiteY32" fmla="*/ 92112 h 114300"/>
                <a:gd name="connsiteX33" fmla="*/ 10018 w 141194"/>
                <a:gd name="connsiteY33" fmla="*/ 88750 h 114300"/>
                <a:gd name="connsiteX34" fmla="*/ 10623 w 141194"/>
                <a:gd name="connsiteY34" fmla="*/ 88078 h 114300"/>
                <a:gd name="connsiteX35" fmla="*/ 12439 w 141194"/>
                <a:gd name="connsiteY35" fmla="*/ 86532 h 114300"/>
                <a:gd name="connsiteX36" fmla="*/ 14321 w 141194"/>
                <a:gd name="connsiteY36" fmla="*/ 85523 h 114300"/>
                <a:gd name="connsiteX37" fmla="*/ 129831 w 141194"/>
                <a:gd name="connsiteY37" fmla="*/ 5043 h 114300"/>
                <a:gd name="connsiteX38" fmla="*/ 138168 w 141194"/>
                <a:gd name="connsiteY38" fmla="*/ 3429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1194" h="114300">
                  <a:moveTo>
                    <a:pt x="138168" y="34290"/>
                  </a:moveTo>
                  <a:cubicBezTo>
                    <a:pt x="121763" y="45653"/>
                    <a:pt x="105156" y="56881"/>
                    <a:pt x="88549" y="67908"/>
                  </a:cubicBezTo>
                  <a:cubicBezTo>
                    <a:pt x="79943" y="73555"/>
                    <a:pt x="71404" y="79472"/>
                    <a:pt x="62730" y="85254"/>
                  </a:cubicBezTo>
                  <a:cubicBezTo>
                    <a:pt x="62058" y="85591"/>
                    <a:pt x="61453" y="85994"/>
                    <a:pt x="60848" y="86465"/>
                  </a:cubicBezTo>
                  <a:cubicBezTo>
                    <a:pt x="52645" y="91978"/>
                    <a:pt x="44375" y="97222"/>
                    <a:pt x="35904" y="102265"/>
                  </a:cubicBezTo>
                  <a:cubicBezTo>
                    <a:pt x="35635" y="102399"/>
                    <a:pt x="35433" y="102668"/>
                    <a:pt x="35164" y="102870"/>
                  </a:cubicBezTo>
                  <a:cubicBezTo>
                    <a:pt x="33954" y="103811"/>
                    <a:pt x="32744" y="104753"/>
                    <a:pt x="31466" y="105627"/>
                  </a:cubicBezTo>
                  <a:cubicBezTo>
                    <a:pt x="31332" y="105761"/>
                    <a:pt x="31063" y="105896"/>
                    <a:pt x="30861" y="106030"/>
                  </a:cubicBezTo>
                  <a:cubicBezTo>
                    <a:pt x="30659" y="106165"/>
                    <a:pt x="30458" y="106299"/>
                    <a:pt x="30458" y="106299"/>
                  </a:cubicBezTo>
                  <a:cubicBezTo>
                    <a:pt x="29651" y="106702"/>
                    <a:pt x="28844" y="107173"/>
                    <a:pt x="28104" y="107576"/>
                  </a:cubicBezTo>
                  <a:cubicBezTo>
                    <a:pt x="26760" y="108249"/>
                    <a:pt x="25280" y="108921"/>
                    <a:pt x="23868" y="109459"/>
                  </a:cubicBezTo>
                  <a:cubicBezTo>
                    <a:pt x="24003" y="109325"/>
                    <a:pt x="23465" y="109392"/>
                    <a:pt x="22994" y="109795"/>
                  </a:cubicBezTo>
                  <a:lnTo>
                    <a:pt x="21112" y="110333"/>
                  </a:lnTo>
                  <a:cubicBezTo>
                    <a:pt x="19902" y="110535"/>
                    <a:pt x="18691" y="110669"/>
                    <a:pt x="17481" y="110871"/>
                  </a:cubicBezTo>
                  <a:cubicBezTo>
                    <a:pt x="17414" y="110871"/>
                    <a:pt x="17347" y="110804"/>
                    <a:pt x="17212" y="110871"/>
                  </a:cubicBezTo>
                  <a:cubicBezTo>
                    <a:pt x="16473" y="110871"/>
                    <a:pt x="15800" y="110804"/>
                    <a:pt x="15128" y="110737"/>
                  </a:cubicBezTo>
                  <a:cubicBezTo>
                    <a:pt x="14657" y="110737"/>
                    <a:pt x="14119" y="110602"/>
                    <a:pt x="13581" y="110602"/>
                  </a:cubicBezTo>
                  <a:lnTo>
                    <a:pt x="10623" y="109526"/>
                  </a:lnTo>
                  <a:cubicBezTo>
                    <a:pt x="10287" y="109325"/>
                    <a:pt x="9951" y="109123"/>
                    <a:pt x="9682" y="108988"/>
                  </a:cubicBezTo>
                  <a:cubicBezTo>
                    <a:pt x="9211" y="108652"/>
                    <a:pt x="8808" y="108383"/>
                    <a:pt x="8404" y="108047"/>
                  </a:cubicBezTo>
                  <a:cubicBezTo>
                    <a:pt x="7799" y="107375"/>
                    <a:pt x="7194" y="106770"/>
                    <a:pt x="6656" y="105963"/>
                  </a:cubicBezTo>
                  <a:cubicBezTo>
                    <a:pt x="6387" y="105559"/>
                    <a:pt x="6186" y="105156"/>
                    <a:pt x="5984" y="104685"/>
                  </a:cubicBezTo>
                  <a:cubicBezTo>
                    <a:pt x="5782" y="104349"/>
                    <a:pt x="5648" y="104013"/>
                    <a:pt x="5513" y="103610"/>
                  </a:cubicBezTo>
                  <a:cubicBezTo>
                    <a:pt x="5379" y="102668"/>
                    <a:pt x="5177" y="101727"/>
                    <a:pt x="5043" y="100786"/>
                  </a:cubicBezTo>
                  <a:cubicBezTo>
                    <a:pt x="5043" y="100315"/>
                    <a:pt x="5043" y="99844"/>
                    <a:pt x="5043" y="99441"/>
                  </a:cubicBezTo>
                  <a:cubicBezTo>
                    <a:pt x="5110" y="98903"/>
                    <a:pt x="5177" y="98432"/>
                    <a:pt x="5177" y="97895"/>
                  </a:cubicBezTo>
                  <a:cubicBezTo>
                    <a:pt x="5177" y="97827"/>
                    <a:pt x="5244" y="97693"/>
                    <a:pt x="5177" y="97558"/>
                  </a:cubicBezTo>
                  <a:cubicBezTo>
                    <a:pt x="5580" y="96415"/>
                    <a:pt x="5849" y="95340"/>
                    <a:pt x="6320" y="94197"/>
                  </a:cubicBezTo>
                  <a:cubicBezTo>
                    <a:pt x="6387" y="94062"/>
                    <a:pt x="6522" y="93860"/>
                    <a:pt x="6589" y="93659"/>
                  </a:cubicBezTo>
                  <a:lnTo>
                    <a:pt x="6656" y="93457"/>
                  </a:lnTo>
                  <a:cubicBezTo>
                    <a:pt x="6791" y="93323"/>
                    <a:pt x="6858" y="93188"/>
                    <a:pt x="6858" y="93054"/>
                  </a:cubicBezTo>
                  <a:cubicBezTo>
                    <a:pt x="6925" y="92852"/>
                    <a:pt x="6993" y="92852"/>
                    <a:pt x="6993" y="92852"/>
                  </a:cubicBezTo>
                  <a:cubicBezTo>
                    <a:pt x="7194" y="92583"/>
                    <a:pt x="7261" y="92314"/>
                    <a:pt x="7396" y="92112"/>
                  </a:cubicBezTo>
                  <a:cubicBezTo>
                    <a:pt x="8203" y="90902"/>
                    <a:pt x="9211" y="89894"/>
                    <a:pt x="10018" y="88750"/>
                  </a:cubicBezTo>
                  <a:cubicBezTo>
                    <a:pt x="10287" y="88549"/>
                    <a:pt x="10489" y="88347"/>
                    <a:pt x="10623" y="88078"/>
                  </a:cubicBezTo>
                  <a:cubicBezTo>
                    <a:pt x="11228" y="87473"/>
                    <a:pt x="11901" y="87002"/>
                    <a:pt x="12439" y="86532"/>
                  </a:cubicBezTo>
                  <a:cubicBezTo>
                    <a:pt x="13111" y="86263"/>
                    <a:pt x="13716" y="85927"/>
                    <a:pt x="14321" y="85523"/>
                  </a:cubicBezTo>
                  <a:cubicBezTo>
                    <a:pt x="52780" y="58629"/>
                    <a:pt x="91238" y="31802"/>
                    <a:pt x="129831" y="5043"/>
                  </a:cubicBezTo>
                  <a:cubicBezTo>
                    <a:pt x="131647" y="15262"/>
                    <a:pt x="134471" y="24944"/>
                    <a:pt x="138168" y="3429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8" name="任意多边形: 形状 147"/>
            <p:cNvSpPr/>
            <p:nvPr/>
          </p:nvSpPr>
          <p:spPr>
            <a:xfrm flipH="1">
              <a:off x="9855200" y="1173745"/>
              <a:ext cx="7467" cy="7467"/>
            </a:xfrm>
            <a:custGeom>
              <a:avLst/>
              <a:gdLst>
                <a:gd name="connsiteX0" fmla="*/ 5917 w 6723"/>
                <a:gd name="connsiteY0" fmla="*/ 5067 h 6723"/>
                <a:gd name="connsiteX1" fmla="*/ 5917 w 6723"/>
                <a:gd name="connsiteY1" fmla="*/ 5134 h 6723"/>
                <a:gd name="connsiteX2" fmla="*/ 5177 w 6723"/>
                <a:gd name="connsiteY2" fmla="*/ 5336 h 6723"/>
                <a:gd name="connsiteX3" fmla="*/ 5043 w 6723"/>
                <a:gd name="connsiteY3" fmla="*/ 5336 h 6723"/>
                <a:gd name="connsiteX4" fmla="*/ 5917 w 6723"/>
                <a:gd name="connsiteY4" fmla="*/ 5067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23" h="6723">
                  <a:moveTo>
                    <a:pt x="5917" y="5067"/>
                  </a:moveTo>
                  <a:lnTo>
                    <a:pt x="5917" y="5134"/>
                  </a:lnTo>
                  <a:cubicBezTo>
                    <a:pt x="5782" y="5134"/>
                    <a:pt x="5513" y="5201"/>
                    <a:pt x="5177" y="5336"/>
                  </a:cubicBezTo>
                  <a:cubicBezTo>
                    <a:pt x="5110" y="5336"/>
                    <a:pt x="5043" y="5336"/>
                    <a:pt x="5043" y="5336"/>
                  </a:cubicBezTo>
                  <a:cubicBezTo>
                    <a:pt x="5513" y="5067"/>
                    <a:pt x="6051" y="5000"/>
                    <a:pt x="5917" y="506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3" name="组合 2"/>
            <p:cNvGrpSpPr/>
            <p:nvPr userDrawn="1"/>
          </p:nvGrpSpPr>
          <p:grpSpPr>
            <a:xfrm flipH="1">
              <a:off x="9896896" y="492440"/>
              <a:ext cx="602394" cy="314403"/>
              <a:chOff x="9873310" y="437803"/>
              <a:chExt cx="602394" cy="314403"/>
            </a:xfrm>
          </p:grpSpPr>
          <p:sp>
            <p:nvSpPr>
              <p:cNvPr id="149" name="任意多边形: 形状 148"/>
              <p:cNvSpPr/>
              <p:nvPr/>
            </p:nvSpPr>
            <p:spPr>
              <a:xfrm flipH="1">
                <a:off x="10311442" y="437803"/>
                <a:ext cx="164262" cy="253859"/>
              </a:xfrm>
              <a:custGeom>
                <a:avLst/>
                <a:gdLst>
                  <a:gd name="connsiteX0" fmla="*/ 89394 w 147917"/>
                  <a:gd name="connsiteY0" fmla="*/ 201639 h 228600"/>
                  <a:gd name="connsiteX1" fmla="*/ 32043 w 147917"/>
                  <a:gd name="connsiteY1" fmla="*/ 179518 h 228600"/>
                  <a:gd name="connsiteX2" fmla="*/ 30160 w 147917"/>
                  <a:gd name="connsiteY2" fmla="*/ 163449 h 228600"/>
                  <a:gd name="connsiteX3" fmla="*/ 40783 w 147917"/>
                  <a:gd name="connsiteY3" fmla="*/ 135076 h 228600"/>
                  <a:gd name="connsiteX4" fmla="*/ 48919 w 147917"/>
                  <a:gd name="connsiteY4" fmla="*/ 113426 h 228600"/>
                  <a:gd name="connsiteX5" fmla="*/ 67341 w 147917"/>
                  <a:gd name="connsiteY5" fmla="*/ 121091 h 228600"/>
                  <a:gd name="connsiteX6" fmla="*/ 78569 w 147917"/>
                  <a:gd name="connsiteY6" fmla="*/ 126268 h 228600"/>
                  <a:gd name="connsiteX7" fmla="*/ 80519 w 147917"/>
                  <a:gd name="connsiteY7" fmla="*/ 127209 h 228600"/>
                  <a:gd name="connsiteX8" fmla="*/ 82267 w 147917"/>
                  <a:gd name="connsiteY8" fmla="*/ 128083 h 228600"/>
                  <a:gd name="connsiteX9" fmla="*/ 88722 w 147917"/>
                  <a:gd name="connsiteY9" fmla="*/ 131311 h 228600"/>
                  <a:gd name="connsiteX10" fmla="*/ 97463 w 147917"/>
                  <a:gd name="connsiteY10" fmla="*/ 132992 h 228600"/>
                  <a:gd name="connsiteX11" fmla="*/ 104589 w 147917"/>
                  <a:gd name="connsiteY11" fmla="*/ 128151 h 228600"/>
                  <a:gd name="connsiteX12" fmla="*/ 101362 w 147917"/>
                  <a:gd name="connsiteY12" fmla="*/ 112283 h 228600"/>
                  <a:gd name="connsiteX13" fmla="*/ 56919 w 147917"/>
                  <a:gd name="connsiteY13" fmla="*/ 92180 h 228600"/>
                  <a:gd name="connsiteX14" fmla="*/ 80385 w 147917"/>
                  <a:gd name="connsiteY14" fmla="*/ 29584 h 228600"/>
                  <a:gd name="connsiteX15" fmla="*/ 101228 w 147917"/>
                  <a:gd name="connsiteY15" fmla="*/ 35904 h 228600"/>
                  <a:gd name="connsiteX16" fmla="*/ 115549 w 147917"/>
                  <a:gd name="connsiteY16" fmla="*/ 41552 h 228600"/>
                  <a:gd name="connsiteX17" fmla="*/ 128324 w 147917"/>
                  <a:gd name="connsiteY17" fmla="*/ 47536 h 228600"/>
                  <a:gd name="connsiteX18" fmla="*/ 144191 w 147917"/>
                  <a:gd name="connsiteY18" fmla="*/ 44308 h 228600"/>
                  <a:gd name="connsiteX19" fmla="*/ 140964 w 147917"/>
                  <a:gd name="connsiteY19" fmla="*/ 28441 h 228600"/>
                  <a:gd name="connsiteX20" fmla="*/ 78166 w 147917"/>
                  <a:gd name="connsiteY20" fmla="*/ 5446 h 228600"/>
                  <a:gd name="connsiteX21" fmla="*/ 74334 w 147917"/>
                  <a:gd name="connsiteY21" fmla="*/ 5110 h 228600"/>
                  <a:gd name="connsiteX22" fmla="*/ 62366 w 147917"/>
                  <a:gd name="connsiteY22" fmla="*/ 12304 h 228600"/>
                  <a:gd name="connsiteX23" fmla="*/ 11401 w 147917"/>
                  <a:gd name="connsiteY23" fmla="*/ 148456 h 228600"/>
                  <a:gd name="connsiteX24" fmla="*/ 15906 w 147917"/>
                  <a:gd name="connsiteY24" fmla="*/ 196596 h 228600"/>
                  <a:gd name="connsiteX25" fmla="*/ 46498 w 147917"/>
                  <a:gd name="connsiteY25" fmla="*/ 209707 h 228600"/>
                  <a:gd name="connsiteX26" fmla="*/ 82402 w 147917"/>
                  <a:gd name="connsiteY26" fmla="*/ 223490 h 228600"/>
                  <a:gd name="connsiteX27" fmla="*/ 89394 w 147917"/>
                  <a:gd name="connsiteY27" fmla="*/ 20163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47917" h="228600">
                    <a:moveTo>
                      <a:pt x="89394" y="201639"/>
                    </a:moveTo>
                    <a:cubicBezTo>
                      <a:pt x="70568" y="194445"/>
                      <a:pt x="49994" y="188595"/>
                      <a:pt x="32043" y="179518"/>
                    </a:cubicBezTo>
                    <a:cubicBezTo>
                      <a:pt x="24983" y="175955"/>
                      <a:pt x="27874" y="169702"/>
                      <a:pt x="30160" y="163449"/>
                    </a:cubicBezTo>
                    <a:cubicBezTo>
                      <a:pt x="33522" y="153969"/>
                      <a:pt x="37220" y="144556"/>
                      <a:pt x="40783" y="135076"/>
                    </a:cubicBezTo>
                    <a:cubicBezTo>
                      <a:pt x="43472" y="127882"/>
                      <a:pt x="46162" y="120620"/>
                      <a:pt x="48919" y="113426"/>
                    </a:cubicBezTo>
                    <a:cubicBezTo>
                      <a:pt x="55104" y="115914"/>
                      <a:pt x="61223" y="118402"/>
                      <a:pt x="67341" y="121091"/>
                    </a:cubicBezTo>
                    <a:cubicBezTo>
                      <a:pt x="71106" y="122772"/>
                      <a:pt x="74871" y="124453"/>
                      <a:pt x="78569" y="126268"/>
                    </a:cubicBezTo>
                    <a:cubicBezTo>
                      <a:pt x="79242" y="126604"/>
                      <a:pt x="79914" y="126873"/>
                      <a:pt x="80519" y="127209"/>
                    </a:cubicBezTo>
                    <a:cubicBezTo>
                      <a:pt x="80654" y="127277"/>
                      <a:pt x="81931" y="127882"/>
                      <a:pt x="82267" y="128083"/>
                    </a:cubicBezTo>
                    <a:cubicBezTo>
                      <a:pt x="84419" y="129159"/>
                      <a:pt x="86570" y="130235"/>
                      <a:pt x="88722" y="131311"/>
                    </a:cubicBezTo>
                    <a:cubicBezTo>
                      <a:pt x="91546" y="132723"/>
                      <a:pt x="94235" y="133664"/>
                      <a:pt x="97463" y="132992"/>
                    </a:cubicBezTo>
                    <a:cubicBezTo>
                      <a:pt x="100152" y="132386"/>
                      <a:pt x="103177" y="130504"/>
                      <a:pt x="104589" y="128151"/>
                    </a:cubicBezTo>
                    <a:cubicBezTo>
                      <a:pt x="107481" y="123377"/>
                      <a:pt x="107077" y="115174"/>
                      <a:pt x="101362" y="112283"/>
                    </a:cubicBezTo>
                    <a:cubicBezTo>
                      <a:pt x="86839" y="104954"/>
                      <a:pt x="71980" y="98298"/>
                      <a:pt x="56919" y="92180"/>
                    </a:cubicBezTo>
                    <a:cubicBezTo>
                      <a:pt x="64719" y="71337"/>
                      <a:pt x="72518" y="50427"/>
                      <a:pt x="80385" y="29584"/>
                    </a:cubicBezTo>
                    <a:cubicBezTo>
                      <a:pt x="87377" y="31399"/>
                      <a:pt x="94370" y="33416"/>
                      <a:pt x="101228" y="35904"/>
                    </a:cubicBezTo>
                    <a:cubicBezTo>
                      <a:pt x="106069" y="37652"/>
                      <a:pt x="110842" y="39535"/>
                      <a:pt x="115549" y="41552"/>
                    </a:cubicBezTo>
                    <a:cubicBezTo>
                      <a:pt x="120928" y="43905"/>
                      <a:pt x="124020" y="45317"/>
                      <a:pt x="128324" y="47536"/>
                    </a:cubicBezTo>
                    <a:cubicBezTo>
                      <a:pt x="133635" y="50225"/>
                      <a:pt x="140762" y="50023"/>
                      <a:pt x="144191" y="44308"/>
                    </a:cubicBezTo>
                    <a:cubicBezTo>
                      <a:pt x="147082" y="39467"/>
                      <a:pt x="146679" y="31332"/>
                      <a:pt x="140964" y="28441"/>
                    </a:cubicBezTo>
                    <a:cubicBezTo>
                      <a:pt x="120995" y="18221"/>
                      <a:pt x="100085" y="10354"/>
                      <a:pt x="78166" y="5446"/>
                    </a:cubicBezTo>
                    <a:cubicBezTo>
                      <a:pt x="76888" y="5177"/>
                      <a:pt x="75611" y="5110"/>
                      <a:pt x="74334" y="5110"/>
                    </a:cubicBezTo>
                    <a:cubicBezTo>
                      <a:pt x="69560" y="4639"/>
                      <a:pt x="64517" y="6589"/>
                      <a:pt x="62366" y="12304"/>
                    </a:cubicBezTo>
                    <a:cubicBezTo>
                      <a:pt x="45355" y="57688"/>
                      <a:pt x="28412" y="103072"/>
                      <a:pt x="11401" y="148456"/>
                    </a:cubicBezTo>
                    <a:cubicBezTo>
                      <a:pt x="5350" y="164525"/>
                      <a:pt x="-970" y="184561"/>
                      <a:pt x="15906" y="196596"/>
                    </a:cubicBezTo>
                    <a:cubicBezTo>
                      <a:pt x="24714" y="202849"/>
                      <a:pt x="36547" y="205807"/>
                      <a:pt x="46498" y="209707"/>
                    </a:cubicBezTo>
                    <a:cubicBezTo>
                      <a:pt x="58466" y="214279"/>
                      <a:pt x="70434" y="218918"/>
                      <a:pt x="82402" y="223490"/>
                    </a:cubicBezTo>
                    <a:cubicBezTo>
                      <a:pt x="96050" y="228667"/>
                      <a:pt x="103110" y="206883"/>
                      <a:pt x="89394" y="2016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/>
            </p:nvSpPr>
            <p:spPr>
              <a:xfrm flipH="1">
                <a:off x="10240320" y="572501"/>
                <a:ext cx="67198" cy="44798"/>
              </a:xfrm>
              <a:custGeom>
                <a:avLst/>
                <a:gdLst>
                  <a:gd name="connsiteX0" fmla="*/ 12843 w 60511"/>
                  <a:gd name="connsiteY0" fmla="*/ 27363 h 40341"/>
                  <a:gd name="connsiteX1" fmla="*/ 46999 w 60511"/>
                  <a:gd name="connsiteY1" fmla="*/ 38524 h 40341"/>
                  <a:gd name="connsiteX2" fmla="*/ 61455 w 60511"/>
                  <a:gd name="connsiteY2" fmla="*/ 31195 h 40341"/>
                  <a:gd name="connsiteX3" fmla="*/ 54126 w 60511"/>
                  <a:gd name="connsiteY3" fmla="*/ 16740 h 40341"/>
                  <a:gd name="connsiteX4" fmla="*/ 19971 w 60511"/>
                  <a:gd name="connsiteY4" fmla="*/ 5579 h 40341"/>
                  <a:gd name="connsiteX5" fmla="*/ 5515 w 60511"/>
                  <a:gd name="connsiteY5" fmla="*/ 12907 h 40341"/>
                  <a:gd name="connsiteX6" fmla="*/ 12843 w 60511"/>
                  <a:gd name="connsiteY6" fmla="*/ 27363 h 4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11" h="40341">
                    <a:moveTo>
                      <a:pt x="12843" y="27363"/>
                    </a:moveTo>
                    <a:cubicBezTo>
                      <a:pt x="24206" y="31061"/>
                      <a:pt x="35569" y="34826"/>
                      <a:pt x="46999" y="38524"/>
                    </a:cubicBezTo>
                    <a:cubicBezTo>
                      <a:pt x="52714" y="40406"/>
                      <a:pt x="59774" y="37179"/>
                      <a:pt x="61455" y="31195"/>
                    </a:cubicBezTo>
                    <a:cubicBezTo>
                      <a:pt x="63136" y="25211"/>
                      <a:pt x="60244" y="18757"/>
                      <a:pt x="54126" y="16740"/>
                    </a:cubicBezTo>
                    <a:cubicBezTo>
                      <a:pt x="42763" y="13042"/>
                      <a:pt x="31400" y="9276"/>
                      <a:pt x="19971" y="5579"/>
                    </a:cubicBezTo>
                    <a:cubicBezTo>
                      <a:pt x="14256" y="3696"/>
                      <a:pt x="7196" y="6923"/>
                      <a:pt x="5515" y="12907"/>
                    </a:cubicBezTo>
                    <a:cubicBezTo>
                      <a:pt x="3834" y="18958"/>
                      <a:pt x="6725" y="25413"/>
                      <a:pt x="12843" y="2736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/>
            </p:nvSpPr>
            <p:spPr>
              <a:xfrm flipH="1">
                <a:off x="10245770" y="637385"/>
                <a:ext cx="82131" cy="37333"/>
              </a:xfrm>
              <a:custGeom>
                <a:avLst/>
                <a:gdLst>
                  <a:gd name="connsiteX0" fmla="*/ 61991 w 73958"/>
                  <a:gd name="connsiteY0" fmla="*/ 11965 h 33617"/>
                  <a:gd name="connsiteX1" fmla="*/ 17011 w 73958"/>
                  <a:gd name="connsiteY1" fmla="*/ 5107 h 33617"/>
                  <a:gd name="connsiteX2" fmla="*/ 8875 w 73958"/>
                  <a:gd name="connsiteY2" fmla="*/ 7998 h 33617"/>
                  <a:gd name="connsiteX3" fmla="*/ 5043 w 73958"/>
                  <a:gd name="connsiteY3" fmla="*/ 15999 h 33617"/>
                  <a:gd name="connsiteX4" fmla="*/ 15935 w 73958"/>
                  <a:gd name="connsiteY4" fmla="*/ 27967 h 33617"/>
                  <a:gd name="connsiteX5" fmla="*/ 60915 w 73958"/>
                  <a:gd name="connsiteY5" fmla="*/ 34825 h 33617"/>
                  <a:gd name="connsiteX6" fmla="*/ 69051 w 73958"/>
                  <a:gd name="connsiteY6" fmla="*/ 31934 h 33617"/>
                  <a:gd name="connsiteX7" fmla="*/ 72883 w 73958"/>
                  <a:gd name="connsiteY7" fmla="*/ 23933 h 33617"/>
                  <a:gd name="connsiteX8" fmla="*/ 61991 w 73958"/>
                  <a:gd name="connsiteY8" fmla="*/ 11965 h 3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958" h="33617">
                    <a:moveTo>
                      <a:pt x="61991" y="11965"/>
                    </a:moveTo>
                    <a:cubicBezTo>
                      <a:pt x="46997" y="9679"/>
                      <a:pt x="32004" y="7393"/>
                      <a:pt x="17011" y="5107"/>
                    </a:cubicBezTo>
                    <a:cubicBezTo>
                      <a:pt x="14321" y="4704"/>
                      <a:pt x="10825" y="6250"/>
                      <a:pt x="8875" y="7998"/>
                    </a:cubicBezTo>
                    <a:cubicBezTo>
                      <a:pt x="6724" y="9881"/>
                      <a:pt x="5043" y="13108"/>
                      <a:pt x="5043" y="15999"/>
                    </a:cubicBezTo>
                    <a:cubicBezTo>
                      <a:pt x="5043" y="22723"/>
                      <a:pt x="9547" y="27026"/>
                      <a:pt x="15935" y="27967"/>
                    </a:cubicBezTo>
                    <a:cubicBezTo>
                      <a:pt x="30928" y="30253"/>
                      <a:pt x="45922" y="32539"/>
                      <a:pt x="60915" y="34825"/>
                    </a:cubicBezTo>
                    <a:cubicBezTo>
                      <a:pt x="63605" y="35229"/>
                      <a:pt x="67101" y="33682"/>
                      <a:pt x="69051" y="31934"/>
                    </a:cubicBezTo>
                    <a:cubicBezTo>
                      <a:pt x="71202" y="30052"/>
                      <a:pt x="72883" y="26824"/>
                      <a:pt x="72883" y="23933"/>
                    </a:cubicBezTo>
                    <a:cubicBezTo>
                      <a:pt x="72883" y="17210"/>
                      <a:pt x="68378" y="12907"/>
                      <a:pt x="61991" y="119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/>
              <p:cNvSpPr/>
              <p:nvPr/>
            </p:nvSpPr>
            <p:spPr>
              <a:xfrm flipH="1">
                <a:off x="10033651" y="596059"/>
                <a:ext cx="164262" cy="141862"/>
              </a:xfrm>
              <a:custGeom>
                <a:avLst/>
                <a:gdLst>
                  <a:gd name="connsiteX0" fmla="*/ 140726 w 147917"/>
                  <a:gd name="connsiteY0" fmla="*/ 23765 h 127747"/>
                  <a:gd name="connsiteX1" fmla="*/ 107848 w 147917"/>
                  <a:gd name="connsiteY1" fmla="*/ 6486 h 127747"/>
                  <a:gd name="connsiteX2" fmla="*/ 84786 w 147917"/>
                  <a:gd name="connsiteY2" fmla="*/ 19395 h 127747"/>
                  <a:gd name="connsiteX3" fmla="*/ 67036 w 147917"/>
                  <a:gd name="connsiteY3" fmla="*/ 6822 h 127747"/>
                  <a:gd name="connsiteX4" fmla="*/ 24072 w 147917"/>
                  <a:gd name="connsiteY4" fmla="*/ 22017 h 127747"/>
                  <a:gd name="connsiteX5" fmla="*/ 8205 w 147917"/>
                  <a:gd name="connsiteY5" fmla="*/ 59736 h 127747"/>
                  <a:gd name="connsiteX6" fmla="*/ 5516 w 147917"/>
                  <a:gd name="connsiteY6" fmla="*/ 105120 h 127747"/>
                  <a:gd name="connsiteX7" fmla="*/ 16408 w 147917"/>
                  <a:gd name="connsiteY7" fmla="*/ 117088 h 127747"/>
                  <a:gd name="connsiteX8" fmla="*/ 28376 w 147917"/>
                  <a:gd name="connsiteY8" fmla="*/ 106196 h 127747"/>
                  <a:gd name="connsiteX9" fmla="*/ 28981 w 147917"/>
                  <a:gd name="connsiteY9" fmla="*/ 73586 h 127747"/>
                  <a:gd name="connsiteX10" fmla="*/ 32073 w 147917"/>
                  <a:gd name="connsiteY10" fmla="*/ 57383 h 127747"/>
                  <a:gd name="connsiteX11" fmla="*/ 34696 w 147917"/>
                  <a:gd name="connsiteY11" fmla="*/ 49314 h 127747"/>
                  <a:gd name="connsiteX12" fmla="*/ 36377 w 147917"/>
                  <a:gd name="connsiteY12" fmla="*/ 45213 h 127747"/>
                  <a:gd name="connsiteX13" fmla="*/ 36578 w 147917"/>
                  <a:gd name="connsiteY13" fmla="*/ 44742 h 127747"/>
                  <a:gd name="connsiteX14" fmla="*/ 37385 w 147917"/>
                  <a:gd name="connsiteY14" fmla="*/ 43129 h 127747"/>
                  <a:gd name="connsiteX15" fmla="*/ 41890 w 147917"/>
                  <a:gd name="connsiteY15" fmla="*/ 36204 h 127747"/>
                  <a:gd name="connsiteX16" fmla="*/ 42226 w 147917"/>
                  <a:gd name="connsiteY16" fmla="*/ 35666 h 127747"/>
                  <a:gd name="connsiteX17" fmla="*/ 42898 w 147917"/>
                  <a:gd name="connsiteY17" fmla="*/ 34993 h 127747"/>
                  <a:gd name="connsiteX18" fmla="*/ 46126 w 147917"/>
                  <a:gd name="connsiteY18" fmla="*/ 31968 h 127747"/>
                  <a:gd name="connsiteX19" fmla="*/ 47470 w 147917"/>
                  <a:gd name="connsiteY19" fmla="*/ 30959 h 127747"/>
                  <a:gd name="connsiteX20" fmla="*/ 47672 w 147917"/>
                  <a:gd name="connsiteY20" fmla="*/ 30825 h 127747"/>
                  <a:gd name="connsiteX21" fmla="*/ 50698 w 147917"/>
                  <a:gd name="connsiteY21" fmla="*/ 29211 h 127747"/>
                  <a:gd name="connsiteX22" fmla="*/ 51639 w 147917"/>
                  <a:gd name="connsiteY22" fmla="*/ 28740 h 127747"/>
                  <a:gd name="connsiteX23" fmla="*/ 52177 w 147917"/>
                  <a:gd name="connsiteY23" fmla="*/ 28673 h 127747"/>
                  <a:gd name="connsiteX24" fmla="*/ 56749 w 147917"/>
                  <a:gd name="connsiteY24" fmla="*/ 27665 h 127747"/>
                  <a:gd name="connsiteX25" fmla="*/ 61590 w 147917"/>
                  <a:gd name="connsiteY25" fmla="*/ 29211 h 127747"/>
                  <a:gd name="connsiteX26" fmla="*/ 68784 w 147917"/>
                  <a:gd name="connsiteY26" fmla="*/ 35867 h 127747"/>
                  <a:gd name="connsiteX27" fmla="*/ 73490 w 147917"/>
                  <a:gd name="connsiteY27" fmla="*/ 54021 h 127747"/>
                  <a:gd name="connsiteX28" fmla="*/ 66027 w 147917"/>
                  <a:gd name="connsiteY28" fmla="*/ 106935 h 127747"/>
                  <a:gd name="connsiteX29" fmla="*/ 88887 w 147917"/>
                  <a:gd name="connsiteY29" fmla="*/ 108011 h 127747"/>
                  <a:gd name="connsiteX30" fmla="*/ 96350 w 147917"/>
                  <a:gd name="connsiteY30" fmla="*/ 54357 h 127747"/>
                  <a:gd name="connsiteX31" fmla="*/ 95409 w 147917"/>
                  <a:gd name="connsiteY31" fmla="*/ 44339 h 127747"/>
                  <a:gd name="connsiteX32" fmla="*/ 95678 w 147917"/>
                  <a:gd name="connsiteY32" fmla="*/ 43868 h 127747"/>
                  <a:gd name="connsiteX33" fmla="*/ 96350 w 147917"/>
                  <a:gd name="connsiteY33" fmla="*/ 42120 h 127747"/>
                  <a:gd name="connsiteX34" fmla="*/ 98099 w 147917"/>
                  <a:gd name="connsiteY34" fmla="*/ 39095 h 127747"/>
                  <a:gd name="connsiteX35" fmla="*/ 100115 w 147917"/>
                  <a:gd name="connsiteY35" fmla="*/ 36271 h 127747"/>
                  <a:gd name="connsiteX36" fmla="*/ 100250 w 147917"/>
                  <a:gd name="connsiteY36" fmla="*/ 36069 h 127747"/>
                  <a:gd name="connsiteX37" fmla="*/ 101662 w 147917"/>
                  <a:gd name="connsiteY37" fmla="*/ 34657 h 127747"/>
                  <a:gd name="connsiteX38" fmla="*/ 104688 w 147917"/>
                  <a:gd name="connsiteY38" fmla="*/ 32035 h 127747"/>
                  <a:gd name="connsiteX39" fmla="*/ 105024 w 147917"/>
                  <a:gd name="connsiteY39" fmla="*/ 31766 h 127747"/>
                  <a:gd name="connsiteX40" fmla="*/ 106032 w 147917"/>
                  <a:gd name="connsiteY40" fmla="*/ 31161 h 127747"/>
                  <a:gd name="connsiteX41" fmla="*/ 109125 w 147917"/>
                  <a:gd name="connsiteY41" fmla="*/ 29682 h 127747"/>
                  <a:gd name="connsiteX42" fmla="*/ 111546 w 147917"/>
                  <a:gd name="connsiteY42" fmla="*/ 29077 h 127747"/>
                  <a:gd name="connsiteX43" fmla="*/ 111815 w 147917"/>
                  <a:gd name="connsiteY43" fmla="*/ 29009 h 127747"/>
                  <a:gd name="connsiteX44" fmla="*/ 112890 w 147917"/>
                  <a:gd name="connsiteY44" fmla="*/ 29009 h 127747"/>
                  <a:gd name="connsiteX45" fmla="*/ 114369 w 147917"/>
                  <a:gd name="connsiteY45" fmla="*/ 29077 h 127747"/>
                  <a:gd name="connsiteX46" fmla="*/ 114773 w 147917"/>
                  <a:gd name="connsiteY46" fmla="*/ 29144 h 127747"/>
                  <a:gd name="connsiteX47" fmla="*/ 116319 w 147917"/>
                  <a:gd name="connsiteY47" fmla="*/ 29615 h 127747"/>
                  <a:gd name="connsiteX48" fmla="*/ 117395 w 147917"/>
                  <a:gd name="connsiteY48" fmla="*/ 30287 h 127747"/>
                  <a:gd name="connsiteX49" fmla="*/ 119076 w 147917"/>
                  <a:gd name="connsiteY49" fmla="*/ 32169 h 127747"/>
                  <a:gd name="connsiteX50" fmla="*/ 119210 w 147917"/>
                  <a:gd name="connsiteY50" fmla="*/ 32304 h 127747"/>
                  <a:gd name="connsiteX51" fmla="*/ 119278 w 147917"/>
                  <a:gd name="connsiteY51" fmla="*/ 32371 h 127747"/>
                  <a:gd name="connsiteX52" fmla="*/ 121698 w 147917"/>
                  <a:gd name="connsiteY52" fmla="*/ 37279 h 127747"/>
                  <a:gd name="connsiteX53" fmla="*/ 121967 w 147917"/>
                  <a:gd name="connsiteY53" fmla="*/ 38153 h 127747"/>
                  <a:gd name="connsiteX54" fmla="*/ 122774 w 147917"/>
                  <a:gd name="connsiteY54" fmla="*/ 41246 h 127747"/>
                  <a:gd name="connsiteX55" fmla="*/ 123782 w 147917"/>
                  <a:gd name="connsiteY55" fmla="*/ 47365 h 127747"/>
                  <a:gd name="connsiteX56" fmla="*/ 123984 w 147917"/>
                  <a:gd name="connsiteY56" fmla="*/ 48911 h 127747"/>
                  <a:gd name="connsiteX57" fmla="*/ 124119 w 147917"/>
                  <a:gd name="connsiteY57" fmla="*/ 51937 h 127747"/>
                  <a:gd name="connsiteX58" fmla="*/ 124119 w 147917"/>
                  <a:gd name="connsiteY58" fmla="*/ 59265 h 127747"/>
                  <a:gd name="connsiteX59" fmla="*/ 121026 w 147917"/>
                  <a:gd name="connsiteY59" fmla="*/ 87907 h 127747"/>
                  <a:gd name="connsiteX60" fmla="*/ 120421 w 147917"/>
                  <a:gd name="connsiteY60" fmla="*/ 91538 h 127747"/>
                  <a:gd name="connsiteX61" fmla="*/ 120152 w 147917"/>
                  <a:gd name="connsiteY61" fmla="*/ 93085 h 127747"/>
                  <a:gd name="connsiteX62" fmla="*/ 120084 w 147917"/>
                  <a:gd name="connsiteY62" fmla="*/ 93488 h 127747"/>
                  <a:gd name="connsiteX63" fmla="*/ 120084 w 147917"/>
                  <a:gd name="connsiteY63" fmla="*/ 93555 h 127747"/>
                  <a:gd name="connsiteX64" fmla="*/ 118807 w 147917"/>
                  <a:gd name="connsiteY64" fmla="*/ 100212 h 127747"/>
                  <a:gd name="connsiteX65" fmla="*/ 116319 w 147917"/>
                  <a:gd name="connsiteY65" fmla="*/ 112785 h 127747"/>
                  <a:gd name="connsiteX66" fmla="*/ 123648 w 147917"/>
                  <a:gd name="connsiteY66" fmla="*/ 127240 h 127747"/>
                  <a:gd name="connsiteX67" fmla="*/ 138104 w 147917"/>
                  <a:gd name="connsiteY67" fmla="*/ 119911 h 127747"/>
                  <a:gd name="connsiteX68" fmla="*/ 147046 w 147917"/>
                  <a:gd name="connsiteY68" fmla="*/ 56172 h 127747"/>
                  <a:gd name="connsiteX69" fmla="*/ 140726 w 147917"/>
                  <a:gd name="connsiteY69" fmla="*/ 23765 h 127747"/>
                  <a:gd name="connsiteX70" fmla="*/ 46932 w 147917"/>
                  <a:gd name="connsiteY70" fmla="*/ 31295 h 127747"/>
                  <a:gd name="connsiteX71" fmla="*/ 46932 w 147917"/>
                  <a:gd name="connsiteY71" fmla="*/ 31295 h 127747"/>
                  <a:gd name="connsiteX72" fmla="*/ 46932 w 147917"/>
                  <a:gd name="connsiteY72" fmla="*/ 31295 h 127747"/>
                  <a:gd name="connsiteX73" fmla="*/ 114369 w 147917"/>
                  <a:gd name="connsiteY73" fmla="*/ 29077 h 127747"/>
                  <a:gd name="connsiteX74" fmla="*/ 114369 w 147917"/>
                  <a:gd name="connsiteY74" fmla="*/ 29077 h 127747"/>
                  <a:gd name="connsiteX75" fmla="*/ 114369 w 147917"/>
                  <a:gd name="connsiteY75" fmla="*/ 29077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47917" h="127747">
                    <a:moveTo>
                      <a:pt x="140726" y="23765"/>
                    </a:moveTo>
                    <a:cubicBezTo>
                      <a:pt x="134204" y="11259"/>
                      <a:pt x="121900" y="4603"/>
                      <a:pt x="107848" y="6486"/>
                    </a:cubicBezTo>
                    <a:cubicBezTo>
                      <a:pt x="98838" y="7696"/>
                      <a:pt x="90972" y="12738"/>
                      <a:pt x="84786" y="19395"/>
                    </a:cubicBezTo>
                    <a:cubicBezTo>
                      <a:pt x="80281" y="13814"/>
                      <a:pt x="74432" y="9377"/>
                      <a:pt x="67036" y="6822"/>
                    </a:cubicBezTo>
                    <a:cubicBezTo>
                      <a:pt x="50899" y="1174"/>
                      <a:pt x="34359" y="9713"/>
                      <a:pt x="24072" y="22017"/>
                    </a:cubicBezTo>
                    <a:cubicBezTo>
                      <a:pt x="15265" y="32573"/>
                      <a:pt x="10693" y="46423"/>
                      <a:pt x="8205" y="59736"/>
                    </a:cubicBezTo>
                    <a:cubicBezTo>
                      <a:pt x="5314" y="74662"/>
                      <a:pt x="4373" y="89925"/>
                      <a:pt x="5516" y="105120"/>
                    </a:cubicBezTo>
                    <a:cubicBezTo>
                      <a:pt x="5986" y="111305"/>
                      <a:pt x="9684" y="116751"/>
                      <a:pt x="16408" y="117088"/>
                    </a:cubicBezTo>
                    <a:cubicBezTo>
                      <a:pt x="21988" y="117357"/>
                      <a:pt x="28913" y="112381"/>
                      <a:pt x="28376" y="106196"/>
                    </a:cubicBezTo>
                    <a:cubicBezTo>
                      <a:pt x="27501" y="95371"/>
                      <a:pt x="27703" y="84344"/>
                      <a:pt x="28981" y="73586"/>
                    </a:cubicBezTo>
                    <a:cubicBezTo>
                      <a:pt x="29787" y="66527"/>
                      <a:pt x="30191" y="64173"/>
                      <a:pt x="32073" y="57383"/>
                    </a:cubicBezTo>
                    <a:cubicBezTo>
                      <a:pt x="32813" y="54693"/>
                      <a:pt x="33687" y="52004"/>
                      <a:pt x="34696" y="49314"/>
                    </a:cubicBezTo>
                    <a:cubicBezTo>
                      <a:pt x="35233" y="47970"/>
                      <a:pt x="35771" y="46625"/>
                      <a:pt x="36377" y="45213"/>
                    </a:cubicBezTo>
                    <a:cubicBezTo>
                      <a:pt x="36377" y="45146"/>
                      <a:pt x="36511" y="44944"/>
                      <a:pt x="36578" y="44742"/>
                    </a:cubicBezTo>
                    <a:cubicBezTo>
                      <a:pt x="36780" y="44272"/>
                      <a:pt x="37318" y="43330"/>
                      <a:pt x="37385" y="43129"/>
                    </a:cubicBezTo>
                    <a:cubicBezTo>
                      <a:pt x="38730" y="40708"/>
                      <a:pt x="40276" y="38490"/>
                      <a:pt x="41890" y="36204"/>
                    </a:cubicBezTo>
                    <a:cubicBezTo>
                      <a:pt x="42159" y="35867"/>
                      <a:pt x="42159" y="35733"/>
                      <a:pt x="42226" y="35666"/>
                    </a:cubicBezTo>
                    <a:cubicBezTo>
                      <a:pt x="42360" y="35598"/>
                      <a:pt x="42495" y="35397"/>
                      <a:pt x="42898" y="34993"/>
                    </a:cubicBezTo>
                    <a:cubicBezTo>
                      <a:pt x="43907" y="33918"/>
                      <a:pt x="44983" y="32909"/>
                      <a:pt x="46126" y="31968"/>
                    </a:cubicBezTo>
                    <a:cubicBezTo>
                      <a:pt x="46529" y="31632"/>
                      <a:pt x="47000" y="31295"/>
                      <a:pt x="47470" y="30959"/>
                    </a:cubicBezTo>
                    <a:cubicBezTo>
                      <a:pt x="47538" y="30892"/>
                      <a:pt x="47538" y="30892"/>
                      <a:pt x="47672" y="30825"/>
                    </a:cubicBezTo>
                    <a:cubicBezTo>
                      <a:pt x="48681" y="30287"/>
                      <a:pt x="49689" y="29749"/>
                      <a:pt x="50698" y="29211"/>
                    </a:cubicBezTo>
                    <a:cubicBezTo>
                      <a:pt x="51236" y="28942"/>
                      <a:pt x="51505" y="28808"/>
                      <a:pt x="51639" y="28740"/>
                    </a:cubicBezTo>
                    <a:cubicBezTo>
                      <a:pt x="51706" y="28740"/>
                      <a:pt x="51841" y="28740"/>
                      <a:pt x="52177" y="28673"/>
                    </a:cubicBezTo>
                    <a:cubicBezTo>
                      <a:pt x="53656" y="28337"/>
                      <a:pt x="55202" y="27799"/>
                      <a:pt x="56749" y="27665"/>
                    </a:cubicBezTo>
                    <a:cubicBezTo>
                      <a:pt x="57018" y="27665"/>
                      <a:pt x="60581" y="28606"/>
                      <a:pt x="61590" y="29211"/>
                    </a:cubicBezTo>
                    <a:cubicBezTo>
                      <a:pt x="64548" y="30825"/>
                      <a:pt x="66834" y="32976"/>
                      <a:pt x="68784" y="35867"/>
                    </a:cubicBezTo>
                    <a:cubicBezTo>
                      <a:pt x="72347" y="41112"/>
                      <a:pt x="73490" y="47835"/>
                      <a:pt x="73490" y="54021"/>
                    </a:cubicBezTo>
                    <a:cubicBezTo>
                      <a:pt x="73423" y="71905"/>
                      <a:pt x="66498" y="88916"/>
                      <a:pt x="66027" y="106935"/>
                    </a:cubicBezTo>
                    <a:cubicBezTo>
                      <a:pt x="65624" y="121660"/>
                      <a:pt x="88484" y="122803"/>
                      <a:pt x="88887" y="108011"/>
                    </a:cubicBezTo>
                    <a:cubicBezTo>
                      <a:pt x="89358" y="89925"/>
                      <a:pt x="96485" y="72712"/>
                      <a:pt x="96350" y="54357"/>
                    </a:cubicBezTo>
                    <a:cubicBezTo>
                      <a:pt x="96350" y="50995"/>
                      <a:pt x="95947" y="47634"/>
                      <a:pt x="95409" y="44339"/>
                    </a:cubicBezTo>
                    <a:cubicBezTo>
                      <a:pt x="95476" y="44205"/>
                      <a:pt x="95611" y="44070"/>
                      <a:pt x="95678" y="43868"/>
                    </a:cubicBezTo>
                    <a:cubicBezTo>
                      <a:pt x="95813" y="43532"/>
                      <a:pt x="96283" y="42389"/>
                      <a:pt x="96350" y="42120"/>
                    </a:cubicBezTo>
                    <a:cubicBezTo>
                      <a:pt x="96888" y="41112"/>
                      <a:pt x="97493" y="40103"/>
                      <a:pt x="98099" y="39095"/>
                    </a:cubicBezTo>
                    <a:cubicBezTo>
                      <a:pt x="98704" y="38153"/>
                      <a:pt x="99443" y="37212"/>
                      <a:pt x="100115" y="36271"/>
                    </a:cubicBezTo>
                    <a:cubicBezTo>
                      <a:pt x="100183" y="36136"/>
                      <a:pt x="100250" y="36136"/>
                      <a:pt x="100250" y="36069"/>
                    </a:cubicBezTo>
                    <a:cubicBezTo>
                      <a:pt x="100721" y="35598"/>
                      <a:pt x="101191" y="35128"/>
                      <a:pt x="101662" y="34657"/>
                    </a:cubicBezTo>
                    <a:cubicBezTo>
                      <a:pt x="102603" y="33716"/>
                      <a:pt x="103679" y="32842"/>
                      <a:pt x="104688" y="32035"/>
                    </a:cubicBezTo>
                    <a:cubicBezTo>
                      <a:pt x="104889" y="31900"/>
                      <a:pt x="104956" y="31833"/>
                      <a:pt x="105024" y="31766"/>
                    </a:cubicBezTo>
                    <a:cubicBezTo>
                      <a:pt x="105360" y="31564"/>
                      <a:pt x="105696" y="31363"/>
                      <a:pt x="106032" y="31161"/>
                    </a:cubicBezTo>
                    <a:cubicBezTo>
                      <a:pt x="107041" y="30623"/>
                      <a:pt x="108049" y="30085"/>
                      <a:pt x="109125" y="29682"/>
                    </a:cubicBezTo>
                    <a:cubicBezTo>
                      <a:pt x="109327" y="29682"/>
                      <a:pt x="111142" y="29211"/>
                      <a:pt x="111546" y="29077"/>
                    </a:cubicBezTo>
                    <a:cubicBezTo>
                      <a:pt x="111747" y="29009"/>
                      <a:pt x="111747" y="29009"/>
                      <a:pt x="111815" y="29009"/>
                    </a:cubicBezTo>
                    <a:cubicBezTo>
                      <a:pt x="112151" y="29009"/>
                      <a:pt x="112554" y="29009"/>
                      <a:pt x="112890" y="29009"/>
                    </a:cubicBezTo>
                    <a:cubicBezTo>
                      <a:pt x="113361" y="29009"/>
                      <a:pt x="113899" y="29077"/>
                      <a:pt x="114369" y="29077"/>
                    </a:cubicBezTo>
                    <a:cubicBezTo>
                      <a:pt x="114504" y="29077"/>
                      <a:pt x="114706" y="29144"/>
                      <a:pt x="114773" y="29144"/>
                    </a:cubicBezTo>
                    <a:cubicBezTo>
                      <a:pt x="115243" y="29278"/>
                      <a:pt x="117731" y="30354"/>
                      <a:pt x="116319" y="29615"/>
                    </a:cubicBezTo>
                    <a:cubicBezTo>
                      <a:pt x="116656" y="29816"/>
                      <a:pt x="116992" y="30018"/>
                      <a:pt x="117395" y="30287"/>
                    </a:cubicBezTo>
                    <a:cubicBezTo>
                      <a:pt x="117933" y="30892"/>
                      <a:pt x="118471" y="31632"/>
                      <a:pt x="119076" y="32169"/>
                    </a:cubicBezTo>
                    <a:cubicBezTo>
                      <a:pt x="119210" y="32237"/>
                      <a:pt x="119143" y="32237"/>
                      <a:pt x="119210" y="32304"/>
                    </a:cubicBezTo>
                    <a:cubicBezTo>
                      <a:pt x="119210" y="32371"/>
                      <a:pt x="119210" y="32304"/>
                      <a:pt x="119278" y="32371"/>
                    </a:cubicBezTo>
                    <a:cubicBezTo>
                      <a:pt x="120152" y="33985"/>
                      <a:pt x="120958" y="35598"/>
                      <a:pt x="121698" y="37279"/>
                    </a:cubicBezTo>
                    <a:cubicBezTo>
                      <a:pt x="121765" y="37548"/>
                      <a:pt x="121900" y="37817"/>
                      <a:pt x="121967" y="38153"/>
                    </a:cubicBezTo>
                    <a:cubicBezTo>
                      <a:pt x="122236" y="39162"/>
                      <a:pt x="122505" y="40170"/>
                      <a:pt x="122774" y="41246"/>
                    </a:cubicBezTo>
                    <a:cubicBezTo>
                      <a:pt x="123244" y="43263"/>
                      <a:pt x="123581" y="45280"/>
                      <a:pt x="123782" y="47365"/>
                    </a:cubicBezTo>
                    <a:cubicBezTo>
                      <a:pt x="123850" y="47903"/>
                      <a:pt x="123917" y="48373"/>
                      <a:pt x="123984" y="48911"/>
                    </a:cubicBezTo>
                    <a:cubicBezTo>
                      <a:pt x="124051" y="49920"/>
                      <a:pt x="124119" y="50928"/>
                      <a:pt x="124119" y="51937"/>
                    </a:cubicBezTo>
                    <a:cubicBezTo>
                      <a:pt x="124186" y="54357"/>
                      <a:pt x="124186" y="56845"/>
                      <a:pt x="124119" y="59265"/>
                    </a:cubicBezTo>
                    <a:cubicBezTo>
                      <a:pt x="123850" y="68880"/>
                      <a:pt x="122639" y="78427"/>
                      <a:pt x="121026" y="87907"/>
                    </a:cubicBezTo>
                    <a:cubicBezTo>
                      <a:pt x="120824" y="89118"/>
                      <a:pt x="120622" y="90328"/>
                      <a:pt x="120421" y="91538"/>
                    </a:cubicBezTo>
                    <a:cubicBezTo>
                      <a:pt x="120353" y="92076"/>
                      <a:pt x="120219" y="92547"/>
                      <a:pt x="120152" y="93085"/>
                    </a:cubicBezTo>
                    <a:cubicBezTo>
                      <a:pt x="120084" y="93354"/>
                      <a:pt x="120084" y="93354"/>
                      <a:pt x="120084" y="93488"/>
                    </a:cubicBezTo>
                    <a:cubicBezTo>
                      <a:pt x="120084" y="93555"/>
                      <a:pt x="120084" y="93488"/>
                      <a:pt x="120084" y="93555"/>
                    </a:cubicBezTo>
                    <a:cubicBezTo>
                      <a:pt x="119681" y="95774"/>
                      <a:pt x="119210" y="97993"/>
                      <a:pt x="118807" y="100212"/>
                    </a:cubicBezTo>
                    <a:cubicBezTo>
                      <a:pt x="118000" y="104380"/>
                      <a:pt x="117126" y="108616"/>
                      <a:pt x="116319" y="112785"/>
                    </a:cubicBezTo>
                    <a:cubicBezTo>
                      <a:pt x="115176" y="118836"/>
                      <a:pt x="117193" y="125156"/>
                      <a:pt x="123648" y="127240"/>
                    </a:cubicBezTo>
                    <a:cubicBezTo>
                      <a:pt x="128959" y="128988"/>
                      <a:pt x="136961" y="126030"/>
                      <a:pt x="138104" y="119911"/>
                    </a:cubicBezTo>
                    <a:cubicBezTo>
                      <a:pt x="142070" y="98867"/>
                      <a:pt x="147180" y="77688"/>
                      <a:pt x="147046" y="56172"/>
                    </a:cubicBezTo>
                    <a:cubicBezTo>
                      <a:pt x="147046" y="45146"/>
                      <a:pt x="145836" y="33581"/>
                      <a:pt x="140726" y="23765"/>
                    </a:cubicBezTo>
                    <a:close/>
                    <a:moveTo>
                      <a:pt x="46932" y="31295"/>
                    </a:moveTo>
                    <a:cubicBezTo>
                      <a:pt x="46798" y="31363"/>
                      <a:pt x="46731" y="31363"/>
                      <a:pt x="46932" y="31295"/>
                    </a:cubicBezTo>
                    <a:lnTo>
                      <a:pt x="46932" y="31295"/>
                    </a:lnTo>
                    <a:close/>
                    <a:moveTo>
                      <a:pt x="114369" y="29077"/>
                    </a:moveTo>
                    <a:cubicBezTo>
                      <a:pt x="113361" y="28942"/>
                      <a:pt x="113832" y="29009"/>
                      <a:pt x="114369" y="29077"/>
                    </a:cubicBezTo>
                    <a:lnTo>
                      <a:pt x="114369" y="2907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/>
              <p:cNvSpPr/>
              <p:nvPr/>
            </p:nvSpPr>
            <p:spPr>
              <a:xfrm flipH="1">
                <a:off x="9992881" y="695396"/>
                <a:ext cx="7467" cy="7467"/>
              </a:xfrm>
              <a:custGeom>
                <a:avLst/>
                <a:gdLst>
                  <a:gd name="connsiteX0" fmla="*/ 5043 w 6723"/>
                  <a:gd name="connsiteY0" fmla="*/ 5513 h 6723"/>
                  <a:gd name="connsiteX1" fmla="*/ 5043 w 6723"/>
                  <a:gd name="connsiteY1" fmla="*/ 5043 h 6723"/>
                  <a:gd name="connsiteX2" fmla="*/ 5043 w 6723"/>
                  <a:gd name="connsiteY2" fmla="*/ 5513 h 6723"/>
                  <a:gd name="connsiteX3" fmla="*/ 5043 w 6723"/>
                  <a:gd name="connsiteY3" fmla="*/ 551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513"/>
                    </a:moveTo>
                    <a:cubicBezTo>
                      <a:pt x="5043" y="6589"/>
                      <a:pt x="5715" y="7261"/>
                      <a:pt x="5043" y="5043"/>
                    </a:cubicBezTo>
                    <a:cubicBezTo>
                      <a:pt x="5043" y="5244"/>
                      <a:pt x="5043" y="5379"/>
                      <a:pt x="5043" y="5513"/>
                    </a:cubicBezTo>
                    <a:cubicBezTo>
                      <a:pt x="5043" y="5513"/>
                      <a:pt x="5043" y="5513"/>
                      <a:pt x="5043" y="55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/>
              <p:cNvSpPr/>
              <p:nvPr/>
            </p:nvSpPr>
            <p:spPr>
              <a:xfrm flipH="1">
                <a:off x="9991239" y="703165"/>
                <a:ext cx="7467" cy="7467"/>
              </a:xfrm>
              <a:custGeom>
                <a:avLst/>
                <a:gdLst>
                  <a:gd name="connsiteX0" fmla="*/ 5379 w 6723"/>
                  <a:gd name="connsiteY0" fmla="*/ 6451 h 6723"/>
                  <a:gd name="connsiteX1" fmla="*/ 5043 w 6723"/>
                  <a:gd name="connsiteY1" fmla="*/ 5174 h 6723"/>
                  <a:gd name="connsiteX2" fmla="*/ 5312 w 6723"/>
                  <a:gd name="connsiteY2" fmla="*/ 6317 h 6723"/>
                  <a:gd name="connsiteX3" fmla="*/ 5379 w 6723"/>
                  <a:gd name="connsiteY3" fmla="*/ 6451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379" y="6451"/>
                    </a:moveTo>
                    <a:cubicBezTo>
                      <a:pt x="5177" y="5107"/>
                      <a:pt x="5043" y="4838"/>
                      <a:pt x="5043" y="5174"/>
                    </a:cubicBezTo>
                    <a:cubicBezTo>
                      <a:pt x="5177" y="5577"/>
                      <a:pt x="5244" y="5914"/>
                      <a:pt x="5312" y="6317"/>
                    </a:cubicBezTo>
                    <a:cubicBezTo>
                      <a:pt x="5312" y="6317"/>
                      <a:pt x="5312" y="6384"/>
                      <a:pt x="5379" y="645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/>
              <p:cNvSpPr/>
              <p:nvPr/>
            </p:nvSpPr>
            <p:spPr>
              <a:xfrm flipH="1">
                <a:off x="9943503" y="640209"/>
                <a:ext cx="82131" cy="111997"/>
              </a:xfrm>
              <a:custGeom>
                <a:avLst/>
                <a:gdLst>
                  <a:gd name="connsiteX0" fmla="*/ 59480 w 73958"/>
                  <a:gd name="connsiteY0" fmla="*/ 77330 h 100852"/>
                  <a:gd name="connsiteX1" fmla="*/ 55648 w 73958"/>
                  <a:gd name="connsiteY1" fmla="*/ 77868 h 100852"/>
                  <a:gd name="connsiteX2" fmla="*/ 53631 w 73958"/>
                  <a:gd name="connsiteY2" fmla="*/ 77935 h 100852"/>
                  <a:gd name="connsiteX3" fmla="*/ 46638 w 73958"/>
                  <a:gd name="connsiteY3" fmla="*/ 77465 h 100852"/>
                  <a:gd name="connsiteX4" fmla="*/ 45765 w 73958"/>
                  <a:gd name="connsiteY4" fmla="*/ 77263 h 100852"/>
                  <a:gd name="connsiteX5" fmla="*/ 42941 w 73958"/>
                  <a:gd name="connsiteY5" fmla="*/ 76389 h 100852"/>
                  <a:gd name="connsiteX6" fmla="*/ 40587 w 73958"/>
                  <a:gd name="connsiteY6" fmla="*/ 75447 h 100852"/>
                  <a:gd name="connsiteX7" fmla="*/ 39579 w 73958"/>
                  <a:gd name="connsiteY7" fmla="*/ 74842 h 100852"/>
                  <a:gd name="connsiteX8" fmla="*/ 37293 w 73958"/>
                  <a:gd name="connsiteY8" fmla="*/ 73363 h 100852"/>
                  <a:gd name="connsiteX9" fmla="*/ 35948 w 73958"/>
                  <a:gd name="connsiteY9" fmla="*/ 72287 h 100852"/>
                  <a:gd name="connsiteX10" fmla="*/ 34940 w 73958"/>
                  <a:gd name="connsiteY10" fmla="*/ 71346 h 100852"/>
                  <a:gd name="connsiteX11" fmla="*/ 32855 w 73958"/>
                  <a:gd name="connsiteY11" fmla="*/ 68993 h 100852"/>
                  <a:gd name="connsiteX12" fmla="*/ 32250 w 73958"/>
                  <a:gd name="connsiteY12" fmla="*/ 68253 h 100852"/>
                  <a:gd name="connsiteX13" fmla="*/ 31174 w 73958"/>
                  <a:gd name="connsiteY13" fmla="*/ 66438 h 100852"/>
                  <a:gd name="connsiteX14" fmla="*/ 30032 w 73958"/>
                  <a:gd name="connsiteY14" fmla="*/ 64085 h 100852"/>
                  <a:gd name="connsiteX15" fmla="*/ 29628 w 73958"/>
                  <a:gd name="connsiteY15" fmla="*/ 63076 h 100852"/>
                  <a:gd name="connsiteX16" fmla="*/ 29695 w 73958"/>
                  <a:gd name="connsiteY16" fmla="*/ 63412 h 100852"/>
                  <a:gd name="connsiteX17" fmla="*/ 29561 w 73958"/>
                  <a:gd name="connsiteY17" fmla="*/ 62874 h 100852"/>
                  <a:gd name="connsiteX18" fmla="*/ 29561 w 73958"/>
                  <a:gd name="connsiteY18" fmla="*/ 62807 h 100852"/>
                  <a:gd name="connsiteX19" fmla="*/ 29292 w 73958"/>
                  <a:gd name="connsiteY19" fmla="*/ 61731 h 100852"/>
                  <a:gd name="connsiteX20" fmla="*/ 28351 w 73958"/>
                  <a:gd name="connsiteY20" fmla="*/ 58370 h 100852"/>
                  <a:gd name="connsiteX21" fmla="*/ 27947 w 73958"/>
                  <a:gd name="connsiteY21" fmla="*/ 55815 h 100852"/>
                  <a:gd name="connsiteX22" fmla="*/ 27880 w 73958"/>
                  <a:gd name="connsiteY22" fmla="*/ 55142 h 100852"/>
                  <a:gd name="connsiteX23" fmla="*/ 27880 w 73958"/>
                  <a:gd name="connsiteY23" fmla="*/ 55142 h 100852"/>
                  <a:gd name="connsiteX24" fmla="*/ 27880 w 73958"/>
                  <a:gd name="connsiteY24" fmla="*/ 55142 h 100852"/>
                  <a:gd name="connsiteX25" fmla="*/ 27813 w 73958"/>
                  <a:gd name="connsiteY25" fmla="*/ 54268 h 100852"/>
                  <a:gd name="connsiteX26" fmla="*/ 27947 w 73958"/>
                  <a:gd name="connsiteY26" fmla="*/ 54672 h 100852"/>
                  <a:gd name="connsiteX27" fmla="*/ 28082 w 73958"/>
                  <a:gd name="connsiteY27" fmla="*/ 49360 h 100852"/>
                  <a:gd name="connsiteX28" fmla="*/ 28351 w 73958"/>
                  <a:gd name="connsiteY28" fmla="*/ 47410 h 100852"/>
                  <a:gd name="connsiteX29" fmla="*/ 28619 w 73958"/>
                  <a:gd name="connsiteY29" fmla="*/ 46267 h 100852"/>
                  <a:gd name="connsiteX30" fmla="*/ 30233 w 73958"/>
                  <a:gd name="connsiteY30" fmla="*/ 41359 h 100852"/>
                  <a:gd name="connsiteX31" fmla="*/ 30435 w 73958"/>
                  <a:gd name="connsiteY31" fmla="*/ 40889 h 100852"/>
                  <a:gd name="connsiteX32" fmla="*/ 31712 w 73958"/>
                  <a:gd name="connsiteY32" fmla="*/ 38603 h 100852"/>
                  <a:gd name="connsiteX33" fmla="*/ 33191 w 73958"/>
                  <a:gd name="connsiteY33" fmla="*/ 36451 h 100852"/>
                  <a:gd name="connsiteX34" fmla="*/ 33729 w 73958"/>
                  <a:gd name="connsiteY34" fmla="*/ 35779 h 100852"/>
                  <a:gd name="connsiteX35" fmla="*/ 37764 w 73958"/>
                  <a:gd name="connsiteY35" fmla="*/ 32148 h 100852"/>
                  <a:gd name="connsiteX36" fmla="*/ 38032 w 73958"/>
                  <a:gd name="connsiteY36" fmla="*/ 31946 h 100852"/>
                  <a:gd name="connsiteX37" fmla="*/ 38503 w 73958"/>
                  <a:gd name="connsiteY37" fmla="*/ 31677 h 100852"/>
                  <a:gd name="connsiteX38" fmla="*/ 41461 w 73958"/>
                  <a:gd name="connsiteY38" fmla="*/ 30131 h 100852"/>
                  <a:gd name="connsiteX39" fmla="*/ 42806 w 73958"/>
                  <a:gd name="connsiteY39" fmla="*/ 29526 h 100852"/>
                  <a:gd name="connsiteX40" fmla="*/ 42873 w 73958"/>
                  <a:gd name="connsiteY40" fmla="*/ 29526 h 100852"/>
                  <a:gd name="connsiteX41" fmla="*/ 46033 w 73958"/>
                  <a:gd name="connsiteY41" fmla="*/ 28652 h 100852"/>
                  <a:gd name="connsiteX42" fmla="*/ 49530 w 73958"/>
                  <a:gd name="connsiteY42" fmla="*/ 28047 h 100852"/>
                  <a:gd name="connsiteX43" fmla="*/ 49059 w 73958"/>
                  <a:gd name="connsiteY43" fmla="*/ 28047 h 100852"/>
                  <a:gd name="connsiteX44" fmla="*/ 51412 w 73958"/>
                  <a:gd name="connsiteY44" fmla="*/ 27912 h 100852"/>
                  <a:gd name="connsiteX45" fmla="*/ 60623 w 73958"/>
                  <a:gd name="connsiteY45" fmla="*/ 28517 h 100852"/>
                  <a:gd name="connsiteX46" fmla="*/ 72591 w 73958"/>
                  <a:gd name="connsiteY46" fmla="*/ 17625 h 100852"/>
                  <a:gd name="connsiteX47" fmla="*/ 61699 w 73958"/>
                  <a:gd name="connsiteY47" fmla="*/ 5657 h 100852"/>
                  <a:gd name="connsiteX48" fmla="*/ 27409 w 73958"/>
                  <a:gd name="connsiteY48" fmla="*/ 11708 h 100852"/>
                  <a:gd name="connsiteX49" fmla="*/ 7575 w 73958"/>
                  <a:gd name="connsiteY49" fmla="*/ 36720 h 100852"/>
                  <a:gd name="connsiteX50" fmla="*/ 24787 w 73958"/>
                  <a:gd name="connsiteY50" fmla="*/ 92458 h 100852"/>
                  <a:gd name="connsiteX51" fmla="*/ 64456 w 73958"/>
                  <a:gd name="connsiteY51" fmla="*/ 99652 h 100852"/>
                  <a:gd name="connsiteX52" fmla="*/ 73264 w 73958"/>
                  <a:gd name="connsiteY52" fmla="*/ 86071 h 100852"/>
                  <a:gd name="connsiteX53" fmla="*/ 59480 w 73958"/>
                  <a:gd name="connsiteY53" fmla="*/ 77330 h 100852"/>
                  <a:gd name="connsiteX54" fmla="*/ 46975 w 73958"/>
                  <a:gd name="connsiteY54" fmla="*/ 77465 h 100852"/>
                  <a:gd name="connsiteX55" fmla="*/ 47580 w 73958"/>
                  <a:gd name="connsiteY55" fmla="*/ 77599 h 100852"/>
                  <a:gd name="connsiteX56" fmla="*/ 46975 w 73958"/>
                  <a:gd name="connsiteY56" fmla="*/ 77465 h 10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3958" h="100852">
                    <a:moveTo>
                      <a:pt x="59480" y="77330"/>
                    </a:moveTo>
                    <a:cubicBezTo>
                      <a:pt x="58203" y="77532"/>
                      <a:pt x="56926" y="77666"/>
                      <a:pt x="55648" y="77868"/>
                    </a:cubicBezTo>
                    <a:cubicBezTo>
                      <a:pt x="54976" y="77868"/>
                      <a:pt x="54303" y="77935"/>
                      <a:pt x="53631" y="77935"/>
                    </a:cubicBezTo>
                    <a:cubicBezTo>
                      <a:pt x="51278" y="77935"/>
                      <a:pt x="48992" y="77666"/>
                      <a:pt x="46638" y="77465"/>
                    </a:cubicBezTo>
                    <a:cubicBezTo>
                      <a:pt x="46235" y="77397"/>
                      <a:pt x="45832" y="77263"/>
                      <a:pt x="45765" y="77263"/>
                    </a:cubicBezTo>
                    <a:cubicBezTo>
                      <a:pt x="44823" y="76994"/>
                      <a:pt x="43882" y="76725"/>
                      <a:pt x="42941" y="76389"/>
                    </a:cubicBezTo>
                    <a:cubicBezTo>
                      <a:pt x="42134" y="76120"/>
                      <a:pt x="41394" y="75784"/>
                      <a:pt x="40587" y="75447"/>
                    </a:cubicBezTo>
                    <a:cubicBezTo>
                      <a:pt x="40251" y="75246"/>
                      <a:pt x="39915" y="75044"/>
                      <a:pt x="39579" y="74842"/>
                    </a:cubicBezTo>
                    <a:cubicBezTo>
                      <a:pt x="38772" y="74372"/>
                      <a:pt x="38032" y="73901"/>
                      <a:pt x="37293" y="73363"/>
                    </a:cubicBezTo>
                    <a:cubicBezTo>
                      <a:pt x="37091" y="73229"/>
                      <a:pt x="36419" y="72691"/>
                      <a:pt x="35948" y="72287"/>
                    </a:cubicBezTo>
                    <a:cubicBezTo>
                      <a:pt x="35545" y="71884"/>
                      <a:pt x="35074" y="71481"/>
                      <a:pt x="34940" y="71346"/>
                    </a:cubicBezTo>
                    <a:cubicBezTo>
                      <a:pt x="34200" y="70607"/>
                      <a:pt x="33528" y="69800"/>
                      <a:pt x="32855" y="68993"/>
                    </a:cubicBezTo>
                    <a:cubicBezTo>
                      <a:pt x="32654" y="68724"/>
                      <a:pt x="32452" y="68455"/>
                      <a:pt x="32250" y="68253"/>
                    </a:cubicBezTo>
                    <a:cubicBezTo>
                      <a:pt x="31914" y="67648"/>
                      <a:pt x="31510" y="67043"/>
                      <a:pt x="31174" y="66438"/>
                    </a:cubicBezTo>
                    <a:cubicBezTo>
                      <a:pt x="30771" y="65698"/>
                      <a:pt x="30368" y="64892"/>
                      <a:pt x="30032" y="64085"/>
                    </a:cubicBezTo>
                    <a:cubicBezTo>
                      <a:pt x="29897" y="63749"/>
                      <a:pt x="29763" y="63412"/>
                      <a:pt x="29628" y="63076"/>
                    </a:cubicBezTo>
                    <a:cubicBezTo>
                      <a:pt x="29628" y="63211"/>
                      <a:pt x="29695" y="63278"/>
                      <a:pt x="29695" y="63412"/>
                    </a:cubicBezTo>
                    <a:cubicBezTo>
                      <a:pt x="29695" y="63211"/>
                      <a:pt x="29628" y="63076"/>
                      <a:pt x="29561" y="62874"/>
                    </a:cubicBezTo>
                    <a:cubicBezTo>
                      <a:pt x="29561" y="62874"/>
                      <a:pt x="29561" y="62874"/>
                      <a:pt x="29561" y="62807"/>
                    </a:cubicBezTo>
                    <a:cubicBezTo>
                      <a:pt x="29359" y="62337"/>
                      <a:pt x="29292" y="61933"/>
                      <a:pt x="29292" y="61731"/>
                    </a:cubicBezTo>
                    <a:cubicBezTo>
                      <a:pt x="28956" y="60589"/>
                      <a:pt x="28552" y="59446"/>
                      <a:pt x="28351" y="58370"/>
                    </a:cubicBezTo>
                    <a:cubicBezTo>
                      <a:pt x="28149" y="57496"/>
                      <a:pt x="28014" y="56689"/>
                      <a:pt x="27947" y="55815"/>
                    </a:cubicBezTo>
                    <a:cubicBezTo>
                      <a:pt x="27947" y="55613"/>
                      <a:pt x="27880" y="55411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4806"/>
                      <a:pt x="27880" y="54537"/>
                      <a:pt x="27813" y="54268"/>
                    </a:cubicBezTo>
                    <a:cubicBezTo>
                      <a:pt x="27880" y="54470"/>
                      <a:pt x="27880" y="54537"/>
                      <a:pt x="27947" y="54672"/>
                    </a:cubicBezTo>
                    <a:cubicBezTo>
                      <a:pt x="27947" y="52924"/>
                      <a:pt x="27947" y="51176"/>
                      <a:pt x="28082" y="49360"/>
                    </a:cubicBezTo>
                    <a:cubicBezTo>
                      <a:pt x="28149" y="48688"/>
                      <a:pt x="28216" y="48083"/>
                      <a:pt x="28351" y="47410"/>
                    </a:cubicBezTo>
                    <a:cubicBezTo>
                      <a:pt x="28418" y="47007"/>
                      <a:pt x="28552" y="46604"/>
                      <a:pt x="28619" y="46267"/>
                    </a:cubicBezTo>
                    <a:cubicBezTo>
                      <a:pt x="29023" y="44586"/>
                      <a:pt x="29628" y="42973"/>
                      <a:pt x="30233" y="41359"/>
                    </a:cubicBezTo>
                    <a:cubicBezTo>
                      <a:pt x="30300" y="41225"/>
                      <a:pt x="30368" y="41023"/>
                      <a:pt x="30435" y="40889"/>
                    </a:cubicBezTo>
                    <a:cubicBezTo>
                      <a:pt x="30838" y="40149"/>
                      <a:pt x="31242" y="39342"/>
                      <a:pt x="31712" y="38603"/>
                    </a:cubicBezTo>
                    <a:cubicBezTo>
                      <a:pt x="32183" y="37863"/>
                      <a:pt x="32654" y="37123"/>
                      <a:pt x="33191" y="36451"/>
                    </a:cubicBezTo>
                    <a:cubicBezTo>
                      <a:pt x="33326" y="36249"/>
                      <a:pt x="33528" y="35980"/>
                      <a:pt x="33729" y="35779"/>
                    </a:cubicBezTo>
                    <a:cubicBezTo>
                      <a:pt x="35074" y="34568"/>
                      <a:pt x="36284" y="33224"/>
                      <a:pt x="37764" y="32148"/>
                    </a:cubicBezTo>
                    <a:cubicBezTo>
                      <a:pt x="37898" y="32081"/>
                      <a:pt x="37965" y="32014"/>
                      <a:pt x="38032" y="31946"/>
                    </a:cubicBezTo>
                    <a:cubicBezTo>
                      <a:pt x="38167" y="31879"/>
                      <a:pt x="38301" y="31812"/>
                      <a:pt x="38503" y="31677"/>
                    </a:cubicBezTo>
                    <a:cubicBezTo>
                      <a:pt x="39444" y="31139"/>
                      <a:pt x="40453" y="30602"/>
                      <a:pt x="41461" y="30131"/>
                    </a:cubicBezTo>
                    <a:cubicBezTo>
                      <a:pt x="41865" y="29929"/>
                      <a:pt x="42335" y="29727"/>
                      <a:pt x="42806" y="29526"/>
                    </a:cubicBezTo>
                    <a:cubicBezTo>
                      <a:pt x="42806" y="29526"/>
                      <a:pt x="42806" y="29526"/>
                      <a:pt x="42873" y="29526"/>
                    </a:cubicBezTo>
                    <a:cubicBezTo>
                      <a:pt x="43949" y="29257"/>
                      <a:pt x="44958" y="28921"/>
                      <a:pt x="46033" y="28652"/>
                    </a:cubicBezTo>
                    <a:cubicBezTo>
                      <a:pt x="47176" y="28383"/>
                      <a:pt x="48387" y="28248"/>
                      <a:pt x="49530" y="28047"/>
                    </a:cubicBezTo>
                    <a:cubicBezTo>
                      <a:pt x="49328" y="28047"/>
                      <a:pt x="49328" y="28047"/>
                      <a:pt x="49059" y="28047"/>
                    </a:cubicBezTo>
                    <a:cubicBezTo>
                      <a:pt x="49799" y="28114"/>
                      <a:pt x="50673" y="27979"/>
                      <a:pt x="51412" y="27912"/>
                    </a:cubicBezTo>
                    <a:cubicBezTo>
                      <a:pt x="54505" y="27845"/>
                      <a:pt x="57531" y="28114"/>
                      <a:pt x="60623" y="28517"/>
                    </a:cubicBezTo>
                    <a:cubicBezTo>
                      <a:pt x="66540" y="29391"/>
                      <a:pt x="72591" y="23407"/>
                      <a:pt x="72591" y="17625"/>
                    </a:cubicBezTo>
                    <a:cubicBezTo>
                      <a:pt x="72591" y="10969"/>
                      <a:pt x="68087" y="6531"/>
                      <a:pt x="61699" y="5657"/>
                    </a:cubicBezTo>
                    <a:cubicBezTo>
                      <a:pt x="50135" y="4044"/>
                      <a:pt x="37495" y="5455"/>
                      <a:pt x="27409" y="11708"/>
                    </a:cubicBezTo>
                    <a:cubicBezTo>
                      <a:pt x="17996" y="17491"/>
                      <a:pt x="11071" y="26231"/>
                      <a:pt x="7575" y="36720"/>
                    </a:cubicBezTo>
                    <a:cubicBezTo>
                      <a:pt x="986" y="56622"/>
                      <a:pt x="7440" y="80154"/>
                      <a:pt x="24787" y="92458"/>
                    </a:cubicBezTo>
                    <a:cubicBezTo>
                      <a:pt x="36284" y="100661"/>
                      <a:pt x="50874" y="101938"/>
                      <a:pt x="64456" y="99652"/>
                    </a:cubicBezTo>
                    <a:cubicBezTo>
                      <a:pt x="70373" y="98644"/>
                      <a:pt x="74743" y="91853"/>
                      <a:pt x="73264" y="86071"/>
                    </a:cubicBezTo>
                    <a:cubicBezTo>
                      <a:pt x="71448" y="79885"/>
                      <a:pt x="65801" y="76254"/>
                      <a:pt x="59480" y="77330"/>
                    </a:cubicBezTo>
                    <a:close/>
                    <a:moveTo>
                      <a:pt x="46975" y="77465"/>
                    </a:moveTo>
                    <a:cubicBezTo>
                      <a:pt x="47311" y="77532"/>
                      <a:pt x="47580" y="77532"/>
                      <a:pt x="47580" y="77599"/>
                    </a:cubicBezTo>
                    <a:cubicBezTo>
                      <a:pt x="47580" y="77599"/>
                      <a:pt x="47244" y="77599"/>
                      <a:pt x="46975" y="774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/>
              <p:cNvSpPr/>
              <p:nvPr/>
            </p:nvSpPr>
            <p:spPr>
              <a:xfrm flipH="1">
                <a:off x="9968913" y="665719"/>
                <a:ext cx="7467" cy="7467"/>
              </a:xfrm>
              <a:custGeom>
                <a:avLst/>
                <a:gdLst>
                  <a:gd name="connsiteX0" fmla="*/ 5244 w 6723"/>
                  <a:gd name="connsiteY0" fmla="*/ 5075 h 6723"/>
                  <a:gd name="connsiteX1" fmla="*/ 5043 w 6723"/>
                  <a:gd name="connsiteY1" fmla="*/ 5142 h 6723"/>
                  <a:gd name="connsiteX2" fmla="*/ 5244 w 6723"/>
                  <a:gd name="connsiteY2" fmla="*/ 5075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244" y="5075"/>
                    </a:moveTo>
                    <a:cubicBezTo>
                      <a:pt x="5177" y="5075"/>
                      <a:pt x="5110" y="5075"/>
                      <a:pt x="5043" y="5142"/>
                    </a:cubicBezTo>
                    <a:cubicBezTo>
                      <a:pt x="6993" y="5277"/>
                      <a:pt x="6186" y="4941"/>
                      <a:pt x="5244" y="507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/>
              <p:cNvSpPr/>
              <p:nvPr/>
            </p:nvSpPr>
            <p:spPr>
              <a:xfrm flipH="1">
                <a:off x="9921883" y="609308"/>
                <a:ext cx="7467" cy="7467"/>
              </a:xfrm>
              <a:custGeom>
                <a:avLst/>
                <a:gdLst>
                  <a:gd name="connsiteX0" fmla="*/ 5856 w 6723"/>
                  <a:gd name="connsiteY0" fmla="*/ 5043 h 6723"/>
                  <a:gd name="connsiteX1" fmla="*/ 5856 w 6723"/>
                  <a:gd name="connsiteY1" fmla="*/ 5043 h 6723"/>
                  <a:gd name="connsiteX2" fmla="*/ 5856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856" y="5043"/>
                    </a:moveTo>
                    <a:cubicBezTo>
                      <a:pt x="4377" y="6522"/>
                      <a:pt x="5251" y="5782"/>
                      <a:pt x="5856" y="5043"/>
                    </a:cubicBezTo>
                    <a:lnTo>
                      <a:pt x="5856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/>
              <p:cNvSpPr/>
              <p:nvPr/>
            </p:nvSpPr>
            <p:spPr>
              <a:xfrm flipH="1">
                <a:off x="9915235" y="596839"/>
                <a:ext cx="7467" cy="7467"/>
              </a:xfrm>
              <a:custGeom>
                <a:avLst/>
                <a:gdLst>
                  <a:gd name="connsiteX0" fmla="*/ 5450 w 6723"/>
                  <a:gd name="connsiteY0" fmla="*/ 5244 h 6723"/>
                  <a:gd name="connsiteX1" fmla="*/ 5450 w 6723"/>
                  <a:gd name="connsiteY1" fmla="*/ 5043 h 6723"/>
                  <a:gd name="connsiteX2" fmla="*/ 5450 w 6723"/>
                  <a:gd name="connsiteY2" fmla="*/ 524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50" y="5244"/>
                    </a:moveTo>
                    <a:cubicBezTo>
                      <a:pt x="5450" y="5177"/>
                      <a:pt x="5450" y="5110"/>
                      <a:pt x="5450" y="5043"/>
                    </a:cubicBezTo>
                    <a:cubicBezTo>
                      <a:pt x="4644" y="6724"/>
                      <a:pt x="5249" y="6791"/>
                      <a:pt x="5450" y="52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/>
              <p:cNvSpPr/>
              <p:nvPr/>
            </p:nvSpPr>
            <p:spPr>
              <a:xfrm flipH="1">
                <a:off x="9873310" y="561136"/>
                <a:ext cx="82131" cy="97064"/>
              </a:xfrm>
              <a:custGeom>
                <a:avLst/>
                <a:gdLst>
                  <a:gd name="connsiteX0" fmla="*/ 61355 w 73958"/>
                  <a:gd name="connsiteY0" fmla="*/ 62339 h 87405"/>
                  <a:gd name="connsiteX1" fmla="*/ 49522 w 73958"/>
                  <a:gd name="connsiteY1" fmla="*/ 59784 h 87405"/>
                  <a:gd name="connsiteX2" fmla="*/ 56111 w 73958"/>
                  <a:gd name="connsiteY2" fmla="*/ 46673 h 87405"/>
                  <a:gd name="connsiteX3" fmla="*/ 41857 w 73958"/>
                  <a:gd name="connsiteY3" fmla="*/ 8349 h 87405"/>
                  <a:gd name="connsiteX4" fmla="*/ 6895 w 73958"/>
                  <a:gd name="connsiteY4" fmla="*/ 16350 h 87405"/>
                  <a:gd name="connsiteX5" fmla="*/ 10122 w 73958"/>
                  <a:gd name="connsiteY5" fmla="*/ 32218 h 87405"/>
                  <a:gd name="connsiteX6" fmla="*/ 25989 w 73958"/>
                  <a:gd name="connsiteY6" fmla="*/ 28991 h 87405"/>
                  <a:gd name="connsiteX7" fmla="*/ 26057 w 73958"/>
                  <a:gd name="connsiteY7" fmla="*/ 28923 h 87405"/>
                  <a:gd name="connsiteX8" fmla="*/ 26460 w 73958"/>
                  <a:gd name="connsiteY8" fmla="*/ 28520 h 87405"/>
                  <a:gd name="connsiteX9" fmla="*/ 27267 w 73958"/>
                  <a:gd name="connsiteY9" fmla="*/ 28117 h 87405"/>
                  <a:gd name="connsiteX10" fmla="*/ 28275 w 73958"/>
                  <a:gd name="connsiteY10" fmla="*/ 27848 h 87405"/>
                  <a:gd name="connsiteX11" fmla="*/ 28410 w 73958"/>
                  <a:gd name="connsiteY11" fmla="*/ 27848 h 87405"/>
                  <a:gd name="connsiteX12" fmla="*/ 29150 w 73958"/>
                  <a:gd name="connsiteY12" fmla="*/ 27848 h 87405"/>
                  <a:gd name="connsiteX13" fmla="*/ 29889 w 73958"/>
                  <a:gd name="connsiteY13" fmla="*/ 27915 h 87405"/>
                  <a:gd name="connsiteX14" fmla="*/ 29889 w 73958"/>
                  <a:gd name="connsiteY14" fmla="*/ 27915 h 87405"/>
                  <a:gd name="connsiteX15" fmla="*/ 30225 w 73958"/>
                  <a:gd name="connsiteY15" fmla="*/ 28049 h 87405"/>
                  <a:gd name="connsiteX16" fmla="*/ 30292 w 73958"/>
                  <a:gd name="connsiteY16" fmla="*/ 28117 h 87405"/>
                  <a:gd name="connsiteX17" fmla="*/ 32242 w 73958"/>
                  <a:gd name="connsiteY17" fmla="*/ 29394 h 87405"/>
                  <a:gd name="connsiteX18" fmla="*/ 31973 w 73958"/>
                  <a:gd name="connsiteY18" fmla="*/ 29058 h 87405"/>
                  <a:gd name="connsiteX19" fmla="*/ 32310 w 73958"/>
                  <a:gd name="connsiteY19" fmla="*/ 29394 h 87405"/>
                  <a:gd name="connsiteX20" fmla="*/ 32377 w 73958"/>
                  <a:gd name="connsiteY20" fmla="*/ 29461 h 87405"/>
                  <a:gd name="connsiteX21" fmla="*/ 32646 w 73958"/>
                  <a:gd name="connsiteY21" fmla="*/ 29797 h 87405"/>
                  <a:gd name="connsiteX22" fmla="*/ 33452 w 73958"/>
                  <a:gd name="connsiteY22" fmla="*/ 30671 h 87405"/>
                  <a:gd name="connsiteX23" fmla="*/ 33587 w 73958"/>
                  <a:gd name="connsiteY23" fmla="*/ 30806 h 87405"/>
                  <a:gd name="connsiteX24" fmla="*/ 34394 w 73958"/>
                  <a:gd name="connsiteY24" fmla="*/ 32218 h 87405"/>
                  <a:gd name="connsiteX25" fmla="*/ 34461 w 73958"/>
                  <a:gd name="connsiteY25" fmla="*/ 32285 h 87405"/>
                  <a:gd name="connsiteX26" fmla="*/ 34865 w 73958"/>
                  <a:gd name="connsiteY26" fmla="*/ 33831 h 87405"/>
                  <a:gd name="connsiteX27" fmla="*/ 34932 w 73958"/>
                  <a:gd name="connsiteY27" fmla="*/ 34033 h 87405"/>
                  <a:gd name="connsiteX28" fmla="*/ 34865 w 73958"/>
                  <a:gd name="connsiteY28" fmla="*/ 37059 h 87405"/>
                  <a:gd name="connsiteX29" fmla="*/ 35066 w 73958"/>
                  <a:gd name="connsiteY29" fmla="*/ 36655 h 87405"/>
                  <a:gd name="connsiteX30" fmla="*/ 34528 w 73958"/>
                  <a:gd name="connsiteY30" fmla="*/ 38740 h 87405"/>
                  <a:gd name="connsiteX31" fmla="*/ 33116 w 73958"/>
                  <a:gd name="connsiteY31" fmla="*/ 42707 h 87405"/>
                  <a:gd name="connsiteX32" fmla="*/ 31973 w 73958"/>
                  <a:gd name="connsiteY32" fmla="*/ 44656 h 87405"/>
                  <a:gd name="connsiteX33" fmla="*/ 29486 w 73958"/>
                  <a:gd name="connsiteY33" fmla="*/ 48220 h 87405"/>
                  <a:gd name="connsiteX34" fmla="*/ 29284 w 73958"/>
                  <a:gd name="connsiteY34" fmla="*/ 48422 h 87405"/>
                  <a:gd name="connsiteX35" fmla="*/ 29755 w 73958"/>
                  <a:gd name="connsiteY35" fmla="*/ 47951 h 87405"/>
                  <a:gd name="connsiteX36" fmla="*/ 28141 w 73958"/>
                  <a:gd name="connsiteY36" fmla="*/ 49632 h 87405"/>
                  <a:gd name="connsiteX37" fmla="*/ 24712 w 73958"/>
                  <a:gd name="connsiteY37" fmla="*/ 52657 h 87405"/>
                  <a:gd name="connsiteX38" fmla="*/ 23703 w 73958"/>
                  <a:gd name="connsiteY38" fmla="*/ 53330 h 87405"/>
                  <a:gd name="connsiteX39" fmla="*/ 24846 w 73958"/>
                  <a:gd name="connsiteY39" fmla="*/ 52657 h 87405"/>
                  <a:gd name="connsiteX40" fmla="*/ 22964 w 73958"/>
                  <a:gd name="connsiteY40" fmla="*/ 53800 h 87405"/>
                  <a:gd name="connsiteX41" fmla="*/ 18997 w 73958"/>
                  <a:gd name="connsiteY41" fmla="*/ 55683 h 87405"/>
                  <a:gd name="connsiteX42" fmla="*/ 12878 w 73958"/>
                  <a:gd name="connsiteY42" fmla="*/ 66844 h 87405"/>
                  <a:gd name="connsiteX43" fmla="*/ 20611 w 73958"/>
                  <a:gd name="connsiteY43" fmla="*/ 76795 h 87405"/>
                  <a:gd name="connsiteX44" fmla="*/ 54161 w 73958"/>
                  <a:gd name="connsiteY44" fmla="*/ 83989 h 87405"/>
                  <a:gd name="connsiteX45" fmla="*/ 68617 w 73958"/>
                  <a:gd name="connsiteY45" fmla="*/ 76660 h 87405"/>
                  <a:gd name="connsiteX46" fmla="*/ 61355 w 73958"/>
                  <a:gd name="connsiteY46" fmla="*/ 62339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3958" h="87405">
                    <a:moveTo>
                      <a:pt x="61355" y="62339"/>
                    </a:moveTo>
                    <a:cubicBezTo>
                      <a:pt x="57388" y="61465"/>
                      <a:pt x="53489" y="60658"/>
                      <a:pt x="49522" y="59784"/>
                    </a:cubicBezTo>
                    <a:cubicBezTo>
                      <a:pt x="52413" y="55750"/>
                      <a:pt x="54699" y="51245"/>
                      <a:pt x="56111" y="46673"/>
                    </a:cubicBezTo>
                    <a:cubicBezTo>
                      <a:pt x="60683" y="32083"/>
                      <a:pt x="55775" y="15947"/>
                      <a:pt x="41857" y="8349"/>
                    </a:cubicBezTo>
                    <a:cubicBezTo>
                      <a:pt x="29956" y="1828"/>
                      <a:pt x="14761" y="5189"/>
                      <a:pt x="6895" y="16350"/>
                    </a:cubicBezTo>
                    <a:cubicBezTo>
                      <a:pt x="3466" y="21259"/>
                      <a:pt x="4945" y="29125"/>
                      <a:pt x="10122" y="32218"/>
                    </a:cubicBezTo>
                    <a:cubicBezTo>
                      <a:pt x="15568" y="35512"/>
                      <a:pt x="22292" y="34235"/>
                      <a:pt x="25989" y="28991"/>
                    </a:cubicBezTo>
                    <a:cubicBezTo>
                      <a:pt x="26057" y="28923"/>
                      <a:pt x="25989" y="28991"/>
                      <a:pt x="26057" y="28923"/>
                    </a:cubicBezTo>
                    <a:cubicBezTo>
                      <a:pt x="26191" y="28789"/>
                      <a:pt x="26326" y="28654"/>
                      <a:pt x="26460" y="28520"/>
                    </a:cubicBezTo>
                    <a:cubicBezTo>
                      <a:pt x="26729" y="28385"/>
                      <a:pt x="26998" y="28251"/>
                      <a:pt x="27267" y="28117"/>
                    </a:cubicBezTo>
                    <a:cubicBezTo>
                      <a:pt x="27603" y="28049"/>
                      <a:pt x="27939" y="27915"/>
                      <a:pt x="28275" y="27848"/>
                    </a:cubicBezTo>
                    <a:cubicBezTo>
                      <a:pt x="28410" y="27848"/>
                      <a:pt x="28343" y="27848"/>
                      <a:pt x="28410" y="27848"/>
                    </a:cubicBezTo>
                    <a:cubicBezTo>
                      <a:pt x="28679" y="27848"/>
                      <a:pt x="28881" y="27848"/>
                      <a:pt x="29150" y="27848"/>
                    </a:cubicBezTo>
                    <a:cubicBezTo>
                      <a:pt x="29418" y="27848"/>
                      <a:pt x="29620" y="27915"/>
                      <a:pt x="29889" y="27915"/>
                    </a:cubicBezTo>
                    <a:cubicBezTo>
                      <a:pt x="29889" y="27915"/>
                      <a:pt x="29889" y="27915"/>
                      <a:pt x="29889" y="27915"/>
                    </a:cubicBezTo>
                    <a:cubicBezTo>
                      <a:pt x="30091" y="27982"/>
                      <a:pt x="30158" y="27982"/>
                      <a:pt x="30225" y="28049"/>
                    </a:cubicBezTo>
                    <a:cubicBezTo>
                      <a:pt x="30225" y="28049"/>
                      <a:pt x="30225" y="28049"/>
                      <a:pt x="30292" y="28117"/>
                    </a:cubicBezTo>
                    <a:cubicBezTo>
                      <a:pt x="30965" y="28520"/>
                      <a:pt x="31570" y="28923"/>
                      <a:pt x="32242" y="29394"/>
                    </a:cubicBezTo>
                    <a:cubicBezTo>
                      <a:pt x="32175" y="29260"/>
                      <a:pt x="32041" y="29192"/>
                      <a:pt x="31973" y="29058"/>
                    </a:cubicBezTo>
                    <a:cubicBezTo>
                      <a:pt x="32041" y="29192"/>
                      <a:pt x="32242" y="29327"/>
                      <a:pt x="32310" y="29394"/>
                    </a:cubicBezTo>
                    <a:cubicBezTo>
                      <a:pt x="32310" y="29394"/>
                      <a:pt x="32377" y="29461"/>
                      <a:pt x="32377" y="29461"/>
                    </a:cubicBezTo>
                    <a:cubicBezTo>
                      <a:pt x="33520" y="30335"/>
                      <a:pt x="33184" y="30201"/>
                      <a:pt x="32646" y="29797"/>
                    </a:cubicBezTo>
                    <a:cubicBezTo>
                      <a:pt x="32982" y="30066"/>
                      <a:pt x="33251" y="30403"/>
                      <a:pt x="33452" y="30671"/>
                    </a:cubicBezTo>
                    <a:cubicBezTo>
                      <a:pt x="33520" y="30739"/>
                      <a:pt x="33520" y="30806"/>
                      <a:pt x="33587" y="30806"/>
                    </a:cubicBezTo>
                    <a:cubicBezTo>
                      <a:pt x="33789" y="31277"/>
                      <a:pt x="34259" y="31949"/>
                      <a:pt x="34394" y="32218"/>
                    </a:cubicBezTo>
                    <a:cubicBezTo>
                      <a:pt x="34461" y="32285"/>
                      <a:pt x="34394" y="32218"/>
                      <a:pt x="34461" y="32285"/>
                    </a:cubicBezTo>
                    <a:cubicBezTo>
                      <a:pt x="34596" y="32756"/>
                      <a:pt x="34730" y="33294"/>
                      <a:pt x="34865" y="33831"/>
                    </a:cubicBezTo>
                    <a:cubicBezTo>
                      <a:pt x="34865" y="33899"/>
                      <a:pt x="34865" y="33966"/>
                      <a:pt x="34932" y="34033"/>
                    </a:cubicBezTo>
                    <a:cubicBezTo>
                      <a:pt x="34865" y="34974"/>
                      <a:pt x="34932" y="36117"/>
                      <a:pt x="34865" y="37059"/>
                    </a:cubicBezTo>
                    <a:cubicBezTo>
                      <a:pt x="34932" y="36924"/>
                      <a:pt x="34932" y="36790"/>
                      <a:pt x="35066" y="36655"/>
                    </a:cubicBezTo>
                    <a:cubicBezTo>
                      <a:pt x="34797" y="37193"/>
                      <a:pt x="34730" y="38135"/>
                      <a:pt x="34528" y="38740"/>
                    </a:cubicBezTo>
                    <a:cubicBezTo>
                      <a:pt x="34125" y="40084"/>
                      <a:pt x="33654" y="41362"/>
                      <a:pt x="33116" y="42707"/>
                    </a:cubicBezTo>
                    <a:cubicBezTo>
                      <a:pt x="32780" y="43379"/>
                      <a:pt x="32377" y="43984"/>
                      <a:pt x="31973" y="44656"/>
                    </a:cubicBezTo>
                    <a:cubicBezTo>
                      <a:pt x="31234" y="45867"/>
                      <a:pt x="30360" y="47077"/>
                      <a:pt x="29486" y="48220"/>
                    </a:cubicBezTo>
                    <a:cubicBezTo>
                      <a:pt x="29418" y="48287"/>
                      <a:pt x="29351" y="48354"/>
                      <a:pt x="29284" y="48422"/>
                    </a:cubicBezTo>
                    <a:cubicBezTo>
                      <a:pt x="29486" y="48220"/>
                      <a:pt x="29486" y="48220"/>
                      <a:pt x="29755" y="47951"/>
                    </a:cubicBezTo>
                    <a:cubicBezTo>
                      <a:pt x="29217" y="48489"/>
                      <a:pt x="28679" y="49094"/>
                      <a:pt x="28141" y="49632"/>
                    </a:cubicBezTo>
                    <a:cubicBezTo>
                      <a:pt x="27065" y="50708"/>
                      <a:pt x="25922" y="51716"/>
                      <a:pt x="24712" y="52657"/>
                    </a:cubicBezTo>
                    <a:cubicBezTo>
                      <a:pt x="24443" y="52859"/>
                      <a:pt x="24040" y="53128"/>
                      <a:pt x="23703" y="53330"/>
                    </a:cubicBezTo>
                    <a:cubicBezTo>
                      <a:pt x="23972" y="53195"/>
                      <a:pt x="24241" y="52994"/>
                      <a:pt x="24846" y="52657"/>
                    </a:cubicBezTo>
                    <a:cubicBezTo>
                      <a:pt x="24174" y="52994"/>
                      <a:pt x="23569" y="53464"/>
                      <a:pt x="22964" y="53800"/>
                    </a:cubicBezTo>
                    <a:cubicBezTo>
                      <a:pt x="21686" y="54540"/>
                      <a:pt x="20342" y="55145"/>
                      <a:pt x="18997" y="55683"/>
                    </a:cubicBezTo>
                    <a:cubicBezTo>
                      <a:pt x="14761" y="57364"/>
                      <a:pt x="12475" y="62675"/>
                      <a:pt x="12878" y="66844"/>
                    </a:cubicBezTo>
                    <a:cubicBezTo>
                      <a:pt x="13215" y="71013"/>
                      <a:pt x="16240" y="75854"/>
                      <a:pt x="20611" y="76795"/>
                    </a:cubicBezTo>
                    <a:cubicBezTo>
                      <a:pt x="31772" y="79215"/>
                      <a:pt x="43000" y="81636"/>
                      <a:pt x="54161" y="83989"/>
                    </a:cubicBezTo>
                    <a:cubicBezTo>
                      <a:pt x="60010" y="85267"/>
                      <a:pt x="66801" y="83048"/>
                      <a:pt x="68617" y="76660"/>
                    </a:cubicBezTo>
                    <a:cubicBezTo>
                      <a:pt x="70163" y="71349"/>
                      <a:pt x="67608" y="63684"/>
                      <a:pt x="61355" y="623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/>
              <p:cNvSpPr/>
              <p:nvPr/>
            </p:nvSpPr>
            <p:spPr>
              <a:xfrm flipH="1">
                <a:off x="9927626" y="614834"/>
                <a:ext cx="7467" cy="7467"/>
              </a:xfrm>
              <a:custGeom>
                <a:avLst/>
                <a:gdLst>
                  <a:gd name="connsiteX0" fmla="*/ 5448 w 6723"/>
                  <a:gd name="connsiteY0" fmla="*/ 5043 h 6723"/>
                  <a:gd name="connsiteX1" fmla="*/ 5448 w 6723"/>
                  <a:gd name="connsiteY1" fmla="*/ 5043 h 6723"/>
                  <a:gd name="connsiteX2" fmla="*/ 5448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48" y="5043"/>
                    </a:moveTo>
                    <a:cubicBezTo>
                      <a:pt x="4842" y="5379"/>
                      <a:pt x="4977" y="5312"/>
                      <a:pt x="5448" y="5043"/>
                    </a:cubicBezTo>
                    <a:lnTo>
                      <a:pt x="5448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/>
              <p:cNvSpPr/>
              <p:nvPr/>
            </p:nvSpPr>
            <p:spPr>
              <a:xfrm flipH="1">
                <a:off x="9917694" y="588253"/>
                <a:ext cx="7467" cy="7467"/>
              </a:xfrm>
              <a:custGeom>
                <a:avLst/>
                <a:gdLst>
                  <a:gd name="connsiteX0" fmla="*/ 5043 w 6723"/>
                  <a:gd name="connsiteY0" fmla="*/ 5043 h 6723"/>
                  <a:gd name="connsiteX1" fmla="*/ 5513 w 6723"/>
                  <a:gd name="connsiteY1" fmla="*/ 5446 h 6723"/>
                  <a:gd name="connsiteX2" fmla="*/ 5177 w 6723"/>
                  <a:gd name="connsiteY2" fmla="*/ 5043 h 6723"/>
                  <a:gd name="connsiteX3" fmla="*/ 5043 w 6723"/>
                  <a:gd name="connsiteY3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043"/>
                    </a:moveTo>
                    <a:cubicBezTo>
                      <a:pt x="5177" y="5244"/>
                      <a:pt x="5312" y="5379"/>
                      <a:pt x="5513" y="5446"/>
                    </a:cubicBezTo>
                    <a:cubicBezTo>
                      <a:pt x="5379" y="5312"/>
                      <a:pt x="5244" y="5177"/>
                      <a:pt x="5177" y="5043"/>
                    </a:cubicBezTo>
                    <a:cubicBezTo>
                      <a:pt x="5043" y="5043"/>
                      <a:pt x="5043" y="5043"/>
                      <a:pt x="5043" y="5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62" name="任意多边形: 形状 161"/>
            <p:cNvSpPr/>
            <p:nvPr/>
          </p:nvSpPr>
          <p:spPr>
            <a:xfrm flipH="1">
              <a:off x="10776702" y="1537652"/>
              <a:ext cx="67198" cy="67198"/>
            </a:xfrm>
            <a:custGeom>
              <a:avLst/>
              <a:gdLst>
                <a:gd name="connsiteX0" fmla="*/ 9205 w 60511"/>
                <a:gd name="connsiteY0" fmla="*/ 45684 h 60511"/>
                <a:gd name="connsiteX1" fmla="*/ 38990 w 60511"/>
                <a:gd name="connsiteY1" fmla="*/ 55433 h 60511"/>
                <a:gd name="connsiteX2" fmla="*/ 40805 w 60511"/>
                <a:gd name="connsiteY2" fmla="*/ 54559 h 60511"/>
                <a:gd name="connsiteX3" fmla="*/ 41276 w 60511"/>
                <a:gd name="connsiteY3" fmla="*/ 54424 h 60511"/>
                <a:gd name="connsiteX4" fmla="*/ 55664 w 60511"/>
                <a:gd name="connsiteY4" fmla="*/ 29144 h 60511"/>
                <a:gd name="connsiteX5" fmla="*/ 37309 w 60511"/>
                <a:gd name="connsiteY5" fmla="*/ 6082 h 60511"/>
                <a:gd name="connsiteX6" fmla="*/ 19290 w 60511"/>
                <a:gd name="connsiteY6" fmla="*/ 7561 h 60511"/>
                <a:gd name="connsiteX7" fmla="*/ 8331 w 60511"/>
                <a:gd name="connsiteY7" fmla="*/ 18117 h 60511"/>
                <a:gd name="connsiteX8" fmla="*/ 9205 w 60511"/>
                <a:gd name="connsiteY8" fmla="*/ 45684 h 60511"/>
                <a:gd name="connsiteX9" fmla="*/ 36637 w 60511"/>
                <a:gd name="connsiteY9" fmla="*/ 27329 h 60511"/>
                <a:gd name="connsiteX10" fmla="*/ 36502 w 60511"/>
                <a:gd name="connsiteY10" fmla="*/ 27194 h 60511"/>
                <a:gd name="connsiteX11" fmla="*/ 36637 w 60511"/>
                <a:gd name="connsiteY11" fmla="*/ 27329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11" h="60511">
                  <a:moveTo>
                    <a:pt x="9205" y="45684"/>
                  </a:moveTo>
                  <a:cubicBezTo>
                    <a:pt x="15458" y="55635"/>
                    <a:pt x="27964" y="59870"/>
                    <a:pt x="38990" y="55433"/>
                  </a:cubicBezTo>
                  <a:cubicBezTo>
                    <a:pt x="39595" y="55164"/>
                    <a:pt x="40200" y="54828"/>
                    <a:pt x="40805" y="54559"/>
                  </a:cubicBezTo>
                  <a:cubicBezTo>
                    <a:pt x="40940" y="54424"/>
                    <a:pt x="41074" y="54492"/>
                    <a:pt x="41276" y="54424"/>
                  </a:cubicBezTo>
                  <a:cubicBezTo>
                    <a:pt x="50420" y="49785"/>
                    <a:pt x="56740" y="39498"/>
                    <a:pt x="55664" y="29144"/>
                  </a:cubicBezTo>
                  <a:cubicBezTo>
                    <a:pt x="54521" y="18319"/>
                    <a:pt x="47798" y="9310"/>
                    <a:pt x="37309" y="6082"/>
                  </a:cubicBezTo>
                  <a:cubicBezTo>
                    <a:pt x="31460" y="4267"/>
                    <a:pt x="24736" y="4872"/>
                    <a:pt x="19290" y="7561"/>
                  </a:cubicBezTo>
                  <a:cubicBezTo>
                    <a:pt x="14651" y="9848"/>
                    <a:pt x="10751" y="13680"/>
                    <a:pt x="8331" y="18117"/>
                  </a:cubicBezTo>
                  <a:cubicBezTo>
                    <a:pt x="3557" y="26656"/>
                    <a:pt x="4095" y="37548"/>
                    <a:pt x="9205" y="45684"/>
                  </a:cubicBezTo>
                  <a:close/>
                  <a:moveTo>
                    <a:pt x="36637" y="27329"/>
                  </a:moveTo>
                  <a:cubicBezTo>
                    <a:pt x="36637" y="27261"/>
                    <a:pt x="36637" y="27261"/>
                    <a:pt x="36502" y="27194"/>
                  </a:cubicBezTo>
                  <a:cubicBezTo>
                    <a:pt x="36368" y="26723"/>
                    <a:pt x="36301" y="26522"/>
                    <a:pt x="36637" y="2732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3" name="任意多边形: 形状 162"/>
            <p:cNvSpPr/>
            <p:nvPr/>
          </p:nvSpPr>
          <p:spPr>
            <a:xfrm flipH="1">
              <a:off x="10893693" y="1661707"/>
              <a:ext cx="44798" cy="52265"/>
            </a:xfrm>
            <a:custGeom>
              <a:avLst/>
              <a:gdLst>
                <a:gd name="connsiteX0" fmla="*/ 9129 w 40341"/>
                <a:gd name="connsiteY0" fmla="*/ 37179 h 47064"/>
                <a:gd name="connsiteX1" fmla="*/ 18744 w 40341"/>
                <a:gd name="connsiteY1" fmla="*/ 43902 h 47064"/>
                <a:gd name="connsiteX2" fmla="*/ 23719 w 40341"/>
                <a:gd name="connsiteY2" fmla="*/ 44238 h 47064"/>
                <a:gd name="connsiteX3" fmla="*/ 29838 w 40341"/>
                <a:gd name="connsiteY3" fmla="*/ 42557 h 47064"/>
                <a:gd name="connsiteX4" fmla="*/ 29972 w 40341"/>
                <a:gd name="connsiteY4" fmla="*/ 42557 h 47064"/>
                <a:gd name="connsiteX5" fmla="*/ 30241 w 40341"/>
                <a:gd name="connsiteY5" fmla="*/ 42423 h 47064"/>
                <a:gd name="connsiteX6" fmla="*/ 31384 w 40341"/>
                <a:gd name="connsiteY6" fmla="*/ 41952 h 47064"/>
                <a:gd name="connsiteX7" fmla="*/ 32124 w 40341"/>
                <a:gd name="connsiteY7" fmla="*/ 41482 h 47064"/>
                <a:gd name="connsiteX8" fmla="*/ 35418 w 40341"/>
                <a:gd name="connsiteY8" fmla="*/ 38187 h 47064"/>
                <a:gd name="connsiteX9" fmla="*/ 38309 w 40341"/>
                <a:gd name="connsiteY9" fmla="*/ 28707 h 47064"/>
                <a:gd name="connsiteX10" fmla="*/ 38646 w 40341"/>
                <a:gd name="connsiteY10" fmla="*/ 22521 h 47064"/>
                <a:gd name="connsiteX11" fmla="*/ 37503 w 40341"/>
                <a:gd name="connsiteY11" fmla="*/ 16739 h 47064"/>
                <a:gd name="connsiteX12" fmla="*/ 33401 w 40341"/>
                <a:gd name="connsiteY12" fmla="*/ 9948 h 47064"/>
                <a:gd name="connsiteX13" fmla="*/ 27619 w 40341"/>
                <a:gd name="connsiteY13" fmla="*/ 6250 h 47064"/>
                <a:gd name="connsiteX14" fmla="*/ 20963 w 40341"/>
                <a:gd name="connsiteY14" fmla="*/ 5107 h 47064"/>
                <a:gd name="connsiteX15" fmla="*/ 14037 w 40341"/>
                <a:gd name="connsiteY15" fmla="*/ 7192 h 47064"/>
                <a:gd name="connsiteX16" fmla="*/ 7516 w 40341"/>
                <a:gd name="connsiteY16" fmla="*/ 13781 h 47064"/>
                <a:gd name="connsiteX17" fmla="*/ 5095 w 40341"/>
                <a:gd name="connsiteY17" fmla="*/ 22925 h 47064"/>
                <a:gd name="connsiteX18" fmla="*/ 5902 w 40341"/>
                <a:gd name="connsiteY18" fmla="*/ 30455 h 47064"/>
                <a:gd name="connsiteX19" fmla="*/ 7785 w 40341"/>
                <a:gd name="connsiteY19" fmla="*/ 35027 h 47064"/>
                <a:gd name="connsiteX20" fmla="*/ 9129 w 40341"/>
                <a:gd name="connsiteY20" fmla="*/ 37179 h 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41" h="47064">
                  <a:moveTo>
                    <a:pt x="9129" y="37179"/>
                  </a:moveTo>
                  <a:cubicBezTo>
                    <a:pt x="11617" y="40339"/>
                    <a:pt x="14643" y="42961"/>
                    <a:pt x="18744" y="43902"/>
                  </a:cubicBezTo>
                  <a:cubicBezTo>
                    <a:pt x="20358" y="44238"/>
                    <a:pt x="22038" y="44440"/>
                    <a:pt x="23719" y="44238"/>
                  </a:cubicBezTo>
                  <a:cubicBezTo>
                    <a:pt x="26072" y="43969"/>
                    <a:pt x="27821" y="43364"/>
                    <a:pt x="29838" y="42557"/>
                  </a:cubicBezTo>
                  <a:cubicBezTo>
                    <a:pt x="29905" y="42557"/>
                    <a:pt x="29905" y="42557"/>
                    <a:pt x="29972" y="42557"/>
                  </a:cubicBezTo>
                  <a:cubicBezTo>
                    <a:pt x="30039" y="42557"/>
                    <a:pt x="30107" y="42490"/>
                    <a:pt x="30241" y="42423"/>
                  </a:cubicBezTo>
                  <a:cubicBezTo>
                    <a:pt x="30645" y="42221"/>
                    <a:pt x="30981" y="42154"/>
                    <a:pt x="31384" y="41952"/>
                  </a:cubicBezTo>
                  <a:cubicBezTo>
                    <a:pt x="31653" y="41818"/>
                    <a:pt x="31855" y="41616"/>
                    <a:pt x="32124" y="41482"/>
                  </a:cubicBezTo>
                  <a:cubicBezTo>
                    <a:pt x="33468" y="40675"/>
                    <a:pt x="34746" y="39666"/>
                    <a:pt x="35418" y="38187"/>
                  </a:cubicBezTo>
                  <a:cubicBezTo>
                    <a:pt x="36830" y="35162"/>
                    <a:pt x="37906" y="32001"/>
                    <a:pt x="38309" y="28707"/>
                  </a:cubicBezTo>
                  <a:cubicBezTo>
                    <a:pt x="38578" y="26690"/>
                    <a:pt x="38847" y="24606"/>
                    <a:pt x="38646" y="22521"/>
                  </a:cubicBezTo>
                  <a:cubicBezTo>
                    <a:pt x="38511" y="20572"/>
                    <a:pt x="38242" y="18554"/>
                    <a:pt x="37503" y="16739"/>
                  </a:cubicBezTo>
                  <a:cubicBezTo>
                    <a:pt x="36494" y="14050"/>
                    <a:pt x="35351" y="12100"/>
                    <a:pt x="33401" y="9948"/>
                  </a:cubicBezTo>
                  <a:cubicBezTo>
                    <a:pt x="31788" y="8267"/>
                    <a:pt x="29770" y="7125"/>
                    <a:pt x="27619" y="6250"/>
                  </a:cubicBezTo>
                  <a:cubicBezTo>
                    <a:pt x="25467" y="5444"/>
                    <a:pt x="23249" y="4839"/>
                    <a:pt x="20963" y="5107"/>
                  </a:cubicBezTo>
                  <a:cubicBezTo>
                    <a:pt x="18273" y="5444"/>
                    <a:pt x="16525" y="5914"/>
                    <a:pt x="14037" y="7192"/>
                  </a:cubicBezTo>
                  <a:cubicBezTo>
                    <a:pt x="11281" y="8604"/>
                    <a:pt x="8995" y="11159"/>
                    <a:pt x="7516" y="13781"/>
                  </a:cubicBezTo>
                  <a:cubicBezTo>
                    <a:pt x="5902" y="16672"/>
                    <a:pt x="5297" y="19697"/>
                    <a:pt x="5095" y="22925"/>
                  </a:cubicBezTo>
                  <a:cubicBezTo>
                    <a:pt x="4893" y="25413"/>
                    <a:pt x="5297" y="28102"/>
                    <a:pt x="5902" y="30455"/>
                  </a:cubicBezTo>
                  <a:cubicBezTo>
                    <a:pt x="6305" y="32069"/>
                    <a:pt x="7045" y="33548"/>
                    <a:pt x="7785" y="35027"/>
                  </a:cubicBezTo>
                  <a:cubicBezTo>
                    <a:pt x="8188" y="35834"/>
                    <a:pt x="8659" y="36506"/>
                    <a:pt x="9129" y="3717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2" name="组合 121"/>
            <p:cNvGrpSpPr/>
            <p:nvPr/>
          </p:nvGrpSpPr>
          <p:grpSpPr>
            <a:xfrm flipH="1">
              <a:off x="9855200" y="-917265"/>
              <a:ext cx="3325188" cy="3432793"/>
              <a:chOff x="-887723" y="-802365"/>
              <a:chExt cx="2994329" cy="3091227"/>
            </a:xfrm>
          </p:grpSpPr>
          <p:sp>
            <p:nvSpPr>
              <p:cNvPr id="123" name="矩形 122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3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" name="组合 1"/>
          <p:cNvGrpSpPr/>
          <p:nvPr userDrawn="1"/>
        </p:nvGrpSpPr>
        <p:grpSpPr>
          <a:xfrm>
            <a:off x="-688831" y="5117478"/>
            <a:ext cx="2305813" cy="2380430"/>
            <a:chOff x="-985013" y="4342247"/>
            <a:chExt cx="3325188" cy="3432793"/>
          </a:xfrm>
        </p:grpSpPr>
        <p:sp>
          <p:nvSpPr>
            <p:cNvPr id="7" name="任意多边形: 形状 6"/>
            <p:cNvSpPr/>
            <p:nvPr/>
          </p:nvSpPr>
          <p:spPr>
            <a:xfrm flipV="1">
              <a:off x="-383232" y="6066189"/>
              <a:ext cx="2389263" cy="1553021"/>
            </a:xfrm>
            <a:custGeom>
              <a:avLst/>
              <a:gdLst>
                <a:gd name="connsiteX0" fmla="*/ 2148186 w 2151529"/>
                <a:gd name="connsiteY0" fmla="*/ 754362 h 1398494"/>
                <a:gd name="connsiteX1" fmla="*/ 1946211 w 2151529"/>
                <a:gd name="connsiteY1" fmla="*/ 1021622 h 1398494"/>
                <a:gd name="connsiteX2" fmla="*/ 1473144 w 2151529"/>
                <a:gd name="connsiteY2" fmla="*/ 1090874 h 1398494"/>
                <a:gd name="connsiteX3" fmla="*/ 977619 w 2151529"/>
                <a:gd name="connsiteY3" fmla="*/ 1384827 h 1398494"/>
                <a:gd name="connsiteX4" fmla="*/ 5397 w 2151529"/>
                <a:gd name="connsiteY4" fmla="*/ 815680 h 1398494"/>
                <a:gd name="connsiteX5" fmla="*/ 625105 w 2151529"/>
                <a:gd name="connsiteY5" fmla="*/ 11748 h 1398494"/>
                <a:gd name="connsiteX6" fmla="*/ 2148186 w 2151529"/>
                <a:gd name="connsiteY6" fmla="*/ 754362 h 139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529" h="1398494">
                  <a:moveTo>
                    <a:pt x="2148186" y="754362"/>
                  </a:moveTo>
                  <a:cubicBezTo>
                    <a:pt x="2148186" y="754362"/>
                    <a:pt x="2126133" y="971599"/>
                    <a:pt x="1946211" y="1021622"/>
                  </a:cubicBezTo>
                  <a:cubicBezTo>
                    <a:pt x="1745917" y="1077293"/>
                    <a:pt x="1574333" y="955328"/>
                    <a:pt x="1473144" y="1090874"/>
                  </a:cubicBezTo>
                  <a:cubicBezTo>
                    <a:pt x="1371954" y="1226421"/>
                    <a:pt x="1305257" y="1320617"/>
                    <a:pt x="977619" y="1384827"/>
                  </a:cubicBezTo>
                  <a:cubicBezTo>
                    <a:pt x="779544" y="1423689"/>
                    <a:pt x="25635" y="1412326"/>
                    <a:pt x="5397" y="815680"/>
                  </a:cubicBezTo>
                  <a:cubicBezTo>
                    <a:pt x="-2537" y="580760"/>
                    <a:pt x="120235" y="55787"/>
                    <a:pt x="625105" y="11748"/>
                  </a:cubicBezTo>
                  <a:cubicBezTo>
                    <a:pt x="1273791" y="-44932"/>
                    <a:pt x="2225708" y="262468"/>
                    <a:pt x="2148186" y="75436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 flipV="1">
              <a:off x="-985013" y="4342247"/>
              <a:ext cx="3325188" cy="3432793"/>
              <a:chOff x="-887723" y="-802365"/>
              <a:chExt cx="2994329" cy="3091227"/>
            </a:xfrm>
          </p:grpSpPr>
          <p:sp>
            <p:nvSpPr>
              <p:cNvPr id="119" name="矩形 118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任意多边形: 形状 13"/>
            <p:cNvSpPr/>
            <p:nvPr/>
          </p:nvSpPr>
          <p:spPr>
            <a:xfrm flipV="1">
              <a:off x="1200824" y="5252924"/>
              <a:ext cx="67199" cy="67199"/>
            </a:xfrm>
            <a:custGeom>
              <a:avLst/>
              <a:gdLst>
                <a:gd name="connsiteX0" fmla="*/ 9205 w 60511"/>
                <a:gd name="connsiteY0" fmla="*/ 45684 h 60511"/>
                <a:gd name="connsiteX1" fmla="*/ 38990 w 60511"/>
                <a:gd name="connsiteY1" fmla="*/ 55433 h 60511"/>
                <a:gd name="connsiteX2" fmla="*/ 40805 w 60511"/>
                <a:gd name="connsiteY2" fmla="*/ 54559 h 60511"/>
                <a:gd name="connsiteX3" fmla="*/ 41276 w 60511"/>
                <a:gd name="connsiteY3" fmla="*/ 54424 h 60511"/>
                <a:gd name="connsiteX4" fmla="*/ 55664 w 60511"/>
                <a:gd name="connsiteY4" fmla="*/ 29144 h 60511"/>
                <a:gd name="connsiteX5" fmla="*/ 37309 w 60511"/>
                <a:gd name="connsiteY5" fmla="*/ 6082 h 60511"/>
                <a:gd name="connsiteX6" fmla="*/ 19290 w 60511"/>
                <a:gd name="connsiteY6" fmla="*/ 7561 h 60511"/>
                <a:gd name="connsiteX7" fmla="*/ 8331 w 60511"/>
                <a:gd name="connsiteY7" fmla="*/ 18117 h 60511"/>
                <a:gd name="connsiteX8" fmla="*/ 9205 w 60511"/>
                <a:gd name="connsiteY8" fmla="*/ 45684 h 60511"/>
                <a:gd name="connsiteX9" fmla="*/ 36637 w 60511"/>
                <a:gd name="connsiteY9" fmla="*/ 27329 h 60511"/>
                <a:gd name="connsiteX10" fmla="*/ 36502 w 60511"/>
                <a:gd name="connsiteY10" fmla="*/ 27194 h 60511"/>
                <a:gd name="connsiteX11" fmla="*/ 36637 w 60511"/>
                <a:gd name="connsiteY11" fmla="*/ 27329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11" h="60511">
                  <a:moveTo>
                    <a:pt x="9205" y="45684"/>
                  </a:moveTo>
                  <a:cubicBezTo>
                    <a:pt x="15458" y="55635"/>
                    <a:pt x="27964" y="59870"/>
                    <a:pt x="38990" y="55433"/>
                  </a:cubicBezTo>
                  <a:cubicBezTo>
                    <a:pt x="39595" y="55164"/>
                    <a:pt x="40200" y="54828"/>
                    <a:pt x="40805" y="54559"/>
                  </a:cubicBezTo>
                  <a:cubicBezTo>
                    <a:pt x="40940" y="54424"/>
                    <a:pt x="41074" y="54492"/>
                    <a:pt x="41276" y="54424"/>
                  </a:cubicBezTo>
                  <a:cubicBezTo>
                    <a:pt x="50420" y="49785"/>
                    <a:pt x="56740" y="39498"/>
                    <a:pt x="55664" y="29144"/>
                  </a:cubicBezTo>
                  <a:cubicBezTo>
                    <a:pt x="54521" y="18319"/>
                    <a:pt x="47798" y="9310"/>
                    <a:pt x="37309" y="6082"/>
                  </a:cubicBezTo>
                  <a:cubicBezTo>
                    <a:pt x="31460" y="4267"/>
                    <a:pt x="24736" y="4872"/>
                    <a:pt x="19290" y="7561"/>
                  </a:cubicBezTo>
                  <a:cubicBezTo>
                    <a:pt x="14651" y="9848"/>
                    <a:pt x="10751" y="13680"/>
                    <a:pt x="8331" y="18117"/>
                  </a:cubicBezTo>
                  <a:cubicBezTo>
                    <a:pt x="3557" y="26656"/>
                    <a:pt x="4095" y="37548"/>
                    <a:pt x="9205" y="45684"/>
                  </a:cubicBezTo>
                  <a:close/>
                  <a:moveTo>
                    <a:pt x="36637" y="27329"/>
                  </a:moveTo>
                  <a:cubicBezTo>
                    <a:pt x="36637" y="27261"/>
                    <a:pt x="36637" y="27261"/>
                    <a:pt x="36502" y="27194"/>
                  </a:cubicBezTo>
                  <a:cubicBezTo>
                    <a:pt x="36368" y="26723"/>
                    <a:pt x="36301" y="26522"/>
                    <a:pt x="36637" y="2732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 flipV="1">
              <a:off x="1106234" y="5143802"/>
              <a:ext cx="44798" cy="52265"/>
            </a:xfrm>
            <a:custGeom>
              <a:avLst/>
              <a:gdLst>
                <a:gd name="connsiteX0" fmla="*/ 9129 w 40341"/>
                <a:gd name="connsiteY0" fmla="*/ 37179 h 47064"/>
                <a:gd name="connsiteX1" fmla="*/ 18744 w 40341"/>
                <a:gd name="connsiteY1" fmla="*/ 43902 h 47064"/>
                <a:gd name="connsiteX2" fmla="*/ 23719 w 40341"/>
                <a:gd name="connsiteY2" fmla="*/ 44238 h 47064"/>
                <a:gd name="connsiteX3" fmla="*/ 29838 w 40341"/>
                <a:gd name="connsiteY3" fmla="*/ 42557 h 47064"/>
                <a:gd name="connsiteX4" fmla="*/ 29972 w 40341"/>
                <a:gd name="connsiteY4" fmla="*/ 42557 h 47064"/>
                <a:gd name="connsiteX5" fmla="*/ 30241 w 40341"/>
                <a:gd name="connsiteY5" fmla="*/ 42423 h 47064"/>
                <a:gd name="connsiteX6" fmla="*/ 31384 w 40341"/>
                <a:gd name="connsiteY6" fmla="*/ 41952 h 47064"/>
                <a:gd name="connsiteX7" fmla="*/ 32124 w 40341"/>
                <a:gd name="connsiteY7" fmla="*/ 41482 h 47064"/>
                <a:gd name="connsiteX8" fmla="*/ 35418 w 40341"/>
                <a:gd name="connsiteY8" fmla="*/ 38187 h 47064"/>
                <a:gd name="connsiteX9" fmla="*/ 38309 w 40341"/>
                <a:gd name="connsiteY9" fmla="*/ 28707 h 47064"/>
                <a:gd name="connsiteX10" fmla="*/ 38646 w 40341"/>
                <a:gd name="connsiteY10" fmla="*/ 22521 h 47064"/>
                <a:gd name="connsiteX11" fmla="*/ 37503 w 40341"/>
                <a:gd name="connsiteY11" fmla="*/ 16739 h 47064"/>
                <a:gd name="connsiteX12" fmla="*/ 33401 w 40341"/>
                <a:gd name="connsiteY12" fmla="*/ 9948 h 47064"/>
                <a:gd name="connsiteX13" fmla="*/ 27619 w 40341"/>
                <a:gd name="connsiteY13" fmla="*/ 6250 h 47064"/>
                <a:gd name="connsiteX14" fmla="*/ 20963 w 40341"/>
                <a:gd name="connsiteY14" fmla="*/ 5107 h 47064"/>
                <a:gd name="connsiteX15" fmla="*/ 14037 w 40341"/>
                <a:gd name="connsiteY15" fmla="*/ 7192 h 47064"/>
                <a:gd name="connsiteX16" fmla="*/ 7516 w 40341"/>
                <a:gd name="connsiteY16" fmla="*/ 13781 h 47064"/>
                <a:gd name="connsiteX17" fmla="*/ 5095 w 40341"/>
                <a:gd name="connsiteY17" fmla="*/ 22925 h 47064"/>
                <a:gd name="connsiteX18" fmla="*/ 5902 w 40341"/>
                <a:gd name="connsiteY18" fmla="*/ 30455 h 47064"/>
                <a:gd name="connsiteX19" fmla="*/ 7785 w 40341"/>
                <a:gd name="connsiteY19" fmla="*/ 35027 h 47064"/>
                <a:gd name="connsiteX20" fmla="*/ 9129 w 40341"/>
                <a:gd name="connsiteY20" fmla="*/ 37179 h 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41" h="47064">
                  <a:moveTo>
                    <a:pt x="9129" y="37179"/>
                  </a:moveTo>
                  <a:cubicBezTo>
                    <a:pt x="11617" y="40339"/>
                    <a:pt x="14643" y="42961"/>
                    <a:pt x="18744" y="43902"/>
                  </a:cubicBezTo>
                  <a:cubicBezTo>
                    <a:pt x="20358" y="44238"/>
                    <a:pt x="22038" y="44440"/>
                    <a:pt x="23719" y="44238"/>
                  </a:cubicBezTo>
                  <a:cubicBezTo>
                    <a:pt x="26072" y="43969"/>
                    <a:pt x="27821" y="43364"/>
                    <a:pt x="29838" y="42557"/>
                  </a:cubicBezTo>
                  <a:cubicBezTo>
                    <a:pt x="29905" y="42557"/>
                    <a:pt x="29905" y="42557"/>
                    <a:pt x="29972" y="42557"/>
                  </a:cubicBezTo>
                  <a:cubicBezTo>
                    <a:pt x="30039" y="42557"/>
                    <a:pt x="30107" y="42490"/>
                    <a:pt x="30241" y="42423"/>
                  </a:cubicBezTo>
                  <a:cubicBezTo>
                    <a:pt x="30645" y="42221"/>
                    <a:pt x="30981" y="42154"/>
                    <a:pt x="31384" y="41952"/>
                  </a:cubicBezTo>
                  <a:cubicBezTo>
                    <a:pt x="31653" y="41818"/>
                    <a:pt x="31855" y="41616"/>
                    <a:pt x="32124" y="41482"/>
                  </a:cubicBezTo>
                  <a:cubicBezTo>
                    <a:pt x="33468" y="40675"/>
                    <a:pt x="34746" y="39666"/>
                    <a:pt x="35418" y="38187"/>
                  </a:cubicBezTo>
                  <a:cubicBezTo>
                    <a:pt x="36830" y="35162"/>
                    <a:pt x="37906" y="32001"/>
                    <a:pt x="38309" y="28707"/>
                  </a:cubicBezTo>
                  <a:cubicBezTo>
                    <a:pt x="38578" y="26690"/>
                    <a:pt x="38847" y="24606"/>
                    <a:pt x="38646" y="22521"/>
                  </a:cubicBezTo>
                  <a:cubicBezTo>
                    <a:pt x="38511" y="20572"/>
                    <a:pt x="38242" y="18554"/>
                    <a:pt x="37503" y="16739"/>
                  </a:cubicBezTo>
                  <a:cubicBezTo>
                    <a:pt x="36494" y="14050"/>
                    <a:pt x="35351" y="12100"/>
                    <a:pt x="33401" y="9948"/>
                  </a:cubicBezTo>
                  <a:cubicBezTo>
                    <a:pt x="31788" y="8267"/>
                    <a:pt x="29770" y="7125"/>
                    <a:pt x="27619" y="6250"/>
                  </a:cubicBezTo>
                  <a:cubicBezTo>
                    <a:pt x="25467" y="5444"/>
                    <a:pt x="23249" y="4839"/>
                    <a:pt x="20963" y="5107"/>
                  </a:cubicBezTo>
                  <a:cubicBezTo>
                    <a:pt x="18273" y="5444"/>
                    <a:pt x="16525" y="5914"/>
                    <a:pt x="14037" y="7192"/>
                  </a:cubicBezTo>
                  <a:cubicBezTo>
                    <a:pt x="11281" y="8604"/>
                    <a:pt x="8995" y="11159"/>
                    <a:pt x="7516" y="13781"/>
                  </a:cubicBezTo>
                  <a:cubicBezTo>
                    <a:pt x="5902" y="16672"/>
                    <a:pt x="5297" y="19697"/>
                    <a:pt x="5095" y="22925"/>
                  </a:cubicBezTo>
                  <a:cubicBezTo>
                    <a:pt x="4893" y="25413"/>
                    <a:pt x="5297" y="28102"/>
                    <a:pt x="5902" y="30455"/>
                  </a:cubicBezTo>
                  <a:cubicBezTo>
                    <a:pt x="6305" y="32069"/>
                    <a:pt x="7045" y="33548"/>
                    <a:pt x="7785" y="35027"/>
                  </a:cubicBezTo>
                  <a:cubicBezTo>
                    <a:pt x="8188" y="35834"/>
                    <a:pt x="8659" y="36506"/>
                    <a:pt x="9129" y="3717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 rot="10800000" flipH="1" flipV="1">
              <a:off x="293143" y="5388635"/>
              <a:ext cx="1098816" cy="1130083"/>
              <a:chOff x="5538568" y="2208848"/>
              <a:chExt cx="989483" cy="1017639"/>
            </a:xfrm>
          </p:grpSpPr>
          <p:sp>
            <p:nvSpPr>
              <p:cNvPr id="17" name="任意多边形: 形状 16"/>
              <p:cNvSpPr/>
              <p:nvPr/>
            </p:nvSpPr>
            <p:spPr>
              <a:xfrm>
                <a:off x="5860431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>
                <a:off x="598858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>
              <a:xfrm>
                <a:off x="611673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" name="任意多边形: 形状 21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>
              <a:xfrm>
                <a:off x="573228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>
              <a:xfrm>
                <a:off x="586043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/>
              <p:cNvSpPr/>
              <p:nvPr/>
            </p:nvSpPr>
            <p:spPr>
              <a:xfrm>
                <a:off x="598858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611673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/>
              <p:cNvSpPr/>
              <p:nvPr/>
            </p:nvSpPr>
            <p:spPr>
              <a:xfrm>
                <a:off x="573228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/>
              <p:cNvSpPr/>
              <p:nvPr/>
            </p:nvSpPr>
            <p:spPr>
              <a:xfrm>
                <a:off x="586043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>
                <a:off x="598858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/>
              <p:cNvSpPr/>
              <p:nvPr/>
            </p:nvSpPr>
            <p:spPr>
              <a:xfrm>
                <a:off x="611673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/>
              <p:cNvSpPr/>
              <p:nvPr/>
            </p:nvSpPr>
            <p:spPr>
              <a:xfrm>
                <a:off x="573228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/>
              <p:cNvSpPr/>
              <p:nvPr/>
            </p:nvSpPr>
            <p:spPr>
              <a:xfrm>
                <a:off x="586043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598858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>
                <a:off x="611673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573228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586043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598858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611673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5860431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598858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611673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5860431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598858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多边形: 形状 83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611673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>
                <a:off x="5538568" y="2208848"/>
                <a:ext cx="989483" cy="1017639"/>
              </a:xfrm>
              <a:custGeom>
                <a:avLst/>
                <a:gdLst>
                  <a:gd name="connsiteX0" fmla="*/ 958068 w 989482"/>
                  <a:gd name="connsiteY0" fmla="*/ 587100 h 1017638"/>
                  <a:gd name="connsiteX1" fmla="*/ 881042 w 989482"/>
                  <a:gd name="connsiteY1" fmla="*/ 422267 h 1017638"/>
                  <a:gd name="connsiteX2" fmla="*/ 797700 w 989482"/>
                  <a:gd name="connsiteY2" fmla="*/ 247137 h 1017638"/>
                  <a:gd name="connsiteX3" fmla="*/ 756954 w 989482"/>
                  <a:gd name="connsiteY3" fmla="*/ 161502 h 1017638"/>
                  <a:gd name="connsiteX4" fmla="*/ 720995 w 989482"/>
                  <a:gd name="connsiteY4" fmla="*/ 89182 h 1017638"/>
                  <a:gd name="connsiteX5" fmla="*/ 614043 w 989482"/>
                  <a:gd name="connsiteY5" fmla="*/ 6725 h 1017638"/>
                  <a:gd name="connsiteX6" fmla="*/ 468315 w 989482"/>
                  <a:gd name="connsiteY6" fmla="*/ 17303 h 1017638"/>
                  <a:gd name="connsiteX7" fmla="*/ 312089 w 989482"/>
                  <a:gd name="connsiteY7" fmla="*/ 56199 h 1017638"/>
                  <a:gd name="connsiteX8" fmla="*/ 153289 w 989482"/>
                  <a:gd name="connsiteY8" fmla="*/ 103501 h 1017638"/>
                  <a:gd name="connsiteX9" fmla="*/ 53255 w 989482"/>
                  <a:gd name="connsiteY9" fmla="*/ 154704 h 1017638"/>
                  <a:gd name="connsiteX10" fmla="*/ 50600 w 989482"/>
                  <a:gd name="connsiteY10" fmla="*/ 164640 h 1017638"/>
                  <a:gd name="connsiteX11" fmla="*/ 50681 w 989482"/>
                  <a:gd name="connsiteY11" fmla="*/ 164720 h 1017638"/>
                  <a:gd name="connsiteX12" fmla="*/ 62024 w 989482"/>
                  <a:gd name="connsiteY12" fmla="*/ 197663 h 1017638"/>
                  <a:gd name="connsiteX13" fmla="*/ 61661 w 989482"/>
                  <a:gd name="connsiteY13" fmla="*/ 199191 h 1017638"/>
                  <a:gd name="connsiteX14" fmla="*/ 40022 w 989482"/>
                  <a:gd name="connsiteY14" fmla="*/ 266926 h 1017638"/>
                  <a:gd name="connsiteX15" fmla="*/ 8688 w 989482"/>
                  <a:gd name="connsiteY15" fmla="*/ 287963 h 1017638"/>
                  <a:gd name="connsiteX16" fmla="*/ 3017 w 989482"/>
                  <a:gd name="connsiteY16" fmla="*/ 306345 h 1017638"/>
                  <a:gd name="connsiteX17" fmla="*/ 5511 w 989482"/>
                  <a:gd name="connsiteY17" fmla="*/ 318050 h 1017638"/>
                  <a:gd name="connsiteX18" fmla="*/ 6315 w 989482"/>
                  <a:gd name="connsiteY18" fmla="*/ 320262 h 1017638"/>
                  <a:gd name="connsiteX19" fmla="*/ 243912 w 989482"/>
                  <a:gd name="connsiteY19" fmla="*/ 856634 h 1017638"/>
                  <a:gd name="connsiteX20" fmla="*/ 303844 w 989482"/>
                  <a:gd name="connsiteY20" fmla="*/ 1009561 h 1017638"/>
                  <a:gd name="connsiteX21" fmla="*/ 307826 w 989482"/>
                  <a:gd name="connsiteY21" fmla="*/ 1014710 h 1017638"/>
                  <a:gd name="connsiteX22" fmla="*/ 316594 w 989482"/>
                  <a:gd name="connsiteY22" fmla="*/ 1016842 h 1017638"/>
                  <a:gd name="connsiteX23" fmla="*/ 706595 w 989482"/>
                  <a:gd name="connsiteY23" fmla="*/ 917250 h 1017638"/>
                  <a:gd name="connsiteX24" fmla="*/ 806911 w 989482"/>
                  <a:gd name="connsiteY24" fmla="*/ 884428 h 1017638"/>
                  <a:gd name="connsiteX25" fmla="*/ 838848 w 989482"/>
                  <a:gd name="connsiteY25" fmla="*/ 985347 h 1017638"/>
                  <a:gd name="connsiteX26" fmla="*/ 857753 w 989482"/>
                  <a:gd name="connsiteY26" fmla="*/ 987841 h 1017638"/>
                  <a:gd name="connsiteX27" fmla="*/ 877543 w 989482"/>
                  <a:gd name="connsiteY27" fmla="*/ 942751 h 1017638"/>
                  <a:gd name="connsiteX28" fmla="*/ 878950 w 989482"/>
                  <a:gd name="connsiteY28" fmla="*/ 940016 h 1017638"/>
                  <a:gd name="connsiteX29" fmla="*/ 887558 w 989482"/>
                  <a:gd name="connsiteY29" fmla="*/ 944642 h 1017638"/>
                  <a:gd name="connsiteX30" fmla="*/ 908152 w 989482"/>
                  <a:gd name="connsiteY30" fmla="*/ 956990 h 1017638"/>
                  <a:gd name="connsiteX31" fmla="*/ 916760 w 989482"/>
                  <a:gd name="connsiteY31" fmla="*/ 957875 h 1017638"/>
                  <a:gd name="connsiteX32" fmla="*/ 927781 w 989482"/>
                  <a:gd name="connsiteY32" fmla="*/ 944923 h 1017638"/>
                  <a:gd name="connsiteX33" fmla="*/ 901233 w 989482"/>
                  <a:gd name="connsiteY33" fmla="*/ 849877 h 1017638"/>
                  <a:gd name="connsiteX34" fmla="*/ 956781 w 989482"/>
                  <a:gd name="connsiteY34" fmla="*/ 809654 h 1017638"/>
                  <a:gd name="connsiteX35" fmla="*/ 984133 w 989482"/>
                  <a:gd name="connsiteY35" fmla="*/ 745297 h 1017638"/>
                  <a:gd name="connsiteX36" fmla="*/ 958068 w 989482"/>
                  <a:gd name="connsiteY36" fmla="*/ 587100 h 1017638"/>
                  <a:gd name="connsiteX37" fmla="*/ 76182 w 989482"/>
                  <a:gd name="connsiteY37" fmla="*/ 230605 h 1017638"/>
                  <a:gd name="connsiteX38" fmla="*/ 92070 w 989482"/>
                  <a:gd name="connsiteY38" fmla="*/ 264232 h 1017638"/>
                  <a:gd name="connsiteX39" fmla="*/ 156507 w 989482"/>
                  <a:gd name="connsiteY39" fmla="*/ 394071 h 1017638"/>
                  <a:gd name="connsiteX40" fmla="*/ 218571 w 989482"/>
                  <a:gd name="connsiteY40" fmla="*/ 525519 h 1017638"/>
                  <a:gd name="connsiteX41" fmla="*/ 283450 w 989482"/>
                  <a:gd name="connsiteY41" fmla="*/ 685446 h 1017638"/>
                  <a:gd name="connsiteX42" fmla="*/ 364218 w 989482"/>
                  <a:gd name="connsiteY42" fmla="*/ 860737 h 1017638"/>
                  <a:gd name="connsiteX43" fmla="*/ 363856 w 989482"/>
                  <a:gd name="connsiteY43" fmla="*/ 863673 h 1017638"/>
                  <a:gd name="connsiteX44" fmla="*/ 347445 w 989482"/>
                  <a:gd name="connsiteY44" fmla="*/ 941866 h 1017638"/>
                  <a:gd name="connsiteX45" fmla="*/ 124731 w 989482"/>
                  <a:gd name="connsiteY45" fmla="*/ 418527 h 1017638"/>
                  <a:gd name="connsiteX46" fmla="*/ 58082 w 989482"/>
                  <a:gd name="connsiteY46" fmla="*/ 276781 h 1017638"/>
                  <a:gd name="connsiteX47" fmla="*/ 76182 w 989482"/>
                  <a:gd name="connsiteY47" fmla="*/ 230605 h 1017638"/>
                  <a:gd name="connsiteX48" fmla="*/ 423225 w 989482"/>
                  <a:gd name="connsiteY48" fmla="*/ 972195 h 1017638"/>
                  <a:gd name="connsiteX49" fmla="*/ 320255 w 989482"/>
                  <a:gd name="connsiteY49" fmla="*/ 994840 h 1017638"/>
                  <a:gd name="connsiteX50" fmla="*/ 95529 w 989482"/>
                  <a:gd name="connsiteY50" fmla="*/ 462088 h 1017638"/>
                  <a:gd name="connsiteX51" fmla="*/ 28880 w 989482"/>
                  <a:gd name="connsiteY51" fmla="*/ 319538 h 1017638"/>
                  <a:gd name="connsiteX52" fmla="*/ 26145 w 989482"/>
                  <a:gd name="connsiteY52" fmla="*/ 312781 h 1017638"/>
                  <a:gd name="connsiteX53" fmla="*/ 26064 w 989482"/>
                  <a:gd name="connsiteY53" fmla="*/ 312700 h 1017638"/>
                  <a:gd name="connsiteX54" fmla="*/ 25099 w 989482"/>
                  <a:gd name="connsiteY54" fmla="*/ 311091 h 1017638"/>
                  <a:gd name="connsiteX55" fmla="*/ 24375 w 989482"/>
                  <a:gd name="connsiteY55" fmla="*/ 309764 h 1017638"/>
                  <a:gd name="connsiteX56" fmla="*/ 24375 w 989482"/>
                  <a:gd name="connsiteY56" fmla="*/ 309603 h 1017638"/>
                  <a:gd name="connsiteX57" fmla="*/ 23852 w 989482"/>
                  <a:gd name="connsiteY57" fmla="*/ 307994 h 1017638"/>
                  <a:gd name="connsiteX58" fmla="*/ 23772 w 989482"/>
                  <a:gd name="connsiteY58" fmla="*/ 307471 h 1017638"/>
                  <a:gd name="connsiteX59" fmla="*/ 23772 w 989482"/>
                  <a:gd name="connsiteY59" fmla="*/ 305058 h 1017638"/>
                  <a:gd name="connsiteX60" fmla="*/ 23932 w 989482"/>
                  <a:gd name="connsiteY60" fmla="*/ 304253 h 1017638"/>
                  <a:gd name="connsiteX61" fmla="*/ 24818 w 989482"/>
                  <a:gd name="connsiteY61" fmla="*/ 301518 h 1017638"/>
                  <a:gd name="connsiteX62" fmla="*/ 25421 w 989482"/>
                  <a:gd name="connsiteY62" fmla="*/ 300191 h 1017638"/>
                  <a:gd name="connsiteX63" fmla="*/ 27191 w 989482"/>
                  <a:gd name="connsiteY63" fmla="*/ 297456 h 1017638"/>
                  <a:gd name="connsiteX64" fmla="*/ 28156 w 989482"/>
                  <a:gd name="connsiteY64" fmla="*/ 296410 h 1017638"/>
                  <a:gd name="connsiteX65" fmla="*/ 30569 w 989482"/>
                  <a:gd name="connsiteY65" fmla="*/ 293916 h 1017638"/>
                  <a:gd name="connsiteX66" fmla="*/ 31896 w 989482"/>
                  <a:gd name="connsiteY66" fmla="*/ 292750 h 1017638"/>
                  <a:gd name="connsiteX67" fmla="*/ 32701 w 989482"/>
                  <a:gd name="connsiteY67" fmla="*/ 292227 h 1017638"/>
                  <a:gd name="connsiteX68" fmla="*/ 32862 w 989482"/>
                  <a:gd name="connsiteY68" fmla="*/ 292146 h 1017638"/>
                  <a:gd name="connsiteX69" fmla="*/ 34551 w 989482"/>
                  <a:gd name="connsiteY69" fmla="*/ 290899 h 1017638"/>
                  <a:gd name="connsiteX70" fmla="*/ 37649 w 989482"/>
                  <a:gd name="connsiteY70" fmla="*/ 289129 h 1017638"/>
                  <a:gd name="connsiteX71" fmla="*/ 38896 w 989482"/>
                  <a:gd name="connsiteY71" fmla="*/ 288526 h 1017638"/>
                  <a:gd name="connsiteX72" fmla="*/ 40585 w 989482"/>
                  <a:gd name="connsiteY72" fmla="*/ 288084 h 1017638"/>
                  <a:gd name="connsiteX73" fmla="*/ 275607 w 989482"/>
                  <a:gd name="connsiteY73" fmla="*/ 818865 h 1017638"/>
                  <a:gd name="connsiteX74" fmla="*/ 334091 w 989482"/>
                  <a:gd name="connsiteY74" fmla="*/ 963707 h 1017638"/>
                  <a:gd name="connsiteX75" fmla="*/ 342337 w 989482"/>
                  <a:gd name="connsiteY75" fmla="*/ 970465 h 1017638"/>
                  <a:gd name="connsiteX76" fmla="*/ 349899 w 989482"/>
                  <a:gd name="connsiteY76" fmla="*/ 971189 h 1017638"/>
                  <a:gd name="connsiteX77" fmla="*/ 774089 w 989482"/>
                  <a:gd name="connsiteY77" fmla="*/ 841792 h 1017638"/>
                  <a:gd name="connsiteX78" fmla="*/ 791747 w 989482"/>
                  <a:gd name="connsiteY78" fmla="*/ 836482 h 1017638"/>
                  <a:gd name="connsiteX79" fmla="*/ 800717 w 989482"/>
                  <a:gd name="connsiteY79" fmla="*/ 864719 h 1017638"/>
                  <a:gd name="connsiteX80" fmla="*/ 423225 w 989482"/>
                  <a:gd name="connsiteY80" fmla="*/ 972195 h 1017638"/>
                  <a:gd name="connsiteX81" fmla="*/ 764677 w 989482"/>
                  <a:gd name="connsiteY81" fmla="*/ 823008 h 1017638"/>
                  <a:gd name="connsiteX82" fmla="*/ 495626 w 989482"/>
                  <a:gd name="connsiteY82" fmla="*/ 905103 h 1017638"/>
                  <a:gd name="connsiteX83" fmla="*/ 369689 w 989482"/>
                  <a:gd name="connsiteY83" fmla="*/ 943435 h 1017638"/>
                  <a:gd name="connsiteX84" fmla="*/ 384611 w 989482"/>
                  <a:gd name="connsiteY84" fmla="*/ 869063 h 1017638"/>
                  <a:gd name="connsiteX85" fmla="*/ 388794 w 989482"/>
                  <a:gd name="connsiteY85" fmla="*/ 868781 h 1017638"/>
                  <a:gd name="connsiteX86" fmla="*/ 809526 w 989482"/>
                  <a:gd name="connsiteY86" fmla="*/ 746906 h 1017638"/>
                  <a:gd name="connsiteX87" fmla="*/ 913100 w 989482"/>
                  <a:gd name="connsiteY87" fmla="*/ 715050 h 1017638"/>
                  <a:gd name="connsiteX88" fmla="*/ 910364 w 989482"/>
                  <a:gd name="connsiteY88" fmla="*/ 743286 h 1017638"/>
                  <a:gd name="connsiteX89" fmla="*/ 891017 w 989482"/>
                  <a:gd name="connsiteY89" fmla="*/ 781015 h 1017638"/>
                  <a:gd name="connsiteX90" fmla="*/ 870423 w 989482"/>
                  <a:gd name="connsiteY90" fmla="*/ 791151 h 1017638"/>
                  <a:gd name="connsiteX91" fmla="*/ 865878 w 989482"/>
                  <a:gd name="connsiteY91" fmla="*/ 792760 h 1017638"/>
                  <a:gd name="connsiteX92" fmla="*/ 831527 w 989482"/>
                  <a:gd name="connsiteY92" fmla="*/ 802695 h 1017638"/>
                  <a:gd name="connsiteX93" fmla="*/ 764677 w 989482"/>
                  <a:gd name="connsiteY93" fmla="*/ 823008 h 1017638"/>
                  <a:gd name="connsiteX94" fmla="*/ 903486 w 989482"/>
                  <a:gd name="connsiteY94" fmla="*/ 929961 h 1017638"/>
                  <a:gd name="connsiteX95" fmla="*/ 891942 w 989482"/>
                  <a:gd name="connsiteY95" fmla="*/ 923042 h 1017638"/>
                  <a:gd name="connsiteX96" fmla="*/ 867004 w 989482"/>
                  <a:gd name="connsiteY96" fmla="*/ 921634 h 1017638"/>
                  <a:gd name="connsiteX97" fmla="*/ 853690 w 989482"/>
                  <a:gd name="connsiteY97" fmla="*/ 945848 h 1017638"/>
                  <a:gd name="connsiteX98" fmla="*/ 850512 w 989482"/>
                  <a:gd name="connsiteY98" fmla="*/ 953290 h 1017638"/>
                  <a:gd name="connsiteX99" fmla="*/ 811537 w 989482"/>
                  <a:gd name="connsiteY99" fmla="*/ 830369 h 1017638"/>
                  <a:gd name="connsiteX100" fmla="*/ 844841 w 989482"/>
                  <a:gd name="connsiteY100" fmla="*/ 820152 h 1017638"/>
                  <a:gd name="connsiteX101" fmla="*/ 864711 w 989482"/>
                  <a:gd name="connsiteY101" fmla="*/ 814400 h 1017638"/>
                  <a:gd name="connsiteX102" fmla="*/ 903486 w 989482"/>
                  <a:gd name="connsiteY102" fmla="*/ 929961 h 1017638"/>
                  <a:gd name="connsiteX103" fmla="*/ 950547 w 989482"/>
                  <a:gd name="connsiteY103" fmla="*/ 781458 h 1017638"/>
                  <a:gd name="connsiteX104" fmla="*/ 893913 w 989482"/>
                  <a:gd name="connsiteY104" fmla="*/ 830529 h 1017638"/>
                  <a:gd name="connsiteX105" fmla="*/ 884219 w 989482"/>
                  <a:gd name="connsiteY105" fmla="*/ 807723 h 1017638"/>
                  <a:gd name="connsiteX106" fmla="*/ 904210 w 989482"/>
                  <a:gd name="connsiteY106" fmla="*/ 796903 h 1017638"/>
                  <a:gd name="connsiteX107" fmla="*/ 933774 w 989482"/>
                  <a:gd name="connsiteY107" fmla="*/ 708332 h 1017638"/>
                  <a:gd name="connsiteX108" fmla="*/ 925448 w 989482"/>
                  <a:gd name="connsiteY108" fmla="*/ 689709 h 1017638"/>
                  <a:gd name="connsiteX109" fmla="*/ 507492 w 989482"/>
                  <a:gd name="connsiteY109" fmla="*/ 815205 h 1017638"/>
                  <a:gd name="connsiteX110" fmla="*/ 383324 w 989482"/>
                  <a:gd name="connsiteY110" fmla="*/ 848831 h 1017638"/>
                  <a:gd name="connsiteX111" fmla="*/ 381635 w 989482"/>
                  <a:gd name="connsiteY111" fmla="*/ 849434 h 1017638"/>
                  <a:gd name="connsiteX112" fmla="*/ 242987 w 989482"/>
                  <a:gd name="connsiteY112" fmla="*/ 530869 h 1017638"/>
                  <a:gd name="connsiteX113" fmla="*/ 119421 w 989482"/>
                  <a:gd name="connsiteY113" fmla="*/ 273362 h 1017638"/>
                  <a:gd name="connsiteX114" fmla="*/ 72562 w 989482"/>
                  <a:gd name="connsiteY114" fmla="*/ 165323 h 1017638"/>
                  <a:gd name="connsiteX115" fmla="*/ 148623 w 989482"/>
                  <a:gd name="connsiteY115" fmla="*/ 127152 h 1017638"/>
                  <a:gd name="connsiteX116" fmla="*/ 276250 w 989482"/>
                  <a:gd name="connsiteY116" fmla="*/ 87050 h 1017638"/>
                  <a:gd name="connsiteX117" fmla="*/ 422340 w 989482"/>
                  <a:gd name="connsiteY117" fmla="*/ 49683 h 1017638"/>
                  <a:gd name="connsiteX118" fmla="*/ 563482 w 989482"/>
                  <a:gd name="connsiteY118" fmla="*/ 23779 h 1017638"/>
                  <a:gd name="connsiteX119" fmla="*/ 629166 w 989482"/>
                  <a:gd name="connsiteY119" fmla="*/ 31663 h 1017638"/>
                  <a:gd name="connsiteX120" fmla="*/ 683588 w 989482"/>
                  <a:gd name="connsiteY120" fmla="*/ 70277 h 1017638"/>
                  <a:gd name="connsiteX121" fmla="*/ 719547 w 989482"/>
                  <a:gd name="connsiteY121" fmla="*/ 130651 h 1017638"/>
                  <a:gd name="connsiteX122" fmla="*/ 756914 w 989482"/>
                  <a:gd name="connsiteY122" fmla="*/ 209126 h 1017638"/>
                  <a:gd name="connsiteX123" fmla="*/ 911088 w 989482"/>
                  <a:gd name="connsiteY123" fmla="*/ 533202 h 1017638"/>
                  <a:gd name="connsiteX124" fmla="*/ 966475 w 989482"/>
                  <a:gd name="connsiteY124" fmla="*/ 707970 h 1017638"/>
                  <a:gd name="connsiteX125" fmla="*/ 950547 w 989482"/>
                  <a:gd name="connsiteY125" fmla="*/ 781458 h 101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989482" h="1017638">
                    <a:moveTo>
                      <a:pt x="958068" y="587100"/>
                    </a:moveTo>
                    <a:cubicBezTo>
                      <a:pt x="934820" y="531191"/>
                      <a:pt x="907026" y="476930"/>
                      <a:pt x="881042" y="422267"/>
                    </a:cubicBezTo>
                    <a:cubicBezTo>
                      <a:pt x="853248" y="363863"/>
                      <a:pt x="825494" y="305540"/>
                      <a:pt x="797700" y="247137"/>
                    </a:cubicBezTo>
                    <a:cubicBezTo>
                      <a:pt x="784104" y="218539"/>
                      <a:pt x="770549" y="189980"/>
                      <a:pt x="756954" y="161502"/>
                    </a:cubicBezTo>
                    <a:cubicBezTo>
                      <a:pt x="745410" y="137167"/>
                      <a:pt x="734510" y="112431"/>
                      <a:pt x="720995" y="89182"/>
                    </a:cubicBezTo>
                    <a:cubicBezTo>
                      <a:pt x="696781" y="47189"/>
                      <a:pt x="662873" y="15493"/>
                      <a:pt x="614043" y="6725"/>
                    </a:cubicBezTo>
                    <a:cubicBezTo>
                      <a:pt x="565654" y="-1883"/>
                      <a:pt x="515537" y="5679"/>
                      <a:pt x="468315" y="17303"/>
                    </a:cubicBezTo>
                    <a:cubicBezTo>
                      <a:pt x="416105" y="30094"/>
                      <a:pt x="364017" y="42603"/>
                      <a:pt x="312089" y="56199"/>
                    </a:cubicBezTo>
                    <a:cubicBezTo>
                      <a:pt x="258673" y="70116"/>
                      <a:pt x="205217" y="84798"/>
                      <a:pt x="153289" y="103501"/>
                    </a:cubicBezTo>
                    <a:cubicBezTo>
                      <a:pt x="118939" y="115930"/>
                      <a:pt x="80767" y="129605"/>
                      <a:pt x="53255" y="154704"/>
                    </a:cubicBezTo>
                    <a:cubicBezTo>
                      <a:pt x="49876" y="157721"/>
                      <a:pt x="49434" y="161462"/>
                      <a:pt x="50600" y="164640"/>
                    </a:cubicBezTo>
                    <a:cubicBezTo>
                      <a:pt x="50600" y="164720"/>
                      <a:pt x="50600" y="164720"/>
                      <a:pt x="50681" y="164720"/>
                    </a:cubicBezTo>
                    <a:cubicBezTo>
                      <a:pt x="53858" y="175821"/>
                      <a:pt x="57800" y="186803"/>
                      <a:pt x="62024" y="197663"/>
                    </a:cubicBezTo>
                    <a:cubicBezTo>
                      <a:pt x="61943" y="198186"/>
                      <a:pt x="61661" y="198628"/>
                      <a:pt x="61661" y="199191"/>
                    </a:cubicBezTo>
                    <a:cubicBezTo>
                      <a:pt x="59007" y="222521"/>
                      <a:pt x="51365" y="245970"/>
                      <a:pt x="40022" y="266926"/>
                    </a:cubicBezTo>
                    <a:cubicBezTo>
                      <a:pt x="27432" y="268978"/>
                      <a:pt x="15687" y="277384"/>
                      <a:pt x="8688" y="287963"/>
                    </a:cubicBezTo>
                    <a:cubicBezTo>
                      <a:pt x="5229" y="293393"/>
                      <a:pt x="3017" y="299950"/>
                      <a:pt x="3017" y="306345"/>
                    </a:cubicBezTo>
                    <a:cubicBezTo>
                      <a:pt x="3017" y="310528"/>
                      <a:pt x="3902" y="314430"/>
                      <a:pt x="5511" y="318050"/>
                    </a:cubicBezTo>
                    <a:cubicBezTo>
                      <a:pt x="5672" y="318774"/>
                      <a:pt x="5953" y="319458"/>
                      <a:pt x="6315" y="320262"/>
                    </a:cubicBezTo>
                    <a:cubicBezTo>
                      <a:pt x="90542" y="496800"/>
                      <a:pt x="170505" y="675309"/>
                      <a:pt x="243912" y="856634"/>
                    </a:cubicBezTo>
                    <a:cubicBezTo>
                      <a:pt x="264425" y="907395"/>
                      <a:pt x="284376" y="958358"/>
                      <a:pt x="303844" y="1009561"/>
                    </a:cubicBezTo>
                    <a:cubicBezTo>
                      <a:pt x="304729" y="1011854"/>
                      <a:pt x="306136" y="1013543"/>
                      <a:pt x="307826" y="1014710"/>
                    </a:cubicBezTo>
                    <a:cubicBezTo>
                      <a:pt x="310038" y="1016560"/>
                      <a:pt x="313054" y="1017566"/>
                      <a:pt x="316594" y="1016842"/>
                    </a:cubicBezTo>
                    <a:cubicBezTo>
                      <a:pt x="448043" y="989772"/>
                      <a:pt x="578365" y="956910"/>
                      <a:pt x="706595" y="917250"/>
                    </a:cubicBezTo>
                    <a:cubicBezTo>
                      <a:pt x="740222" y="906792"/>
                      <a:pt x="773606" y="895771"/>
                      <a:pt x="806911" y="884428"/>
                    </a:cubicBezTo>
                    <a:cubicBezTo>
                      <a:pt x="817570" y="918054"/>
                      <a:pt x="828229" y="951721"/>
                      <a:pt x="838848" y="985347"/>
                    </a:cubicBezTo>
                    <a:cubicBezTo>
                      <a:pt x="841262" y="992989"/>
                      <a:pt x="853931" y="996449"/>
                      <a:pt x="857753" y="987841"/>
                    </a:cubicBezTo>
                    <a:cubicBezTo>
                      <a:pt x="864309" y="972757"/>
                      <a:pt x="870906" y="957754"/>
                      <a:pt x="877543" y="942751"/>
                    </a:cubicBezTo>
                    <a:cubicBezTo>
                      <a:pt x="877703" y="942470"/>
                      <a:pt x="878508" y="941062"/>
                      <a:pt x="878950" y="940016"/>
                    </a:cubicBezTo>
                    <a:cubicBezTo>
                      <a:pt x="881082" y="941786"/>
                      <a:pt x="885869" y="943636"/>
                      <a:pt x="887558" y="944642"/>
                    </a:cubicBezTo>
                    <a:cubicBezTo>
                      <a:pt x="894396" y="948825"/>
                      <a:pt x="901314" y="952887"/>
                      <a:pt x="908152" y="956990"/>
                    </a:cubicBezTo>
                    <a:cubicBezTo>
                      <a:pt x="911249" y="958840"/>
                      <a:pt x="914266" y="958840"/>
                      <a:pt x="916760" y="957875"/>
                    </a:cubicBezTo>
                    <a:cubicBezTo>
                      <a:pt x="922793" y="957794"/>
                      <a:pt x="929269" y="952726"/>
                      <a:pt x="927781" y="944923"/>
                    </a:cubicBezTo>
                    <a:cubicBezTo>
                      <a:pt x="921385" y="912624"/>
                      <a:pt x="912496" y="880848"/>
                      <a:pt x="901233" y="849877"/>
                    </a:cubicBezTo>
                    <a:cubicBezTo>
                      <a:pt x="922552" y="840465"/>
                      <a:pt x="942060" y="828558"/>
                      <a:pt x="956781" y="809654"/>
                    </a:cubicBezTo>
                    <a:cubicBezTo>
                      <a:pt x="971262" y="791111"/>
                      <a:pt x="980111" y="768466"/>
                      <a:pt x="984133" y="745297"/>
                    </a:cubicBezTo>
                    <a:cubicBezTo>
                      <a:pt x="993505" y="691197"/>
                      <a:pt x="978582" y="636776"/>
                      <a:pt x="958068" y="587100"/>
                    </a:cubicBezTo>
                    <a:close/>
                    <a:moveTo>
                      <a:pt x="76182" y="230605"/>
                    </a:moveTo>
                    <a:cubicBezTo>
                      <a:pt x="81411" y="241868"/>
                      <a:pt x="86761" y="253130"/>
                      <a:pt x="92070" y="264232"/>
                    </a:cubicBezTo>
                    <a:cubicBezTo>
                      <a:pt x="112946" y="307793"/>
                      <a:pt x="135028" y="350871"/>
                      <a:pt x="156507" y="394071"/>
                    </a:cubicBezTo>
                    <a:cubicBezTo>
                      <a:pt x="178147" y="437391"/>
                      <a:pt x="199546" y="480872"/>
                      <a:pt x="218571" y="525519"/>
                    </a:cubicBezTo>
                    <a:cubicBezTo>
                      <a:pt x="241096" y="578413"/>
                      <a:pt x="261529" y="632311"/>
                      <a:pt x="283450" y="685446"/>
                    </a:cubicBezTo>
                    <a:cubicBezTo>
                      <a:pt x="307946" y="744935"/>
                      <a:pt x="333971" y="803942"/>
                      <a:pt x="364218" y="860737"/>
                    </a:cubicBezTo>
                    <a:cubicBezTo>
                      <a:pt x="363936" y="861621"/>
                      <a:pt x="363775" y="862587"/>
                      <a:pt x="363856" y="863673"/>
                    </a:cubicBezTo>
                    <a:cubicBezTo>
                      <a:pt x="365465" y="890904"/>
                      <a:pt x="359673" y="917733"/>
                      <a:pt x="347445" y="941866"/>
                    </a:cubicBezTo>
                    <a:cubicBezTo>
                      <a:pt x="277498" y="765690"/>
                      <a:pt x="203648" y="590922"/>
                      <a:pt x="124731" y="418527"/>
                    </a:cubicBezTo>
                    <a:cubicBezTo>
                      <a:pt x="103091" y="371023"/>
                      <a:pt x="80888" y="323802"/>
                      <a:pt x="58082" y="276781"/>
                    </a:cubicBezTo>
                    <a:cubicBezTo>
                      <a:pt x="66046" y="262140"/>
                      <a:pt x="71919" y="246614"/>
                      <a:pt x="76182" y="230605"/>
                    </a:cubicBezTo>
                    <a:close/>
                    <a:moveTo>
                      <a:pt x="423225" y="972195"/>
                    </a:moveTo>
                    <a:cubicBezTo>
                      <a:pt x="388955" y="980199"/>
                      <a:pt x="354685" y="987721"/>
                      <a:pt x="320255" y="994840"/>
                    </a:cubicBezTo>
                    <a:cubicBezTo>
                      <a:pt x="251554" y="814762"/>
                      <a:pt x="175935" y="637299"/>
                      <a:pt x="95529" y="462088"/>
                    </a:cubicBezTo>
                    <a:cubicBezTo>
                      <a:pt x="73688" y="414424"/>
                      <a:pt x="51405" y="366920"/>
                      <a:pt x="28880" y="319538"/>
                    </a:cubicBezTo>
                    <a:cubicBezTo>
                      <a:pt x="28719" y="317124"/>
                      <a:pt x="27834" y="314832"/>
                      <a:pt x="26145" y="312781"/>
                    </a:cubicBezTo>
                    <a:cubicBezTo>
                      <a:pt x="26064" y="312700"/>
                      <a:pt x="26145" y="312781"/>
                      <a:pt x="26064" y="312700"/>
                    </a:cubicBezTo>
                    <a:cubicBezTo>
                      <a:pt x="25783" y="312177"/>
                      <a:pt x="25340" y="311654"/>
                      <a:pt x="25099" y="311091"/>
                    </a:cubicBezTo>
                    <a:cubicBezTo>
                      <a:pt x="24818" y="310649"/>
                      <a:pt x="24657" y="310206"/>
                      <a:pt x="24375" y="309764"/>
                    </a:cubicBezTo>
                    <a:cubicBezTo>
                      <a:pt x="24375" y="309683"/>
                      <a:pt x="24375" y="309683"/>
                      <a:pt x="24375" y="309603"/>
                    </a:cubicBezTo>
                    <a:cubicBezTo>
                      <a:pt x="24214" y="309080"/>
                      <a:pt x="24013" y="308557"/>
                      <a:pt x="23852" y="307994"/>
                    </a:cubicBezTo>
                    <a:cubicBezTo>
                      <a:pt x="23852" y="307914"/>
                      <a:pt x="23852" y="307712"/>
                      <a:pt x="23772" y="307471"/>
                    </a:cubicBezTo>
                    <a:lnTo>
                      <a:pt x="23772" y="305058"/>
                    </a:lnTo>
                    <a:cubicBezTo>
                      <a:pt x="23852" y="304696"/>
                      <a:pt x="23932" y="304455"/>
                      <a:pt x="23932" y="304253"/>
                    </a:cubicBezTo>
                    <a:cubicBezTo>
                      <a:pt x="24093" y="303368"/>
                      <a:pt x="24657" y="302403"/>
                      <a:pt x="24818" y="301518"/>
                    </a:cubicBezTo>
                    <a:cubicBezTo>
                      <a:pt x="24978" y="301076"/>
                      <a:pt x="25260" y="300633"/>
                      <a:pt x="25421" y="300191"/>
                    </a:cubicBezTo>
                    <a:cubicBezTo>
                      <a:pt x="26024" y="299225"/>
                      <a:pt x="26668" y="298341"/>
                      <a:pt x="27191" y="297456"/>
                    </a:cubicBezTo>
                    <a:cubicBezTo>
                      <a:pt x="27553" y="297093"/>
                      <a:pt x="27794" y="296651"/>
                      <a:pt x="28156" y="296410"/>
                    </a:cubicBezTo>
                    <a:cubicBezTo>
                      <a:pt x="28960" y="295525"/>
                      <a:pt x="29765" y="294720"/>
                      <a:pt x="30569" y="293916"/>
                    </a:cubicBezTo>
                    <a:cubicBezTo>
                      <a:pt x="31012" y="293473"/>
                      <a:pt x="31454" y="293111"/>
                      <a:pt x="31896" y="292750"/>
                    </a:cubicBezTo>
                    <a:lnTo>
                      <a:pt x="32701" y="292227"/>
                    </a:lnTo>
                    <a:cubicBezTo>
                      <a:pt x="32782" y="292146"/>
                      <a:pt x="32782" y="292066"/>
                      <a:pt x="32862" y="292146"/>
                    </a:cubicBezTo>
                    <a:cubicBezTo>
                      <a:pt x="33465" y="291623"/>
                      <a:pt x="34028" y="291261"/>
                      <a:pt x="34551" y="290899"/>
                    </a:cubicBezTo>
                    <a:cubicBezTo>
                      <a:pt x="35517" y="290296"/>
                      <a:pt x="36603" y="289652"/>
                      <a:pt x="37649" y="289129"/>
                    </a:cubicBezTo>
                    <a:cubicBezTo>
                      <a:pt x="38010" y="288968"/>
                      <a:pt x="38453" y="288768"/>
                      <a:pt x="38896" y="288526"/>
                    </a:cubicBezTo>
                    <a:cubicBezTo>
                      <a:pt x="39418" y="288365"/>
                      <a:pt x="40062" y="288245"/>
                      <a:pt x="40585" y="288084"/>
                    </a:cubicBezTo>
                    <a:cubicBezTo>
                      <a:pt x="125093" y="462128"/>
                      <a:pt x="201959" y="639913"/>
                      <a:pt x="275607" y="818865"/>
                    </a:cubicBezTo>
                    <a:cubicBezTo>
                      <a:pt x="295397" y="866971"/>
                      <a:pt x="314945" y="915239"/>
                      <a:pt x="334091" y="963707"/>
                    </a:cubicBezTo>
                    <a:cubicBezTo>
                      <a:pt x="335619" y="967690"/>
                      <a:pt x="338878" y="969821"/>
                      <a:pt x="342337" y="970465"/>
                    </a:cubicBezTo>
                    <a:cubicBezTo>
                      <a:pt x="344388" y="971631"/>
                      <a:pt x="346963" y="972074"/>
                      <a:pt x="349899" y="971189"/>
                    </a:cubicBezTo>
                    <a:lnTo>
                      <a:pt x="774089" y="841792"/>
                    </a:lnTo>
                    <a:cubicBezTo>
                      <a:pt x="780042" y="840022"/>
                      <a:pt x="785915" y="838252"/>
                      <a:pt x="791747" y="836482"/>
                    </a:cubicBezTo>
                    <a:cubicBezTo>
                      <a:pt x="794764" y="845895"/>
                      <a:pt x="797780" y="855307"/>
                      <a:pt x="800717" y="864719"/>
                    </a:cubicBezTo>
                    <a:cubicBezTo>
                      <a:pt x="676911" y="907073"/>
                      <a:pt x="550692" y="942550"/>
                      <a:pt x="423225" y="972195"/>
                    </a:cubicBezTo>
                    <a:close/>
                    <a:moveTo>
                      <a:pt x="764677" y="823008"/>
                    </a:moveTo>
                    <a:cubicBezTo>
                      <a:pt x="675020" y="850359"/>
                      <a:pt x="585283" y="877671"/>
                      <a:pt x="495626" y="905103"/>
                    </a:cubicBezTo>
                    <a:cubicBezTo>
                      <a:pt x="453634" y="917894"/>
                      <a:pt x="411641" y="930684"/>
                      <a:pt x="369689" y="943435"/>
                    </a:cubicBezTo>
                    <a:cubicBezTo>
                      <a:pt x="380066" y="920186"/>
                      <a:pt x="385215" y="894604"/>
                      <a:pt x="384611" y="869063"/>
                    </a:cubicBezTo>
                    <a:cubicBezTo>
                      <a:pt x="385858" y="869224"/>
                      <a:pt x="387266" y="869144"/>
                      <a:pt x="388794" y="868781"/>
                    </a:cubicBezTo>
                    <a:cubicBezTo>
                      <a:pt x="530097" y="831776"/>
                      <a:pt x="669912" y="789783"/>
                      <a:pt x="809526" y="746906"/>
                    </a:cubicBezTo>
                    <a:cubicBezTo>
                      <a:pt x="844037" y="736328"/>
                      <a:pt x="878588" y="725709"/>
                      <a:pt x="913100" y="715050"/>
                    </a:cubicBezTo>
                    <a:cubicBezTo>
                      <a:pt x="913180" y="724542"/>
                      <a:pt x="912215" y="734035"/>
                      <a:pt x="910364" y="743286"/>
                    </a:cubicBezTo>
                    <a:cubicBezTo>
                      <a:pt x="907508" y="757404"/>
                      <a:pt x="903526" y="772407"/>
                      <a:pt x="891017" y="781015"/>
                    </a:cubicBezTo>
                    <a:cubicBezTo>
                      <a:pt x="884823" y="785278"/>
                      <a:pt x="877784" y="788456"/>
                      <a:pt x="870423" y="791151"/>
                    </a:cubicBezTo>
                    <a:cubicBezTo>
                      <a:pt x="868814" y="791312"/>
                      <a:pt x="867326" y="791875"/>
                      <a:pt x="865878" y="792760"/>
                    </a:cubicBezTo>
                    <a:cubicBezTo>
                      <a:pt x="854414" y="796581"/>
                      <a:pt x="842348" y="799316"/>
                      <a:pt x="831527" y="802695"/>
                    </a:cubicBezTo>
                    <a:cubicBezTo>
                      <a:pt x="809244" y="809412"/>
                      <a:pt x="786961" y="816250"/>
                      <a:pt x="764677" y="823008"/>
                    </a:cubicBezTo>
                    <a:close/>
                    <a:moveTo>
                      <a:pt x="903486" y="929961"/>
                    </a:moveTo>
                    <a:cubicBezTo>
                      <a:pt x="899665" y="927668"/>
                      <a:pt x="895763" y="925335"/>
                      <a:pt x="891942" y="923042"/>
                    </a:cubicBezTo>
                    <a:cubicBezTo>
                      <a:pt x="883938" y="918336"/>
                      <a:pt x="875089" y="914957"/>
                      <a:pt x="867004" y="921634"/>
                    </a:cubicBezTo>
                    <a:cubicBezTo>
                      <a:pt x="860005" y="927507"/>
                      <a:pt x="857230" y="937884"/>
                      <a:pt x="853690" y="945848"/>
                    </a:cubicBezTo>
                    <a:cubicBezTo>
                      <a:pt x="852644" y="948342"/>
                      <a:pt x="851558" y="950836"/>
                      <a:pt x="850512" y="953290"/>
                    </a:cubicBezTo>
                    <a:cubicBezTo>
                      <a:pt x="837480" y="912303"/>
                      <a:pt x="824488" y="871356"/>
                      <a:pt x="811537" y="830369"/>
                    </a:cubicBezTo>
                    <a:cubicBezTo>
                      <a:pt x="822638" y="826990"/>
                      <a:pt x="833740" y="823530"/>
                      <a:pt x="844841" y="820152"/>
                    </a:cubicBezTo>
                    <a:cubicBezTo>
                      <a:pt x="851317" y="818181"/>
                      <a:pt x="857994" y="816411"/>
                      <a:pt x="864711" y="814400"/>
                    </a:cubicBezTo>
                    <a:cubicBezTo>
                      <a:pt x="881404" y="851486"/>
                      <a:pt x="894356" y="890300"/>
                      <a:pt x="903486" y="929961"/>
                    </a:cubicBezTo>
                    <a:close/>
                    <a:moveTo>
                      <a:pt x="950547" y="781458"/>
                    </a:moveTo>
                    <a:cubicBezTo>
                      <a:pt x="937837" y="805149"/>
                      <a:pt x="917604" y="819790"/>
                      <a:pt x="893913" y="830529"/>
                    </a:cubicBezTo>
                    <a:cubicBezTo>
                      <a:pt x="890816" y="822807"/>
                      <a:pt x="887598" y="815245"/>
                      <a:pt x="884219" y="807723"/>
                    </a:cubicBezTo>
                    <a:cubicBezTo>
                      <a:pt x="891339" y="804787"/>
                      <a:pt x="898056" y="801327"/>
                      <a:pt x="904210" y="796903"/>
                    </a:cubicBezTo>
                    <a:cubicBezTo>
                      <a:pt x="929229" y="778441"/>
                      <a:pt x="935906" y="738781"/>
                      <a:pt x="933774" y="708332"/>
                    </a:cubicBezTo>
                    <a:cubicBezTo>
                      <a:pt x="942663" y="702460"/>
                      <a:pt x="937153" y="686130"/>
                      <a:pt x="925448" y="689709"/>
                    </a:cubicBezTo>
                    <a:cubicBezTo>
                      <a:pt x="786357" y="732305"/>
                      <a:pt x="647548" y="775907"/>
                      <a:pt x="507492" y="815205"/>
                    </a:cubicBezTo>
                    <a:cubicBezTo>
                      <a:pt x="466223" y="826749"/>
                      <a:pt x="424753" y="838011"/>
                      <a:pt x="383324" y="848831"/>
                    </a:cubicBezTo>
                    <a:cubicBezTo>
                      <a:pt x="382721" y="848992"/>
                      <a:pt x="382158" y="849273"/>
                      <a:pt x="381635" y="849434"/>
                    </a:cubicBezTo>
                    <a:cubicBezTo>
                      <a:pt x="327132" y="746986"/>
                      <a:pt x="287272" y="637902"/>
                      <a:pt x="242987" y="530869"/>
                    </a:cubicBezTo>
                    <a:cubicBezTo>
                      <a:pt x="206665" y="442821"/>
                      <a:pt x="161133" y="358956"/>
                      <a:pt x="119421" y="273362"/>
                    </a:cubicBezTo>
                    <a:cubicBezTo>
                      <a:pt x="102286" y="238288"/>
                      <a:pt x="84267" y="202691"/>
                      <a:pt x="72562" y="165323"/>
                    </a:cubicBezTo>
                    <a:cubicBezTo>
                      <a:pt x="94322" y="147585"/>
                      <a:pt x="122881" y="136846"/>
                      <a:pt x="148623" y="127152"/>
                    </a:cubicBezTo>
                    <a:cubicBezTo>
                      <a:pt x="190334" y="111345"/>
                      <a:pt x="233293" y="98835"/>
                      <a:pt x="276250" y="87050"/>
                    </a:cubicBezTo>
                    <a:cubicBezTo>
                      <a:pt x="324800" y="73736"/>
                      <a:pt x="373550" y="61669"/>
                      <a:pt x="422340" y="49683"/>
                    </a:cubicBezTo>
                    <a:cubicBezTo>
                      <a:pt x="468838" y="38219"/>
                      <a:pt x="515255" y="25026"/>
                      <a:pt x="563482" y="23779"/>
                    </a:cubicBezTo>
                    <a:cubicBezTo>
                      <a:pt x="585564" y="23256"/>
                      <a:pt x="608049" y="24825"/>
                      <a:pt x="629166" y="31663"/>
                    </a:cubicBezTo>
                    <a:cubicBezTo>
                      <a:pt x="651088" y="38782"/>
                      <a:pt x="669027" y="52619"/>
                      <a:pt x="683588" y="70277"/>
                    </a:cubicBezTo>
                    <a:cubicBezTo>
                      <a:pt x="698430" y="88377"/>
                      <a:pt x="709330" y="109695"/>
                      <a:pt x="719547" y="130651"/>
                    </a:cubicBezTo>
                    <a:cubicBezTo>
                      <a:pt x="732257" y="156676"/>
                      <a:pt x="744485" y="182941"/>
                      <a:pt x="756914" y="209126"/>
                    </a:cubicBezTo>
                    <a:cubicBezTo>
                      <a:pt x="808319" y="317165"/>
                      <a:pt x="859683" y="425163"/>
                      <a:pt x="911088" y="533202"/>
                    </a:cubicBezTo>
                    <a:cubicBezTo>
                      <a:pt x="937193" y="588146"/>
                      <a:pt x="965430" y="645946"/>
                      <a:pt x="966475" y="707970"/>
                    </a:cubicBezTo>
                    <a:cubicBezTo>
                      <a:pt x="966958" y="733110"/>
                      <a:pt x="962533" y="759093"/>
                      <a:pt x="950547" y="7814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5593633" y="2436436"/>
                <a:ext cx="309716" cy="715967"/>
              </a:xfrm>
              <a:custGeom>
                <a:avLst/>
                <a:gdLst>
                  <a:gd name="connsiteX0" fmla="*/ 308791 w 309716"/>
                  <a:gd name="connsiteY0" fmla="*/ 636165 h 715967"/>
                  <a:gd name="connsiteX1" fmla="*/ 292380 w 309716"/>
                  <a:gd name="connsiteY1" fmla="*/ 714358 h 715967"/>
                  <a:gd name="connsiteX2" fmla="*/ 69666 w 309716"/>
                  <a:gd name="connsiteY2" fmla="*/ 191018 h 715967"/>
                  <a:gd name="connsiteX3" fmla="*/ 3017 w 309716"/>
                  <a:gd name="connsiteY3" fmla="*/ 49273 h 715967"/>
                  <a:gd name="connsiteX4" fmla="*/ 21117 w 309716"/>
                  <a:gd name="connsiteY4" fmla="*/ 3017 h 715967"/>
                  <a:gd name="connsiteX5" fmla="*/ 37005 w 309716"/>
                  <a:gd name="connsiteY5" fmla="*/ 36643 h 715967"/>
                  <a:gd name="connsiteX6" fmla="*/ 101442 w 309716"/>
                  <a:gd name="connsiteY6" fmla="*/ 166482 h 715967"/>
                  <a:gd name="connsiteX7" fmla="*/ 163506 w 309716"/>
                  <a:gd name="connsiteY7" fmla="*/ 297931 h 715967"/>
                  <a:gd name="connsiteX8" fmla="*/ 228386 w 309716"/>
                  <a:gd name="connsiteY8" fmla="*/ 457857 h 715967"/>
                  <a:gd name="connsiteX9" fmla="*/ 309153 w 309716"/>
                  <a:gd name="connsiteY9" fmla="*/ 633148 h 715967"/>
                  <a:gd name="connsiteX10" fmla="*/ 308791 w 309716"/>
                  <a:gd name="connsiteY10" fmla="*/ 636165 h 71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716" h="715967">
                    <a:moveTo>
                      <a:pt x="308791" y="636165"/>
                    </a:moveTo>
                    <a:cubicBezTo>
                      <a:pt x="310400" y="663396"/>
                      <a:pt x="304608" y="690224"/>
                      <a:pt x="292380" y="714358"/>
                    </a:cubicBezTo>
                    <a:cubicBezTo>
                      <a:pt x="222433" y="538182"/>
                      <a:pt x="148584" y="363414"/>
                      <a:pt x="69666" y="191018"/>
                    </a:cubicBezTo>
                    <a:cubicBezTo>
                      <a:pt x="48026" y="143515"/>
                      <a:pt x="25823" y="96293"/>
                      <a:pt x="3017" y="49273"/>
                    </a:cubicBezTo>
                    <a:cubicBezTo>
                      <a:pt x="11021" y="34551"/>
                      <a:pt x="16854" y="19025"/>
                      <a:pt x="21117" y="3017"/>
                    </a:cubicBezTo>
                    <a:cubicBezTo>
                      <a:pt x="26346" y="14279"/>
                      <a:pt x="31696" y="25541"/>
                      <a:pt x="37005" y="36643"/>
                    </a:cubicBezTo>
                    <a:cubicBezTo>
                      <a:pt x="57881" y="80204"/>
                      <a:pt x="79963" y="123283"/>
                      <a:pt x="101442" y="166482"/>
                    </a:cubicBezTo>
                    <a:cubicBezTo>
                      <a:pt x="123082" y="209802"/>
                      <a:pt x="144481" y="253283"/>
                      <a:pt x="163506" y="297931"/>
                    </a:cubicBezTo>
                    <a:cubicBezTo>
                      <a:pt x="186031" y="350824"/>
                      <a:pt x="206464" y="404723"/>
                      <a:pt x="228386" y="457857"/>
                    </a:cubicBezTo>
                    <a:cubicBezTo>
                      <a:pt x="252881" y="517347"/>
                      <a:pt x="278906" y="576353"/>
                      <a:pt x="309153" y="633148"/>
                    </a:cubicBezTo>
                    <a:cubicBezTo>
                      <a:pt x="308872" y="634113"/>
                      <a:pt x="308670" y="635079"/>
                      <a:pt x="308791" y="6361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5608073" y="2229507"/>
                <a:ext cx="896970" cy="828591"/>
              </a:xfrm>
              <a:custGeom>
                <a:avLst/>
                <a:gdLst>
                  <a:gd name="connsiteX0" fmla="*/ 841543 w 896970"/>
                  <a:gd name="connsiteY0" fmla="*/ 512543 h 828591"/>
                  <a:gd name="connsiteX1" fmla="*/ 687369 w 896970"/>
                  <a:gd name="connsiteY1" fmla="*/ 188467 h 828591"/>
                  <a:gd name="connsiteX2" fmla="*/ 650002 w 896970"/>
                  <a:gd name="connsiteY2" fmla="*/ 109992 h 828591"/>
                  <a:gd name="connsiteX3" fmla="*/ 614042 w 896970"/>
                  <a:gd name="connsiteY3" fmla="*/ 49618 h 828591"/>
                  <a:gd name="connsiteX4" fmla="*/ 559621 w 896970"/>
                  <a:gd name="connsiteY4" fmla="*/ 11004 h 828591"/>
                  <a:gd name="connsiteX5" fmla="*/ 493937 w 896970"/>
                  <a:gd name="connsiteY5" fmla="*/ 3120 h 828591"/>
                  <a:gd name="connsiteX6" fmla="*/ 352795 w 896970"/>
                  <a:gd name="connsiteY6" fmla="*/ 29024 h 828591"/>
                  <a:gd name="connsiteX7" fmla="*/ 206705 w 896970"/>
                  <a:gd name="connsiteY7" fmla="*/ 66391 h 828591"/>
                  <a:gd name="connsiteX8" fmla="*/ 79078 w 896970"/>
                  <a:gd name="connsiteY8" fmla="*/ 106493 h 828591"/>
                  <a:gd name="connsiteX9" fmla="*/ 3017 w 896970"/>
                  <a:gd name="connsiteY9" fmla="*/ 144664 h 828591"/>
                  <a:gd name="connsiteX10" fmla="*/ 49876 w 896970"/>
                  <a:gd name="connsiteY10" fmla="*/ 252703 h 828591"/>
                  <a:gd name="connsiteX11" fmla="*/ 173441 w 896970"/>
                  <a:gd name="connsiteY11" fmla="*/ 510210 h 828591"/>
                  <a:gd name="connsiteX12" fmla="*/ 312089 w 896970"/>
                  <a:gd name="connsiteY12" fmla="*/ 828775 h 828591"/>
                  <a:gd name="connsiteX13" fmla="*/ 313779 w 896970"/>
                  <a:gd name="connsiteY13" fmla="*/ 828172 h 828591"/>
                  <a:gd name="connsiteX14" fmla="*/ 437947 w 896970"/>
                  <a:gd name="connsiteY14" fmla="*/ 794546 h 828591"/>
                  <a:gd name="connsiteX15" fmla="*/ 855902 w 896970"/>
                  <a:gd name="connsiteY15" fmla="*/ 669050 h 828591"/>
                  <a:gd name="connsiteX16" fmla="*/ 864229 w 896970"/>
                  <a:gd name="connsiteY16" fmla="*/ 687673 h 828591"/>
                  <a:gd name="connsiteX17" fmla="*/ 834665 w 896970"/>
                  <a:gd name="connsiteY17" fmla="*/ 776244 h 828591"/>
                  <a:gd name="connsiteX18" fmla="*/ 814674 w 896970"/>
                  <a:gd name="connsiteY18" fmla="*/ 787064 h 828591"/>
                  <a:gd name="connsiteX19" fmla="*/ 824368 w 896970"/>
                  <a:gd name="connsiteY19" fmla="*/ 809870 h 828591"/>
                  <a:gd name="connsiteX20" fmla="*/ 881001 w 896970"/>
                  <a:gd name="connsiteY20" fmla="*/ 760799 h 828591"/>
                  <a:gd name="connsiteX21" fmla="*/ 896890 w 896970"/>
                  <a:gd name="connsiteY21" fmla="*/ 687311 h 828591"/>
                  <a:gd name="connsiteX22" fmla="*/ 841543 w 896970"/>
                  <a:gd name="connsiteY22" fmla="*/ 512543 h 828591"/>
                  <a:gd name="connsiteX23" fmla="*/ 366752 w 896970"/>
                  <a:gd name="connsiteY23" fmla="*/ 494081 h 828591"/>
                  <a:gd name="connsiteX24" fmla="*/ 353961 w 896970"/>
                  <a:gd name="connsiteY24" fmla="*/ 486881 h 828591"/>
                  <a:gd name="connsiteX25" fmla="*/ 351025 w 896970"/>
                  <a:gd name="connsiteY25" fmla="*/ 477468 h 828591"/>
                  <a:gd name="connsiteX26" fmla="*/ 350864 w 896970"/>
                  <a:gd name="connsiteY26" fmla="*/ 476946 h 828591"/>
                  <a:gd name="connsiteX27" fmla="*/ 350261 w 896970"/>
                  <a:gd name="connsiteY27" fmla="*/ 475699 h 828591"/>
                  <a:gd name="connsiteX28" fmla="*/ 348491 w 896970"/>
                  <a:gd name="connsiteY28" fmla="*/ 471958 h 828591"/>
                  <a:gd name="connsiteX29" fmla="*/ 344589 w 896970"/>
                  <a:gd name="connsiteY29" fmla="*/ 465643 h 828591"/>
                  <a:gd name="connsiteX30" fmla="*/ 344308 w 896970"/>
                  <a:gd name="connsiteY30" fmla="*/ 465281 h 828591"/>
                  <a:gd name="connsiteX31" fmla="*/ 343785 w 896970"/>
                  <a:gd name="connsiteY31" fmla="*/ 464477 h 828591"/>
                  <a:gd name="connsiteX32" fmla="*/ 341572 w 896970"/>
                  <a:gd name="connsiteY32" fmla="*/ 462184 h 828591"/>
                  <a:gd name="connsiteX33" fmla="*/ 339441 w 896970"/>
                  <a:gd name="connsiteY33" fmla="*/ 460133 h 828591"/>
                  <a:gd name="connsiteX34" fmla="*/ 338475 w 896970"/>
                  <a:gd name="connsiteY34" fmla="*/ 459529 h 828591"/>
                  <a:gd name="connsiteX35" fmla="*/ 335016 w 896970"/>
                  <a:gd name="connsiteY35" fmla="*/ 457397 h 828591"/>
                  <a:gd name="connsiteX36" fmla="*/ 334735 w 896970"/>
                  <a:gd name="connsiteY36" fmla="*/ 457237 h 828591"/>
                  <a:gd name="connsiteX37" fmla="*/ 334654 w 896970"/>
                  <a:gd name="connsiteY37" fmla="*/ 457237 h 828591"/>
                  <a:gd name="connsiteX38" fmla="*/ 332522 w 896970"/>
                  <a:gd name="connsiteY38" fmla="*/ 456633 h 828591"/>
                  <a:gd name="connsiteX39" fmla="*/ 331114 w 896970"/>
                  <a:gd name="connsiteY39" fmla="*/ 456271 h 828591"/>
                  <a:gd name="connsiteX40" fmla="*/ 328621 w 896970"/>
                  <a:gd name="connsiteY40" fmla="*/ 456271 h 828591"/>
                  <a:gd name="connsiteX41" fmla="*/ 325604 w 896970"/>
                  <a:gd name="connsiteY41" fmla="*/ 457076 h 828591"/>
                  <a:gd name="connsiteX42" fmla="*/ 325323 w 896970"/>
                  <a:gd name="connsiteY42" fmla="*/ 457237 h 828591"/>
                  <a:gd name="connsiteX43" fmla="*/ 323633 w 896970"/>
                  <a:gd name="connsiteY43" fmla="*/ 458202 h 828591"/>
                  <a:gd name="connsiteX44" fmla="*/ 323271 w 896970"/>
                  <a:gd name="connsiteY44" fmla="*/ 458363 h 828591"/>
                  <a:gd name="connsiteX45" fmla="*/ 322105 w 896970"/>
                  <a:gd name="connsiteY45" fmla="*/ 459408 h 828591"/>
                  <a:gd name="connsiteX46" fmla="*/ 320496 w 896970"/>
                  <a:gd name="connsiteY46" fmla="*/ 461098 h 828591"/>
                  <a:gd name="connsiteX47" fmla="*/ 320415 w 896970"/>
                  <a:gd name="connsiteY47" fmla="*/ 461178 h 828591"/>
                  <a:gd name="connsiteX48" fmla="*/ 318284 w 896970"/>
                  <a:gd name="connsiteY48" fmla="*/ 464999 h 828591"/>
                  <a:gd name="connsiteX49" fmla="*/ 317841 w 896970"/>
                  <a:gd name="connsiteY49" fmla="*/ 466166 h 828591"/>
                  <a:gd name="connsiteX50" fmla="*/ 317036 w 896970"/>
                  <a:gd name="connsiteY50" fmla="*/ 468379 h 828591"/>
                  <a:gd name="connsiteX51" fmla="*/ 316152 w 896970"/>
                  <a:gd name="connsiteY51" fmla="*/ 472481 h 828591"/>
                  <a:gd name="connsiteX52" fmla="*/ 316152 w 896970"/>
                  <a:gd name="connsiteY52" fmla="*/ 472642 h 828591"/>
                  <a:gd name="connsiteX53" fmla="*/ 315870 w 896970"/>
                  <a:gd name="connsiteY53" fmla="*/ 474854 h 828591"/>
                  <a:gd name="connsiteX54" fmla="*/ 315709 w 896970"/>
                  <a:gd name="connsiteY54" fmla="*/ 477871 h 828591"/>
                  <a:gd name="connsiteX55" fmla="*/ 315991 w 896970"/>
                  <a:gd name="connsiteY55" fmla="*/ 484266 h 828591"/>
                  <a:gd name="connsiteX56" fmla="*/ 316071 w 896970"/>
                  <a:gd name="connsiteY56" fmla="*/ 485232 h 828591"/>
                  <a:gd name="connsiteX57" fmla="*/ 316152 w 896970"/>
                  <a:gd name="connsiteY57" fmla="*/ 485755 h 828591"/>
                  <a:gd name="connsiteX58" fmla="*/ 316152 w 896970"/>
                  <a:gd name="connsiteY58" fmla="*/ 486036 h 828591"/>
                  <a:gd name="connsiteX59" fmla="*/ 316232 w 896970"/>
                  <a:gd name="connsiteY59" fmla="*/ 486318 h 828591"/>
                  <a:gd name="connsiteX60" fmla="*/ 316835 w 896970"/>
                  <a:gd name="connsiteY60" fmla="*/ 489938 h 828591"/>
                  <a:gd name="connsiteX61" fmla="*/ 319048 w 896970"/>
                  <a:gd name="connsiteY61" fmla="*/ 498183 h 828591"/>
                  <a:gd name="connsiteX62" fmla="*/ 311848 w 896970"/>
                  <a:gd name="connsiteY62" fmla="*/ 510894 h 828591"/>
                  <a:gd name="connsiteX63" fmla="*/ 299057 w 896970"/>
                  <a:gd name="connsiteY63" fmla="*/ 503694 h 828591"/>
                  <a:gd name="connsiteX64" fmla="*/ 296563 w 896970"/>
                  <a:gd name="connsiteY64" fmla="*/ 464919 h 828591"/>
                  <a:gd name="connsiteX65" fmla="*/ 311486 w 896970"/>
                  <a:gd name="connsiteY65" fmla="*/ 441469 h 828591"/>
                  <a:gd name="connsiteX66" fmla="*/ 335539 w 896970"/>
                  <a:gd name="connsiteY66" fmla="*/ 436160 h 828591"/>
                  <a:gd name="connsiteX67" fmla="*/ 373871 w 896970"/>
                  <a:gd name="connsiteY67" fmla="*/ 481330 h 828591"/>
                  <a:gd name="connsiteX68" fmla="*/ 366752 w 896970"/>
                  <a:gd name="connsiteY68" fmla="*/ 494081 h 828591"/>
                  <a:gd name="connsiteX69" fmla="*/ 494862 w 896970"/>
                  <a:gd name="connsiteY69" fmla="*/ 518416 h 828591"/>
                  <a:gd name="connsiteX70" fmla="*/ 478451 w 896970"/>
                  <a:gd name="connsiteY70" fmla="*/ 517088 h 828591"/>
                  <a:gd name="connsiteX71" fmla="*/ 469039 w 896970"/>
                  <a:gd name="connsiteY71" fmla="*/ 512663 h 828591"/>
                  <a:gd name="connsiteX72" fmla="*/ 458661 w 896970"/>
                  <a:gd name="connsiteY72" fmla="*/ 501924 h 828591"/>
                  <a:gd name="connsiteX73" fmla="*/ 446957 w 896970"/>
                  <a:gd name="connsiteY73" fmla="*/ 478313 h 828591"/>
                  <a:gd name="connsiteX74" fmla="*/ 442693 w 896970"/>
                  <a:gd name="connsiteY74" fmla="*/ 466608 h 828591"/>
                  <a:gd name="connsiteX75" fmla="*/ 440400 w 896970"/>
                  <a:gd name="connsiteY75" fmla="*/ 460575 h 828591"/>
                  <a:gd name="connsiteX76" fmla="*/ 440118 w 896970"/>
                  <a:gd name="connsiteY76" fmla="*/ 459851 h 828591"/>
                  <a:gd name="connsiteX77" fmla="*/ 439837 w 896970"/>
                  <a:gd name="connsiteY77" fmla="*/ 459408 h 828591"/>
                  <a:gd name="connsiteX78" fmla="*/ 438670 w 896970"/>
                  <a:gd name="connsiteY78" fmla="*/ 456754 h 828591"/>
                  <a:gd name="connsiteX79" fmla="*/ 442291 w 896970"/>
                  <a:gd name="connsiteY79" fmla="*/ 442555 h 828591"/>
                  <a:gd name="connsiteX80" fmla="*/ 456489 w 896970"/>
                  <a:gd name="connsiteY80" fmla="*/ 446296 h 828591"/>
                  <a:gd name="connsiteX81" fmla="*/ 466505 w 896970"/>
                  <a:gd name="connsiteY81" fmla="*/ 471958 h 828591"/>
                  <a:gd name="connsiteX82" fmla="*/ 467913 w 896970"/>
                  <a:gd name="connsiteY82" fmla="*/ 475699 h 828591"/>
                  <a:gd name="connsiteX83" fmla="*/ 468637 w 896970"/>
                  <a:gd name="connsiteY83" fmla="*/ 477468 h 828591"/>
                  <a:gd name="connsiteX84" fmla="*/ 468797 w 896970"/>
                  <a:gd name="connsiteY84" fmla="*/ 477831 h 828591"/>
                  <a:gd name="connsiteX85" fmla="*/ 469602 w 896970"/>
                  <a:gd name="connsiteY85" fmla="*/ 479600 h 828591"/>
                  <a:gd name="connsiteX86" fmla="*/ 470929 w 896970"/>
                  <a:gd name="connsiteY86" fmla="*/ 482255 h 828591"/>
                  <a:gd name="connsiteX87" fmla="*/ 473665 w 896970"/>
                  <a:gd name="connsiteY87" fmla="*/ 487484 h 828591"/>
                  <a:gd name="connsiteX88" fmla="*/ 475796 w 896970"/>
                  <a:gd name="connsiteY88" fmla="*/ 490782 h 828591"/>
                  <a:gd name="connsiteX89" fmla="*/ 476963 w 896970"/>
                  <a:gd name="connsiteY89" fmla="*/ 492311 h 828591"/>
                  <a:gd name="connsiteX90" fmla="*/ 478491 w 896970"/>
                  <a:gd name="connsiteY90" fmla="*/ 494000 h 828591"/>
                  <a:gd name="connsiteX91" fmla="*/ 478853 w 896970"/>
                  <a:gd name="connsiteY91" fmla="*/ 494523 h 828591"/>
                  <a:gd name="connsiteX92" fmla="*/ 479135 w 896970"/>
                  <a:gd name="connsiteY92" fmla="*/ 494603 h 828591"/>
                  <a:gd name="connsiteX93" fmla="*/ 482875 w 896970"/>
                  <a:gd name="connsiteY93" fmla="*/ 496735 h 828591"/>
                  <a:gd name="connsiteX94" fmla="*/ 484042 w 896970"/>
                  <a:gd name="connsiteY94" fmla="*/ 497258 h 828591"/>
                  <a:gd name="connsiteX95" fmla="*/ 487139 w 896970"/>
                  <a:gd name="connsiteY95" fmla="*/ 498224 h 828591"/>
                  <a:gd name="connsiteX96" fmla="*/ 488104 w 896970"/>
                  <a:gd name="connsiteY96" fmla="*/ 498505 h 828591"/>
                  <a:gd name="connsiteX97" fmla="*/ 489432 w 896970"/>
                  <a:gd name="connsiteY97" fmla="*/ 498505 h 828591"/>
                  <a:gd name="connsiteX98" fmla="*/ 489432 w 896970"/>
                  <a:gd name="connsiteY98" fmla="*/ 498585 h 828591"/>
                  <a:gd name="connsiteX99" fmla="*/ 489713 w 896970"/>
                  <a:gd name="connsiteY99" fmla="*/ 498505 h 828591"/>
                  <a:gd name="connsiteX100" fmla="*/ 489995 w 896970"/>
                  <a:gd name="connsiteY100" fmla="*/ 498505 h 828591"/>
                  <a:gd name="connsiteX101" fmla="*/ 490277 w 896970"/>
                  <a:gd name="connsiteY101" fmla="*/ 498344 h 828591"/>
                  <a:gd name="connsiteX102" fmla="*/ 490639 w 896970"/>
                  <a:gd name="connsiteY102" fmla="*/ 498264 h 828591"/>
                  <a:gd name="connsiteX103" fmla="*/ 490719 w 896970"/>
                  <a:gd name="connsiteY103" fmla="*/ 498103 h 828591"/>
                  <a:gd name="connsiteX104" fmla="*/ 490880 w 896970"/>
                  <a:gd name="connsiteY104" fmla="*/ 498023 h 828591"/>
                  <a:gd name="connsiteX105" fmla="*/ 491161 w 896970"/>
                  <a:gd name="connsiteY105" fmla="*/ 497660 h 828591"/>
                  <a:gd name="connsiteX106" fmla="*/ 491161 w 896970"/>
                  <a:gd name="connsiteY106" fmla="*/ 497821 h 828591"/>
                  <a:gd name="connsiteX107" fmla="*/ 491523 w 896970"/>
                  <a:gd name="connsiteY107" fmla="*/ 497379 h 828591"/>
                  <a:gd name="connsiteX108" fmla="*/ 491684 w 896970"/>
                  <a:gd name="connsiteY108" fmla="*/ 497097 h 828591"/>
                  <a:gd name="connsiteX109" fmla="*/ 491966 w 896970"/>
                  <a:gd name="connsiteY109" fmla="*/ 496655 h 828591"/>
                  <a:gd name="connsiteX110" fmla="*/ 492770 w 896970"/>
                  <a:gd name="connsiteY110" fmla="*/ 495408 h 828591"/>
                  <a:gd name="connsiteX111" fmla="*/ 493293 w 896970"/>
                  <a:gd name="connsiteY111" fmla="*/ 494081 h 828591"/>
                  <a:gd name="connsiteX112" fmla="*/ 494017 w 896970"/>
                  <a:gd name="connsiteY112" fmla="*/ 491788 h 828591"/>
                  <a:gd name="connsiteX113" fmla="*/ 495184 w 896970"/>
                  <a:gd name="connsiteY113" fmla="*/ 486197 h 828591"/>
                  <a:gd name="connsiteX114" fmla="*/ 495344 w 896970"/>
                  <a:gd name="connsiteY114" fmla="*/ 484507 h 828591"/>
                  <a:gd name="connsiteX115" fmla="*/ 495505 w 896970"/>
                  <a:gd name="connsiteY115" fmla="*/ 481652 h 828591"/>
                  <a:gd name="connsiteX116" fmla="*/ 495666 w 896970"/>
                  <a:gd name="connsiteY116" fmla="*/ 475176 h 828591"/>
                  <a:gd name="connsiteX117" fmla="*/ 494701 w 896970"/>
                  <a:gd name="connsiteY117" fmla="*/ 461581 h 828591"/>
                  <a:gd name="connsiteX118" fmla="*/ 494621 w 896970"/>
                  <a:gd name="connsiteY118" fmla="*/ 461581 h 828591"/>
                  <a:gd name="connsiteX119" fmla="*/ 494460 w 896970"/>
                  <a:gd name="connsiteY119" fmla="*/ 460173 h 828591"/>
                  <a:gd name="connsiteX120" fmla="*/ 493937 w 896970"/>
                  <a:gd name="connsiteY120" fmla="*/ 456794 h 828591"/>
                  <a:gd name="connsiteX121" fmla="*/ 492690 w 896970"/>
                  <a:gd name="connsiteY121" fmla="*/ 450921 h 828591"/>
                  <a:gd name="connsiteX122" fmla="*/ 489593 w 896970"/>
                  <a:gd name="connsiteY122" fmla="*/ 440906 h 828591"/>
                  <a:gd name="connsiteX123" fmla="*/ 496873 w 896970"/>
                  <a:gd name="connsiteY123" fmla="*/ 428195 h 828591"/>
                  <a:gd name="connsiteX124" fmla="*/ 509583 w 896970"/>
                  <a:gd name="connsiteY124" fmla="*/ 435395 h 828591"/>
                  <a:gd name="connsiteX125" fmla="*/ 515899 w 896970"/>
                  <a:gd name="connsiteY125" fmla="*/ 466447 h 828591"/>
                  <a:gd name="connsiteX126" fmla="*/ 494862 w 896970"/>
                  <a:gd name="connsiteY126" fmla="*/ 518416 h 828591"/>
                  <a:gd name="connsiteX127" fmla="*/ 635722 w 896970"/>
                  <a:gd name="connsiteY127" fmla="*/ 402413 h 828591"/>
                  <a:gd name="connsiteX128" fmla="*/ 623012 w 896970"/>
                  <a:gd name="connsiteY128" fmla="*/ 395213 h 828591"/>
                  <a:gd name="connsiteX129" fmla="*/ 620598 w 896970"/>
                  <a:gd name="connsiteY129" fmla="*/ 387047 h 828591"/>
                  <a:gd name="connsiteX130" fmla="*/ 619875 w 896970"/>
                  <a:gd name="connsiteY130" fmla="*/ 385197 h 828591"/>
                  <a:gd name="connsiteX131" fmla="*/ 618346 w 896970"/>
                  <a:gd name="connsiteY131" fmla="*/ 382181 h 828591"/>
                  <a:gd name="connsiteX132" fmla="*/ 614968 w 896970"/>
                  <a:gd name="connsiteY132" fmla="*/ 376751 h 828591"/>
                  <a:gd name="connsiteX133" fmla="*/ 614364 w 896970"/>
                  <a:gd name="connsiteY133" fmla="*/ 376026 h 828591"/>
                  <a:gd name="connsiteX134" fmla="*/ 612514 w 896970"/>
                  <a:gd name="connsiteY134" fmla="*/ 374056 h 828591"/>
                  <a:gd name="connsiteX135" fmla="*/ 610825 w 896970"/>
                  <a:gd name="connsiteY135" fmla="*/ 372527 h 828591"/>
                  <a:gd name="connsiteX136" fmla="*/ 610382 w 896970"/>
                  <a:gd name="connsiteY136" fmla="*/ 372246 h 828591"/>
                  <a:gd name="connsiteX137" fmla="*/ 608250 w 896970"/>
                  <a:gd name="connsiteY137" fmla="*/ 371079 h 828591"/>
                  <a:gd name="connsiteX138" fmla="*/ 607526 w 896970"/>
                  <a:gd name="connsiteY138" fmla="*/ 370637 h 828591"/>
                  <a:gd name="connsiteX139" fmla="*/ 607164 w 896970"/>
                  <a:gd name="connsiteY139" fmla="*/ 370476 h 828591"/>
                  <a:gd name="connsiteX140" fmla="*/ 606722 w 896970"/>
                  <a:gd name="connsiteY140" fmla="*/ 370315 h 828591"/>
                  <a:gd name="connsiteX141" fmla="*/ 604872 w 896970"/>
                  <a:gd name="connsiteY141" fmla="*/ 369792 h 828591"/>
                  <a:gd name="connsiteX142" fmla="*/ 604711 w 896970"/>
                  <a:gd name="connsiteY142" fmla="*/ 369792 h 828591"/>
                  <a:gd name="connsiteX143" fmla="*/ 603182 w 896970"/>
                  <a:gd name="connsiteY143" fmla="*/ 369712 h 828591"/>
                  <a:gd name="connsiteX144" fmla="*/ 601855 w 896970"/>
                  <a:gd name="connsiteY144" fmla="*/ 369792 h 828591"/>
                  <a:gd name="connsiteX145" fmla="*/ 600165 w 896970"/>
                  <a:gd name="connsiteY145" fmla="*/ 370235 h 828591"/>
                  <a:gd name="connsiteX146" fmla="*/ 600004 w 896970"/>
                  <a:gd name="connsiteY146" fmla="*/ 370315 h 828591"/>
                  <a:gd name="connsiteX147" fmla="*/ 599844 w 896970"/>
                  <a:gd name="connsiteY147" fmla="*/ 370395 h 828591"/>
                  <a:gd name="connsiteX148" fmla="*/ 599481 w 896970"/>
                  <a:gd name="connsiteY148" fmla="*/ 370476 h 828591"/>
                  <a:gd name="connsiteX149" fmla="*/ 598597 w 896970"/>
                  <a:gd name="connsiteY149" fmla="*/ 370838 h 828591"/>
                  <a:gd name="connsiteX150" fmla="*/ 597189 w 896970"/>
                  <a:gd name="connsiteY150" fmla="*/ 371723 h 828591"/>
                  <a:gd name="connsiteX151" fmla="*/ 596022 w 896970"/>
                  <a:gd name="connsiteY151" fmla="*/ 372769 h 828591"/>
                  <a:gd name="connsiteX152" fmla="*/ 594776 w 896970"/>
                  <a:gd name="connsiteY152" fmla="*/ 374096 h 828591"/>
                  <a:gd name="connsiteX153" fmla="*/ 594615 w 896970"/>
                  <a:gd name="connsiteY153" fmla="*/ 374377 h 828591"/>
                  <a:gd name="connsiteX154" fmla="*/ 592644 w 896970"/>
                  <a:gd name="connsiteY154" fmla="*/ 377837 h 828591"/>
                  <a:gd name="connsiteX155" fmla="*/ 592563 w 896970"/>
                  <a:gd name="connsiteY155" fmla="*/ 378279 h 828591"/>
                  <a:gd name="connsiteX156" fmla="*/ 591839 w 896970"/>
                  <a:gd name="connsiteY156" fmla="*/ 380331 h 828591"/>
                  <a:gd name="connsiteX157" fmla="*/ 591317 w 896970"/>
                  <a:gd name="connsiteY157" fmla="*/ 382985 h 828591"/>
                  <a:gd name="connsiteX158" fmla="*/ 591236 w 896970"/>
                  <a:gd name="connsiteY158" fmla="*/ 383347 h 828591"/>
                  <a:gd name="connsiteX159" fmla="*/ 590954 w 896970"/>
                  <a:gd name="connsiteY159" fmla="*/ 388858 h 828591"/>
                  <a:gd name="connsiteX160" fmla="*/ 591115 w 896970"/>
                  <a:gd name="connsiteY160" fmla="*/ 391794 h 828591"/>
                  <a:gd name="connsiteX161" fmla="*/ 591196 w 896970"/>
                  <a:gd name="connsiteY161" fmla="*/ 392759 h 828591"/>
                  <a:gd name="connsiteX162" fmla="*/ 595017 w 896970"/>
                  <a:gd name="connsiteY162" fmla="*/ 406516 h 828591"/>
                  <a:gd name="connsiteX163" fmla="*/ 587817 w 896970"/>
                  <a:gd name="connsiteY163" fmla="*/ 419226 h 828591"/>
                  <a:gd name="connsiteX164" fmla="*/ 575026 w 896970"/>
                  <a:gd name="connsiteY164" fmla="*/ 412026 h 828591"/>
                  <a:gd name="connsiteX165" fmla="*/ 571486 w 896970"/>
                  <a:gd name="connsiteY165" fmla="*/ 376791 h 828591"/>
                  <a:gd name="connsiteX166" fmla="*/ 605756 w 896970"/>
                  <a:gd name="connsiteY166" fmla="*/ 349198 h 828591"/>
                  <a:gd name="connsiteX167" fmla="*/ 642842 w 896970"/>
                  <a:gd name="connsiteY167" fmla="*/ 389662 h 828591"/>
                  <a:gd name="connsiteX168" fmla="*/ 635722 w 896970"/>
                  <a:gd name="connsiteY168" fmla="*/ 402413 h 82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896970" h="828591">
                    <a:moveTo>
                      <a:pt x="841543" y="512543"/>
                    </a:moveTo>
                    <a:cubicBezTo>
                      <a:pt x="790138" y="404505"/>
                      <a:pt x="738773" y="296506"/>
                      <a:pt x="687369" y="188467"/>
                    </a:cubicBezTo>
                    <a:cubicBezTo>
                      <a:pt x="674940" y="162282"/>
                      <a:pt x="662712" y="136017"/>
                      <a:pt x="650002" y="109992"/>
                    </a:cubicBezTo>
                    <a:cubicBezTo>
                      <a:pt x="639785" y="89036"/>
                      <a:pt x="628885" y="67758"/>
                      <a:pt x="614042" y="49618"/>
                    </a:cubicBezTo>
                    <a:cubicBezTo>
                      <a:pt x="599481" y="31960"/>
                      <a:pt x="581542" y="18123"/>
                      <a:pt x="559621" y="11004"/>
                    </a:cubicBezTo>
                    <a:cubicBezTo>
                      <a:pt x="538504" y="4166"/>
                      <a:pt x="516059" y="2557"/>
                      <a:pt x="493937" y="3120"/>
                    </a:cubicBezTo>
                    <a:cubicBezTo>
                      <a:pt x="445750" y="4367"/>
                      <a:pt x="399332" y="17600"/>
                      <a:pt x="352795" y="29024"/>
                    </a:cubicBezTo>
                    <a:cubicBezTo>
                      <a:pt x="303964" y="41010"/>
                      <a:pt x="255254" y="53077"/>
                      <a:pt x="206705" y="66391"/>
                    </a:cubicBezTo>
                    <a:cubicBezTo>
                      <a:pt x="163747" y="78176"/>
                      <a:pt x="120789" y="90726"/>
                      <a:pt x="79078" y="106493"/>
                    </a:cubicBezTo>
                    <a:cubicBezTo>
                      <a:pt x="53336" y="116187"/>
                      <a:pt x="24737" y="126926"/>
                      <a:pt x="3017" y="144664"/>
                    </a:cubicBezTo>
                    <a:cubicBezTo>
                      <a:pt x="14721" y="182032"/>
                      <a:pt x="32741" y="217629"/>
                      <a:pt x="49876" y="252703"/>
                    </a:cubicBezTo>
                    <a:cubicBezTo>
                      <a:pt x="91587" y="338257"/>
                      <a:pt x="137120" y="422162"/>
                      <a:pt x="173441" y="510210"/>
                    </a:cubicBezTo>
                    <a:cubicBezTo>
                      <a:pt x="217726" y="617243"/>
                      <a:pt x="257587" y="726327"/>
                      <a:pt x="312089" y="828775"/>
                    </a:cubicBezTo>
                    <a:cubicBezTo>
                      <a:pt x="312612" y="828614"/>
                      <a:pt x="313135" y="828333"/>
                      <a:pt x="313779" y="828172"/>
                    </a:cubicBezTo>
                    <a:cubicBezTo>
                      <a:pt x="355248" y="817352"/>
                      <a:pt x="396678" y="806090"/>
                      <a:pt x="437947" y="794546"/>
                    </a:cubicBezTo>
                    <a:cubicBezTo>
                      <a:pt x="578003" y="755208"/>
                      <a:pt x="716812" y="711646"/>
                      <a:pt x="855902" y="669050"/>
                    </a:cubicBezTo>
                    <a:cubicBezTo>
                      <a:pt x="867607" y="665510"/>
                      <a:pt x="873118" y="681841"/>
                      <a:pt x="864229" y="687673"/>
                    </a:cubicBezTo>
                    <a:cubicBezTo>
                      <a:pt x="866361" y="718122"/>
                      <a:pt x="859683" y="757782"/>
                      <a:pt x="834665" y="776244"/>
                    </a:cubicBezTo>
                    <a:cubicBezTo>
                      <a:pt x="828551" y="780668"/>
                      <a:pt x="821793" y="784128"/>
                      <a:pt x="814674" y="787064"/>
                    </a:cubicBezTo>
                    <a:cubicBezTo>
                      <a:pt x="818053" y="794626"/>
                      <a:pt x="821230" y="802148"/>
                      <a:pt x="824368" y="809870"/>
                    </a:cubicBezTo>
                    <a:cubicBezTo>
                      <a:pt x="848059" y="799131"/>
                      <a:pt x="868291" y="784490"/>
                      <a:pt x="881001" y="760799"/>
                    </a:cubicBezTo>
                    <a:cubicBezTo>
                      <a:pt x="892988" y="738434"/>
                      <a:pt x="897412" y="712410"/>
                      <a:pt x="896890" y="687311"/>
                    </a:cubicBezTo>
                    <a:cubicBezTo>
                      <a:pt x="895844" y="625288"/>
                      <a:pt x="867647" y="567487"/>
                      <a:pt x="841543" y="512543"/>
                    </a:cubicBezTo>
                    <a:close/>
                    <a:moveTo>
                      <a:pt x="366752" y="494081"/>
                    </a:moveTo>
                    <a:cubicBezTo>
                      <a:pt x="361443" y="495770"/>
                      <a:pt x="355409" y="492029"/>
                      <a:pt x="353961" y="486881"/>
                    </a:cubicBezTo>
                    <a:cubicBezTo>
                      <a:pt x="353157" y="483703"/>
                      <a:pt x="352191" y="480566"/>
                      <a:pt x="351025" y="477468"/>
                    </a:cubicBezTo>
                    <a:cubicBezTo>
                      <a:pt x="350945" y="477388"/>
                      <a:pt x="350945" y="477187"/>
                      <a:pt x="350864" y="476946"/>
                    </a:cubicBezTo>
                    <a:cubicBezTo>
                      <a:pt x="350784" y="476584"/>
                      <a:pt x="350422" y="476061"/>
                      <a:pt x="350261" y="475699"/>
                    </a:cubicBezTo>
                    <a:cubicBezTo>
                      <a:pt x="349738" y="474452"/>
                      <a:pt x="349094" y="473205"/>
                      <a:pt x="348491" y="471958"/>
                    </a:cubicBezTo>
                    <a:cubicBezTo>
                      <a:pt x="347324" y="469826"/>
                      <a:pt x="346077" y="467614"/>
                      <a:pt x="344589" y="465643"/>
                    </a:cubicBezTo>
                    <a:cubicBezTo>
                      <a:pt x="344509" y="465482"/>
                      <a:pt x="344428" y="465362"/>
                      <a:pt x="344308" y="465281"/>
                    </a:cubicBezTo>
                    <a:cubicBezTo>
                      <a:pt x="344147" y="464999"/>
                      <a:pt x="343946" y="464758"/>
                      <a:pt x="343785" y="464477"/>
                    </a:cubicBezTo>
                    <a:cubicBezTo>
                      <a:pt x="343061" y="463672"/>
                      <a:pt x="342377" y="462868"/>
                      <a:pt x="341572" y="462184"/>
                    </a:cubicBezTo>
                    <a:cubicBezTo>
                      <a:pt x="340849" y="461460"/>
                      <a:pt x="340165" y="460776"/>
                      <a:pt x="339441" y="460133"/>
                    </a:cubicBezTo>
                    <a:cubicBezTo>
                      <a:pt x="339521" y="460294"/>
                      <a:pt x="339079" y="460213"/>
                      <a:pt x="338475" y="459529"/>
                    </a:cubicBezTo>
                    <a:cubicBezTo>
                      <a:pt x="337309" y="458725"/>
                      <a:pt x="336263" y="458001"/>
                      <a:pt x="335016" y="457397"/>
                    </a:cubicBezTo>
                    <a:cubicBezTo>
                      <a:pt x="334935" y="457317"/>
                      <a:pt x="334855" y="457317"/>
                      <a:pt x="334735" y="457237"/>
                    </a:cubicBezTo>
                    <a:cubicBezTo>
                      <a:pt x="334735" y="457237"/>
                      <a:pt x="334735" y="457237"/>
                      <a:pt x="334654" y="457237"/>
                    </a:cubicBezTo>
                    <a:cubicBezTo>
                      <a:pt x="333930" y="456955"/>
                      <a:pt x="333246" y="456794"/>
                      <a:pt x="332522" y="456633"/>
                    </a:cubicBezTo>
                    <a:cubicBezTo>
                      <a:pt x="331999" y="456472"/>
                      <a:pt x="331557" y="456351"/>
                      <a:pt x="331114" y="456271"/>
                    </a:cubicBezTo>
                    <a:lnTo>
                      <a:pt x="328621" y="456271"/>
                    </a:lnTo>
                    <a:cubicBezTo>
                      <a:pt x="327575" y="456553"/>
                      <a:pt x="326569" y="456794"/>
                      <a:pt x="325604" y="457076"/>
                    </a:cubicBezTo>
                    <a:cubicBezTo>
                      <a:pt x="325523" y="457156"/>
                      <a:pt x="325443" y="457156"/>
                      <a:pt x="325323" y="457237"/>
                    </a:cubicBezTo>
                    <a:cubicBezTo>
                      <a:pt x="324719" y="457518"/>
                      <a:pt x="324156" y="457840"/>
                      <a:pt x="323633" y="458202"/>
                    </a:cubicBezTo>
                    <a:cubicBezTo>
                      <a:pt x="323472" y="458283"/>
                      <a:pt x="323352" y="458363"/>
                      <a:pt x="323271" y="458363"/>
                    </a:cubicBezTo>
                    <a:cubicBezTo>
                      <a:pt x="322829" y="458725"/>
                      <a:pt x="322466" y="459087"/>
                      <a:pt x="322105" y="459408"/>
                    </a:cubicBezTo>
                    <a:cubicBezTo>
                      <a:pt x="321582" y="459931"/>
                      <a:pt x="321059" y="460575"/>
                      <a:pt x="320496" y="461098"/>
                    </a:cubicBezTo>
                    <a:cubicBezTo>
                      <a:pt x="320496" y="461178"/>
                      <a:pt x="320496" y="461178"/>
                      <a:pt x="320415" y="461178"/>
                    </a:cubicBezTo>
                    <a:cubicBezTo>
                      <a:pt x="319611" y="462425"/>
                      <a:pt x="318887" y="463672"/>
                      <a:pt x="318284" y="464999"/>
                    </a:cubicBezTo>
                    <a:cubicBezTo>
                      <a:pt x="318203" y="465804"/>
                      <a:pt x="317921" y="466166"/>
                      <a:pt x="317841" y="466166"/>
                    </a:cubicBezTo>
                    <a:cubicBezTo>
                      <a:pt x="317559" y="466890"/>
                      <a:pt x="317318" y="467695"/>
                      <a:pt x="317036" y="468379"/>
                    </a:cubicBezTo>
                    <a:cubicBezTo>
                      <a:pt x="316594" y="469786"/>
                      <a:pt x="316433" y="471113"/>
                      <a:pt x="316152" y="472481"/>
                    </a:cubicBezTo>
                    <a:cubicBezTo>
                      <a:pt x="316152" y="472561"/>
                      <a:pt x="316152" y="472642"/>
                      <a:pt x="316152" y="472642"/>
                    </a:cubicBezTo>
                    <a:cubicBezTo>
                      <a:pt x="316071" y="473245"/>
                      <a:pt x="315870" y="474412"/>
                      <a:pt x="315870" y="474854"/>
                    </a:cubicBezTo>
                    <a:cubicBezTo>
                      <a:pt x="315790" y="475900"/>
                      <a:pt x="315709" y="476906"/>
                      <a:pt x="315709" y="477871"/>
                    </a:cubicBezTo>
                    <a:cubicBezTo>
                      <a:pt x="315709" y="480002"/>
                      <a:pt x="315790" y="482134"/>
                      <a:pt x="315991" y="484266"/>
                    </a:cubicBezTo>
                    <a:cubicBezTo>
                      <a:pt x="316071" y="484548"/>
                      <a:pt x="316071" y="484870"/>
                      <a:pt x="316071" y="485232"/>
                    </a:cubicBezTo>
                    <a:cubicBezTo>
                      <a:pt x="316071" y="485393"/>
                      <a:pt x="316152" y="485594"/>
                      <a:pt x="316152" y="485755"/>
                    </a:cubicBezTo>
                    <a:lnTo>
                      <a:pt x="316152" y="486036"/>
                    </a:lnTo>
                    <a:cubicBezTo>
                      <a:pt x="316152" y="486116"/>
                      <a:pt x="316232" y="486318"/>
                      <a:pt x="316232" y="486318"/>
                    </a:cubicBezTo>
                    <a:cubicBezTo>
                      <a:pt x="316393" y="487564"/>
                      <a:pt x="316675" y="488731"/>
                      <a:pt x="316835" y="489938"/>
                    </a:cubicBezTo>
                    <a:cubicBezTo>
                      <a:pt x="317439" y="492673"/>
                      <a:pt x="318163" y="495448"/>
                      <a:pt x="319048" y="498183"/>
                    </a:cubicBezTo>
                    <a:cubicBezTo>
                      <a:pt x="320737" y="503694"/>
                      <a:pt x="316996" y="509204"/>
                      <a:pt x="311848" y="510894"/>
                    </a:cubicBezTo>
                    <a:cubicBezTo>
                      <a:pt x="306337" y="512663"/>
                      <a:pt x="300666" y="508842"/>
                      <a:pt x="299057" y="503694"/>
                    </a:cubicBezTo>
                    <a:cubicBezTo>
                      <a:pt x="295236" y="491185"/>
                      <a:pt x="293546" y="477791"/>
                      <a:pt x="296563" y="464919"/>
                    </a:cubicBezTo>
                    <a:cubicBezTo>
                      <a:pt x="298695" y="455587"/>
                      <a:pt x="303763" y="447181"/>
                      <a:pt x="311486" y="441469"/>
                    </a:cubicBezTo>
                    <a:cubicBezTo>
                      <a:pt x="318404" y="436240"/>
                      <a:pt x="327092" y="434711"/>
                      <a:pt x="335539" y="436160"/>
                    </a:cubicBezTo>
                    <a:cubicBezTo>
                      <a:pt x="356938" y="439539"/>
                      <a:pt x="368924" y="462506"/>
                      <a:pt x="373871" y="481330"/>
                    </a:cubicBezTo>
                    <a:cubicBezTo>
                      <a:pt x="375480" y="487001"/>
                      <a:pt x="372102" y="492311"/>
                      <a:pt x="366752" y="494081"/>
                    </a:cubicBezTo>
                    <a:close/>
                    <a:moveTo>
                      <a:pt x="494862" y="518416"/>
                    </a:moveTo>
                    <a:cubicBezTo>
                      <a:pt x="489432" y="519743"/>
                      <a:pt x="483680" y="519019"/>
                      <a:pt x="478451" y="517088"/>
                    </a:cubicBezTo>
                    <a:cubicBezTo>
                      <a:pt x="475153" y="515922"/>
                      <a:pt x="472056" y="514434"/>
                      <a:pt x="469039" y="512663"/>
                    </a:cubicBezTo>
                    <a:cubicBezTo>
                      <a:pt x="464694" y="510009"/>
                      <a:pt x="461598" y="505987"/>
                      <a:pt x="458661" y="501924"/>
                    </a:cubicBezTo>
                    <a:cubicBezTo>
                      <a:pt x="453513" y="494805"/>
                      <a:pt x="450054" y="486479"/>
                      <a:pt x="446957" y="478313"/>
                    </a:cubicBezTo>
                    <a:cubicBezTo>
                      <a:pt x="445548" y="474412"/>
                      <a:pt x="444100" y="470510"/>
                      <a:pt x="442693" y="466608"/>
                    </a:cubicBezTo>
                    <a:cubicBezTo>
                      <a:pt x="441888" y="464557"/>
                      <a:pt x="441084" y="462506"/>
                      <a:pt x="440400" y="460575"/>
                    </a:cubicBezTo>
                    <a:cubicBezTo>
                      <a:pt x="440239" y="460133"/>
                      <a:pt x="440118" y="459972"/>
                      <a:pt x="440118" y="459851"/>
                    </a:cubicBezTo>
                    <a:cubicBezTo>
                      <a:pt x="440038" y="459771"/>
                      <a:pt x="440038" y="459690"/>
                      <a:pt x="439837" y="459408"/>
                    </a:cubicBezTo>
                    <a:cubicBezTo>
                      <a:pt x="439475" y="458524"/>
                      <a:pt x="439032" y="457639"/>
                      <a:pt x="438670" y="456754"/>
                    </a:cubicBezTo>
                    <a:cubicBezTo>
                      <a:pt x="436177" y="451444"/>
                      <a:pt x="437263" y="445853"/>
                      <a:pt x="442291" y="442555"/>
                    </a:cubicBezTo>
                    <a:cubicBezTo>
                      <a:pt x="446715" y="439820"/>
                      <a:pt x="454196" y="441389"/>
                      <a:pt x="456489" y="446296"/>
                    </a:cubicBezTo>
                    <a:cubicBezTo>
                      <a:pt x="460310" y="454622"/>
                      <a:pt x="463247" y="463351"/>
                      <a:pt x="466505" y="471958"/>
                    </a:cubicBezTo>
                    <a:cubicBezTo>
                      <a:pt x="466947" y="473205"/>
                      <a:pt x="467470" y="474452"/>
                      <a:pt x="467913" y="475699"/>
                    </a:cubicBezTo>
                    <a:cubicBezTo>
                      <a:pt x="467913" y="475699"/>
                      <a:pt x="468435" y="477026"/>
                      <a:pt x="468637" y="477468"/>
                    </a:cubicBezTo>
                    <a:cubicBezTo>
                      <a:pt x="468717" y="477549"/>
                      <a:pt x="468717" y="477549"/>
                      <a:pt x="468797" y="477831"/>
                    </a:cubicBezTo>
                    <a:cubicBezTo>
                      <a:pt x="469079" y="478434"/>
                      <a:pt x="469320" y="479077"/>
                      <a:pt x="469602" y="479600"/>
                    </a:cubicBezTo>
                    <a:cubicBezTo>
                      <a:pt x="470044" y="480485"/>
                      <a:pt x="470487" y="481370"/>
                      <a:pt x="470929" y="482255"/>
                    </a:cubicBezTo>
                    <a:cubicBezTo>
                      <a:pt x="471814" y="484025"/>
                      <a:pt x="472699" y="485795"/>
                      <a:pt x="473665" y="487484"/>
                    </a:cubicBezTo>
                    <a:cubicBezTo>
                      <a:pt x="474388" y="488530"/>
                      <a:pt x="475072" y="489696"/>
                      <a:pt x="475796" y="490782"/>
                    </a:cubicBezTo>
                    <a:cubicBezTo>
                      <a:pt x="475877" y="490782"/>
                      <a:pt x="476963" y="492110"/>
                      <a:pt x="476963" y="492311"/>
                    </a:cubicBezTo>
                    <a:cubicBezTo>
                      <a:pt x="477486" y="492834"/>
                      <a:pt x="478008" y="493478"/>
                      <a:pt x="478491" y="494000"/>
                    </a:cubicBezTo>
                    <a:cubicBezTo>
                      <a:pt x="478772" y="494362"/>
                      <a:pt x="478772" y="494443"/>
                      <a:pt x="478853" y="494523"/>
                    </a:cubicBezTo>
                    <a:cubicBezTo>
                      <a:pt x="478934" y="494603"/>
                      <a:pt x="478934" y="494523"/>
                      <a:pt x="479135" y="494603"/>
                    </a:cubicBezTo>
                    <a:cubicBezTo>
                      <a:pt x="480382" y="495408"/>
                      <a:pt x="481629" y="496132"/>
                      <a:pt x="482875" y="496735"/>
                    </a:cubicBezTo>
                    <a:cubicBezTo>
                      <a:pt x="483238" y="496896"/>
                      <a:pt x="483680" y="497097"/>
                      <a:pt x="484042" y="497258"/>
                    </a:cubicBezTo>
                    <a:cubicBezTo>
                      <a:pt x="485088" y="497620"/>
                      <a:pt x="486093" y="497982"/>
                      <a:pt x="487139" y="498224"/>
                    </a:cubicBezTo>
                    <a:cubicBezTo>
                      <a:pt x="487501" y="498304"/>
                      <a:pt x="487743" y="498385"/>
                      <a:pt x="488104" y="498505"/>
                    </a:cubicBezTo>
                    <a:lnTo>
                      <a:pt x="489432" y="498505"/>
                    </a:lnTo>
                    <a:cubicBezTo>
                      <a:pt x="489432" y="498505"/>
                      <a:pt x="489432" y="498505"/>
                      <a:pt x="489432" y="498585"/>
                    </a:cubicBezTo>
                    <a:cubicBezTo>
                      <a:pt x="489512" y="498505"/>
                      <a:pt x="489593" y="498505"/>
                      <a:pt x="489713" y="498505"/>
                    </a:cubicBezTo>
                    <a:lnTo>
                      <a:pt x="489995" y="498505"/>
                    </a:lnTo>
                    <a:cubicBezTo>
                      <a:pt x="490075" y="498425"/>
                      <a:pt x="490156" y="498425"/>
                      <a:pt x="490277" y="498344"/>
                    </a:cubicBezTo>
                    <a:cubicBezTo>
                      <a:pt x="490357" y="498344"/>
                      <a:pt x="490437" y="498264"/>
                      <a:pt x="490639" y="498264"/>
                    </a:cubicBezTo>
                    <a:cubicBezTo>
                      <a:pt x="490639" y="498183"/>
                      <a:pt x="490719" y="498183"/>
                      <a:pt x="490719" y="498103"/>
                    </a:cubicBezTo>
                    <a:cubicBezTo>
                      <a:pt x="490799" y="498103"/>
                      <a:pt x="490799" y="498103"/>
                      <a:pt x="490880" y="498023"/>
                    </a:cubicBezTo>
                    <a:cubicBezTo>
                      <a:pt x="491041" y="497862"/>
                      <a:pt x="491041" y="497862"/>
                      <a:pt x="491161" y="497660"/>
                    </a:cubicBezTo>
                    <a:cubicBezTo>
                      <a:pt x="491161" y="497741"/>
                      <a:pt x="491161" y="497821"/>
                      <a:pt x="491161" y="497821"/>
                    </a:cubicBezTo>
                    <a:cubicBezTo>
                      <a:pt x="491242" y="497741"/>
                      <a:pt x="491322" y="497540"/>
                      <a:pt x="491523" y="497379"/>
                    </a:cubicBezTo>
                    <a:cubicBezTo>
                      <a:pt x="491604" y="497299"/>
                      <a:pt x="491684" y="497218"/>
                      <a:pt x="491684" y="497097"/>
                    </a:cubicBezTo>
                    <a:cubicBezTo>
                      <a:pt x="492207" y="496574"/>
                      <a:pt x="492127" y="496574"/>
                      <a:pt x="491966" y="496655"/>
                    </a:cubicBezTo>
                    <a:cubicBezTo>
                      <a:pt x="492127" y="496212"/>
                      <a:pt x="492489" y="495851"/>
                      <a:pt x="492770" y="495408"/>
                    </a:cubicBezTo>
                    <a:cubicBezTo>
                      <a:pt x="492851" y="494966"/>
                      <a:pt x="493132" y="494523"/>
                      <a:pt x="493293" y="494081"/>
                    </a:cubicBezTo>
                    <a:cubicBezTo>
                      <a:pt x="493575" y="493276"/>
                      <a:pt x="493736" y="492552"/>
                      <a:pt x="494017" y="491788"/>
                    </a:cubicBezTo>
                    <a:cubicBezTo>
                      <a:pt x="494540" y="489938"/>
                      <a:pt x="494821" y="488047"/>
                      <a:pt x="495184" y="486197"/>
                    </a:cubicBezTo>
                    <a:cubicBezTo>
                      <a:pt x="495264" y="485674"/>
                      <a:pt x="495264" y="485151"/>
                      <a:pt x="495344" y="484507"/>
                    </a:cubicBezTo>
                    <a:cubicBezTo>
                      <a:pt x="495425" y="483623"/>
                      <a:pt x="495505" y="482657"/>
                      <a:pt x="495505" y="481652"/>
                    </a:cubicBezTo>
                    <a:cubicBezTo>
                      <a:pt x="495666" y="479520"/>
                      <a:pt x="495666" y="477388"/>
                      <a:pt x="495666" y="475176"/>
                    </a:cubicBezTo>
                    <a:cubicBezTo>
                      <a:pt x="495586" y="470631"/>
                      <a:pt x="495143" y="466126"/>
                      <a:pt x="494701" y="461581"/>
                    </a:cubicBezTo>
                    <a:cubicBezTo>
                      <a:pt x="494701" y="461581"/>
                      <a:pt x="494701" y="461581"/>
                      <a:pt x="494621" y="461581"/>
                    </a:cubicBezTo>
                    <a:cubicBezTo>
                      <a:pt x="494621" y="461138"/>
                      <a:pt x="494540" y="460615"/>
                      <a:pt x="494460" y="460173"/>
                    </a:cubicBezTo>
                    <a:cubicBezTo>
                      <a:pt x="494299" y="459006"/>
                      <a:pt x="494098" y="457960"/>
                      <a:pt x="493937" y="456794"/>
                    </a:cubicBezTo>
                    <a:cubicBezTo>
                      <a:pt x="493494" y="454823"/>
                      <a:pt x="493132" y="452892"/>
                      <a:pt x="492690" y="450921"/>
                    </a:cubicBezTo>
                    <a:cubicBezTo>
                      <a:pt x="491885" y="447543"/>
                      <a:pt x="490920" y="444164"/>
                      <a:pt x="489593" y="440906"/>
                    </a:cubicBezTo>
                    <a:cubicBezTo>
                      <a:pt x="487461" y="435597"/>
                      <a:pt x="492006" y="429804"/>
                      <a:pt x="496873" y="428195"/>
                    </a:cubicBezTo>
                    <a:cubicBezTo>
                      <a:pt x="502544" y="426345"/>
                      <a:pt x="507612" y="430408"/>
                      <a:pt x="509583" y="435395"/>
                    </a:cubicBezTo>
                    <a:cubicBezTo>
                      <a:pt x="513405" y="445250"/>
                      <a:pt x="515013" y="456070"/>
                      <a:pt x="515899" y="466447"/>
                    </a:cubicBezTo>
                    <a:cubicBezTo>
                      <a:pt x="517387" y="483864"/>
                      <a:pt x="516502" y="513508"/>
                      <a:pt x="494862" y="518416"/>
                    </a:cubicBezTo>
                    <a:close/>
                    <a:moveTo>
                      <a:pt x="635722" y="402413"/>
                    </a:moveTo>
                    <a:cubicBezTo>
                      <a:pt x="630494" y="404102"/>
                      <a:pt x="624259" y="400442"/>
                      <a:pt x="623012" y="395213"/>
                    </a:cubicBezTo>
                    <a:cubicBezTo>
                      <a:pt x="622288" y="392477"/>
                      <a:pt x="621604" y="389702"/>
                      <a:pt x="620598" y="387047"/>
                    </a:cubicBezTo>
                    <a:cubicBezTo>
                      <a:pt x="620317" y="386444"/>
                      <a:pt x="620156" y="385801"/>
                      <a:pt x="619875" y="385197"/>
                    </a:cubicBezTo>
                    <a:cubicBezTo>
                      <a:pt x="619352" y="384232"/>
                      <a:pt x="618909" y="383146"/>
                      <a:pt x="618346" y="382181"/>
                    </a:cubicBezTo>
                    <a:cubicBezTo>
                      <a:pt x="617381" y="380210"/>
                      <a:pt x="616214" y="378440"/>
                      <a:pt x="614968" y="376751"/>
                    </a:cubicBezTo>
                    <a:cubicBezTo>
                      <a:pt x="614807" y="376469"/>
                      <a:pt x="614605" y="376228"/>
                      <a:pt x="614364" y="376026"/>
                    </a:cubicBezTo>
                    <a:cubicBezTo>
                      <a:pt x="613841" y="375303"/>
                      <a:pt x="613198" y="374699"/>
                      <a:pt x="612514" y="374056"/>
                    </a:cubicBezTo>
                    <a:cubicBezTo>
                      <a:pt x="611991" y="373533"/>
                      <a:pt x="611468" y="373090"/>
                      <a:pt x="610825" y="372527"/>
                    </a:cubicBezTo>
                    <a:cubicBezTo>
                      <a:pt x="610744" y="372447"/>
                      <a:pt x="610543" y="372366"/>
                      <a:pt x="610382" y="372246"/>
                    </a:cubicBezTo>
                    <a:cubicBezTo>
                      <a:pt x="609779" y="371803"/>
                      <a:pt x="609054" y="371441"/>
                      <a:pt x="608250" y="371079"/>
                    </a:cubicBezTo>
                    <a:cubicBezTo>
                      <a:pt x="608250" y="370999"/>
                      <a:pt x="607968" y="370918"/>
                      <a:pt x="607526" y="370637"/>
                    </a:cubicBezTo>
                    <a:cubicBezTo>
                      <a:pt x="607445" y="370556"/>
                      <a:pt x="607245" y="370476"/>
                      <a:pt x="607164" y="370476"/>
                    </a:cubicBezTo>
                    <a:cubicBezTo>
                      <a:pt x="607084" y="370395"/>
                      <a:pt x="606883" y="370395"/>
                      <a:pt x="606722" y="370315"/>
                    </a:cubicBezTo>
                    <a:cubicBezTo>
                      <a:pt x="606118" y="370154"/>
                      <a:pt x="605555" y="369953"/>
                      <a:pt x="604872" y="369792"/>
                    </a:cubicBezTo>
                    <a:cubicBezTo>
                      <a:pt x="604791" y="369792"/>
                      <a:pt x="604791" y="369792"/>
                      <a:pt x="604711" y="369792"/>
                    </a:cubicBezTo>
                    <a:cubicBezTo>
                      <a:pt x="604107" y="369712"/>
                      <a:pt x="603303" y="369712"/>
                      <a:pt x="603182" y="369712"/>
                    </a:cubicBezTo>
                    <a:cubicBezTo>
                      <a:pt x="602740" y="369712"/>
                      <a:pt x="602297" y="369792"/>
                      <a:pt x="601855" y="369792"/>
                    </a:cubicBezTo>
                    <a:cubicBezTo>
                      <a:pt x="601332" y="369872"/>
                      <a:pt x="600688" y="370074"/>
                      <a:pt x="600165" y="370235"/>
                    </a:cubicBezTo>
                    <a:cubicBezTo>
                      <a:pt x="600085" y="370315"/>
                      <a:pt x="600085" y="370315"/>
                      <a:pt x="600004" y="370315"/>
                    </a:cubicBezTo>
                    <a:cubicBezTo>
                      <a:pt x="600004" y="370315"/>
                      <a:pt x="599924" y="370315"/>
                      <a:pt x="599844" y="370395"/>
                    </a:cubicBezTo>
                    <a:cubicBezTo>
                      <a:pt x="599763" y="370395"/>
                      <a:pt x="599562" y="370395"/>
                      <a:pt x="599481" y="370476"/>
                    </a:cubicBezTo>
                    <a:cubicBezTo>
                      <a:pt x="599120" y="370556"/>
                      <a:pt x="598878" y="370758"/>
                      <a:pt x="598597" y="370838"/>
                    </a:cubicBezTo>
                    <a:cubicBezTo>
                      <a:pt x="598154" y="371119"/>
                      <a:pt x="597631" y="371441"/>
                      <a:pt x="597189" y="371723"/>
                    </a:cubicBezTo>
                    <a:cubicBezTo>
                      <a:pt x="596827" y="372085"/>
                      <a:pt x="596384" y="372447"/>
                      <a:pt x="596022" y="372769"/>
                    </a:cubicBezTo>
                    <a:cubicBezTo>
                      <a:pt x="595580" y="373211"/>
                      <a:pt x="595218" y="373653"/>
                      <a:pt x="594776" y="374096"/>
                    </a:cubicBezTo>
                    <a:cubicBezTo>
                      <a:pt x="594776" y="374176"/>
                      <a:pt x="594695" y="374257"/>
                      <a:pt x="594615" y="374377"/>
                    </a:cubicBezTo>
                    <a:cubicBezTo>
                      <a:pt x="593890" y="375544"/>
                      <a:pt x="593287" y="376670"/>
                      <a:pt x="592644" y="377837"/>
                    </a:cubicBezTo>
                    <a:cubicBezTo>
                      <a:pt x="592644" y="377997"/>
                      <a:pt x="592563" y="378199"/>
                      <a:pt x="592563" y="378279"/>
                    </a:cubicBezTo>
                    <a:cubicBezTo>
                      <a:pt x="592282" y="379003"/>
                      <a:pt x="592121" y="379687"/>
                      <a:pt x="591839" y="380331"/>
                    </a:cubicBezTo>
                    <a:cubicBezTo>
                      <a:pt x="591678" y="381215"/>
                      <a:pt x="591477" y="382100"/>
                      <a:pt x="591317" y="382985"/>
                    </a:cubicBezTo>
                    <a:cubicBezTo>
                      <a:pt x="591236" y="383065"/>
                      <a:pt x="591236" y="383146"/>
                      <a:pt x="591236" y="383347"/>
                    </a:cubicBezTo>
                    <a:cubicBezTo>
                      <a:pt x="591075" y="385197"/>
                      <a:pt x="590954" y="386967"/>
                      <a:pt x="590954" y="388858"/>
                    </a:cubicBezTo>
                    <a:cubicBezTo>
                      <a:pt x="591035" y="389823"/>
                      <a:pt x="591035" y="390829"/>
                      <a:pt x="591115" y="391794"/>
                    </a:cubicBezTo>
                    <a:cubicBezTo>
                      <a:pt x="591196" y="392156"/>
                      <a:pt x="591196" y="392397"/>
                      <a:pt x="591196" y="392759"/>
                    </a:cubicBezTo>
                    <a:cubicBezTo>
                      <a:pt x="592081" y="397466"/>
                      <a:pt x="593328" y="402091"/>
                      <a:pt x="595017" y="406516"/>
                    </a:cubicBezTo>
                    <a:cubicBezTo>
                      <a:pt x="597068" y="411946"/>
                      <a:pt x="592724" y="417617"/>
                      <a:pt x="587817" y="419226"/>
                    </a:cubicBezTo>
                    <a:cubicBezTo>
                      <a:pt x="582146" y="421076"/>
                      <a:pt x="576997" y="417094"/>
                      <a:pt x="575026" y="412026"/>
                    </a:cubicBezTo>
                    <a:cubicBezTo>
                      <a:pt x="570762" y="400844"/>
                      <a:pt x="568993" y="388576"/>
                      <a:pt x="571486" y="376791"/>
                    </a:cubicBezTo>
                    <a:cubicBezTo>
                      <a:pt x="574784" y="361184"/>
                      <a:pt x="588903" y="347227"/>
                      <a:pt x="605756" y="349198"/>
                    </a:cubicBezTo>
                    <a:cubicBezTo>
                      <a:pt x="626512" y="351611"/>
                      <a:pt x="638417" y="370758"/>
                      <a:pt x="642842" y="389662"/>
                    </a:cubicBezTo>
                    <a:cubicBezTo>
                      <a:pt x="644209" y="395293"/>
                      <a:pt x="641192" y="400603"/>
                      <a:pt x="635722" y="40241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6347088" y="3020231"/>
                <a:ext cx="96535" cy="144802"/>
              </a:xfrm>
              <a:custGeom>
                <a:avLst/>
                <a:gdLst>
                  <a:gd name="connsiteX0" fmla="*/ 94966 w 96534"/>
                  <a:gd name="connsiteY0" fmla="*/ 118577 h 144802"/>
                  <a:gd name="connsiteX1" fmla="*/ 83422 w 96534"/>
                  <a:gd name="connsiteY1" fmla="*/ 111659 h 144802"/>
                  <a:gd name="connsiteX2" fmla="*/ 58484 w 96534"/>
                  <a:gd name="connsiteY2" fmla="*/ 110251 h 144802"/>
                  <a:gd name="connsiteX3" fmla="*/ 45170 w 96534"/>
                  <a:gd name="connsiteY3" fmla="*/ 134465 h 144802"/>
                  <a:gd name="connsiteX4" fmla="*/ 41992 w 96534"/>
                  <a:gd name="connsiteY4" fmla="*/ 141906 h 144802"/>
                  <a:gd name="connsiteX5" fmla="*/ 3017 w 96534"/>
                  <a:gd name="connsiteY5" fmla="*/ 18986 h 144802"/>
                  <a:gd name="connsiteX6" fmla="*/ 36321 w 96534"/>
                  <a:gd name="connsiteY6" fmla="*/ 8769 h 144802"/>
                  <a:gd name="connsiteX7" fmla="*/ 56191 w 96534"/>
                  <a:gd name="connsiteY7" fmla="*/ 3017 h 144802"/>
                  <a:gd name="connsiteX8" fmla="*/ 94966 w 96534"/>
                  <a:gd name="connsiteY8" fmla="*/ 118577 h 144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534" h="144802">
                    <a:moveTo>
                      <a:pt x="94966" y="118577"/>
                    </a:moveTo>
                    <a:cubicBezTo>
                      <a:pt x="91145" y="116284"/>
                      <a:pt x="87243" y="113952"/>
                      <a:pt x="83422" y="111659"/>
                    </a:cubicBezTo>
                    <a:cubicBezTo>
                      <a:pt x="75418" y="106953"/>
                      <a:pt x="66569" y="103574"/>
                      <a:pt x="58484" y="110251"/>
                    </a:cubicBezTo>
                    <a:cubicBezTo>
                      <a:pt x="51485" y="116123"/>
                      <a:pt x="48710" y="126501"/>
                      <a:pt x="45170" y="134465"/>
                    </a:cubicBezTo>
                    <a:cubicBezTo>
                      <a:pt x="44124" y="136959"/>
                      <a:pt x="43038" y="139453"/>
                      <a:pt x="41992" y="141906"/>
                    </a:cubicBezTo>
                    <a:cubicBezTo>
                      <a:pt x="28960" y="100920"/>
                      <a:pt x="15968" y="59972"/>
                      <a:pt x="3017" y="18986"/>
                    </a:cubicBezTo>
                    <a:cubicBezTo>
                      <a:pt x="14118" y="15606"/>
                      <a:pt x="25220" y="12147"/>
                      <a:pt x="36321" y="8769"/>
                    </a:cubicBezTo>
                    <a:cubicBezTo>
                      <a:pt x="42797" y="6798"/>
                      <a:pt x="49474" y="5028"/>
                      <a:pt x="56191" y="3017"/>
                    </a:cubicBezTo>
                    <a:cubicBezTo>
                      <a:pt x="72884" y="40103"/>
                      <a:pt x="85835" y="78917"/>
                      <a:pt x="94966" y="11857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5559323" y="2493955"/>
                <a:ext cx="780324" cy="711945"/>
              </a:xfrm>
              <a:custGeom>
                <a:avLst/>
                <a:gdLst>
                  <a:gd name="connsiteX0" fmla="*/ 779961 w 780323"/>
                  <a:gd name="connsiteY0" fmla="*/ 579531 h 711944"/>
                  <a:gd name="connsiteX1" fmla="*/ 402470 w 780323"/>
                  <a:gd name="connsiteY1" fmla="*/ 687127 h 711944"/>
                  <a:gd name="connsiteX2" fmla="*/ 299499 w 780323"/>
                  <a:gd name="connsiteY2" fmla="*/ 709773 h 711944"/>
                  <a:gd name="connsiteX3" fmla="*/ 74774 w 780323"/>
                  <a:gd name="connsiteY3" fmla="*/ 177021 h 711944"/>
                  <a:gd name="connsiteX4" fmla="*/ 8125 w 780323"/>
                  <a:gd name="connsiteY4" fmla="*/ 34471 h 711944"/>
                  <a:gd name="connsiteX5" fmla="*/ 5390 w 780323"/>
                  <a:gd name="connsiteY5" fmla="*/ 27714 h 711944"/>
                  <a:gd name="connsiteX6" fmla="*/ 5309 w 780323"/>
                  <a:gd name="connsiteY6" fmla="*/ 27633 h 711944"/>
                  <a:gd name="connsiteX7" fmla="*/ 4344 w 780323"/>
                  <a:gd name="connsiteY7" fmla="*/ 26024 h 711944"/>
                  <a:gd name="connsiteX8" fmla="*/ 3620 w 780323"/>
                  <a:gd name="connsiteY8" fmla="*/ 24697 h 711944"/>
                  <a:gd name="connsiteX9" fmla="*/ 3620 w 780323"/>
                  <a:gd name="connsiteY9" fmla="*/ 24536 h 711944"/>
                  <a:gd name="connsiteX10" fmla="*/ 3097 w 780323"/>
                  <a:gd name="connsiteY10" fmla="*/ 22927 h 711944"/>
                  <a:gd name="connsiteX11" fmla="*/ 3017 w 780323"/>
                  <a:gd name="connsiteY11" fmla="*/ 22404 h 711944"/>
                  <a:gd name="connsiteX12" fmla="*/ 3017 w 780323"/>
                  <a:gd name="connsiteY12" fmla="*/ 19991 h 711944"/>
                  <a:gd name="connsiteX13" fmla="*/ 3177 w 780323"/>
                  <a:gd name="connsiteY13" fmla="*/ 19186 h 711944"/>
                  <a:gd name="connsiteX14" fmla="*/ 4063 w 780323"/>
                  <a:gd name="connsiteY14" fmla="*/ 16451 h 711944"/>
                  <a:gd name="connsiteX15" fmla="*/ 4665 w 780323"/>
                  <a:gd name="connsiteY15" fmla="*/ 15124 h 711944"/>
                  <a:gd name="connsiteX16" fmla="*/ 6436 w 780323"/>
                  <a:gd name="connsiteY16" fmla="*/ 12388 h 711944"/>
                  <a:gd name="connsiteX17" fmla="*/ 7401 w 780323"/>
                  <a:gd name="connsiteY17" fmla="*/ 11343 h 711944"/>
                  <a:gd name="connsiteX18" fmla="*/ 9814 w 780323"/>
                  <a:gd name="connsiteY18" fmla="*/ 8849 h 711944"/>
                  <a:gd name="connsiteX19" fmla="*/ 11141 w 780323"/>
                  <a:gd name="connsiteY19" fmla="*/ 7683 h 711944"/>
                  <a:gd name="connsiteX20" fmla="*/ 11946 w 780323"/>
                  <a:gd name="connsiteY20" fmla="*/ 7160 h 711944"/>
                  <a:gd name="connsiteX21" fmla="*/ 12107 w 780323"/>
                  <a:gd name="connsiteY21" fmla="*/ 7079 h 711944"/>
                  <a:gd name="connsiteX22" fmla="*/ 13796 w 780323"/>
                  <a:gd name="connsiteY22" fmla="*/ 5833 h 711944"/>
                  <a:gd name="connsiteX23" fmla="*/ 16893 w 780323"/>
                  <a:gd name="connsiteY23" fmla="*/ 4063 h 711944"/>
                  <a:gd name="connsiteX24" fmla="*/ 18141 w 780323"/>
                  <a:gd name="connsiteY24" fmla="*/ 3459 h 711944"/>
                  <a:gd name="connsiteX25" fmla="*/ 19830 w 780323"/>
                  <a:gd name="connsiteY25" fmla="*/ 3017 h 711944"/>
                  <a:gd name="connsiteX26" fmla="*/ 254852 w 780323"/>
                  <a:gd name="connsiteY26" fmla="*/ 533798 h 711944"/>
                  <a:gd name="connsiteX27" fmla="*/ 313336 w 780323"/>
                  <a:gd name="connsiteY27" fmla="*/ 678640 h 711944"/>
                  <a:gd name="connsiteX28" fmla="*/ 321582 w 780323"/>
                  <a:gd name="connsiteY28" fmla="*/ 685398 h 711944"/>
                  <a:gd name="connsiteX29" fmla="*/ 329144 w 780323"/>
                  <a:gd name="connsiteY29" fmla="*/ 686122 h 711944"/>
                  <a:gd name="connsiteX30" fmla="*/ 753334 w 780323"/>
                  <a:gd name="connsiteY30" fmla="*/ 556725 h 711944"/>
                  <a:gd name="connsiteX31" fmla="*/ 770992 w 780323"/>
                  <a:gd name="connsiteY31" fmla="*/ 551415 h 711944"/>
                  <a:gd name="connsiteX32" fmla="*/ 779961 w 780323"/>
                  <a:gd name="connsiteY32" fmla="*/ 579531 h 71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780323" h="711944">
                    <a:moveTo>
                      <a:pt x="779961" y="579531"/>
                    </a:moveTo>
                    <a:cubicBezTo>
                      <a:pt x="656156" y="621966"/>
                      <a:pt x="529936" y="657443"/>
                      <a:pt x="402470" y="687127"/>
                    </a:cubicBezTo>
                    <a:cubicBezTo>
                      <a:pt x="368200" y="695132"/>
                      <a:pt x="333930" y="702654"/>
                      <a:pt x="299499" y="709773"/>
                    </a:cubicBezTo>
                    <a:cubicBezTo>
                      <a:pt x="230799" y="529695"/>
                      <a:pt x="155180" y="352232"/>
                      <a:pt x="74774" y="177021"/>
                    </a:cubicBezTo>
                    <a:cubicBezTo>
                      <a:pt x="52933" y="129357"/>
                      <a:pt x="30650" y="81853"/>
                      <a:pt x="8125" y="34471"/>
                    </a:cubicBezTo>
                    <a:cubicBezTo>
                      <a:pt x="7964" y="32058"/>
                      <a:pt x="7079" y="29765"/>
                      <a:pt x="5390" y="27714"/>
                    </a:cubicBezTo>
                    <a:cubicBezTo>
                      <a:pt x="5309" y="27633"/>
                      <a:pt x="5390" y="27714"/>
                      <a:pt x="5309" y="27633"/>
                    </a:cubicBezTo>
                    <a:cubicBezTo>
                      <a:pt x="5028" y="27110"/>
                      <a:pt x="4585" y="26587"/>
                      <a:pt x="4344" y="26024"/>
                    </a:cubicBezTo>
                    <a:cubicBezTo>
                      <a:pt x="4063" y="25582"/>
                      <a:pt x="3902" y="25139"/>
                      <a:pt x="3620" y="24697"/>
                    </a:cubicBezTo>
                    <a:cubicBezTo>
                      <a:pt x="3620" y="24616"/>
                      <a:pt x="3620" y="24616"/>
                      <a:pt x="3620" y="24536"/>
                    </a:cubicBezTo>
                    <a:cubicBezTo>
                      <a:pt x="3459" y="24013"/>
                      <a:pt x="3258" y="23490"/>
                      <a:pt x="3097" y="22927"/>
                    </a:cubicBezTo>
                    <a:cubicBezTo>
                      <a:pt x="3097" y="22847"/>
                      <a:pt x="3097" y="22645"/>
                      <a:pt x="3017" y="22404"/>
                    </a:cubicBezTo>
                    <a:lnTo>
                      <a:pt x="3017" y="19991"/>
                    </a:lnTo>
                    <a:cubicBezTo>
                      <a:pt x="3097" y="19629"/>
                      <a:pt x="3177" y="19388"/>
                      <a:pt x="3177" y="19186"/>
                    </a:cubicBezTo>
                    <a:cubicBezTo>
                      <a:pt x="3338" y="18302"/>
                      <a:pt x="3902" y="17336"/>
                      <a:pt x="4063" y="16451"/>
                    </a:cubicBezTo>
                    <a:cubicBezTo>
                      <a:pt x="4223" y="16009"/>
                      <a:pt x="4505" y="15566"/>
                      <a:pt x="4665" y="15124"/>
                    </a:cubicBezTo>
                    <a:cubicBezTo>
                      <a:pt x="5269" y="14159"/>
                      <a:pt x="5913" y="13274"/>
                      <a:pt x="6436" y="12388"/>
                    </a:cubicBezTo>
                    <a:cubicBezTo>
                      <a:pt x="6797" y="12027"/>
                      <a:pt x="7039" y="11584"/>
                      <a:pt x="7401" y="11343"/>
                    </a:cubicBezTo>
                    <a:cubicBezTo>
                      <a:pt x="8205" y="10458"/>
                      <a:pt x="9010" y="9654"/>
                      <a:pt x="9814" y="8849"/>
                    </a:cubicBezTo>
                    <a:cubicBezTo>
                      <a:pt x="10257" y="8406"/>
                      <a:pt x="10699" y="8045"/>
                      <a:pt x="11141" y="7683"/>
                    </a:cubicBezTo>
                    <a:lnTo>
                      <a:pt x="11946" y="7160"/>
                    </a:lnTo>
                    <a:cubicBezTo>
                      <a:pt x="12027" y="7079"/>
                      <a:pt x="12027" y="6999"/>
                      <a:pt x="12107" y="7079"/>
                    </a:cubicBezTo>
                    <a:cubicBezTo>
                      <a:pt x="12710" y="6556"/>
                      <a:pt x="13273" y="6194"/>
                      <a:pt x="13796" y="5833"/>
                    </a:cubicBezTo>
                    <a:cubicBezTo>
                      <a:pt x="14761" y="5229"/>
                      <a:pt x="15848" y="4585"/>
                      <a:pt x="16893" y="4063"/>
                    </a:cubicBezTo>
                    <a:cubicBezTo>
                      <a:pt x="17255" y="3902"/>
                      <a:pt x="17698" y="3701"/>
                      <a:pt x="18141" y="3459"/>
                    </a:cubicBezTo>
                    <a:cubicBezTo>
                      <a:pt x="18663" y="3299"/>
                      <a:pt x="19307" y="3178"/>
                      <a:pt x="19830" y="3017"/>
                    </a:cubicBezTo>
                    <a:cubicBezTo>
                      <a:pt x="104338" y="177061"/>
                      <a:pt x="181204" y="354846"/>
                      <a:pt x="254852" y="533798"/>
                    </a:cubicBezTo>
                    <a:cubicBezTo>
                      <a:pt x="274641" y="581905"/>
                      <a:pt x="294190" y="630172"/>
                      <a:pt x="313336" y="678640"/>
                    </a:cubicBezTo>
                    <a:cubicBezTo>
                      <a:pt x="314864" y="682622"/>
                      <a:pt x="318123" y="684754"/>
                      <a:pt x="321582" y="685398"/>
                    </a:cubicBezTo>
                    <a:cubicBezTo>
                      <a:pt x="323633" y="686565"/>
                      <a:pt x="326207" y="687007"/>
                      <a:pt x="329144" y="686122"/>
                    </a:cubicBezTo>
                    <a:lnTo>
                      <a:pt x="753334" y="556725"/>
                    </a:lnTo>
                    <a:cubicBezTo>
                      <a:pt x="759287" y="554955"/>
                      <a:pt x="765160" y="553185"/>
                      <a:pt x="770992" y="551415"/>
                    </a:cubicBezTo>
                    <a:cubicBezTo>
                      <a:pt x="774008" y="560707"/>
                      <a:pt x="777025" y="570119"/>
                      <a:pt x="779961" y="57953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5905240" y="2920921"/>
                <a:ext cx="547031" cy="233293"/>
              </a:xfrm>
              <a:custGeom>
                <a:avLst/>
                <a:gdLst>
                  <a:gd name="connsiteX0" fmla="*/ 546428 w 547031"/>
                  <a:gd name="connsiteY0" fmla="*/ 3017 h 233292"/>
                  <a:gd name="connsiteX1" fmla="*/ 543692 w 547031"/>
                  <a:gd name="connsiteY1" fmla="*/ 31253 h 233292"/>
                  <a:gd name="connsiteX2" fmla="*/ 524345 w 547031"/>
                  <a:gd name="connsiteY2" fmla="*/ 68982 h 233292"/>
                  <a:gd name="connsiteX3" fmla="*/ 503751 w 547031"/>
                  <a:gd name="connsiteY3" fmla="*/ 79119 h 233292"/>
                  <a:gd name="connsiteX4" fmla="*/ 499206 w 547031"/>
                  <a:gd name="connsiteY4" fmla="*/ 80727 h 233292"/>
                  <a:gd name="connsiteX5" fmla="*/ 464856 w 547031"/>
                  <a:gd name="connsiteY5" fmla="*/ 90663 h 233292"/>
                  <a:gd name="connsiteX6" fmla="*/ 398005 w 547031"/>
                  <a:gd name="connsiteY6" fmla="*/ 110975 h 233292"/>
                  <a:gd name="connsiteX7" fmla="*/ 128954 w 547031"/>
                  <a:gd name="connsiteY7" fmla="*/ 193070 h 233292"/>
                  <a:gd name="connsiteX8" fmla="*/ 3017 w 547031"/>
                  <a:gd name="connsiteY8" fmla="*/ 231402 h 233292"/>
                  <a:gd name="connsiteX9" fmla="*/ 17939 w 547031"/>
                  <a:gd name="connsiteY9" fmla="*/ 157030 h 233292"/>
                  <a:gd name="connsiteX10" fmla="*/ 22123 w 547031"/>
                  <a:gd name="connsiteY10" fmla="*/ 156748 h 233292"/>
                  <a:gd name="connsiteX11" fmla="*/ 442854 w 547031"/>
                  <a:gd name="connsiteY11" fmla="*/ 34873 h 233292"/>
                  <a:gd name="connsiteX12" fmla="*/ 546428 w 547031"/>
                  <a:gd name="connsiteY12" fmla="*/ 3017 h 233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47031" h="233292">
                    <a:moveTo>
                      <a:pt x="546428" y="3017"/>
                    </a:moveTo>
                    <a:cubicBezTo>
                      <a:pt x="546508" y="12509"/>
                      <a:pt x="545543" y="22002"/>
                      <a:pt x="543692" y="31253"/>
                    </a:cubicBezTo>
                    <a:cubicBezTo>
                      <a:pt x="540837" y="45372"/>
                      <a:pt x="536855" y="60375"/>
                      <a:pt x="524345" y="68982"/>
                    </a:cubicBezTo>
                    <a:cubicBezTo>
                      <a:pt x="518151" y="73246"/>
                      <a:pt x="511112" y="76423"/>
                      <a:pt x="503751" y="79119"/>
                    </a:cubicBezTo>
                    <a:cubicBezTo>
                      <a:pt x="502142" y="79279"/>
                      <a:pt x="500654" y="79842"/>
                      <a:pt x="499206" y="80727"/>
                    </a:cubicBezTo>
                    <a:cubicBezTo>
                      <a:pt x="487743" y="84549"/>
                      <a:pt x="475676" y="87283"/>
                      <a:pt x="464856" y="90663"/>
                    </a:cubicBezTo>
                    <a:cubicBezTo>
                      <a:pt x="442572" y="97420"/>
                      <a:pt x="420289" y="104258"/>
                      <a:pt x="398005" y="110975"/>
                    </a:cubicBezTo>
                    <a:cubicBezTo>
                      <a:pt x="308348" y="138327"/>
                      <a:pt x="218611" y="165638"/>
                      <a:pt x="128954" y="193070"/>
                    </a:cubicBezTo>
                    <a:cubicBezTo>
                      <a:pt x="86962" y="205860"/>
                      <a:pt x="44969" y="218651"/>
                      <a:pt x="3017" y="231402"/>
                    </a:cubicBezTo>
                    <a:cubicBezTo>
                      <a:pt x="13394" y="208153"/>
                      <a:pt x="18543" y="182572"/>
                      <a:pt x="17939" y="157030"/>
                    </a:cubicBezTo>
                    <a:cubicBezTo>
                      <a:pt x="19186" y="157191"/>
                      <a:pt x="20594" y="157110"/>
                      <a:pt x="22123" y="156748"/>
                    </a:cubicBezTo>
                    <a:cubicBezTo>
                      <a:pt x="163426" y="119744"/>
                      <a:pt x="303240" y="77751"/>
                      <a:pt x="442854" y="34873"/>
                    </a:cubicBezTo>
                    <a:cubicBezTo>
                      <a:pt x="477365" y="24295"/>
                      <a:pt x="511876" y="13636"/>
                      <a:pt x="546428" y="30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6175440" y="2575541"/>
                <a:ext cx="76423" cy="76423"/>
              </a:xfrm>
              <a:custGeom>
                <a:avLst/>
                <a:gdLst>
                  <a:gd name="connsiteX0" fmla="*/ 75515 w 76423"/>
                  <a:gd name="connsiteY0" fmla="*/ 43668 h 76423"/>
                  <a:gd name="connsiteX1" fmla="*/ 38430 w 76423"/>
                  <a:gd name="connsiteY1" fmla="*/ 3203 h 76423"/>
                  <a:gd name="connsiteX2" fmla="*/ 4160 w 76423"/>
                  <a:gd name="connsiteY2" fmla="*/ 30796 h 76423"/>
                  <a:gd name="connsiteX3" fmla="*/ 7699 w 76423"/>
                  <a:gd name="connsiteY3" fmla="*/ 66032 h 76423"/>
                  <a:gd name="connsiteX4" fmla="*/ 20490 w 76423"/>
                  <a:gd name="connsiteY4" fmla="*/ 73231 h 76423"/>
                  <a:gd name="connsiteX5" fmla="*/ 27690 w 76423"/>
                  <a:gd name="connsiteY5" fmla="*/ 60521 h 76423"/>
                  <a:gd name="connsiteX6" fmla="*/ 23869 w 76423"/>
                  <a:gd name="connsiteY6" fmla="*/ 46765 h 76423"/>
                  <a:gd name="connsiteX7" fmla="*/ 23788 w 76423"/>
                  <a:gd name="connsiteY7" fmla="*/ 45800 h 76423"/>
                  <a:gd name="connsiteX8" fmla="*/ 23627 w 76423"/>
                  <a:gd name="connsiteY8" fmla="*/ 42863 h 76423"/>
                  <a:gd name="connsiteX9" fmla="*/ 23909 w 76423"/>
                  <a:gd name="connsiteY9" fmla="*/ 37353 h 76423"/>
                  <a:gd name="connsiteX10" fmla="*/ 23989 w 76423"/>
                  <a:gd name="connsiteY10" fmla="*/ 36990 h 76423"/>
                  <a:gd name="connsiteX11" fmla="*/ 24512 w 76423"/>
                  <a:gd name="connsiteY11" fmla="*/ 34336 h 76423"/>
                  <a:gd name="connsiteX12" fmla="*/ 25236 w 76423"/>
                  <a:gd name="connsiteY12" fmla="*/ 32285 h 76423"/>
                  <a:gd name="connsiteX13" fmla="*/ 25317 w 76423"/>
                  <a:gd name="connsiteY13" fmla="*/ 31842 h 76423"/>
                  <a:gd name="connsiteX14" fmla="*/ 27288 w 76423"/>
                  <a:gd name="connsiteY14" fmla="*/ 28383 h 76423"/>
                  <a:gd name="connsiteX15" fmla="*/ 27449 w 76423"/>
                  <a:gd name="connsiteY15" fmla="*/ 28101 h 76423"/>
                  <a:gd name="connsiteX16" fmla="*/ 28695 w 76423"/>
                  <a:gd name="connsiteY16" fmla="*/ 26774 h 76423"/>
                  <a:gd name="connsiteX17" fmla="*/ 29862 w 76423"/>
                  <a:gd name="connsiteY17" fmla="*/ 25728 h 76423"/>
                  <a:gd name="connsiteX18" fmla="*/ 31270 w 76423"/>
                  <a:gd name="connsiteY18" fmla="*/ 24843 h 76423"/>
                  <a:gd name="connsiteX19" fmla="*/ 32155 w 76423"/>
                  <a:gd name="connsiteY19" fmla="*/ 24481 h 76423"/>
                  <a:gd name="connsiteX20" fmla="*/ 32517 w 76423"/>
                  <a:gd name="connsiteY20" fmla="*/ 24401 h 76423"/>
                  <a:gd name="connsiteX21" fmla="*/ 32677 w 76423"/>
                  <a:gd name="connsiteY21" fmla="*/ 24320 h 76423"/>
                  <a:gd name="connsiteX22" fmla="*/ 32839 w 76423"/>
                  <a:gd name="connsiteY22" fmla="*/ 24240 h 76423"/>
                  <a:gd name="connsiteX23" fmla="*/ 34528 w 76423"/>
                  <a:gd name="connsiteY23" fmla="*/ 23798 h 76423"/>
                  <a:gd name="connsiteX24" fmla="*/ 35855 w 76423"/>
                  <a:gd name="connsiteY24" fmla="*/ 23717 h 76423"/>
                  <a:gd name="connsiteX25" fmla="*/ 37384 w 76423"/>
                  <a:gd name="connsiteY25" fmla="*/ 23798 h 76423"/>
                  <a:gd name="connsiteX26" fmla="*/ 37545 w 76423"/>
                  <a:gd name="connsiteY26" fmla="*/ 23798 h 76423"/>
                  <a:gd name="connsiteX27" fmla="*/ 39395 w 76423"/>
                  <a:gd name="connsiteY27" fmla="*/ 24320 h 76423"/>
                  <a:gd name="connsiteX28" fmla="*/ 39837 w 76423"/>
                  <a:gd name="connsiteY28" fmla="*/ 24481 h 76423"/>
                  <a:gd name="connsiteX29" fmla="*/ 40199 w 76423"/>
                  <a:gd name="connsiteY29" fmla="*/ 24642 h 76423"/>
                  <a:gd name="connsiteX30" fmla="*/ 40923 w 76423"/>
                  <a:gd name="connsiteY30" fmla="*/ 25085 h 76423"/>
                  <a:gd name="connsiteX31" fmla="*/ 43055 w 76423"/>
                  <a:gd name="connsiteY31" fmla="*/ 26251 h 76423"/>
                  <a:gd name="connsiteX32" fmla="*/ 43498 w 76423"/>
                  <a:gd name="connsiteY32" fmla="*/ 26533 h 76423"/>
                  <a:gd name="connsiteX33" fmla="*/ 45187 w 76423"/>
                  <a:gd name="connsiteY33" fmla="*/ 28061 h 76423"/>
                  <a:gd name="connsiteX34" fmla="*/ 47037 w 76423"/>
                  <a:gd name="connsiteY34" fmla="*/ 30032 h 76423"/>
                  <a:gd name="connsiteX35" fmla="*/ 47640 w 76423"/>
                  <a:gd name="connsiteY35" fmla="*/ 30756 h 76423"/>
                  <a:gd name="connsiteX36" fmla="*/ 51019 w 76423"/>
                  <a:gd name="connsiteY36" fmla="*/ 36186 h 76423"/>
                  <a:gd name="connsiteX37" fmla="*/ 52548 w 76423"/>
                  <a:gd name="connsiteY37" fmla="*/ 39203 h 76423"/>
                  <a:gd name="connsiteX38" fmla="*/ 53272 w 76423"/>
                  <a:gd name="connsiteY38" fmla="*/ 41053 h 76423"/>
                  <a:gd name="connsiteX39" fmla="*/ 55685 w 76423"/>
                  <a:gd name="connsiteY39" fmla="*/ 49218 h 76423"/>
                  <a:gd name="connsiteX40" fmla="*/ 68395 w 76423"/>
                  <a:gd name="connsiteY40" fmla="*/ 56418 h 76423"/>
                  <a:gd name="connsiteX41" fmla="*/ 75515 w 76423"/>
                  <a:gd name="connsiteY41" fmla="*/ 43668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6423" h="76423">
                    <a:moveTo>
                      <a:pt x="75515" y="43668"/>
                    </a:moveTo>
                    <a:cubicBezTo>
                      <a:pt x="71091" y="24763"/>
                      <a:pt x="59184" y="5577"/>
                      <a:pt x="38430" y="3203"/>
                    </a:cubicBezTo>
                    <a:cubicBezTo>
                      <a:pt x="21576" y="1232"/>
                      <a:pt x="7458" y="15190"/>
                      <a:pt x="4160" y="30796"/>
                    </a:cubicBezTo>
                    <a:cubicBezTo>
                      <a:pt x="1666" y="42581"/>
                      <a:pt x="3435" y="54850"/>
                      <a:pt x="7699" y="66032"/>
                    </a:cubicBezTo>
                    <a:cubicBezTo>
                      <a:pt x="9670" y="71099"/>
                      <a:pt x="14819" y="75082"/>
                      <a:pt x="20490" y="73231"/>
                    </a:cubicBezTo>
                    <a:cubicBezTo>
                      <a:pt x="25357" y="71622"/>
                      <a:pt x="29701" y="65951"/>
                      <a:pt x="27690" y="60521"/>
                    </a:cubicBezTo>
                    <a:cubicBezTo>
                      <a:pt x="26000" y="56096"/>
                      <a:pt x="24754" y="51471"/>
                      <a:pt x="23869" y="46765"/>
                    </a:cubicBezTo>
                    <a:cubicBezTo>
                      <a:pt x="23869" y="46403"/>
                      <a:pt x="23869" y="46161"/>
                      <a:pt x="23788" y="45800"/>
                    </a:cubicBezTo>
                    <a:cubicBezTo>
                      <a:pt x="23708" y="44834"/>
                      <a:pt x="23708" y="43829"/>
                      <a:pt x="23627" y="42863"/>
                    </a:cubicBezTo>
                    <a:cubicBezTo>
                      <a:pt x="23627" y="41013"/>
                      <a:pt x="23708" y="39243"/>
                      <a:pt x="23909" y="37353"/>
                    </a:cubicBezTo>
                    <a:cubicBezTo>
                      <a:pt x="23909" y="37192"/>
                      <a:pt x="23909" y="37071"/>
                      <a:pt x="23989" y="36990"/>
                    </a:cubicBezTo>
                    <a:cubicBezTo>
                      <a:pt x="24150" y="36106"/>
                      <a:pt x="24352" y="35221"/>
                      <a:pt x="24512" y="34336"/>
                    </a:cubicBezTo>
                    <a:cubicBezTo>
                      <a:pt x="24794" y="33733"/>
                      <a:pt x="24955" y="33008"/>
                      <a:pt x="25236" y="32285"/>
                    </a:cubicBezTo>
                    <a:cubicBezTo>
                      <a:pt x="25236" y="32204"/>
                      <a:pt x="25317" y="32003"/>
                      <a:pt x="25317" y="31842"/>
                    </a:cubicBezTo>
                    <a:cubicBezTo>
                      <a:pt x="25920" y="30676"/>
                      <a:pt x="26564" y="29549"/>
                      <a:pt x="27288" y="28383"/>
                    </a:cubicBezTo>
                    <a:cubicBezTo>
                      <a:pt x="27368" y="28303"/>
                      <a:pt x="27449" y="28222"/>
                      <a:pt x="27449" y="28101"/>
                    </a:cubicBezTo>
                    <a:cubicBezTo>
                      <a:pt x="27891" y="27659"/>
                      <a:pt x="28253" y="27217"/>
                      <a:pt x="28695" y="26774"/>
                    </a:cubicBezTo>
                    <a:cubicBezTo>
                      <a:pt x="29057" y="26412"/>
                      <a:pt x="29500" y="26050"/>
                      <a:pt x="29862" y="25728"/>
                    </a:cubicBezTo>
                    <a:cubicBezTo>
                      <a:pt x="30304" y="25447"/>
                      <a:pt x="30827" y="25125"/>
                      <a:pt x="31270" y="24843"/>
                    </a:cubicBezTo>
                    <a:cubicBezTo>
                      <a:pt x="31551" y="24763"/>
                      <a:pt x="31793" y="24562"/>
                      <a:pt x="32155" y="24481"/>
                    </a:cubicBezTo>
                    <a:cubicBezTo>
                      <a:pt x="32235" y="24401"/>
                      <a:pt x="32436" y="24401"/>
                      <a:pt x="32517" y="24401"/>
                    </a:cubicBezTo>
                    <a:cubicBezTo>
                      <a:pt x="32597" y="24320"/>
                      <a:pt x="32597" y="24320"/>
                      <a:pt x="32677" y="24320"/>
                    </a:cubicBezTo>
                    <a:cubicBezTo>
                      <a:pt x="32758" y="24320"/>
                      <a:pt x="32758" y="24320"/>
                      <a:pt x="32839" y="24240"/>
                    </a:cubicBezTo>
                    <a:cubicBezTo>
                      <a:pt x="33361" y="24079"/>
                      <a:pt x="34005" y="23878"/>
                      <a:pt x="34528" y="23798"/>
                    </a:cubicBezTo>
                    <a:cubicBezTo>
                      <a:pt x="34970" y="23798"/>
                      <a:pt x="35413" y="23717"/>
                      <a:pt x="35855" y="23717"/>
                    </a:cubicBezTo>
                    <a:cubicBezTo>
                      <a:pt x="35936" y="23717"/>
                      <a:pt x="36740" y="23717"/>
                      <a:pt x="37384" y="23798"/>
                    </a:cubicBezTo>
                    <a:cubicBezTo>
                      <a:pt x="37464" y="23798"/>
                      <a:pt x="37464" y="23798"/>
                      <a:pt x="37545" y="23798"/>
                    </a:cubicBezTo>
                    <a:cubicBezTo>
                      <a:pt x="38269" y="23958"/>
                      <a:pt x="38791" y="24160"/>
                      <a:pt x="39395" y="24320"/>
                    </a:cubicBezTo>
                    <a:cubicBezTo>
                      <a:pt x="39556" y="24401"/>
                      <a:pt x="39757" y="24401"/>
                      <a:pt x="39837" y="24481"/>
                    </a:cubicBezTo>
                    <a:cubicBezTo>
                      <a:pt x="39918" y="24481"/>
                      <a:pt x="40119" y="24562"/>
                      <a:pt x="40199" y="24642"/>
                    </a:cubicBezTo>
                    <a:cubicBezTo>
                      <a:pt x="40642" y="24924"/>
                      <a:pt x="40923" y="25004"/>
                      <a:pt x="40923" y="25085"/>
                    </a:cubicBezTo>
                    <a:cubicBezTo>
                      <a:pt x="41728" y="25447"/>
                      <a:pt x="42452" y="25809"/>
                      <a:pt x="43055" y="26251"/>
                    </a:cubicBezTo>
                    <a:cubicBezTo>
                      <a:pt x="43216" y="26331"/>
                      <a:pt x="43417" y="26412"/>
                      <a:pt x="43498" y="26533"/>
                    </a:cubicBezTo>
                    <a:cubicBezTo>
                      <a:pt x="44101" y="27056"/>
                      <a:pt x="44664" y="27498"/>
                      <a:pt x="45187" y="28061"/>
                    </a:cubicBezTo>
                    <a:cubicBezTo>
                      <a:pt x="45911" y="28665"/>
                      <a:pt x="46514" y="29308"/>
                      <a:pt x="47037" y="30032"/>
                    </a:cubicBezTo>
                    <a:cubicBezTo>
                      <a:pt x="47319" y="30193"/>
                      <a:pt x="47480" y="30474"/>
                      <a:pt x="47640" y="30756"/>
                    </a:cubicBezTo>
                    <a:cubicBezTo>
                      <a:pt x="48887" y="32445"/>
                      <a:pt x="50054" y="34215"/>
                      <a:pt x="51019" y="36186"/>
                    </a:cubicBezTo>
                    <a:cubicBezTo>
                      <a:pt x="51542" y="37152"/>
                      <a:pt x="51985" y="38238"/>
                      <a:pt x="52548" y="39203"/>
                    </a:cubicBezTo>
                    <a:cubicBezTo>
                      <a:pt x="52829" y="39806"/>
                      <a:pt x="52990" y="40450"/>
                      <a:pt x="53272" y="41053"/>
                    </a:cubicBezTo>
                    <a:cubicBezTo>
                      <a:pt x="54237" y="43708"/>
                      <a:pt x="54961" y="46483"/>
                      <a:pt x="55685" y="49218"/>
                    </a:cubicBezTo>
                    <a:cubicBezTo>
                      <a:pt x="56932" y="54448"/>
                      <a:pt x="63126" y="58107"/>
                      <a:pt x="68395" y="56418"/>
                    </a:cubicBezTo>
                    <a:cubicBezTo>
                      <a:pt x="73825" y="54568"/>
                      <a:pt x="76842" y="49259"/>
                      <a:pt x="75515" y="4366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5900151" y="2662228"/>
                <a:ext cx="84468" cy="80446"/>
              </a:xfrm>
              <a:custGeom>
                <a:avLst/>
                <a:gdLst>
                  <a:gd name="connsiteX0" fmla="*/ 81874 w 84468"/>
                  <a:gd name="connsiteY0" fmla="*/ 48689 h 80445"/>
                  <a:gd name="connsiteX1" fmla="*/ 43541 w 84468"/>
                  <a:gd name="connsiteY1" fmla="*/ 3518 h 80445"/>
                  <a:gd name="connsiteX2" fmla="*/ 19488 w 84468"/>
                  <a:gd name="connsiteY2" fmla="*/ 8828 h 80445"/>
                  <a:gd name="connsiteX3" fmla="*/ 4566 w 84468"/>
                  <a:gd name="connsiteY3" fmla="*/ 32278 h 80445"/>
                  <a:gd name="connsiteX4" fmla="*/ 7059 w 84468"/>
                  <a:gd name="connsiteY4" fmla="*/ 71053 h 80445"/>
                  <a:gd name="connsiteX5" fmla="*/ 19850 w 84468"/>
                  <a:gd name="connsiteY5" fmla="*/ 78253 h 80445"/>
                  <a:gd name="connsiteX6" fmla="*/ 27050 w 84468"/>
                  <a:gd name="connsiteY6" fmla="*/ 65542 h 80445"/>
                  <a:gd name="connsiteX7" fmla="*/ 24838 w 84468"/>
                  <a:gd name="connsiteY7" fmla="*/ 57296 h 80445"/>
                  <a:gd name="connsiteX8" fmla="*/ 24235 w 84468"/>
                  <a:gd name="connsiteY8" fmla="*/ 53677 h 80445"/>
                  <a:gd name="connsiteX9" fmla="*/ 24154 w 84468"/>
                  <a:gd name="connsiteY9" fmla="*/ 53395 h 80445"/>
                  <a:gd name="connsiteX10" fmla="*/ 24154 w 84468"/>
                  <a:gd name="connsiteY10" fmla="*/ 53114 h 80445"/>
                  <a:gd name="connsiteX11" fmla="*/ 24074 w 84468"/>
                  <a:gd name="connsiteY11" fmla="*/ 52591 h 80445"/>
                  <a:gd name="connsiteX12" fmla="*/ 23993 w 84468"/>
                  <a:gd name="connsiteY12" fmla="*/ 51625 h 80445"/>
                  <a:gd name="connsiteX13" fmla="*/ 23712 w 84468"/>
                  <a:gd name="connsiteY13" fmla="*/ 45229 h 80445"/>
                  <a:gd name="connsiteX14" fmla="*/ 23872 w 84468"/>
                  <a:gd name="connsiteY14" fmla="*/ 42213 h 80445"/>
                  <a:gd name="connsiteX15" fmla="*/ 24154 w 84468"/>
                  <a:gd name="connsiteY15" fmla="*/ 40001 h 80445"/>
                  <a:gd name="connsiteX16" fmla="*/ 24074 w 84468"/>
                  <a:gd name="connsiteY16" fmla="*/ 40282 h 80445"/>
                  <a:gd name="connsiteX17" fmla="*/ 24154 w 84468"/>
                  <a:gd name="connsiteY17" fmla="*/ 39840 h 80445"/>
                  <a:gd name="connsiteX18" fmla="*/ 25039 w 84468"/>
                  <a:gd name="connsiteY18" fmla="*/ 35737 h 80445"/>
                  <a:gd name="connsiteX19" fmla="*/ 25843 w 84468"/>
                  <a:gd name="connsiteY19" fmla="*/ 33525 h 80445"/>
                  <a:gd name="connsiteX20" fmla="*/ 26285 w 84468"/>
                  <a:gd name="connsiteY20" fmla="*/ 32358 h 80445"/>
                  <a:gd name="connsiteX21" fmla="*/ 28417 w 84468"/>
                  <a:gd name="connsiteY21" fmla="*/ 28537 h 80445"/>
                  <a:gd name="connsiteX22" fmla="*/ 28498 w 84468"/>
                  <a:gd name="connsiteY22" fmla="*/ 28457 h 80445"/>
                  <a:gd name="connsiteX23" fmla="*/ 30107 w 84468"/>
                  <a:gd name="connsiteY23" fmla="*/ 26767 h 80445"/>
                  <a:gd name="connsiteX24" fmla="*/ 31274 w 84468"/>
                  <a:gd name="connsiteY24" fmla="*/ 25722 h 80445"/>
                  <a:gd name="connsiteX25" fmla="*/ 31635 w 84468"/>
                  <a:gd name="connsiteY25" fmla="*/ 25561 h 80445"/>
                  <a:gd name="connsiteX26" fmla="*/ 33324 w 84468"/>
                  <a:gd name="connsiteY26" fmla="*/ 24596 h 80445"/>
                  <a:gd name="connsiteX27" fmla="*/ 33606 w 84468"/>
                  <a:gd name="connsiteY27" fmla="*/ 24435 h 80445"/>
                  <a:gd name="connsiteX28" fmla="*/ 36623 w 84468"/>
                  <a:gd name="connsiteY28" fmla="*/ 23630 h 80445"/>
                  <a:gd name="connsiteX29" fmla="*/ 39117 w 84468"/>
                  <a:gd name="connsiteY29" fmla="*/ 23630 h 80445"/>
                  <a:gd name="connsiteX30" fmla="*/ 40525 w 84468"/>
                  <a:gd name="connsiteY30" fmla="*/ 23992 h 80445"/>
                  <a:gd name="connsiteX31" fmla="*/ 42656 w 84468"/>
                  <a:gd name="connsiteY31" fmla="*/ 24596 h 80445"/>
                  <a:gd name="connsiteX32" fmla="*/ 42737 w 84468"/>
                  <a:gd name="connsiteY32" fmla="*/ 24596 h 80445"/>
                  <a:gd name="connsiteX33" fmla="*/ 43018 w 84468"/>
                  <a:gd name="connsiteY33" fmla="*/ 24756 h 80445"/>
                  <a:gd name="connsiteX34" fmla="*/ 46477 w 84468"/>
                  <a:gd name="connsiteY34" fmla="*/ 26888 h 80445"/>
                  <a:gd name="connsiteX35" fmla="*/ 46477 w 84468"/>
                  <a:gd name="connsiteY35" fmla="*/ 26808 h 80445"/>
                  <a:gd name="connsiteX36" fmla="*/ 46840 w 84468"/>
                  <a:gd name="connsiteY36" fmla="*/ 27089 h 80445"/>
                  <a:gd name="connsiteX37" fmla="*/ 46477 w 84468"/>
                  <a:gd name="connsiteY37" fmla="*/ 26928 h 80445"/>
                  <a:gd name="connsiteX38" fmla="*/ 47443 w 84468"/>
                  <a:gd name="connsiteY38" fmla="*/ 27532 h 80445"/>
                  <a:gd name="connsiteX39" fmla="*/ 49575 w 84468"/>
                  <a:gd name="connsiteY39" fmla="*/ 29583 h 80445"/>
                  <a:gd name="connsiteX40" fmla="*/ 51787 w 84468"/>
                  <a:gd name="connsiteY40" fmla="*/ 31876 h 80445"/>
                  <a:gd name="connsiteX41" fmla="*/ 52310 w 84468"/>
                  <a:gd name="connsiteY41" fmla="*/ 32680 h 80445"/>
                  <a:gd name="connsiteX42" fmla="*/ 52591 w 84468"/>
                  <a:gd name="connsiteY42" fmla="*/ 33042 h 80445"/>
                  <a:gd name="connsiteX43" fmla="*/ 56493 w 84468"/>
                  <a:gd name="connsiteY43" fmla="*/ 39357 h 80445"/>
                  <a:gd name="connsiteX44" fmla="*/ 58263 w 84468"/>
                  <a:gd name="connsiteY44" fmla="*/ 43098 h 80445"/>
                  <a:gd name="connsiteX45" fmla="*/ 58866 w 84468"/>
                  <a:gd name="connsiteY45" fmla="*/ 44345 h 80445"/>
                  <a:gd name="connsiteX46" fmla="*/ 59027 w 84468"/>
                  <a:gd name="connsiteY46" fmla="*/ 44868 h 80445"/>
                  <a:gd name="connsiteX47" fmla="*/ 61963 w 84468"/>
                  <a:gd name="connsiteY47" fmla="*/ 54280 h 80445"/>
                  <a:gd name="connsiteX48" fmla="*/ 74754 w 84468"/>
                  <a:gd name="connsiteY48" fmla="*/ 61480 h 80445"/>
                  <a:gd name="connsiteX49" fmla="*/ 81874 w 84468"/>
                  <a:gd name="connsiteY49" fmla="*/ 48689 h 80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4468" h="80445">
                    <a:moveTo>
                      <a:pt x="81874" y="48689"/>
                    </a:moveTo>
                    <a:cubicBezTo>
                      <a:pt x="76886" y="29865"/>
                      <a:pt x="64940" y="6897"/>
                      <a:pt x="43541" y="3518"/>
                    </a:cubicBezTo>
                    <a:cubicBezTo>
                      <a:pt x="35095" y="2111"/>
                      <a:pt x="26406" y="3599"/>
                      <a:pt x="19488" y="8828"/>
                    </a:cubicBezTo>
                    <a:cubicBezTo>
                      <a:pt x="11765" y="14500"/>
                      <a:pt x="6697" y="22946"/>
                      <a:pt x="4566" y="32278"/>
                    </a:cubicBezTo>
                    <a:cubicBezTo>
                      <a:pt x="1549" y="45149"/>
                      <a:pt x="3238" y="58544"/>
                      <a:pt x="7059" y="71053"/>
                    </a:cubicBezTo>
                    <a:cubicBezTo>
                      <a:pt x="8668" y="76201"/>
                      <a:pt x="14339" y="80022"/>
                      <a:pt x="19850" y="78253"/>
                    </a:cubicBezTo>
                    <a:cubicBezTo>
                      <a:pt x="24999" y="76563"/>
                      <a:pt x="28740" y="71053"/>
                      <a:pt x="27050" y="65542"/>
                    </a:cubicBezTo>
                    <a:cubicBezTo>
                      <a:pt x="26165" y="62807"/>
                      <a:pt x="25441" y="60032"/>
                      <a:pt x="24838" y="57296"/>
                    </a:cubicBezTo>
                    <a:cubicBezTo>
                      <a:pt x="24677" y="56050"/>
                      <a:pt x="24395" y="54883"/>
                      <a:pt x="24235" y="53677"/>
                    </a:cubicBezTo>
                    <a:cubicBezTo>
                      <a:pt x="24235" y="53677"/>
                      <a:pt x="24154" y="53516"/>
                      <a:pt x="24154" y="53395"/>
                    </a:cubicBezTo>
                    <a:lnTo>
                      <a:pt x="24154" y="53114"/>
                    </a:lnTo>
                    <a:cubicBezTo>
                      <a:pt x="24154" y="52952"/>
                      <a:pt x="24074" y="52752"/>
                      <a:pt x="24074" y="52591"/>
                    </a:cubicBezTo>
                    <a:cubicBezTo>
                      <a:pt x="24074" y="52229"/>
                      <a:pt x="24074" y="51866"/>
                      <a:pt x="23993" y="51625"/>
                    </a:cubicBezTo>
                    <a:cubicBezTo>
                      <a:pt x="23832" y="49493"/>
                      <a:pt x="23712" y="47361"/>
                      <a:pt x="23712" y="45229"/>
                    </a:cubicBezTo>
                    <a:cubicBezTo>
                      <a:pt x="23712" y="44264"/>
                      <a:pt x="23792" y="43259"/>
                      <a:pt x="23872" y="42213"/>
                    </a:cubicBezTo>
                    <a:cubicBezTo>
                      <a:pt x="23872" y="41770"/>
                      <a:pt x="24033" y="40604"/>
                      <a:pt x="24154" y="40001"/>
                    </a:cubicBezTo>
                    <a:cubicBezTo>
                      <a:pt x="24074" y="40081"/>
                      <a:pt x="24074" y="40162"/>
                      <a:pt x="24074" y="40282"/>
                    </a:cubicBezTo>
                    <a:cubicBezTo>
                      <a:pt x="24074" y="40122"/>
                      <a:pt x="24154" y="40001"/>
                      <a:pt x="24154" y="39840"/>
                    </a:cubicBezTo>
                    <a:cubicBezTo>
                      <a:pt x="24435" y="38513"/>
                      <a:pt x="24596" y="37185"/>
                      <a:pt x="25039" y="35737"/>
                    </a:cubicBezTo>
                    <a:cubicBezTo>
                      <a:pt x="25320" y="35013"/>
                      <a:pt x="25562" y="34208"/>
                      <a:pt x="25843" y="33525"/>
                    </a:cubicBezTo>
                    <a:cubicBezTo>
                      <a:pt x="25924" y="33525"/>
                      <a:pt x="26205" y="33163"/>
                      <a:pt x="26285" y="32358"/>
                    </a:cubicBezTo>
                    <a:cubicBezTo>
                      <a:pt x="26889" y="31031"/>
                      <a:pt x="27613" y="29784"/>
                      <a:pt x="28417" y="28537"/>
                    </a:cubicBezTo>
                    <a:cubicBezTo>
                      <a:pt x="28498" y="28537"/>
                      <a:pt x="28498" y="28537"/>
                      <a:pt x="28498" y="28457"/>
                    </a:cubicBezTo>
                    <a:cubicBezTo>
                      <a:pt x="29021" y="27934"/>
                      <a:pt x="29544" y="27290"/>
                      <a:pt x="30107" y="26767"/>
                    </a:cubicBezTo>
                    <a:cubicBezTo>
                      <a:pt x="30469" y="26405"/>
                      <a:pt x="30831" y="26044"/>
                      <a:pt x="31274" y="25722"/>
                    </a:cubicBezTo>
                    <a:cubicBezTo>
                      <a:pt x="31354" y="25722"/>
                      <a:pt x="31434" y="25641"/>
                      <a:pt x="31635" y="25561"/>
                    </a:cubicBezTo>
                    <a:cubicBezTo>
                      <a:pt x="32158" y="25199"/>
                      <a:pt x="32681" y="24837"/>
                      <a:pt x="33324" y="24596"/>
                    </a:cubicBezTo>
                    <a:cubicBezTo>
                      <a:pt x="33405" y="24515"/>
                      <a:pt x="33486" y="24515"/>
                      <a:pt x="33606" y="24435"/>
                    </a:cubicBezTo>
                    <a:cubicBezTo>
                      <a:pt x="34572" y="24153"/>
                      <a:pt x="35577" y="23912"/>
                      <a:pt x="36623" y="23630"/>
                    </a:cubicBezTo>
                    <a:lnTo>
                      <a:pt x="39117" y="23630"/>
                    </a:lnTo>
                    <a:cubicBezTo>
                      <a:pt x="39559" y="23710"/>
                      <a:pt x="40002" y="23791"/>
                      <a:pt x="40525" y="23992"/>
                    </a:cubicBezTo>
                    <a:cubicBezTo>
                      <a:pt x="41249" y="24153"/>
                      <a:pt x="41932" y="24354"/>
                      <a:pt x="42656" y="24596"/>
                    </a:cubicBezTo>
                    <a:cubicBezTo>
                      <a:pt x="42737" y="24596"/>
                      <a:pt x="42737" y="24596"/>
                      <a:pt x="42737" y="24596"/>
                    </a:cubicBezTo>
                    <a:cubicBezTo>
                      <a:pt x="42818" y="24676"/>
                      <a:pt x="42898" y="24676"/>
                      <a:pt x="43018" y="24756"/>
                    </a:cubicBezTo>
                    <a:cubicBezTo>
                      <a:pt x="44265" y="25360"/>
                      <a:pt x="45311" y="26084"/>
                      <a:pt x="46477" y="26888"/>
                    </a:cubicBezTo>
                    <a:lnTo>
                      <a:pt x="46477" y="26808"/>
                    </a:lnTo>
                    <a:cubicBezTo>
                      <a:pt x="46558" y="26888"/>
                      <a:pt x="46759" y="26969"/>
                      <a:pt x="46840" y="27089"/>
                    </a:cubicBezTo>
                    <a:cubicBezTo>
                      <a:pt x="46759" y="27009"/>
                      <a:pt x="46679" y="26928"/>
                      <a:pt x="46477" y="26928"/>
                    </a:cubicBezTo>
                    <a:cubicBezTo>
                      <a:pt x="47081" y="27652"/>
                      <a:pt x="47523" y="27733"/>
                      <a:pt x="47443" y="27532"/>
                    </a:cubicBezTo>
                    <a:cubicBezTo>
                      <a:pt x="48167" y="28135"/>
                      <a:pt x="48851" y="28859"/>
                      <a:pt x="49575" y="29583"/>
                    </a:cubicBezTo>
                    <a:cubicBezTo>
                      <a:pt x="50379" y="30307"/>
                      <a:pt x="51103" y="31112"/>
                      <a:pt x="51787" y="31876"/>
                    </a:cubicBezTo>
                    <a:cubicBezTo>
                      <a:pt x="51948" y="32157"/>
                      <a:pt x="52149" y="32399"/>
                      <a:pt x="52310" y="32680"/>
                    </a:cubicBezTo>
                    <a:cubicBezTo>
                      <a:pt x="52391" y="32761"/>
                      <a:pt x="52471" y="32841"/>
                      <a:pt x="52591" y="33042"/>
                    </a:cubicBezTo>
                    <a:cubicBezTo>
                      <a:pt x="54120" y="35013"/>
                      <a:pt x="55327" y="37225"/>
                      <a:pt x="56493" y="39357"/>
                    </a:cubicBezTo>
                    <a:cubicBezTo>
                      <a:pt x="57096" y="40604"/>
                      <a:pt x="57740" y="41851"/>
                      <a:pt x="58263" y="43098"/>
                    </a:cubicBezTo>
                    <a:cubicBezTo>
                      <a:pt x="58424" y="43460"/>
                      <a:pt x="58786" y="43983"/>
                      <a:pt x="58866" y="44345"/>
                    </a:cubicBezTo>
                    <a:cubicBezTo>
                      <a:pt x="58946" y="44627"/>
                      <a:pt x="58946" y="44787"/>
                      <a:pt x="59027" y="44868"/>
                    </a:cubicBezTo>
                    <a:cubicBezTo>
                      <a:pt x="60194" y="47965"/>
                      <a:pt x="61159" y="51062"/>
                      <a:pt x="61963" y="54280"/>
                    </a:cubicBezTo>
                    <a:cubicBezTo>
                      <a:pt x="63371" y="59428"/>
                      <a:pt x="69405" y="63169"/>
                      <a:pt x="74754" y="61480"/>
                    </a:cubicBezTo>
                    <a:cubicBezTo>
                      <a:pt x="80024" y="59589"/>
                      <a:pt x="83402" y="54280"/>
                      <a:pt x="81874" y="4868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6042439" y="2654230"/>
                <a:ext cx="84468" cy="96535"/>
              </a:xfrm>
              <a:custGeom>
                <a:avLst/>
                <a:gdLst>
                  <a:gd name="connsiteX0" fmla="*/ 60496 w 84468"/>
                  <a:gd name="connsiteY0" fmla="*/ 93692 h 96534"/>
                  <a:gd name="connsiteX1" fmla="*/ 44085 w 84468"/>
                  <a:gd name="connsiteY1" fmla="*/ 92365 h 96534"/>
                  <a:gd name="connsiteX2" fmla="*/ 34673 w 84468"/>
                  <a:gd name="connsiteY2" fmla="*/ 87940 h 96534"/>
                  <a:gd name="connsiteX3" fmla="*/ 24295 w 84468"/>
                  <a:gd name="connsiteY3" fmla="*/ 77201 h 96534"/>
                  <a:gd name="connsiteX4" fmla="*/ 12591 w 84468"/>
                  <a:gd name="connsiteY4" fmla="*/ 53590 h 96534"/>
                  <a:gd name="connsiteX5" fmla="*/ 8327 w 84468"/>
                  <a:gd name="connsiteY5" fmla="*/ 41885 h 96534"/>
                  <a:gd name="connsiteX6" fmla="*/ 6035 w 84468"/>
                  <a:gd name="connsiteY6" fmla="*/ 35852 h 96534"/>
                  <a:gd name="connsiteX7" fmla="*/ 5753 w 84468"/>
                  <a:gd name="connsiteY7" fmla="*/ 35128 h 96534"/>
                  <a:gd name="connsiteX8" fmla="*/ 5471 w 84468"/>
                  <a:gd name="connsiteY8" fmla="*/ 34685 h 96534"/>
                  <a:gd name="connsiteX9" fmla="*/ 4305 w 84468"/>
                  <a:gd name="connsiteY9" fmla="*/ 32031 h 96534"/>
                  <a:gd name="connsiteX10" fmla="*/ 7925 w 84468"/>
                  <a:gd name="connsiteY10" fmla="*/ 17832 h 96534"/>
                  <a:gd name="connsiteX11" fmla="*/ 22124 w 84468"/>
                  <a:gd name="connsiteY11" fmla="*/ 21572 h 96534"/>
                  <a:gd name="connsiteX12" fmla="*/ 32139 w 84468"/>
                  <a:gd name="connsiteY12" fmla="*/ 47235 h 96534"/>
                  <a:gd name="connsiteX13" fmla="*/ 33547 w 84468"/>
                  <a:gd name="connsiteY13" fmla="*/ 50976 h 96534"/>
                  <a:gd name="connsiteX14" fmla="*/ 34271 w 84468"/>
                  <a:gd name="connsiteY14" fmla="*/ 52745 h 96534"/>
                  <a:gd name="connsiteX15" fmla="*/ 34432 w 84468"/>
                  <a:gd name="connsiteY15" fmla="*/ 53108 h 96534"/>
                  <a:gd name="connsiteX16" fmla="*/ 35236 w 84468"/>
                  <a:gd name="connsiteY16" fmla="*/ 54877 h 96534"/>
                  <a:gd name="connsiteX17" fmla="*/ 36564 w 84468"/>
                  <a:gd name="connsiteY17" fmla="*/ 57532 h 96534"/>
                  <a:gd name="connsiteX18" fmla="*/ 39299 w 84468"/>
                  <a:gd name="connsiteY18" fmla="*/ 62761 h 96534"/>
                  <a:gd name="connsiteX19" fmla="*/ 41430 w 84468"/>
                  <a:gd name="connsiteY19" fmla="*/ 66059 h 96534"/>
                  <a:gd name="connsiteX20" fmla="*/ 42597 w 84468"/>
                  <a:gd name="connsiteY20" fmla="*/ 67588 h 96534"/>
                  <a:gd name="connsiteX21" fmla="*/ 44125 w 84468"/>
                  <a:gd name="connsiteY21" fmla="*/ 69277 h 96534"/>
                  <a:gd name="connsiteX22" fmla="*/ 44487 w 84468"/>
                  <a:gd name="connsiteY22" fmla="*/ 69800 h 96534"/>
                  <a:gd name="connsiteX23" fmla="*/ 44769 w 84468"/>
                  <a:gd name="connsiteY23" fmla="*/ 69880 h 96534"/>
                  <a:gd name="connsiteX24" fmla="*/ 48510 w 84468"/>
                  <a:gd name="connsiteY24" fmla="*/ 72012 h 96534"/>
                  <a:gd name="connsiteX25" fmla="*/ 49676 w 84468"/>
                  <a:gd name="connsiteY25" fmla="*/ 72535 h 96534"/>
                  <a:gd name="connsiteX26" fmla="*/ 52773 w 84468"/>
                  <a:gd name="connsiteY26" fmla="*/ 73500 h 96534"/>
                  <a:gd name="connsiteX27" fmla="*/ 53739 w 84468"/>
                  <a:gd name="connsiteY27" fmla="*/ 73782 h 96534"/>
                  <a:gd name="connsiteX28" fmla="*/ 55066 w 84468"/>
                  <a:gd name="connsiteY28" fmla="*/ 73782 h 96534"/>
                  <a:gd name="connsiteX29" fmla="*/ 55066 w 84468"/>
                  <a:gd name="connsiteY29" fmla="*/ 73862 h 96534"/>
                  <a:gd name="connsiteX30" fmla="*/ 55348 w 84468"/>
                  <a:gd name="connsiteY30" fmla="*/ 73782 h 96534"/>
                  <a:gd name="connsiteX31" fmla="*/ 55629 w 84468"/>
                  <a:gd name="connsiteY31" fmla="*/ 73782 h 96534"/>
                  <a:gd name="connsiteX32" fmla="*/ 55911 w 84468"/>
                  <a:gd name="connsiteY32" fmla="*/ 73621 h 96534"/>
                  <a:gd name="connsiteX33" fmla="*/ 56273 w 84468"/>
                  <a:gd name="connsiteY33" fmla="*/ 73541 h 96534"/>
                  <a:gd name="connsiteX34" fmla="*/ 56353 w 84468"/>
                  <a:gd name="connsiteY34" fmla="*/ 73380 h 96534"/>
                  <a:gd name="connsiteX35" fmla="*/ 56514 w 84468"/>
                  <a:gd name="connsiteY35" fmla="*/ 73300 h 96534"/>
                  <a:gd name="connsiteX36" fmla="*/ 56796 w 84468"/>
                  <a:gd name="connsiteY36" fmla="*/ 72937 h 96534"/>
                  <a:gd name="connsiteX37" fmla="*/ 56796 w 84468"/>
                  <a:gd name="connsiteY37" fmla="*/ 73098 h 96534"/>
                  <a:gd name="connsiteX38" fmla="*/ 57158 w 84468"/>
                  <a:gd name="connsiteY38" fmla="*/ 72656 h 96534"/>
                  <a:gd name="connsiteX39" fmla="*/ 57319 w 84468"/>
                  <a:gd name="connsiteY39" fmla="*/ 72374 h 96534"/>
                  <a:gd name="connsiteX40" fmla="*/ 57600 w 84468"/>
                  <a:gd name="connsiteY40" fmla="*/ 71932 h 96534"/>
                  <a:gd name="connsiteX41" fmla="*/ 58405 w 84468"/>
                  <a:gd name="connsiteY41" fmla="*/ 70685 h 96534"/>
                  <a:gd name="connsiteX42" fmla="*/ 58928 w 84468"/>
                  <a:gd name="connsiteY42" fmla="*/ 69357 h 96534"/>
                  <a:gd name="connsiteX43" fmla="*/ 59651 w 84468"/>
                  <a:gd name="connsiteY43" fmla="*/ 67065 h 96534"/>
                  <a:gd name="connsiteX44" fmla="*/ 60818 w 84468"/>
                  <a:gd name="connsiteY44" fmla="*/ 61474 h 96534"/>
                  <a:gd name="connsiteX45" fmla="*/ 60979 w 84468"/>
                  <a:gd name="connsiteY45" fmla="*/ 59784 h 96534"/>
                  <a:gd name="connsiteX46" fmla="*/ 61140 w 84468"/>
                  <a:gd name="connsiteY46" fmla="*/ 56929 h 96534"/>
                  <a:gd name="connsiteX47" fmla="*/ 61301 w 84468"/>
                  <a:gd name="connsiteY47" fmla="*/ 50453 h 96534"/>
                  <a:gd name="connsiteX48" fmla="*/ 60335 w 84468"/>
                  <a:gd name="connsiteY48" fmla="*/ 36857 h 96534"/>
                  <a:gd name="connsiteX49" fmla="*/ 60255 w 84468"/>
                  <a:gd name="connsiteY49" fmla="*/ 36857 h 96534"/>
                  <a:gd name="connsiteX50" fmla="*/ 60094 w 84468"/>
                  <a:gd name="connsiteY50" fmla="*/ 35450 h 96534"/>
                  <a:gd name="connsiteX51" fmla="*/ 59571 w 84468"/>
                  <a:gd name="connsiteY51" fmla="*/ 32071 h 96534"/>
                  <a:gd name="connsiteX52" fmla="*/ 58324 w 84468"/>
                  <a:gd name="connsiteY52" fmla="*/ 26198 h 96534"/>
                  <a:gd name="connsiteX53" fmla="*/ 55227 w 84468"/>
                  <a:gd name="connsiteY53" fmla="*/ 16183 h 96534"/>
                  <a:gd name="connsiteX54" fmla="*/ 62507 w 84468"/>
                  <a:gd name="connsiteY54" fmla="*/ 3472 h 96534"/>
                  <a:gd name="connsiteX55" fmla="*/ 75218 w 84468"/>
                  <a:gd name="connsiteY55" fmla="*/ 10672 h 96534"/>
                  <a:gd name="connsiteX56" fmla="*/ 81533 w 84468"/>
                  <a:gd name="connsiteY56" fmla="*/ 41724 h 96534"/>
                  <a:gd name="connsiteX57" fmla="*/ 60496 w 84468"/>
                  <a:gd name="connsiteY57" fmla="*/ 93692 h 96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84468" h="96534">
                    <a:moveTo>
                      <a:pt x="60496" y="93692"/>
                    </a:moveTo>
                    <a:cubicBezTo>
                      <a:pt x="55066" y="95019"/>
                      <a:pt x="49314" y="94296"/>
                      <a:pt x="44085" y="92365"/>
                    </a:cubicBezTo>
                    <a:cubicBezTo>
                      <a:pt x="40787" y="91199"/>
                      <a:pt x="37690" y="89710"/>
                      <a:pt x="34673" y="87940"/>
                    </a:cubicBezTo>
                    <a:cubicBezTo>
                      <a:pt x="30329" y="85286"/>
                      <a:pt x="27232" y="81264"/>
                      <a:pt x="24295" y="77201"/>
                    </a:cubicBezTo>
                    <a:cubicBezTo>
                      <a:pt x="19147" y="70081"/>
                      <a:pt x="15688" y="61756"/>
                      <a:pt x="12591" y="53590"/>
                    </a:cubicBezTo>
                    <a:cubicBezTo>
                      <a:pt x="11183" y="49689"/>
                      <a:pt x="9735" y="45787"/>
                      <a:pt x="8327" y="41885"/>
                    </a:cubicBezTo>
                    <a:cubicBezTo>
                      <a:pt x="7523" y="39834"/>
                      <a:pt x="6718" y="37782"/>
                      <a:pt x="6035" y="35852"/>
                    </a:cubicBezTo>
                    <a:cubicBezTo>
                      <a:pt x="5873" y="35409"/>
                      <a:pt x="5753" y="35248"/>
                      <a:pt x="5753" y="35128"/>
                    </a:cubicBezTo>
                    <a:cubicBezTo>
                      <a:pt x="5672" y="35048"/>
                      <a:pt x="5672" y="34967"/>
                      <a:pt x="5471" y="34685"/>
                    </a:cubicBezTo>
                    <a:cubicBezTo>
                      <a:pt x="5109" y="33800"/>
                      <a:pt x="4667" y="32916"/>
                      <a:pt x="4305" y="32031"/>
                    </a:cubicBezTo>
                    <a:cubicBezTo>
                      <a:pt x="1811" y="26721"/>
                      <a:pt x="2897" y="21130"/>
                      <a:pt x="7925" y="17832"/>
                    </a:cubicBezTo>
                    <a:cubicBezTo>
                      <a:pt x="12349" y="15097"/>
                      <a:pt x="19831" y="16665"/>
                      <a:pt x="22124" y="21572"/>
                    </a:cubicBezTo>
                    <a:cubicBezTo>
                      <a:pt x="25945" y="29899"/>
                      <a:pt x="28881" y="38627"/>
                      <a:pt x="32139" y="47235"/>
                    </a:cubicBezTo>
                    <a:cubicBezTo>
                      <a:pt x="32582" y="48482"/>
                      <a:pt x="33104" y="49728"/>
                      <a:pt x="33547" y="50976"/>
                    </a:cubicBezTo>
                    <a:cubicBezTo>
                      <a:pt x="33547" y="50976"/>
                      <a:pt x="34070" y="52303"/>
                      <a:pt x="34271" y="52745"/>
                    </a:cubicBezTo>
                    <a:cubicBezTo>
                      <a:pt x="34351" y="52826"/>
                      <a:pt x="34351" y="52826"/>
                      <a:pt x="34432" y="53108"/>
                    </a:cubicBezTo>
                    <a:cubicBezTo>
                      <a:pt x="34713" y="53711"/>
                      <a:pt x="34955" y="54354"/>
                      <a:pt x="35236" y="54877"/>
                    </a:cubicBezTo>
                    <a:cubicBezTo>
                      <a:pt x="35679" y="55762"/>
                      <a:pt x="36121" y="56647"/>
                      <a:pt x="36564" y="57532"/>
                    </a:cubicBezTo>
                    <a:cubicBezTo>
                      <a:pt x="37448" y="59302"/>
                      <a:pt x="38333" y="61072"/>
                      <a:pt x="39299" y="62761"/>
                    </a:cubicBezTo>
                    <a:cubicBezTo>
                      <a:pt x="40023" y="63806"/>
                      <a:pt x="40707" y="64973"/>
                      <a:pt x="41430" y="66059"/>
                    </a:cubicBezTo>
                    <a:cubicBezTo>
                      <a:pt x="41511" y="66059"/>
                      <a:pt x="42597" y="67386"/>
                      <a:pt x="42597" y="67588"/>
                    </a:cubicBezTo>
                    <a:cubicBezTo>
                      <a:pt x="43120" y="68111"/>
                      <a:pt x="43643" y="68754"/>
                      <a:pt x="44125" y="69277"/>
                    </a:cubicBezTo>
                    <a:cubicBezTo>
                      <a:pt x="44407" y="69639"/>
                      <a:pt x="44407" y="69720"/>
                      <a:pt x="44487" y="69800"/>
                    </a:cubicBezTo>
                    <a:cubicBezTo>
                      <a:pt x="44568" y="69880"/>
                      <a:pt x="44568" y="69800"/>
                      <a:pt x="44769" y="69880"/>
                    </a:cubicBezTo>
                    <a:cubicBezTo>
                      <a:pt x="46016" y="70685"/>
                      <a:pt x="47263" y="71409"/>
                      <a:pt x="48510" y="72012"/>
                    </a:cubicBezTo>
                    <a:cubicBezTo>
                      <a:pt x="48872" y="72173"/>
                      <a:pt x="49314" y="72374"/>
                      <a:pt x="49676" y="72535"/>
                    </a:cubicBezTo>
                    <a:cubicBezTo>
                      <a:pt x="50722" y="72897"/>
                      <a:pt x="51728" y="73259"/>
                      <a:pt x="52773" y="73500"/>
                    </a:cubicBezTo>
                    <a:cubicBezTo>
                      <a:pt x="53135" y="73581"/>
                      <a:pt x="53377" y="73661"/>
                      <a:pt x="53739" y="73782"/>
                    </a:cubicBezTo>
                    <a:lnTo>
                      <a:pt x="55066" y="73782"/>
                    </a:lnTo>
                    <a:cubicBezTo>
                      <a:pt x="55066" y="73782"/>
                      <a:pt x="55066" y="73782"/>
                      <a:pt x="55066" y="73862"/>
                    </a:cubicBezTo>
                    <a:cubicBezTo>
                      <a:pt x="55146" y="73782"/>
                      <a:pt x="55227" y="73782"/>
                      <a:pt x="55348" y="73782"/>
                    </a:cubicBezTo>
                    <a:lnTo>
                      <a:pt x="55629" y="73782"/>
                    </a:lnTo>
                    <a:cubicBezTo>
                      <a:pt x="55710" y="73702"/>
                      <a:pt x="55790" y="73702"/>
                      <a:pt x="55911" y="73621"/>
                    </a:cubicBezTo>
                    <a:cubicBezTo>
                      <a:pt x="55991" y="73621"/>
                      <a:pt x="56072" y="73541"/>
                      <a:pt x="56273" y="73541"/>
                    </a:cubicBezTo>
                    <a:cubicBezTo>
                      <a:pt x="56273" y="73460"/>
                      <a:pt x="56353" y="73460"/>
                      <a:pt x="56353" y="73380"/>
                    </a:cubicBezTo>
                    <a:cubicBezTo>
                      <a:pt x="56433" y="73380"/>
                      <a:pt x="56433" y="73380"/>
                      <a:pt x="56514" y="73300"/>
                    </a:cubicBezTo>
                    <a:cubicBezTo>
                      <a:pt x="56675" y="73138"/>
                      <a:pt x="56675" y="73138"/>
                      <a:pt x="56796" y="72937"/>
                    </a:cubicBezTo>
                    <a:cubicBezTo>
                      <a:pt x="56796" y="73018"/>
                      <a:pt x="56796" y="73098"/>
                      <a:pt x="56796" y="73098"/>
                    </a:cubicBezTo>
                    <a:cubicBezTo>
                      <a:pt x="56876" y="73018"/>
                      <a:pt x="56956" y="72817"/>
                      <a:pt x="57158" y="72656"/>
                    </a:cubicBezTo>
                    <a:cubicBezTo>
                      <a:pt x="57238" y="72575"/>
                      <a:pt x="57319" y="72495"/>
                      <a:pt x="57319" y="72374"/>
                    </a:cubicBezTo>
                    <a:cubicBezTo>
                      <a:pt x="57842" y="71851"/>
                      <a:pt x="57761" y="71851"/>
                      <a:pt x="57600" y="71932"/>
                    </a:cubicBezTo>
                    <a:cubicBezTo>
                      <a:pt x="57761" y="71489"/>
                      <a:pt x="58123" y="71127"/>
                      <a:pt x="58405" y="70685"/>
                    </a:cubicBezTo>
                    <a:cubicBezTo>
                      <a:pt x="58485" y="70243"/>
                      <a:pt x="58767" y="69800"/>
                      <a:pt x="58928" y="69357"/>
                    </a:cubicBezTo>
                    <a:cubicBezTo>
                      <a:pt x="59209" y="68553"/>
                      <a:pt x="59370" y="67829"/>
                      <a:pt x="59651" y="67065"/>
                    </a:cubicBezTo>
                    <a:cubicBezTo>
                      <a:pt x="60174" y="65215"/>
                      <a:pt x="60456" y="63324"/>
                      <a:pt x="60818" y="61474"/>
                    </a:cubicBezTo>
                    <a:cubicBezTo>
                      <a:pt x="60899" y="60951"/>
                      <a:pt x="60899" y="60428"/>
                      <a:pt x="60979" y="59784"/>
                    </a:cubicBezTo>
                    <a:cubicBezTo>
                      <a:pt x="61059" y="58899"/>
                      <a:pt x="61140" y="57934"/>
                      <a:pt x="61140" y="56929"/>
                    </a:cubicBezTo>
                    <a:cubicBezTo>
                      <a:pt x="61301" y="54797"/>
                      <a:pt x="61301" y="52665"/>
                      <a:pt x="61301" y="50453"/>
                    </a:cubicBezTo>
                    <a:cubicBezTo>
                      <a:pt x="61220" y="45908"/>
                      <a:pt x="60778" y="41403"/>
                      <a:pt x="60335" y="36857"/>
                    </a:cubicBezTo>
                    <a:cubicBezTo>
                      <a:pt x="60335" y="36857"/>
                      <a:pt x="60335" y="36857"/>
                      <a:pt x="60255" y="36857"/>
                    </a:cubicBezTo>
                    <a:cubicBezTo>
                      <a:pt x="60255" y="36415"/>
                      <a:pt x="60174" y="35892"/>
                      <a:pt x="60094" y="35450"/>
                    </a:cubicBezTo>
                    <a:cubicBezTo>
                      <a:pt x="59933" y="34283"/>
                      <a:pt x="59732" y="33237"/>
                      <a:pt x="59571" y="32071"/>
                    </a:cubicBezTo>
                    <a:cubicBezTo>
                      <a:pt x="59129" y="30100"/>
                      <a:pt x="58767" y="28169"/>
                      <a:pt x="58324" y="26198"/>
                    </a:cubicBezTo>
                    <a:cubicBezTo>
                      <a:pt x="57520" y="22820"/>
                      <a:pt x="56554" y="19441"/>
                      <a:pt x="55227" y="16183"/>
                    </a:cubicBezTo>
                    <a:cubicBezTo>
                      <a:pt x="53095" y="10874"/>
                      <a:pt x="57640" y="5081"/>
                      <a:pt x="62507" y="3472"/>
                    </a:cubicBezTo>
                    <a:cubicBezTo>
                      <a:pt x="68179" y="1622"/>
                      <a:pt x="73247" y="5685"/>
                      <a:pt x="75218" y="10672"/>
                    </a:cubicBezTo>
                    <a:cubicBezTo>
                      <a:pt x="79039" y="20527"/>
                      <a:pt x="80648" y="31347"/>
                      <a:pt x="81533" y="41724"/>
                    </a:cubicBezTo>
                    <a:cubicBezTo>
                      <a:pt x="83021" y="59141"/>
                      <a:pt x="82136" y="88785"/>
                      <a:pt x="60496" y="9369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任意多边形: 形状 94"/>
              <p:cNvSpPr/>
              <p:nvPr/>
            </p:nvSpPr>
            <p:spPr>
              <a:xfrm>
                <a:off x="6224244" y="2649574"/>
                <a:ext cx="64357" cy="56312"/>
              </a:xfrm>
              <a:custGeom>
                <a:avLst/>
                <a:gdLst>
                  <a:gd name="connsiteX0" fmla="*/ 61584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6 w 64356"/>
                  <a:gd name="connsiteY3" fmla="*/ 4428 h 56312"/>
                  <a:gd name="connsiteX4" fmla="*/ 61584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4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3" y="56677"/>
                      <a:pt x="7605" y="49719"/>
                      <a:pt x="3824" y="36566"/>
                    </a:cubicBezTo>
                    <a:cubicBezTo>
                      <a:pt x="43" y="23413"/>
                      <a:pt x="9898" y="9013"/>
                      <a:pt x="25866" y="4428"/>
                    </a:cubicBezTo>
                    <a:cubicBezTo>
                      <a:pt x="41795" y="-158"/>
                      <a:pt x="57803" y="6801"/>
                      <a:pt x="61584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" name="任意多边形: 形状 95"/>
              <p:cNvSpPr/>
              <p:nvPr/>
            </p:nvSpPr>
            <p:spPr>
              <a:xfrm>
                <a:off x="5918068" y="2753188"/>
                <a:ext cx="64357" cy="56312"/>
              </a:xfrm>
              <a:custGeom>
                <a:avLst/>
                <a:gdLst>
                  <a:gd name="connsiteX0" fmla="*/ 61585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7 w 64356"/>
                  <a:gd name="connsiteY3" fmla="*/ 4428 h 56312"/>
                  <a:gd name="connsiteX4" fmla="*/ 61585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5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4" y="56677"/>
                      <a:pt x="7605" y="49719"/>
                      <a:pt x="3824" y="36566"/>
                    </a:cubicBezTo>
                    <a:cubicBezTo>
                      <a:pt x="44" y="23413"/>
                      <a:pt x="9898" y="9013"/>
                      <a:pt x="25867" y="4428"/>
                    </a:cubicBezTo>
                    <a:cubicBezTo>
                      <a:pt x="41835" y="-158"/>
                      <a:pt x="57804" y="6801"/>
                      <a:pt x="61585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" name="任意多边形: 形状 96"/>
              <p:cNvSpPr/>
              <p:nvPr/>
            </p:nvSpPr>
            <p:spPr>
              <a:xfrm>
                <a:off x="5950326" y="2380419"/>
                <a:ext cx="76423" cy="76423"/>
              </a:xfrm>
              <a:custGeom>
                <a:avLst/>
                <a:gdLst>
                  <a:gd name="connsiteX0" fmla="*/ 55592 w 76423"/>
                  <a:gd name="connsiteY0" fmla="*/ 6945 h 76423"/>
                  <a:gd name="connsiteX1" fmla="*/ 12714 w 76423"/>
                  <a:gd name="connsiteY1" fmla="*/ 12898 h 76423"/>
                  <a:gd name="connsiteX2" fmla="*/ 12634 w 76423"/>
                  <a:gd name="connsiteY2" fmla="*/ 12979 h 76423"/>
                  <a:gd name="connsiteX3" fmla="*/ 9979 w 76423"/>
                  <a:gd name="connsiteY3" fmla="*/ 15473 h 76423"/>
                  <a:gd name="connsiteX4" fmla="*/ 9456 w 76423"/>
                  <a:gd name="connsiteY4" fmla="*/ 16357 h 76423"/>
                  <a:gd name="connsiteX5" fmla="*/ 5032 w 76423"/>
                  <a:gd name="connsiteY5" fmla="*/ 45922 h 76423"/>
                  <a:gd name="connsiteX6" fmla="*/ 40347 w 76423"/>
                  <a:gd name="connsiteY6" fmla="*/ 73353 h 76423"/>
                  <a:gd name="connsiteX7" fmla="*/ 76467 w 76423"/>
                  <a:gd name="connsiteY7" fmla="*/ 49139 h 76423"/>
                  <a:gd name="connsiteX8" fmla="*/ 55592 w 76423"/>
                  <a:gd name="connsiteY8" fmla="*/ 6945 h 76423"/>
                  <a:gd name="connsiteX9" fmla="*/ 45818 w 76423"/>
                  <a:gd name="connsiteY9" fmla="*/ 63217 h 76423"/>
                  <a:gd name="connsiteX10" fmla="*/ 16455 w 76423"/>
                  <a:gd name="connsiteY10" fmla="*/ 46445 h 76423"/>
                  <a:gd name="connsiteX11" fmla="*/ 13599 w 76423"/>
                  <a:gd name="connsiteY11" fmla="*/ 38561 h 76423"/>
                  <a:gd name="connsiteX12" fmla="*/ 13237 w 76423"/>
                  <a:gd name="connsiteY12" fmla="*/ 34820 h 76423"/>
                  <a:gd name="connsiteX13" fmla="*/ 13317 w 76423"/>
                  <a:gd name="connsiteY13" fmla="*/ 32608 h 76423"/>
                  <a:gd name="connsiteX14" fmla="*/ 13317 w 76423"/>
                  <a:gd name="connsiteY14" fmla="*/ 31803 h 76423"/>
                  <a:gd name="connsiteX15" fmla="*/ 13317 w 76423"/>
                  <a:gd name="connsiteY15" fmla="*/ 31642 h 76423"/>
                  <a:gd name="connsiteX16" fmla="*/ 13398 w 76423"/>
                  <a:gd name="connsiteY16" fmla="*/ 31361 h 76423"/>
                  <a:gd name="connsiteX17" fmla="*/ 18265 w 76423"/>
                  <a:gd name="connsiteY17" fmla="*/ 21788 h 76423"/>
                  <a:gd name="connsiteX18" fmla="*/ 19230 w 76423"/>
                  <a:gd name="connsiteY18" fmla="*/ 20823 h 76423"/>
                  <a:gd name="connsiteX19" fmla="*/ 22167 w 76423"/>
                  <a:gd name="connsiteY19" fmla="*/ 18691 h 76423"/>
                  <a:gd name="connsiteX20" fmla="*/ 23132 w 76423"/>
                  <a:gd name="connsiteY20" fmla="*/ 17806 h 76423"/>
                  <a:gd name="connsiteX21" fmla="*/ 46018 w 76423"/>
                  <a:gd name="connsiteY21" fmla="*/ 14266 h 76423"/>
                  <a:gd name="connsiteX22" fmla="*/ 66894 w 76423"/>
                  <a:gd name="connsiteY22" fmla="*/ 42060 h 76423"/>
                  <a:gd name="connsiteX23" fmla="*/ 45818 w 76423"/>
                  <a:gd name="connsiteY23" fmla="*/ 63217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23" h="76423">
                    <a:moveTo>
                      <a:pt x="55592" y="6945"/>
                    </a:moveTo>
                    <a:cubicBezTo>
                      <a:pt x="41675" y="-53"/>
                      <a:pt x="24258" y="2521"/>
                      <a:pt x="12714" y="12898"/>
                    </a:cubicBezTo>
                    <a:lnTo>
                      <a:pt x="12634" y="12979"/>
                    </a:lnTo>
                    <a:cubicBezTo>
                      <a:pt x="11749" y="13784"/>
                      <a:pt x="10783" y="14588"/>
                      <a:pt x="9979" y="15473"/>
                    </a:cubicBezTo>
                    <a:cubicBezTo>
                      <a:pt x="9698" y="15754"/>
                      <a:pt x="9617" y="16076"/>
                      <a:pt x="9456" y="16357"/>
                    </a:cubicBezTo>
                    <a:cubicBezTo>
                      <a:pt x="2900" y="24442"/>
                      <a:pt x="1211" y="35624"/>
                      <a:pt x="5032" y="45922"/>
                    </a:cubicBezTo>
                    <a:cubicBezTo>
                      <a:pt x="10542" y="61085"/>
                      <a:pt x="24459" y="71503"/>
                      <a:pt x="40347" y="73353"/>
                    </a:cubicBezTo>
                    <a:cubicBezTo>
                      <a:pt x="56517" y="75203"/>
                      <a:pt x="72727" y="65349"/>
                      <a:pt x="76467" y="49139"/>
                    </a:cubicBezTo>
                    <a:cubicBezTo>
                      <a:pt x="80248" y="32688"/>
                      <a:pt x="70394" y="14387"/>
                      <a:pt x="55592" y="6945"/>
                    </a:cubicBezTo>
                    <a:close/>
                    <a:moveTo>
                      <a:pt x="45818" y="63217"/>
                    </a:moveTo>
                    <a:cubicBezTo>
                      <a:pt x="33550" y="63740"/>
                      <a:pt x="22046" y="56741"/>
                      <a:pt x="16455" y="46445"/>
                    </a:cubicBezTo>
                    <a:cubicBezTo>
                      <a:pt x="15128" y="43951"/>
                      <a:pt x="14243" y="41658"/>
                      <a:pt x="13599" y="38561"/>
                    </a:cubicBezTo>
                    <a:cubicBezTo>
                      <a:pt x="13317" y="37153"/>
                      <a:pt x="13237" y="36590"/>
                      <a:pt x="13237" y="34820"/>
                    </a:cubicBezTo>
                    <a:cubicBezTo>
                      <a:pt x="13237" y="34015"/>
                      <a:pt x="13237" y="33292"/>
                      <a:pt x="13317" y="32608"/>
                    </a:cubicBezTo>
                    <a:lnTo>
                      <a:pt x="13317" y="31803"/>
                    </a:lnTo>
                    <a:cubicBezTo>
                      <a:pt x="13317" y="31723"/>
                      <a:pt x="13317" y="31642"/>
                      <a:pt x="13317" y="31642"/>
                    </a:cubicBezTo>
                    <a:cubicBezTo>
                      <a:pt x="13398" y="31642"/>
                      <a:pt x="13398" y="31562"/>
                      <a:pt x="13398" y="31361"/>
                    </a:cubicBezTo>
                    <a:cubicBezTo>
                      <a:pt x="14122" y="27378"/>
                      <a:pt x="15691" y="24241"/>
                      <a:pt x="18265" y="21788"/>
                    </a:cubicBezTo>
                    <a:lnTo>
                      <a:pt x="19230" y="20823"/>
                    </a:lnTo>
                    <a:cubicBezTo>
                      <a:pt x="20115" y="20098"/>
                      <a:pt x="21081" y="19414"/>
                      <a:pt x="22167" y="18691"/>
                    </a:cubicBezTo>
                    <a:cubicBezTo>
                      <a:pt x="22609" y="18409"/>
                      <a:pt x="22890" y="18087"/>
                      <a:pt x="23132" y="17806"/>
                    </a:cubicBezTo>
                    <a:cubicBezTo>
                      <a:pt x="29889" y="13461"/>
                      <a:pt x="38215" y="12054"/>
                      <a:pt x="46018" y="14266"/>
                    </a:cubicBezTo>
                    <a:cubicBezTo>
                      <a:pt x="57562" y="17564"/>
                      <a:pt x="67136" y="29873"/>
                      <a:pt x="66894" y="42060"/>
                    </a:cubicBezTo>
                    <a:cubicBezTo>
                      <a:pt x="66774" y="53363"/>
                      <a:pt x="57603" y="62694"/>
                      <a:pt x="45818" y="6321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" name="任意多边形: 形状 97"/>
              <p:cNvSpPr/>
              <p:nvPr/>
            </p:nvSpPr>
            <p:spPr>
              <a:xfrm>
                <a:off x="5851648" y="2299481"/>
                <a:ext cx="281560" cy="241337"/>
              </a:xfrm>
              <a:custGeom>
                <a:avLst/>
                <a:gdLst>
                  <a:gd name="connsiteX0" fmla="*/ 280569 w 281560"/>
                  <a:gd name="connsiteY0" fmla="*/ 171869 h 241337"/>
                  <a:gd name="connsiteX1" fmla="*/ 273369 w 281560"/>
                  <a:gd name="connsiteY1" fmla="*/ 157751 h 241337"/>
                  <a:gd name="connsiteX2" fmla="*/ 263514 w 281560"/>
                  <a:gd name="connsiteY2" fmla="*/ 119137 h 241337"/>
                  <a:gd name="connsiteX3" fmla="*/ 228199 w 281560"/>
                  <a:gd name="connsiteY3" fmla="*/ 91463 h 241337"/>
                  <a:gd name="connsiteX4" fmla="*/ 225624 w 281560"/>
                  <a:gd name="connsiteY4" fmla="*/ 39817 h 241337"/>
                  <a:gd name="connsiteX5" fmla="*/ 177679 w 281560"/>
                  <a:gd name="connsiteY5" fmla="*/ 16930 h 241337"/>
                  <a:gd name="connsiteX6" fmla="*/ 137295 w 281560"/>
                  <a:gd name="connsiteY6" fmla="*/ 32094 h 241337"/>
                  <a:gd name="connsiteX7" fmla="*/ 92044 w 281560"/>
                  <a:gd name="connsiteY7" fmla="*/ 4220 h 241337"/>
                  <a:gd name="connsiteX8" fmla="*/ 60108 w 281560"/>
                  <a:gd name="connsiteY8" fmla="*/ 10093 h 241337"/>
                  <a:gd name="connsiteX9" fmla="*/ 55482 w 281560"/>
                  <a:gd name="connsiteY9" fmla="*/ 7679 h 241337"/>
                  <a:gd name="connsiteX10" fmla="*/ 40116 w 281560"/>
                  <a:gd name="connsiteY10" fmla="*/ 6352 h 241337"/>
                  <a:gd name="connsiteX11" fmla="*/ 31670 w 281560"/>
                  <a:gd name="connsiteY11" fmla="*/ 10616 h 241337"/>
                  <a:gd name="connsiteX12" fmla="*/ 30785 w 281560"/>
                  <a:gd name="connsiteY12" fmla="*/ 11219 h 241337"/>
                  <a:gd name="connsiteX13" fmla="*/ 29256 w 281560"/>
                  <a:gd name="connsiteY13" fmla="*/ 12627 h 241337"/>
                  <a:gd name="connsiteX14" fmla="*/ 28009 w 281560"/>
                  <a:gd name="connsiteY14" fmla="*/ 14155 h 241337"/>
                  <a:gd name="connsiteX15" fmla="*/ 27124 w 281560"/>
                  <a:gd name="connsiteY15" fmla="*/ 15321 h 241337"/>
                  <a:gd name="connsiteX16" fmla="*/ 26682 w 281560"/>
                  <a:gd name="connsiteY16" fmla="*/ 15844 h 241337"/>
                  <a:gd name="connsiteX17" fmla="*/ 26521 w 281560"/>
                  <a:gd name="connsiteY17" fmla="*/ 16287 h 241337"/>
                  <a:gd name="connsiteX18" fmla="*/ 26441 w 281560"/>
                  <a:gd name="connsiteY18" fmla="*/ 16367 h 241337"/>
                  <a:gd name="connsiteX19" fmla="*/ 26280 w 281560"/>
                  <a:gd name="connsiteY19" fmla="*/ 37847 h 241337"/>
                  <a:gd name="connsiteX20" fmla="*/ 43214 w 281560"/>
                  <a:gd name="connsiteY20" fmla="*/ 52327 h 241337"/>
                  <a:gd name="connsiteX21" fmla="*/ 44179 w 281560"/>
                  <a:gd name="connsiteY21" fmla="*/ 59245 h 241337"/>
                  <a:gd name="connsiteX22" fmla="*/ 6812 w 281560"/>
                  <a:gd name="connsiteY22" fmla="*/ 85149 h 241337"/>
                  <a:gd name="connsiteX23" fmla="*/ 13811 w 281560"/>
                  <a:gd name="connsiteY23" fmla="*/ 127383 h 241337"/>
                  <a:gd name="connsiteX24" fmla="*/ 49689 w 281560"/>
                  <a:gd name="connsiteY24" fmla="*/ 150913 h 241337"/>
                  <a:gd name="connsiteX25" fmla="*/ 49086 w 281560"/>
                  <a:gd name="connsiteY25" fmla="*/ 153407 h 241337"/>
                  <a:gd name="connsiteX26" fmla="*/ 47035 w 281560"/>
                  <a:gd name="connsiteY26" fmla="*/ 170461 h 241337"/>
                  <a:gd name="connsiteX27" fmla="*/ 36295 w 281560"/>
                  <a:gd name="connsiteY27" fmla="*/ 178264 h 241337"/>
                  <a:gd name="connsiteX28" fmla="*/ 35129 w 281560"/>
                  <a:gd name="connsiteY28" fmla="*/ 180115 h 241337"/>
                  <a:gd name="connsiteX29" fmla="*/ 34968 w 281560"/>
                  <a:gd name="connsiteY29" fmla="*/ 180275 h 241337"/>
                  <a:gd name="connsiteX30" fmla="*/ 34807 w 281560"/>
                  <a:gd name="connsiteY30" fmla="*/ 180718 h 241337"/>
                  <a:gd name="connsiteX31" fmla="*/ 35411 w 281560"/>
                  <a:gd name="connsiteY31" fmla="*/ 202197 h 241337"/>
                  <a:gd name="connsiteX32" fmla="*/ 60872 w 281560"/>
                  <a:gd name="connsiteY32" fmla="*/ 217281 h 241337"/>
                  <a:gd name="connsiteX33" fmla="*/ 64492 w 281560"/>
                  <a:gd name="connsiteY33" fmla="*/ 216918 h 241337"/>
                  <a:gd name="connsiteX34" fmla="*/ 104956 w 281560"/>
                  <a:gd name="connsiteY34" fmla="*/ 228825 h 241337"/>
                  <a:gd name="connsiteX35" fmla="*/ 138703 w 281560"/>
                  <a:gd name="connsiteY35" fmla="*/ 211328 h 241337"/>
                  <a:gd name="connsiteX36" fmla="*/ 199399 w 281560"/>
                  <a:gd name="connsiteY36" fmla="*/ 239644 h 241337"/>
                  <a:gd name="connsiteX37" fmla="*/ 234192 w 281560"/>
                  <a:gd name="connsiteY37" fmla="*/ 218527 h 241337"/>
                  <a:gd name="connsiteX38" fmla="*/ 232784 w 281560"/>
                  <a:gd name="connsiteY38" fmla="*/ 185344 h 241337"/>
                  <a:gd name="connsiteX39" fmla="*/ 236163 w 281560"/>
                  <a:gd name="connsiteY39" fmla="*/ 184740 h 241337"/>
                  <a:gd name="connsiteX40" fmla="*/ 258446 w 281560"/>
                  <a:gd name="connsiteY40" fmla="*/ 196445 h 241337"/>
                  <a:gd name="connsiteX41" fmla="*/ 275219 w 281560"/>
                  <a:gd name="connsiteY41" fmla="*/ 189688 h 241337"/>
                  <a:gd name="connsiteX42" fmla="*/ 280569 w 281560"/>
                  <a:gd name="connsiteY42" fmla="*/ 171869 h 241337"/>
                  <a:gd name="connsiteX43" fmla="*/ 173174 w 281560"/>
                  <a:gd name="connsiteY43" fmla="*/ 27549 h 241337"/>
                  <a:gd name="connsiteX44" fmla="*/ 214885 w 281560"/>
                  <a:gd name="connsiteY44" fmla="*/ 42633 h 241337"/>
                  <a:gd name="connsiteX45" fmla="*/ 218706 w 281560"/>
                  <a:gd name="connsiteY45" fmla="*/ 86999 h 241337"/>
                  <a:gd name="connsiteX46" fmla="*/ 209133 w 281560"/>
                  <a:gd name="connsiteY46" fmla="*/ 82896 h 241337"/>
                  <a:gd name="connsiteX47" fmla="*/ 209052 w 281560"/>
                  <a:gd name="connsiteY47" fmla="*/ 82815 h 241337"/>
                  <a:gd name="connsiteX48" fmla="*/ 207444 w 281560"/>
                  <a:gd name="connsiteY48" fmla="*/ 82011 h 241337"/>
                  <a:gd name="connsiteX49" fmla="*/ 205593 w 281560"/>
                  <a:gd name="connsiteY49" fmla="*/ 81408 h 241337"/>
                  <a:gd name="connsiteX50" fmla="*/ 205312 w 281560"/>
                  <a:gd name="connsiteY50" fmla="*/ 81327 h 241337"/>
                  <a:gd name="connsiteX51" fmla="*/ 204507 w 281560"/>
                  <a:gd name="connsiteY51" fmla="*/ 81166 h 241337"/>
                  <a:gd name="connsiteX52" fmla="*/ 174582 w 281560"/>
                  <a:gd name="connsiteY52" fmla="*/ 71835 h 241337"/>
                  <a:gd name="connsiteX53" fmla="*/ 174501 w 281560"/>
                  <a:gd name="connsiteY53" fmla="*/ 71835 h 241337"/>
                  <a:gd name="connsiteX54" fmla="*/ 149724 w 281560"/>
                  <a:gd name="connsiteY54" fmla="*/ 44041 h 241337"/>
                  <a:gd name="connsiteX55" fmla="*/ 144736 w 281560"/>
                  <a:gd name="connsiteY55" fmla="*/ 39174 h 241337"/>
                  <a:gd name="connsiteX56" fmla="*/ 173174 w 281560"/>
                  <a:gd name="connsiteY56" fmla="*/ 27549 h 241337"/>
                  <a:gd name="connsiteX57" fmla="*/ 92125 w 281560"/>
                  <a:gd name="connsiteY57" fmla="*/ 157107 h 241337"/>
                  <a:gd name="connsiteX58" fmla="*/ 62119 w 281560"/>
                  <a:gd name="connsiteY58" fmla="*/ 144759 h 241337"/>
                  <a:gd name="connsiteX59" fmla="*/ 71450 w 281560"/>
                  <a:gd name="connsiteY59" fmla="*/ 122757 h 241337"/>
                  <a:gd name="connsiteX60" fmla="*/ 92125 w 281560"/>
                  <a:gd name="connsiteY60" fmla="*/ 157107 h 241337"/>
                  <a:gd name="connsiteX61" fmla="*/ 65055 w 281560"/>
                  <a:gd name="connsiteY61" fmla="*/ 89050 h 241337"/>
                  <a:gd name="connsiteX62" fmla="*/ 56728 w 281560"/>
                  <a:gd name="connsiteY62" fmla="*/ 67290 h 241337"/>
                  <a:gd name="connsiteX63" fmla="*/ 65417 w 281560"/>
                  <a:gd name="connsiteY63" fmla="*/ 66324 h 241337"/>
                  <a:gd name="connsiteX64" fmla="*/ 100049 w 281560"/>
                  <a:gd name="connsiteY64" fmla="*/ 66606 h 241337"/>
                  <a:gd name="connsiteX65" fmla="*/ 71893 w 281560"/>
                  <a:gd name="connsiteY65" fmla="*/ 101841 h 241337"/>
                  <a:gd name="connsiteX66" fmla="*/ 65055 w 281560"/>
                  <a:gd name="connsiteY66" fmla="*/ 89050 h 241337"/>
                  <a:gd name="connsiteX67" fmla="*/ 77484 w 281560"/>
                  <a:gd name="connsiteY67" fmla="*/ 112299 h 241337"/>
                  <a:gd name="connsiteX68" fmla="*/ 112880 w 281560"/>
                  <a:gd name="connsiteY68" fmla="*/ 68094 h 241337"/>
                  <a:gd name="connsiteX69" fmla="*/ 168427 w 281560"/>
                  <a:gd name="connsiteY69" fmla="*/ 80804 h 241337"/>
                  <a:gd name="connsiteX70" fmla="*/ 183873 w 281560"/>
                  <a:gd name="connsiteY70" fmla="*/ 102726 h 241337"/>
                  <a:gd name="connsiteX71" fmla="*/ 200204 w 281560"/>
                  <a:gd name="connsiteY71" fmla="*/ 131767 h 241337"/>
                  <a:gd name="connsiteX72" fmla="*/ 193004 w 281560"/>
                  <a:gd name="connsiteY72" fmla="*/ 143110 h 241337"/>
                  <a:gd name="connsiteX73" fmla="*/ 165773 w 281560"/>
                  <a:gd name="connsiteY73" fmla="*/ 175409 h 241337"/>
                  <a:gd name="connsiteX74" fmla="*/ 145178 w 281560"/>
                  <a:gd name="connsiteY74" fmla="*/ 172231 h 241337"/>
                  <a:gd name="connsiteX75" fmla="*/ 108697 w 281560"/>
                  <a:gd name="connsiteY75" fmla="*/ 162819 h 241337"/>
                  <a:gd name="connsiteX76" fmla="*/ 77484 w 281560"/>
                  <a:gd name="connsiteY76" fmla="*/ 112299 h 241337"/>
                  <a:gd name="connsiteX77" fmla="*/ 198031 w 281560"/>
                  <a:gd name="connsiteY77" fmla="*/ 153930 h 241337"/>
                  <a:gd name="connsiteX78" fmla="*/ 205593 w 281560"/>
                  <a:gd name="connsiteY78" fmla="*/ 142748 h 241337"/>
                  <a:gd name="connsiteX79" fmla="*/ 210661 w 281560"/>
                  <a:gd name="connsiteY79" fmla="*/ 154292 h 241337"/>
                  <a:gd name="connsiteX80" fmla="*/ 218746 w 281560"/>
                  <a:gd name="connsiteY80" fmla="*/ 176736 h 241337"/>
                  <a:gd name="connsiteX81" fmla="*/ 204186 w 281560"/>
                  <a:gd name="connsiteY81" fmla="*/ 177259 h 241337"/>
                  <a:gd name="connsiteX82" fmla="*/ 179167 w 281560"/>
                  <a:gd name="connsiteY82" fmla="*/ 176656 h 241337"/>
                  <a:gd name="connsiteX83" fmla="*/ 198031 w 281560"/>
                  <a:gd name="connsiteY83" fmla="*/ 153930 h 241337"/>
                  <a:gd name="connsiteX84" fmla="*/ 206197 w 281560"/>
                  <a:gd name="connsiteY84" fmla="*/ 120545 h 241337"/>
                  <a:gd name="connsiteX85" fmla="*/ 194572 w 281560"/>
                  <a:gd name="connsiteY85" fmla="*/ 100312 h 241337"/>
                  <a:gd name="connsiteX86" fmla="*/ 184999 w 281560"/>
                  <a:gd name="connsiteY86" fmla="*/ 85752 h 241337"/>
                  <a:gd name="connsiteX87" fmla="*/ 202738 w 281560"/>
                  <a:gd name="connsiteY87" fmla="*/ 91423 h 241337"/>
                  <a:gd name="connsiteX88" fmla="*/ 215770 w 281560"/>
                  <a:gd name="connsiteY88" fmla="*/ 96853 h 241337"/>
                  <a:gd name="connsiteX89" fmla="*/ 215689 w 281560"/>
                  <a:gd name="connsiteY89" fmla="*/ 97135 h 241337"/>
                  <a:gd name="connsiteX90" fmla="*/ 206197 w 281560"/>
                  <a:gd name="connsiteY90" fmla="*/ 120545 h 241337"/>
                  <a:gd name="connsiteX91" fmla="*/ 136410 w 281560"/>
                  <a:gd name="connsiteY91" fmla="*/ 45368 h 241337"/>
                  <a:gd name="connsiteX92" fmla="*/ 146104 w 281560"/>
                  <a:gd name="connsiteY92" fmla="*/ 54941 h 241337"/>
                  <a:gd name="connsiteX93" fmla="*/ 157125 w 281560"/>
                  <a:gd name="connsiteY93" fmla="*/ 66847 h 241337"/>
                  <a:gd name="connsiteX94" fmla="*/ 121608 w 281560"/>
                  <a:gd name="connsiteY94" fmla="*/ 58964 h 241337"/>
                  <a:gd name="connsiteX95" fmla="*/ 130940 w 281560"/>
                  <a:gd name="connsiteY95" fmla="*/ 49632 h 241337"/>
                  <a:gd name="connsiteX96" fmla="*/ 136410 w 281560"/>
                  <a:gd name="connsiteY96" fmla="*/ 45368 h 241337"/>
                  <a:gd name="connsiteX97" fmla="*/ 94257 w 281560"/>
                  <a:gd name="connsiteY97" fmla="*/ 15643 h 241337"/>
                  <a:gd name="connsiteX98" fmla="*/ 128889 w 281560"/>
                  <a:gd name="connsiteY98" fmla="*/ 38289 h 241337"/>
                  <a:gd name="connsiteX99" fmla="*/ 126314 w 281560"/>
                  <a:gd name="connsiteY99" fmla="*/ 40260 h 241337"/>
                  <a:gd name="connsiteX100" fmla="*/ 124464 w 281560"/>
                  <a:gd name="connsiteY100" fmla="*/ 41507 h 241337"/>
                  <a:gd name="connsiteX101" fmla="*/ 123297 w 281560"/>
                  <a:gd name="connsiteY101" fmla="*/ 42673 h 241337"/>
                  <a:gd name="connsiteX102" fmla="*/ 122332 w 281560"/>
                  <a:gd name="connsiteY102" fmla="*/ 43638 h 241337"/>
                  <a:gd name="connsiteX103" fmla="*/ 109018 w 281560"/>
                  <a:gd name="connsiteY103" fmla="*/ 57113 h 241337"/>
                  <a:gd name="connsiteX104" fmla="*/ 54959 w 281560"/>
                  <a:gd name="connsiteY104" fmla="*/ 57194 h 241337"/>
                  <a:gd name="connsiteX105" fmla="*/ 54235 w 281560"/>
                  <a:gd name="connsiteY105" fmla="*/ 57274 h 241337"/>
                  <a:gd name="connsiteX106" fmla="*/ 53632 w 281560"/>
                  <a:gd name="connsiteY106" fmla="*/ 53533 h 241337"/>
                  <a:gd name="connsiteX107" fmla="*/ 73341 w 281560"/>
                  <a:gd name="connsiteY107" fmla="*/ 30808 h 241337"/>
                  <a:gd name="connsiteX108" fmla="*/ 68031 w 281560"/>
                  <a:gd name="connsiteY108" fmla="*/ 17413 h 241337"/>
                  <a:gd name="connsiteX109" fmla="*/ 94257 w 281560"/>
                  <a:gd name="connsiteY109" fmla="*/ 15643 h 241337"/>
                  <a:gd name="connsiteX110" fmla="*/ 43576 w 281560"/>
                  <a:gd name="connsiteY110" fmla="*/ 41306 h 241337"/>
                  <a:gd name="connsiteX111" fmla="*/ 43294 w 281560"/>
                  <a:gd name="connsiteY111" fmla="*/ 41145 h 241337"/>
                  <a:gd name="connsiteX112" fmla="*/ 41162 w 281560"/>
                  <a:gd name="connsiteY112" fmla="*/ 39898 h 241337"/>
                  <a:gd name="connsiteX113" fmla="*/ 40800 w 281560"/>
                  <a:gd name="connsiteY113" fmla="*/ 39616 h 241337"/>
                  <a:gd name="connsiteX114" fmla="*/ 40720 w 281560"/>
                  <a:gd name="connsiteY114" fmla="*/ 39536 h 241337"/>
                  <a:gd name="connsiteX115" fmla="*/ 40559 w 281560"/>
                  <a:gd name="connsiteY115" fmla="*/ 39455 h 241337"/>
                  <a:gd name="connsiteX116" fmla="*/ 39674 w 281560"/>
                  <a:gd name="connsiteY116" fmla="*/ 38651 h 241337"/>
                  <a:gd name="connsiteX117" fmla="*/ 37703 w 281560"/>
                  <a:gd name="connsiteY117" fmla="*/ 36599 h 241337"/>
                  <a:gd name="connsiteX118" fmla="*/ 37422 w 281560"/>
                  <a:gd name="connsiteY118" fmla="*/ 36157 h 241337"/>
                  <a:gd name="connsiteX119" fmla="*/ 36537 w 281560"/>
                  <a:gd name="connsiteY119" fmla="*/ 35111 h 241337"/>
                  <a:gd name="connsiteX120" fmla="*/ 35129 w 281560"/>
                  <a:gd name="connsiteY120" fmla="*/ 32537 h 241337"/>
                  <a:gd name="connsiteX121" fmla="*/ 35048 w 281560"/>
                  <a:gd name="connsiteY121" fmla="*/ 32376 h 241337"/>
                  <a:gd name="connsiteX122" fmla="*/ 34968 w 281560"/>
                  <a:gd name="connsiteY122" fmla="*/ 32296 h 241337"/>
                  <a:gd name="connsiteX123" fmla="*/ 34968 w 281560"/>
                  <a:gd name="connsiteY123" fmla="*/ 32215 h 241337"/>
                  <a:gd name="connsiteX124" fmla="*/ 34968 w 281560"/>
                  <a:gd name="connsiteY124" fmla="*/ 32135 h 241337"/>
                  <a:gd name="connsiteX125" fmla="*/ 34445 w 281560"/>
                  <a:gd name="connsiteY125" fmla="*/ 30727 h 241337"/>
                  <a:gd name="connsiteX126" fmla="*/ 34083 w 281560"/>
                  <a:gd name="connsiteY126" fmla="*/ 29319 h 241337"/>
                  <a:gd name="connsiteX127" fmla="*/ 33922 w 281560"/>
                  <a:gd name="connsiteY127" fmla="*/ 28515 h 241337"/>
                  <a:gd name="connsiteX128" fmla="*/ 33922 w 281560"/>
                  <a:gd name="connsiteY128" fmla="*/ 28233 h 241337"/>
                  <a:gd name="connsiteX129" fmla="*/ 33922 w 281560"/>
                  <a:gd name="connsiteY129" fmla="*/ 27509 h 241337"/>
                  <a:gd name="connsiteX130" fmla="*/ 33922 w 281560"/>
                  <a:gd name="connsiteY130" fmla="*/ 26182 h 241337"/>
                  <a:gd name="connsiteX131" fmla="*/ 33922 w 281560"/>
                  <a:gd name="connsiteY131" fmla="*/ 25739 h 241337"/>
                  <a:gd name="connsiteX132" fmla="*/ 34003 w 281560"/>
                  <a:gd name="connsiteY132" fmla="*/ 25297 h 241337"/>
                  <a:gd name="connsiteX133" fmla="*/ 34003 w 281560"/>
                  <a:gd name="connsiteY133" fmla="*/ 25217 h 241337"/>
                  <a:gd name="connsiteX134" fmla="*/ 34163 w 281560"/>
                  <a:gd name="connsiteY134" fmla="*/ 24332 h 241337"/>
                  <a:gd name="connsiteX135" fmla="*/ 34526 w 281560"/>
                  <a:gd name="connsiteY135" fmla="*/ 23085 h 241337"/>
                  <a:gd name="connsiteX136" fmla="*/ 34526 w 281560"/>
                  <a:gd name="connsiteY136" fmla="*/ 23004 h 241337"/>
                  <a:gd name="connsiteX137" fmla="*/ 34606 w 281560"/>
                  <a:gd name="connsiteY137" fmla="*/ 22924 h 241337"/>
                  <a:gd name="connsiteX138" fmla="*/ 34767 w 281560"/>
                  <a:gd name="connsiteY138" fmla="*/ 22562 h 241337"/>
                  <a:gd name="connsiteX139" fmla="*/ 35370 w 281560"/>
                  <a:gd name="connsiteY139" fmla="*/ 21395 h 241337"/>
                  <a:gd name="connsiteX140" fmla="*/ 35531 w 281560"/>
                  <a:gd name="connsiteY140" fmla="*/ 21114 h 241337"/>
                  <a:gd name="connsiteX141" fmla="*/ 35531 w 281560"/>
                  <a:gd name="connsiteY141" fmla="*/ 21033 h 241337"/>
                  <a:gd name="connsiteX142" fmla="*/ 35692 w 281560"/>
                  <a:gd name="connsiteY142" fmla="*/ 20872 h 241337"/>
                  <a:gd name="connsiteX143" fmla="*/ 35853 w 281560"/>
                  <a:gd name="connsiteY143" fmla="*/ 20712 h 241337"/>
                  <a:gd name="connsiteX144" fmla="*/ 35934 w 281560"/>
                  <a:gd name="connsiteY144" fmla="*/ 20631 h 241337"/>
                  <a:gd name="connsiteX145" fmla="*/ 37985 w 281560"/>
                  <a:gd name="connsiteY145" fmla="*/ 18580 h 241337"/>
                  <a:gd name="connsiteX146" fmla="*/ 38065 w 281560"/>
                  <a:gd name="connsiteY146" fmla="*/ 18499 h 241337"/>
                  <a:gd name="connsiteX147" fmla="*/ 38347 w 281560"/>
                  <a:gd name="connsiteY147" fmla="*/ 18338 h 241337"/>
                  <a:gd name="connsiteX148" fmla="*/ 40116 w 281560"/>
                  <a:gd name="connsiteY148" fmla="*/ 17293 h 241337"/>
                  <a:gd name="connsiteX149" fmla="*/ 40479 w 281560"/>
                  <a:gd name="connsiteY149" fmla="*/ 17132 h 241337"/>
                  <a:gd name="connsiteX150" fmla="*/ 40639 w 281560"/>
                  <a:gd name="connsiteY150" fmla="*/ 17051 h 241337"/>
                  <a:gd name="connsiteX151" fmla="*/ 41685 w 281560"/>
                  <a:gd name="connsiteY151" fmla="*/ 16770 h 241337"/>
                  <a:gd name="connsiteX152" fmla="*/ 42932 w 281560"/>
                  <a:gd name="connsiteY152" fmla="*/ 16407 h 241337"/>
                  <a:gd name="connsiteX153" fmla="*/ 43375 w 281560"/>
                  <a:gd name="connsiteY153" fmla="*/ 16327 h 241337"/>
                  <a:gd name="connsiteX154" fmla="*/ 43455 w 281560"/>
                  <a:gd name="connsiteY154" fmla="*/ 16327 h 241337"/>
                  <a:gd name="connsiteX155" fmla="*/ 43536 w 281560"/>
                  <a:gd name="connsiteY155" fmla="*/ 16327 h 241337"/>
                  <a:gd name="connsiteX156" fmla="*/ 44259 w 281560"/>
                  <a:gd name="connsiteY156" fmla="*/ 16247 h 241337"/>
                  <a:gd name="connsiteX157" fmla="*/ 45587 w 281560"/>
                  <a:gd name="connsiteY157" fmla="*/ 16166 h 241337"/>
                  <a:gd name="connsiteX158" fmla="*/ 47437 w 281560"/>
                  <a:gd name="connsiteY158" fmla="*/ 16327 h 241337"/>
                  <a:gd name="connsiteX159" fmla="*/ 48322 w 281560"/>
                  <a:gd name="connsiteY159" fmla="*/ 16407 h 241337"/>
                  <a:gd name="connsiteX160" fmla="*/ 49649 w 281560"/>
                  <a:gd name="connsiteY160" fmla="*/ 16770 h 241337"/>
                  <a:gd name="connsiteX161" fmla="*/ 51781 w 281560"/>
                  <a:gd name="connsiteY161" fmla="*/ 17494 h 241337"/>
                  <a:gd name="connsiteX162" fmla="*/ 51942 w 281560"/>
                  <a:gd name="connsiteY162" fmla="*/ 17574 h 241337"/>
                  <a:gd name="connsiteX163" fmla="*/ 52023 w 281560"/>
                  <a:gd name="connsiteY163" fmla="*/ 17574 h 241337"/>
                  <a:gd name="connsiteX164" fmla="*/ 52183 w 281560"/>
                  <a:gd name="connsiteY164" fmla="*/ 17655 h 241337"/>
                  <a:gd name="connsiteX165" fmla="*/ 52344 w 281560"/>
                  <a:gd name="connsiteY165" fmla="*/ 17735 h 241337"/>
                  <a:gd name="connsiteX166" fmla="*/ 53671 w 281560"/>
                  <a:gd name="connsiteY166" fmla="*/ 18459 h 241337"/>
                  <a:gd name="connsiteX167" fmla="*/ 55884 w 281560"/>
                  <a:gd name="connsiteY167" fmla="*/ 19787 h 241337"/>
                  <a:gd name="connsiteX168" fmla="*/ 56045 w 281560"/>
                  <a:gd name="connsiteY168" fmla="*/ 19947 h 241337"/>
                  <a:gd name="connsiteX169" fmla="*/ 57292 w 281560"/>
                  <a:gd name="connsiteY169" fmla="*/ 20993 h 241337"/>
                  <a:gd name="connsiteX170" fmla="*/ 59062 w 281560"/>
                  <a:gd name="connsiteY170" fmla="*/ 22843 h 241337"/>
                  <a:gd name="connsiteX171" fmla="*/ 59222 w 281560"/>
                  <a:gd name="connsiteY171" fmla="*/ 23125 h 241337"/>
                  <a:gd name="connsiteX172" fmla="*/ 60108 w 281560"/>
                  <a:gd name="connsiteY172" fmla="*/ 24372 h 241337"/>
                  <a:gd name="connsiteX173" fmla="*/ 60188 w 281560"/>
                  <a:gd name="connsiteY173" fmla="*/ 24452 h 241337"/>
                  <a:gd name="connsiteX174" fmla="*/ 61435 w 281560"/>
                  <a:gd name="connsiteY174" fmla="*/ 26745 h 241337"/>
                  <a:gd name="connsiteX175" fmla="*/ 61515 w 281560"/>
                  <a:gd name="connsiteY175" fmla="*/ 26826 h 241337"/>
                  <a:gd name="connsiteX176" fmla="*/ 61515 w 281560"/>
                  <a:gd name="connsiteY176" fmla="*/ 26906 h 241337"/>
                  <a:gd name="connsiteX177" fmla="*/ 61676 w 281560"/>
                  <a:gd name="connsiteY177" fmla="*/ 27348 h 241337"/>
                  <a:gd name="connsiteX178" fmla="*/ 62119 w 281560"/>
                  <a:gd name="connsiteY178" fmla="*/ 28676 h 241337"/>
                  <a:gd name="connsiteX179" fmla="*/ 62842 w 281560"/>
                  <a:gd name="connsiteY179" fmla="*/ 31411 h 241337"/>
                  <a:gd name="connsiteX180" fmla="*/ 62842 w 281560"/>
                  <a:gd name="connsiteY180" fmla="*/ 31773 h 241337"/>
                  <a:gd name="connsiteX181" fmla="*/ 62842 w 281560"/>
                  <a:gd name="connsiteY181" fmla="*/ 33824 h 241337"/>
                  <a:gd name="connsiteX182" fmla="*/ 62842 w 281560"/>
                  <a:gd name="connsiteY182" fmla="*/ 34186 h 241337"/>
                  <a:gd name="connsiteX183" fmla="*/ 62762 w 281560"/>
                  <a:gd name="connsiteY183" fmla="*/ 34468 h 241337"/>
                  <a:gd name="connsiteX184" fmla="*/ 62319 w 281560"/>
                  <a:gd name="connsiteY184" fmla="*/ 36157 h 241337"/>
                  <a:gd name="connsiteX185" fmla="*/ 62159 w 281560"/>
                  <a:gd name="connsiteY185" fmla="*/ 36680 h 241337"/>
                  <a:gd name="connsiteX186" fmla="*/ 61274 w 281560"/>
                  <a:gd name="connsiteY186" fmla="*/ 38369 h 241337"/>
                  <a:gd name="connsiteX187" fmla="*/ 60751 w 281560"/>
                  <a:gd name="connsiteY187" fmla="*/ 39093 h 241337"/>
                  <a:gd name="connsiteX188" fmla="*/ 59785 w 281560"/>
                  <a:gd name="connsiteY188" fmla="*/ 40139 h 241337"/>
                  <a:gd name="connsiteX189" fmla="*/ 58981 w 281560"/>
                  <a:gd name="connsiteY189" fmla="*/ 40943 h 241337"/>
                  <a:gd name="connsiteX190" fmla="*/ 58539 w 281560"/>
                  <a:gd name="connsiteY190" fmla="*/ 41225 h 241337"/>
                  <a:gd name="connsiteX191" fmla="*/ 57734 w 281560"/>
                  <a:gd name="connsiteY191" fmla="*/ 41748 h 241337"/>
                  <a:gd name="connsiteX192" fmla="*/ 56568 w 281560"/>
                  <a:gd name="connsiteY192" fmla="*/ 42472 h 241337"/>
                  <a:gd name="connsiteX193" fmla="*/ 55522 w 281560"/>
                  <a:gd name="connsiteY193" fmla="*/ 42834 h 241337"/>
                  <a:gd name="connsiteX194" fmla="*/ 53752 w 281560"/>
                  <a:gd name="connsiteY194" fmla="*/ 43277 h 241337"/>
                  <a:gd name="connsiteX195" fmla="*/ 53390 w 281560"/>
                  <a:gd name="connsiteY195" fmla="*/ 43357 h 241337"/>
                  <a:gd name="connsiteX196" fmla="*/ 53310 w 281560"/>
                  <a:gd name="connsiteY196" fmla="*/ 43357 h 241337"/>
                  <a:gd name="connsiteX197" fmla="*/ 52948 w 281560"/>
                  <a:gd name="connsiteY197" fmla="*/ 43357 h 241337"/>
                  <a:gd name="connsiteX198" fmla="*/ 49931 w 281560"/>
                  <a:gd name="connsiteY198" fmla="*/ 43357 h 241337"/>
                  <a:gd name="connsiteX199" fmla="*/ 49569 w 281560"/>
                  <a:gd name="connsiteY199" fmla="*/ 43357 h 241337"/>
                  <a:gd name="connsiteX200" fmla="*/ 49489 w 281560"/>
                  <a:gd name="connsiteY200" fmla="*/ 43357 h 241337"/>
                  <a:gd name="connsiteX201" fmla="*/ 49046 w 281560"/>
                  <a:gd name="connsiteY201" fmla="*/ 43277 h 241337"/>
                  <a:gd name="connsiteX202" fmla="*/ 47880 w 281560"/>
                  <a:gd name="connsiteY202" fmla="*/ 43116 h 241337"/>
                  <a:gd name="connsiteX203" fmla="*/ 45144 w 281560"/>
                  <a:gd name="connsiteY203" fmla="*/ 42311 h 241337"/>
                  <a:gd name="connsiteX204" fmla="*/ 44782 w 281560"/>
                  <a:gd name="connsiteY204" fmla="*/ 42231 h 241337"/>
                  <a:gd name="connsiteX205" fmla="*/ 44621 w 281560"/>
                  <a:gd name="connsiteY205" fmla="*/ 42070 h 241337"/>
                  <a:gd name="connsiteX206" fmla="*/ 43576 w 281560"/>
                  <a:gd name="connsiteY206" fmla="*/ 41306 h 241337"/>
                  <a:gd name="connsiteX207" fmla="*/ 35652 w 281560"/>
                  <a:gd name="connsiteY207" fmla="*/ 131284 h 241337"/>
                  <a:gd name="connsiteX208" fmla="*/ 15500 w 281560"/>
                  <a:gd name="connsiteY208" fmla="*/ 90981 h 241337"/>
                  <a:gd name="connsiteX209" fmla="*/ 46673 w 281560"/>
                  <a:gd name="connsiteY209" fmla="*/ 69140 h 241337"/>
                  <a:gd name="connsiteX210" fmla="*/ 54758 w 281560"/>
                  <a:gd name="connsiteY210" fmla="*/ 90981 h 241337"/>
                  <a:gd name="connsiteX211" fmla="*/ 55280 w 281560"/>
                  <a:gd name="connsiteY211" fmla="*/ 92750 h 241337"/>
                  <a:gd name="connsiteX212" fmla="*/ 65497 w 281560"/>
                  <a:gd name="connsiteY212" fmla="*/ 112017 h 241337"/>
                  <a:gd name="connsiteX213" fmla="*/ 52706 w 281560"/>
                  <a:gd name="connsiteY213" fmla="*/ 140173 h 241337"/>
                  <a:gd name="connsiteX214" fmla="*/ 35652 w 281560"/>
                  <a:gd name="connsiteY214" fmla="*/ 131284 h 241337"/>
                  <a:gd name="connsiteX215" fmla="*/ 71893 w 281560"/>
                  <a:gd name="connsiteY215" fmla="*/ 197250 h 241337"/>
                  <a:gd name="connsiteX216" fmla="*/ 71812 w 281560"/>
                  <a:gd name="connsiteY216" fmla="*/ 197773 h 241337"/>
                  <a:gd name="connsiteX217" fmla="*/ 71651 w 281560"/>
                  <a:gd name="connsiteY217" fmla="*/ 198818 h 241337"/>
                  <a:gd name="connsiteX218" fmla="*/ 71289 w 281560"/>
                  <a:gd name="connsiteY218" fmla="*/ 199784 h 241337"/>
                  <a:gd name="connsiteX219" fmla="*/ 71129 w 281560"/>
                  <a:gd name="connsiteY219" fmla="*/ 200307 h 241337"/>
                  <a:gd name="connsiteX220" fmla="*/ 70525 w 281560"/>
                  <a:gd name="connsiteY220" fmla="*/ 201473 h 241337"/>
                  <a:gd name="connsiteX221" fmla="*/ 69721 w 281560"/>
                  <a:gd name="connsiteY221" fmla="*/ 202640 h 241337"/>
                  <a:gd name="connsiteX222" fmla="*/ 69117 w 281560"/>
                  <a:gd name="connsiteY222" fmla="*/ 203444 h 241337"/>
                  <a:gd name="connsiteX223" fmla="*/ 68072 w 281560"/>
                  <a:gd name="connsiteY223" fmla="*/ 204490 h 241337"/>
                  <a:gd name="connsiteX224" fmla="*/ 67629 w 281560"/>
                  <a:gd name="connsiteY224" fmla="*/ 204772 h 241337"/>
                  <a:gd name="connsiteX225" fmla="*/ 67106 w 281560"/>
                  <a:gd name="connsiteY225" fmla="*/ 205133 h 241337"/>
                  <a:gd name="connsiteX226" fmla="*/ 65497 w 281560"/>
                  <a:gd name="connsiteY226" fmla="*/ 206018 h 241337"/>
                  <a:gd name="connsiteX227" fmla="*/ 64894 w 281560"/>
                  <a:gd name="connsiteY227" fmla="*/ 206300 h 241337"/>
                  <a:gd name="connsiteX228" fmla="*/ 62842 w 281560"/>
                  <a:gd name="connsiteY228" fmla="*/ 206823 h 241337"/>
                  <a:gd name="connsiteX229" fmla="*/ 62561 w 281560"/>
                  <a:gd name="connsiteY229" fmla="*/ 206903 h 241337"/>
                  <a:gd name="connsiteX230" fmla="*/ 62199 w 281560"/>
                  <a:gd name="connsiteY230" fmla="*/ 206903 h 241337"/>
                  <a:gd name="connsiteX231" fmla="*/ 60510 w 281560"/>
                  <a:gd name="connsiteY231" fmla="*/ 206983 h 241337"/>
                  <a:gd name="connsiteX232" fmla="*/ 58901 w 281560"/>
                  <a:gd name="connsiteY232" fmla="*/ 206903 h 241337"/>
                  <a:gd name="connsiteX233" fmla="*/ 58297 w 281560"/>
                  <a:gd name="connsiteY233" fmla="*/ 206903 h 241337"/>
                  <a:gd name="connsiteX234" fmla="*/ 56165 w 281560"/>
                  <a:gd name="connsiteY234" fmla="*/ 206380 h 241337"/>
                  <a:gd name="connsiteX235" fmla="*/ 55280 w 281560"/>
                  <a:gd name="connsiteY235" fmla="*/ 206219 h 241337"/>
                  <a:gd name="connsiteX236" fmla="*/ 54034 w 281560"/>
                  <a:gd name="connsiteY236" fmla="*/ 205777 h 241337"/>
                  <a:gd name="connsiteX237" fmla="*/ 53953 w 281560"/>
                  <a:gd name="connsiteY237" fmla="*/ 205777 h 241337"/>
                  <a:gd name="connsiteX238" fmla="*/ 53792 w 281560"/>
                  <a:gd name="connsiteY238" fmla="*/ 205697 h 241337"/>
                  <a:gd name="connsiteX239" fmla="*/ 53511 w 281560"/>
                  <a:gd name="connsiteY239" fmla="*/ 205616 h 241337"/>
                  <a:gd name="connsiteX240" fmla="*/ 53430 w 281560"/>
                  <a:gd name="connsiteY240" fmla="*/ 205616 h 241337"/>
                  <a:gd name="connsiteX241" fmla="*/ 53350 w 281560"/>
                  <a:gd name="connsiteY241" fmla="*/ 205536 h 241337"/>
                  <a:gd name="connsiteX242" fmla="*/ 50937 w 281560"/>
                  <a:gd name="connsiteY242" fmla="*/ 204208 h 241337"/>
                  <a:gd name="connsiteX243" fmla="*/ 49689 w 281560"/>
                  <a:gd name="connsiteY243" fmla="*/ 203324 h 241337"/>
                  <a:gd name="connsiteX244" fmla="*/ 49609 w 281560"/>
                  <a:gd name="connsiteY244" fmla="*/ 203324 h 241337"/>
                  <a:gd name="connsiteX245" fmla="*/ 49247 w 281560"/>
                  <a:gd name="connsiteY245" fmla="*/ 202961 h 241337"/>
                  <a:gd name="connsiteX246" fmla="*/ 47115 w 281560"/>
                  <a:gd name="connsiteY246" fmla="*/ 200990 h 241337"/>
                  <a:gd name="connsiteX247" fmla="*/ 46391 w 281560"/>
                  <a:gd name="connsiteY247" fmla="*/ 200106 h 241337"/>
                  <a:gd name="connsiteX248" fmla="*/ 46110 w 281560"/>
                  <a:gd name="connsiteY248" fmla="*/ 199744 h 241337"/>
                  <a:gd name="connsiteX249" fmla="*/ 46030 w 281560"/>
                  <a:gd name="connsiteY249" fmla="*/ 199744 h 241337"/>
                  <a:gd name="connsiteX250" fmla="*/ 46030 w 281560"/>
                  <a:gd name="connsiteY250" fmla="*/ 199663 h 241337"/>
                  <a:gd name="connsiteX251" fmla="*/ 45868 w 281560"/>
                  <a:gd name="connsiteY251" fmla="*/ 199502 h 241337"/>
                  <a:gd name="connsiteX252" fmla="*/ 44259 w 281560"/>
                  <a:gd name="connsiteY252" fmla="*/ 196928 h 241337"/>
                  <a:gd name="connsiteX253" fmla="*/ 43898 w 281560"/>
                  <a:gd name="connsiteY253" fmla="*/ 196043 h 241337"/>
                  <a:gd name="connsiteX254" fmla="*/ 43817 w 281560"/>
                  <a:gd name="connsiteY254" fmla="*/ 195882 h 241337"/>
                  <a:gd name="connsiteX255" fmla="*/ 43455 w 281560"/>
                  <a:gd name="connsiteY255" fmla="*/ 194917 h 241337"/>
                  <a:gd name="connsiteX256" fmla="*/ 42731 w 281560"/>
                  <a:gd name="connsiteY256" fmla="*/ 192061 h 241337"/>
                  <a:gd name="connsiteX257" fmla="*/ 42731 w 281560"/>
                  <a:gd name="connsiteY257" fmla="*/ 191980 h 241337"/>
                  <a:gd name="connsiteX258" fmla="*/ 42650 w 281560"/>
                  <a:gd name="connsiteY258" fmla="*/ 191538 h 241337"/>
                  <a:gd name="connsiteX259" fmla="*/ 42650 w 281560"/>
                  <a:gd name="connsiteY259" fmla="*/ 190291 h 241337"/>
                  <a:gd name="connsiteX260" fmla="*/ 42731 w 281560"/>
                  <a:gd name="connsiteY260" fmla="*/ 189246 h 241337"/>
                  <a:gd name="connsiteX261" fmla="*/ 42892 w 281560"/>
                  <a:gd name="connsiteY261" fmla="*/ 188360 h 241337"/>
                  <a:gd name="connsiteX262" fmla="*/ 43254 w 281560"/>
                  <a:gd name="connsiteY262" fmla="*/ 187033 h 241337"/>
                  <a:gd name="connsiteX263" fmla="*/ 43334 w 281560"/>
                  <a:gd name="connsiteY263" fmla="*/ 186751 h 241337"/>
                  <a:gd name="connsiteX264" fmla="*/ 43334 w 281560"/>
                  <a:gd name="connsiteY264" fmla="*/ 186671 h 241337"/>
                  <a:gd name="connsiteX265" fmla="*/ 43415 w 281560"/>
                  <a:gd name="connsiteY265" fmla="*/ 186591 h 241337"/>
                  <a:gd name="connsiteX266" fmla="*/ 43938 w 281560"/>
                  <a:gd name="connsiteY266" fmla="*/ 185545 h 241337"/>
                  <a:gd name="connsiteX267" fmla="*/ 44098 w 281560"/>
                  <a:gd name="connsiteY267" fmla="*/ 185183 h 241337"/>
                  <a:gd name="connsiteX268" fmla="*/ 44461 w 281560"/>
                  <a:gd name="connsiteY268" fmla="*/ 184740 h 241337"/>
                  <a:gd name="connsiteX269" fmla="*/ 44461 w 281560"/>
                  <a:gd name="connsiteY269" fmla="*/ 184660 h 241337"/>
                  <a:gd name="connsiteX270" fmla="*/ 44621 w 281560"/>
                  <a:gd name="connsiteY270" fmla="*/ 184499 h 241337"/>
                  <a:gd name="connsiteX271" fmla="*/ 46834 w 281560"/>
                  <a:gd name="connsiteY271" fmla="*/ 182287 h 241337"/>
                  <a:gd name="connsiteX272" fmla="*/ 47437 w 281560"/>
                  <a:gd name="connsiteY272" fmla="*/ 181684 h 241337"/>
                  <a:gd name="connsiteX273" fmla="*/ 47719 w 281560"/>
                  <a:gd name="connsiteY273" fmla="*/ 181241 h 241337"/>
                  <a:gd name="connsiteX274" fmla="*/ 48443 w 281560"/>
                  <a:gd name="connsiteY274" fmla="*/ 180879 h 241337"/>
                  <a:gd name="connsiteX275" fmla="*/ 48724 w 281560"/>
                  <a:gd name="connsiteY275" fmla="*/ 180718 h 241337"/>
                  <a:gd name="connsiteX276" fmla="*/ 48805 w 281560"/>
                  <a:gd name="connsiteY276" fmla="*/ 180718 h 241337"/>
                  <a:gd name="connsiteX277" fmla="*/ 50937 w 281560"/>
                  <a:gd name="connsiteY277" fmla="*/ 179994 h 241337"/>
                  <a:gd name="connsiteX278" fmla="*/ 51660 w 281560"/>
                  <a:gd name="connsiteY278" fmla="*/ 179914 h 241337"/>
                  <a:gd name="connsiteX279" fmla="*/ 51942 w 281560"/>
                  <a:gd name="connsiteY279" fmla="*/ 179914 h 241337"/>
                  <a:gd name="connsiteX280" fmla="*/ 52666 w 281560"/>
                  <a:gd name="connsiteY280" fmla="*/ 179833 h 241337"/>
                  <a:gd name="connsiteX281" fmla="*/ 54959 w 281560"/>
                  <a:gd name="connsiteY281" fmla="*/ 179914 h 241337"/>
                  <a:gd name="connsiteX282" fmla="*/ 55562 w 281560"/>
                  <a:gd name="connsiteY282" fmla="*/ 179914 h 241337"/>
                  <a:gd name="connsiteX283" fmla="*/ 56528 w 281560"/>
                  <a:gd name="connsiteY283" fmla="*/ 180075 h 241337"/>
                  <a:gd name="connsiteX284" fmla="*/ 57694 w 281560"/>
                  <a:gd name="connsiteY284" fmla="*/ 180436 h 241337"/>
                  <a:gd name="connsiteX285" fmla="*/ 58941 w 281560"/>
                  <a:gd name="connsiteY285" fmla="*/ 180798 h 241337"/>
                  <a:gd name="connsiteX286" fmla="*/ 60188 w 281560"/>
                  <a:gd name="connsiteY286" fmla="*/ 181241 h 241337"/>
                  <a:gd name="connsiteX287" fmla="*/ 60268 w 281560"/>
                  <a:gd name="connsiteY287" fmla="*/ 181241 h 241337"/>
                  <a:gd name="connsiteX288" fmla="*/ 60349 w 281560"/>
                  <a:gd name="connsiteY288" fmla="*/ 181321 h 241337"/>
                  <a:gd name="connsiteX289" fmla="*/ 60710 w 281560"/>
                  <a:gd name="connsiteY289" fmla="*/ 181402 h 241337"/>
                  <a:gd name="connsiteX290" fmla="*/ 62923 w 281560"/>
                  <a:gd name="connsiteY290" fmla="*/ 182649 h 241337"/>
                  <a:gd name="connsiteX291" fmla="*/ 63969 w 281560"/>
                  <a:gd name="connsiteY291" fmla="*/ 183252 h 241337"/>
                  <a:gd name="connsiteX292" fmla="*/ 64773 w 281560"/>
                  <a:gd name="connsiteY292" fmla="*/ 183855 h 241337"/>
                  <a:gd name="connsiteX293" fmla="*/ 65578 w 281560"/>
                  <a:gd name="connsiteY293" fmla="*/ 184459 h 241337"/>
                  <a:gd name="connsiteX294" fmla="*/ 66463 w 281560"/>
                  <a:gd name="connsiteY294" fmla="*/ 185263 h 241337"/>
                  <a:gd name="connsiteX295" fmla="*/ 68313 w 281560"/>
                  <a:gd name="connsiteY295" fmla="*/ 187314 h 241337"/>
                  <a:gd name="connsiteX296" fmla="*/ 68474 w 281560"/>
                  <a:gd name="connsiteY296" fmla="*/ 187475 h 241337"/>
                  <a:gd name="connsiteX297" fmla="*/ 68635 w 281560"/>
                  <a:gd name="connsiteY297" fmla="*/ 187637 h 241337"/>
                  <a:gd name="connsiteX298" fmla="*/ 69358 w 281560"/>
                  <a:gd name="connsiteY298" fmla="*/ 188803 h 241337"/>
                  <a:gd name="connsiteX299" fmla="*/ 70606 w 281560"/>
                  <a:gd name="connsiteY299" fmla="*/ 191015 h 241337"/>
                  <a:gd name="connsiteX300" fmla="*/ 70887 w 281560"/>
                  <a:gd name="connsiteY300" fmla="*/ 191819 h 241337"/>
                  <a:gd name="connsiteX301" fmla="*/ 71249 w 281560"/>
                  <a:gd name="connsiteY301" fmla="*/ 192986 h 241337"/>
                  <a:gd name="connsiteX302" fmla="*/ 71611 w 281560"/>
                  <a:gd name="connsiteY302" fmla="*/ 194394 h 241337"/>
                  <a:gd name="connsiteX303" fmla="*/ 71772 w 281560"/>
                  <a:gd name="connsiteY303" fmla="*/ 195560 h 241337"/>
                  <a:gd name="connsiteX304" fmla="*/ 71852 w 281560"/>
                  <a:gd name="connsiteY304" fmla="*/ 196526 h 241337"/>
                  <a:gd name="connsiteX305" fmla="*/ 71852 w 281560"/>
                  <a:gd name="connsiteY305" fmla="*/ 197250 h 241337"/>
                  <a:gd name="connsiteX306" fmla="*/ 115454 w 281560"/>
                  <a:gd name="connsiteY306" fmla="*/ 213500 h 241337"/>
                  <a:gd name="connsiteX307" fmla="*/ 74788 w 281560"/>
                  <a:gd name="connsiteY307" fmla="*/ 212092 h 241337"/>
                  <a:gd name="connsiteX308" fmla="*/ 77443 w 281560"/>
                  <a:gd name="connsiteY308" fmla="*/ 209437 h 241337"/>
                  <a:gd name="connsiteX309" fmla="*/ 81627 w 281560"/>
                  <a:gd name="connsiteY309" fmla="*/ 191578 h 241337"/>
                  <a:gd name="connsiteX310" fmla="*/ 62199 w 281560"/>
                  <a:gd name="connsiteY310" fmla="*/ 170823 h 241337"/>
                  <a:gd name="connsiteX311" fmla="*/ 57332 w 281560"/>
                  <a:gd name="connsiteY311" fmla="*/ 169657 h 241337"/>
                  <a:gd name="connsiteX312" fmla="*/ 59303 w 281560"/>
                  <a:gd name="connsiteY312" fmla="*/ 155096 h 241337"/>
                  <a:gd name="connsiteX313" fmla="*/ 72174 w 281560"/>
                  <a:gd name="connsiteY313" fmla="*/ 160406 h 241337"/>
                  <a:gd name="connsiteX314" fmla="*/ 102342 w 281560"/>
                  <a:gd name="connsiteY314" fmla="*/ 171668 h 241337"/>
                  <a:gd name="connsiteX315" fmla="*/ 130498 w 281560"/>
                  <a:gd name="connsiteY315" fmla="*/ 203806 h 241337"/>
                  <a:gd name="connsiteX316" fmla="*/ 115454 w 281560"/>
                  <a:gd name="connsiteY316" fmla="*/ 213500 h 241337"/>
                  <a:gd name="connsiteX317" fmla="*/ 139065 w 281560"/>
                  <a:gd name="connsiteY317" fmla="*/ 197692 h 241337"/>
                  <a:gd name="connsiteX318" fmla="*/ 119637 w 281560"/>
                  <a:gd name="connsiteY318" fmla="*/ 176816 h 241337"/>
                  <a:gd name="connsiteX319" fmla="*/ 144133 w 281560"/>
                  <a:gd name="connsiteY319" fmla="*/ 182488 h 241337"/>
                  <a:gd name="connsiteX320" fmla="*/ 155838 w 281560"/>
                  <a:gd name="connsiteY320" fmla="*/ 184459 h 241337"/>
                  <a:gd name="connsiteX321" fmla="*/ 139145 w 281560"/>
                  <a:gd name="connsiteY321" fmla="*/ 197773 h 241337"/>
                  <a:gd name="connsiteX322" fmla="*/ 139065 w 281560"/>
                  <a:gd name="connsiteY322" fmla="*/ 197692 h 241337"/>
                  <a:gd name="connsiteX323" fmla="*/ 196583 w 281560"/>
                  <a:gd name="connsiteY323" fmla="*/ 229267 h 241337"/>
                  <a:gd name="connsiteX324" fmla="*/ 147150 w 281560"/>
                  <a:gd name="connsiteY324" fmla="*/ 204932 h 241337"/>
                  <a:gd name="connsiteX325" fmla="*/ 154430 w 281560"/>
                  <a:gd name="connsiteY325" fmla="*/ 199180 h 241337"/>
                  <a:gd name="connsiteX326" fmla="*/ 169433 w 281560"/>
                  <a:gd name="connsiteY326" fmla="*/ 186229 h 241337"/>
                  <a:gd name="connsiteX327" fmla="*/ 210903 w 281560"/>
                  <a:gd name="connsiteY327" fmla="*/ 187274 h 241337"/>
                  <a:gd name="connsiteX328" fmla="*/ 221924 w 281560"/>
                  <a:gd name="connsiteY328" fmla="*/ 186470 h 241337"/>
                  <a:gd name="connsiteX329" fmla="*/ 226027 w 281560"/>
                  <a:gd name="connsiteY329" fmla="*/ 206783 h 241337"/>
                  <a:gd name="connsiteX330" fmla="*/ 196583 w 281560"/>
                  <a:gd name="connsiteY330" fmla="*/ 229267 h 241337"/>
                  <a:gd name="connsiteX331" fmla="*/ 239300 w 281560"/>
                  <a:gd name="connsiteY331" fmla="*/ 153206 h 241337"/>
                  <a:gd name="connsiteX332" fmla="*/ 239140 w 281560"/>
                  <a:gd name="connsiteY332" fmla="*/ 153286 h 241337"/>
                  <a:gd name="connsiteX333" fmla="*/ 238254 w 281560"/>
                  <a:gd name="connsiteY333" fmla="*/ 153889 h 241337"/>
                  <a:gd name="connsiteX334" fmla="*/ 233830 w 281560"/>
                  <a:gd name="connsiteY334" fmla="*/ 159118 h 241337"/>
                  <a:gd name="connsiteX335" fmla="*/ 233669 w 281560"/>
                  <a:gd name="connsiteY335" fmla="*/ 159481 h 241337"/>
                  <a:gd name="connsiteX336" fmla="*/ 231819 w 281560"/>
                  <a:gd name="connsiteY336" fmla="*/ 175368 h 241337"/>
                  <a:gd name="connsiteX337" fmla="*/ 229687 w 281560"/>
                  <a:gd name="connsiteY337" fmla="*/ 175730 h 241337"/>
                  <a:gd name="connsiteX338" fmla="*/ 225262 w 281560"/>
                  <a:gd name="connsiteY338" fmla="*/ 163663 h 241337"/>
                  <a:gd name="connsiteX339" fmla="*/ 211949 w 281560"/>
                  <a:gd name="connsiteY339" fmla="*/ 131968 h 241337"/>
                  <a:gd name="connsiteX340" fmla="*/ 225262 w 281560"/>
                  <a:gd name="connsiteY340" fmla="*/ 101157 h 241337"/>
                  <a:gd name="connsiteX341" fmla="*/ 249678 w 281560"/>
                  <a:gd name="connsiteY341" fmla="*/ 118453 h 241337"/>
                  <a:gd name="connsiteX342" fmla="*/ 264319 w 281560"/>
                  <a:gd name="connsiteY342" fmla="*/ 151114 h 241337"/>
                  <a:gd name="connsiteX343" fmla="*/ 262268 w 281560"/>
                  <a:gd name="connsiteY343" fmla="*/ 150229 h 241337"/>
                  <a:gd name="connsiteX344" fmla="*/ 246983 w 281560"/>
                  <a:gd name="connsiteY344" fmla="*/ 149344 h 241337"/>
                  <a:gd name="connsiteX345" fmla="*/ 239300 w 281560"/>
                  <a:gd name="connsiteY345" fmla="*/ 153206 h 241337"/>
                  <a:gd name="connsiteX346" fmla="*/ 270513 w 281560"/>
                  <a:gd name="connsiteY346" fmla="*/ 174323 h 241337"/>
                  <a:gd name="connsiteX347" fmla="*/ 270513 w 281560"/>
                  <a:gd name="connsiteY347" fmla="*/ 174484 h 241337"/>
                  <a:gd name="connsiteX348" fmla="*/ 270513 w 281560"/>
                  <a:gd name="connsiteY348" fmla="*/ 175529 h 241337"/>
                  <a:gd name="connsiteX349" fmla="*/ 269266 w 281560"/>
                  <a:gd name="connsiteY349" fmla="*/ 180316 h 241337"/>
                  <a:gd name="connsiteX350" fmla="*/ 268462 w 281560"/>
                  <a:gd name="connsiteY350" fmla="*/ 181643 h 241337"/>
                  <a:gd name="connsiteX351" fmla="*/ 268462 w 281560"/>
                  <a:gd name="connsiteY351" fmla="*/ 181723 h 241337"/>
                  <a:gd name="connsiteX352" fmla="*/ 268381 w 281560"/>
                  <a:gd name="connsiteY352" fmla="*/ 181723 h 241337"/>
                  <a:gd name="connsiteX353" fmla="*/ 268381 w 281560"/>
                  <a:gd name="connsiteY353" fmla="*/ 181804 h 241337"/>
                  <a:gd name="connsiteX354" fmla="*/ 267939 w 281560"/>
                  <a:gd name="connsiteY354" fmla="*/ 182246 h 241337"/>
                  <a:gd name="connsiteX355" fmla="*/ 266773 w 281560"/>
                  <a:gd name="connsiteY355" fmla="*/ 183292 h 241337"/>
                  <a:gd name="connsiteX356" fmla="*/ 266692 w 281560"/>
                  <a:gd name="connsiteY356" fmla="*/ 183453 h 241337"/>
                  <a:gd name="connsiteX357" fmla="*/ 266531 w 281560"/>
                  <a:gd name="connsiteY357" fmla="*/ 183614 h 241337"/>
                  <a:gd name="connsiteX358" fmla="*/ 265928 w 281560"/>
                  <a:gd name="connsiteY358" fmla="*/ 183976 h 241337"/>
                  <a:gd name="connsiteX359" fmla="*/ 264600 w 281560"/>
                  <a:gd name="connsiteY359" fmla="*/ 184780 h 241337"/>
                  <a:gd name="connsiteX360" fmla="*/ 263876 w 281560"/>
                  <a:gd name="connsiteY360" fmla="*/ 185143 h 241337"/>
                  <a:gd name="connsiteX361" fmla="*/ 263716 w 281560"/>
                  <a:gd name="connsiteY361" fmla="*/ 185223 h 241337"/>
                  <a:gd name="connsiteX362" fmla="*/ 262187 w 281560"/>
                  <a:gd name="connsiteY362" fmla="*/ 185666 h 241337"/>
                  <a:gd name="connsiteX363" fmla="*/ 261302 w 281560"/>
                  <a:gd name="connsiteY363" fmla="*/ 185826 h 241337"/>
                  <a:gd name="connsiteX364" fmla="*/ 261141 w 281560"/>
                  <a:gd name="connsiteY364" fmla="*/ 185826 h 241337"/>
                  <a:gd name="connsiteX365" fmla="*/ 261061 w 281560"/>
                  <a:gd name="connsiteY365" fmla="*/ 185826 h 241337"/>
                  <a:gd name="connsiteX366" fmla="*/ 258044 w 281560"/>
                  <a:gd name="connsiteY366" fmla="*/ 185907 h 241337"/>
                  <a:gd name="connsiteX367" fmla="*/ 256998 w 281560"/>
                  <a:gd name="connsiteY367" fmla="*/ 185826 h 241337"/>
                  <a:gd name="connsiteX368" fmla="*/ 255832 w 281560"/>
                  <a:gd name="connsiteY368" fmla="*/ 185666 h 241337"/>
                  <a:gd name="connsiteX369" fmla="*/ 253097 w 281560"/>
                  <a:gd name="connsiteY369" fmla="*/ 184941 h 241337"/>
                  <a:gd name="connsiteX370" fmla="*/ 252373 w 281560"/>
                  <a:gd name="connsiteY370" fmla="*/ 184660 h 241337"/>
                  <a:gd name="connsiteX371" fmla="*/ 252091 w 281560"/>
                  <a:gd name="connsiteY371" fmla="*/ 184580 h 241337"/>
                  <a:gd name="connsiteX372" fmla="*/ 251206 w 281560"/>
                  <a:gd name="connsiteY372" fmla="*/ 184057 h 241337"/>
                  <a:gd name="connsiteX373" fmla="*/ 248793 w 281560"/>
                  <a:gd name="connsiteY373" fmla="*/ 182649 h 241337"/>
                  <a:gd name="connsiteX374" fmla="*/ 248350 w 281560"/>
                  <a:gd name="connsiteY374" fmla="*/ 182367 h 241337"/>
                  <a:gd name="connsiteX375" fmla="*/ 247747 w 281560"/>
                  <a:gd name="connsiteY375" fmla="*/ 181844 h 241337"/>
                  <a:gd name="connsiteX376" fmla="*/ 247224 w 281560"/>
                  <a:gd name="connsiteY376" fmla="*/ 181402 h 241337"/>
                  <a:gd name="connsiteX377" fmla="*/ 245454 w 281560"/>
                  <a:gd name="connsiteY377" fmla="*/ 179632 h 241337"/>
                  <a:gd name="connsiteX378" fmla="*/ 244931 w 281560"/>
                  <a:gd name="connsiteY378" fmla="*/ 178908 h 241337"/>
                  <a:gd name="connsiteX379" fmla="*/ 244328 w 281560"/>
                  <a:gd name="connsiteY379" fmla="*/ 178023 h 241337"/>
                  <a:gd name="connsiteX380" fmla="*/ 242719 w 281560"/>
                  <a:gd name="connsiteY380" fmla="*/ 175288 h 241337"/>
                  <a:gd name="connsiteX381" fmla="*/ 242558 w 281560"/>
                  <a:gd name="connsiteY381" fmla="*/ 174926 h 241337"/>
                  <a:gd name="connsiteX382" fmla="*/ 242478 w 281560"/>
                  <a:gd name="connsiteY382" fmla="*/ 174845 h 241337"/>
                  <a:gd name="connsiteX383" fmla="*/ 242035 w 281560"/>
                  <a:gd name="connsiteY383" fmla="*/ 173438 h 241337"/>
                  <a:gd name="connsiteX384" fmla="*/ 241955 w 281560"/>
                  <a:gd name="connsiteY384" fmla="*/ 173076 h 241337"/>
                  <a:gd name="connsiteX385" fmla="*/ 241513 w 281560"/>
                  <a:gd name="connsiteY385" fmla="*/ 171105 h 241337"/>
                  <a:gd name="connsiteX386" fmla="*/ 241432 w 281560"/>
                  <a:gd name="connsiteY386" fmla="*/ 170300 h 241337"/>
                  <a:gd name="connsiteX387" fmla="*/ 241432 w 281560"/>
                  <a:gd name="connsiteY387" fmla="*/ 168772 h 241337"/>
                  <a:gd name="connsiteX388" fmla="*/ 241513 w 281560"/>
                  <a:gd name="connsiteY388" fmla="*/ 167445 h 241337"/>
                  <a:gd name="connsiteX389" fmla="*/ 241593 w 281560"/>
                  <a:gd name="connsiteY389" fmla="*/ 167002 h 241337"/>
                  <a:gd name="connsiteX390" fmla="*/ 242035 w 281560"/>
                  <a:gd name="connsiteY390" fmla="*/ 165755 h 241337"/>
                  <a:gd name="connsiteX391" fmla="*/ 242035 w 281560"/>
                  <a:gd name="connsiteY391" fmla="*/ 165594 h 241337"/>
                  <a:gd name="connsiteX392" fmla="*/ 242116 w 281560"/>
                  <a:gd name="connsiteY392" fmla="*/ 165514 h 241337"/>
                  <a:gd name="connsiteX393" fmla="*/ 242196 w 281560"/>
                  <a:gd name="connsiteY393" fmla="*/ 165232 h 241337"/>
                  <a:gd name="connsiteX394" fmla="*/ 242558 w 281560"/>
                  <a:gd name="connsiteY394" fmla="*/ 164508 h 241337"/>
                  <a:gd name="connsiteX395" fmla="*/ 242719 w 281560"/>
                  <a:gd name="connsiteY395" fmla="*/ 164347 h 241337"/>
                  <a:gd name="connsiteX396" fmla="*/ 243001 w 281560"/>
                  <a:gd name="connsiteY396" fmla="*/ 163824 h 241337"/>
                  <a:gd name="connsiteX397" fmla="*/ 243081 w 281560"/>
                  <a:gd name="connsiteY397" fmla="*/ 163824 h 241337"/>
                  <a:gd name="connsiteX398" fmla="*/ 243162 w 281560"/>
                  <a:gd name="connsiteY398" fmla="*/ 163744 h 241337"/>
                  <a:gd name="connsiteX399" fmla="*/ 243162 w 281560"/>
                  <a:gd name="connsiteY399" fmla="*/ 163583 h 241337"/>
                  <a:gd name="connsiteX400" fmla="*/ 243242 w 281560"/>
                  <a:gd name="connsiteY400" fmla="*/ 163503 h 241337"/>
                  <a:gd name="connsiteX401" fmla="*/ 243162 w 281560"/>
                  <a:gd name="connsiteY401" fmla="*/ 163784 h 241337"/>
                  <a:gd name="connsiteX402" fmla="*/ 243524 w 281560"/>
                  <a:gd name="connsiteY402" fmla="*/ 163261 h 241337"/>
                  <a:gd name="connsiteX403" fmla="*/ 243685 w 281560"/>
                  <a:gd name="connsiteY403" fmla="*/ 163101 h 241337"/>
                  <a:gd name="connsiteX404" fmla="*/ 245656 w 281560"/>
                  <a:gd name="connsiteY404" fmla="*/ 161250 h 241337"/>
                  <a:gd name="connsiteX405" fmla="*/ 245736 w 281560"/>
                  <a:gd name="connsiteY405" fmla="*/ 161170 h 241337"/>
                  <a:gd name="connsiteX406" fmla="*/ 245897 w 281560"/>
                  <a:gd name="connsiteY406" fmla="*/ 161090 h 241337"/>
                  <a:gd name="connsiteX407" fmla="*/ 247063 w 281560"/>
                  <a:gd name="connsiteY407" fmla="*/ 160365 h 241337"/>
                  <a:gd name="connsiteX408" fmla="*/ 248109 w 281560"/>
                  <a:gd name="connsiteY408" fmla="*/ 159842 h 241337"/>
                  <a:gd name="connsiteX409" fmla="*/ 248391 w 281560"/>
                  <a:gd name="connsiteY409" fmla="*/ 159762 h 241337"/>
                  <a:gd name="connsiteX410" fmla="*/ 248552 w 281560"/>
                  <a:gd name="connsiteY410" fmla="*/ 159681 h 241337"/>
                  <a:gd name="connsiteX411" fmla="*/ 250965 w 281560"/>
                  <a:gd name="connsiteY411" fmla="*/ 159078 h 241337"/>
                  <a:gd name="connsiteX412" fmla="*/ 251327 w 281560"/>
                  <a:gd name="connsiteY412" fmla="*/ 158998 h 241337"/>
                  <a:gd name="connsiteX413" fmla="*/ 252574 w 281560"/>
                  <a:gd name="connsiteY413" fmla="*/ 158917 h 241337"/>
                  <a:gd name="connsiteX414" fmla="*/ 254866 w 281560"/>
                  <a:gd name="connsiteY414" fmla="*/ 158998 h 241337"/>
                  <a:gd name="connsiteX415" fmla="*/ 254947 w 281560"/>
                  <a:gd name="connsiteY415" fmla="*/ 158998 h 241337"/>
                  <a:gd name="connsiteX416" fmla="*/ 255108 w 281560"/>
                  <a:gd name="connsiteY416" fmla="*/ 159078 h 241337"/>
                  <a:gd name="connsiteX417" fmla="*/ 256636 w 281560"/>
                  <a:gd name="connsiteY417" fmla="*/ 159360 h 241337"/>
                  <a:gd name="connsiteX418" fmla="*/ 259130 w 281560"/>
                  <a:gd name="connsiteY418" fmla="*/ 160084 h 241337"/>
                  <a:gd name="connsiteX419" fmla="*/ 259291 w 281560"/>
                  <a:gd name="connsiteY419" fmla="*/ 160164 h 241337"/>
                  <a:gd name="connsiteX420" fmla="*/ 259371 w 281560"/>
                  <a:gd name="connsiteY420" fmla="*/ 160245 h 241337"/>
                  <a:gd name="connsiteX421" fmla="*/ 259653 w 281560"/>
                  <a:gd name="connsiteY421" fmla="*/ 160325 h 241337"/>
                  <a:gd name="connsiteX422" fmla="*/ 260699 w 281560"/>
                  <a:gd name="connsiteY422" fmla="*/ 160848 h 241337"/>
                  <a:gd name="connsiteX423" fmla="*/ 260860 w 281560"/>
                  <a:gd name="connsiteY423" fmla="*/ 160928 h 241337"/>
                  <a:gd name="connsiteX424" fmla="*/ 262911 w 281560"/>
                  <a:gd name="connsiteY424" fmla="*/ 162175 h 241337"/>
                  <a:gd name="connsiteX425" fmla="*/ 263514 w 281560"/>
                  <a:gd name="connsiteY425" fmla="*/ 162618 h 241337"/>
                  <a:gd name="connsiteX426" fmla="*/ 263595 w 281560"/>
                  <a:gd name="connsiteY426" fmla="*/ 162698 h 241337"/>
                  <a:gd name="connsiteX427" fmla="*/ 264399 w 281560"/>
                  <a:gd name="connsiteY427" fmla="*/ 163221 h 241337"/>
                  <a:gd name="connsiteX428" fmla="*/ 266089 w 281560"/>
                  <a:gd name="connsiteY428" fmla="*/ 164991 h 241337"/>
                  <a:gd name="connsiteX429" fmla="*/ 267054 w 281560"/>
                  <a:gd name="connsiteY429" fmla="*/ 166037 h 241337"/>
                  <a:gd name="connsiteX430" fmla="*/ 267335 w 281560"/>
                  <a:gd name="connsiteY430" fmla="*/ 166399 h 241337"/>
                  <a:gd name="connsiteX431" fmla="*/ 268381 w 281560"/>
                  <a:gd name="connsiteY431" fmla="*/ 168088 h 241337"/>
                  <a:gd name="connsiteX432" fmla="*/ 268744 w 281560"/>
                  <a:gd name="connsiteY432" fmla="*/ 168691 h 241337"/>
                  <a:gd name="connsiteX433" fmla="*/ 269266 w 281560"/>
                  <a:gd name="connsiteY433" fmla="*/ 169737 h 241337"/>
                  <a:gd name="connsiteX434" fmla="*/ 269346 w 281560"/>
                  <a:gd name="connsiteY434" fmla="*/ 170019 h 241337"/>
                  <a:gd name="connsiteX435" fmla="*/ 269508 w 281560"/>
                  <a:gd name="connsiteY435" fmla="*/ 170542 h 241337"/>
                  <a:gd name="connsiteX436" fmla="*/ 270312 w 281560"/>
                  <a:gd name="connsiteY436" fmla="*/ 173196 h 241337"/>
                  <a:gd name="connsiteX437" fmla="*/ 270473 w 281560"/>
                  <a:gd name="connsiteY437" fmla="*/ 174162 h 241337"/>
                  <a:gd name="connsiteX438" fmla="*/ 270513 w 281560"/>
                  <a:gd name="connsiteY438" fmla="*/ 174323 h 241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</a:cxnLst>
                <a:rect l="l" t="t" r="r" b="b"/>
                <a:pathLst>
                  <a:path w="281560" h="241337">
                    <a:moveTo>
                      <a:pt x="280569" y="171869"/>
                    </a:moveTo>
                    <a:cubicBezTo>
                      <a:pt x="279684" y="166439"/>
                      <a:pt x="277110" y="161572"/>
                      <a:pt x="273369" y="157751"/>
                    </a:cubicBezTo>
                    <a:cubicBezTo>
                      <a:pt x="276748" y="144799"/>
                      <a:pt x="271398" y="129957"/>
                      <a:pt x="263514" y="119137"/>
                    </a:cubicBezTo>
                    <a:cubicBezTo>
                      <a:pt x="254183" y="106346"/>
                      <a:pt x="241754" y="98100"/>
                      <a:pt x="228199" y="91463"/>
                    </a:cubicBezTo>
                    <a:cubicBezTo>
                      <a:pt x="232905" y="74409"/>
                      <a:pt x="235560" y="55263"/>
                      <a:pt x="225624" y="39817"/>
                    </a:cubicBezTo>
                    <a:cubicBezTo>
                      <a:pt x="215327" y="23849"/>
                      <a:pt x="196141" y="16367"/>
                      <a:pt x="177679" y="16930"/>
                    </a:cubicBezTo>
                    <a:cubicBezTo>
                      <a:pt x="161871" y="17373"/>
                      <a:pt x="149281" y="23688"/>
                      <a:pt x="137295" y="32094"/>
                    </a:cubicBezTo>
                    <a:cubicBezTo>
                      <a:pt x="124061" y="19947"/>
                      <a:pt x="108697" y="8202"/>
                      <a:pt x="92044" y="4220"/>
                    </a:cubicBezTo>
                    <a:cubicBezTo>
                      <a:pt x="80339" y="1364"/>
                      <a:pt x="68876" y="3697"/>
                      <a:pt x="60108" y="10093"/>
                    </a:cubicBezTo>
                    <a:cubicBezTo>
                      <a:pt x="58699" y="9127"/>
                      <a:pt x="57091" y="8323"/>
                      <a:pt x="55482" y="7679"/>
                    </a:cubicBezTo>
                    <a:cubicBezTo>
                      <a:pt x="50615" y="5709"/>
                      <a:pt x="45184" y="5186"/>
                      <a:pt x="40116" y="6352"/>
                    </a:cubicBezTo>
                    <a:cubicBezTo>
                      <a:pt x="36939" y="7076"/>
                      <a:pt x="34163" y="8564"/>
                      <a:pt x="31670" y="10616"/>
                    </a:cubicBezTo>
                    <a:cubicBezTo>
                      <a:pt x="31308" y="10776"/>
                      <a:pt x="31066" y="10977"/>
                      <a:pt x="30785" y="11219"/>
                    </a:cubicBezTo>
                    <a:cubicBezTo>
                      <a:pt x="30262" y="11661"/>
                      <a:pt x="29739" y="12104"/>
                      <a:pt x="29256" y="12627"/>
                    </a:cubicBezTo>
                    <a:cubicBezTo>
                      <a:pt x="28814" y="13150"/>
                      <a:pt x="28372" y="13592"/>
                      <a:pt x="28009" y="14155"/>
                    </a:cubicBezTo>
                    <a:cubicBezTo>
                      <a:pt x="27647" y="14517"/>
                      <a:pt x="27406" y="14960"/>
                      <a:pt x="27124" y="15321"/>
                    </a:cubicBezTo>
                    <a:cubicBezTo>
                      <a:pt x="26964" y="15482"/>
                      <a:pt x="26763" y="15684"/>
                      <a:pt x="26682" y="15844"/>
                    </a:cubicBezTo>
                    <a:cubicBezTo>
                      <a:pt x="26602" y="16005"/>
                      <a:pt x="26521" y="16126"/>
                      <a:pt x="26521" y="16287"/>
                    </a:cubicBezTo>
                    <a:cubicBezTo>
                      <a:pt x="26521" y="16287"/>
                      <a:pt x="26441" y="16287"/>
                      <a:pt x="26441" y="16367"/>
                    </a:cubicBezTo>
                    <a:cubicBezTo>
                      <a:pt x="22620" y="22763"/>
                      <a:pt x="22901" y="30928"/>
                      <a:pt x="26280" y="37847"/>
                    </a:cubicBezTo>
                    <a:cubicBezTo>
                      <a:pt x="29659" y="44765"/>
                      <a:pt x="36054" y="49993"/>
                      <a:pt x="43214" y="52327"/>
                    </a:cubicBezTo>
                    <a:cubicBezTo>
                      <a:pt x="43375" y="54619"/>
                      <a:pt x="43737" y="56952"/>
                      <a:pt x="44179" y="59245"/>
                    </a:cubicBezTo>
                    <a:cubicBezTo>
                      <a:pt x="28814" y="63066"/>
                      <a:pt x="14092" y="70508"/>
                      <a:pt x="6812" y="85149"/>
                    </a:cubicBezTo>
                    <a:cubicBezTo>
                      <a:pt x="-468" y="99709"/>
                      <a:pt x="3192" y="115678"/>
                      <a:pt x="13811" y="127383"/>
                    </a:cubicBezTo>
                    <a:cubicBezTo>
                      <a:pt x="23022" y="137599"/>
                      <a:pt x="36255" y="144880"/>
                      <a:pt x="49689" y="150913"/>
                    </a:cubicBezTo>
                    <a:cubicBezTo>
                      <a:pt x="49408" y="151717"/>
                      <a:pt x="49247" y="152602"/>
                      <a:pt x="49086" y="153407"/>
                    </a:cubicBezTo>
                    <a:cubicBezTo>
                      <a:pt x="47839" y="159078"/>
                      <a:pt x="47115" y="164870"/>
                      <a:pt x="47035" y="170461"/>
                    </a:cubicBezTo>
                    <a:cubicBezTo>
                      <a:pt x="42691" y="171628"/>
                      <a:pt x="38870" y="174282"/>
                      <a:pt x="36295" y="178264"/>
                    </a:cubicBezTo>
                    <a:cubicBezTo>
                      <a:pt x="35853" y="178787"/>
                      <a:pt x="35491" y="179431"/>
                      <a:pt x="35129" y="180115"/>
                    </a:cubicBezTo>
                    <a:cubicBezTo>
                      <a:pt x="35048" y="180195"/>
                      <a:pt x="34968" y="180195"/>
                      <a:pt x="34968" y="180275"/>
                    </a:cubicBezTo>
                    <a:cubicBezTo>
                      <a:pt x="34888" y="180436"/>
                      <a:pt x="34807" y="180557"/>
                      <a:pt x="34807" y="180718"/>
                    </a:cubicBezTo>
                    <a:cubicBezTo>
                      <a:pt x="31268" y="187274"/>
                      <a:pt x="31790" y="195359"/>
                      <a:pt x="35411" y="202197"/>
                    </a:cubicBezTo>
                    <a:cubicBezTo>
                      <a:pt x="40277" y="211408"/>
                      <a:pt x="50494" y="217562"/>
                      <a:pt x="60872" y="217281"/>
                    </a:cubicBezTo>
                    <a:cubicBezTo>
                      <a:pt x="62119" y="217281"/>
                      <a:pt x="63365" y="217200"/>
                      <a:pt x="64492" y="216918"/>
                    </a:cubicBezTo>
                    <a:cubicBezTo>
                      <a:pt x="75311" y="227216"/>
                      <a:pt x="90073" y="232083"/>
                      <a:pt x="104956" y="228825"/>
                    </a:cubicBezTo>
                    <a:cubicBezTo>
                      <a:pt x="116661" y="226250"/>
                      <a:pt x="128124" y="219131"/>
                      <a:pt x="138703" y="211328"/>
                    </a:cubicBezTo>
                    <a:cubicBezTo>
                      <a:pt x="155556" y="225687"/>
                      <a:pt x="176432" y="240007"/>
                      <a:pt x="199399" y="239644"/>
                    </a:cubicBezTo>
                    <a:cubicBezTo>
                      <a:pt x="214040" y="239484"/>
                      <a:pt x="229044" y="233249"/>
                      <a:pt x="234192" y="218527"/>
                    </a:cubicBezTo>
                    <a:cubicBezTo>
                      <a:pt x="237933" y="208070"/>
                      <a:pt x="236163" y="196445"/>
                      <a:pt x="232784" y="185344"/>
                    </a:cubicBezTo>
                    <a:cubicBezTo>
                      <a:pt x="233951" y="185183"/>
                      <a:pt x="234996" y="184982"/>
                      <a:pt x="236163" y="184740"/>
                    </a:cubicBezTo>
                    <a:cubicBezTo>
                      <a:pt x="241311" y="191659"/>
                      <a:pt x="249758" y="196204"/>
                      <a:pt x="258446" y="196445"/>
                    </a:cubicBezTo>
                    <a:cubicBezTo>
                      <a:pt x="264641" y="196606"/>
                      <a:pt x="270956" y="194313"/>
                      <a:pt x="275219" y="189688"/>
                    </a:cubicBezTo>
                    <a:cubicBezTo>
                      <a:pt x="279765" y="184740"/>
                      <a:pt x="281534" y="178425"/>
                      <a:pt x="280569" y="171869"/>
                    </a:cubicBezTo>
                    <a:close/>
                    <a:moveTo>
                      <a:pt x="173174" y="27549"/>
                    </a:moveTo>
                    <a:cubicBezTo>
                      <a:pt x="188338" y="25860"/>
                      <a:pt x="205111" y="30204"/>
                      <a:pt x="214885" y="42633"/>
                    </a:cubicBezTo>
                    <a:cubicBezTo>
                      <a:pt x="224901" y="55142"/>
                      <a:pt x="222769" y="71996"/>
                      <a:pt x="218706" y="86999"/>
                    </a:cubicBezTo>
                    <a:cubicBezTo>
                      <a:pt x="215609" y="85591"/>
                      <a:pt x="212311" y="84263"/>
                      <a:pt x="209133" y="82896"/>
                    </a:cubicBezTo>
                    <a:lnTo>
                      <a:pt x="209052" y="82815"/>
                    </a:lnTo>
                    <a:cubicBezTo>
                      <a:pt x="208610" y="82454"/>
                      <a:pt x="208087" y="82212"/>
                      <a:pt x="207444" y="82011"/>
                    </a:cubicBezTo>
                    <a:cubicBezTo>
                      <a:pt x="206840" y="81850"/>
                      <a:pt x="206197" y="81649"/>
                      <a:pt x="205593" y="81408"/>
                    </a:cubicBezTo>
                    <a:cubicBezTo>
                      <a:pt x="205513" y="81408"/>
                      <a:pt x="205433" y="81408"/>
                      <a:pt x="205312" y="81327"/>
                    </a:cubicBezTo>
                    <a:cubicBezTo>
                      <a:pt x="205030" y="81247"/>
                      <a:pt x="204789" y="81166"/>
                      <a:pt x="204507" y="81166"/>
                    </a:cubicBezTo>
                    <a:cubicBezTo>
                      <a:pt x="194653" y="77989"/>
                      <a:pt x="184718" y="74851"/>
                      <a:pt x="174582" y="71835"/>
                    </a:cubicBezTo>
                    <a:lnTo>
                      <a:pt x="174501" y="71835"/>
                    </a:lnTo>
                    <a:cubicBezTo>
                      <a:pt x="166859" y="62060"/>
                      <a:pt x="158613" y="52769"/>
                      <a:pt x="149724" y="44041"/>
                    </a:cubicBezTo>
                    <a:cubicBezTo>
                      <a:pt x="148115" y="42432"/>
                      <a:pt x="146426" y="40743"/>
                      <a:pt x="144736" y="39174"/>
                    </a:cubicBezTo>
                    <a:cubicBezTo>
                      <a:pt x="153263" y="33301"/>
                      <a:pt x="162313" y="28676"/>
                      <a:pt x="173174" y="27549"/>
                    </a:cubicBezTo>
                    <a:close/>
                    <a:moveTo>
                      <a:pt x="92125" y="157107"/>
                    </a:moveTo>
                    <a:cubicBezTo>
                      <a:pt x="81908" y="153487"/>
                      <a:pt x="71973" y="149304"/>
                      <a:pt x="62119" y="144759"/>
                    </a:cubicBezTo>
                    <a:cubicBezTo>
                      <a:pt x="64532" y="137116"/>
                      <a:pt x="67710" y="129756"/>
                      <a:pt x="71450" y="122757"/>
                    </a:cubicBezTo>
                    <a:cubicBezTo>
                      <a:pt x="77926" y="134381"/>
                      <a:pt x="84764" y="145925"/>
                      <a:pt x="92125" y="157107"/>
                    </a:cubicBezTo>
                    <a:close/>
                    <a:moveTo>
                      <a:pt x="65055" y="89050"/>
                    </a:moveTo>
                    <a:cubicBezTo>
                      <a:pt x="62119" y="81931"/>
                      <a:pt x="58941" y="74771"/>
                      <a:pt x="56728" y="67290"/>
                    </a:cubicBezTo>
                    <a:cubicBezTo>
                      <a:pt x="59745" y="66847"/>
                      <a:pt x="62682" y="66485"/>
                      <a:pt x="65417" y="66324"/>
                    </a:cubicBezTo>
                    <a:cubicBezTo>
                      <a:pt x="77041" y="65359"/>
                      <a:pt x="88585" y="65520"/>
                      <a:pt x="100049" y="66606"/>
                    </a:cubicBezTo>
                    <a:cubicBezTo>
                      <a:pt x="89912" y="77707"/>
                      <a:pt x="80179" y="89412"/>
                      <a:pt x="71893" y="101841"/>
                    </a:cubicBezTo>
                    <a:cubicBezTo>
                      <a:pt x="69479" y="97577"/>
                      <a:pt x="67267" y="93314"/>
                      <a:pt x="65055" y="89050"/>
                    </a:cubicBezTo>
                    <a:close/>
                    <a:moveTo>
                      <a:pt x="77484" y="112299"/>
                    </a:moveTo>
                    <a:cubicBezTo>
                      <a:pt x="87258" y="96330"/>
                      <a:pt x="99767" y="81850"/>
                      <a:pt x="112880" y="68094"/>
                    </a:cubicBezTo>
                    <a:cubicBezTo>
                      <a:pt x="131623" y="70749"/>
                      <a:pt x="150167" y="75455"/>
                      <a:pt x="168427" y="80804"/>
                    </a:cubicBezTo>
                    <a:cubicBezTo>
                      <a:pt x="173857" y="87803"/>
                      <a:pt x="179006" y="95164"/>
                      <a:pt x="183873" y="102726"/>
                    </a:cubicBezTo>
                    <a:cubicBezTo>
                      <a:pt x="189826" y="112138"/>
                      <a:pt x="195337" y="121792"/>
                      <a:pt x="200204" y="131767"/>
                    </a:cubicBezTo>
                    <a:cubicBezTo>
                      <a:pt x="197911" y="135588"/>
                      <a:pt x="195497" y="139409"/>
                      <a:pt x="193004" y="143110"/>
                    </a:cubicBezTo>
                    <a:cubicBezTo>
                      <a:pt x="184999" y="154815"/>
                      <a:pt x="175869" y="165675"/>
                      <a:pt x="165773" y="175409"/>
                    </a:cubicBezTo>
                    <a:cubicBezTo>
                      <a:pt x="158854" y="174604"/>
                      <a:pt x="152017" y="173559"/>
                      <a:pt x="145178" y="172231"/>
                    </a:cubicBezTo>
                    <a:cubicBezTo>
                      <a:pt x="132830" y="169818"/>
                      <a:pt x="120683" y="166640"/>
                      <a:pt x="108697" y="162819"/>
                    </a:cubicBezTo>
                    <a:cubicBezTo>
                      <a:pt x="96992" y="146810"/>
                      <a:pt x="86976" y="129675"/>
                      <a:pt x="77484" y="112299"/>
                    </a:cubicBezTo>
                    <a:close/>
                    <a:moveTo>
                      <a:pt x="198031" y="153930"/>
                    </a:moveTo>
                    <a:cubicBezTo>
                      <a:pt x="200686" y="150310"/>
                      <a:pt x="203180" y="146569"/>
                      <a:pt x="205593" y="142748"/>
                    </a:cubicBezTo>
                    <a:cubicBezTo>
                      <a:pt x="207363" y="146569"/>
                      <a:pt x="209052" y="150390"/>
                      <a:pt x="210661" y="154292"/>
                    </a:cubicBezTo>
                    <a:cubicBezTo>
                      <a:pt x="213598" y="161652"/>
                      <a:pt x="216333" y="169214"/>
                      <a:pt x="218746" y="176736"/>
                    </a:cubicBezTo>
                    <a:cubicBezTo>
                      <a:pt x="213598" y="177098"/>
                      <a:pt x="208530" y="177179"/>
                      <a:pt x="204186" y="177259"/>
                    </a:cubicBezTo>
                    <a:cubicBezTo>
                      <a:pt x="195860" y="177541"/>
                      <a:pt x="187413" y="177259"/>
                      <a:pt x="179167" y="176656"/>
                    </a:cubicBezTo>
                    <a:cubicBezTo>
                      <a:pt x="185924" y="169536"/>
                      <a:pt x="192240" y="161934"/>
                      <a:pt x="198031" y="153930"/>
                    </a:cubicBezTo>
                    <a:close/>
                    <a:moveTo>
                      <a:pt x="206197" y="120545"/>
                    </a:moveTo>
                    <a:cubicBezTo>
                      <a:pt x="202577" y="113707"/>
                      <a:pt x="198635" y="106869"/>
                      <a:pt x="194572" y="100312"/>
                    </a:cubicBezTo>
                    <a:cubicBezTo>
                      <a:pt x="191475" y="95325"/>
                      <a:pt x="188258" y="90458"/>
                      <a:pt x="184999" y="85752"/>
                    </a:cubicBezTo>
                    <a:cubicBezTo>
                      <a:pt x="190952" y="87723"/>
                      <a:pt x="196906" y="89573"/>
                      <a:pt x="202738" y="91423"/>
                    </a:cubicBezTo>
                    <a:cubicBezTo>
                      <a:pt x="207082" y="93193"/>
                      <a:pt x="211426" y="94963"/>
                      <a:pt x="215770" y="96853"/>
                    </a:cubicBezTo>
                    <a:cubicBezTo>
                      <a:pt x="215770" y="96934"/>
                      <a:pt x="215689" y="97014"/>
                      <a:pt x="215689" y="97135"/>
                    </a:cubicBezTo>
                    <a:cubicBezTo>
                      <a:pt x="213115" y="105180"/>
                      <a:pt x="209897" y="113023"/>
                      <a:pt x="206197" y="120545"/>
                    </a:cubicBezTo>
                    <a:close/>
                    <a:moveTo>
                      <a:pt x="136410" y="45368"/>
                    </a:moveTo>
                    <a:cubicBezTo>
                      <a:pt x="139789" y="48546"/>
                      <a:pt x="142967" y="51764"/>
                      <a:pt x="146104" y="54941"/>
                    </a:cubicBezTo>
                    <a:cubicBezTo>
                      <a:pt x="149844" y="58762"/>
                      <a:pt x="153545" y="62744"/>
                      <a:pt x="157125" y="66847"/>
                    </a:cubicBezTo>
                    <a:cubicBezTo>
                      <a:pt x="145420" y="63750"/>
                      <a:pt x="133594" y="60975"/>
                      <a:pt x="121608" y="58964"/>
                    </a:cubicBezTo>
                    <a:lnTo>
                      <a:pt x="130940" y="49632"/>
                    </a:lnTo>
                    <a:cubicBezTo>
                      <a:pt x="132790" y="48224"/>
                      <a:pt x="134560" y="46695"/>
                      <a:pt x="136410" y="45368"/>
                    </a:cubicBezTo>
                    <a:close/>
                    <a:moveTo>
                      <a:pt x="94257" y="15643"/>
                    </a:moveTo>
                    <a:cubicBezTo>
                      <a:pt x="106846" y="20189"/>
                      <a:pt x="118390" y="28796"/>
                      <a:pt x="128889" y="38289"/>
                    </a:cubicBezTo>
                    <a:cubicBezTo>
                      <a:pt x="128004" y="38892"/>
                      <a:pt x="127118" y="39616"/>
                      <a:pt x="126314" y="40260"/>
                    </a:cubicBezTo>
                    <a:cubicBezTo>
                      <a:pt x="125711" y="40541"/>
                      <a:pt x="125067" y="40863"/>
                      <a:pt x="124464" y="41507"/>
                    </a:cubicBezTo>
                    <a:cubicBezTo>
                      <a:pt x="124102" y="41869"/>
                      <a:pt x="123659" y="42311"/>
                      <a:pt x="123297" y="42673"/>
                    </a:cubicBezTo>
                    <a:lnTo>
                      <a:pt x="122332" y="43638"/>
                    </a:lnTo>
                    <a:cubicBezTo>
                      <a:pt x="117908" y="48063"/>
                      <a:pt x="113443" y="52528"/>
                      <a:pt x="109018" y="57113"/>
                    </a:cubicBezTo>
                    <a:cubicBezTo>
                      <a:pt x="91079" y="54901"/>
                      <a:pt x="72979" y="54539"/>
                      <a:pt x="54959" y="57194"/>
                    </a:cubicBezTo>
                    <a:cubicBezTo>
                      <a:pt x="54677" y="57194"/>
                      <a:pt x="54516" y="57274"/>
                      <a:pt x="54235" y="57274"/>
                    </a:cubicBezTo>
                    <a:cubicBezTo>
                      <a:pt x="53953" y="56027"/>
                      <a:pt x="53792" y="54780"/>
                      <a:pt x="53632" y="53533"/>
                    </a:cubicBezTo>
                    <a:cubicBezTo>
                      <a:pt x="64894" y="52488"/>
                      <a:pt x="74829" y="42794"/>
                      <a:pt x="73341" y="30808"/>
                    </a:cubicBezTo>
                    <a:cubicBezTo>
                      <a:pt x="72738" y="25739"/>
                      <a:pt x="70847" y="21235"/>
                      <a:pt x="68031" y="17413"/>
                    </a:cubicBezTo>
                    <a:cubicBezTo>
                      <a:pt x="75151" y="12989"/>
                      <a:pt x="84402" y="12104"/>
                      <a:pt x="94257" y="15643"/>
                    </a:cubicBezTo>
                    <a:close/>
                    <a:moveTo>
                      <a:pt x="43576" y="41306"/>
                    </a:moveTo>
                    <a:cubicBezTo>
                      <a:pt x="43495" y="41225"/>
                      <a:pt x="43415" y="41225"/>
                      <a:pt x="43294" y="41145"/>
                    </a:cubicBezTo>
                    <a:cubicBezTo>
                      <a:pt x="42570" y="40783"/>
                      <a:pt x="41886" y="40340"/>
                      <a:pt x="41162" y="39898"/>
                    </a:cubicBezTo>
                    <a:cubicBezTo>
                      <a:pt x="41082" y="39817"/>
                      <a:pt x="40881" y="39737"/>
                      <a:pt x="40800" y="39616"/>
                    </a:cubicBezTo>
                    <a:cubicBezTo>
                      <a:pt x="40800" y="39616"/>
                      <a:pt x="40720" y="39616"/>
                      <a:pt x="40720" y="39536"/>
                    </a:cubicBezTo>
                    <a:cubicBezTo>
                      <a:pt x="40639" y="39536"/>
                      <a:pt x="40639" y="39455"/>
                      <a:pt x="40559" y="39455"/>
                    </a:cubicBezTo>
                    <a:cubicBezTo>
                      <a:pt x="40197" y="39174"/>
                      <a:pt x="39956" y="38932"/>
                      <a:pt x="39674" y="38651"/>
                    </a:cubicBezTo>
                    <a:cubicBezTo>
                      <a:pt x="38950" y="38047"/>
                      <a:pt x="38347" y="37324"/>
                      <a:pt x="37703" y="36599"/>
                    </a:cubicBezTo>
                    <a:cubicBezTo>
                      <a:pt x="37623" y="36519"/>
                      <a:pt x="37543" y="36318"/>
                      <a:pt x="37422" y="36157"/>
                    </a:cubicBezTo>
                    <a:cubicBezTo>
                      <a:pt x="37059" y="35876"/>
                      <a:pt x="36818" y="35433"/>
                      <a:pt x="36537" y="35111"/>
                    </a:cubicBezTo>
                    <a:cubicBezTo>
                      <a:pt x="36014" y="34226"/>
                      <a:pt x="35571" y="33422"/>
                      <a:pt x="35129" y="32537"/>
                    </a:cubicBezTo>
                    <a:cubicBezTo>
                      <a:pt x="35048" y="32456"/>
                      <a:pt x="35048" y="32376"/>
                      <a:pt x="35048" y="32376"/>
                    </a:cubicBezTo>
                    <a:cubicBezTo>
                      <a:pt x="34968" y="32296"/>
                      <a:pt x="34968" y="32296"/>
                      <a:pt x="34968" y="32296"/>
                    </a:cubicBezTo>
                    <a:cubicBezTo>
                      <a:pt x="35048" y="32215"/>
                      <a:pt x="35048" y="32215"/>
                      <a:pt x="34968" y="32215"/>
                    </a:cubicBezTo>
                    <a:lnTo>
                      <a:pt x="34968" y="32135"/>
                    </a:lnTo>
                    <a:cubicBezTo>
                      <a:pt x="34807" y="31692"/>
                      <a:pt x="34606" y="31250"/>
                      <a:pt x="34445" y="30727"/>
                    </a:cubicBezTo>
                    <a:cubicBezTo>
                      <a:pt x="34365" y="30285"/>
                      <a:pt x="34163" y="29762"/>
                      <a:pt x="34083" y="29319"/>
                    </a:cubicBezTo>
                    <a:cubicBezTo>
                      <a:pt x="34083" y="29239"/>
                      <a:pt x="34003" y="28796"/>
                      <a:pt x="33922" y="28515"/>
                    </a:cubicBezTo>
                    <a:cubicBezTo>
                      <a:pt x="33922" y="28354"/>
                      <a:pt x="33922" y="28233"/>
                      <a:pt x="33922" y="28233"/>
                    </a:cubicBezTo>
                    <a:lnTo>
                      <a:pt x="33922" y="27509"/>
                    </a:lnTo>
                    <a:cubicBezTo>
                      <a:pt x="33842" y="27067"/>
                      <a:pt x="33842" y="26624"/>
                      <a:pt x="33922" y="26182"/>
                    </a:cubicBezTo>
                    <a:lnTo>
                      <a:pt x="33922" y="25739"/>
                    </a:lnTo>
                    <a:cubicBezTo>
                      <a:pt x="33922" y="25578"/>
                      <a:pt x="34003" y="25458"/>
                      <a:pt x="34003" y="25297"/>
                    </a:cubicBezTo>
                    <a:cubicBezTo>
                      <a:pt x="34003" y="25217"/>
                      <a:pt x="34003" y="25217"/>
                      <a:pt x="34003" y="25217"/>
                    </a:cubicBezTo>
                    <a:cubicBezTo>
                      <a:pt x="34083" y="24935"/>
                      <a:pt x="34083" y="24613"/>
                      <a:pt x="34163" y="24332"/>
                    </a:cubicBezTo>
                    <a:cubicBezTo>
                      <a:pt x="34244" y="23889"/>
                      <a:pt x="34445" y="23527"/>
                      <a:pt x="34526" y="23085"/>
                    </a:cubicBezTo>
                    <a:lnTo>
                      <a:pt x="34526" y="23004"/>
                    </a:lnTo>
                    <a:cubicBezTo>
                      <a:pt x="34526" y="23004"/>
                      <a:pt x="34526" y="23004"/>
                      <a:pt x="34606" y="22924"/>
                    </a:cubicBezTo>
                    <a:cubicBezTo>
                      <a:pt x="34606" y="22843"/>
                      <a:pt x="34686" y="22763"/>
                      <a:pt x="34767" y="22562"/>
                    </a:cubicBezTo>
                    <a:cubicBezTo>
                      <a:pt x="34928" y="22200"/>
                      <a:pt x="35129" y="21837"/>
                      <a:pt x="35370" y="21395"/>
                    </a:cubicBezTo>
                    <a:cubicBezTo>
                      <a:pt x="35370" y="21315"/>
                      <a:pt x="35451" y="21235"/>
                      <a:pt x="35531" y="21114"/>
                    </a:cubicBezTo>
                    <a:lnTo>
                      <a:pt x="35531" y="21033"/>
                    </a:lnTo>
                    <a:cubicBezTo>
                      <a:pt x="35531" y="21033"/>
                      <a:pt x="35692" y="20953"/>
                      <a:pt x="35692" y="20872"/>
                    </a:cubicBezTo>
                    <a:cubicBezTo>
                      <a:pt x="35772" y="20792"/>
                      <a:pt x="35853" y="20792"/>
                      <a:pt x="35853" y="20712"/>
                    </a:cubicBezTo>
                    <a:cubicBezTo>
                      <a:pt x="35853" y="20712"/>
                      <a:pt x="35853" y="20631"/>
                      <a:pt x="35934" y="20631"/>
                    </a:cubicBezTo>
                    <a:cubicBezTo>
                      <a:pt x="36537" y="19907"/>
                      <a:pt x="37261" y="19223"/>
                      <a:pt x="37985" y="18580"/>
                    </a:cubicBezTo>
                    <a:lnTo>
                      <a:pt x="38065" y="18499"/>
                    </a:lnTo>
                    <a:cubicBezTo>
                      <a:pt x="38145" y="18419"/>
                      <a:pt x="38226" y="18419"/>
                      <a:pt x="38347" y="18338"/>
                    </a:cubicBezTo>
                    <a:cubicBezTo>
                      <a:pt x="38870" y="17976"/>
                      <a:pt x="39513" y="17534"/>
                      <a:pt x="40116" y="17293"/>
                    </a:cubicBezTo>
                    <a:cubicBezTo>
                      <a:pt x="40197" y="17212"/>
                      <a:pt x="40398" y="17212"/>
                      <a:pt x="40479" y="17132"/>
                    </a:cubicBezTo>
                    <a:cubicBezTo>
                      <a:pt x="40559" y="17132"/>
                      <a:pt x="40559" y="17132"/>
                      <a:pt x="40639" y="17051"/>
                    </a:cubicBezTo>
                    <a:cubicBezTo>
                      <a:pt x="40921" y="16971"/>
                      <a:pt x="41364" y="16890"/>
                      <a:pt x="41685" y="16770"/>
                    </a:cubicBezTo>
                    <a:cubicBezTo>
                      <a:pt x="42047" y="16609"/>
                      <a:pt x="42490" y="16488"/>
                      <a:pt x="42932" y="16407"/>
                    </a:cubicBezTo>
                    <a:cubicBezTo>
                      <a:pt x="43013" y="16407"/>
                      <a:pt x="43214" y="16407"/>
                      <a:pt x="43375" y="16327"/>
                    </a:cubicBezTo>
                    <a:cubicBezTo>
                      <a:pt x="43375" y="16327"/>
                      <a:pt x="43375" y="16327"/>
                      <a:pt x="43455" y="16327"/>
                    </a:cubicBezTo>
                    <a:lnTo>
                      <a:pt x="43536" y="16327"/>
                    </a:lnTo>
                    <a:cubicBezTo>
                      <a:pt x="43817" y="16247"/>
                      <a:pt x="44139" y="16247"/>
                      <a:pt x="44259" y="16247"/>
                    </a:cubicBezTo>
                    <a:cubicBezTo>
                      <a:pt x="44702" y="16247"/>
                      <a:pt x="45144" y="16166"/>
                      <a:pt x="45587" y="16166"/>
                    </a:cubicBezTo>
                    <a:cubicBezTo>
                      <a:pt x="46190" y="16166"/>
                      <a:pt x="46834" y="16247"/>
                      <a:pt x="47437" y="16327"/>
                    </a:cubicBezTo>
                    <a:cubicBezTo>
                      <a:pt x="47437" y="16327"/>
                      <a:pt x="48041" y="16327"/>
                      <a:pt x="48322" y="16407"/>
                    </a:cubicBezTo>
                    <a:cubicBezTo>
                      <a:pt x="48764" y="16488"/>
                      <a:pt x="49207" y="16569"/>
                      <a:pt x="49649" y="16770"/>
                    </a:cubicBezTo>
                    <a:cubicBezTo>
                      <a:pt x="50373" y="16930"/>
                      <a:pt x="51057" y="17212"/>
                      <a:pt x="51781" y="17494"/>
                    </a:cubicBezTo>
                    <a:cubicBezTo>
                      <a:pt x="51862" y="17494"/>
                      <a:pt x="51862" y="17494"/>
                      <a:pt x="51942" y="17574"/>
                    </a:cubicBezTo>
                    <a:lnTo>
                      <a:pt x="52023" y="17574"/>
                    </a:lnTo>
                    <a:cubicBezTo>
                      <a:pt x="52103" y="17574"/>
                      <a:pt x="52103" y="17574"/>
                      <a:pt x="52183" y="17655"/>
                    </a:cubicBezTo>
                    <a:cubicBezTo>
                      <a:pt x="52264" y="17655"/>
                      <a:pt x="52264" y="17735"/>
                      <a:pt x="52344" y="17735"/>
                    </a:cubicBezTo>
                    <a:cubicBezTo>
                      <a:pt x="52787" y="17896"/>
                      <a:pt x="53229" y="18178"/>
                      <a:pt x="53671" y="18459"/>
                    </a:cubicBezTo>
                    <a:cubicBezTo>
                      <a:pt x="54476" y="18821"/>
                      <a:pt x="55200" y="19344"/>
                      <a:pt x="55884" y="19787"/>
                    </a:cubicBezTo>
                    <a:cubicBezTo>
                      <a:pt x="55964" y="19787"/>
                      <a:pt x="55964" y="19867"/>
                      <a:pt x="56045" y="19947"/>
                    </a:cubicBezTo>
                    <a:cubicBezTo>
                      <a:pt x="56487" y="20309"/>
                      <a:pt x="56849" y="20671"/>
                      <a:pt x="57292" y="20993"/>
                    </a:cubicBezTo>
                    <a:cubicBezTo>
                      <a:pt x="57895" y="21596"/>
                      <a:pt x="58539" y="22240"/>
                      <a:pt x="59062" y="22843"/>
                    </a:cubicBezTo>
                    <a:cubicBezTo>
                      <a:pt x="59142" y="22924"/>
                      <a:pt x="59142" y="23004"/>
                      <a:pt x="59222" y="23125"/>
                    </a:cubicBezTo>
                    <a:cubicBezTo>
                      <a:pt x="59585" y="23567"/>
                      <a:pt x="59826" y="23929"/>
                      <a:pt x="60108" y="24372"/>
                    </a:cubicBezTo>
                    <a:cubicBezTo>
                      <a:pt x="60188" y="24372"/>
                      <a:pt x="60188" y="24452"/>
                      <a:pt x="60188" y="24452"/>
                    </a:cubicBezTo>
                    <a:cubicBezTo>
                      <a:pt x="60630" y="25176"/>
                      <a:pt x="61073" y="25981"/>
                      <a:pt x="61435" y="26745"/>
                    </a:cubicBezTo>
                    <a:lnTo>
                      <a:pt x="61515" y="26826"/>
                    </a:lnTo>
                    <a:cubicBezTo>
                      <a:pt x="61515" y="26826"/>
                      <a:pt x="61515" y="26826"/>
                      <a:pt x="61515" y="26906"/>
                    </a:cubicBezTo>
                    <a:cubicBezTo>
                      <a:pt x="61596" y="27067"/>
                      <a:pt x="61596" y="27268"/>
                      <a:pt x="61676" y="27348"/>
                    </a:cubicBezTo>
                    <a:cubicBezTo>
                      <a:pt x="61837" y="27791"/>
                      <a:pt x="61958" y="28233"/>
                      <a:pt x="62119" y="28676"/>
                    </a:cubicBezTo>
                    <a:cubicBezTo>
                      <a:pt x="62400" y="29560"/>
                      <a:pt x="62642" y="30445"/>
                      <a:pt x="62842" y="31411"/>
                    </a:cubicBezTo>
                    <a:cubicBezTo>
                      <a:pt x="62842" y="31411"/>
                      <a:pt x="62842" y="31491"/>
                      <a:pt x="62842" y="31773"/>
                    </a:cubicBezTo>
                    <a:lnTo>
                      <a:pt x="62842" y="33824"/>
                    </a:lnTo>
                    <a:cubicBezTo>
                      <a:pt x="62842" y="34186"/>
                      <a:pt x="62842" y="34186"/>
                      <a:pt x="62842" y="34186"/>
                    </a:cubicBezTo>
                    <a:cubicBezTo>
                      <a:pt x="62842" y="34267"/>
                      <a:pt x="62842" y="34267"/>
                      <a:pt x="62762" y="34468"/>
                    </a:cubicBezTo>
                    <a:cubicBezTo>
                      <a:pt x="62682" y="34990"/>
                      <a:pt x="62481" y="35513"/>
                      <a:pt x="62319" y="36157"/>
                    </a:cubicBezTo>
                    <a:cubicBezTo>
                      <a:pt x="62239" y="36318"/>
                      <a:pt x="62239" y="36519"/>
                      <a:pt x="62159" y="36680"/>
                    </a:cubicBezTo>
                    <a:cubicBezTo>
                      <a:pt x="61877" y="37283"/>
                      <a:pt x="61636" y="37847"/>
                      <a:pt x="61274" y="38369"/>
                    </a:cubicBezTo>
                    <a:cubicBezTo>
                      <a:pt x="61193" y="38450"/>
                      <a:pt x="60912" y="38812"/>
                      <a:pt x="60751" y="39093"/>
                    </a:cubicBezTo>
                    <a:cubicBezTo>
                      <a:pt x="60469" y="39455"/>
                      <a:pt x="60148" y="39898"/>
                      <a:pt x="59785" y="40139"/>
                    </a:cubicBezTo>
                    <a:cubicBezTo>
                      <a:pt x="59705" y="40300"/>
                      <a:pt x="59262" y="40662"/>
                      <a:pt x="58981" y="40943"/>
                    </a:cubicBezTo>
                    <a:lnTo>
                      <a:pt x="58539" y="41225"/>
                    </a:lnTo>
                    <a:cubicBezTo>
                      <a:pt x="58257" y="41386"/>
                      <a:pt x="58016" y="41587"/>
                      <a:pt x="57734" y="41748"/>
                    </a:cubicBezTo>
                    <a:cubicBezTo>
                      <a:pt x="57453" y="41909"/>
                      <a:pt x="56568" y="42472"/>
                      <a:pt x="56568" y="42472"/>
                    </a:cubicBezTo>
                    <a:cubicBezTo>
                      <a:pt x="56487" y="42472"/>
                      <a:pt x="55763" y="42754"/>
                      <a:pt x="55522" y="42834"/>
                    </a:cubicBezTo>
                    <a:cubicBezTo>
                      <a:pt x="54919" y="42995"/>
                      <a:pt x="54355" y="43116"/>
                      <a:pt x="53752" y="43277"/>
                    </a:cubicBezTo>
                    <a:cubicBezTo>
                      <a:pt x="53671" y="43277"/>
                      <a:pt x="53591" y="43277"/>
                      <a:pt x="53390" y="43357"/>
                    </a:cubicBezTo>
                    <a:lnTo>
                      <a:pt x="53310" y="43357"/>
                    </a:lnTo>
                    <a:cubicBezTo>
                      <a:pt x="53229" y="43357"/>
                      <a:pt x="52948" y="43357"/>
                      <a:pt x="52948" y="43357"/>
                    </a:cubicBezTo>
                    <a:cubicBezTo>
                      <a:pt x="51862" y="43438"/>
                      <a:pt x="50896" y="43438"/>
                      <a:pt x="49931" y="43357"/>
                    </a:cubicBezTo>
                    <a:lnTo>
                      <a:pt x="49569" y="43357"/>
                    </a:lnTo>
                    <a:cubicBezTo>
                      <a:pt x="49569" y="43357"/>
                      <a:pt x="49569" y="43357"/>
                      <a:pt x="49489" y="43357"/>
                    </a:cubicBezTo>
                    <a:cubicBezTo>
                      <a:pt x="49408" y="43357"/>
                      <a:pt x="49207" y="43357"/>
                      <a:pt x="49046" y="43277"/>
                    </a:cubicBezTo>
                    <a:cubicBezTo>
                      <a:pt x="48684" y="43277"/>
                      <a:pt x="48241" y="43196"/>
                      <a:pt x="47880" y="43116"/>
                    </a:cubicBezTo>
                    <a:cubicBezTo>
                      <a:pt x="46914" y="42834"/>
                      <a:pt x="46030" y="42593"/>
                      <a:pt x="45144" y="42311"/>
                    </a:cubicBezTo>
                    <a:cubicBezTo>
                      <a:pt x="44984" y="42231"/>
                      <a:pt x="44863" y="42231"/>
                      <a:pt x="44782" y="42231"/>
                    </a:cubicBezTo>
                    <a:cubicBezTo>
                      <a:pt x="44782" y="42231"/>
                      <a:pt x="44702" y="42070"/>
                      <a:pt x="44621" y="42070"/>
                    </a:cubicBezTo>
                    <a:cubicBezTo>
                      <a:pt x="44380" y="41748"/>
                      <a:pt x="43938" y="41547"/>
                      <a:pt x="43576" y="41306"/>
                    </a:cubicBezTo>
                    <a:close/>
                    <a:moveTo>
                      <a:pt x="35652" y="131284"/>
                    </a:moveTo>
                    <a:cubicBezTo>
                      <a:pt x="21172" y="123280"/>
                      <a:pt x="7858" y="108196"/>
                      <a:pt x="15500" y="90981"/>
                    </a:cubicBezTo>
                    <a:cubicBezTo>
                      <a:pt x="21011" y="78472"/>
                      <a:pt x="33520" y="72237"/>
                      <a:pt x="46673" y="69140"/>
                    </a:cubicBezTo>
                    <a:cubicBezTo>
                      <a:pt x="48885" y="76581"/>
                      <a:pt x="51821" y="83861"/>
                      <a:pt x="54758" y="90981"/>
                    </a:cubicBezTo>
                    <a:cubicBezTo>
                      <a:pt x="54758" y="91504"/>
                      <a:pt x="54919" y="92147"/>
                      <a:pt x="55280" y="92750"/>
                    </a:cubicBezTo>
                    <a:cubicBezTo>
                      <a:pt x="58660" y="99146"/>
                      <a:pt x="62038" y="105622"/>
                      <a:pt x="65497" y="112017"/>
                    </a:cubicBezTo>
                    <a:cubicBezTo>
                      <a:pt x="60268" y="120906"/>
                      <a:pt x="55924" y="130319"/>
                      <a:pt x="52706" y="140173"/>
                    </a:cubicBezTo>
                    <a:cubicBezTo>
                      <a:pt x="46955" y="137318"/>
                      <a:pt x="41243" y="134381"/>
                      <a:pt x="35652" y="131284"/>
                    </a:cubicBezTo>
                    <a:close/>
                    <a:moveTo>
                      <a:pt x="71893" y="197250"/>
                    </a:moveTo>
                    <a:cubicBezTo>
                      <a:pt x="71893" y="197330"/>
                      <a:pt x="71893" y="197612"/>
                      <a:pt x="71812" y="197773"/>
                    </a:cubicBezTo>
                    <a:cubicBezTo>
                      <a:pt x="71812" y="197773"/>
                      <a:pt x="71651" y="198658"/>
                      <a:pt x="71651" y="198818"/>
                    </a:cubicBezTo>
                    <a:cubicBezTo>
                      <a:pt x="71571" y="199180"/>
                      <a:pt x="71490" y="199542"/>
                      <a:pt x="71289" y="199784"/>
                    </a:cubicBezTo>
                    <a:cubicBezTo>
                      <a:pt x="71289" y="199864"/>
                      <a:pt x="71129" y="200146"/>
                      <a:pt x="71129" y="200307"/>
                    </a:cubicBezTo>
                    <a:cubicBezTo>
                      <a:pt x="71129" y="200307"/>
                      <a:pt x="70686" y="201272"/>
                      <a:pt x="70525" y="201473"/>
                    </a:cubicBezTo>
                    <a:cubicBezTo>
                      <a:pt x="70364" y="201915"/>
                      <a:pt x="70083" y="202278"/>
                      <a:pt x="69721" y="202640"/>
                    </a:cubicBezTo>
                    <a:cubicBezTo>
                      <a:pt x="69560" y="202921"/>
                      <a:pt x="69198" y="203363"/>
                      <a:pt x="69117" y="203444"/>
                    </a:cubicBezTo>
                    <a:cubicBezTo>
                      <a:pt x="68836" y="203806"/>
                      <a:pt x="68393" y="204168"/>
                      <a:pt x="68072" y="204490"/>
                    </a:cubicBezTo>
                    <a:cubicBezTo>
                      <a:pt x="68072" y="204490"/>
                      <a:pt x="67790" y="204570"/>
                      <a:pt x="67629" y="204772"/>
                    </a:cubicBezTo>
                    <a:cubicBezTo>
                      <a:pt x="67468" y="204932"/>
                      <a:pt x="67187" y="205133"/>
                      <a:pt x="67106" y="205133"/>
                    </a:cubicBezTo>
                    <a:cubicBezTo>
                      <a:pt x="66583" y="205495"/>
                      <a:pt x="66020" y="205737"/>
                      <a:pt x="65497" y="206018"/>
                    </a:cubicBezTo>
                    <a:cubicBezTo>
                      <a:pt x="64773" y="206380"/>
                      <a:pt x="65658" y="206018"/>
                      <a:pt x="64894" y="206300"/>
                    </a:cubicBezTo>
                    <a:cubicBezTo>
                      <a:pt x="64170" y="206461"/>
                      <a:pt x="63567" y="206662"/>
                      <a:pt x="62842" y="206823"/>
                    </a:cubicBezTo>
                    <a:cubicBezTo>
                      <a:pt x="62682" y="206903"/>
                      <a:pt x="62561" y="206903"/>
                      <a:pt x="62561" y="206903"/>
                    </a:cubicBezTo>
                    <a:cubicBezTo>
                      <a:pt x="62561" y="206903"/>
                      <a:pt x="62481" y="206903"/>
                      <a:pt x="62199" y="206903"/>
                    </a:cubicBezTo>
                    <a:cubicBezTo>
                      <a:pt x="61596" y="206903"/>
                      <a:pt x="61033" y="206983"/>
                      <a:pt x="60510" y="206983"/>
                    </a:cubicBezTo>
                    <a:cubicBezTo>
                      <a:pt x="59987" y="206983"/>
                      <a:pt x="59464" y="206983"/>
                      <a:pt x="58901" y="206903"/>
                    </a:cubicBezTo>
                    <a:lnTo>
                      <a:pt x="58297" y="206903"/>
                    </a:lnTo>
                    <a:cubicBezTo>
                      <a:pt x="57573" y="206823"/>
                      <a:pt x="56889" y="206622"/>
                      <a:pt x="56165" y="206380"/>
                    </a:cubicBezTo>
                    <a:cubicBezTo>
                      <a:pt x="55884" y="206380"/>
                      <a:pt x="55562" y="206300"/>
                      <a:pt x="55280" y="206219"/>
                    </a:cubicBezTo>
                    <a:cubicBezTo>
                      <a:pt x="54838" y="206139"/>
                      <a:pt x="54476" y="205938"/>
                      <a:pt x="54034" y="205777"/>
                    </a:cubicBezTo>
                    <a:lnTo>
                      <a:pt x="53953" y="205777"/>
                    </a:lnTo>
                    <a:cubicBezTo>
                      <a:pt x="53953" y="205777"/>
                      <a:pt x="53873" y="205777"/>
                      <a:pt x="53792" y="205697"/>
                    </a:cubicBezTo>
                    <a:cubicBezTo>
                      <a:pt x="53712" y="205697"/>
                      <a:pt x="53632" y="205616"/>
                      <a:pt x="53511" y="205616"/>
                    </a:cubicBezTo>
                    <a:lnTo>
                      <a:pt x="53430" y="205616"/>
                    </a:lnTo>
                    <a:cubicBezTo>
                      <a:pt x="53350" y="205536"/>
                      <a:pt x="53350" y="205536"/>
                      <a:pt x="53350" y="205536"/>
                    </a:cubicBezTo>
                    <a:cubicBezTo>
                      <a:pt x="52546" y="205093"/>
                      <a:pt x="51660" y="204651"/>
                      <a:pt x="50937" y="204208"/>
                    </a:cubicBezTo>
                    <a:cubicBezTo>
                      <a:pt x="50494" y="203927"/>
                      <a:pt x="50052" y="203605"/>
                      <a:pt x="49689" y="203324"/>
                    </a:cubicBezTo>
                    <a:lnTo>
                      <a:pt x="49609" y="203324"/>
                    </a:lnTo>
                    <a:cubicBezTo>
                      <a:pt x="49529" y="203163"/>
                      <a:pt x="49328" y="203042"/>
                      <a:pt x="49247" y="202961"/>
                    </a:cubicBezTo>
                    <a:cubicBezTo>
                      <a:pt x="48523" y="202358"/>
                      <a:pt x="47839" y="201715"/>
                      <a:pt x="47115" y="200990"/>
                    </a:cubicBezTo>
                    <a:cubicBezTo>
                      <a:pt x="46834" y="200628"/>
                      <a:pt x="46673" y="200467"/>
                      <a:pt x="46391" y="200106"/>
                    </a:cubicBezTo>
                    <a:cubicBezTo>
                      <a:pt x="46230" y="199944"/>
                      <a:pt x="46110" y="199824"/>
                      <a:pt x="46110" y="199744"/>
                    </a:cubicBezTo>
                    <a:lnTo>
                      <a:pt x="46030" y="199744"/>
                    </a:lnTo>
                    <a:lnTo>
                      <a:pt x="46030" y="199663"/>
                    </a:lnTo>
                    <a:cubicBezTo>
                      <a:pt x="45949" y="199583"/>
                      <a:pt x="45949" y="199583"/>
                      <a:pt x="45868" y="199502"/>
                    </a:cubicBezTo>
                    <a:cubicBezTo>
                      <a:pt x="45346" y="198617"/>
                      <a:pt x="44823" y="197813"/>
                      <a:pt x="44259" y="196928"/>
                    </a:cubicBezTo>
                    <a:cubicBezTo>
                      <a:pt x="44179" y="196847"/>
                      <a:pt x="43978" y="196324"/>
                      <a:pt x="43898" y="196043"/>
                    </a:cubicBezTo>
                    <a:cubicBezTo>
                      <a:pt x="43898" y="196043"/>
                      <a:pt x="43898" y="195962"/>
                      <a:pt x="43817" y="195882"/>
                    </a:cubicBezTo>
                    <a:cubicBezTo>
                      <a:pt x="43737" y="195601"/>
                      <a:pt x="43455" y="194997"/>
                      <a:pt x="43455" y="194917"/>
                    </a:cubicBezTo>
                    <a:cubicBezTo>
                      <a:pt x="43093" y="193951"/>
                      <a:pt x="42932" y="193067"/>
                      <a:pt x="42731" y="192061"/>
                    </a:cubicBezTo>
                    <a:lnTo>
                      <a:pt x="42731" y="191980"/>
                    </a:lnTo>
                    <a:cubicBezTo>
                      <a:pt x="42731" y="191819"/>
                      <a:pt x="42731" y="191619"/>
                      <a:pt x="42650" y="191538"/>
                    </a:cubicBezTo>
                    <a:lnTo>
                      <a:pt x="42650" y="190291"/>
                    </a:lnTo>
                    <a:cubicBezTo>
                      <a:pt x="42650" y="189929"/>
                      <a:pt x="42650" y="189567"/>
                      <a:pt x="42731" y="189246"/>
                    </a:cubicBezTo>
                    <a:cubicBezTo>
                      <a:pt x="42811" y="188964"/>
                      <a:pt x="42811" y="188642"/>
                      <a:pt x="42892" y="188360"/>
                    </a:cubicBezTo>
                    <a:cubicBezTo>
                      <a:pt x="42973" y="187918"/>
                      <a:pt x="43053" y="187475"/>
                      <a:pt x="43254" y="187033"/>
                    </a:cubicBezTo>
                    <a:cubicBezTo>
                      <a:pt x="43254" y="186953"/>
                      <a:pt x="43254" y="186872"/>
                      <a:pt x="43334" y="186751"/>
                    </a:cubicBezTo>
                    <a:lnTo>
                      <a:pt x="43334" y="186671"/>
                    </a:lnTo>
                    <a:lnTo>
                      <a:pt x="43415" y="186591"/>
                    </a:lnTo>
                    <a:cubicBezTo>
                      <a:pt x="43576" y="186229"/>
                      <a:pt x="43777" y="185866"/>
                      <a:pt x="43938" y="185545"/>
                    </a:cubicBezTo>
                    <a:cubicBezTo>
                      <a:pt x="44018" y="185464"/>
                      <a:pt x="44018" y="185263"/>
                      <a:pt x="44098" y="185183"/>
                    </a:cubicBezTo>
                    <a:cubicBezTo>
                      <a:pt x="44179" y="185102"/>
                      <a:pt x="44380" y="184901"/>
                      <a:pt x="44461" y="184740"/>
                    </a:cubicBezTo>
                    <a:lnTo>
                      <a:pt x="44461" y="184660"/>
                    </a:lnTo>
                    <a:cubicBezTo>
                      <a:pt x="44541" y="184580"/>
                      <a:pt x="44621" y="184499"/>
                      <a:pt x="44621" y="184499"/>
                    </a:cubicBezTo>
                    <a:cubicBezTo>
                      <a:pt x="45225" y="183695"/>
                      <a:pt x="46030" y="182890"/>
                      <a:pt x="46834" y="182287"/>
                    </a:cubicBezTo>
                    <a:cubicBezTo>
                      <a:pt x="47115" y="182126"/>
                      <a:pt x="47276" y="181844"/>
                      <a:pt x="47437" y="181684"/>
                    </a:cubicBezTo>
                    <a:cubicBezTo>
                      <a:pt x="47518" y="181523"/>
                      <a:pt x="47598" y="181402"/>
                      <a:pt x="47719" y="181241"/>
                    </a:cubicBezTo>
                    <a:cubicBezTo>
                      <a:pt x="47880" y="181080"/>
                      <a:pt x="48161" y="180959"/>
                      <a:pt x="48443" y="180879"/>
                    </a:cubicBezTo>
                    <a:cubicBezTo>
                      <a:pt x="48523" y="180798"/>
                      <a:pt x="48604" y="180718"/>
                      <a:pt x="48724" y="180718"/>
                    </a:cubicBezTo>
                    <a:lnTo>
                      <a:pt x="48805" y="180718"/>
                    </a:lnTo>
                    <a:cubicBezTo>
                      <a:pt x="49529" y="180557"/>
                      <a:pt x="50212" y="180195"/>
                      <a:pt x="50937" y="179994"/>
                    </a:cubicBezTo>
                    <a:cubicBezTo>
                      <a:pt x="51017" y="179994"/>
                      <a:pt x="51379" y="179994"/>
                      <a:pt x="51660" y="179914"/>
                    </a:cubicBezTo>
                    <a:cubicBezTo>
                      <a:pt x="51821" y="179914"/>
                      <a:pt x="51942" y="179914"/>
                      <a:pt x="51942" y="179914"/>
                    </a:cubicBezTo>
                    <a:cubicBezTo>
                      <a:pt x="52223" y="179833"/>
                      <a:pt x="52546" y="179833"/>
                      <a:pt x="52666" y="179833"/>
                    </a:cubicBezTo>
                    <a:cubicBezTo>
                      <a:pt x="53390" y="179833"/>
                      <a:pt x="54194" y="179833"/>
                      <a:pt x="54959" y="179914"/>
                    </a:cubicBezTo>
                    <a:lnTo>
                      <a:pt x="55562" y="179914"/>
                    </a:lnTo>
                    <a:cubicBezTo>
                      <a:pt x="55924" y="179994"/>
                      <a:pt x="56165" y="179994"/>
                      <a:pt x="56528" y="180075"/>
                    </a:cubicBezTo>
                    <a:cubicBezTo>
                      <a:pt x="56889" y="180155"/>
                      <a:pt x="57332" y="180235"/>
                      <a:pt x="57694" y="180436"/>
                    </a:cubicBezTo>
                    <a:cubicBezTo>
                      <a:pt x="58137" y="180517"/>
                      <a:pt x="58498" y="180598"/>
                      <a:pt x="58941" y="180798"/>
                    </a:cubicBezTo>
                    <a:cubicBezTo>
                      <a:pt x="59303" y="180879"/>
                      <a:pt x="59745" y="181080"/>
                      <a:pt x="60188" y="181241"/>
                    </a:cubicBezTo>
                    <a:lnTo>
                      <a:pt x="60268" y="181241"/>
                    </a:lnTo>
                    <a:lnTo>
                      <a:pt x="60349" y="181321"/>
                    </a:lnTo>
                    <a:cubicBezTo>
                      <a:pt x="60510" y="181321"/>
                      <a:pt x="60710" y="181402"/>
                      <a:pt x="60710" y="181402"/>
                    </a:cubicBezTo>
                    <a:cubicBezTo>
                      <a:pt x="61515" y="181844"/>
                      <a:pt x="62199" y="182207"/>
                      <a:pt x="62923" y="182649"/>
                    </a:cubicBezTo>
                    <a:cubicBezTo>
                      <a:pt x="63285" y="182809"/>
                      <a:pt x="63647" y="183091"/>
                      <a:pt x="63969" y="183252"/>
                    </a:cubicBezTo>
                    <a:cubicBezTo>
                      <a:pt x="64049" y="183332"/>
                      <a:pt x="64492" y="183614"/>
                      <a:pt x="64773" y="183855"/>
                    </a:cubicBezTo>
                    <a:cubicBezTo>
                      <a:pt x="65055" y="184016"/>
                      <a:pt x="65497" y="184378"/>
                      <a:pt x="65578" y="184459"/>
                    </a:cubicBezTo>
                    <a:cubicBezTo>
                      <a:pt x="65859" y="184740"/>
                      <a:pt x="66181" y="184982"/>
                      <a:pt x="66463" y="185263"/>
                    </a:cubicBezTo>
                    <a:cubicBezTo>
                      <a:pt x="67187" y="185866"/>
                      <a:pt x="67710" y="186591"/>
                      <a:pt x="68313" y="187314"/>
                    </a:cubicBezTo>
                    <a:cubicBezTo>
                      <a:pt x="68474" y="187475"/>
                      <a:pt x="68474" y="187475"/>
                      <a:pt x="68474" y="187475"/>
                    </a:cubicBezTo>
                    <a:cubicBezTo>
                      <a:pt x="68554" y="187475"/>
                      <a:pt x="68554" y="187556"/>
                      <a:pt x="68635" y="187637"/>
                    </a:cubicBezTo>
                    <a:cubicBezTo>
                      <a:pt x="68916" y="188079"/>
                      <a:pt x="69158" y="188441"/>
                      <a:pt x="69358" y="188803"/>
                    </a:cubicBezTo>
                    <a:cubicBezTo>
                      <a:pt x="69801" y="189607"/>
                      <a:pt x="70243" y="190331"/>
                      <a:pt x="70606" y="191015"/>
                    </a:cubicBezTo>
                    <a:cubicBezTo>
                      <a:pt x="70686" y="191176"/>
                      <a:pt x="70766" y="191538"/>
                      <a:pt x="70887" y="191819"/>
                    </a:cubicBezTo>
                    <a:cubicBezTo>
                      <a:pt x="71048" y="192182"/>
                      <a:pt x="71169" y="192544"/>
                      <a:pt x="71249" y="192986"/>
                    </a:cubicBezTo>
                    <a:cubicBezTo>
                      <a:pt x="71410" y="193428"/>
                      <a:pt x="71531" y="193871"/>
                      <a:pt x="71611" y="194394"/>
                    </a:cubicBezTo>
                    <a:cubicBezTo>
                      <a:pt x="71692" y="194676"/>
                      <a:pt x="71772" y="195560"/>
                      <a:pt x="71772" y="195560"/>
                    </a:cubicBezTo>
                    <a:cubicBezTo>
                      <a:pt x="71852" y="195922"/>
                      <a:pt x="71852" y="196285"/>
                      <a:pt x="71852" y="196526"/>
                    </a:cubicBezTo>
                    <a:lnTo>
                      <a:pt x="71852" y="197250"/>
                    </a:lnTo>
                    <a:close/>
                    <a:moveTo>
                      <a:pt x="115454" y="213500"/>
                    </a:moveTo>
                    <a:cubicBezTo>
                      <a:pt x="102060" y="221384"/>
                      <a:pt x="86855" y="221584"/>
                      <a:pt x="74788" y="212092"/>
                    </a:cubicBezTo>
                    <a:cubicBezTo>
                      <a:pt x="75754" y="211368"/>
                      <a:pt x="76639" y="210402"/>
                      <a:pt x="77443" y="209437"/>
                    </a:cubicBezTo>
                    <a:cubicBezTo>
                      <a:pt x="81627" y="204289"/>
                      <a:pt x="82954" y="197974"/>
                      <a:pt x="81627" y="191578"/>
                    </a:cubicBezTo>
                    <a:cubicBezTo>
                      <a:pt x="79495" y="181723"/>
                      <a:pt x="71410" y="174081"/>
                      <a:pt x="62199" y="170823"/>
                    </a:cubicBezTo>
                    <a:cubicBezTo>
                      <a:pt x="60590" y="170300"/>
                      <a:pt x="58901" y="169858"/>
                      <a:pt x="57332" y="169657"/>
                    </a:cubicBezTo>
                    <a:cubicBezTo>
                      <a:pt x="57493" y="164790"/>
                      <a:pt x="58217" y="159883"/>
                      <a:pt x="59303" y="155096"/>
                    </a:cubicBezTo>
                    <a:cubicBezTo>
                      <a:pt x="63727" y="156946"/>
                      <a:pt x="68072" y="158716"/>
                      <a:pt x="72174" y="160406"/>
                    </a:cubicBezTo>
                    <a:cubicBezTo>
                      <a:pt x="82029" y="164589"/>
                      <a:pt x="92165" y="168410"/>
                      <a:pt x="102342" y="171668"/>
                    </a:cubicBezTo>
                    <a:cubicBezTo>
                      <a:pt x="110788" y="183132"/>
                      <a:pt x="120079" y="193951"/>
                      <a:pt x="130498" y="203806"/>
                    </a:cubicBezTo>
                    <a:cubicBezTo>
                      <a:pt x="125590" y="207265"/>
                      <a:pt x="120522" y="210483"/>
                      <a:pt x="115454" y="213500"/>
                    </a:cubicBezTo>
                    <a:close/>
                    <a:moveTo>
                      <a:pt x="139065" y="197692"/>
                    </a:moveTo>
                    <a:cubicBezTo>
                      <a:pt x="132066" y="191136"/>
                      <a:pt x="125590" y="184097"/>
                      <a:pt x="119637" y="176816"/>
                    </a:cubicBezTo>
                    <a:cubicBezTo>
                      <a:pt x="127722" y="179029"/>
                      <a:pt x="135887" y="180919"/>
                      <a:pt x="144133" y="182488"/>
                    </a:cubicBezTo>
                    <a:cubicBezTo>
                      <a:pt x="148035" y="183212"/>
                      <a:pt x="151936" y="183896"/>
                      <a:pt x="155838" y="184459"/>
                    </a:cubicBezTo>
                    <a:cubicBezTo>
                      <a:pt x="150528" y="189246"/>
                      <a:pt x="144937" y="193710"/>
                      <a:pt x="139145" y="197773"/>
                    </a:cubicBezTo>
                    <a:lnTo>
                      <a:pt x="139065" y="197692"/>
                    </a:lnTo>
                    <a:close/>
                    <a:moveTo>
                      <a:pt x="196583" y="229267"/>
                    </a:moveTo>
                    <a:cubicBezTo>
                      <a:pt x="178121" y="228463"/>
                      <a:pt x="161188" y="217120"/>
                      <a:pt x="147150" y="204932"/>
                    </a:cubicBezTo>
                    <a:cubicBezTo>
                      <a:pt x="149644" y="202961"/>
                      <a:pt x="152137" y="201031"/>
                      <a:pt x="154430" y="199180"/>
                    </a:cubicBezTo>
                    <a:cubicBezTo>
                      <a:pt x="159579" y="195118"/>
                      <a:pt x="164647" y="190734"/>
                      <a:pt x="169433" y="186229"/>
                    </a:cubicBezTo>
                    <a:cubicBezTo>
                      <a:pt x="183189" y="187637"/>
                      <a:pt x="197026" y="188079"/>
                      <a:pt x="210903" y="187274"/>
                    </a:cubicBezTo>
                    <a:cubicBezTo>
                      <a:pt x="214362" y="187114"/>
                      <a:pt x="218103" y="186832"/>
                      <a:pt x="221924" y="186470"/>
                    </a:cubicBezTo>
                    <a:cubicBezTo>
                      <a:pt x="224056" y="193026"/>
                      <a:pt x="226187" y="199944"/>
                      <a:pt x="226027" y="206783"/>
                    </a:cubicBezTo>
                    <a:cubicBezTo>
                      <a:pt x="225544" y="223234"/>
                      <a:pt x="211506" y="229991"/>
                      <a:pt x="196583" y="229267"/>
                    </a:cubicBezTo>
                    <a:close/>
                    <a:moveTo>
                      <a:pt x="239300" y="153206"/>
                    </a:moveTo>
                    <a:cubicBezTo>
                      <a:pt x="239220" y="153206"/>
                      <a:pt x="239220" y="153286"/>
                      <a:pt x="239140" y="153286"/>
                    </a:cubicBezTo>
                    <a:cubicBezTo>
                      <a:pt x="238858" y="153447"/>
                      <a:pt x="238536" y="153648"/>
                      <a:pt x="238254" y="153889"/>
                    </a:cubicBezTo>
                    <a:cubicBezTo>
                      <a:pt x="236404" y="155418"/>
                      <a:pt x="234956" y="157188"/>
                      <a:pt x="233830" y="159118"/>
                    </a:cubicBezTo>
                    <a:cubicBezTo>
                      <a:pt x="233830" y="159199"/>
                      <a:pt x="233749" y="159400"/>
                      <a:pt x="233669" y="159481"/>
                    </a:cubicBezTo>
                    <a:cubicBezTo>
                      <a:pt x="231014" y="164267"/>
                      <a:pt x="230492" y="169938"/>
                      <a:pt x="231819" y="175368"/>
                    </a:cubicBezTo>
                    <a:cubicBezTo>
                      <a:pt x="231095" y="175529"/>
                      <a:pt x="230411" y="175650"/>
                      <a:pt x="229687" y="175730"/>
                    </a:cubicBezTo>
                    <a:cubicBezTo>
                      <a:pt x="228199" y="171547"/>
                      <a:pt x="226590" y="167485"/>
                      <a:pt x="225262" y="163663"/>
                    </a:cubicBezTo>
                    <a:cubicBezTo>
                      <a:pt x="221361" y="152924"/>
                      <a:pt x="216936" y="142265"/>
                      <a:pt x="211949" y="131968"/>
                    </a:cubicBezTo>
                    <a:cubicBezTo>
                      <a:pt x="217258" y="122113"/>
                      <a:pt x="221803" y="111817"/>
                      <a:pt x="225262" y="101157"/>
                    </a:cubicBezTo>
                    <a:cubicBezTo>
                      <a:pt x="234232" y="105582"/>
                      <a:pt x="242679" y="111012"/>
                      <a:pt x="249678" y="118453"/>
                    </a:cubicBezTo>
                    <a:cubicBezTo>
                      <a:pt x="257320" y="126538"/>
                      <a:pt x="265204" y="139409"/>
                      <a:pt x="264319" y="151114"/>
                    </a:cubicBezTo>
                    <a:cubicBezTo>
                      <a:pt x="263716" y="150752"/>
                      <a:pt x="262991" y="150511"/>
                      <a:pt x="262268" y="150229"/>
                    </a:cubicBezTo>
                    <a:cubicBezTo>
                      <a:pt x="257481" y="148379"/>
                      <a:pt x="251970" y="148017"/>
                      <a:pt x="246983" y="149344"/>
                    </a:cubicBezTo>
                    <a:cubicBezTo>
                      <a:pt x="244087" y="150108"/>
                      <a:pt x="241513" y="151436"/>
                      <a:pt x="239300" y="153206"/>
                    </a:cubicBezTo>
                    <a:close/>
                    <a:moveTo>
                      <a:pt x="270513" y="174323"/>
                    </a:moveTo>
                    <a:cubicBezTo>
                      <a:pt x="270513" y="174403"/>
                      <a:pt x="270513" y="174484"/>
                      <a:pt x="270513" y="174484"/>
                    </a:cubicBezTo>
                    <a:lnTo>
                      <a:pt x="270513" y="175529"/>
                    </a:lnTo>
                    <a:cubicBezTo>
                      <a:pt x="270513" y="177218"/>
                      <a:pt x="270151" y="178908"/>
                      <a:pt x="269266" y="180316"/>
                    </a:cubicBezTo>
                    <a:cubicBezTo>
                      <a:pt x="268985" y="180758"/>
                      <a:pt x="268744" y="181281"/>
                      <a:pt x="268462" y="181643"/>
                    </a:cubicBezTo>
                    <a:cubicBezTo>
                      <a:pt x="268462" y="181723"/>
                      <a:pt x="268462" y="181723"/>
                      <a:pt x="268462" y="181723"/>
                    </a:cubicBezTo>
                    <a:lnTo>
                      <a:pt x="268381" y="181723"/>
                    </a:lnTo>
                    <a:lnTo>
                      <a:pt x="268381" y="181804"/>
                    </a:lnTo>
                    <a:cubicBezTo>
                      <a:pt x="268301" y="181884"/>
                      <a:pt x="268019" y="182166"/>
                      <a:pt x="267939" y="182246"/>
                    </a:cubicBezTo>
                    <a:cubicBezTo>
                      <a:pt x="267577" y="182609"/>
                      <a:pt x="267135" y="182971"/>
                      <a:pt x="266773" y="183292"/>
                    </a:cubicBezTo>
                    <a:cubicBezTo>
                      <a:pt x="266692" y="183373"/>
                      <a:pt x="266692" y="183373"/>
                      <a:pt x="266692" y="183453"/>
                    </a:cubicBezTo>
                    <a:cubicBezTo>
                      <a:pt x="266612" y="183534"/>
                      <a:pt x="266612" y="183534"/>
                      <a:pt x="266531" y="183614"/>
                    </a:cubicBezTo>
                    <a:cubicBezTo>
                      <a:pt x="266370" y="183695"/>
                      <a:pt x="266089" y="183775"/>
                      <a:pt x="265928" y="183976"/>
                    </a:cubicBezTo>
                    <a:cubicBezTo>
                      <a:pt x="265485" y="184257"/>
                      <a:pt x="265043" y="184499"/>
                      <a:pt x="264600" y="184780"/>
                    </a:cubicBezTo>
                    <a:cubicBezTo>
                      <a:pt x="264439" y="184861"/>
                      <a:pt x="264158" y="185062"/>
                      <a:pt x="263876" y="185143"/>
                    </a:cubicBezTo>
                    <a:cubicBezTo>
                      <a:pt x="263796" y="185143"/>
                      <a:pt x="263796" y="185223"/>
                      <a:pt x="263716" y="185223"/>
                    </a:cubicBezTo>
                    <a:cubicBezTo>
                      <a:pt x="263193" y="185303"/>
                      <a:pt x="262750" y="185505"/>
                      <a:pt x="262187" y="185666"/>
                    </a:cubicBezTo>
                    <a:cubicBezTo>
                      <a:pt x="261905" y="185746"/>
                      <a:pt x="261584" y="185746"/>
                      <a:pt x="261302" y="185826"/>
                    </a:cubicBezTo>
                    <a:cubicBezTo>
                      <a:pt x="261302" y="185826"/>
                      <a:pt x="261222" y="185826"/>
                      <a:pt x="261141" y="185826"/>
                    </a:cubicBezTo>
                    <a:lnTo>
                      <a:pt x="261061" y="185826"/>
                    </a:lnTo>
                    <a:cubicBezTo>
                      <a:pt x="260015" y="185907"/>
                      <a:pt x="259009" y="185987"/>
                      <a:pt x="258044" y="185907"/>
                    </a:cubicBezTo>
                    <a:cubicBezTo>
                      <a:pt x="257682" y="185907"/>
                      <a:pt x="257320" y="185826"/>
                      <a:pt x="256998" y="185826"/>
                    </a:cubicBezTo>
                    <a:cubicBezTo>
                      <a:pt x="256717" y="185826"/>
                      <a:pt x="256033" y="185746"/>
                      <a:pt x="255832" y="185666"/>
                    </a:cubicBezTo>
                    <a:cubicBezTo>
                      <a:pt x="254947" y="185505"/>
                      <a:pt x="253982" y="185223"/>
                      <a:pt x="253097" y="184941"/>
                    </a:cubicBezTo>
                    <a:cubicBezTo>
                      <a:pt x="253016" y="184861"/>
                      <a:pt x="252654" y="184780"/>
                      <a:pt x="252373" y="184660"/>
                    </a:cubicBezTo>
                    <a:cubicBezTo>
                      <a:pt x="252212" y="184580"/>
                      <a:pt x="252091" y="184580"/>
                      <a:pt x="252091" y="184580"/>
                    </a:cubicBezTo>
                    <a:cubicBezTo>
                      <a:pt x="251809" y="184419"/>
                      <a:pt x="251286" y="184137"/>
                      <a:pt x="251206" y="184057"/>
                    </a:cubicBezTo>
                    <a:cubicBezTo>
                      <a:pt x="250321" y="183614"/>
                      <a:pt x="249597" y="183172"/>
                      <a:pt x="248793" y="182649"/>
                    </a:cubicBezTo>
                    <a:cubicBezTo>
                      <a:pt x="248713" y="182568"/>
                      <a:pt x="248511" y="182488"/>
                      <a:pt x="248350" y="182367"/>
                    </a:cubicBezTo>
                    <a:cubicBezTo>
                      <a:pt x="248190" y="182207"/>
                      <a:pt x="247988" y="182005"/>
                      <a:pt x="247747" y="181844"/>
                    </a:cubicBezTo>
                    <a:cubicBezTo>
                      <a:pt x="247586" y="181684"/>
                      <a:pt x="247385" y="181563"/>
                      <a:pt x="247224" y="181402"/>
                    </a:cubicBezTo>
                    <a:lnTo>
                      <a:pt x="245454" y="179632"/>
                    </a:lnTo>
                    <a:cubicBezTo>
                      <a:pt x="245374" y="179552"/>
                      <a:pt x="245092" y="179190"/>
                      <a:pt x="244931" y="178908"/>
                    </a:cubicBezTo>
                    <a:cubicBezTo>
                      <a:pt x="244931" y="178908"/>
                      <a:pt x="244409" y="178184"/>
                      <a:pt x="244328" y="178023"/>
                    </a:cubicBezTo>
                    <a:cubicBezTo>
                      <a:pt x="243725" y="177138"/>
                      <a:pt x="243162" y="176253"/>
                      <a:pt x="242719" y="175288"/>
                    </a:cubicBezTo>
                    <a:cubicBezTo>
                      <a:pt x="242639" y="175207"/>
                      <a:pt x="242639" y="175006"/>
                      <a:pt x="242558" y="174926"/>
                    </a:cubicBezTo>
                    <a:lnTo>
                      <a:pt x="242478" y="174845"/>
                    </a:lnTo>
                    <a:cubicBezTo>
                      <a:pt x="242397" y="174323"/>
                      <a:pt x="242116" y="173961"/>
                      <a:pt x="242035" y="173438"/>
                    </a:cubicBezTo>
                    <a:cubicBezTo>
                      <a:pt x="242035" y="173357"/>
                      <a:pt x="241955" y="173156"/>
                      <a:pt x="241955" y="173076"/>
                    </a:cubicBezTo>
                    <a:cubicBezTo>
                      <a:pt x="241794" y="172472"/>
                      <a:pt x="241593" y="171829"/>
                      <a:pt x="241513" y="171105"/>
                    </a:cubicBezTo>
                    <a:cubicBezTo>
                      <a:pt x="241513" y="171024"/>
                      <a:pt x="241432" y="170582"/>
                      <a:pt x="241432" y="170300"/>
                    </a:cubicBezTo>
                    <a:cubicBezTo>
                      <a:pt x="241352" y="169777"/>
                      <a:pt x="241352" y="169335"/>
                      <a:pt x="241432" y="168772"/>
                    </a:cubicBezTo>
                    <a:cubicBezTo>
                      <a:pt x="241432" y="168329"/>
                      <a:pt x="241432" y="167887"/>
                      <a:pt x="241513" y="167445"/>
                    </a:cubicBezTo>
                    <a:cubicBezTo>
                      <a:pt x="241513" y="167284"/>
                      <a:pt x="241593" y="167083"/>
                      <a:pt x="241593" y="167002"/>
                    </a:cubicBezTo>
                    <a:cubicBezTo>
                      <a:pt x="241754" y="166560"/>
                      <a:pt x="241874" y="166197"/>
                      <a:pt x="242035" y="165755"/>
                    </a:cubicBezTo>
                    <a:cubicBezTo>
                      <a:pt x="242035" y="165675"/>
                      <a:pt x="242035" y="165675"/>
                      <a:pt x="242035" y="165594"/>
                    </a:cubicBezTo>
                    <a:lnTo>
                      <a:pt x="242116" y="165514"/>
                    </a:lnTo>
                    <a:cubicBezTo>
                      <a:pt x="242116" y="165433"/>
                      <a:pt x="242116" y="165433"/>
                      <a:pt x="242196" y="165232"/>
                    </a:cubicBezTo>
                    <a:cubicBezTo>
                      <a:pt x="242277" y="165072"/>
                      <a:pt x="242478" y="164790"/>
                      <a:pt x="242558" y="164508"/>
                    </a:cubicBezTo>
                    <a:cubicBezTo>
                      <a:pt x="242639" y="164428"/>
                      <a:pt x="242639" y="164428"/>
                      <a:pt x="242719" y="164347"/>
                    </a:cubicBezTo>
                    <a:cubicBezTo>
                      <a:pt x="242799" y="164186"/>
                      <a:pt x="242880" y="163985"/>
                      <a:pt x="243001" y="163824"/>
                    </a:cubicBezTo>
                    <a:lnTo>
                      <a:pt x="243081" y="163824"/>
                    </a:lnTo>
                    <a:lnTo>
                      <a:pt x="243162" y="163744"/>
                    </a:lnTo>
                    <a:cubicBezTo>
                      <a:pt x="243162" y="163663"/>
                      <a:pt x="243162" y="163663"/>
                      <a:pt x="243162" y="163583"/>
                    </a:cubicBezTo>
                    <a:cubicBezTo>
                      <a:pt x="243242" y="163583"/>
                      <a:pt x="243242" y="163503"/>
                      <a:pt x="243242" y="163503"/>
                    </a:cubicBezTo>
                    <a:cubicBezTo>
                      <a:pt x="243162" y="163583"/>
                      <a:pt x="243162" y="163663"/>
                      <a:pt x="243162" y="163784"/>
                    </a:cubicBezTo>
                    <a:cubicBezTo>
                      <a:pt x="243242" y="163623"/>
                      <a:pt x="243443" y="163422"/>
                      <a:pt x="243524" y="163261"/>
                    </a:cubicBezTo>
                    <a:cubicBezTo>
                      <a:pt x="243604" y="163181"/>
                      <a:pt x="243685" y="163101"/>
                      <a:pt x="243685" y="163101"/>
                    </a:cubicBezTo>
                    <a:cubicBezTo>
                      <a:pt x="244288" y="162376"/>
                      <a:pt x="244931" y="161854"/>
                      <a:pt x="245656" y="161250"/>
                    </a:cubicBezTo>
                    <a:cubicBezTo>
                      <a:pt x="245656" y="161170"/>
                      <a:pt x="245736" y="161170"/>
                      <a:pt x="245736" y="161170"/>
                    </a:cubicBezTo>
                    <a:cubicBezTo>
                      <a:pt x="245816" y="161090"/>
                      <a:pt x="245897" y="161090"/>
                      <a:pt x="245897" y="161090"/>
                    </a:cubicBezTo>
                    <a:cubicBezTo>
                      <a:pt x="246339" y="160808"/>
                      <a:pt x="246701" y="160567"/>
                      <a:pt x="247063" y="160365"/>
                    </a:cubicBezTo>
                    <a:cubicBezTo>
                      <a:pt x="247425" y="160204"/>
                      <a:pt x="247787" y="160003"/>
                      <a:pt x="248109" y="159842"/>
                    </a:cubicBezTo>
                    <a:cubicBezTo>
                      <a:pt x="248190" y="159842"/>
                      <a:pt x="248391" y="159762"/>
                      <a:pt x="248391" y="159762"/>
                    </a:cubicBezTo>
                    <a:cubicBezTo>
                      <a:pt x="248471" y="159681"/>
                      <a:pt x="248471" y="159681"/>
                      <a:pt x="248552" y="159681"/>
                    </a:cubicBezTo>
                    <a:cubicBezTo>
                      <a:pt x="249356" y="159400"/>
                      <a:pt x="250161" y="159239"/>
                      <a:pt x="250965" y="159078"/>
                    </a:cubicBezTo>
                    <a:cubicBezTo>
                      <a:pt x="251126" y="158998"/>
                      <a:pt x="251246" y="158998"/>
                      <a:pt x="251327" y="158998"/>
                    </a:cubicBezTo>
                    <a:cubicBezTo>
                      <a:pt x="251769" y="159078"/>
                      <a:pt x="252131" y="158998"/>
                      <a:pt x="252574" y="158917"/>
                    </a:cubicBezTo>
                    <a:cubicBezTo>
                      <a:pt x="253298" y="158917"/>
                      <a:pt x="254183" y="158998"/>
                      <a:pt x="254866" y="158998"/>
                    </a:cubicBezTo>
                    <a:cubicBezTo>
                      <a:pt x="254866" y="158998"/>
                      <a:pt x="254866" y="158998"/>
                      <a:pt x="254947" y="158998"/>
                    </a:cubicBezTo>
                    <a:cubicBezTo>
                      <a:pt x="255027" y="158998"/>
                      <a:pt x="255027" y="159078"/>
                      <a:pt x="255108" y="159078"/>
                    </a:cubicBezTo>
                    <a:cubicBezTo>
                      <a:pt x="255631" y="159158"/>
                      <a:pt x="256194" y="159239"/>
                      <a:pt x="256636" y="159360"/>
                    </a:cubicBezTo>
                    <a:cubicBezTo>
                      <a:pt x="257521" y="159521"/>
                      <a:pt x="258325" y="159802"/>
                      <a:pt x="259130" y="160084"/>
                    </a:cubicBezTo>
                    <a:cubicBezTo>
                      <a:pt x="259130" y="160084"/>
                      <a:pt x="259211" y="160164"/>
                      <a:pt x="259291" y="160164"/>
                    </a:cubicBezTo>
                    <a:cubicBezTo>
                      <a:pt x="259291" y="160164"/>
                      <a:pt x="259371" y="160164"/>
                      <a:pt x="259371" y="160245"/>
                    </a:cubicBezTo>
                    <a:cubicBezTo>
                      <a:pt x="259452" y="160245"/>
                      <a:pt x="259653" y="160325"/>
                      <a:pt x="259653" y="160325"/>
                    </a:cubicBezTo>
                    <a:cubicBezTo>
                      <a:pt x="260015" y="160486"/>
                      <a:pt x="260377" y="160687"/>
                      <a:pt x="260699" y="160848"/>
                    </a:cubicBezTo>
                    <a:cubicBezTo>
                      <a:pt x="260779" y="160848"/>
                      <a:pt x="260779" y="160928"/>
                      <a:pt x="260860" y="160928"/>
                    </a:cubicBezTo>
                    <a:cubicBezTo>
                      <a:pt x="261584" y="161290"/>
                      <a:pt x="262268" y="161652"/>
                      <a:pt x="262911" y="162175"/>
                    </a:cubicBezTo>
                    <a:cubicBezTo>
                      <a:pt x="263193" y="162256"/>
                      <a:pt x="263353" y="162457"/>
                      <a:pt x="263514" y="162618"/>
                    </a:cubicBezTo>
                    <a:cubicBezTo>
                      <a:pt x="263514" y="162618"/>
                      <a:pt x="263514" y="162618"/>
                      <a:pt x="263595" y="162698"/>
                    </a:cubicBezTo>
                    <a:cubicBezTo>
                      <a:pt x="263876" y="162859"/>
                      <a:pt x="264198" y="163140"/>
                      <a:pt x="264399" y="163221"/>
                    </a:cubicBezTo>
                    <a:cubicBezTo>
                      <a:pt x="265003" y="163824"/>
                      <a:pt x="265566" y="164388"/>
                      <a:pt x="266089" y="164991"/>
                    </a:cubicBezTo>
                    <a:cubicBezTo>
                      <a:pt x="266451" y="165272"/>
                      <a:pt x="266692" y="165715"/>
                      <a:pt x="267054" y="166037"/>
                    </a:cubicBezTo>
                    <a:cubicBezTo>
                      <a:pt x="267215" y="166117"/>
                      <a:pt x="267215" y="166318"/>
                      <a:pt x="267335" y="166399"/>
                    </a:cubicBezTo>
                    <a:cubicBezTo>
                      <a:pt x="267698" y="167002"/>
                      <a:pt x="268060" y="167565"/>
                      <a:pt x="268381" y="168088"/>
                    </a:cubicBezTo>
                    <a:cubicBezTo>
                      <a:pt x="268462" y="168249"/>
                      <a:pt x="268663" y="168531"/>
                      <a:pt x="268744" y="168691"/>
                    </a:cubicBezTo>
                    <a:cubicBezTo>
                      <a:pt x="268904" y="169054"/>
                      <a:pt x="269105" y="169415"/>
                      <a:pt x="269266" y="169737"/>
                    </a:cubicBezTo>
                    <a:cubicBezTo>
                      <a:pt x="269266" y="169737"/>
                      <a:pt x="269346" y="169898"/>
                      <a:pt x="269346" y="170019"/>
                    </a:cubicBezTo>
                    <a:cubicBezTo>
                      <a:pt x="269346" y="170179"/>
                      <a:pt x="269508" y="170461"/>
                      <a:pt x="269508" y="170542"/>
                    </a:cubicBezTo>
                    <a:cubicBezTo>
                      <a:pt x="269869" y="171427"/>
                      <a:pt x="270030" y="172311"/>
                      <a:pt x="270312" y="173196"/>
                    </a:cubicBezTo>
                    <a:cubicBezTo>
                      <a:pt x="270312" y="173277"/>
                      <a:pt x="270392" y="173800"/>
                      <a:pt x="270473" y="174162"/>
                    </a:cubicBezTo>
                    <a:cubicBezTo>
                      <a:pt x="270513" y="174242"/>
                      <a:pt x="270513" y="174242"/>
                      <a:pt x="270513" y="17432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" name="任意多边形: 形状 98"/>
              <p:cNvSpPr/>
              <p:nvPr/>
            </p:nvSpPr>
            <p:spPr>
              <a:xfrm>
                <a:off x="5882534" y="2312711"/>
                <a:ext cx="32178" cy="32178"/>
              </a:xfrm>
              <a:custGeom>
                <a:avLst/>
                <a:gdLst>
                  <a:gd name="connsiteX0" fmla="*/ 32198 w 32178"/>
                  <a:gd name="connsiteY0" fmla="*/ 18100 h 32178"/>
                  <a:gd name="connsiteX1" fmla="*/ 32198 w 32178"/>
                  <a:gd name="connsiteY1" fmla="*/ 18462 h 32178"/>
                  <a:gd name="connsiteX2" fmla="*/ 32198 w 32178"/>
                  <a:gd name="connsiteY2" fmla="*/ 20514 h 32178"/>
                  <a:gd name="connsiteX3" fmla="*/ 32198 w 32178"/>
                  <a:gd name="connsiteY3" fmla="*/ 20875 h 32178"/>
                  <a:gd name="connsiteX4" fmla="*/ 32118 w 32178"/>
                  <a:gd name="connsiteY4" fmla="*/ 21157 h 32178"/>
                  <a:gd name="connsiteX5" fmla="*/ 31676 w 32178"/>
                  <a:gd name="connsiteY5" fmla="*/ 22846 h 32178"/>
                  <a:gd name="connsiteX6" fmla="*/ 31514 w 32178"/>
                  <a:gd name="connsiteY6" fmla="*/ 23369 h 32178"/>
                  <a:gd name="connsiteX7" fmla="*/ 30630 w 32178"/>
                  <a:gd name="connsiteY7" fmla="*/ 25059 h 32178"/>
                  <a:gd name="connsiteX8" fmla="*/ 30107 w 32178"/>
                  <a:gd name="connsiteY8" fmla="*/ 25783 h 32178"/>
                  <a:gd name="connsiteX9" fmla="*/ 29141 w 32178"/>
                  <a:gd name="connsiteY9" fmla="*/ 26828 h 32178"/>
                  <a:gd name="connsiteX10" fmla="*/ 28337 w 32178"/>
                  <a:gd name="connsiteY10" fmla="*/ 27633 h 32178"/>
                  <a:gd name="connsiteX11" fmla="*/ 27894 w 32178"/>
                  <a:gd name="connsiteY11" fmla="*/ 27914 h 32178"/>
                  <a:gd name="connsiteX12" fmla="*/ 27090 w 32178"/>
                  <a:gd name="connsiteY12" fmla="*/ 28437 h 32178"/>
                  <a:gd name="connsiteX13" fmla="*/ 25923 w 32178"/>
                  <a:gd name="connsiteY13" fmla="*/ 29162 h 32178"/>
                  <a:gd name="connsiteX14" fmla="*/ 24878 w 32178"/>
                  <a:gd name="connsiteY14" fmla="*/ 29523 h 32178"/>
                  <a:gd name="connsiteX15" fmla="*/ 23108 w 32178"/>
                  <a:gd name="connsiteY15" fmla="*/ 29966 h 32178"/>
                  <a:gd name="connsiteX16" fmla="*/ 22746 w 32178"/>
                  <a:gd name="connsiteY16" fmla="*/ 30046 h 32178"/>
                  <a:gd name="connsiteX17" fmla="*/ 22666 w 32178"/>
                  <a:gd name="connsiteY17" fmla="*/ 30046 h 32178"/>
                  <a:gd name="connsiteX18" fmla="*/ 22303 w 32178"/>
                  <a:gd name="connsiteY18" fmla="*/ 30046 h 32178"/>
                  <a:gd name="connsiteX19" fmla="*/ 19287 w 32178"/>
                  <a:gd name="connsiteY19" fmla="*/ 30046 h 32178"/>
                  <a:gd name="connsiteX20" fmla="*/ 18925 w 32178"/>
                  <a:gd name="connsiteY20" fmla="*/ 30046 h 32178"/>
                  <a:gd name="connsiteX21" fmla="*/ 18844 w 32178"/>
                  <a:gd name="connsiteY21" fmla="*/ 30046 h 32178"/>
                  <a:gd name="connsiteX22" fmla="*/ 18402 w 32178"/>
                  <a:gd name="connsiteY22" fmla="*/ 29966 h 32178"/>
                  <a:gd name="connsiteX23" fmla="*/ 17235 w 32178"/>
                  <a:gd name="connsiteY23" fmla="*/ 29805 h 32178"/>
                  <a:gd name="connsiteX24" fmla="*/ 14500 w 32178"/>
                  <a:gd name="connsiteY24" fmla="*/ 29001 h 32178"/>
                  <a:gd name="connsiteX25" fmla="*/ 14138 w 32178"/>
                  <a:gd name="connsiteY25" fmla="*/ 28920 h 32178"/>
                  <a:gd name="connsiteX26" fmla="*/ 13977 w 32178"/>
                  <a:gd name="connsiteY26" fmla="*/ 28759 h 32178"/>
                  <a:gd name="connsiteX27" fmla="*/ 12730 w 32178"/>
                  <a:gd name="connsiteY27" fmla="*/ 28156 h 32178"/>
                  <a:gd name="connsiteX28" fmla="*/ 12449 w 32178"/>
                  <a:gd name="connsiteY28" fmla="*/ 27995 h 32178"/>
                  <a:gd name="connsiteX29" fmla="*/ 10317 w 32178"/>
                  <a:gd name="connsiteY29" fmla="*/ 26748 h 32178"/>
                  <a:gd name="connsiteX30" fmla="*/ 9955 w 32178"/>
                  <a:gd name="connsiteY30" fmla="*/ 26466 h 32178"/>
                  <a:gd name="connsiteX31" fmla="*/ 9875 w 32178"/>
                  <a:gd name="connsiteY31" fmla="*/ 26386 h 32178"/>
                  <a:gd name="connsiteX32" fmla="*/ 9713 w 32178"/>
                  <a:gd name="connsiteY32" fmla="*/ 26305 h 32178"/>
                  <a:gd name="connsiteX33" fmla="*/ 8829 w 32178"/>
                  <a:gd name="connsiteY33" fmla="*/ 25501 h 32178"/>
                  <a:gd name="connsiteX34" fmla="*/ 6858 w 32178"/>
                  <a:gd name="connsiteY34" fmla="*/ 23450 h 32178"/>
                  <a:gd name="connsiteX35" fmla="*/ 6576 w 32178"/>
                  <a:gd name="connsiteY35" fmla="*/ 23007 h 32178"/>
                  <a:gd name="connsiteX36" fmla="*/ 5691 w 32178"/>
                  <a:gd name="connsiteY36" fmla="*/ 21962 h 32178"/>
                  <a:gd name="connsiteX37" fmla="*/ 4284 w 32178"/>
                  <a:gd name="connsiteY37" fmla="*/ 19387 h 32178"/>
                  <a:gd name="connsiteX38" fmla="*/ 4203 w 32178"/>
                  <a:gd name="connsiteY38" fmla="*/ 19226 h 32178"/>
                  <a:gd name="connsiteX39" fmla="*/ 4123 w 32178"/>
                  <a:gd name="connsiteY39" fmla="*/ 19146 h 32178"/>
                  <a:gd name="connsiteX40" fmla="*/ 4123 w 32178"/>
                  <a:gd name="connsiteY40" fmla="*/ 19066 h 32178"/>
                  <a:gd name="connsiteX41" fmla="*/ 4123 w 32178"/>
                  <a:gd name="connsiteY41" fmla="*/ 18985 h 32178"/>
                  <a:gd name="connsiteX42" fmla="*/ 3600 w 32178"/>
                  <a:gd name="connsiteY42" fmla="*/ 17577 h 32178"/>
                  <a:gd name="connsiteX43" fmla="*/ 3238 w 32178"/>
                  <a:gd name="connsiteY43" fmla="*/ 16169 h 32178"/>
                  <a:gd name="connsiteX44" fmla="*/ 3077 w 32178"/>
                  <a:gd name="connsiteY44" fmla="*/ 15365 h 32178"/>
                  <a:gd name="connsiteX45" fmla="*/ 3077 w 32178"/>
                  <a:gd name="connsiteY45" fmla="*/ 15084 h 32178"/>
                  <a:gd name="connsiteX46" fmla="*/ 3077 w 32178"/>
                  <a:gd name="connsiteY46" fmla="*/ 14359 h 32178"/>
                  <a:gd name="connsiteX47" fmla="*/ 3077 w 32178"/>
                  <a:gd name="connsiteY47" fmla="*/ 13032 h 32178"/>
                  <a:gd name="connsiteX48" fmla="*/ 3077 w 32178"/>
                  <a:gd name="connsiteY48" fmla="*/ 12590 h 32178"/>
                  <a:gd name="connsiteX49" fmla="*/ 3157 w 32178"/>
                  <a:gd name="connsiteY49" fmla="*/ 12147 h 32178"/>
                  <a:gd name="connsiteX50" fmla="*/ 3157 w 32178"/>
                  <a:gd name="connsiteY50" fmla="*/ 12067 h 32178"/>
                  <a:gd name="connsiteX51" fmla="*/ 3318 w 32178"/>
                  <a:gd name="connsiteY51" fmla="*/ 11182 h 32178"/>
                  <a:gd name="connsiteX52" fmla="*/ 3680 w 32178"/>
                  <a:gd name="connsiteY52" fmla="*/ 9935 h 32178"/>
                  <a:gd name="connsiteX53" fmla="*/ 3680 w 32178"/>
                  <a:gd name="connsiteY53" fmla="*/ 9854 h 32178"/>
                  <a:gd name="connsiteX54" fmla="*/ 3761 w 32178"/>
                  <a:gd name="connsiteY54" fmla="*/ 9774 h 32178"/>
                  <a:gd name="connsiteX55" fmla="*/ 3922 w 32178"/>
                  <a:gd name="connsiteY55" fmla="*/ 9412 h 32178"/>
                  <a:gd name="connsiteX56" fmla="*/ 4525 w 32178"/>
                  <a:gd name="connsiteY56" fmla="*/ 8245 h 32178"/>
                  <a:gd name="connsiteX57" fmla="*/ 4686 w 32178"/>
                  <a:gd name="connsiteY57" fmla="*/ 7964 h 32178"/>
                  <a:gd name="connsiteX58" fmla="*/ 4686 w 32178"/>
                  <a:gd name="connsiteY58" fmla="*/ 7884 h 32178"/>
                  <a:gd name="connsiteX59" fmla="*/ 4847 w 32178"/>
                  <a:gd name="connsiteY59" fmla="*/ 7722 h 32178"/>
                  <a:gd name="connsiteX60" fmla="*/ 5008 w 32178"/>
                  <a:gd name="connsiteY60" fmla="*/ 7562 h 32178"/>
                  <a:gd name="connsiteX61" fmla="*/ 5088 w 32178"/>
                  <a:gd name="connsiteY61" fmla="*/ 7481 h 32178"/>
                  <a:gd name="connsiteX62" fmla="*/ 7140 w 32178"/>
                  <a:gd name="connsiteY62" fmla="*/ 5430 h 32178"/>
                  <a:gd name="connsiteX63" fmla="*/ 7220 w 32178"/>
                  <a:gd name="connsiteY63" fmla="*/ 5349 h 32178"/>
                  <a:gd name="connsiteX64" fmla="*/ 7502 w 32178"/>
                  <a:gd name="connsiteY64" fmla="*/ 5188 h 32178"/>
                  <a:gd name="connsiteX65" fmla="*/ 9271 w 32178"/>
                  <a:gd name="connsiteY65" fmla="*/ 4143 h 32178"/>
                  <a:gd name="connsiteX66" fmla="*/ 9633 w 32178"/>
                  <a:gd name="connsiteY66" fmla="*/ 3982 h 32178"/>
                  <a:gd name="connsiteX67" fmla="*/ 9794 w 32178"/>
                  <a:gd name="connsiteY67" fmla="*/ 3902 h 32178"/>
                  <a:gd name="connsiteX68" fmla="*/ 10840 w 32178"/>
                  <a:gd name="connsiteY68" fmla="*/ 3620 h 32178"/>
                  <a:gd name="connsiteX69" fmla="*/ 12087 w 32178"/>
                  <a:gd name="connsiteY69" fmla="*/ 3258 h 32178"/>
                  <a:gd name="connsiteX70" fmla="*/ 12529 w 32178"/>
                  <a:gd name="connsiteY70" fmla="*/ 3177 h 32178"/>
                  <a:gd name="connsiteX71" fmla="*/ 12610 w 32178"/>
                  <a:gd name="connsiteY71" fmla="*/ 3177 h 32178"/>
                  <a:gd name="connsiteX72" fmla="*/ 12690 w 32178"/>
                  <a:gd name="connsiteY72" fmla="*/ 3177 h 32178"/>
                  <a:gd name="connsiteX73" fmla="*/ 13414 w 32178"/>
                  <a:gd name="connsiteY73" fmla="*/ 3097 h 32178"/>
                  <a:gd name="connsiteX74" fmla="*/ 14741 w 32178"/>
                  <a:gd name="connsiteY74" fmla="*/ 3017 h 32178"/>
                  <a:gd name="connsiteX75" fmla="*/ 16592 w 32178"/>
                  <a:gd name="connsiteY75" fmla="*/ 3177 h 32178"/>
                  <a:gd name="connsiteX76" fmla="*/ 17477 w 32178"/>
                  <a:gd name="connsiteY76" fmla="*/ 3258 h 32178"/>
                  <a:gd name="connsiteX77" fmla="*/ 18804 w 32178"/>
                  <a:gd name="connsiteY77" fmla="*/ 3620 h 32178"/>
                  <a:gd name="connsiteX78" fmla="*/ 20936 w 32178"/>
                  <a:gd name="connsiteY78" fmla="*/ 4344 h 32178"/>
                  <a:gd name="connsiteX79" fmla="*/ 21097 w 32178"/>
                  <a:gd name="connsiteY79" fmla="*/ 4424 h 32178"/>
                  <a:gd name="connsiteX80" fmla="*/ 21177 w 32178"/>
                  <a:gd name="connsiteY80" fmla="*/ 4424 h 32178"/>
                  <a:gd name="connsiteX81" fmla="*/ 21338 w 32178"/>
                  <a:gd name="connsiteY81" fmla="*/ 4505 h 32178"/>
                  <a:gd name="connsiteX82" fmla="*/ 21499 w 32178"/>
                  <a:gd name="connsiteY82" fmla="*/ 4585 h 32178"/>
                  <a:gd name="connsiteX83" fmla="*/ 22826 w 32178"/>
                  <a:gd name="connsiteY83" fmla="*/ 5309 h 32178"/>
                  <a:gd name="connsiteX84" fmla="*/ 25039 w 32178"/>
                  <a:gd name="connsiteY84" fmla="*/ 6636 h 32178"/>
                  <a:gd name="connsiteX85" fmla="*/ 25200 w 32178"/>
                  <a:gd name="connsiteY85" fmla="*/ 6797 h 32178"/>
                  <a:gd name="connsiteX86" fmla="*/ 26446 w 32178"/>
                  <a:gd name="connsiteY86" fmla="*/ 7843 h 32178"/>
                  <a:gd name="connsiteX87" fmla="*/ 28216 w 32178"/>
                  <a:gd name="connsiteY87" fmla="*/ 9693 h 32178"/>
                  <a:gd name="connsiteX88" fmla="*/ 28377 w 32178"/>
                  <a:gd name="connsiteY88" fmla="*/ 9975 h 32178"/>
                  <a:gd name="connsiteX89" fmla="*/ 29262 w 32178"/>
                  <a:gd name="connsiteY89" fmla="*/ 11222 h 32178"/>
                  <a:gd name="connsiteX90" fmla="*/ 29342 w 32178"/>
                  <a:gd name="connsiteY90" fmla="*/ 11302 h 32178"/>
                  <a:gd name="connsiteX91" fmla="*/ 30589 w 32178"/>
                  <a:gd name="connsiteY91" fmla="*/ 13595 h 32178"/>
                  <a:gd name="connsiteX92" fmla="*/ 30670 w 32178"/>
                  <a:gd name="connsiteY92" fmla="*/ 13675 h 32178"/>
                  <a:gd name="connsiteX93" fmla="*/ 30670 w 32178"/>
                  <a:gd name="connsiteY93" fmla="*/ 13756 h 32178"/>
                  <a:gd name="connsiteX94" fmla="*/ 30830 w 32178"/>
                  <a:gd name="connsiteY94" fmla="*/ 14198 h 32178"/>
                  <a:gd name="connsiteX95" fmla="*/ 31273 w 32178"/>
                  <a:gd name="connsiteY95" fmla="*/ 15526 h 32178"/>
                  <a:gd name="connsiteX96" fmla="*/ 32198 w 32178"/>
                  <a:gd name="connsiteY96" fmla="*/ 18100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32178" h="32178">
                    <a:moveTo>
                      <a:pt x="32198" y="18100"/>
                    </a:moveTo>
                    <a:cubicBezTo>
                      <a:pt x="32198" y="18100"/>
                      <a:pt x="32198" y="18180"/>
                      <a:pt x="32198" y="18462"/>
                    </a:cubicBezTo>
                    <a:lnTo>
                      <a:pt x="32198" y="20514"/>
                    </a:lnTo>
                    <a:cubicBezTo>
                      <a:pt x="32198" y="20875"/>
                      <a:pt x="32198" y="20875"/>
                      <a:pt x="32198" y="20875"/>
                    </a:cubicBezTo>
                    <a:cubicBezTo>
                      <a:pt x="32198" y="20956"/>
                      <a:pt x="32198" y="20956"/>
                      <a:pt x="32118" y="21157"/>
                    </a:cubicBezTo>
                    <a:cubicBezTo>
                      <a:pt x="32037" y="21680"/>
                      <a:pt x="31836" y="22203"/>
                      <a:pt x="31676" y="22846"/>
                    </a:cubicBezTo>
                    <a:cubicBezTo>
                      <a:pt x="31595" y="23007"/>
                      <a:pt x="31595" y="23208"/>
                      <a:pt x="31514" y="23369"/>
                    </a:cubicBezTo>
                    <a:cubicBezTo>
                      <a:pt x="31233" y="23973"/>
                      <a:pt x="30992" y="24536"/>
                      <a:pt x="30630" y="25059"/>
                    </a:cubicBezTo>
                    <a:cubicBezTo>
                      <a:pt x="30549" y="25139"/>
                      <a:pt x="30268" y="25501"/>
                      <a:pt x="30107" y="25783"/>
                    </a:cubicBezTo>
                    <a:cubicBezTo>
                      <a:pt x="29825" y="26145"/>
                      <a:pt x="29503" y="26587"/>
                      <a:pt x="29141" y="26828"/>
                    </a:cubicBezTo>
                    <a:cubicBezTo>
                      <a:pt x="29061" y="26989"/>
                      <a:pt x="28619" y="27351"/>
                      <a:pt x="28337" y="27633"/>
                    </a:cubicBezTo>
                    <a:lnTo>
                      <a:pt x="27894" y="27914"/>
                    </a:lnTo>
                    <a:cubicBezTo>
                      <a:pt x="27613" y="28075"/>
                      <a:pt x="27371" y="28276"/>
                      <a:pt x="27090" y="28437"/>
                    </a:cubicBezTo>
                    <a:cubicBezTo>
                      <a:pt x="26808" y="28598"/>
                      <a:pt x="25923" y="29162"/>
                      <a:pt x="25923" y="29162"/>
                    </a:cubicBezTo>
                    <a:cubicBezTo>
                      <a:pt x="25843" y="29162"/>
                      <a:pt x="25119" y="29443"/>
                      <a:pt x="24878" y="29523"/>
                    </a:cubicBezTo>
                    <a:cubicBezTo>
                      <a:pt x="24274" y="29685"/>
                      <a:pt x="23711" y="29805"/>
                      <a:pt x="23108" y="29966"/>
                    </a:cubicBezTo>
                    <a:cubicBezTo>
                      <a:pt x="23027" y="29966"/>
                      <a:pt x="22947" y="29966"/>
                      <a:pt x="22746" y="30046"/>
                    </a:cubicBezTo>
                    <a:lnTo>
                      <a:pt x="22666" y="30046"/>
                    </a:lnTo>
                    <a:cubicBezTo>
                      <a:pt x="22585" y="30046"/>
                      <a:pt x="22303" y="30046"/>
                      <a:pt x="22303" y="30046"/>
                    </a:cubicBezTo>
                    <a:cubicBezTo>
                      <a:pt x="21218" y="30127"/>
                      <a:pt x="20252" y="30127"/>
                      <a:pt x="19287" y="30046"/>
                    </a:cubicBezTo>
                    <a:lnTo>
                      <a:pt x="18925" y="30046"/>
                    </a:lnTo>
                    <a:cubicBezTo>
                      <a:pt x="18925" y="30046"/>
                      <a:pt x="18925" y="30046"/>
                      <a:pt x="18844" y="30046"/>
                    </a:cubicBezTo>
                    <a:cubicBezTo>
                      <a:pt x="18764" y="30046"/>
                      <a:pt x="18563" y="30046"/>
                      <a:pt x="18402" y="29966"/>
                    </a:cubicBezTo>
                    <a:cubicBezTo>
                      <a:pt x="18040" y="29966"/>
                      <a:pt x="17598" y="29885"/>
                      <a:pt x="17235" y="29805"/>
                    </a:cubicBezTo>
                    <a:cubicBezTo>
                      <a:pt x="16270" y="29523"/>
                      <a:pt x="15385" y="29282"/>
                      <a:pt x="14500" y="29001"/>
                    </a:cubicBezTo>
                    <a:cubicBezTo>
                      <a:pt x="14339" y="28920"/>
                      <a:pt x="14218" y="28920"/>
                      <a:pt x="14138" y="28920"/>
                    </a:cubicBezTo>
                    <a:cubicBezTo>
                      <a:pt x="14138" y="28920"/>
                      <a:pt x="14058" y="28759"/>
                      <a:pt x="13977" y="28759"/>
                    </a:cubicBezTo>
                    <a:cubicBezTo>
                      <a:pt x="13535" y="28598"/>
                      <a:pt x="13093" y="28397"/>
                      <a:pt x="12730" y="28156"/>
                    </a:cubicBezTo>
                    <a:cubicBezTo>
                      <a:pt x="12650" y="28075"/>
                      <a:pt x="12570" y="28075"/>
                      <a:pt x="12449" y="27995"/>
                    </a:cubicBezTo>
                    <a:cubicBezTo>
                      <a:pt x="11725" y="27633"/>
                      <a:pt x="11041" y="27191"/>
                      <a:pt x="10317" y="26748"/>
                    </a:cubicBezTo>
                    <a:cubicBezTo>
                      <a:pt x="10236" y="26668"/>
                      <a:pt x="10036" y="26587"/>
                      <a:pt x="9955" y="26466"/>
                    </a:cubicBezTo>
                    <a:cubicBezTo>
                      <a:pt x="9955" y="26466"/>
                      <a:pt x="9875" y="26466"/>
                      <a:pt x="9875" y="26386"/>
                    </a:cubicBezTo>
                    <a:cubicBezTo>
                      <a:pt x="9794" y="26386"/>
                      <a:pt x="9794" y="26305"/>
                      <a:pt x="9713" y="26305"/>
                    </a:cubicBezTo>
                    <a:cubicBezTo>
                      <a:pt x="9352" y="26024"/>
                      <a:pt x="9111" y="25783"/>
                      <a:pt x="8829" y="25501"/>
                    </a:cubicBezTo>
                    <a:cubicBezTo>
                      <a:pt x="8105" y="24898"/>
                      <a:pt x="7502" y="24174"/>
                      <a:pt x="6858" y="23450"/>
                    </a:cubicBezTo>
                    <a:cubicBezTo>
                      <a:pt x="6777" y="23369"/>
                      <a:pt x="6697" y="23168"/>
                      <a:pt x="6576" y="23007"/>
                    </a:cubicBezTo>
                    <a:cubicBezTo>
                      <a:pt x="6214" y="22726"/>
                      <a:pt x="5973" y="22283"/>
                      <a:pt x="5691" y="21962"/>
                    </a:cubicBezTo>
                    <a:cubicBezTo>
                      <a:pt x="5168" y="21077"/>
                      <a:pt x="4726" y="20272"/>
                      <a:pt x="4284" y="19387"/>
                    </a:cubicBezTo>
                    <a:cubicBezTo>
                      <a:pt x="4203" y="19307"/>
                      <a:pt x="4203" y="19226"/>
                      <a:pt x="4203" y="19226"/>
                    </a:cubicBezTo>
                    <a:cubicBezTo>
                      <a:pt x="4123" y="19146"/>
                      <a:pt x="4123" y="19146"/>
                      <a:pt x="4123" y="19146"/>
                    </a:cubicBezTo>
                    <a:cubicBezTo>
                      <a:pt x="4203" y="19066"/>
                      <a:pt x="4203" y="19066"/>
                      <a:pt x="4123" y="19066"/>
                    </a:cubicBezTo>
                    <a:lnTo>
                      <a:pt x="4123" y="18985"/>
                    </a:lnTo>
                    <a:cubicBezTo>
                      <a:pt x="3962" y="18543"/>
                      <a:pt x="3761" y="18100"/>
                      <a:pt x="3600" y="17577"/>
                    </a:cubicBezTo>
                    <a:cubicBezTo>
                      <a:pt x="3520" y="17135"/>
                      <a:pt x="3318" y="16612"/>
                      <a:pt x="3238" y="16169"/>
                    </a:cubicBezTo>
                    <a:cubicBezTo>
                      <a:pt x="3238" y="16089"/>
                      <a:pt x="3157" y="15646"/>
                      <a:pt x="3077" y="15365"/>
                    </a:cubicBezTo>
                    <a:cubicBezTo>
                      <a:pt x="3077" y="15204"/>
                      <a:pt x="3077" y="15084"/>
                      <a:pt x="3077" y="15084"/>
                    </a:cubicBezTo>
                    <a:lnTo>
                      <a:pt x="3077" y="14359"/>
                    </a:lnTo>
                    <a:cubicBezTo>
                      <a:pt x="2997" y="13917"/>
                      <a:pt x="2997" y="13475"/>
                      <a:pt x="3077" y="13032"/>
                    </a:cubicBezTo>
                    <a:lnTo>
                      <a:pt x="3077" y="12590"/>
                    </a:lnTo>
                    <a:cubicBezTo>
                      <a:pt x="3077" y="12429"/>
                      <a:pt x="3157" y="12308"/>
                      <a:pt x="3157" y="12147"/>
                    </a:cubicBezTo>
                    <a:cubicBezTo>
                      <a:pt x="3157" y="12067"/>
                      <a:pt x="3157" y="12067"/>
                      <a:pt x="3157" y="12067"/>
                    </a:cubicBezTo>
                    <a:cubicBezTo>
                      <a:pt x="3238" y="11785"/>
                      <a:pt x="3238" y="11463"/>
                      <a:pt x="3318" y="11182"/>
                    </a:cubicBezTo>
                    <a:cubicBezTo>
                      <a:pt x="3399" y="10739"/>
                      <a:pt x="3600" y="10377"/>
                      <a:pt x="3680" y="9935"/>
                    </a:cubicBezTo>
                    <a:lnTo>
                      <a:pt x="3680" y="9854"/>
                    </a:lnTo>
                    <a:cubicBezTo>
                      <a:pt x="3680" y="9854"/>
                      <a:pt x="3680" y="9854"/>
                      <a:pt x="3761" y="9774"/>
                    </a:cubicBezTo>
                    <a:cubicBezTo>
                      <a:pt x="3761" y="9693"/>
                      <a:pt x="3841" y="9613"/>
                      <a:pt x="3922" y="9412"/>
                    </a:cubicBezTo>
                    <a:cubicBezTo>
                      <a:pt x="4083" y="9050"/>
                      <a:pt x="4284" y="8688"/>
                      <a:pt x="4525" y="8245"/>
                    </a:cubicBezTo>
                    <a:cubicBezTo>
                      <a:pt x="4525" y="8165"/>
                      <a:pt x="4606" y="8085"/>
                      <a:pt x="4686" y="7964"/>
                    </a:cubicBezTo>
                    <a:lnTo>
                      <a:pt x="4686" y="7884"/>
                    </a:lnTo>
                    <a:cubicBezTo>
                      <a:pt x="4686" y="7884"/>
                      <a:pt x="4847" y="7803"/>
                      <a:pt x="4847" y="7722"/>
                    </a:cubicBezTo>
                    <a:cubicBezTo>
                      <a:pt x="4927" y="7642"/>
                      <a:pt x="5008" y="7642"/>
                      <a:pt x="5008" y="7562"/>
                    </a:cubicBezTo>
                    <a:cubicBezTo>
                      <a:pt x="5008" y="7562"/>
                      <a:pt x="5008" y="7481"/>
                      <a:pt x="5088" y="7481"/>
                    </a:cubicBezTo>
                    <a:cubicBezTo>
                      <a:pt x="5691" y="6757"/>
                      <a:pt x="6415" y="6074"/>
                      <a:pt x="7140" y="5430"/>
                    </a:cubicBezTo>
                    <a:lnTo>
                      <a:pt x="7220" y="5349"/>
                    </a:lnTo>
                    <a:cubicBezTo>
                      <a:pt x="7300" y="5269"/>
                      <a:pt x="7381" y="5269"/>
                      <a:pt x="7502" y="5188"/>
                    </a:cubicBezTo>
                    <a:cubicBezTo>
                      <a:pt x="8024" y="4827"/>
                      <a:pt x="8668" y="4384"/>
                      <a:pt x="9271" y="4143"/>
                    </a:cubicBezTo>
                    <a:cubicBezTo>
                      <a:pt x="9352" y="4063"/>
                      <a:pt x="9553" y="4063"/>
                      <a:pt x="9633" y="3982"/>
                    </a:cubicBezTo>
                    <a:cubicBezTo>
                      <a:pt x="9713" y="3982"/>
                      <a:pt x="9713" y="3982"/>
                      <a:pt x="9794" y="3902"/>
                    </a:cubicBezTo>
                    <a:cubicBezTo>
                      <a:pt x="10076" y="3821"/>
                      <a:pt x="10518" y="3740"/>
                      <a:pt x="10840" y="3620"/>
                    </a:cubicBezTo>
                    <a:cubicBezTo>
                      <a:pt x="11202" y="3459"/>
                      <a:pt x="11645" y="3338"/>
                      <a:pt x="12087" y="3258"/>
                    </a:cubicBezTo>
                    <a:cubicBezTo>
                      <a:pt x="12168" y="3258"/>
                      <a:pt x="12368" y="3258"/>
                      <a:pt x="12529" y="3177"/>
                    </a:cubicBezTo>
                    <a:cubicBezTo>
                      <a:pt x="12529" y="3177"/>
                      <a:pt x="12529" y="3177"/>
                      <a:pt x="12610" y="3177"/>
                    </a:cubicBezTo>
                    <a:lnTo>
                      <a:pt x="12690" y="3177"/>
                    </a:lnTo>
                    <a:cubicBezTo>
                      <a:pt x="12972" y="3097"/>
                      <a:pt x="13293" y="3097"/>
                      <a:pt x="13414" y="3097"/>
                    </a:cubicBezTo>
                    <a:cubicBezTo>
                      <a:pt x="13857" y="3097"/>
                      <a:pt x="14299" y="3017"/>
                      <a:pt x="14741" y="3017"/>
                    </a:cubicBezTo>
                    <a:cubicBezTo>
                      <a:pt x="15345" y="3017"/>
                      <a:pt x="15988" y="3097"/>
                      <a:pt x="16592" y="3177"/>
                    </a:cubicBezTo>
                    <a:cubicBezTo>
                      <a:pt x="16592" y="3177"/>
                      <a:pt x="17195" y="3177"/>
                      <a:pt x="17477" y="3258"/>
                    </a:cubicBezTo>
                    <a:cubicBezTo>
                      <a:pt x="17919" y="3338"/>
                      <a:pt x="18362" y="3419"/>
                      <a:pt x="18804" y="3620"/>
                    </a:cubicBezTo>
                    <a:cubicBezTo>
                      <a:pt x="19528" y="3781"/>
                      <a:pt x="20212" y="4063"/>
                      <a:pt x="20936" y="4344"/>
                    </a:cubicBezTo>
                    <a:cubicBezTo>
                      <a:pt x="21016" y="4344"/>
                      <a:pt x="21016" y="4344"/>
                      <a:pt x="21097" y="4424"/>
                    </a:cubicBezTo>
                    <a:lnTo>
                      <a:pt x="21177" y="4424"/>
                    </a:lnTo>
                    <a:cubicBezTo>
                      <a:pt x="21257" y="4424"/>
                      <a:pt x="21257" y="4424"/>
                      <a:pt x="21338" y="4505"/>
                    </a:cubicBezTo>
                    <a:cubicBezTo>
                      <a:pt x="21418" y="4505"/>
                      <a:pt x="21418" y="4585"/>
                      <a:pt x="21499" y="4585"/>
                    </a:cubicBezTo>
                    <a:cubicBezTo>
                      <a:pt x="21941" y="4746"/>
                      <a:pt x="22384" y="5028"/>
                      <a:pt x="22826" y="5309"/>
                    </a:cubicBezTo>
                    <a:cubicBezTo>
                      <a:pt x="23631" y="5671"/>
                      <a:pt x="24355" y="6194"/>
                      <a:pt x="25039" y="6636"/>
                    </a:cubicBezTo>
                    <a:cubicBezTo>
                      <a:pt x="25119" y="6636"/>
                      <a:pt x="25119" y="6717"/>
                      <a:pt x="25200" y="6797"/>
                    </a:cubicBezTo>
                    <a:cubicBezTo>
                      <a:pt x="25642" y="7159"/>
                      <a:pt x="26004" y="7522"/>
                      <a:pt x="26446" y="7843"/>
                    </a:cubicBezTo>
                    <a:cubicBezTo>
                      <a:pt x="27050" y="8447"/>
                      <a:pt x="27693" y="9090"/>
                      <a:pt x="28216" y="9693"/>
                    </a:cubicBezTo>
                    <a:cubicBezTo>
                      <a:pt x="28296" y="9774"/>
                      <a:pt x="28296" y="9854"/>
                      <a:pt x="28377" y="9975"/>
                    </a:cubicBezTo>
                    <a:cubicBezTo>
                      <a:pt x="28739" y="10418"/>
                      <a:pt x="28980" y="10779"/>
                      <a:pt x="29262" y="11222"/>
                    </a:cubicBezTo>
                    <a:cubicBezTo>
                      <a:pt x="29342" y="11222"/>
                      <a:pt x="29342" y="11302"/>
                      <a:pt x="29342" y="11302"/>
                    </a:cubicBezTo>
                    <a:cubicBezTo>
                      <a:pt x="29785" y="12027"/>
                      <a:pt x="30228" y="12831"/>
                      <a:pt x="30589" y="13595"/>
                    </a:cubicBezTo>
                    <a:lnTo>
                      <a:pt x="30670" y="13675"/>
                    </a:lnTo>
                    <a:cubicBezTo>
                      <a:pt x="30670" y="13675"/>
                      <a:pt x="30670" y="13675"/>
                      <a:pt x="30670" y="13756"/>
                    </a:cubicBezTo>
                    <a:cubicBezTo>
                      <a:pt x="30750" y="13917"/>
                      <a:pt x="30750" y="14118"/>
                      <a:pt x="30830" y="14198"/>
                    </a:cubicBezTo>
                    <a:cubicBezTo>
                      <a:pt x="30992" y="14641"/>
                      <a:pt x="31112" y="15084"/>
                      <a:pt x="31273" y="15526"/>
                    </a:cubicBezTo>
                    <a:cubicBezTo>
                      <a:pt x="31756" y="16250"/>
                      <a:pt x="32037" y="17135"/>
                      <a:pt x="32198" y="1810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" name="任意多边形: 形状 99"/>
              <p:cNvSpPr/>
              <p:nvPr/>
            </p:nvSpPr>
            <p:spPr>
              <a:xfrm>
                <a:off x="5891282" y="2476297"/>
                <a:ext cx="32178" cy="32178"/>
              </a:xfrm>
              <a:custGeom>
                <a:avLst/>
                <a:gdLst>
                  <a:gd name="connsiteX0" fmla="*/ 32259 w 32178"/>
                  <a:gd name="connsiteY0" fmla="*/ 19629 h 32178"/>
                  <a:gd name="connsiteX1" fmla="*/ 32259 w 32178"/>
                  <a:gd name="connsiteY1" fmla="*/ 20434 h 32178"/>
                  <a:gd name="connsiteX2" fmla="*/ 32178 w 32178"/>
                  <a:gd name="connsiteY2" fmla="*/ 20956 h 32178"/>
                  <a:gd name="connsiteX3" fmla="*/ 32018 w 32178"/>
                  <a:gd name="connsiteY3" fmla="*/ 22002 h 32178"/>
                  <a:gd name="connsiteX4" fmla="*/ 31655 w 32178"/>
                  <a:gd name="connsiteY4" fmla="*/ 22968 h 32178"/>
                  <a:gd name="connsiteX5" fmla="*/ 31495 w 32178"/>
                  <a:gd name="connsiteY5" fmla="*/ 23491 h 32178"/>
                  <a:gd name="connsiteX6" fmla="*/ 30891 w 32178"/>
                  <a:gd name="connsiteY6" fmla="*/ 24657 h 32178"/>
                  <a:gd name="connsiteX7" fmla="*/ 30087 w 32178"/>
                  <a:gd name="connsiteY7" fmla="*/ 25823 h 32178"/>
                  <a:gd name="connsiteX8" fmla="*/ 29484 w 32178"/>
                  <a:gd name="connsiteY8" fmla="*/ 26628 h 32178"/>
                  <a:gd name="connsiteX9" fmla="*/ 28438 w 32178"/>
                  <a:gd name="connsiteY9" fmla="*/ 27673 h 32178"/>
                  <a:gd name="connsiteX10" fmla="*/ 27995 w 32178"/>
                  <a:gd name="connsiteY10" fmla="*/ 27955 h 32178"/>
                  <a:gd name="connsiteX11" fmla="*/ 27473 w 32178"/>
                  <a:gd name="connsiteY11" fmla="*/ 28317 h 32178"/>
                  <a:gd name="connsiteX12" fmla="*/ 25864 w 32178"/>
                  <a:gd name="connsiteY12" fmla="*/ 29202 h 32178"/>
                  <a:gd name="connsiteX13" fmla="*/ 25260 w 32178"/>
                  <a:gd name="connsiteY13" fmla="*/ 29484 h 32178"/>
                  <a:gd name="connsiteX14" fmla="*/ 23209 w 32178"/>
                  <a:gd name="connsiteY14" fmla="*/ 30007 h 32178"/>
                  <a:gd name="connsiteX15" fmla="*/ 22927 w 32178"/>
                  <a:gd name="connsiteY15" fmla="*/ 30087 h 32178"/>
                  <a:gd name="connsiteX16" fmla="*/ 22565 w 32178"/>
                  <a:gd name="connsiteY16" fmla="*/ 30087 h 32178"/>
                  <a:gd name="connsiteX17" fmla="*/ 20876 w 32178"/>
                  <a:gd name="connsiteY17" fmla="*/ 30167 h 32178"/>
                  <a:gd name="connsiteX18" fmla="*/ 19267 w 32178"/>
                  <a:gd name="connsiteY18" fmla="*/ 30087 h 32178"/>
                  <a:gd name="connsiteX19" fmla="*/ 18663 w 32178"/>
                  <a:gd name="connsiteY19" fmla="*/ 30087 h 32178"/>
                  <a:gd name="connsiteX20" fmla="*/ 16532 w 32178"/>
                  <a:gd name="connsiteY20" fmla="*/ 29564 h 32178"/>
                  <a:gd name="connsiteX21" fmla="*/ 15647 w 32178"/>
                  <a:gd name="connsiteY21" fmla="*/ 29403 h 32178"/>
                  <a:gd name="connsiteX22" fmla="*/ 14400 w 32178"/>
                  <a:gd name="connsiteY22" fmla="*/ 28961 h 32178"/>
                  <a:gd name="connsiteX23" fmla="*/ 14320 w 32178"/>
                  <a:gd name="connsiteY23" fmla="*/ 28961 h 32178"/>
                  <a:gd name="connsiteX24" fmla="*/ 14159 w 32178"/>
                  <a:gd name="connsiteY24" fmla="*/ 28880 h 32178"/>
                  <a:gd name="connsiteX25" fmla="*/ 13877 w 32178"/>
                  <a:gd name="connsiteY25" fmla="*/ 28800 h 32178"/>
                  <a:gd name="connsiteX26" fmla="*/ 13797 w 32178"/>
                  <a:gd name="connsiteY26" fmla="*/ 28800 h 32178"/>
                  <a:gd name="connsiteX27" fmla="*/ 13716 w 32178"/>
                  <a:gd name="connsiteY27" fmla="*/ 28719 h 32178"/>
                  <a:gd name="connsiteX28" fmla="*/ 11303 w 32178"/>
                  <a:gd name="connsiteY28" fmla="*/ 27392 h 32178"/>
                  <a:gd name="connsiteX29" fmla="*/ 10056 w 32178"/>
                  <a:gd name="connsiteY29" fmla="*/ 26507 h 32178"/>
                  <a:gd name="connsiteX30" fmla="*/ 9976 w 32178"/>
                  <a:gd name="connsiteY30" fmla="*/ 26507 h 32178"/>
                  <a:gd name="connsiteX31" fmla="*/ 9613 w 32178"/>
                  <a:gd name="connsiteY31" fmla="*/ 26145 h 32178"/>
                  <a:gd name="connsiteX32" fmla="*/ 7481 w 32178"/>
                  <a:gd name="connsiteY32" fmla="*/ 24174 h 32178"/>
                  <a:gd name="connsiteX33" fmla="*/ 6758 w 32178"/>
                  <a:gd name="connsiteY33" fmla="*/ 23289 h 32178"/>
                  <a:gd name="connsiteX34" fmla="*/ 6476 w 32178"/>
                  <a:gd name="connsiteY34" fmla="*/ 22927 h 32178"/>
                  <a:gd name="connsiteX35" fmla="*/ 6396 w 32178"/>
                  <a:gd name="connsiteY35" fmla="*/ 22927 h 32178"/>
                  <a:gd name="connsiteX36" fmla="*/ 6396 w 32178"/>
                  <a:gd name="connsiteY36" fmla="*/ 22847 h 32178"/>
                  <a:gd name="connsiteX37" fmla="*/ 6235 w 32178"/>
                  <a:gd name="connsiteY37" fmla="*/ 22686 h 32178"/>
                  <a:gd name="connsiteX38" fmla="*/ 4626 w 32178"/>
                  <a:gd name="connsiteY38" fmla="*/ 20111 h 32178"/>
                  <a:gd name="connsiteX39" fmla="*/ 4264 w 32178"/>
                  <a:gd name="connsiteY39" fmla="*/ 19227 h 32178"/>
                  <a:gd name="connsiteX40" fmla="*/ 4183 w 32178"/>
                  <a:gd name="connsiteY40" fmla="*/ 19066 h 32178"/>
                  <a:gd name="connsiteX41" fmla="*/ 3821 w 32178"/>
                  <a:gd name="connsiteY41" fmla="*/ 18100 h 32178"/>
                  <a:gd name="connsiteX42" fmla="*/ 3097 w 32178"/>
                  <a:gd name="connsiteY42" fmla="*/ 15245 h 32178"/>
                  <a:gd name="connsiteX43" fmla="*/ 3097 w 32178"/>
                  <a:gd name="connsiteY43" fmla="*/ 15164 h 32178"/>
                  <a:gd name="connsiteX44" fmla="*/ 3017 w 32178"/>
                  <a:gd name="connsiteY44" fmla="*/ 14722 h 32178"/>
                  <a:gd name="connsiteX45" fmla="*/ 3017 w 32178"/>
                  <a:gd name="connsiteY45" fmla="*/ 13475 h 32178"/>
                  <a:gd name="connsiteX46" fmla="*/ 3097 w 32178"/>
                  <a:gd name="connsiteY46" fmla="*/ 12429 h 32178"/>
                  <a:gd name="connsiteX47" fmla="*/ 3258 w 32178"/>
                  <a:gd name="connsiteY47" fmla="*/ 11544 h 32178"/>
                  <a:gd name="connsiteX48" fmla="*/ 3620 w 32178"/>
                  <a:gd name="connsiteY48" fmla="*/ 10217 h 32178"/>
                  <a:gd name="connsiteX49" fmla="*/ 3701 w 32178"/>
                  <a:gd name="connsiteY49" fmla="*/ 9935 h 32178"/>
                  <a:gd name="connsiteX50" fmla="*/ 3701 w 32178"/>
                  <a:gd name="connsiteY50" fmla="*/ 9855 h 32178"/>
                  <a:gd name="connsiteX51" fmla="*/ 3781 w 32178"/>
                  <a:gd name="connsiteY51" fmla="*/ 9774 h 32178"/>
                  <a:gd name="connsiteX52" fmla="*/ 4304 w 32178"/>
                  <a:gd name="connsiteY52" fmla="*/ 8729 h 32178"/>
                  <a:gd name="connsiteX53" fmla="*/ 4465 w 32178"/>
                  <a:gd name="connsiteY53" fmla="*/ 8367 h 32178"/>
                  <a:gd name="connsiteX54" fmla="*/ 4827 w 32178"/>
                  <a:gd name="connsiteY54" fmla="*/ 7924 h 32178"/>
                  <a:gd name="connsiteX55" fmla="*/ 4827 w 32178"/>
                  <a:gd name="connsiteY55" fmla="*/ 7844 h 32178"/>
                  <a:gd name="connsiteX56" fmla="*/ 4988 w 32178"/>
                  <a:gd name="connsiteY56" fmla="*/ 7683 h 32178"/>
                  <a:gd name="connsiteX57" fmla="*/ 7200 w 32178"/>
                  <a:gd name="connsiteY57" fmla="*/ 5470 h 32178"/>
                  <a:gd name="connsiteX58" fmla="*/ 7803 w 32178"/>
                  <a:gd name="connsiteY58" fmla="*/ 4867 h 32178"/>
                  <a:gd name="connsiteX59" fmla="*/ 8085 w 32178"/>
                  <a:gd name="connsiteY59" fmla="*/ 4424 h 32178"/>
                  <a:gd name="connsiteX60" fmla="*/ 8809 w 32178"/>
                  <a:gd name="connsiteY60" fmla="*/ 4063 h 32178"/>
                  <a:gd name="connsiteX61" fmla="*/ 9090 w 32178"/>
                  <a:gd name="connsiteY61" fmla="*/ 3902 h 32178"/>
                  <a:gd name="connsiteX62" fmla="*/ 9171 w 32178"/>
                  <a:gd name="connsiteY62" fmla="*/ 3902 h 32178"/>
                  <a:gd name="connsiteX63" fmla="*/ 11303 w 32178"/>
                  <a:gd name="connsiteY63" fmla="*/ 3178 h 32178"/>
                  <a:gd name="connsiteX64" fmla="*/ 12027 w 32178"/>
                  <a:gd name="connsiteY64" fmla="*/ 3097 h 32178"/>
                  <a:gd name="connsiteX65" fmla="*/ 12308 w 32178"/>
                  <a:gd name="connsiteY65" fmla="*/ 3097 h 32178"/>
                  <a:gd name="connsiteX66" fmla="*/ 13032 w 32178"/>
                  <a:gd name="connsiteY66" fmla="*/ 3017 h 32178"/>
                  <a:gd name="connsiteX67" fmla="*/ 15325 w 32178"/>
                  <a:gd name="connsiteY67" fmla="*/ 3097 h 32178"/>
                  <a:gd name="connsiteX68" fmla="*/ 15929 w 32178"/>
                  <a:gd name="connsiteY68" fmla="*/ 3097 h 32178"/>
                  <a:gd name="connsiteX69" fmla="*/ 16894 w 32178"/>
                  <a:gd name="connsiteY69" fmla="*/ 3258 h 32178"/>
                  <a:gd name="connsiteX70" fmla="*/ 18060 w 32178"/>
                  <a:gd name="connsiteY70" fmla="*/ 3620 h 32178"/>
                  <a:gd name="connsiteX71" fmla="*/ 19307 w 32178"/>
                  <a:gd name="connsiteY71" fmla="*/ 3982 h 32178"/>
                  <a:gd name="connsiteX72" fmla="*/ 20554 w 32178"/>
                  <a:gd name="connsiteY72" fmla="*/ 4424 h 32178"/>
                  <a:gd name="connsiteX73" fmla="*/ 20634 w 32178"/>
                  <a:gd name="connsiteY73" fmla="*/ 4424 h 32178"/>
                  <a:gd name="connsiteX74" fmla="*/ 20715 w 32178"/>
                  <a:gd name="connsiteY74" fmla="*/ 4505 h 32178"/>
                  <a:gd name="connsiteX75" fmla="*/ 21077 w 32178"/>
                  <a:gd name="connsiteY75" fmla="*/ 4585 h 32178"/>
                  <a:gd name="connsiteX76" fmla="*/ 23289 w 32178"/>
                  <a:gd name="connsiteY76" fmla="*/ 5833 h 32178"/>
                  <a:gd name="connsiteX77" fmla="*/ 24335 w 32178"/>
                  <a:gd name="connsiteY77" fmla="*/ 6436 h 32178"/>
                  <a:gd name="connsiteX78" fmla="*/ 25139 w 32178"/>
                  <a:gd name="connsiteY78" fmla="*/ 7039 h 32178"/>
                  <a:gd name="connsiteX79" fmla="*/ 25944 w 32178"/>
                  <a:gd name="connsiteY79" fmla="*/ 7642 h 32178"/>
                  <a:gd name="connsiteX80" fmla="*/ 26829 w 32178"/>
                  <a:gd name="connsiteY80" fmla="*/ 8447 h 32178"/>
                  <a:gd name="connsiteX81" fmla="*/ 28679 w 32178"/>
                  <a:gd name="connsiteY81" fmla="*/ 10498 h 32178"/>
                  <a:gd name="connsiteX82" fmla="*/ 28840 w 32178"/>
                  <a:gd name="connsiteY82" fmla="*/ 10659 h 32178"/>
                  <a:gd name="connsiteX83" fmla="*/ 29001 w 32178"/>
                  <a:gd name="connsiteY83" fmla="*/ 10820 h 32178"/>
                  <a:gd name="connsiteX84" fmla="*/ 29725 w 32178"/>
                  <a:gd name="connsiteY84" fmla="*/ 11986 h 32178"/>
                  <a:gd name="connsiteX85" fmla="*/ 30972 w 32178"/>
                  <a:gd name="connsiteY85" fmla="*/ 14199 h 32178"/>
                  <a:gd name="connsiteX86" fmla="*/ 31253 w 32178"/>
                  <a:gd name="connsiteY86" fmla="*/ 15003 h 32178"/>
                  <a:gd name="connsiteX87" fmla="*/ 31615 w 32178"/>
                  <a:gd name="connsiteY87" fmla="*/ 16170 h 32178"/>
                  <a:gd name="connsiteX88" fmla="*/ 31977 w 32178"/>
                  <a:gd name="connsiteY88" fmla="*/ 17577 h 32178"/>
                  <a:gd name="connsiteX89" fmla="*/ 32138 w 32178"/>
                  <a:gd name="connsiteY89" fmla="*/ 18744 h 32178"/>
                  <a:gd name="connsiteX90" fmla="*/ 32259 w 32178"/>
                  <a:gd name="connsiteY90" fmla="*/ 19629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2178" h="32178">
                    <a:moveTo>
                      <a:pt x="32259" y="19629"/>
                    </a:moveTo>
                    <a:lnTo>
                      <a:pt x="32259" y="20434"/>
                    </a:lnTo>
                    <a:cubicBezTo>
                      <a:pt x="32259" y="20514"/>
                      <a:pt x="32259" y="20795"/>
                      <a:pt x="32178" y="20956"/>
                    </a:cubicBezTo>
                    <a:cubicBezTo>
                      <a:pt x="32178" y="20956"/>
                      <a:pt x="32018" y="21841"/>
                      <a:pt x="32018" y="22002"/>
                    </a:cubicBezTo>
                    <a:cubicBezTo>
                      <a:pt x="31937" y="22364"/>
                      <a:pt x="31857" y="22726"/>
                      <a:pt x="31655" y="22968"/>
                    </a:cubicBezTo>
                    <a:cubicBezTo>
                      <a:pt x="31655" y="23048"/>
                      <a:pt x="31495" y="23329"/>
                      <a:pt x="31495" y="23491"/>
                    </a:cubicBezTo>
                    <a:cubicBezTo>
                      <a:pt x="31495" y="23491"/>
                      <a:pt x="31052" y="24456"/>
                      <a:pt x="30891" y="24657"/>
                    </a:cubicBezTo>
                    <a:cubicBezTo>
                      <a:pt x="30730" y="25099"/>
                      <a:pt x="30449" y="25461"/>
                      <a:pt x="30087" y="25823"/>
                    </a:cubicBezTo>
                    <a:cubicBezTo>
                      <a:pt x="29926" y="26105"/>
                      <a:pt x="29564" y="26547"/>
                      <a:pt x="29484" y="26628"/>
                    </a:cubicBezTo>
                    <a:cubicBezTo>
                      <a:pt x="29202" y="26990"/>
                      <a:pt x="28759" y="27352"/>
                      <a:pt x="28438" y="27673"/>
                    </a:cubicBezTo>
                    <a:cubicBezTo>
                      <a:pt x="28438" y="27673"/>
                      <a:pt x="28156" y="27754"/>
                      <a:pt x="27995" y="27955"/>
                    </a:cubicBezTo>
                    <a:cubicBezTo>
                      <a:pt x="27834" y="28116"/>
                      <a:pt x="27553" y="28317"/>
                      <a:pt x="27473" y="28317"/>
                    </a:cubicBezTo>
                    <a:cubicBezTo>
                      <a:pt x="26950" y="28679"/>
                      <a:pt x="26386" y="28921"/>
                      <a:pt x="25864" y="29202"/>
                    </a:cubicBezTo>
                    <a:cubicBezTo>
                      <a:pt x="25139" y="29564"/>
                      <a:pt x="26025" y="29202"/>
                      <a:pt x="25260" y="29484"/>
                    </a:cubicBezTo>
                    <a:cubicBezTo>
                      <a:pt x="24536" y="29644"/>
                      <a:pt x="23933" y="29846"/>
                      <a:pt x="23209" y="30007"/>
                    </a:cubicBezTo>
                    <a:cubicBezTo>
                      <a:pt x="23048" y="30087"/>
                      <a:pt x="22927" y="30087"/>
                      <a:pt x="22927" y="30087"/>
                    </a:cubicBezTo>
                    <a:cubicBezTo>
                      <a:pt x="22927" y="30087"/>
                      <a:pt x="22847" y="30087"/>
                      <a:pt x="22565" y="30087"/>
                    </a:cubicBezTo>
                    <a:cubicBezTo>
                      <a:pt x="21962" y="30087"/>
                      <a:pt x="21399" y="30167"/>
                      <a:pt x="20876" y="30167"/>
                    </a:cubicBezTo>
                    <a:cubicBezTo>
                      <a:pt x="20353" y="30167"/>
                      <a:pt x="19830" y="30167"/>
                      <a:pt x="19267" y="30087"/>
                    </a:cubicBezTo>
                    <a:lnTo>
                      <a:pt x="18663" y="30087"/>
                    </a:lnTo>
                    <a:cubicBezTo>
                      <a:pt x="17940" y="30007"/>
                      <a:pt x="17256" y="29805"/>
                      <a:pt x="16532" y="29564"/>
                    </a:cubicBezTo>
                    <a:cubicBezTo>
                      <a:pt x="16250" y="29564"/>
                      <a:pt x="15929" y="29484"/>
                      <a:pt x="15647" y="29403"/>
                    </a:cubicBezTo>
                    <a:cubicBezTo>
                      <a:pt x="15204" y="29323"/>
                      <a:pt x="14842" y="29121"/>
                      <a:pt x="14400" y="28961"/>
                    </a:cubicBezTo>
                    <a:lnTo>
                      <a:pt x="14320" y="28961"/>
                    </a:lnTo>
                    <a:cubicBezTo>
                      <a:pt x="14320" y="28961"/>
                      <a:pt x="14239" y="28961"/>
                      <a:pt x="14159" y="28880"/>
                    </a:cubicBezTo>
                    <a:cubicBezTo>
                      <a:pt x="14078" y="28880"/>
                      <a:pt x="13998" y="28800"/>
                      <a:pt x="13877" y="28800"/>
                    </a:cubicBezTo>
                    <a:lnTo>
                      <a:pt x="13797" y="28800"/>
                    </a:lnTo>
                    <a:cubicBezTo>
                      <a:pt x="13716" y="28719"/>
                      <a:pt x="13716" y="28719"/>
                      <a:pt x="13716" y="28719"/>
                    </a:cubicBezTo>
                    <a:cubicBezTo>
                      <a:pt x="12912" y="28277"/>
                      <a:pt x="12027" y="27834"/>
                      <a:pt x="11303" y="27392"/>
                    </a:cubicBezTo>
                    <a:cubicBezTo>
                      <a:pt x="10860" y="27110"/>
                      <a:pt x="10418" y="26789"/>
                      <a:pt x="10056" y="26507"/>
                    </a:cubicBezTo>
                    <a:lnTo>
                      <a:pt x="9976" y="26507"/>
                    </a:lnTo>
                    <a:cubicBezTo>
                      <a:pt x="9895" y="26346"/>
                      <a:pt x="9694" y="26225"/>
                      <a:pt x="9613" y="26145"/>
                    </a:cubicBezTo>
                    <a:cubicBezTo>
                      <a:pt x="8890" y="25541"/>
                      <a:pt x="8206" y="24898"/>
                      <a:pt x="7481" y="24174"/>
                    </a:cubicBezTo>
                    <a:cubicBezTo>
                      <a:pt x="7200" y="23812"/>
                      <a:pt x="7039" y="23651"/>
                      <a:pt x="6758" y="23289"/>
                    </a:cubicBezTo>
                    <a:cubicBezTo>
                      <a:pt x="6597" y="23128"/>
                      <a:pt x="6476" y="23007"/>
                      <a:pt x="6476" y="22927"/>
                    </a:cubicBezTo>
                    <a:lnTo>
                      <a:pt x="6396" y="22927"/>
                    </a:lnTo>
                    <a:lnTo>
                      <a:pt x="6396" y="22847"/>
                    </a:lnTo>
                    <a:cubicBezTo>
                      <a:pt x="6315" y="22766"/>
                      <a:pt x="6315" y="22766"/>
                      <a:pt x="6235" y="22686"/>
                    </a:cubicBezTo>
                    <a:cubicBezTo>
                      <a:pt x="5712" y="21801"/>
                      <a:pt x="5189" y="20996"/>
                      <a:pt x="4626" y="20111"/>
                    </a:cubicBezTo>
                    <a:cubicBezTo>
                      <a:pt x="4545" y="20031"/>
                      <a:pt x="4344" y="19508"/>
                      <a:pt x="4264" y="19227"/>
                    </a:cubicBezTo>
                    <a:cubicBezTo>
                      <a:pt x="4264" y="19227"/>
                      <a:pt x="4264" y="19146"/>
                      <a:pt x="4183" y="19066"/>
                    </a:cubicBezTo>
                    <a:cubicBezTo>
                      <a:pt x="4103" y="18784"/>
                      <a:pt x="3821" y="18181"/>
                      <a:pt x="3821" y="18100"/>
                    </a:cubicBezTo>
                    <a:cubicBezTo>
                      <a:pt x="3459" y="17135"/>
                      <a:pt x="3299" y="16250"/>
                      <a:pt x="3097" y="15245"/>
                    </a:cubicBezTo>
                    <a:lnTo>
                      <a:pt x="3097" y="15164"/>
                    </a:lnTo>
                    <a:cubicBezTo>
                      <a:pt x="3097" y="15003"/>
                      <a:pt x="3097" y="14802"/>
                      <a:pt x="3017" y="14722"/>
                    </a:cubicBezTo>
                    <a:lnTo>
                      <a:pt x="3017" y="13475"/>
                    </a:lnTo>
                    <a:cubicBezTo>
                      <a:pt x="3017" y="13113"/>
                      <a:pt x="3017" y="12751"/>
                      <a:pt x="3097" y="12429"/>
                    </a:cubicBezTo>
                    <a:cubicBezTo>
                      <a:pt x="3178" y="12147"/>
                      <a:pt x="3178" y="11826"/>
                      <a:pt x="3258" y="11544"/>
                    </a:cubicBezTo>
                    <a:cubicBezTo>
                      <a:pt x="3339" y="11102"/>
                      <a:pt x="3419" y="10659"/>
                      <a:pt x="3620" y="10217"/>
                    </a:cubicBezTo>
                    <a:cubicBezTo>
                      <a:pt x="3620" y="10136"/>
                      <a:pt x="3620" y="10056"/>
                      <a:pt x="3701" y="9935"/>
                    </a:cubicBezTo>
                    <a:lnTo>
                      <a:pt x="3701" y="9855"/>
                    </a:lnTo>
                    <a:lnTo>
                      <a:pt x="3781" y="9774"/>
                    </a:lnTo>
                    <a:cubicBezTo>
                      <a:pt x="3942" y="9413"/>
                      <a:pt x="4143" y="9050"/>
                      <a:pt x="4304" y="8729"/>
                    </a:cubicBezTo>
                    <a:cubicBezTo>
                      <a:pt x="4385" y="8648"/>
                      <a:pt x="4385" y="8447"/>
                      <a:pt x="4465" y="8367"/>
                    </a:cubicBezTo>
                    <a:cubicBezTo>
                      <a:pt x="4545" y="8286"/>
                      <a:pt x="4747" y="8085"/>
                      <a:pt x="4827" y="7924"/>
                    </a:cubicBezTo>
                    <a:lnTo>
                      <a:pt x="4827" y="7844"/>
                    </a:lnTo>
                    <a:cubicBezTo>
                      <a:pt x="4908" y="7763"/>
                      <a:pt x="4988" y="7683"/>
                      <a:pt x="4988" y="7683"/>
                    </a:cubicBezTo>
                    <a:cubicBezTo>
                      <a:pt x="5591" y="6878"/>
                      <a:pt x="6396" y="6074"/>
                      <a:pt x="7200" y="5470"/>
                    </a:cubicBezTo>
                    <a:cubicBezTo>
                      <a:pt x="7481" y="5310"/>
                      <a:pt x="7642" y="5028"/>
                      <a:pt x="7803" y="4867"/>
                    </a:cubicBezTo>
                    <a:cubicBezTo>
                      <a:pt x="7884" y="4706"/>
                      <a:pt x="7965" y="4585"/>
                      <a:pt x="8085" y="4424"/>
                    </a:cubicBezTo>
                    <a:cubicBezTo>
                      <a:pt x="8246" y="4264"/>
                      <a:pt x="8527" y="4143"/>
                      <a:pt x="8809" y="4063"/>
                    </a:cubicBezTo>
                    <a:cubicBezTo>
                      <a:pt x="8890" y="3982"/>
                      <a:pt x="8970" y="3902"/>
                      <a:pt x="9090" y="3902"/>
                    </a:cubicBezTo>
                    <a:lnTo>
                      <a:pt x="9171" y="3902"/>
                    </a:lnTo>
                    <a:cubicBezTo>
                      <a:pt x="9895" y="3741"/>
                      <a:pt x="10579" y="3379"/>
                      <a:pt x="11303" y="3178"/>
                    </a:cubicBezTo>
                    <a:cubicBezTo>
                      <a:pt x="11383" y="3178"/>
                      <a:pt x="11745" y="3178"/>
                      <a:pt x="12027" y="3097"/>
                    </a:cubicBezTo>
                    <a:cubicBezTo>
                      <a:pt x="12188" y="3097"/>
                      <a:pt x="12308" y="3097"/>
                      <a:pt x="12308" y="3097"/>
                    </a:cubicBezTo>
                    <a:cubicBezTo>
                      <a:pt x="12590" y="3017"/>
                      <a:pt x="12912" y="3017"/>
                      <a:pt x="13032" y="3017"/>
                    </a:cubicBezTo>
                    <a:cubicBezTo>
                      <a:pt x="13756" y="3017"/>
                      <a:pt x="14561" y="3017"/>
                      <a:pt x="15325" y="3097"/>
                    </a:cubicBezTo>
                    <a:lnTo>
                      <a:pt x="15929" y="3097"/>
                    </a:lnTo>
                    <a:cubicBezTo>
                      <a:pt x="16290" y="3178"/>
                      <a:pt x="16532" y="3178"/>
                      <a:pt x="16894" y="3258"/>
                    </a:cubicBezTo>
                    <a:cubicBezTo>
                      <a:pt x="17256" y="3339"/>
                      <a:pt x="17698" y="3419"/>
                      <a:pt x="18060" y="3620"/>
                    </a:cubicBezTo>
                    <a:cubicBezTo>
                      <a:pt x="18503" y="3701"/>
                      <a:pt x="18865" y="3781"/>
                      <a:pt x="19307" y="3982"/>
                    </a:cubicBezTo>
                    <a:cubicBezTo>
                      <a:pt x="19669" y="4063"/>
                      <a:pt x="20111" y="4264"/>
                      <a:pt x="20554" y="4424"/>
                    </a:cubicBezTo>
                    <a:lnTo>
                      <a:pt x="20634" y="4424"/>
                    </a:lnTo>
                    <a:lnTo>
                      <a:pt x="20715" y="4505"/>
                    </a:lnTo>
                    <a:cubicBezTo>
                      <a:pt x="20876" y="4505"/>
                      <a:pt x="21077" y="4585"/>
                      <a:pt x="21077" y="4585"/>
                    </a:cubicBezTo>
                    <a:cubicBezTo>
                      <a:pt x="21881" y="5028"/>
                      <a:pt x="22565" y="5390"/>
                      <a:pt x="23289" y="5833"/>
                    </a:cubicBezTo>
                    <a:cubicBezTo>
                      <a:pt x="23651" y="5993"/>
                      <a:pt x="24013" y="6275"/>
                      <a:pt x="24335" y="6436"/>
                    </a:cubicBezTo>
                    <a:cubicBezTo>
                      <a:pt x="24416" y="6516"/>
                      <a:pt x="24858" y="6798"/>
                      <a:pt x="25139" y="7039"/>
                    </a:cubicBezTo>
                    <a:cubicBezTo>
                      <a:pt x="25421" y="7200"/>
                      <a:pt x="25864" y="7562"/>
                      <a:pt x="25944" y="7642"/>
                    </a:cubicBezTo>
                    <a:cubicBezTo>
                      <a:pt x="26225" y="7924"/>
                      <a:pt x="26547" y="8165"/>
                      <a:pt x="26829" y="8447"/>
                    </a:cubicBezTo>
                    <a:cubicBezTo>
                      <a:pt x="27553" y="9050"/>
                      <a:pt x="28076" y="9774"/>
                      <a:pt x="28679" y="10498"/>
                    </a:cubicBezTo>
                    <a:cubicBezTo>
                      <a:pt x="28840" y="10659"/>
                      <a:pt x="28840" y="10659"/>
                      <a:pt x="28840" y="10659"/>
                    </a:cubicBezTo>
                    <a:cubicBezTo>
                      <a:pt x="28921" y="10659"/>
                      <a:pt x="28921" y="10740"/>
                      <a:pt x="29001" y="10820"/>
                    </a:cubicBezTo>
                    <a:cubicBezTo>
                      <a:pt x="29282" y="11263"/>
                      <a:pt x="29524" y="11624"/>
                      <a:pt x="29725" y="11986"/>
                    </a:cubicBezTo>
                    <a:cubicBezTo>
                      <a:pt x="30167" y="12791"/>
                      <a:pt x="30610" y="13515"/>
                      <a:pt x="30972" y="14199"/>
                    </a:cubicBezTo>
                    <a:cubicBezTo>
                      <a:pt x="31052" y="14360"/>
                      <a:pt x="31132" y="14722"/>
                      <a:pt x="31253" y="15003"/>
                    </a:cubicBezTo>
                    <a:cubicBezTo>
                      <a:pt x="31414" y="15365"/>
                      <a:pt x="31535" y="15727"/>
                      <a:pt x="31615" y="16170"/>
                    </a:cubicBezTo>
                    <a:cubicBezTo>
                      <a:pt x="31776" y="16612"/>
                      <a:pt x="31897" y="17054"/>
                      <a:pt x="31977" y="17577"/>
                    </a:cubicBezTo>
                    <a:cubicBezTo>
                      <a:pt x="32058" y="17859"/>
                      <a:pt x="32138" y="18744"/>
                      <a:pt x="32138" y="18744"/>
                    </a:cubicBezTo>
                    <a:cubicBezTo>
                      <a:pt x="32259" y="18985"/>
                      <a:pt x="32259" y="19347"/>
                      <a:pt x="32259" y="196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" name="任意多边形: 形状 100"/>
              <p:cNvSpPr/>
              <p:nvPr/>
            </p:nvSpPr>
            <p:spPr>
              <a:xfrm>
                <a:off x="5960546" y="2390634"/>
                <a:ext cx="56312" cy="52290"/>
              </a:xfrm>
              <a:custGeom>
                <a:avLst/>
                <a:gdLst>
                  <a:gd name="connsiteX0" fmla="*/ 56714 w 56312"/>
                  <a:gd name="connsiteY0" fmla="*/ 31805 h 52289"/>
                  <a:gd name="connsiteX1" fmla="*/ 35597 w 56312"/>
                  <a:gd name="connsiteY1" fmla="*/ 53002 h 52289"/>
                  <a:gd name="connsiteX2" fmla="*/ 6234 w 56312"/>
                  <a:gd name="connsiteY2" fmla="*/ 36230 h 52289"/>
                  <a:gd name="connsiteX3" fmla="*/ 3379 w 56312"/>
                  <a:gd name="connsiteY3" fmla="*/ 28346 h 52289"/>
                  <a:gd name="connsiteX4" fmla="*/ 3017 w 56312"/>
                  <a:gd name="connsiteY4" fmla="*/ 24605 h 52289"/>
                  <a:gd name="connsiteX5" fmla="*/ 3097 w 56312"/>
                  <a:gd name="connsiteY5" fmla="*/ 22393 h 52289"/>
                  <a:gd name="connsiteX6" fmla="*/ 3097 w 56312"/>
                  <a:gd name="connsiteY6" fmla="*/ 21588 h 52289"/>
                  <a:gd name="connsiteX7" fmla="*/ 3097 w 56312"/>
                  <a:gd name="connsiteY7" fmla="*/ 21427 h 52289"/>
                  <a:gd name="connsiteX8" fmla="*/ 3177 w 56312"/>
                  <a:gd name="connsiteY8" fmla="*/ 21146 h 52289"/>
                  <a:gd name="connsiteX9" fmla="*/ 8045 w 56312"/>
                  <a:gd name="connsiteY9" fmla="*/ 11573 h 52289"/>
                  <a:gd name="connsiteX10" fmla="*/ 9010 w 56312"/>
                  <a:gd name="connsiteY10" fmla="*/ 10608 h 52289"/>
                  <a:gd name="connsiteX11" fmla="*/ 11946 w 56312"/>
                  <a:gd name="connsiteY11" fmla="*/ 8476 h 52289"/>
                  <a:gd name="connsiteX12" fmla="*/ 12911 w 56312"/>
                  <a:gd name="connsiteY12" fmla="*/ 7591 h 52289"/>
                  <a:gd name="connsiteX13" fmla="*/ 35798 w 56312"/>
                  <a:gd name="connsiteY13" fmla="*/ 4051 h 52289"/>
                  <a:gd name="connsiteX14" fmla="*/ 56714 w 56312"/>
                  <a:gd name="connsiteY14" fmla="*/ 31805 h 52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312" h="52289">
                    <a:moveTo>
                      <a:pt x="56714" y="31805"/>
                    </a:moveTo>
                    <a:cubicBezTo>
                      <a:pt x="56553" y="43148"/>
                      <a:pt x="47382" y="52479"/>
                      <a:pt x="35597" y="53002"/>
                    </a:cubicBezTo>
                    <a:cubicBezTo>
                      <a:pt x="23329" y="53525"/>
                      <a:pt x="11825" y="46526"/>
                      <a:pt x="6234" y="36230"/>
                    </a:cubicBezTo>
                    <a:cubicBezTo>
                      <a:pt x="4907" y="33736"/>
                      <a:pt x="4022" y="31443"/>
                      <a:pt x="3379" y="28346"/>
                    </a:cubicBezTo>
                    <a:cubicBezTo>
                      <a:pt x="3097" y="26938"/>
                      <a:pt x="3017" y="26375"/>
                      <a:pt x="3017" y="24605"/>
                    </a:cubicBezTo>
                    <a:cubicBezTo>
                      <a:pt x="3017" y="23800"/>
                      <a:pt x="3017" y="23077"/>
                      <a:pt x="3097" y="22393"/>
                    </a:cubicBezTo>
                    <a:lnTo>
                      <a:pt x="3097" y="21588"/>
                    </a:lnTo>
                    <a:cubicBezTo>
                      <a:pt x="3097" y="21508"/>
                      <a:pt x="3097" y="21427"/>
                      <a:pt x="3097" y="21427"/>
                    </a:cubicBezTo>
                    <a:cubicBezTo>
                      <a:pt x="3177" y="21427"/>
                      <a:pt x="3177" y="21347"/>
                      <a:pt x="3177" y="21146"/>
                    </a:cubicBezTo>
                    <a:cubicBezTo>
                      <a:pt x="3902" y="17163"/>
                      <a:pt x="5470" y="14026"/>
                      <a:pt x="8045" y="11573"/>
                    </a:cubicBezTo>
                    <a:lnTo>
                      <a:pt x="9010" y="10608"/>
                    </a:lnTo>
                    <a:cubicBezTo>
                      <a:pt x="9895" y="9883"/>
                      <a:pt x="10860" y="9199"/>
                      <a:pt x="11946" y="8476"/>
                    </a:cubicBezTo>
                    <a:cubicBezTo>
                      <a:pt x="12388" y="8194"/>
                      <a:pt x="12670" y="7872"/>
                      <a:pt x="12911" y="7591"/>
                    </a:cubicBezTo>
                    <a:cubicBezTo>
                      <a:pt x="19669" y="3246"/>
                      <a:pt x="27995" y="1839"/>
                      <a:pt x="35798" y="4051"/>
                    </a:cubicBezTo>
                    <a:cubicBezTo>
                      <a:pt x="47382" y="7309"/>
                      <a:pt x="56995" y="19617"/>
                      <a:pt x="56714" y="31805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" name="任意多边形: 形状 101"/>
              <p:cNvSpPr/>
              <p:nvPr/>
            </p:nvSpPr>
            <p:spPr>
              <a:xfrm>
                <a:off x="6090003" y="2455341"/>
                <a:ext cx="32178" cy="32178"/>
              </a:xfrm>
              <a:custGeom>
                <a:avLst/>
                <a:gdLst>
                  <a:gd name="connsiteX0" fmla="*/ 32158 w 32178"/>
                  <a:gd name="connsiteY0" fmla="*/ 18382 h 32178"/>
                  <a:gd name="connsiteX1" fmla="*/ 32158 w 32178"/>
                  <a:gd name="connsiteY1" fmla="*/ 18462 h 32178"/>
                  <a:gd name="connsiteX2" fmla="*/ 32158 w 32178"/>
                  <a:gd name="connsiteY2" fmla="*/ 18623 h 32178"/>
                  <a:gd name="connsiteX3" fmla="*/ 32158 w 32178"/>
                  <a:gd name="connsiteY3" fmla="*/ 19669 h 32178"/>
                  <a:gd name="connsiteX4" fmla="*/ 30912 w 32178"/>
                  <a:gd name="connsiteY4" fmla="*/ 24455 h 32178"/>
                  <a:gd name="connsiteX5" fmla="*/ 30107 w 32178"/>
                  <a:gd name="connsiteY5" fmla="*/ 25783 h 32178"/>
                  <a:gd name="connsiteX6" fmla="*/ 30107 w 32178"/>
                  <a:gd name="connsiteY6" fmla="*/ 25863 h 32178"/>
                  <a:gd name="connsiteX7" fmla="*/ 30026 w 32178"/>
                  <a:gd name="connsiteY7" fmla="*/ 25863 h 32178"/>
                  <a:gd name="connsiteX8" fmla="*/ 30026 w 32178"/>
                  <a:gd name="connsiteY8" fmla="*/ 25944 h 32178"/>
                  <a:gd name="connsiteX9" fmla="*/ 29584 w 32178"/>
                  <a:gd name="connsiteY9" fmla="*/ 26386 h 32178"/>
                  <a:gd name="connsiteX10" fmla="*/ 28418 w 32178"/>
                  <a:gd name="connsiteY10" fmla="*/ 27432 h 32178"/>
                  <a:gd name="connsiteX11" fmla="*/ 28337 w 32178"/>
                  <a:gd name="connsiteY11" fmla="*/ 27593 h 32178"/>
                  <a:gd name="connsiteX12" fmla="*/ 28176 w 32178"/>
                  <a:gd name="connsiteY12" fmla="*/ 27754 h 32178"/>
                  <a:gd name="connsiteX13" fmla="*/ 27573 w 32178"/>
                  <a:gd name="connsiteY13" fmla="*/ 28116 h 32178"/>
                  <a:gd name="connsiteX14" fmla="*/ 26246 w 32178"/>
                  <a:gd name="connsiteY14" fmla="*/ 28920 h 32178"/>
                  <a:gd name="connsiteX15" fmla="*/ 25521 w 32178"/>
                  <a:gd name="connsiteY15" fmla="*/ 29282 h 32178"/>
                  <a:gd name="connsiteX16" fmla="*/ 25361 w 32178"/>
                  <a:gd name="connsiteY16" fmla="*/ 29363 h 32178"/>
                  <a:gd name="connsiteX17" fmla="*/ 23832 w 32178"/>
                  <a:gd name="connsiteY17" fmla="*/ 29805 h 32178"/>
                  <a:gd name="connsiteX18" fmla="*/ 22947 w 32178"/>
                  <a:gd name="connsiteY18" fmla="*/ 29966 h 32178"/>
                  <a:gd name="connsiteX19" fmla="*/ 22786 w 32178"/>
                  <a:gd name="connsiteY19" fmla="*/ 29966 h 32178"/>
                  <a:gd name="connsiteX20" fmla="*/ 22706 w 32178"/>
                  <a:gd name="connsiteY20" fmla="*/ 29966 h 32178"/>
                  <a:gd name="connsiteX21" fmla="*/ 19689 w 32178"/>
                  <a:gd name="connsiteY21" fmla="*/ 30046 h 32178"/>
                  <a:gd name="connsiteX22" fmla="*/ 18643 w 32178"/>
                  <a:gd name="connsiteY22" fmla="*/ 29966 h 32178"/>
                  <a:gd name="connsiteX23" fmla="*/ 17477 w 32178"/>
                  <a:gd name="connsiteY23" fmla="*/ 29805 h 32178"/>
                  <a:gd name="connsiteX24" fmla="*/ 14742 w 32178"/>
                  <a:gd name="connsiteY24" fmla="*/ 29081 h 32178"/>
                  <a:gd name="connsiteX25" fmla="*/ 14018 w 32178"/>
                  <a:gd name="connsiteY25" fmla="*/ 28800 h 32178"/>
                  <a:gd name="connsiteX26" fmla="*/ 13736 w 32178"/>
                  <a:gd name="connsiteY26" fmla="*/ 28719 h 32178"/>
                  <a:gd name="connsiteX27" fmla="*/ 12851 w 32178"/>
                  <a:gd name="connsiteY27" fmla="*/ 28196 h 32178"/>
                  <a:gd name="connsiteX28" fmla="*/ 10438 w 32178"/>
                  <a:gd name="connsiteY28" fmla="*/ 26789 h 32178"/>
                  <a:gd name="connsiteX29" fmla="*/ 9995 w 32178"/>
                  <a:gd name="connsiteY29" fmla="*/ 26507 h 32178"/>
                  <a:gd name="connsiteX30" fmla="*/ 9392 w 32178"/>
                  <a:gd name="connsiteY30" fmla="*/ 25984 h 32178"/>
                  <a:gd name="connsiteX31" fmla="*/ 8869 w 32178"/>
                  <a:gd name="connsiteY31" fmla="*/ 25541 h 32178"/>
                  <a:gd name="connsiteX32" fmla="*/ 7099 w 32178"/>
                  <a:gd name="connsiteY32" fmla="*/ 23772 h 32178"/>
                  <a:gd name="connsiteX33" fmla="*/ 6576 w 32178"/>
                  <a:gd name="connsiteY33" fmla="*/ 23048 h 32178"/>
                  <a:gd name="connsiteX34" fmla="*/ 5973 w 32178"/>
                  <a:gd name="connsiteY34" fmla="*/ 22163 h 32178"/>
                  <a:gd name="connsiteX35" fmla="*/ 4364 w 32178"/>
                  <a:gd name="connsiteY35" fmla="*/ 19427 h 32178"/>
                  <a:gd name="connsiteX36" fmla="*/ 4203 w 32178"/>
                  <a:gd name="connsiteY36" fmla="*/ 19066 h 32178"/>
                  <a:gd name="connsiteX37" fmla="*/ 4123 w 32178"/>
                  <a:gd name="connsiteY37" fmla="*/ 18985 h 32178"/>
                  <a:gd name="connsiteX38" fmla="*/ 3681 w 32178"/>
                  <a:gd name="connsiteY38" fmla="*/ 17577 h 32178"/>
                  <a:gd name="connsiteX39" fmla="*/ 3600 w 32178"/>
                  <a:gd name="connsiteY39" fmla="*/ 17216 h 32178"/>
                  <a:gd name="connsiteX40" fmla="*/ 3158 w 32178"/>
                  <a:gd name="connsiteY40" fmla="*/ 15245 h 32178"/>
                  <a:gd name="connsiteX41" fmla="*/ 3077 w 32178"/>
                  <a:gd name="connsiteY41" fmla="*/ 14440 h 32178"/>
                  <a:gd name="connsiteX42" fmla="*/ 3077 w 32178"/>
                  <a:gd name="connsiteY42" fmla="*/ 12911 h 32178"/>
                  <a:gd name="connsiteX43" fmla="*/ 3158 w 32178"/>
                  <a:gd name="connsiteY43" fmla="*/ 11584 h 32178"/>
                  <a:gd name="connsiteX44" fmla="*/ 3238 w 32178"/>
                  <a:gd name="connsiteY44" fmla="*/ 11142 h 32178"/>
                  <a:gd name="connsiteX45" fmla="*/ 3681 w 32178"/>
                  <a:gd name="connsiteY45" fmla="*/ 9895 h 32178"/>
                  <a:gd name="connsiteX46" fmla="*/ 3681 w 32178"/>
                  <a:gd name="connsiteY46" fmla="*/ 9734 h 32178"/>
                  <a:gd name="connsiteX47" fmla="*/ 3761 w 32178"/>
                  <a:gd name="connsiteY47" fmla="*/ 9654 h 32178"/>
                  <a:gd name="connsiteX48" fmla="*/ 3841 w 32178"/>
                  <a:gd name="connsiteY48" fmla="*/ 9372 h 32178"/>
                  <a:gd name="connsiteX49" fmla="*/ 4203 w 32178"/>
                  <a:gd name="connsiteY49" fmla="*/ 8648 h 32178"/>
                  <a:gd name="connsiteX50" fmla="*/ 4364 w 32178"/>
                  <a:gd name="connsiteY50" fmla="*/ 8487 h 32178"/>
                  <a:gd name="connsiteX51" fmla="*/ 4646 w 32178"/>
                  <a:gd name="connsiteY51" fmla="*/ 7964 h 32178"/>
                  <a:gd name="connsiteX52" fmla="*/ 4726 w 32178"/>
                  <a:gd name="connsiteY52" fmla="*/ 7964 h 32178"/>
                  <a:gd name="connsiteX53" fmla="*/ 4807 w 32178"/>
                  <a:gd name="connsiteY53" fmla="*/ 7884 h 32178"/>
                  <a:gd name="connsiteX54" fmla="*/ 5169 w 32178"/>
                  <a:gd name="connsiteY54" fmla="*/ 7361 h 32178"/>
                  <a:gd name="connsiteX55" fmla="*/ 5330 w 32178"/>
                  <a:gd name="connsiteY55" fmla="*/ 7200 h 32178"/>
                  <a:gd name="connsiteX56" fmla="*/ 7301 w 32178"/>
                  <a:gd name="connsiteY56" fmla="*/ 5349 h 32178"/>
                  <a:gd name="connsiteX57" fmla="*/ 7381 w 32178"/>
                  <a:gd name="connsiteY57" fmla="*/ 5269 h 32178"/>
                  <a:gd name="connsiteX58" fmla="*/ 7542 w 32178"/>
                  <a:gd name="connsiteY58" fmla="*/ 5189 h 32178"/>
                  <a:gd name="connsiteX59" fmla="*/ 8708 w 32178"/>
                  <a:gd name="connsiteY59" fmla="*/ 4465 h 32178"/>
                  <a:gd name="connsiteX60" fmla="*/ 9754 w 32178"/>
                  <a:gd name="connsiteY60" fmla="*/ 3942 h 32178"/>
                  <a:gd name="connsiteX61" fmla="*/ 10036 w 32178"/>
                  <a:gd name="connsiteY61" fmla="*/ 3861 h 32178"/>
                  <a:gd name="connsiteX62" fmla="*/ 10197 w 32178"/>
                  <a:gd name="connsiteY62" fmla="*/ 3781 h 32178"/>
                  <a:gd name="connsiteX63" fmla="*/ 12610 w 32178"/>
                  <a:gd name="connsiteY63" fmla="*/ 3178 h 32178"/>
                  <a:gd name="connsiteX64" fmla="*/ 12972 w 32178"/>
                  <a:gd name="connsiteY64" fmla="*/ 3097 h 32178"/>
                  <a:gd name="connsiteX65" fmla="*/ 14219 w 32178"/>
                  <a:gd name="connsiteY65" fmla="*/ 3017 h 32178"/>
                  <a:gd name="connsiteX66" fmla="*/ 16511 w 32178"/>
                  <a:gd name="connsiteY66" fmla="*/ 3097 h 32178"/>
                  <a:gd name="connsiteX67" fmla="*/ 16592 w 32178"/>
                  <a:gd name="connsiteY67" fmla="*/ 3097 h 32178"/>
                  <a:gd name="connsiteX68" fmla="*/ 16753 w 32178"/>
                  <a:gd name="connsiteY68" fmla="*/ 3178 h 32178"/>
                  <a:gd name="connsiteX69" fmla="*/ 18281 w 32178"/>
                  <a:gd name="connsiteY69" fmla="*/ 3459 h 32178"/>
                  <a:gd name="connsiteX70" fmla="*/ 20775 w 32178"/>
                  <a:gd name="connsiteY70" fmla="*/ 4183 h 32178"/>
                  <a:gd name="connsiteX71" fmla="*/ 20936 w 32178"/>
                  <a:gd name="connsiteY71" fmla="*/ 4263 h 32178"/>
                  <a:gd name="connsiteX72" fmla="*/ 21016 w 32178"/>
                  <a:gd name="connsiteY72" fmla="*/ 4344 h 32178"/>
                  <a:gd name="connsiteX73" fmla="*/ 21298 w 32178"/>
                  <a:gd name="connsiteY73" fmla="*/ 4424 h 32178"/>
                  <a:gd name="connsiteX74" fmla="*/ 22344 w 32178"/>
                  <a:gd name="connsiteY74" fmla="*/ 4947 h 32178"/>
                  <a:gd name="connsiteX75" fmla="*/ 22505 w 32178"/>
                  <a:gd name="connsiteY75" fmla="*/ 5028 h 32178"/>
                  <a:gd name="connsiteX76" fmla="*/ 24556 w 32178"/>
                  <a:gd name="connsiteY76" fmla="*/ 6275 h 32178"/>
                  <a:gd name="connsiteX77" fmla="*/ 25159 w 32178"/>
                  <a:gd name="connsiteY77" fmla="*/ 6717 h 32178"/>
                  <a:gd name="connsiteX78" fmla="*/ 25240 w 32178"/>
                  <a:gd name="connsiteY78" fmla="*/ 6797 h 32178"/>
                  <a:gd name="connsiteX79" fmla="*/ 26044 w 32178"/>
                  <a:gd name="connsiteY79" fmla="*/ 7320 h 32178"/>
                  <a:gd name="connsiteX80" fmla="*/ 27734 w 32178"/>
                  <a:gd name="connsiteY80" fmla="*/ 9090 h 32178"/>
                  <a:gd name="connsiteX81" fmla="*/ 28699 w 32178"/>
                  <a:gd name="connsiteY81" fmla="*/ 10136 h 32178"/>
                  <a:gd name="connsiteX82" fmla="*/ 28980 w 32178"/>
                  <a:gd name="connsiteY82" fmla="*/ 10498 h 32178"/>
                  <a:gd name="connsiteX83" fmla="*/ 30026 w 32178"/>
                  <a:gd name="connsiteY83" fmla="*/ 12188 h 32178"/>
                  <a:gd name="connsiteX84" fmla="*/ 30389 w 32178"/>
                  <a:gd name="connsiteY84" fmla="*/ 12791 h 32178"/>
                  <a:gd name="connsiteX85" fmla="*/ 30912 w 32178"/>
                  <a:gd name="connsiteY85" fmla="*/ 13836 h 32178"/>
                  <a:gd name="connsiteX86" fmla="*/ 30992 w 32178"/>
                  <a:gd name="connsiteY86" fmla="*/ 14118 h 32178"/>
                  <a:gd name="connsiteX87" fmla="*/ 31153 w 32178"/>
                  <a:gd name="connsiteY87" fmla="*/ 14641 h 32178"/>
                  <a:gd name="connsiteX88" fmla="*/ 31957 w 32178"/>
                  <a:gd name="connsiteY88" fmla="*/ 17296 h 32178"/>
                  <a:gd name="connsiteX89" fmla="*/ 32158 w 32178"/>
                  <a:gd name="connsiteY89" fmla="*/ 18382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2178" h="32178">
                    <a:moveTo>
                      <a:pt x="32158" y="18382"/>
                    </a:moveTo>
                    <a:cubicBezTo>
                      <a:pt x="32158" y="18382"/>
                      <a:pt x="32158" y="18382"/>
                      <a:pt x="32158" y="18462"/>
                    </a:cubicBezTo>
                    <a:cubicBezTo>
                      <a:pt x="32158" y="18543"/>
                      <a:pt x="32158" y="18623"/>
                      <a:pt x="32158" y="18623"/>
                    </a:cubicBezTo>
                    <a:lnTo>
                      <a:pt x="32158" y="19669"/>
                    </a:lnTo>
                    <a:cubicBezTo>
                      <a:pt x="32158" y="21358"/>
                      <a:pt x="31796" y="23048"/>
                      <a:pt x="30912" y="24455"/>
                    </a:cubicBezTo>
                    <a:cubicBezTo>
                      <a:pt x="30630" y="24898"/>
                      <a:pt x="30389" y="25421"/>
                      <a:pt x="30107" y="25783"/>
                    </a:cubicBezTo>
                    <a:cubicBezTo>
                      <a:pt x="30107" y="25863"/>
                      <a:pt x="30107" y="25863"/>
                      <a:pt x="30107" y="25863"/>
                    </a:cubicBezTo>
                    <a:lnTo>
                      <a:pt x="30026" y="25863"/>
                    </a:lnTo>
                    <a:lnTo>
                      <a:pt x="30026" y="25944"/>
                    </a:lnTo>
                    <a:cubicBezTo>
                      <a:pt x="29946" y="26024"/>
                      <a:pt x="29664" y="26306"/>
                      <a:pt x="29584" y="26386"/>
                    </a:cubicBezTo>
                    <a:cubicBezTo>
                      <a:pt x="29222" y="26748"/>
                      <a:pt x="28780" y="27110"/>
                      <a:pt x="28418" y="27432"/>
                    </a:cubicBezTo>
                    <a:cubicBezTo>
                      <a:pt x="28337" y="27512"/>
                      <a:pt x="28337" y="27512"/>
                      <a:pt x="28337" y="27593"/>
                    </a:cubicBezTo>
                    <a:cubicBezTo>
                      <a:pt x="28257" y="27673"/>
                      <a:pt x="28257" y="27673"/>
                      <a:pt x="28176" y="27754"/>
                    </a:cubicBezTo>
                    <a:cubicBezTo>
                      <a:pt x="28015" y="27834"/>
                      <a:pt x="27734" y="27914"/>
                      <a:pt x="27573" y="28116"/>
                    </a:cubicBezTo>
                    <a:cubicBezTo>
                      <a:pt x="27130" y="28397"/>
                      <a:pt x="26688" y="28639"/>
                      <a:pt x="26246" y="28920"/>
                    </a:cubicBezTo>
                    <a:cubicBezTo>
                      <a:pt x="26084" y="29001"/>
                      <a:pt x="25803" y="29202"/>
                      <a:pt x="25521" y="29282"/>
                    </a:cubicBezTo>
                    <a:cubicBezTo>
                      <a:pt x="25441" y="29282"/>
                      <a:pt x="25441" y="29363"/>
                      <a:pt x="25361" y="29363"/>
                    </a:cubicBezTo>
                    <a:cubicBezTo>
                      <a:pt x="24838" y="29443"/>
                      <a:pt x="24395" y="29644"/>
                      <a:pt x="23832" y="29805"/>
                    </a:cubicBezTo>
                    <a:cubicBezTo>
                      <a:pt x="23550" y="29885"/>
                      <a:pt x="23229" y="29885"/>
                      <a:pt x="22947" y="29966"/>
                    </a:cubicBezTo>
                    <a:cubicBezTo>
                      <a:pt x="22947" y="29966"/>
                      <a:pt x="22867" y="29966"/>
                      <a:pt x="22786" y="29966"/>
                    </a:cubicBezTo>
                    <a:lnTo>
                      <a:pt x="22706" y="29966"/>
                    </a:lnTo>
                    <a:cubicBezTo>
                      <a:pt x="21660" y="30046"/>
                      <a:pt x="20654" y="30127"/>
                      <a:pt x="19689" y="30046"/>
                    </a:cubicBezTo>
                    <a:cubicBezTo>
                      <a:pt x="19327" y="30046"/>
                      <a:pt x="18965" y="29966"/>
                      <a:pt x="18643" y="29966"/>
                    </a:cubicBezTo>
                    <a:cubicBezTo>
                      <a:pt x="18362" y="29966"/>
                      <a:pt x="17678" y="29885"/>
                      <a:pt x="17477" y="29805"/>
                    </a:cubicBezTo>
                    <a:cubicBezTo>
                      <a:pt x="16592" y="29644"/>
                      <a:pt x="15627" y="29363"/>
                      <a:pt x="14742" y="29081"/>
                    </a:cubicBezTo>
                    <a:cubicBezTo>
                      <a:pt x="14661" y="29001"/>
                      <a:pt x="14299" y="28920"/>
                      <a:pt x="14018" y="28800"/>
                    </a:cubicBezTo>
                    <a:cubicBezTo>
                      <a:pt x="13857" y="28719"/>
                      <a:pt x="13736" y="28719"/>
                      <a:pt x="13736" y="28719"/>
                    </a:cubicBezTo>
                    <a:cubicBezTo>
                      <a:pt x="13454" y="28558"/>
                      <a:pt x="12932" y="28277"/>
                      <a:pt x="12851" y="28196"/>
                    </a:cubicBezTo>
                    <a:cubicBezTo>
                      <a:pt x="11966" y="27754"/>
                      <a:pt x="11242" y="27311"/>
                      <a:pt x="10438" y="26789"/>
                    </a:cubicBezTo>
                    <a:cubicBezTo>
                      <a:pt x="10358" y="26708"/>
                      <a:pt x="10156" y="26628"/>
                      <a:pt x="9995" y="26507"/>
                    </a:cubicBezTo>
                    <a:cubicBezTo>
                      <a:pt x="9835" y="26346"/>
                      <a:pt x="9633" y="26145"/>
                      <a:pt x="9392" y="25984"/>
                    </a:cubicBezTo>
                    <a:cubicBezTo>
                      <a:pt x="9231" y="25823"/>
                      <a:pt x="9030" y="25702"/>
                      <a:pt x="8869" y="25541"/>
                    </a:cubicBezTo>
                    <a:lnTo>
                      <a:pt x="7099" y="23772"/>
                    </a:lnTo>
                    <a:cubicBezTo>
                      <a:pt x="7019" y="23691"/>
                      <a:pt x="6738" y="23329"/>
                      <a:pt x="6576" y="23048"/>
                    </a:cubicBezTo>
                    <a:cubicBezTo>
                      <a:pt x="6576" y="23048"/>
                      <a:pt x="6054" y="22324"/>
                      <a:pt x="5973" y="22163"/>
                    </a:cubicBezTo>
                    <a:cubicBezTo>
                      <a:pt x="5370" y="21278"/>
                      <a:pt x="4807" y="20393"/>
                      <a:pt x="4364" y="19427"/>
                    </a:cubicBezTo>
                    <a:cubicBezTo>
                      <a:pt x="4284" y="19347"/>
                      <a:pt x="4284" y="19146"/>
                      <a:pt x="4203" y="19066"/>
                    </a:cubicBezTo>
                    <a:lnTo>
                      <a:pt x="4123" y="18985"/>
                    </a:lnTo>
                    <a:cubicBezTo>
                      <a:pt x="4042" y="18462"/>
                      <a:pt x="3761" y="18100"/>
                      <a:pt x="3681" y="17577"/>
                    </a:cubicBezTo>
                    <a:cubicBezTo>
                      <a:pt x="3681" y="17497"/>
                      <a:pt x="3600" y="17296"/>
                      <a:pt x="3600" y="17216"/>
                    </a:cubicBezTo>
                    <a:cubicBezTo>
                      <a:pt x="3439" y="16612"/>
                      <a:pt x="3238" y="15968"/>
                      <a:pt x="3158" y="15245"/>
                    </a:cubicBezTo>
                    <a:cubicBezTo>
                      <a:pt x="3158" y="15164"/>
                      <a:pt x="3077" y="14722"/>
                      <a:pt x="3077" y="14440"/>
                    </a:cubicBezTo>
                    <a:cubicBezTo>
                      <a:pt x="2997" y="13917"/>
                      <a:pt x="2997" y="13475"/>
                      <a:pt x="3077" y="12911"/>
                    </a:cubicBezTo>
                    <a:cubicBezTo>
                      <a:pt x="3077" y="12469"/>
                      <a:pt x="3077" y="12027"/>
                      <a:pt x="3158" y="11584"/>
                    </a:cubicBezTo>
                    <a:cubicBezTo>
                      <a:pt x="3158" y="11423"/>
                      <a:pt x="3238" y="11222"/>
                      <a:pt x="3238" y="11142"/>
                    </a:cubicBezTo>
                    <a:cubicBezTo>
                      <a:pt x="3399" y="10699"/>
                      <a:pt x="3520" y="10337"/>
                      <a:pt x="3681" y="9895"/>
                    </a:cubicBezTo>
                    <a:cubicBezTo>
                      <a:pt x="3681" y="9814"/>
                      <a:pt x="3681" y="9814"/>
                      <a:pt x="3681" y="9734"/>
                    </a:cubicBezTo>
                    <a:lnTo>
                      <a:pt x="3761" y="9654"/>
                    </a:lnTo>
                    <a:cubicBezTo>
                      <a:pt x="3761" y="9573"/>
                      <a:pt x="3761" y="9573"/>
                      <a:pt x="3841" y="9372"/>
                    </a:cubicBezTo>
                    <a:cubicBezTo>
                      <a:pt x="3922" y="9211"/>
                      <a:pt x="4123" y="8929"/>
                      <a:pt x="4203" y="8648"/>
                    </a:cubicBezTo>
                    <a:cubicBezTo>
                      <a:pt x="4284" y="8567"/>
                      <a:pt x="4284" y="8567"/>
                      <a:pt x="4364" y="8487"/>
                    </a:cubicBezTo>
                    <a:cubicBezTo>
                      <a:pt x="4445" y="8326"/>
                      <a:pt x="4525" y="8125"/>
                      <a:pt x="4646" y="7964"/>
                    </a:cubicBezTo>
                    <a:lnTo>
                      <a:pt x="4726" y="7964"/>
                    </a:lnTo>
                    <a:lnTo>
                      <a:pt x="4807" y="7884"/>
                    </a:lnTo>
                    <a:cubicBezTo>
                      <a:pt x="4887" y="7723"/>
                      <a:pt x="5088" y="7522"/>
                      <a:pt x="5169" y="7361"/>
                    </a:cubicBezTo>
                    <a:cubicBezTo>
                      <a:pt x="5249" y="7280"/>
                      <a:pt x="5330" y="7200"/>
                      <a:pt x="5330" y="7200"/>
                    </a:cubicBezTo>
                    <a:cubicBezTo>
                      <a:pt x="5933" y="6476"/>
                      <a:pt x="6576" y="5953"/>
                      <a:pt x="7301" y="5349"/>
                    </a:cubicBezTo>
                    <a:cubicBezTo>
                      <a:pt x="7301" y="5269"/>
                      <a:pt x="7381" y="5269"/>
                      <a:pt x="7381" y="5269"/>
                    </a:cubicBezTo>
                    <a:cubicBezTo>
                      <a:pt x="7461" y="5189"/>
                      <a:pt x="7542" y="5189"/>
                      <a:pt x="7542" y="5189"/>
                    </a:cubicBezTo>
                    <a:cubicBezTo>
                      <a:pt x="7984" y="4907"/>
                      <a:pt x="8347" y="4666"/>
                      <a:pt x="8708" y="4465"/>
                    </a:cubicBezTo>
                    <a:cubicBezTo>
                      <a:pt x="9070" y="4304"/>
                      <a:pt x="9432" y="4103"/>
                      <a:pt x="9754" y="3942"/>
                    </a:cubicBezTo>
                    <a:cubicBezTo>
                      <a:pt x="9835" y="3942"/>
                      <a:pt x="10036" y="3861"/>
                      <a:pt x="10036" y="3861"/>
                    </a:cubicBezTo>
                    <a:cubicBezTo>
                      <a:pt x="10116" y="3781"/>
                      <a:pt x="10116" y="3781"/>
                      <a:pt x="10197" y="3781"/>
                    </a:cubicBezTo>
                    <a:cubicBezTo>
                      <a:pt x="11001" y="3499"/>
                      <a:pt x="11806" y="3338"/>
                      <a:pt x="12610" y="3178"/>
                    </a:cubicBezTo>
                    <a:cubicBezTo>
                      <a:pt x="12771" y="3097"/>
                      <a:pt x="12891" y="3097"/>
                      <a:pt x="12972" y="3097"/>
                    </a:cubicBezTo>
                    <a:cubicBezTo>
                      <a:pt x="13414" y="3178"/>
                      <a:pt x="13777" y="3097"/>
                      <a:pt x="14219" y="3017"/>
                    </a:cubicBezTo>
                    <a:cubicBezTo>
                      <a:pt x="14943" y="3017"/>
                      <a:pt x="15828" y="3097"/>
                      <a:pt x="16511" y="3097"/>
                    </a:cubicBezTo>
                    <a:cubicBezTo>
                      <a:pt x="16511" y="3097"/>
                      <a:pt x="16511" y="3097"/>
                      <a:pt x="16592" y="3097"/>
                    </a:cubicBezTo>
                    <a:cubicBezTo>
                      <a:pt x="16672" y="3097"/>
                      <a:pt x="16672" y="3178"/>
                      <a:pt x="16753" y="3178"/>
                    </a:cubicBezTo>
                    <a:cubicBezTo>
                      <a:pt x="17276" y="3258"/>
                      <a:pt x="17839" y="3338"/>
                      <a:pt x="18281" y="3459"/>
                    </a:cubicBezTo>
                    <a:cubicBezTo>
                      <a:pt x="19166" y="3620"/>
                      <a:pt x="19971" y="3902"/>
                      <a:pt x="20775" y="4183"/>
                    </a:cubicBezTo>
                    <a:cubicBezTo>
                      <a:pt x="20775" y="4183"/>
                      <a:pt x="20856" y="4263"/>
                      <a:pt x="20936" y="4263"/>
                    </a:cubicBezTo>
                    <a:cubicBezTo>
                      <a:pt x="20936" y="4263"/>
                      <a:pt x="21016" y="4263"/>
                      <a:pt x="21016" y="4344"/>
                    </a:cubicBezTo>
                    <a:cubicBezTo>
                      <a:pt x="21097" y="4344"/>
                      <a:pt x="21298" y="4424"/>
                      <a:pt x="21298" y="4424"/>
                    </a:cubicBezTo>
                    <a:cubicBezTo>
                      <a:pt x="21660" y="4585"/>
                      <a:pt x="22022" y="4786"/>
                      <a:pt x="22344" y="4947"/>
                    </a:cubicBezTo>
                    <a:cubicBezTo>
                      <a:pt x="22425" y="4947"/>
                      <a:pt x="22425" y="5028"/>
                      <a:pt x="22505" y="5028"/>
                    </a:cubicBezTo>
                    <a:cubicBezTo>
                      <a:pt x="23229" y="5390"/>
                      <a:pt x="23913" y="5752"/>
                      <a:pt x="24556" y="6275"/>
                    </a:cubicBezTo>
                    <a:cubicBezTo>
                      <a:pt x="24838" y="6355"/>
                      <a:pt x="24998" y="6556"/>
                      <a:pt x="25159" y="6717"/>
                    </a:cubicBezTo>
                    <a:cubicBezTo>
                      <a:pt x="25159" y="6717"/>
                      <a:pt x="25159" y="6717"/>
                      <a:pt x="25240" y="6797"/>
                    </a:cubicBezTo>
                    <a:cubicBezTo>
                      <a:pt x="25521" y="6958"/>
                      <a:pt x="25843" y="7240"/>
                      <a:pt x="26044" y="7320"/>
                    </a:cubicBezTo>
                    <a:cubicBezTo>
                      <a:pt x="26648" y="7924"/>
                      <a:pt x="27211" y="8487"/>
                      <a:pt x="27734" y="9090"/>
                    </a:cubicBezTo>
                    <a:cubicBezTo>
                      <a:pt x="28096" y="9372"/>
                      <a:pt x="28337" y="9814"/>
                      <a:pt x="28699" y="10136"/>
                    </a:cubicBezTo>
                    <a:cubicBezTo>
                      <a:pt x="28860" y="10217"/>
                      <a:pt x="28860" y="10418"/>
                      <a:pt x="28980" y="10498"/>
                    </a:cubicBezTo>
                    <a:cubicBezTo>
                      <a:pt x="29343" y="11102"/>
                      <a:pt x="29705" y="11665"/>
                      <a:pt x="30026" y="12188"/>
                    </a:cubicBezTo>
                    <a:cubicBezTo>
                      <a:pt x="30107" y="12348"/>
                      <a:pt x="30308" y="12630"/>
                      <a:pt x="30389" y="12791"/>
                    </a:cubicBezTo>
                    <a:cubicBezTo>
                      <a:pt x="30549" y="13153"/>
                      <a:pt x="30750" y="13515"/>
                      <a:pt x="30912" y="13836"/>
                    </a:cubicBezTo>
                    <a:cubicBezTo>
                      <a:pt x="30912" y="13836"/>
                      <a:pt x="30992" y="13997"/>
                      <a:pt x="30992" y="14118"/>
                    </a:cubicBezTo>
                    <a:cubicBezTo>
                      <a:pt x="30992" y="14279"/>
                      <a:pt x="31153" y="14561"/>
                      <a:pt x="31153" y="14641"/>
                    </a:cubicBezTo>
                    <a:cubicBezTo>
                      <a:pt x="31514" y="15526"/>
                      <a:pt x="31676" y="16411"/>
                      <a:pt x="31957" y="17296"/>
                    </a:cubicBezTo>
                    <a:cubicBezTo>
                      <a:pt x="31997" y="17497"/>
                      <a:pt x="32078" y="18020"/>
                      <a:pt x="32158" y="1838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" name="任意多边形: 形状 102"/>
              <p:cNvSpPr/>
              <p:nvPr/>
            </p:nvSpPr>
            <p:spPr>
              <a:xfrm>
                <a:off x="6097827" y="2720260"/>
                <a:ext cx="4022" cy="4022"/>
              </a:xfrm>
              <a:custGeom>
                <a:avLst/>
                <a:gdLst>
                  <a:gd name="connsiteX0" fmla="*/ 3017 w 4022"/>
                  <a:gd name="connsiteY0" fmla="*/ 4293 h 4022"/>
                  <a:gd name="connsiteX1" fmla="*/ 3097 w 4022"/>
                  <a:gd name="connsiteY1" fmla="*/ 4172 h 4022"/>
                  <a:gd name="connsiteX2" fmla="*/ 3017 w 4022"/>
                  <a:gd name="connsiteY2" fmla="*/ 4293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22" h="4022">
                    <a:moveTo>
                      <a:pt x="3017" y="4293"/>
                    </a:moveTo>
                    <a:cubicBezTo>
                      <a:pt x="3056" y="4253"/>
                      <a:pt x="3056" y="4213"/>
                      <a:pt x="3097" y="4172"/>
                    </a:cubicBezTo>
                    <a:cubicBezTo>
                      <a:pt x="3700" y="2966"/>
                      <a:pt x="3338" y="2282"/>
                      <a:pt x="3017" y="42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" name="任意多边形: 形状 103"/>
              <p:cNvSpPr/>
              <p:nvPr/>
            </p:nvSpPr>
            <p:spPr>
              <a:xfrm>
                <a:off x="6096178" y="2723064"/>
                <a:ext cx="4022" cy="4022"/>
              </a:xfrm>
              <a:custGeom>
                <a:avLst/>
                <a:gdLst>
                  <a:gd name="connsiteX0" fmla="*/ 3660 w 4022"/>
                  <a:gd name="connsiteY0" fmla="*/ 3258 h 4022"/>
                  <a:gd name="connsiteX1" fmla="*/ 3781 w 4022"/>
                  <a:gd name="connsiteY1" fmla="*/ 3017 h 4022"/>
                  <a:gd name="connsiteX2" fmla="*/ 3017 w 4022"/>
                  <a:gd name="connsiteY2" fmla="*/ 4022 h 4022"/>
                  <a:gd name="connsiteX3" fmla="*/ 3338 w 4022"/>
                  <a:gd name="connsiteY3" fmla="*/ 3701 h 4022"/>
                  <a:gd name="connsiteX4" fmla="*/ 3660 w 4022"/>
                  <a:gd name="connsiteY4" fmla="*/ 3258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2" h="4022">
                    <a:moveTo>
                      <a:pt x="3660" y="3258"/>
                    </a:moveTo>
                    <a:cubicBezTo>
                      <a:pt x="3700" y="3178"/>
                      <a:pt x="3740" y="3097"/>
                      <a:pt x="3781" y="3017"/>
                    </a:cubicBezTo>
                    <a:cubicBezTo>
                      <a:pt x="3499" y="3138"/>
                      <a:pt x="3097" y="3540"/>
                      <a:pt x="3017" y="4022"/>
                    </a:cubicBezTo>
                    <a:cubicBezTo>
                      <a:pt x="3138" y="3902"/>
                      <a:pt x="3218" y="3821"/>
                      <a:pt x="3338" y="3701"/>
                    </a:cubicBezTo>
                    <a:cubicBezTo>
                      <a:pt x="3499" y="3499"/>
                      <a:pt x="3660" y="3299"/>
                      <a:pt x="3660" y="32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" name="任意多边形: 形状 104"/>
              <p:cNvSpPr/>
              <p:nvPr/>
            </p:nvSpPr>
            <p:spPr>
              <a:xfrm>
                <a:off x="6094488" y="2724379"/>
                <a:ext cx="4022" cy="4022"/>
              </a:xfrm>
              <a:custGeom>
                <a:avLst/>
                <a:gdLst>
                  <a:gd name="connsiteX0" fmla="*/ 3701 w 4022"/>
                  <a:gd name="connsiteY0" fmla="*/ 3431 h 4022"/>
                  <a:gd name="connsiteX1" fmla="*/ 3821 w 4022"/>
                  <a:gd name="connsiteY1" fmla="*/ 3391 h 4022"/>
                  <a:gd name="connsiteX2" fmla="*/ 4304 w 4022"/>
                  <a:gd name="connsiteY2" fmla="*/ 3110 h 4022"/>
                  <a:gd name="connsiteX3" fmla="*/ 4384 w 4022"/>
                  <a:gd name="connsiteY3" fmla="*/ 3029 h 4022"/>
                  <a:gd name="connsiteX4" fmla="*/ 3017 w 4022"/>
                  <a:gd name="connsiteY4" fmla="*/ 3512 h 4022"/>
                  <a:gd name="connsiteX5" fmla="*/ 3258 w 4022"/>
                  <a:gd name="connsiteY5" fmla="*/ 3512 h 4022"/>
                  <a:gd name="connsiteX6" fmla="*/ 3701 w 4022"/>
                  <a:gd name="connsiteY6" fmla="*/ 3431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22" h="4022">
                    <a:moveTo>
                      <a:pt x="3701" y="3431"/>
                    </a:moveTo>
                    <a:cubicBezTo>
                      <a:pt x="3741" y="3431"/>
                      <a:pt x="3781" y="3391"/>
                      <a:pt x="3821" y="3391"/>
                    </a:cubicBezTo>
                    <a:cubicBezTo>
                      <a:pt x="3982" y="3270"/>
                      <a:pt x="4143" y="3190"/>
                      <a:pt x="4304" y="3110"/>
                    </a:cubicBezTo>
                    <a:cubicBezTo>
                      <a:pt x="4344" y="3070"/>
                      <a:pt x="4344" y="3070"/>
                      <a:pt x="4384" y="3029"/>
                    </a:cubicBezTo>
                    <a:cubicBezTo>
                      <a:pt x="3499" y="2949"/>
                      <a:pt x="3097" y="3270"/>
                      <a:pt x="3017" y="3512"/>
                    </a:cubicBezTo>
                    <a:cubicBezTo>
                      <a:pt x="3097" y="3512"/>
                      <a:pt x="3178" y="3512"/>
                      <a:pt x="3258" y="3512"/>
                    </a:cubicBezTo>
                    <a:cubicBezTo>
                      <a:pt x="3419" y="3512"/>
                      <a:pt x="3580" y="3472"/>
                      <a:pt x="3701" y="343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 userDrawn="1"/>
          </p:nvGrpSpPr>
          <p:grpSpPr>
            <a:xfrm rot="20859484">
              <a:off x="1563974" y="5728080"/>
              <a:ext cx="602394" cy="676214"/>
              <a:chOff x="10049296" y="644840"/>
              <a:chExt cx="602394" cy="676214"/>
            </a:xfrm>
          </p:grpSpPr>
          <p:sp>
            <p:nvSpPr>
              <p:cNvPr id="164" name="任意多边形: 形状 163"/>
              <p:cNvSpPr/>
              <p:nvPr userDrawn="1"/>
            </p:nvSpPr>
            <p:spPr>
              <a:xfrm flipH="1">
                <a:off x="10444011" y="1179192"/>
                <a:ext cx="141862" cy="141862"/>
              </a:xfrm>
              <a:custGeom>
                <a:avLst/>
                <a:gdLst>
                  <a:gd name="connsiteX0" fmla="*/ 94957 w 127747"/>
                  <a:gd name="connsiteY0" fmla="*/ 120593 h 127747"/>
                  <a:gd name="connsiteX1" fmla="*/ 40967 w 127747"/>
                  <a:gd name="connsiteY1" fmla="*/ 123080 h 127747"/>
                  <a:gd name="connsiteX2" fmla="*/ 33101 w 127747"/>
                  <a:gd name="connsiteY2" fmla="*/ 13756 h 127747"/>
                  <a:gd name="connsiteX3" fmla="*/ 98924 w 127747"/>
                  <a:gd name="connsiteY3" fmla="*/ 14563 h 127747"/>
                  <a:gd name="connsiteX4" fmla="*/ 71694 w 127747"/>
                  <a:gd name="connsiteY4" fmla="*/ 33590 h 127747"/>
                  <a:gd name="connsiteX5" fmla="*/ 69677 w 127747"/>
                  <a:gd name="connsiteY5" fmla="*/ 34599 h 127747"/>
                  <a:gd name="connsiteX6" fmla="*/ 57373 w 127747"/>
                  <a:gd name="connsiteY6" fmla="*/ 72251 h 127747"/>
                  <a:gd name="connsiteX7" fmla="*/ 89310 w 127747"/>
                  <a:gd name="connsiteY7" fmla="*/ 89665 h 127747"/>
                  <a:gd name="connsiteX8" fmla="*/ 114590 w 127747"/>
                  <a:gd name="connsiteY8" fmla="*/ 77764 h 127747"/>
                  <a:gd name="connsiteX9" fmla="*/ 126356 w 127747"/>
                  <a:gd name="connsiteY9" fmla="*/ 70435 h 127747"/>
                  <a:gd name="connsiteX10" fmla="*/ 94957 w 127747"/>
                  <a:gd name="connsiteY10" fmla="*/ 120593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747" h="127747">
                    <a:moveTo>
                      <a:pt x="94957" y="120593"/>
                    </a:moveTo>
                    <a:cubicBezTo>
                      <a:pt x="78216" y="129468"/>
                      <a:pt x="58449" y="130275"/>
                      <a:pt x="40967" y="123080"/>
                    </a:cubicBezTo>
                    <a:cubicBezTo>
                      <a:pt x="-3072" y="105061"/>
                      <a:pt x="-7711" y="38566"/>
                      <a:pt x="33101" y="13756"/>
                    </a:cubicBezTo>
                    <a:cubicBezTo>
                      <a:pt x="53406" y="1452"/>
                      <a:pt x="79157" y="2595"/>
                      <a:pt x="98924" y="14563"/>
                    </a:cubicBezTo>
                    <a:cubicBezTo>
                      <a:pt x="89915" y="20883"/>
                      <a:pt x="80771" y="27203"/>
                      <a:pt x="71694" y="33590"/>
                    </a:cubicBezTo>
                    <a:cubicBezTo>
                      <a:pt x="70954" y="33859"/>
                      <a:pt x="70282" y="34128"/>
                      <a:pt x="69677" y="34599"/>
                    </a:cubicBezTo>
                    <a:cubicBezTo>
                      <a:pt x="58516" y="43810"/>
                      <a:pt x="52263" y="58198"/>
                      <a:pt x="57373" y="72251"/>
                    </a:cubicBezTo>
                    <a:cubicBezTo>
                      <a:pt x="62214" y="85294"/>
                      <a:pt x="76199" y="91211"/>
                      <a:pt x="89310" y="89665"/>
                    </a:cubicBezTo>
                    <a:cubicBezTo>
                      <a:pt x="98655" y="88589"/>
                      <a:pt x="107262" y="83546"/>
                      <a:pt x="114590" y="77764"/>
                    </a:cubicBezTo>
                    <a:cubicBezTo>
                      <a:pt x="118557" y="75411"/>
                      <a:pt x="122457" y="72923"/>
                      <a:pt x="126356" y="70435"/>
                    </a:cubicBezTo>
                    <a:cubicBezTo>
                      <a:pt x="125012" y="91211"/>
                      <a:pt x="114052" y="110507"/>
                      <a:pt x="94957" y="12059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65" name="组合 164"/>
              <p:cNvGrpSpPr/>
              <p:nvPr userDrawn="1"/>
            </p:nvGrpSpPr>
            <p:grpSpPr>
              <a:xfrm flipH="1">
                <a:off x="10049296" y="644840"/>
                <a:ext cx="602394" cy="314403"/>
                <a:chOff x="9873310" y="437803"/>
                <a:chExt cx="602394" cy="314403"/>
              </a:xfrm>
            </p:grpSpPr>
            <p:sp>
              <p:nvSpPr>
                <p:cNvPr id="166" name="任意多边形: 形状 165"/>
                <p:cNvSpPr/>
                <p:nvPr/>
              </p:nvSpPr>
              <p:spPr>
                <a:xfrm flipH="1">
                  <a:off x="10311442" y="437803"/>
                  <a:ext cx="164262" cy="253859"/>
                </a:xfrm>
                <a:custGeom>
                  <a:avLst/>
                  <a:gdLst>
                    <a:gd name="connsiteX0" fmla="*/ 89394 w 147917"/>
                    <a:gd name="connsiteY0" fmla="*/ 201639 h 228600"/>
                    <a:gd name="connsiteX1" fmla="*/ 32043 w 147917"/>
                    <a:gd name="connsiteY1" fmla="*/ 179518 h 228600"/>
                    <a:gd name="connsiteX2" fmla="*/ 30160 w 147917"/>
                    <a:gd name="connsiteY2" fmla="*/ 163449 h 228600"/>
                    <a:gd name="connsiteX3" fmla="*/ 40783 w 147917"/>
                    <a:gd name="connsiteY3" fmla="*/ 135076 h 228600"/>
                    <a:gd name="connsiteX4" fmla="*/ 48919 w 147917"/>
                    <a:gd name="connsiteY4" fmla="*/ 113426 h 228600"/>
                    <a:gd name="connsiteX5" fmla="*/ 67341 w 147917"/>
                    <a:gd name="connsiteY5" fmla="*/ 121091 h 228600"/>
                    <a:gd name="connsiteX6" fmla="*/ 78569 w 147917"/>
                    <a:gd name="connsiteY6" fmla="*/ 126268 h 228600"/>
                    <a:gd name="connsiteX7" fmla="*/ 80519 w 147917"/>
                    <a:gd name="connsiteY7" fmla="*/ 127209 h 228600"/>
                    <a:gd name="connsiteX8" fmla="*/ 82267 w 147917"/>
                    <a:gd name="connsiteY8" fmla="*/ 128083 h 228600"/>
                    <a:gd name="connsiteX9" fmla="*/ 88722 w 147917"/>
                    <a:gd name="connsiteY9" fmla="*/ 131311 h 228600"/>
                    <a:gd name="connsiteX10" fmla="*/ 97463 w 147917"/>
                    <a:gd name="connsiteY10" fmla="*/ 132992 h 228600"/>
                    <a:gd name="connsiteX11" fmla="*/ 104589 w 147917"/>
                    <a:gd name="connsiteY11" fmla="*/ 128151 h 228600"/>
                    <a:gd name="connsiteX12" fmla="*/ 101362 w 147917"/>
                    <a:gd name="connsiteY12" fmla="*/ 112283 h 228600"/>
                    <a:gd name="connsiteX13" fmla="*/ 56919 w 147917"/>
                    <a:gd name="connsiteY13" fmla="*/ 92180 h 228600"/>
                    <a:gd name="connsiteX14" fmla="*/ 80385 w 147917"/>
                    <a:gd name="connsiteY14" fmla="*/ 29584 h 228600"/>
                    <a:gd name="connsiteX15" fmla="*/ 101228 w 147917"/>
                    <a:gd name="connsiteY15" fmla="*/ 35904 h 228600"/>
                    <a:gd name="connsiteX16" fmla="*/ 115549 w 147917"/>
                    <a:gd name="connsiteY16" fmla="*/ 41552 h 228600"/>
                    <a:gd name="connsiteX17" fmla="*/ 128324 w 147917"/>
                    <a:gd name="connsiteY17" fmla="*/ 47536 h 228600"/>
                    <a:gd name="connsiteX18" fmla="*/ 144191 w 147917"/>
                    <a:gd name="connsiteY18" fmla="*/ 44308 h 228600"/>
                    <a:gd name="connsiteX19" fmla="*/ 140964 w 147917"/>
                    <a:gd name="connsiteY19" fmla="*/ 28441 h 228600"/>
                    <a:gd name="connsiteX20" fmla="*/ 78166 w 147917"/>
                    <a:gd name="connsiteY20" fmla="*/ 5446 h 228600"/>
                    <a:gd name="connsiteX21" fmla="*/ 74334 w 147917"/>
                    <a:gd name="connsiteY21" fmla="*/ 5110 h 228600"/>
                    <a:gd name="connsiteX22" fmla="*/ 62366 w 147917"/>
                    <a:gd name="connsiteY22" fmla="*/ 12304 h 228600"/>
                    <a:gd name="connsiteX23" fmla="*/ 11401 w 147917"/>
                    <a:gd name="connsiteY23" fmla="*/ 148456 h 228600"/>
                    <a:gd name="connsiteX24" fmla="*/ 15906 w 147917"/>
                    <a:gd name="connsiteY24" fmla="*/ 196596 h 228600"/>
                    <a:gd name="connsiteX25" fmla="*/ 46498 w 147917"/>
                    <a:gd name="connsiteY25" fmla="*/ 209707 h 228600"/>
                    <a:gd name="connsiteX26" fmla="*/ 82402 w 147917"/>
                    <a:gd name="connsiteY26" fmla="*/ 223490 h 228600"/>
                    <a:gd name="connsiteX27" fmla="*/ 89394 w 147917"/>
                    <a:gd name="connsiteY27" fmla="*/ 201639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7917" h="228600">
                      <a:moveTo>
                        <a:pt x="89394" y="201639"/>
                      </a:moveTo>
                      <a:cubicBezTo>
                        <a:pt x="70568" y="194445"/>
                        <a:pt x="49994" y="188595"/>
                        <a:pt x="32043" y="179518"/>
                      </a:cubicBezTo>
                      <a:cubicBezTo>
                        <a:pt x="24983" y="175955"/>
                        <a:pt x="27874" y="169702"/>
                        <a:pt x="30160" y="163449"/>
                      </a:cubicBezTo>
                      <a:cubicBezTo>
                        <a:pt x="33522" y="153969"/>
                        <a:pt x="37220" y="144556"/>
                        <a:pt x="40783" y="135076"/>
                      </a:cubicBezTo>
                      <a:cubicBezTo>
                        <a:pt x="43472" y="127882"/>
                        <a:pt x="46162" y="120620"/>
                        <a:pt x="48919" y="113426"/>
                      </a:cubicBezTo>
                      <a:cubicBezTo>
                        <a:pt x="55104" y="115914"/>
                        <a:pt x="61223" y="118402"/>
                        <a:pt x="67341" y="121091"/>
                      </a:cubicBezTo>
                      <a:cubicBezTo>
                        <a:pt x="71106" y="122772"/>
                        <a:pt x="74871" y="124453"/>
                        <a:pt x="78569" y="126268"/>
                      </a:cubicBezTo>
                      <a:cubicBezTo>
                        <a:pt x="79242" y="126604"/>
                        <a:pt x="79914" y="126873"/>
                        <a:pt x="80519" y="127209"/>
                      </a:cubicBezTo>
                      <a:cubicBezTo>
                        <a:pt x="80654" y="127277"/>
                        <a:pt x="81931" y="127882"/>
                        <a:pt x="82267" y="128083"/>
                      </a:cubicBezTo>
                      <a:cubicBezTo>
                        <a:pt x="84419" y="129159"/>
                        <a:pt x="86570" y="130235"/>
                        <a:pt x="88722" y="131311"/>
                      </a:cubicBezTo>
                      <a:cubicBezTo>
                        <a:pt x="91546" y="132723"/>
                        <a:pt x="94235" y="133664"/>
                        <a:pt x="97463" y="132992"/>
                      </a:cubicBezTo>
                      <a:cubicBezTo>
                        <a:pt x="100152" y="132386"/>
                        <a:pt x="103177" y="130504"/>
                        <a:pt x="104589" y="128151"/>
                      </a:cubicBezTo>
                      <a:cubicBezTo>
                        <a:pt x="107481" y="123377"/>
                        <a:pt x="107077" y="115174"/>
                        <a:pt x="101362" y="112283"/>
                      </a:cubicBezTo>
                      <a:cubicBezTo>
                        <a:pt x="86839" y="104954"/>
                        <a:pt x="71980" y="98298"/>
                        <a:pt x="56919" y="92180"/>
                      </a:cubicBezTo>
                      <a:cubicBezTo>
                        <a:pt x="64719" y="71337"/>
                        <a:pt x="72518" y="50427"/>
                        <a:pt x="80385" y="29584"/>
                      </a:cubicBezTo>
                      <a:cubicBezTo>
                        <a:pt x="87377" y="31399"/>
                        <a:pt x="94370" y="33416"/>
                        <a:pt x="101228" y="35904"/>
                      </a:cubicBezTo>
                      <a:cubicBezTo>
                        <a:pt x="106069" y="37652"/>
                        <a:pt x="110842" y="39535"/>
                        <a:pt x="115549" y="41552"/>
                      </a:cubicBezTo>
                      <a:cubicBezTo>
                        <a:pt x="120928" y="43905"/>
                        <a:pt x="124020" y="45317"/>
                        <a:pt x="128324" y="47536"/>
                      </a:cubicBezTo>
                      <a:cubicBezTo>
                        <a:pt x="133635" y="50225"/>
                        <a:pt x="140762" y="50023"/>
                        <a:pt x="144191" y="44308"/>
                      </a:cubicBezTo>
                      <a:cubicBezTo>
                        <a:pt x="147082" y="39467"/>
                        <a:pt x="146679" y="31332"/>
                        <a:pt x="140964" y="28441"/>
                      </a:cubicBezTo>
                      <a:cubicBezTo>
                        <a:pt x="120995" y="18221"/>
                        <a:pt x="100085" y="10354"/>
                        <a:pt x="78166" y="5446"/>
                      </a:cubicBezTo>
                      <a:cubicBezTo>
                        <a:pt x="76888" y="5177"/>
                        <a:pt x="75611" y="5110"/>
                        <a:pt x="74334" y="5110"/>
                      </a:cubicBezTo>
                      <a:cubicBezTo>
                        <a:pt x="69560" y="4639"/>
                        <a:pt x="64517" y="6589"/>
                        <a:pt x="62366" y="12304"/>
                      </a:cubicBezTo>
                      <a:cubicBezTo>
                        <a:pt x="45355" y="57688"/>
                        <a:pt x="28412" y="103072"/>
                        <a:pt x="11401" y="148456"/>
                      </a:cubicBezTo>
                      <a:cubicBezTo>
                        <a:pt x="5350" y="164525"/>
                        <a:pt x="-970" y="184561"/>
                        <a:pt x="15906" y="196596"/>
                      </a:cubicBezTo>
                      <a:cubicBezTo>
                        <a:pt x="24714" y="202849"/>
                        <a:pt x="36547" y="205807"/>
                        <a:pt x="46498" y="209707"/>
                      </a:cubicBezTo>
                      <a:cubicBezTo>
                        <a:pt x="58466" y="214279"/>
                        <a:pt x="70434" y="218918"/>
                        <a:pt x="82402" y="223490"/>
                      </a:cubicBezTo>
                      <a:cubicBezTo>
                        <a:pt x="96050" y="228667"/>
                        <a:pt x="103110" y="206883"/>
                        <a:pt x="89394" y="2016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>
                <a:xfrm flipH="1">
                  <a:off x="10240320" y="572501"/>
                  <a:ext cx="67198" cy="44798"/>
                </a:xfrm>
                <a:custGeom>
                  <a:avLst/>
                  <a:gdLst>
                    <a:gd name="connsiteX0" fmla="*/ 12843 w 60511"/>
                    <a:gd name="connsiteY0" fmla="*/ 27363 h 40341"/>
                    <a:gd name="connsiteX1" fmla="*/ 46999 w 60511"/>
                    <a:gd name="connsiteY1" fmla="*/ 38524 h 40341"/>
                    <a:gd name="connsiteX2" fmla="*/ 61455 w 60511"/>
                    <a:gd name="connsiteY2" fmla="*/ 31195 h 40341"/>
                    <a:gd name="connsiteX3" fmla="*/ 54126 w 60511"/>
                    <a:gd name="connsiteY3" fmla="*/ 16740 h 40341"/>
                    <a:gd name="connsiteX4" fmla="*/ 19971 w 60511"/>
                    <a:gd name="connsiteY4" fmla="*/ 5579 h 40341"/>
                    <a:gd name="connsiteX5" fmla="*/ 5515 w 60511"/>
                    <a:gd name="connsiteY5" fmla="*/ 12907 h 40341"/>
                    <a:gd name="connsiteX6" fmla="*/ 12843 w 60511"/>
                    <a:gd name="connsiteY6" fmla="*/ 27363 h 40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11" h="40341">
                      <a:moveTo>
                        <a:pt x="12843" y="27363"/>
                      </a:moveTo>
                      <a:cubicBezTo>
                        <a:pt x="24206" y="31061"/>
                        <a:pt x="35569" y="34826"/>
                        <a:pt x="46999" y="38524"/>
                      </a:cubicBezTo>
                      <a:cubicBezTo>
                        <a:pt x="52714" y="40406"/>
                        <a:pt x="59774" y="37179"/>
                        <a:pt x="61455" y="31195"/>
                      </a:cubicBezTo>
                      <a:cubicBezTo>
                        <a:pt x="63136" y="25211"/>
                        <a:pt x="60244" y="18757"/>
                        <a:pt x="54126" y="16740"/>
                      </a:cubicBezTo>
                      <a:cubicBezTo>
                        <a:pt x="42763" y="13042"/>
                        <a:pt x="31400" y="9276"/>
                        <a:pt x="19971" y="5579"/>
                      </a:cubicBezTo>
                      <a:cubicBezTo>
                        <a:pt x="14256" y="3696"/>
                        <a:pt x="7196" y="6923"/>
                        <a:pt x="5515" y="12907"/>
                      </a:cubicBezTo>
                      <a:cubicBezTo>
                        <a:pt x="3834" y="18958"/>
                        <a:pt x="6725" y="25413"/>
                        <a:pt x="12843" y="273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/>
                <p:nvPr/>
              </p:nvSpPr>
              <p:spPr>
                <a:xfrm flipH="1">
                  <a:off x="10245770" y="637385"/>
                  <a:ext cx="82131" cy="37333"/>
                </a:xfrm>
                <a:custGeom>
                  <a:avLst/>
                  <a:gdLst>
                    <a:gd name="connsiteX0" fmla="*/ 61991 w 73958"/>
                    <a:gd name="connsiteY0" fmla="*/ 11965 h 33617"/>
                    <a:gd name="connsiteX1" fmla="*/ 17011 w 73958"/>
                    <a:gd name="connsiteY1" fmla="*/ 5107 h 33617"/>
                    <a:gd name="connsiteX2" fmla="*/ 8875 w 73958"/>
                    <a:gd name="connsiteY2" fmla="*/ 7998 h 33617"/>
                    <a:gd name="connsiteX3" fmla="*/ 5043 w 73958"/>
                    <a:gd name="connsiteY3" fmla="*/ 15999 h 33617"/>
                    <a:gd name="connsiteX4" fmla="*/ 15935 w 73958"/>
                    <a:gd name="connsiteY4" fmla="*/ 27967 h 33617"/>
                    <a:gd name="connsiteX5" fmla="*/ 60915 w 73958"/>
                    <a:gd name="connsiteY5" fmla="*/ 34825 h 33617"/>
                    <a:gd name="connsiteX6" fmla="*/ 69051 w 73958"/>
                    <a:gd name="connsiteY6" fmla="*/ 31934 h 33617"/>
                    <a:gd name="connsiteX7" fmla="*/ 72883 w 73958"/>
                    <a:gd name="connsiteY7" fmla="*/ 23933 h 33617"/>
                    <a:gd name="connsiteX8" fmla="*/ 61991 w 73958"/>
                    <a:gd name="connsiteY8" fmla="*/ 11965 h 33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958" h="33617">
                      <a:moveTo>
                        <a:pt x="61991" y="11965"/>
                      </a:moveTo>
                      <a:cubicBezTo>
                        <a:pt x="46997" y="9679"/>
                        <a:pt x="32004" y="7393"/>
                        <a:pt x="17011" y="5107"/>
                      </a:cubicBezTo>
                      <a:cubicBezTo>
                        <a:pt x="14321" y="4704"/>
                        <a:pt x="10825" y="6250"/>
                        <a:pt x="8875" y="7998"/>
                      </a:cubicBezTo>
                      <a:cubicBezTo>
                        <a:pt x="6724" y="9881"/>
                        <a:pt x="5043" y="13108"/>
                        <a:pt x="5043" y="15999"/>
                      </a:cubicBezTo>
                      <a:cubicBezTo>
                        <a:pt x="5043" y="22723"/>
                        <a:pt x="9547" y="27026"/>
                        <a:pt x="15935" y="27967"/>
                      </a:cubicBezTo>
                      <a:cubicBezTo>
                        <a:pt x="30928" y="30253"/>
                        <a:pt x="45922" y="32539"/>
                        <a:pt x="60915" y="34825"/>
                      </a:cubicBezTo>
                      <a:cubicBezTo>
                        <a:pt x="63605" y="35229"/>
                        <a:pt x="67101" y="33682"/>
                        <a:pt x="69051" y="31934"/>
                      </a:cubicBezTo>
                      <a:cubicBezTo>
                        <a:pt x="71202" y="30052"/>
                        <a:pt x="72883" y="26824"/>
                        <a:pt x="72883" y="23933"/>
                      </a:cubicBezTo>
                      <a:cubicBezTo>
                        <a:pt x="72883" y="17210"/>
                        <a:pt x="68378" y="12907"/>
                        <a:pt x="61991" y="119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/>
                <p:nvPr/>
              </p:nvSpPr>
              <p:spPr>
                <a:xfrm flipH="1">
                  <a:off x="10033651" y="596059"/>
                  <a:ext cx="164262" cy="141862"/>
                </a:xfrm>
                <a:custGeom>
                  <a:avLst/>
                  <a:gdLst>
                    <a:gd name="connsiteX0" fmla="*/ 140726 w 147917"/>
                    <a:gd name="connsiteY0" fmla="*/ 23765 h 127747"/>
                    <a:gd name="connsiteX1" fmla="*/ 107848 w 147917"/>
                    <a:gd name="connsiteY1" fmla="*/ 6486 h 127747"/>
                    <a:gd name="connsiteX2" fmla="*/ 84786 w 147917"/>
                    <a:gd name="connsiteY2" fmla="*/ 19395 h 127747"/>
                    <a:gd name="connsiteX3" fmla="*/ 67036 w 147917"/>
                    <a:gd name="connsiteY3" fmla="*/ 6822 h 127747"/>
                    <a:gd name="connsiteX4" fmla="*/ 24072 w 147917"/>
                    <a:gd name="connsiteY4" fmla="*/ 22017 h 127747"/>
                    <a:gd name="connsiteX5" fmla="*/ 8205 w 147917"/>
                    <a:gd name="connsiteY5" fmla="*/ 59736 h 127747"/>
                    <a:gd name="connsiteX6" fmla="*/ 5516 w 147917"/>
                    <a:gd name="connsiteY6" fmla="*/ 105120 h 127747"/>
                    <a:gd name="connsiteX7" fmla="*/ 16408 w 147917"/>
                    <a:gd name="connsiteY7" fmla="*/ 117088 h 127747"/>
                    <a:gd name="connsiteX8" fmla="*/ 28376 w 147917"/>
                    <a:gd name="connsiteY8" fmla="*/ 106196 h 127747"/>
                    <a:gd name="connsiteX9" fmla="*/ 28981 w 147917"/>
                    <a:gd name="connsiteY9" fmla="*/ 73586 h 127747"/>
                    <a:gd name="connsiteX10" fmla="*/ 32073 w 147917"/>
                    <a:gd name="connsiteY10" fmla="*/ 57383 h 127747"/>
                    <a:gd name="connsiteX11" fmla="*/ 34696 w 147917"/>
                    <a:gd name="connsiteY11" fmla="*/ 49314 h 127747"/>
                    <a:gd name="connsiteX12" fmla="*/ 36377 w 147917"/>
                    <a:gd name="connsiteY12" fmla="*/ 45213 h 127747"/>
                    <a:gd name="connsiteX13" fmla="*/ 36578 w 147917"/>
                    <a:gd name="connsiteY13" fmla="*/ 44742 h 127747"/>
                    <a:gd name="connsiteX14" fmla="*/ 37385 w 147917"/>
                    <a:gd name="connsiteY14" fmla="*/ 43129 h 127747"/>
                    <a:gd name="connsiteX15" fmla="*/ 41890 w 147917"/>
                    <a:gd name="connsiteY15" fmla="*/ 36204 h 127747"/>
                    <a:gd name="connsiteX16" fmla="*/ 42226 w 147917"/>
                    <a:gd name="connsiteY16" fmla="*/ 35666 h 127747"/>
                    <a:gd name="connsiteX17" fmla="*/ 42898 w 147917"/>
                    <a:gd name="connsiteY17" fmla="*/ 34993 h 127747"/>
                    <a:gd name="connsiteX18" fmla="*/ 46126 w 147917"/>
                    <a:gd name="connsiteY18" fmla="*/ 31968 h 127747"/>
                    <a:gd name="connsiteX19" fmla="*/ 47470 w 147917"/>
                    <a:gd name="connsiteY19" fmla="*/ 30959 h 127747"/>
                    <a:gd name="connsiteX20" fmla="*/ 47672 w 147917"/>
                    <a:gd name="connsiteY20" fmla="*/ 30825 h 127747"/>
                    <a:gd name="connsiteX21" fmla="*/ 50698 w 147917"/>
                    <a:gd name="connsiteY21" fmla="*/ 29211 h 127747"/>
                    <a:gd name="connsiteX22" fmla="*/ 51639 w 147917"/>
                    <a:gd name="connsiteY22" fmla="*/ 28740 h 127747"/>
                    <a:gd name="connsiteX23" fmla="*/ 52177 w 147917"/>
                    <a:gd name="connsiteY23" fmla="*/ 28673 h 127747"/>
                    <a:gd name="connsiteX24" fmla="*/ 56749 w 147917"/>
                    <a:gd name="connsiteY24" fmla="*/ 27665 h 127747"/>
                    <a:gd name="connsiteX25" fmla="*/ 61590 w 147917"/>
                    <a:gd name="connsiteY25" fmla="*/ 29211 h 127747"/>
                    <a:gd name="connsiteX26" fmla="*/ 68784 w 147917"/>
                    <a:gd name="connsiteY26" fmla="*/ 35867 h 127747"/>
                    <a:gd name="connsiteX27" fmla="*/ 73490 w 147917"/>
                    <a:gd name="connsiteY27" fmla="*/ 54021 h 127747"/>
                    <a:gd name="connsiteX28" fmla="*/ 66027 w 147917"/>
                    <a:gd name="connsiteY28" fmla="*/ 106935 h 127747"/>
                    <a:gd name="connsiteX29" fmla="*/ 88887 w 147917"/>
                    <a:gd name="connsiteY29" fmla="*/ 108011 h 127747"/>
                    <a:gd name="connsiteX30" fmla="*/ 96350 w 147917"/>
                    <a:gd name="connsiteY30" fmla="*/ 54357 h 127747"/>
                    <a:gd name="connsiteX31" fmla="*/ 95409 w 147917"/>
                    <a:gd name="connsiteY31" fmla="*/ 44339 h 127747"/>
                    <a:gd name="connsiteX32" fmla="*/ 95678 w 147917"/>
                    <a:gd name="connsiteY32" fmla="*/ 43868 h 127747"/>
                    <a:gd name="connsiteX33" fmla="*/ 96350 w 147917"/>
                    <a:gd name="connsiteY33" fmla="*/ 42120 h 127747"/>
                    <a:gd name="connsiteX34" fmla="*/ 98099 w 147917"/>
                    <a:gd name="connsiteY34" fmla="*/ 39095 h 127747"/>
                    <a:gd name="connsiteX35" fmla="*/ 100115 w 147917"/>
                    <a:gd name="connsiteY35" fmla="*/ 36271 h 127747"/>
                    <a:gd name="connsiteX36" fmla="*/ 100250 w 147917"/>
                    <a:gd name="connsiteY36" fmla="*/ 36069 h 127747"/>
                    <a:gd name="connsiteX37" fmla="*/ 101662 w 147917"/>
                    <a:gd name="connsiteY37" fmla="*/ 34657 h 127747"/>
                    <a:gd name="connsiteX38" fmla="*/ 104688 w 147917"/>
                    <a:gd name="connsiteY38" fmla="*/ 32035 h 127747"/>
                    <a:gd name="connsiteX39" fmla="*/ 105024 w 147917"/>
                    <a:gd name="connsiteY39" fmla="*/ 31766 h 127747"/>
                    <a:gd name="connsiteX40" fmla="*/ 106032 w 147917"/>
                    <a:gd name="connsiteY40" fmla="*/ 31161 h 127747"/>
                    <a:gd name="connsiteX41" fmla="*/ 109125 w 147917"/>
                    <a:gd name="connsiteY41" fmla="*/ 29682 h 127747"/>
                    <a:gd name="connsiteX42" fmla="*/ 111546 w 147917"/>
                    <a:gd name="connsiteY42" fmla="*/ 29077 h 127747"/>
                    <a:gd name="connsiteX43" fmla="*/ 111815 w 147917"/>
                    <a:gd name="connsiteY43" fmla="*/ 29009 h 127747"/>
                    <a:gd name="connsiteX44" fmla="*/ 112890 w 147917"/>
                    <a:gd name="connsiteY44" fmla="*/ 29009 h 127747"/>
                    <a:gd name="connsiteX45" fmla="*/ 114369 w 147917"/>
                    <a:gd name="connsiteY45" fmla="*/ 29077 h 127747"/>
                    <a:gd name="connsiteX46" fmla="*/ 114773 w 147917"/>
                    <a:gd name="connsiteY46" fmla="*/ 29144 h 127747"/>
                    <a:gd name="connsiteX47" fmla="*/ 116319 w 147917"/>
                    <a:gd name="connsiteY47" fmla="*/ 29615 h 127747"/>
                    <a:gd name="connsiteX48" fmla="*/ 117395 w 147917"/>
                    <a:gd name="connsiteY48" fmla="*/ 30287 h 127747"/>
                    <a:gd name="connsiteX49" fmla="*/ 119076 w 147917"/>
                    <a:gd name="connsiteY49" fmla="*/ 32169 h 127747"/>
                    <a:gd name="connsiteX50" fmla="*/ 119210 w 147917"/>
                    <a:gd name="connsiteY50" fmla="*/ 32304 h 127747"/>
                    <a:gd name="connsiteX51" fmla="*/ 119278 w 147917"/>
                    <a:gd name="connsiteY51" fmla="*/ 32371 h 127747"/>
                    <a:gd name="connsiteX52" fmla="*/ 121698 w 147917"/>
                    <a:gd name="connsiteY52" fmla="*/ 37279 h 127747"/>
                    <a:gd name="connsiteX53" fmla="*/ 121967 w 147917"/>
                    <a:gd name="connsiteY53" fmla="*/ 38153 h 127747"/>
                    <a:gd name="connsiteX54" fmla="*/ 122774 w 147917"/>
                    <a:gd name="connsiteY54" fmla="*/ 41246 h 127747"/>
                    <a:gd name="connsiteX55" fmla="*/ 123782 w 147917"/>
                    <a:gd name="connsiteY55" fmla="*/ 47365 h 127747"/>
                    <a:gd name="connsiteX56" fmla="*/ 123984 w 147917"/>
                    <a:gd name="connsiteY56" fmla="*/ 48911 h 127747"/>
                    <a:gd name="connsiteX57" fmla="*/ 124119 w 147917"/>
                    <a:gd name="connsiteY57" fmla="*/ 51937 h 127747"/>
                    <a:gd name="connsiteX58" fmla="*/ 124119 w 147917"/>
                    <a:gd name="connsiteY58" fmla="*/ 59265 h 127747"/>
                    <a:gd name="connsiteX59" fmla="*/ 121026 w 147917"/>
                    <a:gd name="connsiteY59" fmla="*/ 87907 h 127747"/>
                    <a:gd name="connsiteX60" fmla="*/ 120421 w 147917"/>
                    <a:gd name="connsiteY60" fmla="*/ 91538 h 127747"/>
                    <a:gd name="connsiteX61" fmla="*/ 120152 w 147917"/>
                    <a:gd name="connsiteY61" fmla="*/ 93085 h 127747"/>
                    <a:gd name="connsiteX62" fmla="*/ 120084 w 147917"/>
                    <a:gd name="connsiteY62" fmla="*/ 93488 h 127747"/>
                    <a:gd name="connsiteX63" fmla="*/ 120084 w 147917"/>
                    <a:gd name="connsiteY63" fmla="*/ 93555 h 127747"/>
                    <a:gd name="connsiteX64" fmla="*/ 118807 w 147917"/>
                    <a:gd name="connsiteY64" fmla="*/ 100212 h 127747"/>
                    <a:gd name="connsiteX65" fmla="*/ 116319 w 147917"/>
                    <a:gd name="connsiteY65" fmla="*/ 112785 h 127747"/>
                    <a:gd name="connsiteX66" fmla="*/ 123648 w 147917"/>
                    <a:gd name="connsiteY66" fmla="*/ 127240 h 127747"/>
                    <a:gd name="connsiteX67" fmla="*/ 138104 w 147917"/>
                    <a:gd name="connsiteY67" fmla="*/ 119911 h 127747"/>
                    <a:gd name="connsiteX68" fmla="*/ 147046 w 147917"/>
                    <a:gd name="connsiteY68" fmla="*/ 56172 h 127747"/>
                    <a:gd name="connsiteX69" fmla="*/ 140726 w 147917"/>
                    <a:gd name="connsiteY69" fmla="*/ 23765 h 127747"/>
                    <a:gd name="connsiteX70" fmla="*/ 46932 w 147917"/>
                    <a:gd name="connsiteY70" fmla="*/ 31295 h 127747"/>
                    <a:gd name="connsiteX71" fmla="*/ 46932 w 147917"/>
                    <a:gd name="connsiteY71" fmla="*/ 31295 h 127747"/>
                    <a:gd name="connsiteX72" fmla="*/ 46932 w 147917"/>
                    <a:gd name="connsiteY72" fmla="*/ 31295 h 127747"/>
                    <a:gd name="connsiteX73" fmla="*/ 114369 w 147917"/>
                    <a:gd name="connsiteY73" fmla="*/ 29077 h 127747"/>
                    <a:gd name="connsiteX74" fmla="*/ 114369 w 147917"/>
                    <a:gd name="connsiteY74" fmla="*/ 29077 h 127747"/>
                    <a:gd name="connsiteX75" fmla="*/ 114369 w 147917"/>
                    <a:gd name="connsiteY75" fmla="*/ 29077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147917" h="127747">
                      <a:moveTo>
                        <a:pt x="140726" y="23765"/>
                      </a:moveTo>
                      <a:cubicBezTo>
                        <a:pt x="134204" y="11259"/>
                        <a:pt x="121900" y="4603"/>
                        <a:pt x="107848" y="6486"/>
                      </a:cubicBezTo>
                      <a:cubicBezTo>
                        <a:pt x="98838" y="7696"/>
                        <a:pt x="90972" y="12738"/>
                        <a:pt x="84786" y="19395"/>
                      </a:cubicBezTo>
                      <a:cubicBezTo>
                        <a:pt x="80281" y="13814"/>
                        <a:pt x="74432" y="9377"/>
                        <a:pt x="67036" y="6822"/>
                      </a:cubicBezTo>
                      <a:cubicBezTo>
                        <a:pt x="50899" y="1174"/>
                        <a:pt x="34359" y="9713"/>
                        <a:pt x="24072" y="22017"/>
                      </a:cubicBezTo>
                      <a:cubicBezTo>
                        <a:pt x="15265" y="32573"/>
                        <a:pt x="10693" y="46423"/>
                        <a:pt x="8205" y="59736"/>
                      </a:cubicBezTo>
                      <a:cubicBezTo>
                        <a:pt x="5314" y="74662"/>
                        <a:pt x="4373" y="89925"/>
                        <a:pt x="5516" y="105120"/>
                      </a:cubicBezTo>
                      <a:cubicBezTo>
                        <a:pt x="5986" y="111305"/>
                        <a:pt x="9684" y="116751"/>
                        <a:pt x="16408" y="117088"/>
                      </a:cubicBezTo>
                      <a:cubicBezTo>
                        <a:pt x="21988" y="117357"/>
                        <a:pt x="28913" y="112381"/>
                        <a:pt x="28376" y="106196"/>
                      </a:cubicBezTo>
                      <a:cubicBezTo>
                        <a:pt x="27501" y="95371"/>
                        <a:pt x="27703" y="84344"/>
                        <a:pt x="28981" y="73586"/>
                      </a:cubicBezTo>
                      <a:cubicBezTo>
                        <a:pt x="29787" y="66527"/>
                        <a:pt x="30191" y="64173"/>
                        <a:pt x="32073" y="57383"/>
                      </a:cubicBezTo>
                      <a:cubicBezTo>
                        <a:pt x="32813" y="54693"/>
                        <a:pt x="33687" y="52004"/>
                        <a:pt x="34696" y="49314"/>
                      </a:cubicBezTo>
                      <a:cubicBezTo>
                        <a:pt x="35233" y="47970"/>
                        <a:pt x="35771" y="46625"/>
                        <a:pt x="36377" y="45213"/>
                      </a:cubicBezTo>
                      <a:cubicBezTo>
                        <a:pt x="36377" y="45146"/>
                        <a:pt x="36511" y="44944"/>
                        <a:pt x="36578" y="44742"/>
                      </a:cubicBezTo>
                      <a:cubicBezTo>
                        <a:pt x="36780" y="44272"/>
                        <a:pt x="37318" y="43330"/>
                        <a:pt x="37385" y="43129"/>
                      </a:cubicBezTo>
                      <a:cubicBezTo>
                        <a:pt x="38730" y="40708"/>
                        <a:pt x="40276" y="38490"/>
                        <a:pt x="41890" y="36204"/>
                      </a:cubicBezTo>
                      <a:cubicBezTo>
                        <a:pt x="42159" y="35867"/>
                        <a:pt x="42159" y="35733"/>
                        <a:pt x="42226" y="35666"/>
                      </a:cubicBezTo>
                      <a:cubicBezTo>
                        <a:pt x="42360" y="35598"/>
                        <a:pt x="42495" y="35397"/>
                        <a:pt x="42898" y="34993"/>
                      </a:cubicBezTo>
                      <a:cubicBezTo>
                        <a:pt x="43907" y="33918"/>
                        <a:pt x="44983" y="32909"/>
                        <a:pt x="46126" y="31968"/>
                      </a:cubicBezTo>
                      <a:cubicBezTo>
                        <a:pt x="46529" y="31632"/>
                        <a:pt x="47000" y="31295"/>
                        <a:pt x="47470" y="30959"/>
                      </a:cubicBezTo>
                      <a:cubicBezTo>
                        <a:pt x="47538" y="30892"/>
                        <a:pt x="47538" y="30892"/>
                        <a:pt x="47672" y="30825"/>
                      </a:cubicBezTo>
                      <a:cubicBezTo>
                        <a:pt x="48681" y="30287"/>
                        <a:pt x="49689" y="29749"/>
                        <a:pt x="50698" y="29211"/>
                      </a:cubicBezTo>
                      <a:cubicBezTo>
                        <a:pt x="51236" y="28942"/>
                        <a:pt x="51505" y="28808"/>
                        <a:pt x="51639" y="28740"/>
                      </a:cubicBezTo>
                      <a:cubicBezTo>
                        <a:pt x="51706" y="28740"/>
                        <a:pt x="51841" y="28740"/>
                        <a:pt x="52177" y="28673"/>
                      </a:cubicBezTo>
                      <a:cubicBezTo>
                        <a:pt x="53656" y="28337"/>
                        <a:pt x="55202" y="27799"/>
                        <a:pt x="56749" y="27665"/>
                      </a:cubicBezTo>
                      <a:cubicBezTo>
                        <a:pt x="57018" y="27665"/>
                        <a:pt x="60581" y="28606"/>
                        <a:pt x="61590" y="29211"/>
                      </a:cubicBezTo>
                      <a:cubicBezTo>
                        <a:pt x="64548" y="30825"/>
                        <a:pt x="66834" y="32976"/>
                        <a:pt x="68784" y="35867"/>
                      </a:cubicBezTo>
                      <a:cubicBezTo>
                        <a:pt x="72347" y="41112"/>
                        <a:pt x="73490" y="47835"/>
                        <a:pt x="73490" y="54021"/>
                      </a:cubicBezTo>
                      <a:cubicBezTo>
                        <a:pt x="73423" y="71905"/>
                        <a:pt x="66498" y="88916"/>
                        <a:pt x="66027" y="106935"/>
                      </a:cubicBezTo>
                      <a:cubicBezTo>
                        <a:pt x="65624" y="121660"/>
                        <a:pt x="88484" y="122803"/>
                        <a:pt x="88887" y="108011"/>
                      </a:cubicBezTo>
                      <a:cubicBezTo>
                        <a:pt x="89358" y="89925"/>
                        <a:pt x="96485" y="72712"/>
                        <a:pt x="96350" y="54357"/>
                      </a:cubicBezTo>
                      <a:cubicBezTo>
                        <a:pt x="96350" y="50995"/>
                        <a:pt x="95947" y="47634"/>
                        <a:pt x="95409" y="44339"/>
                      </a:cubicBezTo>
                      <a:cubicBezTo>
                        <a:pt x="95476" y="44205"/>
                        <a:pt x="95611" y="44070"/>
                        <a:pt x="95678" y="43868"/>
                      </a:cubicBezTo>
                      <a:cubicBezTo>
                        <a:pt x="95813" y="43532"/>
                        <a:pt x="96283" y="42389"/>
                        <a:pt x="96350" y="42120"/>
                      </a:cubicBezTo>
                      <a:cubicBezTo>
                        <a:pt x="96888" y="41112"/>
                        <a:pt x="97493" y="40103"/>
                        <a:pt x="98099" y="39095"/>
                      </a:cubicBezTo>
                      <a:cubicBezTo>
                        <a:pt x="98704" y="38153"/>
                        <a:pt x="99443" y="37212"/>
                        <a:pt x="100115" y="36271"/>
                      </a:cubicBezTo>
                      <a:cubicBezTo>
                        <a:pt x="100183" y="36136"/>
                        <a:pt x="100250" y="36136"/>
                        <a:pt x="100250" y="36069"/>
                      </a:cubicBezTo>
                      <a:cubicBezTo>
                        <a:pt x="100721" y="35598"/>
                        <a:pt x="101191" y="35128"/>
                        <a:pt x="101662" y="34657"/>
                      </a:cubicBezTo>
                      <a:cubicBezTo>
                        <a:pt x="102603" y="33716"/>
                        <a:pt x="103679" y="32842"/>
                        <a:pt x="104688" y="32035"/>
                      </a:cubicBezTo>
                      <a:cubicBezTo>
                        <a:pt x="104889" y="31900"/>
                        <a:pt x="104956" y="31833"/>
                        <a:pt x="105024" y="31766"/>
                      </a:cubicBezTo>
                      <a:cubicBezTo>
                        <a:pt x="105360" y="31564"/>
                        <a:pt x="105696" y="31363"/>
                        <a:pt x="106032" y="31161"/>
                      </a:cubicBezTo>
                      <a:cubicBezTo>
                        <a:pt x="107041" y="30623"/>
                        <a:pt x="108049" y="30085"/>
                        <a:pt x="109125" y="29682"/>
                      </a:cubicBezTo>
                      <a:cubicBezTo>
                        <a:pt x="109327" y="29682"/>
                        <a:pt x="111142" y="29211"/>
                        <a:pt x="111546" y="29077"/>
                      </a:cubicBezTo>
                      <a:cubicBezTo>
                        <a:pt x="111747" y="29009"/>
                        <a:pt x="111747" y="29009"/>
                        <a:pt x="111815" y="29009"/>
                      </a:cubicBezTo>
                      <a:cubicBezTo>
                        <a:pt x="112151" y="29009"/>
                        <a:pt x="112554" y="29009"/>
                        <a:pt x="112890" y="29009"/>
                      </a:cubicBezTo>
                      <a:cubicBezTo>
                        <a:pt x="113361" y="29009"/>
                        <a:pt x="113899" y="29077"/>
                        <a:pt x="114369" y="29077"/>
                      </a:cubicBezTo>
                      <a:cubicBezTo>
                        <a:pt x="114504" y="29077"/>
                        <a:pt x="114706" y="29144"/>
                        <a:pt x="114773" y="29144"/>
                      </a:cubicBezTo>
                      <a:cubicBezTo>
                        <a:pt x="115243" y="29278"/>
                        <a:pt x="117731" y="30354"/>
                        <a:pt x="116319" y="29615"/>
                      </a:cubicBezTo>
                      <a:cubicBezTo>
                        <a:pt x="116656" y="29816"/>
                        <a:pt x="116992" y="30018"/>
                        <a:pt x="117395" y="30287"/>
                      </a:cubicBezTo>
                      <a:cubicBezTo>
                        <a:pt x="117933" y="30892"/>
                        <a:pt x="118471" y="31632"/>
                        <a:pt x="119076" y="32169"/>
                      </a:cubicBezTo>
                      <a:cubicBezTo>
                        <a:pt x="119210" y="32237"/>
                        <a:pt x="119143" y="32237"/>
                        <a:pt x="119210" y="32304"/>
                      </a:cubicBezTo>
                      <a:cubicBezTo>
                        <a:pt x="119210" y="32371"/>
                        <a:pt x="119210" y="32304"/>
                        <a:pt x="119278" y="32371"/>
                      </a:cubicBezTo>
                      <a:cubicBezTo>
                        <a:pt x="120152" y="33985"/>
                        <a:pt x="120958" y="35598"/>
                        <a:pt x="121698" y="37279"/>
                      </a:cubicBezTo>
                      <a:cubicBezTo>
                        <a:pt x="121765" y="37548"/>
                        <a:pt x="121900" y="37817"/>
                        <a:pt x="121967" y="38153"/>
                      </a:cubicBezTo>
                      <a:cubicBezTo>
                        <a:pt x="122236" y="39162"/>
                        <a:pt x="122505" y="40170"/>
                        <a:pt x="122774" y="41246"/>
                      </a:cubicBezTo>
                      <a:cubicBezTo>
                        <a:pt x="123244" y="43263"/>
                        <a:pt x="123581" y="45280"/>
                        <a:pt x="123782" y="47365"/>
                      </a:cubicBezTo>
                      <a:cubicBezTo>
                        <a:pt x="123850" y="47903"/>
                        <a:pt x="123917" y="48373"/>
                        <a:pt x="123984" y="48911"/>
                      </a:cubicBezTo>
                      <a:cubicBezTo>
                        <a:pt x="124051" y="49920"/>
                        <a:pt x="124119" y="50928"/>
                        <a:pt x="124119" y="51937"/>
                      </a:cubicBezTo>
                      <a:cubicBezTo>
                        <a:pt x="124186" y="54357"/>
                        <a:pt x="124186" y="56845"/>
                        <a:pt x="124119" y="59265"/>
                      </a:cubicBezTo>
                      <a:cubicBezTo>
                        <a:pt x="123850" y="68880"/>
                        <a:pt x="122639" y="78427"/>
                        <a:pt x="121026" y="87907"/>
                      </a:cubicBezTo>
                      <a:cubicBezTo>
                        <a:pt x="120824" y="89118"/>
                        <a:pt x="120622" y="90328"/>
                        <a:pt x="120421" y="91538"/>
                      </a:cubicBezTo>
                      <a:cubicBezTo>
                        <a:pt x="120353" y="92076"/>
                        <a:pt x="120219" y="92547"/>
                        <a:pt x="120152" y="93085"/>
                      </a:cubicBezTo>
                      <a:cubicBezTo>
                        <a:pt x="120084" y="93354"/>
                        <a:pt x="120084" y="93354"/>
                        <a:pt x="120084" y="93488"/>
                      </a:cubicBezTo>
                      <a:cubicBezTo>
                        <a:pt x="120084" y="93555"/>
                        <a:pt x="120084" y="93488"/>
                        <a:pt x="120084" y="93555"/>
                      </a:cubicBezTo>
                      <a:cubicBezTo>
                        <a:pt x="119681" y="95774"/>
                        <a:pt x="119210" y="97993"/>
                        <a:pt x="118807" y="100212"/>
                      </a:cubicBezTo>
                      <a:cubicBezTo>
                        <a:pt x="118000" y="104380"/>
                        <a:pt x="117126" y="108616"/>
                        <a:pt x="116319" y="112785"/>
                      </a:cubicBezTo>
                      <a:cubicBezTo>
                        <a:pt x="115176" y="118836"/>
                        <a:pt x="117193" y="125156"/>
                        <a:pt x="123648" y="127240"/>
                      </a:cubicBezTo>
                      <a:cubicBezTo>
                        <a:pt x="128959" y="128988"/>
                        <a:pt x="136961" y="126030"/>
                        <a:pt x="138104" y="119911"/>
                      </a:cubicBezTo>
                      <a:cubicBezTo>
                        <a:pt x="142070" y="98867"/>
                        <a:pt x="147180" y="77688"/>
                        <a:pt x="147046" y="56172"/>
                      </a:cubicBezTo>
                      <a:cubicBezTo>
                        <a:pt x="147046" y="45146"/>
                        <a:pt x="145836" y="33581"/>
                        <a:pt x="140726" y="23765"/>
                      </a:cubicBezTo>
                      <a:close/>
                      <a:moveTo>
                        <a:pt x="46932" y="31295"/>
                      </a:moveTo>
                      <a:cubicBezTo>
                        <a:pt x="46798" y="31363"/>
                        <a:pt x="46731" y="31363"/>
                        <a:pt x="46932" y="31295"/>
                      </a:cubicBezTo>
                      <a:lnTo>
                        <a:pt x="46932" y="31295"/>
                      </a:lnTo>
                      <a:close/>
                      <a:moveTo>
                        <a:pt x="114369" y="29077"/>
                      </a:moveTo>
                      <a:cubicBezTo>
                        <a:pt x="113361" y="28942"/>
                        <a:pt x="113832" y="29009"/>
                        <a:pt x="114369" y="29077"/>
                      </a:cubicBezTo>
                      <a:lnTo>
                        <a:pt x="114369" y="2907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/>
                <p:nvPr/>
              </p:nvSpPr>
              <p:spPr>
                <a:xfrm flipH="1">
                  <a:off x="9992881" y="695396"/>
                  <a:ext cx="7467" cy="7467"/>
                </a:xfrm>
                <a:custGeom>
                  <a:avLst/>
                  <a:gdLst>
                    <a:gd name="connsiteX0" fmla="*/ 5043 w 6723"/>
                    <a:gd name="connsiteY0" fmla="*/ 5513 h 6723"/>
                    <a:gd name="connsiteX1" fmla="*/ 5043 w 6723"/>
                    <a:gd name="connsiteY1" fmla="*/ 5043 h 6723"/>
                    <a:gd name="connsiteX2" fmla="*/ 5043 w 6723"/>
                    <a:gd name="connsiteY2" fmla="*/ 5513 h 6723"/>
                    <a:gd name="connsiteX3" fmla="*/ 5043 w 6723"/>
                    <a:gd name="connsiteY3" fmla="*/ 551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513"/>
                      </a:moveTo>
                      <a:cubicBezTo>
                        <a:pt x="5043" y="6589"/>
                        <a:pt x="5715" y="7261"/>
                        <a:pt x="5043" y="5043"/>
                      </a:cubicBezTo>
                      <a:cubicBezTo>
                        <a:pt x="5043" y="5244"/>
                        <a:pt x="5043" y="5379"/>
                        <a:pt x="5043" y="5513"/>
                      </a:cubicBezTo>
                      <a:cubicBezTo>
                        <a:pt x="5043" y="5513"/>
                        <a:pt x="5043" y="5513"/>
                        <a:pt x="5043" y="551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/>
                <p:nvPr/>
              </p:nvSpPr>
              <p:spPr>
                <a:xfrm flipH="1">
                  <a:off x="9991239" y="703165"/>
                  <a:ext cx="7467" cy="7467"/>
                </a:xfrm>
                <a:custGeom>
                  <a:avLst/>
                  <a:gdLst>
                    <a:gd name="connsiteX0" fmla="*/ 5379 w 6723"/>
                    <a:gd name="connsiteY0" fmla="*/ 6451 h 6723"/>
                    <a:gd name="connsiteX1" fmla="*/ 5043 w 6723"/>
                    <a:gd name="connsiteY1" fmla="*/ 5174 h 6723"/>
                    <a:gd name="connsiteX2" fmla="*/ 5312 w 6723"/>
                    <a:gd name="connsiteY2" fmla="*/ 6317 h 6723"/>
                    <a:gd name="connsiteX3" fmla="*/ 5379 w 6723"/>
                    <a:gd name="connsiteY3" fmla="*/ 6451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379" y="6451"/>
                      </a:moveTo>
                      <a:cubicBezTo>
                        <a:pt x="5177" y="5107"/>
                        <a:pt x="5043" y="4838"/>
                        <a:pt x="5043" y="5174"/>
                      </a:cubicBezTo>
                      <a:cubicBezTo>
                        <a:pt x="5177" y="5577"/>
                        <a:pt x="5244" y="5914"/>
                        <a:pt x="5312" y="6317"/>
                      </a:cubicBezTo>
                      <a:cubicBezTo>
                        <a:pt x="5312" y="6317"/>
                        <a:pt x="5312" y="6384"/>
                        <a:pt x="5379" y="645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>
                <a:xfrm flipH="1">
                  <a:off x="9943503" y="640209"/>
                  <a:ext cx="82131" cy="111997"/>
                </a:xfrm>
                <a:custGeom>
                  <a:avLst/>
                  <a:gdLst>
                    <a:gd name="connsiteX0" fmla="*/ 59480 w 73958"/>
                    <a:gd name="connsiteY0" fmla="*/ 77330 h 100852"/>
                    <a:gd name="connsiteX1" fmla="*/ 55648 w 73958"/>
                    <a:gd name="connsiteY1" fmla="*/ 77868 h 100852"/>
                    <a:gd name="connsiteX2" fmla="*/ 53631 w 73958"/>
                    <a:gd name="connsiteY2" fmla="*/ 77935 h 100852"/>
                    <a:gd name="connsiteX3" fmla="*/ 46638 w 73958"/>
                    <a:gd name="connsiteY3" fmla="*/ 77465 h 100852"/>
                    <a:gd name="connsiteX4" fmla="*/ 45765 w 73958"/>
                    <a:gd name="connsiteY4" fmla="*/ 77263 h 100852"/>
                    <a:gd name="connsiteX5" fmla="*/ 42941 w 73958"/>
                    <a:gd name="connsiteY5" fmla="*/ 76389 h 100852"/>
                    <a:gd name="connsiteX6" fmla="*/ 40587 w 73958"/>
                    <a:gd name="connsiteY6" fmla="*/ 75447 h 100852"/>
                    <a:gd name="connsiteX7" fmla="*/ 39579 w 73958"/>
                    <a:gd name="connsiteY7" fmla="*/ 74842 h 100852"/>
                    <a:gd name="connsiteX8" fmla="*/ 37293 w 73958"/>
                    <a:gd name="connsiteY8" fmla="*/ 73363 h 100852"/>
                    <a:gd name="connsiteX9" fmla="*/ 35948 w 73958"/>
                    <a:gd name="connsiteY9" fmla="*/ 72287 h 100852"/>
                    <a:gd name="connsiteX10" fmla="*/ 34940 w 73958"/>
                    <a:gd name="connsiteY10" fmla="*/ 71346 h 100852"/>
                    <a:gd name="connsiteX11" fmla="*/ 32855 w 73958"/>
                    <a:gd name="connsiteY11" fmla="*/ 68993 h 100852"/>
                    <a:gd name="connsiteX12" fmla="*/ 32250 w 73958"/>
                    <a:gd name="connsiteY12" fmla="*/ 68253 h 100852"/>
                    <a:gd name="connsiteX13" fmla="*/ 31174 w 73958"/>
                    <a:gd name="connsiteY13" fmla="*/ 66438 h 100852"/>
                    <a:gd name="connsiteX14" fmla="*/ 30032 w 73958"/>
                    <a:gd name="connsiteY14" fmla="*/ 64085 h 100852"/>
                    <a:gd name="connsiteX15" fmla="*/ 29628 w 73958"/>
                    <a:gd name="connsiteY15" fmla="*/ 63076 h 100852"/>
                    <a:gd name="connsiteX16" fmla="*/ 29695 w 73958"/>
                    <a:gd name="connsiteY16" fmla="*/ 63412 h 100852"/>
                    <a:gd name="connsiteX17" fmla="*/ 29561 w 73958"/>
                    <a:gd name="connsiteY17" fmla="*/ 62874 h 100852"/>
                    <a:gd name="connsiteX18" fmla="*/ 29561 w 73958"/>
                    <a:gd name="connsiteY18" fmla="*/ 62807 h 100852"/>
                    <a:gd name="connsiteX19" fmla="*/ 29292 w 73958"/>
                    <a:gd name="connsiteY19" fmla="*/ 61731 h 100852"/>
                    <a:gd name="connsiteX20" fmla="*/ 28351 w 73958"/>
                    <a:gd name="connsiteY20" fmla="*/ 58370 h 100852"/>
                    <a:gd name="connsiteX21" fmla="*/ 27947 w 73958"/>
                    <a:gd name="connsiteY21" fmla="*/ 55815 h 100852"/>
                    <a:gd name="connsiteX22" fmla="*/ 27880 w 73958"/>
                    <a:gd name="connsiteY22" fmla="*/ 55142 h 100852"/>
                    <a:gd name="connsiteX23" fmla="*/ 27880 w 73958"/>
                    <a:gd name="connsiteY23" fmla="*/ 55142 h 100852"/>
                    <a:gd name="connsiteX24" fmla="*/ 27880 w 73958"/>
                    <a:gd name="connsiteY24" fmla="*/ 55142 h 100852"/>
                    <a:gd name="connsiteX25" fmla="*/ 27813 w 73958"/>
                    <a:gd name="connsiteY25" fmla="*/ 54268 h 100852"/>
                    <a:gd name="connsiteX26" fmla="*/ 27947 w 73958"/>
                    <a:gd name="connsiteY26" fmla="*/ 54672 h 100852"/>
                    <a:gd name="connsiteX27" fmla="*/ 28082 w 73958"/>
                    <a:gd name="connsiteY27" fmla="*/ 49360 h 100852"/>
                    <a:gd name="connsiteX28" fmla="*/ 28351 w 73958"/>
                    <a:gd name="connsiteY28" fmla="*/ 47410 h 100852"/>
                    <a:gd name="connsiteX29" fmla="*/ 28619 w 73958"/>
                    <a:gd name="connsiteY29" fmla="*/ 46267 h 100852"/>
                    <a:gd name="connsiteX30" fmla="*/ 30233 w 73958"/>
                    <a:gd name="connsiteY30" fmla="*/ 41359 h 100852"/>
                    <a:gd name="connsiteX31" fmla="*/ 30435 w 73958"/>
                    <a:gd name="connsiteY31" fmla="*/ 40889 h 100852"/>
                    <a:gd name="connsiteX32" fmla="*/ 31712 w 73958"/>
                    <a:gd name="connsiteY32" fmla="*/ 38603 h 100852"/>
                    <a:gd name="connsiteX33" fmla="*/ 33191 w 73958"/>
                    <a:gd name="connsiteY33" fmla="*/ 36451 h 100852"/>
                    <a:gd name="connsiteX34" fmla="*/ 33729 w 73958"/>
                    <a:gd name="connsiteY34" fmla="*/ 35779 h 100852"/>
                    <a:gd name="connsiteX35" fmla="*/ 37764 w 73958"/>
                    <a:gd name="connsiteY35" fmla="*/ 32148 h 100852"/>
                    <a:gd name="connsiteX36" fmla="*/ 38032 w 73958"/>
                    <a:gd name="connsiteY36" fmla="*/ 31946 h 100852"/>
                    <a:gd name="connsiteX37" fmla="*/ 38503 w 73958"/>
                    <a:gd name="connsiteY37" fmla="*/ 31677 h 100852"/>
                    <a:gd name="connsiteX38" fmla="*/ 41461 w 73958"/>
                    <a:gd name="connsiteY38" fmla="*/ 30131 h 100852"/>
                    <a:gd name="connsiteX39" fmla="*/ 42806 w 73958"/>
                    <a:gd name="connsiteY39" fmla="*/ 29526 h 100852"/>
                    <a:gd name="connsiteX40" fmla="*/ 42873 w 73958"/>
                    <a:gd name="connsiteY40" fmla="*/ 29526 h 100852"/>
                    <a:gd name="connsiteX41" fmla="*/ 46033 w 73958"/>
                    <a:gd name="connsiteY41" fmla="*/ 28652 h 100852"/>
                    <a:gd name="connsiteX42" fmla="*/ 49530 w 73958"/>
                    <a:gd name="connsiteY42" fmla="*/ 28047 h 100852"/>
                    <a:gd name="connsiteX43" fmla="*/ 49059 w 73958"/>
                    <a:gd name="connsiteY43" fmla="*/ 28047 h 100852"/>
                    <a:gd name="connsiteX44" fmla="*/ 51412 w 73958"/>
                    <a:gd name="connsiteY44" fmla="*/ 27912 h 100852"/>
                    <a:gd name="connsiteX45" fmla="*/ 60623 w 73958"/>
                    <a:gd name="connsiteY45" fmla="*/ 28517 h 100852"/>
                    <a:gd name="connsiteX46" fmla="*/ 72591 w 73958"/>
                    <a:gd name="connsiteY46" fmla="*/ 17625 h 100852"/>
                    <a:gd name="connsiteX47" fmla="*/ 61699 w 73958"/>
                    <a:gd name="connsiteY47" fmla="*/ 5657 h 100852"/>
                    <a:gd name="connsiteX48" fmla="*/ 27409 w 73958"/>
                    <a:gd name="connsiteY48" fmla="*/ 11708 h 100852"/>
                    <a:gd name="connsiteX49" fmla="*/ 7575 w 73958"/>
                    <a:gd name="connsiteY49" fmla="*/ 36720 h 100852"/>
                    <a:gd name="connsiteX50" fmla="*/ 24787 w 73958"/>
                    <a:gd name="connsiteY50" fmla="*/ 92458 h 100852"/>
                    <a:gd name="connsiteX51" fmla="*/ 64456 w 73958"/>
                    <a:gd name="connsiteY51" fmla="*/ 99652 h 100852"/>
                    <a:gd name="connsiteX52" fmla="*/ 73264 w 73958"/>
                    <a:gd name="connsiteY52" fmla="*/ 86071 h 100852"/>
                    <a:gd name="connsiteX53" fmla="*/ 59480 w 73958"/>
                    <a:gd name="connsiteY53" fmla="*/ 77330 h 100852"/>
                    <a:gd name="connsiteX54" fmla="*/ 46975 w 73958"/>
                    <a:gd name="connsiteY54" fmla="*/ 77465 h 100852"/>
                    <a:gd name="connsiteX55" fmla="*/ 47580 w 73958"/>
                    <a:gd name="connsiteY55" fmla="*/ 77599 h 100852"/>
                    <a:gd name="connsiteX56" fmla="*/ 46975 w 73958"/>
                    <a:gd name="connsiteY56" fmla="*/ 77465 h 10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73958" h="100852">
                      <a:moveTo>
                        <a:pt x="59480" y="77330"/>
                      </a:moveTo>
                      <a:cubicBezTo>
                        <a:pt x="58203" y="77532"/>
                        <a:pt x="56926" y="77666"/>
                        <a:pt x="55648" y="77868"/>
                      </a:cubicBezTo>
                      <a:cubicBezTo>
                        <a:pt x="54976" y="77868"/>
                        <a:pt x="54303" y="77935"/>
                        <a:pt x="53631" y="77935"/>
                      </a:cubicBezTo>
                      <a:cubicBezTo>
                        <a:pt x="51278" y="77935"/>
                        <a:pt x="48992" y="77666"/>
                        <a:pt x="46638" y="77465"/>
                      </a:cubicBezTo>
                      <a:cubicBezTo>
                        <a:pt x="46235" y="77397"/>
                        <a:pt x="45832" y="77263"/>
                        <a:pt x="45765" y="77263"/>
                      </a:cubicBezTo>
                      <a:cubicBezTo>
                        <a:pt x="44823" y="76994"/>
                        <a:pt x="43882" y="76725"/>
                        <a:pt x="42941" y="76389"/>
                      </a:cubicBezTo>
                      <a:cubicBezTo>
                        <a:pt x="42134" y="76120"/>
                        <a:pt x="41394" y="75784"/>
                        <a:pt x="40587" y="75447"/>
                      </a:cubicBezTo>
                      <a:cubicBezTo>
                        <a:pt x="40251" y="75246"/>
                        <a:pt x="39915" y="75044"/>
                        <a:pt x="39579" y="74842"/>
                      </a:cubicBezTo>
                      <a:cubicBezTo>
                        <a:pt x="38772" y="74372"/>
                        <a:pt x="38032" y="73901"/>
                        <a:pt x="37293" y="73363"/>
                      </a:cubicBezTo>
                      <a:cubicBezTo>
                        <a:pt x="37091" y="73229"/>
                        <a:pt x="36419" y="72691"/>
                        <a:pt x="35948" y="72287"/>
                      </a:cubicBezTo>
                      <a:cubicBezTo>
                        <a:pt x="35545" y="71884"/>
                        <a:pt x="35074" y="71481"/>
                        <a:pt x="34940" y="71346"/>
                      </a:cubicBezTo>
                      <a:cubicBezTo>
                        <a:pt x="34200" y="70607"/>
                        <a:pt x="33528" y="69800"/>
                        <a:pt x="32855" y="68993"/>
                      </a:cubicBezTo>
                      <a:cubicBezTo>
                        <a:pt x="32654" y="68724"/>
                        <a:pt x="32452" y="68455"/>
                        <a:pt x="32250" y="68253"/>
                      </a:cubicBezTo>
                      <a:cubicBezTo>
                        <a:pt x="31914" y="67648"/>
                        <a:pt x="31510" y="67043"/>
                        <a:pt x="31174" y="66438"/>
                      </a:cubicBezTo>
                      <a:cubicBezTo>
                        <a:pt x="30771" y="65698"/>
                        <a:pt x="30368" y="64892"/>
                        <a:pt x="30032" y="64085"/>
                      </a:cubicBezTo>
                      <a:cubicBezTo>
                        <a:pt x="29897" y="63749"/>
                        <a:pt x="29763" y="63412"/>
                        <a:pt x="29628" y="63076"/>
                      </a:cubicBezTo>
                      <a:cubicBezTo>
                        <a:pt x="29628" y="63211"/>
                        <a:pt x="29695" y="63278"/>
                        <a:pt x="29695" y="63412"/>
                      </a:cubicBezTo>
                      <a:cubicBezTo>
                        <a:pt x="29695" y="63211"/>
                        <a:pt x="29628" y="63076"/>
                        <a:pt x="29561" y="62874"/>
                      </a:cubicBezTo>
                      <a:cubicBezTo>
                        <a:pt x="29561" y="62874"/>
                        <a:pt x="29561" y="62874"/>
                        <a:pt x="29561" y="62807"/>
                      </a:cubicBezTo>
                      <a:cubicBezTo>
                        <a:pt x="29359" y="62337"/>
                        <a:pt x="29292" y="61933"/>
                        <a:pt x="29292" y="61731"/>
                      </a:cubicBezTo>
                      <a:cubicBezTo>
                        <a:pt x="28956" y="60589"/>
                        <a:pt x="28552" y="59446"/>
                        <a:pt x="28351" y="58370"/>
                      </a:cubicBezTo>
                      <a:cubicBezTo>
                        <a:pt x="28149" y="57496"/>
                        <a:pt x="28014" y="56689"/>
                        <a:pt x="27947" y="55815"/>
                      </a:cubicBezTo>
                      <a:cubicBezTo>
                        <a:pt x="27947" y="55613"/>
                        <a:pt x="27880" y="55411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4806"/>
                        <a:pt x="27880" y="54537"/>
                        <a:pt x="27813" y="54268"/>
                      </a:cubicBezTo>
                      <a:cubicBezTo>
                        <a:pt x="27880" y="54470"/>
                        <a:pt x="27880" y="54537"/>
                        <a:pt x="27947" y="54672"/>
                      </a:cubicBezTo>
                      <a:cubicBezTo>
                        <a:pt x="27947" y="52924"/>
                        <a:pt x="27947" y="51176"/>
                        <a:pt x="28082" y="49360"/>
                      </a:cubicBezTo>
                      <a:cubicBezTo>
                        <a:pt x="28149" y="48688"/>
                        <a:pt x="28216" y="48083"/>
                        <a:pt x="28351" y="47410"/>
                      </a:cubicBezTo>
                      <a:cubicBezTo>
                        <a:pt x="28418" y="47007"/>
                        <a:pt x="28552" y="46604"/>
                        <a:pt x="28619" y="46267"/>
                      </a:cubicBezTo>
                      <a:cubicBezTo>
                        <a:pt x="29023" y="44586"/>
                        <a:pt x="29628" y="42973"/>
                        <a:pt x="30233" y="41359"/>
                      </a:cubicBezTo>
                      <a:cubicBezTo>
                        <a:pt x="30300" y="41225"/>
                        <a:pt x="30368" y="41023"/>
                        <a:pt x="30435" y="40889"/>
                      </a:cubicBezTo>
                      <a:cubicBezTo>
                        <a:pt x="30838" y="40149"/>
                        <a:pt x="31242" y="39342"/>
                        <a:pt x="31712" y="38603"/>
                      </a:cubicBezTo>
                      <a:cubicBezTo>
                        <a:pt x="32183" y="37863"/>
                        <a:pt x="32654" y="37123"/>
                        <a:pt x="33191" y="36451"/>
                      </a:cubicBezTo>
                      <a:cubicBezTo>
                        <a:pt x="33326" y="36249"/>
                        <a:pt x="33528" y="35980"/>
                        <a:pt x="33729" y="35779"/>
                      </a:cubicBezTo>
                      <a:cubicBezTo>
                        <a:pt x="35074" y="34568"/>
                        <a:pt x="36284" y="33224"/>
                        <a:pt x="37764" y="32148"/>
                      </a:cubicBezTo>
                      <a:cubicBezTo>
                        <a:pt x="37898" y="32081"/>
                        <a:pt x="37965" y="32014"/>
                        <a:pt x="38032" y="31946"/>
                      </a:cubicBezTo>
                      <a:cubicBezTo>
                        <a:pt x="38167" y="31879"/>
                        <a:pt x="38301" y="31812"/>
                        <a:pt x="38503" y="31677"/>
                      </a:cubicBezTo>
                      <a:cubicBezTo>
                        <a:pt x="39444" y="31139"/>
                        <a:pt x="40453" y="30602"/>
                        <a:pt x="41461" y="30131"/>
                      </a:cubicBezTo>
                      <a:cubicBezTo>
                        <a:pt x="41865" y="29929"/>
                        <a:pt x="42335" y="29727"/>
                        <a:pt x="42806" y="29526"/>
                      </a:cubicBezTo>
                      <a:cubicBezTo>
                        <a:pt x="42806" y="29526"/>
                        <a:pt x="42806" y="29526"/>
                        <a:pt x="42873" y="29526"/>
                      </a:cubicBezTo>
                      <a:cubicBezTo>
                        <a:pt x="43949" y="29257"/>
                        <a:pt x="44958" y="28921"/>
                        <a:pt x="46033" y="28652"/>
                      </a:cubicBezTo>
                      <a:cubicBezTo>
                        <a:pt x="47176" y="28383"/>
                        <a:pt x="48387" y="28248"/>
                        <a:pt x="49530" y="28047"/>
                      </a:cubicBezTo>
                      <a:cubicBezTo>
                        <a:pt x="49328" y="28047"/>
                        <a:pt x="49328" y="28047"/>
                        <a:pt x="49059" y="28047"/>
                      </a:cubicBezTo>
                      <a:cubicBezTo>
                        <a:pt x="49799" y="28114"/>
                        <a:pt x="50673" y="27979"/>
                        <a:pt x="51412" y="27912"/>
                      </a:cubicBezTo>
                      <a:cubicBezTo>
                        <a:pt x="54505" y="27845"/>
                        <a:pt x="57531" y="28114"/>
                        <a:pt x="60623" y="28517"/>
                      </a:cubicBezTo>
                      <a:cubicBezTo>
                        <a:pt x="66540" y="29391"/>
                        <a:pt x="72591" y="23407"/>
                        <a:pt x="72591" y="17625"/>
                      </a:cubicBezTo>
                      <a:cubicBezTo>
                        <a:pt x="72591" y="10969"/>
                        <a:pt x="68087" y="6531"/>
                        <a:pt x="61699" y="5657"/>
                      </a:cubicBezTo>
                      <a:cubicBezTo>
                        <a:pt x="50135" y="4044"/>
                        <a:pt x="37495" y="5455"/>
                        <a:pt x="27409" y="11708"/>
                      </a:cubicBezTo>
                      <a:cubicBezTo>
                        <a:pt x="17996" y="17491"/>
                        <a:pt x="11071" y="26231"/>
                        <a:pt x="7575" y="36720"/>
                      </a:cubicBezTo>
                      <a:cubicBezTo>
                        <a:pt x="986" y="56622"/>
                        <a:pt x="7440" y="80154"/>
                        <a:pt x="24787" y="92458"/>
                      </a:cubicBezTo>
                      <a:cubicBezTo>
                        <a:pt x="36284" y="100661"/>
                        <a:pt x="50874" y="101938"/>
                        <a:pt x="64456" y="99652"/>
                      </a:cubicBezTo>
                      <a:cubicBezTo>
                        <a:pt x="70373" y="98644"/>
                        <a:pt x="74743" y="91853"/>
                        <a:pt x="73264" y="86071"/>
                      </a:cubicBezTo>
                      <a:cubicBezTo>
                        <a:pt x="71448" y="79885"/>
                        <a:pt x="65801" y="76254"/>
                        <a:pt x="59480" y="77330"/>
                      </a:cubicBezTo>
                      <a:close/>
                      <a:moveTo>
                        <a:pt x="46975" y="77465"/>
                      </a:moveTo>
                      <a:cubicBezTo>
                        <a:pt x="47311" y="77532"/>
                        <a:pt x="47580" y="77532"/>
                        <a:pt x="47580" y="77599"/>
                      </a:cubicBezTo>
                      <a:cubicBezTo>
                        <a:pt x="47580" y="77599"/>
                        <a:pt x="47244" y="77599"/>
                        <a:pt x="46975" y="774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>
                <a:xfrm flipH="1">
                  <a:off x="9968913" y="665719"/>
                  <a:ext cx="7467" cy="7467"/>
                </a:xfrm>
                <a:custGeom>
                  <a:avLst/>
                  <a:gdLst>
                    <a:gd name="connsiteX0" fmla="*/ 5244 w 6723"/>
                    <a:gd name="connsiteY0" fmla="*/ 5075 h 6723"/>
                    <a:gd name="connsiteX1" fmla="*/ 5043 w 6723"/>
                    <a:gd name="connsiteY1" fmla="*/ 5142 h 6723"/>
                    <a:gd name="connsiteX2" fmla="*/ 5244 w 6723"/>
                    <a:gd name="connsiteY2" fmla="*/ 5075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244" y="5075"/>
                      </a:moveTo>
                      <a:cubicBezTo>
                        <a:pt x="5177" y="5075"/>
                        <a:pt x="5110" y="5075"/>
                        <a:pt x="5043" y="5142"/>
                      </a:cubicBezTo>
                      <a:cubicBezTo>
                        <a:pt x="6993" y="5277"/>
                        <a:pt x="6186" y="4941"/>
                        <a:pt x="5244" y="50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>
                <a:xfrm flipH="1">
                  <a:off x="9921883" y="609308"/>
                  <a:ext cx="7467" cy="7467"/>
                </a:xfrm>
                <a:custGeom>
                  <a:avLst/>
                  <a:gdLst>
                    <a:gd name="connsiteX0" fmla="*/ 5856 w 6723"/>
                    <a:gd name="connsiteY0" fmla="*/ 5043 h 6723"/>
                    <a:gd name="connsiteX1" fmla="*/ 5856 w 6723"/>
                    <a:gd name="connsiteY1" fmla="*/ 5043 h 6723"/>
                    <a:gd name="connsiteX2" fmla="*/ 5856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856" y="5043"/>
                      </a:moveTo>
                      <a:cubicBezTo>
                        <a:pt x="4377" y="6522"/>
                        <a:pt x="5251" y="5782"/>
                        <a:pt x="5856" y="5043"/>
                      </a:cubicBezTo>
                      <a:lnTo>
                        <a:pt x="5856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/>
                <p:nvPr/>
              </p:nvSpPr>
              <p:spPr>
                <a:xfrm flipH="1">
                  <a:off x="9915235" y="596839"/>
                  <a:ext cx="7467" cy="7467"/>
                </a:xfrm>
                <a:custGeom>
                  <a:avLst/>
                  <a:gdLst>
                    <a:gd name="connsiteX0" fmla="*/ 5450 w 6723"/>
                    <a:gd name="connsiteY0" fmla="*/ 5244 h 6723"/>
                    <a:gd name="connsiteX1" fmla="*/ 5450 w 6723"/>
                    <a:gd name="connsiteY1" fmla="*/ 5043 h 6723"/>
                    <a:gd name="connsiteX2" fmla="*/ 5450 w 6723"/>
                    <a:gd name="connsiteY2" fmla="*/ 5244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50" y="5244"/>
                      </a:moveTo>
                      <a:cubicBezTo>
                        <a:pt x="5450" y="5177"/>
                        <a:pt x="5450" y="5110"/>
                        <a:pt x="5450" y="5043"/>
                      </a:cubicBezTo>
                      <a:cubicBezTo>
                        <a:pt x="4644" y="6724"/>
                        <a:pt x="5249" y="6791"/>
                        <a:pt x="5450" y="524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>
                <a:xfrm flipH="1">
                  <a:off x="9873310" y="561136"/>
                  <a:ext cx="82131" cy="97064"/>
                </a:xfrm>
                <a:custGeom>
                  <a:avLst/>
                  <a:gdLst>
                    <a:gd name="connsiteX0" fmla="*/ 61355 w 73958"/>
                    <a:gd name="connsiteY0" fmla="*/ 62339 h 87405"/>
                    <a:gd name="connsiteX1" fmla="*/ 49522 w 73958"/>
                    <a:gd name="connsiteY1" fmla="*/ 59784 h 87405"/>
                    <a:gd name="connsiteX2" fmla="*/ 56111 w 73958"/>
                    <a:gd name="connsiteY2" fmla="*/ 46673 h 87405"/>
                    <a:gd name="connsiteX3" fmla="*/ 41857 w 73958"/>
                    <a:gd name="connsiteY3" fmla="*/ 8349 h 87405"/>
                    <a:gd name="connsiteX4" fmla="*/ 6895 w 73958"/>
                    <a:gd name="connsiteY4" fmla="*/ 16350 h 87405"/>
                    <a:gd name="connsiteX5" fmla="*/ 10122 w 73958"/>
                    <a:gd name="connsiteY5" fmla="*/ 32218 h 87405"/>
                    <a:gd name="connsiteX6" fmla="*/ 25989 w 73958"/>
                    <a:gd name="connsiteY6" fmla="*/ 28991 h 87405"/>
                    <a:gd name="connsiteX7" fmla="*/ 26057 w 73958"/>
                    <a:gd name="connsiteY7" fmla="*/ 28923 h 87405"/>
                    <a:gd name="connsiteX8" fmla="*/ 26460 w 73958"/>
                    <a:gd name="connsiteY8" fmla="*/ 28520 h 87405"/>
                    <a:gd name="connsiteX9" fmla="*/ 27267 w 73958"/>
                    <a:gd name="connsiteY9" fmla="*/ 28117 h 87405"/>
                    <a:gd name="connsiteX10" fmla="*/ 28275 w 73958"/>
                    <a:gd name="connsiteY10" fmla="*/ 27848 h 87405"/>
                    <a:gd name="connsiteX11" fmla="*/ 28410 w 73958"/>
                    <a:gd name="connsiteY11" fmla="*/ 27848 h 87405"/>
                    <a:gd name="connsiteX12" fmla="*/ 29150 w 73958"/>
                    <a:gd name="connsiteY12" fmla="*/ 27848 h 87405"/>
                    <a:gd name="connsiteX13" fmla="*/ 29889 w 73958"/>
                    <a:gd name="connsiteY13" fmla="*/ 27915 h 87405"/>
                    <a:gd name="connsiteX14" fmla="*/ 29889 w 73958"/>
                    <a:gd name="connsiteY14" fmla="*/ 27915 h 87405"/>
                    <a:gd name="connsiteX15" fmla="*/ 30225 w 73958"/>
                    <a:gd name="connsiteY15" fmla="*/ 28049 h 87405"/>
                    <a:gd name="connsiteX16" fmla="*/ 30292 w 73958"/>
                    <a:gd name="connsiteY16" fmla="*/ 28117 h 87405"/>
                    <a:gd name="connsiteX17" fmla="*/ 32242 w 73958"/>
                    <a:gd name="connsiteY17" fmla="*/ 29394 h 87405"/>
                    <a:gd name="connsiteX18" fmla="*/ 31973 w 73958"/>
                    <a:gd name="connsiteY18" fmla="*/ 29058 h 87405"/>
                    <a:gd name="connsiteX19" fmla="*/ 32310 w 73958"/>
                    <a:gd name="connsiteY19" fmla="*/ 29394 h 87405"/>
                    <a:gd name="connsiteX20" fmla="*/ 32377 w 73958"/>
                    <a:gd name="connsiteY20" fmla="*/ 29461 h 87405"/>
                    <a:gd name="connsiteX21" fmla="*/ 32646 w 73958"/>
                    <a:gd name="connsiteY21" fmla="*/ 29797 h 87405"/>
                    <a:gd name="connsiteX22" fmla="*/ 33452 w 73958"/>
                    <a:gd name="connsiteY22" fmla="*/ 30671 h 87405"/>
                    <a:gd name="connsiteX23" fmla="*/ 33587 w 73958"/>
                    <a:gd name="connsiteY23" fmla="*/ 30806 h 87405"/>
                    <a:gd name="connsiteX24" fmla="*/ 34394 w 73958"/>
                    <a:gd name="connsiteY24" fmla="*/ 32218 h 87405"/>
                    <a:gd name="connsiteX25" fmla="*/ 34461 w 73958"/>
                    <a:gd name="connsiteY25" fmla="*/ 32285 h 87405"/>
                    <a:gd name="connsiteX26" fmla="*/ 34865 w 73958"/>
                    <a:gd name="connsiteY26" fmla="*/ 33831 h 87405"/>
                    <a:gd name="connsiteX27" fmla="*/ 34932 w 73958"/>
                    <a:gd name="connsiteY27" fmla="*/ 34033 h 87405"/>
                    <a:gd name="connsiteX28" fmla="*/ 34865 w 73958"/>
                    <a:gd name="connsiteY28" fmla="*/ 37059 h 87405"/>
                    <a:gd name="connsiteX29" fmla="*/ 35066 w 73958"/>
                    <a:gd name="connsiteY29" fmla="*/ 36655 h 87405"/>
                    <a:gd name="connsiteX30" fmla="*/ 34528 w 73958"/>
                    <a:gd name="connsiteY30" fmla="*/ 38740 h 87405"/>
                    <a:gd name="connsiteX31" fmla="*/ 33116 w 73958"/>
                    <a:gd name="connsiteY31" fmla="*/ 42707 h 87405"/>
                    <a:gd name="connsiteX32" fmla="*/ 31973 w 73958"/>
                    <a:gd name="connsiteY32" fmla="*/ 44656 h 87405"/>
                    <a:gd name="connsiteX33" fmla="*/ 29486 w 73958"/>
                    <a:gd name="connsiteY33" fmla="*/ 48220 h 87405"/>
                    <a:gd name="connsiteX34" fmla="*/ 29284 w 73958"/>
                    <a:gd name="connsiteY34" fmla="*/ 48422 h 87405"/>
                    <a:gd name="connsiteX35" fmla="*/ 29755 w 73958"/>
                    <a:gd name="connsiteY35" fmla="*/ 47951 h 87405"/>
                    <a:gd name="connsiteX36" fmla="*/ 28141 w 73958"/>
                    <a:gd name="connsiteY36" fmla="*/ 49632 h 87405"/>
                    <a:gd name="connsiteX37" fmla="*/ 24712 w 73958"/>
                    <a:gd name="connsiteY37" fmla="*/ 52657 h 87405"/>
                    <a:gd name="connsiteX38" fmla="*/ 23703 w 73958"/>
                    <a:gd name="connsiteY38" fmla="*/ 53330 h 87405"/>
                    <a:gd name="connsiteX39" fmla="*/ 24846 w 73958"/>
                    <a:gd name="connsiteY39" fmla="*/ 52657 h 87405"/>
                    <a:gd name="connsiteX40" fmla="*/ 22964 w 73958"/>
                    <a:gd name="connsiteY40" fmla="*/ 53800 h 87405"/>
                    <a:gd name="connsiteX41" fmla="*/ 18997 w 73958"/>
                    <a:gd name="connsiteY41" fmla="*/ 55683 h 87405"/>
                    <a:gd name="connsiteX42" fmla="*/ 12878 w 73958"/>
                    <a:gd name="connsiteY42" fmla="*/ 66844 h 87405"/>
                    <a:gd name="connsiteX43" fmla="*/ 20611 w 73958"/>
                    <a:gd name="connsiteY43" fmla="*/ 76795 h 87405"/>
                    <a:gd name="connsiteX44" fmla="*/ 54161 w 73958"/>
                    <a:gd name="connsiteY44" fmla="*/ 83989 h 87405"/>
                    <a:gd name="connsiteX45" fmla="*/ 68617 w 73958"/>
                    <a:gd name="connsiteY45" fmla="*/ 76660 h 87405"/>
                    <a:gd name="connsiteX46" fmla="*/ 61355 w 73958"/>
                    <a:gd name="connsiteY46" fmla="*/ 62339 h 87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73958" h="87405">
                      <a:moveTo>
                        <a:pt x="61355" y="62339"/>
                      </a:moveTo>
                      <a:cubicBezTo>
                        <a:pt x="57388" y="61465"/>
                        <a:pt x="53489" y="60658"/>
                        <a:pt x="49522" y="59784"/>
                      </a:cubicBezTo>
                      <a:cubicBezTo>
                        <a:pt x="52413" y="55750"/>
                        <a:pt x="54699" y="51245"/>
                        <a:pt x="56111" y="46673"/>
                      </a:cubicBezTo>
                      <a:cubicBezTo>
                        <a:pt x="60683" y="32083"/>
                        <a:pt x="55775" y="15947"/>
                        <a:pt x="41857" y="8349"/>
                      </a:cubicBezTo>
                      <a:cubicBezTo>
                        <a:pt x="29956" y="1828"/>
                        <a:pt x="14761" y="5189"/>
                        <a:pt x="6895" y="16350"/>
                      </a:cubicBezTo>
                      <a:cubicBezTo>
                        <a:pt x="3466" y="21259"/>
                        <a:pt x="4945" y="29125"/>
                        <a:pt x="10122" y="32218"/>
                      </a:cubicBezTo>
                      <a:cubicBezTo>
                        <a:pt x="15568" y="35512"/>
                        <a:pt x="22292" y="34235"/>
                        <a:pt x="25989" y="28991"/>
                      </a:cubicBezTo>
                      <a:cubicBezTo>
                        <a:pt x="26057" y="28923"/>
                        <a:pt x="25989" y="28991"/>
                        <a:pt x="26057" y="28923"/>
                      </a:cubicBezTo>
                      <a:cubicBezTo>
                        <a:pt x="26191" y="28789"/>
                        <a:pt x="26326" y="28654"/>
                        <a:pt x="26460" y="28520"/>
                      </a:cubicBezTo>
                      <a:cubicBezTo>
                        <a:pt x="26729" y="28385"/>
                        <a:pt x="26998" y="28251"/>
                        <a:pt x="27267" y="28117"/>
                      </a:cubicBezTo>
                      <a:cubicBezTo>
                        <a:pt x="27603" y="28049"/>
                        <a:pt x="27939" y="27915"/>
                        <a:pt x="28275" y="27848"/>
                      </a:cubicBezTo>
                      <a:cubicBezTo>
                        <a:pt x="28410" y="27848"/>
                        <a:pt x="28343" y="27848"/>
                        <a:pt x="28410" y="27848"/>
                      </a:cubicBezTo>
                      <a:cubicBezTo>
                        <a:pt x="28679" y="27848"/>
                        <a:pt x="28881" y="27848"/>
                        <a:pt x="29150" y="27848"/>
                      </a:cubicBezTo>
                      <a:cubicBezTo>
                        <a:pt x="29418" y="27848"/>
                        <a:pt x="29620" y="27915"/>
                        <a:pt x="29889" y="27915"/>
                      </a:cubicBezTo>
                      <a:cubicBezTo>
                        <a:pt x="29889" y="27915"/>
                        <a:pt x="29889" y="27915"/>
                        <a:pt x="29889" y="27915"/>
                      </a:cubicBezTo>
                      <a:cubicBezTo>
                        <a:pt x="30091" y="27982"/>
                        <a:pt x="30158" y="27982"/>
                        <a:pt x="30225" y="28049"/>
                      </a:cubicBezTo>
                      <a:cubicBezTo>
                        <a:pt x="30225" y="28049"/>
                        <a:pt x="30225" y="28049"/>
                        <a:pt x="30292" y="28117"/>
                      </a:cubicBezTo>
                      <a:cubicBezTo>
                        <a:pt x="30965" y="28520"/>
                        <a:pt x="31570" y="28923"/>
                        <a:pt x="32242" y="29394"/>
                      </a:cubicBezTo>
                      <a:cubicBezTo>
                        <a:pt x="32175" y="29260"/>
                        <a:pt x="32041" y="29192"/>
                        <a:pt x="31973" y="29058"/>
                      </a:cubicBezTo>
                      <a:cubicBezTo>
                        <a:pt x="32041" y="29192"/>
                        <a:pt x="32242" y="29327"/>
                        <a:pt x="32310" y="29394"/>
                      </a:cubicBezTo>
                      <a:cubicBezTo>
                        <a:pt x="32310" y="29394"/>
                        <a:pt x="32377" y="29461"/>
                        <a:pt x="32377" y="29461"/>
                      </a:cubicBezTo>
                      <a:cubicBezTo>
                        <a:pt x="33520" y="30335"/>
                        <a:pt x="33184" y="30201"/>
                        <a:pt x="32646" y="29797"/>
                      </a:cubicBezTo>
                      <a:cubicBezTo>
                        <a:pt x="32982" y="30066"/>
                        <a:pt x="33251" y="30403"/>
                        <a:pt x="33452" y="30671"/>
                      </a:cubicBezTo>
                      <a:cubicBezTo>
                        <a:pt x="33520" y="30739"/>
                        <a:pt x="33520" y="30806"/>
                        <a:pt x="33587" y="30806"/>
                      </a:cubicBezTo>
                      <a:cubicBezTo>
                        <a:pt x="33789" y="31277"/>
                        <a:pt x="34259" y="31949"/>
                        <a:pt x="34394" y="32218"/>
                      </a:cubicBezTo>
                      <a:cubicBezTo>
                        <a:pt x="34461" y="32285"/>
                        <a:pt x="34394" y="32218"/>
                        <a:pt x="34461" y="32285"/>
                      </a:cubicBezTo>
                      <a:cubicBezTo>
                        <a:pt x="34596" y="32756"/>
                        <a:pt x="34730" y="33294"/>
                        <a:pt x="34865" y="33831"/>
                      </a:cubicBezTo>
                      <a:cubicBezTo>
                        <a:pt x="34865" y="33899"/>
                        <a:pt x="34865" y="33966"/>
                        <a:pt x="34932" y="34033"/>
                      </a:cubicBezTo>
                      <a:cubicBezTo>
                        <a:pt x="34865" y="34974"/>
                        <a:pt x="34932" y="36117"/>
                        <a:pt x="34865" y="37059"/>
                      </a:cubicBezTo>
                      <a:cubicBezTo>
                        <a:pt x="34932" y="36924"/>
                        <a:pt x="34932" y="36790"/>
                        <a:pt x="35066" y="36655"/>
                      </a:cubicBezTo>
                      <a:cubicBezTo>
                        <a:pt x="34797" y="37193"/>
                        <a:pt x="34730" y="38135"/>
                        <a:pt x="34528" y="38740"/>
                      </a:cubicBezTo>
                      <a:cubicBezTo>
                        <a:pt x="34125" y="40084"/>
                        <a:pt x="33654" y="41362"/>
                        <a:pt x="33116" y="42707"/>
                      </a:cubicBezTo>
                      <a:cubicBezTo>
                        <a:pt x="32780" y="43379"/>
                        <a:pt x="32377" y="43984"/>
                        <a:pt x="31973" y="44656"/>
                      </a:cubicBezTo>
                      <a:cubicBezTo>
                        <a:pt x="31234" y="45867"/>
                        <a:pt x="30360" y="47077"/>
                        <a:pt x="29486" y="48220"/>
                      </a:cubicBezTo>
                      <a:cubicBezTo>
                        <a:pt x="29418" y="48287"/>
                        <a:pt x="29351" y="48354"/>
                        <a:pt x="29284" y="48422"/>
                      </a:cubicBezTo>
                      <a:cubicBezTo>
                        <a:pt x="29486" y="48220"/>
                        <a:pt x="29486" y="48220"/>
                        <a:pt x="29755" y="47951"/>
                      </a:cubicBezTo>
                      <a:cubicBezTo>
                        <a:pt x="29217" y="48489"/>
                        <a:pt x="28679" y="49094"/>
                        <a:pt x="28141" y="49632"/>
                      </a:cubicBezTo>
                      <a:cubicBezTo>
                        <a:pt x="27065" y="50708"/>
                        <a:pt x="25922" y="51716"/>
                        <a:pt x="24712" y="52657"/>
                      </a:cubicBezTo>
                      <a:cubicBezTo>
                        <a:pt x="24443" y="52859"/>
                        <a:pt x="24040" y="53128"/>
                        <a:pt x="23703" y="53330"/>
                      </a:cubicBezTo>
                      <a:cubicBezTo>
                        <a:pt x="23972" y="53195"/>
                        <a:pt x="24241" y="52994"/>
                        <a:pt x="24846" y="52657"/>
                      </a:cubicBezTo>
                      <a:cubicBezTo>
                        <a:pt x="24174" y="52994"/>
                        <a:pt x="23569" y="53464"/>
                        <a:pt x="22964" y="53800"/>
                      </a:cubicBezTo>
                      <a:cubicBezTo>
                        <a:pt x="21686" y="54540"/>
                        <a:pt x="20342" y="55145"/>
                        <a:pt x="18997" y="55683"/>
                      </a:cubicBezTo>
                      <a:cubicBezTo>
                        <a:pt x="14761" y="57364"/>
                        <a:pt x="12475" y="62675"/>
                        <a:pt x="12878" y="66844"/>
                      </a:cubicBezTo>
                      <a:cubicBezTo>
                        <a:pt x="13215" y="71013"/>
                        <a:pt x="16240" y="75854"/>
                        <a:pt x="20611" y="76795"/>
                      </a:cubicBezTo>
                      <a:cubicBezTo>
                        <a:pt x="31772" y="79215"/>
                        <a:pt x="43000" y="81636"/>
                        <a:pt x="54161" y="83989"/>
                      </a:cubicBezTo>
                      <a:cubicBezTo>
                        <a:pt x="60010" y="85267"/>
                        <a:pt x="66801" y="83048"/>
                        <a:pt x="68617" y="76660"/>
                      </a:cubicBezTo>
                      <a:cubicBezTo>
                        <a:pt x="70163" y="71349"/>
                        <a:pt x="67608" y="63684"/>
                        <a:pt x="61355" y="623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7" name="任意多边形: 形状 176"/>
                <p:cNvSpPr/>
                <p:nvPr/>
              </p:nvSpPr>
              <p:spPr>
                <a:xfrm flipH="1">
                  <a:off x="9927626" y="614834"/>
                  <a:ext cx="7467" cy="7467"/>
                </a:xfrm>
                <a:custGeom>
                  <a:avLst/>
                  <a:gdLst>
                    <a:gd name="connsiteX0" fmla="*/ 5448 w 6723"/>
                    <a:gd name="connsiteY0" fmla="*/ 5043 h 6723"/>
                    <a:gd name="connsiteX1" fmla="*/ 5448 w 6723"/>
                    <a:gd name="connsiteY1" fmla="*/ 5043 h 6723"/>
                    <a:gd name="connsiteX2" fmla="*/ 5448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48" y="5043"/>
                      </a:moveTo>
                      <a:cubicBezTo>
                        <a:pt x="4842" y="5379"/>
                        <a:pt x="4977" y="5312"/>
                        <a:pt x="5448" y="5043"/>
                      </a:cubicBezTo>
                      <a:lnTo>
                        <a:pt x="5448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8" name="任意多边形: 形状 177"/>
                <p:cNvSpPr/>
                <p:nvPr/>
              </p:nvSpPr>
              <p:spPr>
                <a:xfrm flipH="1">
                  <a:off x="9917694" y="588253"/>
                  <a:ext cx="7467" cy="7467"/>
                </a:xfrm>
                <a:custGeom>
                  <a:avLst/>
                  <a:gdLst>
                    <a:gd name="connsiteX0" fmla="*/ 5043 w 6723"/>
                    <a:gd name="connsiteY0" fmla="*/ 5043 h 6723"/>
                    <a:gd name="connsiteX1" fmla="*/ 5513 w 6723"/>
                    <a:gd name="connsiteY1" fmla="*/ 5446 h 6723"/>
                    <a:gd name="connsiteX2" fmla="*/ 5177 w 6723"/>
                    <a:gd name="connsiteY2" fmla="*/ 5043 h 6723"/>
                    <a:gd name="connsiteX3" fmla="*/ 5043 w 6723"/>
                    <a:gd name="connsiteY3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043"/>
                      </a:moveTo>
                      <a:cubicBezTo>
                        <a:pt x="5177" y="5244"/>
                        <a:pt x="5312" y="5379"/>
                        <a:pt x="5513" y="5446"/>
                      </a:cubicBezTo>
                      <a:cubicBezTo>
                        <a:pt x="5379" y="5312"/>
                        <a:pt x="5244" y="5177"/>
                        <a:pt x="5177" y="5043"/>
                      </a:cubicBezTo>
                      <a:cubicBezTo>
                        <a:pt x="5043" y="5043"/>
                        <a:pt x="5043" y="5043"/>
                        <a:pt x="5043" y="504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74.xml"/><Relationship Id="rId8" Type="http://schemas.openxmlformats.org/officeDocument/2006/relationships/tags" Target="../tags/tag173.xml"/><Relationship Id="rId7" Type="http://schemas.openxmlformats.org/officeDocument/2006/relationships/tags" Target="../tags/tag172.xml"/><Relationship Id="rId6" Type="http://schemas.openxmlformats.org/officeDocument/2006/relationships/tags" Target="../tags/tag171.xml"/><Relationship Id="rId5" Type="http://schemas.openxmlformats.org/officeDocument/2006/relationships/tags" Target="../tags/tag170.xml"/><Relationship Id="rId4" Type="http://schemas.openxmlformats.org/officeDocument/2006/relationships/tags" Target="../tags/tag169.xml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80.xml"/><Relationship Id="rId14" Type="http://schemas.openxmlformats.org/officeDocument/2006/relationships/tags" Target="../tags/tag179.xml"/><Relationship Id="rId13" Type="http://schemas.openxmlformats.org/officeDocument/2006/relationships/tags" Target="../tags/tag178.xml"/><Relationship Id="rId12" Type="http://schemas.openxmlformats.org/officeDocument/2006/relationships/tags" Target="../tags/tag177.xml"/><Relationship Id="rId11" Type="http://schemas.openxmlformats.org/officeDocument/2006/relationships/tags" Target="../tags/tag176.xml"/><Relationship Id="rId10" Type="http://schemas.openxmlformats.org/officeDocument/2006/relationships/tags" Target="../tags/tag175.xml"/><Relationship Id="rId1" Type="http://schemas.openxmlformats.org/officeDocument/2006/relationships/tags" Target="../tags/tag16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89.xml"/><Relationship Id="rId8" Type="http://schemas.openxmlformats.org/officeDocument/2006/relationships/tags" Target="../tags/tag188.xml"/><Relationship Id="rId7" Type="http://schemas.openxmlformats.org/officeDocument/2006/relationships/tags" Target="../tags/tag187.xml"/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" Type="http://schemas.openxmlformats.org/officeDocument/2006/relationships/tags" Target="../tags/tag184.xml"/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7" Type="http://schemas.openxmlformats.org/officeDocument/2006/relationships/slideLayout" Target="../slideLayouts/slideLayout4.xml"/><Relationship Id="rId16" Type="http://schemas.openxmlformats.org/officeDocument/2006/relationships/image" Target="../media/image6.jpeg"/><Relationship Id="rId15" Type="http://schemas.openxmlformats.org/officeDocument/2006/relationships/tags" Target="../tags/tag195.xml"/><Relationship Id="rId14" Type="http://schemas.openxmlformats.org/officeDocument/2006/relationships/tags" Target="../tags/tag194.xml"/><Relationship Id="rId13" Type="http://schemas.openxmlformats.org/officeDocument/2006/relationships/tags" Target="../tags/tag193.xml"/><Relationship Id="rId12" Type="http://schemas.openxmlformats.org/officeDocument/2006/relationships/tags" Target="../tags/tag192.xml"/><Relationship Id="rId11" Type="http://schemas.openxmlformats.org/officeDocument/2006/relationships/tags" Target="../tags/tag191.xml"/><Relationship Id="rId10" Type="http://schemas.openxmlformats.org/officeDocument/2006/relationships/tags" Target="../tags/tag190.xml"/><Relationship Id="rId1" Type="http://schemas.openxmlformats.org/officeDocument/2006/relationships/tags" Target="../tags/tag18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04.xml"/><Relationship Id="rId8" Type="http://schemas.openxmlformats.org/officeDocument/2006/relationships/tags" Target="../tags/tag203.xml"/><Relationship Id="rId7" Type="http://schemas.openxmlformats.org/officeDocument/2006/relationships/tags" Target="../tags/tag202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210.xml"/><Relationship Id="rId14" Type="http://schemas.openxmlformats.org/officeDocument/2006/relationships/tags" Target="../tags/tag209.xml"/><Relationship Id="rId13" Type="http://schemas.openxmlformats.org/officeDocument/2006/relationships/tags" Target="../tags/tag208.xml"/><Relationship Id="rId12" Type="http://schemas.openxmlformats.org/officeDocument/2006/relationships/tags" Target="../tags/tag207.xml"/><Relationship Id="rId11" Type="http://schemas.openxmlformats.org/officeDocument/2006/relationships/tags" Target="../tags/tag206.xml"/><Relationship Id="rId10" Type="http://schemas.openxmlformats.org/officeDocument/2006/relationships/tags" Target="../tags/tag205.xml"/><Relationship Id="rId1" Type="http://schemas.openxmlformats.org/officeDocument/2006/relationships/tags" Target="../tags/tag196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19.xml"/><Relationship Id="rId8" Type="http://schemas.openxmlformats.org/officeDocument/2006/relationships/tags" Target="../tags/tag218.xml"/><Relationship Id="rId7" Type="http://schemas.openxmlformats.org/officeDocument/2006/relationships/tags" Target="../tags/tag217.xml"/><Relationship Id="rId6" Type="http://schemas.openxmlformats.org/officeDocument/2006/relationships/tags" Target="../tags/tag216.xml"/><Relationship Id="rId5" Type="http://schemas.openxmlformats.org/officeDocument/2006/relationships/tags" Target="../tags/tag215.xml"/><Relationship Id="rId4" Type="http://schemas.openxmlformats.org/officeDocument/2006/relationships/tags" Target="../tags/tag214.xml"/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7" Type="http://schemas.openxmlformats.org/officeDocument/2006/relationships/slideLayout" Target="../slideLayouts/slideLayout4.xml"/><Relationship Id="rId16" Type="http://schemas.openxmlformats.org/officeDocument/2006/relationships/tags" Target="../tags/tag226.xml"/><Relationship Id="rId15" Type="http://schemas.openxmlformats.org/officeDocument/2006/relationships/tags" Target="../tags/tag225.xml"/><Relationship Id="rId14" Type="http://schemas.openxmlformats.org/officeDocument/2006/relationships/tags" Target="../tags/tag224.xml"/><Relationship Id="rId13" Type="http://schemas.openxmlformats.org/officeDocument/2006/relationships/tags" Target="../tags/tag223.xml"/><Relationship Id="rId12" Type="http://schemas.openxmlformats.org/officeDocument/2006/relationships/tags" Target="../tags/tag222.xml"/><Relationship Id="rId11" Type="http://schemas.openxmlformats.org/officeDocument/2006/relationships/tags" Target="../tags/tag221.xml"/><Relationship Id="rId10" Type="http://schemas.openxmlformats.org/officeDocument/2006/relationships/tags" Target="../tags/tag220.xml"/><Relationship Id="rId1" Type="http://schemas.openxmlformats.org/officeDocument/2006/relationships/tags" Target="../tags/tag21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35.xml"/><Relationship Id="rId8" Type="http://schemas.openxmlformats.org/officeDocument/2006/relationships/tags" Target="../tags/tag234.xml"/><Relationship Id="rId7" Type="http://schemas.openxmlformats.org/officeDocument/2006/relationships/tags" Target="../tags/tag233.xml"/><Relationship Id="rId6" Type="http://schemas.openxmlformats.org/officeDocument/2006/relationships/tags" Target="../tags/tag232.xml"/><Relationship Id="rId5" Type="http://schemas.openxmlformats.org/officeDocument/2006/relationships/tags" Target="../tags/tag231.xml"/><Relationship Id="rId4" Type="http://schemas.openxmlformats.org/officeDocument/2006/relationships/tags" Target="../tags/tag230.xml"/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241.xml"/><Relationship Id="rId14" Type="http://schemas.openxmlformats.org/officeDocument/2006/relationships/tags" Target="../tags/tag240.xml"/><Relationship Id="rId13" Type="http://schemas.openxmlformats.org/officeDocument/2006/relationships/tags" Target="../tags/tag239.xml"/><Relationship Id="rId12" Type="http://schemas.openxmlformats.org/officeDocument/2006/relationships/tags" Target="../tags/tag238.xml"/><Relationship Id="rId11" Type="http://schemas.openxmlformats.org/officeDocument/2006/relationships/tags" Target="../tags/tag237.xml"/><Relationship Id="rId10" Type="http://schemas.openxmlformats.org/officeDocument/2006/relationships/tags" Target="../tags/tag236.xml"/><Relationship Id="rId1" Type="http://schemas.openxmlformats.org/officeDocument/2006/relationships/tags" Target="../tags/tag2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.png"/><Relationship Id="rId2" Type="http://schemas.openxmlformats.org/officeDocument/2006/relationships/tags" Target="../tags/tag243.xml"/><Relationship Id="rId1" Type="http://schemas.openxmlformats.org/officeDocument/2006/relationships/tags" Target="../tags/tag2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3" Type="http://schemas.openxmlformats.org/officeDocument/2006/relationships/slideLayout" Target="../slideLayouts/slideLayout2.xml"/><Relationship Id="rId72" Type="http://schemas.openxmlformats.org/officeDocument/2006/relationships/tags" Target="../tags/tag72.xml"/><Relationship Id="rId71" Type="http://schemas.openxmlformats.org/officeDocument/2006/relationships/tags" Target="../tags/tag71.xml"/><Relationship Id="rId70" Type="http://schemas.openxmlformats.org/officeDocument/2006/relationships/tags" Target="../tags/tag70.xml"/><Relationship Id="rId7" Type="http://schemas.openxmlformats.org/officeDocument/2006/relationships/tags" Target="../tags/tag7.xml"/><Relationship Id="rId69" Type="http://schemas.openxmlformats.org/officeDocument/2006/relationships/tags" Target="../tags/tag69.xml"/><Relationship Id="rId68" Type="http://schemas.openxmlformats.org/officeDocument/2006/relationships/tags" Target="../tags/tag68.xml"/><Relationship Id="rId67" Type="http://schemas.openxmlformats.org/officeDocument/2006/relationships/tags" Target="../tags/tag67.xml"/><Relationship Id="rId66" Type="http://schemas.openxmlformats.org/officeDocument/2006/relationships/tags" Target="../tags/tag66.xml"/><Relationship Id="rId65" Type="http://schemas.openxmlformats.org/officeDocument/2006/relationships/tags" Target="../tags/tag65.xml"/><Relationship Id="rId64" Type="http://schemas.openxmlformats.org/officeDocument/2006/relationships/tags" Target="../tags/tag64.xml"/><Relationship Id="rId63" Type="http://schemas.openxmlformats.org/officeDocument/2006/relationships/tags" Target="../tags/tag63.xml"/><Relationship Id="rId62" Type="http://schemas.openxmlformats.org/officeDocument/2006/relationships/tags" Target="../tags/tag62.xml"/><Relationship Id="rId61" Type="http://schemas.openxmlformats.org/officeDocument/2006/relationships/tags" Target="../tags/tag61.xml"/><Relationship Id="rId60" Type="http://schemas.openxmlformats.org/officeDocument/2006/relationships/tags" Target="../tags/tag60.xml"/><Relationship Id="rId6" Type="http://schemas.openxmlformats.org/officeDocument/2006/relationships/tags" Target="../tags/tag6.xml"/><Relationship Id="rId59" Type="http://schemas.openxmlformats.org/officeDocument/2006/relationships/tags" Target="../tags/tag59.xml"/><Relationship Id="rId58" Type="http://schemas.openxmlformats.org/officeDocument/2006/relationships/tags" Target="../tags/tag58.xml"/><Relationship Id="rId57" Type="http://schemas.openxmlformats.org/officeDocument/2006/relationships/tags" Target="../tags/tag57.xml"/><Relationship Id="rId56" Type="http://schemas.openxmlformats.org/officeDocument/2006/relationships/tags" Target="../tags/tag56.xml"/><Relationship Id="rId55" Type="http://schemas.openxmlformats.org/officeDocument/2006/relationships/tags" Target="../tags/tag55.xml"/><Relationship Id="rId54" Type="http://schemas.openxmlformats.org/officeDocument/2006/relationships/tags" Target="../tags/tag54.xml"/><Relationship Id="rId53" Type="http://schemas.openxmlformats.org/officeDocument/2006/relationships/tags" Target="../tags/tag53.xml"/><Relationship Id="rId52" Type="http://schemas.openxmlformats.org/officeDocument/2006/relationships/tags" Target="../tags/tag52.xml"/><Relationship Id="rId51" Type="http://schemas.openxmlformats.org/officeDocument/2006/relationships/tags" Target="../tags/tag51.xml"/><Relationship Id="rId50" Type="http://schemas.openxmlformats.org/officeDocument/2006/relationships/tags" Target="../tags/tag50.xml"/><Relationship Id="rId5" Type="http://schemas.openxmlformats.org/officeDocument/2006/relationships/tags" Target="../tags/tag5.xml"/><Relationship Id="rId49" Type="http://schemas.openxmlformats.org/officeDocument/2006/relationships/tags" Target="../tags/tag49.xml"/><Relationship Id="rId48" Type="http://schemas.openxmlformats.org/officeDocument/2006/relationships/tags" Target="../tags/tag48.xml"/><Relationship Id="rId47" Type="http://schemas.openxmlformats.org/officeDocument/2006/relationships/tags" Target="../tags/tag47.xml"/><Relationship Id="rId46" Type="http://schemas.openxmlformats.org/officeDocument/2006/relationships/tags" Target="../tags/tag46.xml"/><Relationship Id="rId45" Type="http://schemas.openxmlformats.org/officeDocument/2006/relationships/tags" Target="../tags/tag45.xml"/><Relationship Id="rId44" Type="http://schemas.openxmlformats.org/officeDocument/2006/relationships/tags" Target="../tags/tag44.xml"/><Relationship Id="rId43" Type="http://schemas.openxmlformats.org/officeDocument/2006/relationships/tags" Target="../tags/tag43.xml"/><Relationship Id="rId42" Type="http://schemas.openxmlformats.org/officeDocument/2006/relationships/tags" Target="../tags/tag42.xml"/><Relationship Id="rId41" Type="http://schemas.openxmlformats.org/officeDocument/2006/relationships/tags" Target="../tags/tag41.xml"/><Relationship Id="rId40" Type="http://schemas.openxmlformats.org/officeDocument/2006/relationships/tags" Target="../tags/tag40.xml"/><Relationship Id="rId4" Type="http://schemas.openxmlformats.org/officeDocument/2006/relationships/tags" Target="../tags/tag4.xml"/><Relationship Id="rId39" Type="http://schemas.openxmlformats.org/officeDocument/2006/relationships/tags" Target="../tags/tag39.xml"/><Relationship Id="rId38" Type="http://schemas.openxmlformats.org/officeDocument/2006/relationships/tags" Target="../tags/tag38.xml"/><Relationship Id="rId37" Type="http://schemas.openxmlformats.org/officeDocument/2006/relationships/tags" Target="../tags/tag37.xml"/><Relationship Id="rId36" Type="http://schemas.openxmlformats.org/officeDocument/2006/relationships/tags" Target="../tags/tag36.xml"/><Relationship Id="rId35" Type="http://schemas.openxmlformats.org/officeDocument/2006/relationships/tags" Target="../tags/tag35.xml"/><Relationship Id="rId34" Type="http://schemas.openxmlformats.org/officeDocument/2006/relationships/tags" Target="../tags/tag34.xml"/><Relationship Id="rId33" Type="http://schemas.openxmlformats.org/officeDocument/2006/relationships/tags" Target="../tags/tag33.xml"/><Relationship Id="rId32" Type="http://schemas.openxmlformats.org/officeDocument/2006/relationships/tags" Target="../tags/tag32.xml"/><Relationship Id="rId31" Type="http://schemas.openxmlformats.org/officeDocument/2006/relationships/tags" Target="../tags/tag31.xml"/><Relationship Id="rId30" Type="http://schemas.openxmlformats.org/officeDocument/2006/relationships/tags" Target="../tags/tag30.xml"/><Relationship Id="rId3" Type="http://schemas.openxmlformats.org/officeDocument/2006/relationships/tags" Target="../tags/tag3.xml"/><Relationship Id="rId29" Type="http://schemas.openxmlformats.org/officeDocument/2006/relationships/tags" Target="../tags/tag29.xml"/><Relationship Id="rId28" Type="http://schemas.openxmlformats.org/officeDocument/2006/relationships/tags" Target="../tags/tag28.xml"/><Relationship Id="rId27" Type="http://schemas.openxmlformats.org/officeDocument/2006/relationships/tags" Target="../tags/tag27.xml"/><Relationship Id="rId26" Type="http://schemas.openxmlformats.org/officeDocument/2006/relationships/tags" Target="../tags/tag26.xml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.jpeg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88.xml"/><Relationship Id="rId12" Type="http://schemas.openxmlformats.org/officeDocument/2006/relationships/tags" Target="../tags/tag8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tags" Target="../tags/tag7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9" Type="http://schemas.openxmlformats.org/officeDocument/2006/relationships/slideLayout" Target="../slideLayouts/slideLayout4.xml"/><Relationship Id="rId28" Type="http://schemas.openxmlformats.org/officeDocument/2006/relationships/image" Target="../media/image2.svg"/><Relationship Id="rId27" Type="http://schemas.openxmlformats.org/officeDocument/2006/relationships/image" Target="../media/image1.png"/><Relationship Id="rId26" Type="http://schemas.openxmlformats.org/officeDocument/2006/relationships/tags" Target="../tags/tag114.xml"/><Relationship Id="rId25" Type="http://schemas.openxmlformats.org/officeDocument/2006/relationships/tags" Target="../tags/tag113.xml"/><Relationship Id="rId24" Type="http://schemas.openxmlformats.org/officeDocument/2006/relationships/tags" Target="../tags/tag112.xml"/><Relationship Id="rId23" Type="http://schemas.openxmlformats.org/officeDocument/2006/relationships/tags" Target="../tags/tag111.xml"/><Relationship Id="rId22" Type="http://schemas.openxmlformats.org/officeDocument/2006/relationships/tags" Target="../tags/tag110.xml"/><Relationship Id="rId21" Type="http://schemas.openxmlformats.org/officeDocument/2006/relationships/tags" Target="../tags/tag109.xml"/><Relationship Id="rId20" Type="http://schemas.openxmlformats.org/officeDocument/2006/relationships/tags" Target="../tags/tag108.xml"/><Relationship Id="rId2" Type="http://schemas.openxmlformats.org/officeDocument/2006/relationships/tags" Target="../tags/tag90.xml"/><Relationship Id="rId19" Type="http://schemas.openxmlformats.org/officeDocument/2006/relationships/tags" Target="../tags/tag107.xml"/><Relationship Id="rId18" Type="http://schemas.openxmlformats.org/officeDocument/2006/relationships/tags" Target="../tags/tag106.xml"/><Relationship Id="rId17" Type="http://schemas.openxmlformats.org/officeDocument/2006/relationships/tags" Target="../tags/tag105.xml"/><Relationship Id="rId16" Type="http://schemas.openxmlformats.org/officeDocument/2006/relationships/tags" Target="../tags/tag104.xml"/><Relationship Id="rId15" Type="http://schemas.openxmlformats.org/officeDocument/2006/relationships/tags" Target="../tags/tag103.xml"/><Relationship Id="rId14" Type="http://schemas.openxmlformats.org/officeDocument/2006/relationships/tags" Target="../tags/tag102.xml"/><Relationship Id="rId13" Type="http://schemas.openxmlformats.org/officeDocument/2006/relationships/tags" Target="../tags/tag101.xml"/><Relationship Id="rId12" Type="http://schemas.openxmlformats.org/officeDocument/2006/relationships/tags" Target="../tags/tag100.xml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tags" Target="../tags/tag8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2" Type="http://schemas.openxmlformats.org/officeDocument/2006/relationships/slideLayout" Target="../slideLayouts/slideLayout4.xml"/><Relationship Id="rId21" Type="http://schemas.openxmlformats.org/officeDocument/2006/relationships/tags" Target="../tags/tag135.xml"/><Relationship Id="rId20" Type="http://schemas.openxmlformats.org/officeDocument/2006/relationships/tags" Target="../tags/tag134.xml"/><Relationship Id="rId2" Type="http://schemas.openxmlformats.org/officeDocument/2006/relationships/tags" Target="../tags/tag116.xml"/><Relationship Id="rId19" Type="http://schemas.openxmlformats.org/officeDocument/2006/relationships/tags" Target="../tags/tag133.xml"/><Relationship Id="rId18" Type="http://schemas.openxmlformats.org/officeDocument/2006/relationships/tags" Target="../tags/tag132.xml"/><Relationship Id="rId17" Type="http://schemas.openxmlformats.org/officeDocument/2006/relationships/tags" Target="../tags/tag131.xml"/><Relationship Id="rId16" Type="http://schemas.openxmlformats.org/officeDocument/2006/relationships/tags" Target="../tags/tag130.xml"/><Relationship Id="rId15" Type="http://schemas.openxmlformats.org/officeDocument/2006/relationships/tags" Target="../tags/tag129.xml"/><Relationship Id="rId14" Type="http://schemas.openxmlformats.org/officeDocument/2006/relationships/tags" Target="../tags/tag128.xml"/><Relationship Id="rId13" Type="http://schemas.openxmlformats.org/officeDocument/2006/relationships/tags" Target="../tags/tag127.xml"/><Relationship Id="rId12" Type="http://schemas.openxmlformats.org/officeDocument/2006/relationships/tags" Target="../tags/tag126.xml"/><Relationship Id="rId11" Type="http://schemas.openxmlformats.org/officeDocument/2006/relationships/tags" Target="../tags/tag125.xml"/><Relationship Id="rId10" Type="http://schemas.openxmlformats.org/officeDocument/2006/relationships/tags" Target="../tags/tag124.xml"/><Relationship Id="rId1" Type="http://schemas.openxmlformats.org/officeDocument/2006/relationships/tags" Target="../tags/tag11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50.xml"/><Relationship Id="rId14" Type="http://schemas.openxmlformats.org/officeDocument/2006/relationships/tags" Target="../tags/tag149.xml"/><Relationship Id="rId13" Type="http://schemas.openxmlformats.org/officeDocument/2006/relationships/tags" Target="../tags/tag148.xml"/><Relationship Id="rId12" Type="http://schemas.openxmlformats.org/officeDocument/2006/relationships/tags" Target="../tags/tag147.xml"/><Relationship Id="rId11" Type="http://schemas.openxmlformats.org/officeDocument/2006/relationships/tags" Target="../tags/tag146.xml"/><Relationship Id="rId10" Type="http://schemas.openxmlformats.org/officeDocument/2006/relationships/tags" Target="../tags/tag145.xml"/><Relationship Id="rId1" Type="http://schemas.openxmlformats.org/officeDocument/2006/relationships/tags" Target="../tags/tag13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59.xml"/><Relationship Id="rId8" Type="http://schemas.openxmlformats.org/officeDocument/2006/relationships/tags" Target="../tags/tag158.xml"/><Relationship Id="rId7" Type="http://schemas.openxmlformats.org/officeDocument/2006/relationships/tags" Target="../tags/tag157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65.xml"/><Relationship Id="rId14" Type="http://schemas.openxmlformats.org/officeDocument/2006/relationships/tags" Target="../tags/tag164.xml"/><Relationship Id="rId13" Type="http://schemas.openxmlformats.org/officeDocument/2006/relationships/tags" Target="../tags/tag163.xml"/><Relationship Id="rId12" Type="http://schemas.openxmlformats.org/officeDocument/2006/relationships/tags" Target="../tags/tag162.xml"/><Relationship Id="rId11" Type="http://schemas.openxmlformats.org/officeDocument/2006/relationships/tags" Target="../tags/tag161.xml"/><Relationship Id="rId10" Type="http://schemas.openxmlformats.org/officeDocument/2006/relationships/tags" Target="../tags/tag160.xml"/><Relationship Id="rId1" Type="http://schemas.openxmlformats.org/officeDocument/2006/relationships/tags" Target="../tags/tag1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组合 870"/>
          <p:cNvGrpSpPr/>
          <p:nvPr/>
        </p:nvGrpSpPr>
        <p:grpSpPr>
          <a:xfrm>
            <a:off x="4603221" y="4744085"/>
            <a:ext cx="2891155" cy="622300"/>
            <a:chOff x="5211336" y="4633312"/>
            <a:chExt cx="1876647" cy="622364"/>
          </a:xfrm>
        </p:grpSpPr>
        <p:pic>
          <p:nvPicPr>
            <p:cNvPr id="872" name="图形 871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203375">
              <a:off x="5211336" y="4633312"/>
              <a:ext cx="1866240" cy="622364"/>
            </a:xfrm>
            <a:prstGeom prst="rect">
              <a:avLst/>
            </a:prstGeom>
          </p:spPr>
        </p:pic>
        <p:sp>
          <p:nvSpPr>
            <p:cNvPr id="873" name="文本框 872"/>
            <p:cNvSpPr txBox="1"/>
            <p:nvPr/>
          </p:nvSpPr>
          <p:spPr>
            <a:xfrm>
              <a:off x="5282643" y="4713965"/>
              <a:ext cx="1805340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电磁探究科学社团</a:t>
              </a:r>
              <a:endParaRPr lang="zh-CN" altLang="en-US" sz="2400" b="1" dirty="0">
                <a:solidFill>
                  <a:schemeClr val="bg1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882" name="组合 881"/>
          <p:cNvGrpSpPr/>
          <p:nvPr/>
        </p:nvGrpSpPr>
        <p:grpSpPr>
          <a:xfrm>
            <a:off x="3469428" y="1428167"/>
            <a:ext cx="5158740" cy="2490470"/>
            <a:chOff x="3469428" y="1428167"/>
            <a:chExt cx="5158740" cy="2490470"/>
          </a:xfrm>
        </p:grpSpPr>
        <p:sp>
          <p:nvSpPr>
            <p:cNvPr id="800" name="矩形 799"/>
            <p:cNvSpPr/>
            <p:nvPr/>
          </p:nvSpPr>
          <p:spPr>
            <a:xfrm>
              <a:off x="3469428" y="3396667"/>
              <a:ext cx="5158740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 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电磁科学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小实验 </a:t>
              </a:r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</a:t>
              </a:r>
              <a:endParaRPr lang="en-US" altLang="zh-CN" sz="2800" b="1" dirty="0">
                <a:solidFill>
                  <a:srgbClr val="CD268D"/>
                </a:solidFill>
                <a:cs typeface="+mn-ea"/>
                <a:sym typeface="+mn-lt"/>
              </a:endParaRPr>
            </a:p>
          </p:txBody>
        </p:sp>
        <p:grpSp>
          <p:nvGrpSpPr>
            <p:cNvPr id="880" name="组合 879"/>
            <p:cNvGrpSpPr/>
            <p:nvPr/>
          </p:nvGrpSpPr>
          <p:grpSpPr>
            <a:xfrm>
              <a:off x="3604647" y="1428167"/>
              <a:ext cx="4928235" cy="1834377"/>
              <a:chOff x="3604647" y="1543084"/>
              <a:chExt cx="4928235" cy="1834377"/>
            </a:xfrm>
          </p:grpSpPr>
          <p:grpSp>
            <p:nvGrpSpPr>
              <p:cNvPr id="875" name="组合 874"/>
              <p:cNvGrpSpPr/>
              <p:nvPr/>
            </p:nvGrpSpPr>
            <p:grpSpPr>
              <a:xfrm>
                <a:off x="4309143" y="1543084"/>
                <a:ext cx="3335655" cy="859790"/>
                <a:chOff x="4249592" y="1544040"/>
                <a:chExt cx="3335655" cy="859790"/>
              </a:xfrm>
            </p:grpSpPr>
            <p:sp>
              <p:nvSpPr>
                <p:cNvPr id="835" name="矩形 834"/>
                <p:cNvSpPr/>
                <p:nvPr/>
              </p:nvSpPr>
              <p:spPr>
                <a:xfrm>
                  <a:off x="6287942" y="2005050"/>
                  <a:ext cx="1297305" cy="3987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20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XRD</a:t>
                  </a:r>
                  <a:endParaRPr lang="en-US" altLang="zh-CN" sz="20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  <p:grpSp>
              <p:nvGrpSpPr>
                <p:cNvPr id="841" name="图形 839"/>
                <p:cNvGrpSpPr/>
                <p:nvPr/>
              </p:nvGrpSpPr>
              <p:grpSpPr>
                <a:xfrm rot="20946166">
                  <a:off x="4249592" y="1544040"/>
                  <a:ext cx="813907" cy="797297"/>
                  <a:chOff x="4193857" y="951689"/>
                  <a:chExt cx="933450" cy="914400"/>
                </a:xfrm>
              </p:grpSpPr>
              <p:sp>
                <p:nvSpPr>
                  <p:cNvPr id="842" name="任意多边形: 形状 841"/>
                  <p:cNvSpPr/>
                  <p:nvPr/>
                </p:nvSpPr>
                <p:spPr>
                  <a:xfrm>
                    <a:off x="4343680" y="1117030"/>
                    <a:ext cx="657225" cy="752475"/>
                  </a:xfrm>
                  <a:custGeom>
                    <a:avLst/>
                    <a:gdLst>
                      <a:gd name="connsiteX0" fmla="*/ 632941 w 657225"/>
                      <a:gd name="connsiteY0" fmla="*/ 351295 h 752475"/>
                      <a:gd name="connsiteX1" fmla="*/ 622654 w 657225"/>
                      <a:gd name="connsiteY1" fmla="*/ 146793 h 752475"/>
                      <a:gd name="connsiteX2" fmla="*/ 480637 w 657225"/>
                      <a:gd name="connsiteY2" fmla="*/ 42590 h 752475"/>
                      <a:gd name="connsiteX3" fmla="*/ 305662 w 657225"/>
                      <a:gd name="connsiteY3" fmla="*/ 7157 h 752475"/>
                      <a:gd name="connsiteX4" fmla="*/ 25246 w 657225"/>
                      <a:gd name="connsiteY4" fmla="*/ 187084 h 752475"/>
                      <a:gd name="connsiteX5" fmla="*/ 21246 w 657225"/>
                      <a:gd name="connsiteY5" fmla="*/ 361582 h 752475"/>
                      <a:gd name="connsiteX6" fmla="*/ 135736 w 657225"/>
                      <a:gd name="connsiteY6" fmla="*/ 488645 h 752475"/>
                      <a:gd name="connsiteX7" fmla="*/ 162216 w 657225"/>
                      <a:gd name="connsiteY7" fmla="*/ 501218 h 752475"/>
                      <a:gd name="connsiteX8" fmla="*/ 172408 w 657225"/>
                      <a:gd name="connsiteY8" fmla="*/ 563988 h 752475"/>
                      <a:gd name="connsiteX9" fmla="*/ 163930 w 657225"/>
                      <a:gd name="connsiteY9" fmla="*/ 588086 h 752475"/>
                      <a:gd name="connsiteX10" fmla="*/ 176694 w 657225"/>
                      <a:gd name="connsiteY10" fmla="*/ 614375 h 752475"/>
                      <a:gd name="connsiteX11" fmla="*/ 169074 w 657225"/>
                      <a:gd name="connsiteY11" fmla="*/ 635902 h 752475"/>
                      <a:gd name="connsiteX12" fmla="*/ 205840 w 657225"/>
                      <a:gd name="connsiteY12" fmla="*/ 680098 h 752475"/>
                      <a:gd name="connsiteX13" fmla="*/ 218223 w 657225"/>
                      <a:gd name="connsiteY13" fmla="*/ 684003 h 752475"/>
                      <a:gd name="connsiteX14" fmla="*/ 247655 w 657225"/>
                      <a:gd name="connsiteY14" fmla="*/ 729152 h 752475"/>
                      <a:gd name="connsiteX15" fmla="*/ 297566 w 657225"/>
                      <a:gd name="connsiteY15" fmla="*/ 745154 h 752475"/>
                      <a:gd name="connsiteX16" fmla="*/ 347668 w 657225"/>
                      <a:gd name="connsiteY16" fmla="*/ 737343 h 752475"/>
                      <a:gd name="connsiteX17" fmla="*/ 384148 w 657225"/>
                      <a:gd name="connsiteY17" fmla="*/ 693623 h 752475"/>
                      <a:gd name="connsiteX18" fmla="*/ 385291 w 657225"/>
                      <a:gd name="connsiteY18" fmla="*/ 693433 h 752475"/>
                      <a:gd name="connsiteX19" fmla="*/ 385863 w 657225"/>
                      <a:gd name="connsiteY19" fmla="*/ 693433 h 752475"/>
                      <a:gd name="connsiteX20" fmla="*/ 388054 w 657225"/>
                      <a:gd name="connsiteY20" fmla="*/ 693052 h 752475"/>
                      <a:gd name="connsiteX21" fmla="*/ 389101 w 657225"/>
                      <a:gd name="connsiteY21" fmla="*/ 692861 h 752475"/>
                      <a:gd name="connsiteX22" fmla="*/ 389482 w 657225"/>
                      <a:gd name="connsiteY22" fmla="*/ 692861 h 752475"/>
                      <a:gd name="connsiteX23" fmla="*/ 426725 w 657225"/>
                      <a:gd name="connsiteY23" fmla="*/ 657333 h 752475"/>
                      <a:gd name="connsiteX24" fmla="*/ 420629 w 657225"/>
                      <a:gd name="connsiteY24" fmla="*/ 635711 h 752475"/>
                      <a:gd name="connsiteX25" fmla="*/ 433774 w 657225"/>
                      <a:gd name="connsiteY25" fmla="*/ 611423 h 752475"/>
                      <a:gd name="connsiteX26" fmla="*/ 427106 w 657225"/>
                      <a:gd name="connsiteY26" fmla="*/ 590753 h 752475"/>
                      <a:gd name="connsiteX27" fmla="*/ 450157 w 657225"/>
                      <a:gd name="connsiteY27" fmla="*/ 564274 h 752475"/>
                      <a:gd name="connsiteX28" fmla="*/ 451681 w 657225"/>
                      <a:gd name="connsiteY28" fmla="*/ 528650 h 752475"/>
                      <a:gd name="connsiteX29" fmla="*/ 505497 w 657225"/>
                      <a:gd name="connsiteY29" fmla="*/ 507505 h 752475"/>
                      <a:gd name="connsiteX30" fmla="*/ 632941 w 657225"/>
                      <a:gd name="connsiteY30" fmla="*/ 351295 h 752475"/>
                      <a:gd name="connsiteX31" fmla="*/ 185266 w 657225"/>
                      <a:gd name="connsiteY31" fmla="*/ 510362 h 752475"/>
                      <a:gd name="connsiteX32" fmla="*/ 429487 w 657225"/>
                      <a:gd name="connsiteY32" fmla="*/ 534270 h 752475"/>
                      <a:gd name="connsiteX33" fmla="*/ 430726 w 657225"/>
                      <a:gd name="connsiteY33" fmla="*/ 535032 h 752475"/>
                      <a:gd name="connsiteX34" fmla="*/ 434345 w 657225"/>
                      <a:gd name="connsiteY34" fmla="*/ 542176 h 752475"/>
                      <a:gd name="connsiteX35" fmla="*/ 430249 w 657225"/>
                      <a:gd name="connsiteY35" fmla="*/ 557702 h 752475"/>
                      <a:gd name="connsiteX36" fmla="*/ 401103 w 657225"/>
                      <a:gd name="connsiteY36" fmla="*/ 578276 h 752475"/>
                      <a:gd name="connsiteX37" fmla="*/ 200411 w 657225"/>
                      <a:gd name="connsiteY37" fmla="*/ 555797 h 752475"/>
                      <a:gd name="connsiteX38" fmla="*/ 199840 w 657225"/>
                      <a:gd name="connsiteY38" fmla="*/ 555701 h 752475"/>
                      <a:gd name="connsiteX39" fmla="*/ 197649 w 657225"/>
                      <a:gd name="connsiteY39" fmla="*/ 555225 h 752475"/>
                      <a:gd name="connsiteX40" fmla="*/ 185266 w 657225"/>
                      <a:gd name="connsiteY40" fmla="*/ 510362 h 752475"/>
                      <a:gd name="connsiteX41" fmla="*/ 184790 w 657225"/>
                      <a:gd name="connsiteY41" fmla="*/ 587991 h 752475"/>
                      <a:gd name="connsiteX42" fmla="*/ 195744 w 657225"/>
                      <a:gd name="connsiteY42" fmla="*/ 575990 h 752475"/>
                      <a:gd name="connsiteX43" fmla="*/ 399484 w 657225"/>
                      <a:gd name="connsiteY43" fmla="*/ 599040 h 752475"/>
                      <a:gd name="connsiteX44" fmla="*/ 412819 w 657225"/>
                      <a:gd name="connsiteY44" fmla="*/ 611232 h 752475"/>
                      <a:gd name="connsiteX45" fmla="*/ 394150 w 657225"/>
                      <a:gd name="connsiteY45" fmla="*/ 624281 h 752475"/>
                      <a:gd name="connsiteX46" fmla="*/ 289851 w 657225"/>
                      <a:gd name="connsiteY46" fmla="*/ 619614 h 752475"/>
                      <a:gd name="connsiteX47" fmla="*/ 206602 w 657225"/>
                      <a:gd name="connsiteY47" fmla="*/ 605612 h 752475"/>
                      <a:gd name="connsiteX48" fmla="*/ 202126 w 657225"/>
                      <a:gd name="connsiteY48" fmla="*/ 604184 h 752475"/>
                      <a:gd name="connsiteX49" fmla="*/ 201459 w 657225"/>
                      <a:gd name="connsiteY49" fmla="*/ 604088 h 752475"/>
                      <a:gd name="connsiteX50" fmla="*/ 199078 w 657225"/>
                      <a:gd name="connsiteY50" fmla="*/ 603612 h 752475"/>
                      <a:gd name="connsiteX51" fmla="*/ 184790 w 657225"/>
                      <a:gd name="connsiteY51" fmla="*/ 587991 h 752475"/>
                      <a:gd name="connsiteX52" fmla="*/ 338809 w 657225"/>
                      <a:gd name="connsiteY52" fmla="*/ 718388 h 752475"/>
                      <a:gd name="connsiteX53" fmla="*/ 300805 w 657225"/>
                      <a:gd name="connsiteY53" fmla="*/ 724484 h 752475"/>
                      <a:gd name="connsiteX54" fmla="*/ 262419 w 657225"/>
                      <a:gd name="connsiteY54" fmla="*/ 713721 h 752475"/>
                      <a:gd name="connsiteX55" fmla="*/ 240416 w 657225"/>
                      <a:gd name="connsiteY55" fmla="*/ 690004 h 752475"/>
                      <a:gd name="connsiteX56" fmla="*/ 359860 w 657225"/>
                      <a:gd name="connsiteY56" fmla="*/ 696671 h 752475"/>
                      <a:gd name="connsiteX57" fmla="*/ 338809 w 657225"/>
                      <a:gd name="connsiteY57" fmla="*/ 718388 h 752475"/>
                      <a:gd name="connsiteX58" fmla="*/ 405675 w 657225"/>
                      <a:gd name="connsiteY58" fmla="*/ 657047 h 752475"/>
                      <a:gd name="connsiteX59" fmla="*/ 385958 w 657225"/>
                      <a:gd name="connsiteY59" fmla="*/ 672287 h 752475"/>
                      <a:gd name="connsiteX60" fmla="*/ 385291 w 657225"/>
                      <a:gd name="connsiteY60" fmla="*/ 672287 h 752475"/>
                      <a:gd name="connsiteX61" fmla="*/ 244226 w 657225"/>
                      <a:gd name="connsiteY61" fmla="*/ 669811 h 752475"/>
                      <a:gd name="connsiteX62" fmla="*/ 211365 w 657225"/>
                      <a:gd name="connsiteY62" fmla="*/ 659714 h 752475"/>
                      <a:gd name="connsiteX63" fmla="*/ 193744 w 657225"/>
                      <a:gd name="connsiteY63" fmla="*/ 647332 h 752475"/>
                      <a:gd name="connsiteX64" fmla="*/ 199173 w 657225"/>
                      <a:gd name="connsiteY64" fmla="*/ 625043 h 752475"/>
                      <a:gd name="connsiteX65" fmla="*/ 285184 w 657225"/>
                      <a:gd name="connsiteY65" fmla="*/ 639998 h 752475"/>
                      <a:gd name="connsiteX66" fmla="*/ 393769 w 657225"/>
                      <a:gd name="connsiteY66" fmla="*/ 645046 h 752475"/>
                      <a:gd name="connsiteX67" fmla="*/ 405675 w 657225"/>
                      <a:gd name="connsiteY67" fmla="*/ 657047 h 752475"/>
                      <a:gd name="connsiteX68" fmla="*/ 523594 w 657225"/>
                      <a:gd name="connsiteY68" fmla="*/ 472167 h 752475"/>
                      <a:gd name="connsiteX69" fmla="*/ 208984 w 657225"/>
                      <a:gd name="connsiteY69" fmla="*/ 496456 h 752475"/>
                      <a:gd name="connsiteX70" fmla="*/ 176313 w 657225"/>
                      <a:gd name="connsiteY70" fmla="*/ 484550 h 752475"/>
                      <a:gd name="connsiteX71" fmla="*/ 56488 w 657225"/>
                      <a:gd name="connsiteY71" fmla="*/ 388157 h 752475"/>
                      <a:gd name="connsiteX72" fmla="*/ 33914 w 657225"/>
                      <a:gd name="connsiteY72" fmla="*/ 227756 h 752475"/>
                      <a:gd name="connsiteX73" fmla="*/ 268420 w 657225"/>
                      <a:gd name="connsiteY73" fmla="*/ 30683 h 752475"/>
                      <a:gd name="connsiteX74" fmla="*/ 430059 w 657225"/>
                      <a:gd name="connsiteY74" fmla="*/ 46590 h 752475"/>
                      <a:gd name="connsiteX75" fmla="*/ 579411 w 657225"/>
                      <a:gd name="connsiteY75" fmla="*/ 128315 h 752475"/>
                      <a:gd name="connsiteX76" fmla="*/ 624083 w 657225"/>
                      <a:gd name="connsiteY76" fmla="*/ 200419 h 752475"/>
                      <a:gd name="connsiteX77" fmla="*/ 624940 w 657225"/>
                      <a:gd name="connsiteY77" fmla="*/ 296812 h 752475"/>
                      <a:gd name="connsiteX78" fmla="*/ 523594 w 657225"/>
                      <a:gd name="connsiteY78" fmla="*/ 472167 h 752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</a:cxnLst>
                    <a:rect l="l" t="t" r="r" b="b"/>
                    <a:pathLst>
                      <a:path w="657225" h="752475">
                        <a:moveTo>
                          <a:pt x="632941" y="351295"/>
                        </a:moveTo>
                        <a:cubicBezTo>
                          <a:pt x="653706" y="286811"/>
                          <a:pt x="663231" y="205753"/>
                          <a:pt x="622654" y="146793"/>
                        </a:cubicBezTo>
                        <a:cubicBezTo>
                          <a:pt x="589031" y="97930"/>
                          <a:pt x="534358" y="65069"/>
                          <a:pt x="480637" y="42590"/>
                        </a:cubicBezTo>
                        <a:cubicBezTo>
                          <a:pt x="425201" y="19539"/>
                          <a:pt x="365765" y="6680"/>
                          <a:pt x="305662" y="7157"/>
                        </a:cubicBezTo>
                        <a:cubicBezTo>
                          <a:pt x="188600" y="8109"/>
                          <a:pt x="70585" y="76689"/>
                          <a:pt x="25246" y="187084"/>
                        </a:cubicBezTo>
                        <a:cubicBezTo>
                          <a:pt x="2577" y="242424"/>
                          <a:pt x="1148" y="305289"/>
                          <a:pt x="21246" y="361582"/>
                        </a:cubicBezTo>
                        <a:cubicBezTo>
                          <a:pt x="41248" y="417684"/>
                          <a:pt x="83730" y="460928"/>
                          <a:pt x="135736" y="488645"/>
                        </a:cubicBezTo>
                        <a:cubicBezTo>
                          <a:pt x="144404" y="493217"/>
                          <a:pt x="153167" y="497313"/>
                          <a:pt x="162216" y="501218"/>
                        </a:cubicBezTo>
                        <a:cubicBezTo>
                          <a:pt x="148690" y="518078"/>
                          <a:pt x="155358" y="547415"/>
                          <a:pt x="172408" y="563988"/>
                        </a:cubicBezTo>
                        <a:cubicBezTo>
                          <a:pt x="166597" y="569798"/>
                          <a:pt x="163168" y="578085"/>
                          <a:pt x="163930" y="588086"/>
                        </a:cubicBezTo>
                        <a:cubicBezTo>
                          <a:pt x="164597" y="598754"/>
                          <a:pt x="169455" y="607898"/>
                          <a:pt x="176694" y="614375"/>
                        </a:cubicBezTo>
                        <a:cubicBezTo>
                          <a:pt x="171836" y="619900"/>
                          <a:pt x="168883" y="627234"/>
                          <a:pt x="169074" y="635902"/>
                        </a:cubicBezTo>
                        <a:cubicBezTo>
                          <a:pt x="169455" y="658190"/>
                          <a:pt x="186314" y="673049"/>
                          <a:pt x="205840" y="680098"/>
                        </a:cubicBezTo>
                        <a:cubicBezTo>
                          <a:pt x="210031" y="681527"/>
                          <a:pt x="214127" y="682765"/>
                          <a:pt x="218223" y="684003"/>
                        </a:cubicBezTo>
                        <a:cubicBezTo>
                          <a:pt x="219175" y="702386"/>
                          <a:pt x="232796" y="719246"/>
                          <a:pt x="247655" y="729152"/>
                        </a:cubicBezTo>
                        <a:cubicBezTo>
                          <a:pt x="261943" y="738581"/>
                          <a:pt x="280802" y="743249"/>
                          <a:pt x="297566" y="745154"/>
                        </a:cubicBezTo>
                        <a:cubicBezTo>
                          <a:pt x="314425" y="747059"/>
                          <a:pt x="332523" y="745249"/>
                          <a:pt x="347668" y="737343"/>
                        </a:cubicBezTo>
                        <a:cubicBezTo>
                          <a:pt x="365384" y="728009"/>
                          <a:pt x="377100" y="712102"/>
                          <a:pt x="384148" y="693623"/>
                        </a:cubicBezTo>
                        <a:cubicBezTo>
                          <a:pt x="384529" y="693623"/>
                          <a:pt x="384815" y="693528"/>
                          <a:pt x="385291" y="693433"/>
                        </a:cubicBezTo>
                        <a:cubicBezTo>
                          <a:pt x="385482" y="693528"/>
                          <a:pt x="385672" y="693433"/>
                          <a:pt x="385863" y="693433"/>
                        </a:cubicBezTo>
                        <a:cubicBezTo>
                          <a:pt x="386625" y="693433"/>
                          <a:pt x="387292" y="693147"/>
                          <a:pt x="388054" y="693052"/>
                        </a:cubicBezTo>
                        <a:cubicBezTo>
                          <a:pt x="388339" y="692957"/>
                          <a:pt x="388720" y="692957"/>
                          <a:pt x="389101" y="692861"/>
                        </a:cubicBezTo>
                        <a:cubicBezTo>
                          <a:pt x="389197" y="692766"/>
                          <a:pt x="389292" y="692766"/>
                          <a:pt x="389482" y="692861"/>
                        </a:cubicBezTo>
                        <a:cubicBezTo>
                          <a:pt x="407675" y="689623"/>
                          <a:pt x="424534" y="676764"/>
                          <a:pt x="426725" y="657333"/>
                        </a:cubicBezTo>
                        <a:cubicBezTo>
                          <a:pt x="427582" y="648856"/>
                          <a:pt x="425106" y="641522"/>
                          <a:pt x="420629" y="635711"/>
                        </a:cubicBezTo>
                        <a:cubicBezTo>
                          <a:pt x="427868" y="629901"/>
                          <a:pt x="433012" y="621710"/>
                          <a:pt x="433774" y="611423"/>
                        </a:cubicBezTo>
                        <a:cubicBezTo>
                          <a:pt x="434250" y="603231"/>
                          <a:pt x="431583" y="596183"/>
                          <a:pt x="427106" y="590753"/>
                        </a:cubicBezTo>
                        <a:cubicBezTo>
                          <a:pt x="436917" y="584467"/>
                          <a:pt x="444918" y="575132"/>
                          <a:pt x="450157" y="564274"/>
                        </a:cubicBezTo>
                        <a:cubicBezTo>
                          <a:pt x="455681" y="552653"/>
                          <a:pt x="456919" y="539223"/>
                          <a:pt x="451681" y="528650"/>
                        </a:cubicBezTo>
                        <a:cubicBezTo>
                          <a:pt x="470254" y="523316"/>
                          <a:pt x="488161" y="516554"/>
                          <a:pt x="505497" y="507505"/>
                        </a:cubicBezTo>
                        <a:cubicBezTo>
                          <a:pt x="568267" y="474834"/>
                          <a:pt x="611224" y="418256"/>
                          <a:pt x="632941" y="351295"/>
                        </a:cubicBezTo>
                        <a:close/>
                        <a:moveTo>
                          <a:pt x="185266" y="510362"/>
                        </a:moveTo>
                        <a:cubicBezTo>
                          <a:pt x="261657" y="538080"/>
                          <a:pt x="349192" y="551225"/>
                          <a:pt x="429487" y="534270"/>
                        </a:cubicBezTo>
                        <a:cubicBezTo>
                          <a:pt x="429868" y="534556"/>
                          <a:pt x="430249" y="534842"/>
                          <a:pt x="430726" y="535032"/>
                        </a:cubicBezTo>
                        <a:cubicBezTo>
                          <a:pt x="433202" y="536270"/>
                          <a:pt x="434155" y="538842"/>
                          <a:pt x="434345" y="542176"/>
                        </a:cubicBezTo>
                        <a:cubicBezTo>
                          <a:pt x="434631" y="547415"/>
                          <a:pt x="432631" y="553034"/>
                          <a:pt x="430249" y="557702"/>
                        </a:cubicBezTo>
                        <a:cubicBezTo>
                          <a:pt x="424630" y="568370"/>
                          <a:pt x="413771" y="578371"/>
                          <a:pt x="401103" y="578276"/>
                        </a:cubicBezTo>
                        <a:cubicBezTo>
                          <a:pt x="333475" y="580657"/>
                          <a:pt x="265943" y="572465"/>
                          <a:pt x="200411" y="555797"/>
                        </a:cubicBezTo>
                        <a:cubicBezTo>
                          <a:pt x="200221" y="555701"/>
                          <a:pt x="200030" y="555797"/>
                          <a:pt x="199840" y="555701"/>
                        </a:cubicBezTo>
                        <a:cubicBezTo>
                          <a:pt x="199173" y="555416"/>
                          <a:pt x="198506" y="555320"/>
                          <a:pt x="197649" y="555225"/>
                        </a:cubicBezTo>
                        <a:cubicBezTo>
                          <a:pt x="180313" y="552749"/>
                          <a:pt x="164407" y="516744"/>
                          <a:pt x="185266" y="510362"/>
                        </a:cubicBezTo>
                        <a:close/>
                        <a:moveTo>
                          <a:pt x="184790" y="587991"/>
                        </a:moveTo>
                        <a:cubicBezTo>
                          <a:pt x="183647" y="579895"/>
                          <a:pt x="187648" y="575609"/>
                          <a:pt x="195744" y="575990"/>
                        </a:cubicBezTo>
                        <a:cubicBezTo>
                          <a:pt x="262324" y="592658"/>
                          <a:pt x="330713" y="601421"/>
                          <a:pt x="399484" y="599040"/>
                        </a:cubicBezTo>
                        <a:cubicBezTo>
                          <a:pt x="406723" y="599516"/>
                          <a:pt x="414057" y="602945"/>
                          <a:pt x="412819" y="611232"/>
                        </a:cubicBezTo>
                        <a:cubicBezTo>
                          <a:pt x="411485" y="620281"/>
                          <a:pt x="402151" y="623424"/>
                          <a:pt x="394150" y="624281"/>
                        </a:cubicBezTo>
                        <a:cubicBezTo>
                          <a:pt x="359383" y="624091"/>
                          <a:pt x="324522" y="622757"/>
                          <a:pt x="289851" y="619614"/>
                        </a:cubicBezTo>
                        <a:cubicBezTo>
                          <a:pt x="262133" y="617042"/>
                          <a:pt x="233368" y="614185"/>
                          <a:pt x="206602" y="605612"/>
                        </a:cubicBezTo>
                        <a:cubicBezTo>
                          <a:pt x="205364" y="604850"/>
                          <a:pt x="203935" y="604374"/>
                          <a:pt x="202126" y="604184"/>
                        </a:cubicBezTo>
                        <a:cubicBezTo>
                          <a:pt x="201935" y="604088"/>
                          <a:pt x="201745" y="603993"/>
                          <a:pt x="201459" y="604088"/>
                        </a:cubicBezTo>
                        <a:cubicBezTo>
                          <a:pt x="200697" y="603803"/>
                          <a:pt x="199840" y="603707"/>
                          <a:pt x="199078" y="603612"/>
                        </a:cubicBezTo>
                        <a:cubicBezTo>
                          <a:pt x="191648" y="601802"/>
                          <a:pt x="185933" y="596087"/>
                          <a:pt x="184790" y="587991"/>
                        </a:cubicBezTo>
                        <a:close/>
                        <a:moveTo>
                          <a:pt x="338809" y="718388"/>
                        </a:moveTo>
                        <a:cubicBezTo>
                          <a:pt x="326998" y="724484"/>
                          <a:pt x="313854" y="725818"/>
                          <a:pt x="300805" y="724484"/>
                        </a:cubicBezTo>
                        <a:cubicBezTo>
                          <a:pt x="287946" y="723246"/>
                          <a:pt x="273944" y="719817"/>
                          <a:pt x="262419" y="713721"/>
                        </a:cubicBezTo>
                        <a:cubicBezTo>
                          <a:pt x="254132" y="709340"/>
                          <a:pt x="244036" y="700005"/>
                          <a:pt x="240416" y="690004"/>
                        </a:cubicBezTo>
                        <a:cubicBezTo>
                          <a:pt x="279469" y="699053"/>
                          <a:pt x="319759" y="700767"/>
                          <a:pt x="359860" y="696671"/>
                        </a:cubicBezTo>
                        <a:cubicBezTo>
                          <a:pt x="354907" y="705720"/>
                          <a:pt x="348144" y="713531"/>
                          <a:pt x="338809" y="718388"/>
                        </a:cubicBezTo>
                        <a:close/>
                        <a:moveTo>
                          <a:pt x="405675" y="657047"/>
                        </a:moveTo>
                        <a:cubicBezTo>
                          <a:pt x="403484" y="666191"/>
                          <a:pt x="394626" y="670668"/>
                          <a:pt x="385958" y="672287"/>
                        </a:cubicBezTo>
                        <a:cubicBezTo>
                          <a:pt x="385672" y="672287"/>
                          <a:pt x="385482" y="672287"/>
                          <a:pt x="385291" y="672287"/>
                        </a:cubicBezTo>
                        <a:cubicBezTo>
                          <a:pt x="338619" y="680003"/>
                          <a:pt x="290422" y="681146"/>
                          <a:pt x="244226" y="669811"/>
                        </a:cubicBezTo>
                        <a:cubicBezTo>
                          <a:pt x="233082" y="667049"/>
                          <a:pt x="222128" y="663715"/>
                          <a:pt x="211365" y="659714"/>
                        </a:cubicBezTo>
                        <a:cubicBezTo>
                          <a:pt x="204412" y="657143"/>
                          <a:pt x="197839" y="653714"/>
                          <a:pt x="193744" y="647332"/>
                        </a:cubicBezTo>
                        <a:cubicBezTo>
                          <a:pt x="188695" y="639236"/>
                          <a:pt x="187552" y="625710"/>
                          <a:pt x="199173" y="625043"/>
                        </a:cubicBezTo>
                        <a:cubicBezTo>
                          <a:pt x="226891" y="633997"/>
                          <a:pt x="256513" y="637331"/>
                          <a:pt x="285184" y="639998"/>
                        </a:cubicBezTo>
                        <a:cubicBezTo>
                          <a:pt x="321283" y="643427"/>
                          <a:pt x="357478" y="644855"/>
                          <a:pt x="393769" y="645046"/>
                        </a:cubicBezTo>
                        <a:cubicBezTo>
                          <a:pt x="402246" y="644951"/>
                          <a:pt x="407866" y="648189"/>
                          <a:pt x="405675" y="657047"/>
                        </a:cubicBezTo>
                        <a:close/>
                        <a:moveTo>
                          <a:pt x="523594" y="472167"/>
                        </a:moveTo>
                        <a:cubicBezTo>
                          <a:pt x="433488" y="536270"/>
                          <a:pt x="309472" y="529031"/>
                          <a:pt x="208984" y="496456"/>
                        </a:cubicBezTo>
                        <a:cubicBezTo>
                          <a:pt x="197935" y="492932"/>
                          <a:pt x="186981" y="488836"/>
                          <a:pt x="176313" y="484550"/>
                        </a:cubicBezTo>
                        <a:cubicBezTo>
                          <a:pt x="128116" y="464452"/>
                          <a:pt x="83254" y="434162"/>
                          <a:pt x="56488" y="388157"/>
                        </a:cubicBezTo>
                        <a:cubicBezTo>
                          <a:pt x="28675" y="340341"/>
                          <a:pt x="20865" y="281381"/>
                          <a:pt x="33914" y="227756"/>
                        </a:cubicBezTo>
                        <a:cubicBezTo>
                          <a:pt x="60108" y="120028"/>
                          <a:pt x="161549" y="45352"/>
                          <a:pt x="268420" y="30683"/>
                        </a:cubicBezTo>
                        <a:cubicBezTo>
                          <a:pt x="322522" y="23254"/>
                          <a:pt x="378148" y="30683"/>
                          <a:pt x="430059" y="46590"/>
                        </a:cubicBezTo>
                        <a:cubicBezTo>
                          <a:pt x="484066" y="63164"/>
                          <a:pt x="538358" y="88881"/>
                          <a:pt x="579411" y="128315"/>
                        </a:cubicBezTo>
                        <a:cubicBezTo>
                          <a:pt x="600461" y="148508"/>
                          <a:pt x="616939" y="171749"/>
                          <a:pt x="624083" y="200419"/>
                        </a:cubicBezTo>
                        <a:cubicBezTo>
                          <a:pt x="631989" y="231947"/>
                          <a:pt x="630465" y="264998"/>
                          <a:pt x="624940" y="296812"/>
                        </a:cubicBezTo>
                        <a:cubicBezTo>
                          <a:pt x="612939" y="365487"/>
                          <a:pt x="581221" y="431114"/>
                          <a:pt x="523594" y="472167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3" name="任意多边形: 形状 842"/>
                  <p:cNvSpPr/>
                  <p:nvPr/>
                </p:nvSpPr>
                <p:spPr>
                  <a:xfrm>
                    <a:off x="4577048" y="1799985"/>
                    <a:ext cx="133350" cy="47625"/>
                  </a:xfrm>
                  <a:custGeom>
                    <a:avLst/>
                    <a:gdLst>
                      <a:gd name="connsiteX0" fmla="*/ 126492 w 133350"/>
                      <a:gd name="connsiteY0" fmla="*/ 13811 h 47625"/>
                      <a:gd name="connsiteX1" fmla="*/ 105537 w 133350"/>
                      <a:gd name="connsiteY1" fmla="*/ 35528 h 47625"/>
                      <a:gd name="connsiteX2" fmla="*/ 67532 w 133350"/>
                      <a:gd name="connsiteY2" fmla="*/ 41624 h 47625"/>
                      <a:gd name="connsiteX3" fmla="*/ 29147 w 133350"/>
                      <a:gd name="connsiteY3" fmla="*/ 30861 h 47625"/>
                      <a:gd name="connsiteX4" fmla="*/ 7144 w 133350"/>
                      <a:gd name="connsiteY4" fmla="*/ 7144 h 47625"/>
                      <a:gd name="connsiteX5" fmla="*/ 126492 w 133350"/>
                      <a:gd name="connsiteY5" fmla="*/ 13811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350" h="47625">
                        <a:moveTo>
                          <a:pt x="126492" y="13811"/>
                        </a:moveTo>
                        <a:cubicBezTo>
                          <a:pt x="121634" y="22860"/>
                          <a:pt x="114872" y="30575"/>
                          <a:pt x="105537" y="35528"/>
                        </a:cubicBezTo>
                        <a:cubicBezTo>
                          <a:pt x="93726" y="41624"/>
                          <a:pt x="80581" y="42958"/>
                          <a:pt x="67532" y="41624"/>
                        </a:cubicBezTo>
                        <a:cubicBezTo>
                          <a:pt x="54674" y="40386"/>
                          <a:pt x="40672" y="36957"/>
                          <a:pt x="29147" y="30861"/>
                        </a:cubicBezTo>
                        <a:cubicBezTo>
                          <a:pt x="20860" y="26479"/>
                          <a:pt x="10763" y="17145"/>
                          <a:pt x="7144" y="7144"/>
                        </a:cubicBezTo>
                        <a:cubicBezTo>
                          <a:pt x="46101" y="16193"/>
                          <a:pt x="86392" y="17812"/>
                          <a:pt x="126492" y="1381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4" name="任意多边形: 形状 843"/>
                  <p:cNvSpPr/>
                  <p:nvPr/>
                </p:nvSpPr>
                <p:spPr>
                  <a:xfrm>
                    <a:off x="4526638" y="1735025"/>
                    <a:ext cx="228600" cy="66675"/>
                  </a:xfrm>
                  <a:custGeom>
                    <a:avLst/>
                    <a:gdLst>
                      <a:gd name="connsiteX0" fmla="*/ 203000 w 228600"/>
                      <a:gd name="connsiteY0" fmla="*/ 54388 h 66675"/>
                      <a:gd name="connsiteX1" fmla="*/ 202333 w 228600"/>
                      <a:gd name="connsiteY1" fmla="*/ 54388 h 66675"/>
                      <a:gd name="connsiteX2" fmla="*/ 61268 w 228600"/>
                      <a:gd name="connsiteY2" fmla="*/ 51911 h 66675"/>
                      <a:gd name="connsiteX3" fmla="*/ 28407 w 228600"/>
                      <a:gd name="connsiteY3" fmla="*/ 41815 h 66675"/>
                      <a:gd name="connsiteX4" fmla="*/ 10786 w 228600"/>
                      <a:gd name="connsiteY4" fmla="*/ 29432 h 66675"/>
                      <a:gd name="connsiteX5" fmla="*/ 16215 w 228600"/>
                      <a:gd name="connsiteY5" fmla="*/ 7144 h 66675"/>
                      <a:gd name="connsiteX6" fmla="*/ 102226 w 228600"/>
                      <a:gd name="connsiteY6" fmla="*/ 22098 h 66675"/>
                      <a:gd name="connsiteX7" fmla="*/ 210811 w 228600"/>
                      <a:gd name="connsiteY7" fmla="*/ 27146 h 66675"/>
                      <a:gd name="connsiteX8" fmla="*/ 222812 w 228600"/>
                      <a:gd name="connsiteY8" fmla="*/ 39052 h 66675"/>
                      <a:gd name="connsiteX9" fmla="*/ 203000 w 228600"/>
                      <a:gd name="connsiteY9" fmla="*/ 5438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8600" h="66675">
                        <a:moveTo>
                          <a:pt x="203000" y="54388"/>
                        </a:moveTo>
                        <a:cubicBezTo>
                          <a:pt x="202714" y="54388"/>
                          <a:pt x="202524" y="54388"/>
                          <a:pt x="202333" y="54388"/>
                        </a:cubicBezTo>
                        <a:cubicBezTo>
                          <a:pt x="155661" y="62103"/>
                          <a:pt x="107464" y="63246"/>
                          <a:pt x="61268" y="51911"/>
                        </a:cubicBezTo>
                        <a:cubicBezTo>
                          <a:pt x="50124" y="49149"/>
                          <a:pt x="39170" y="45815"/>
                          <a:pt x="28407" y="41815"/>
                        </a:cubicBezTo>
                        <a:cubicBezTo>
                          <a:pt x="21454" y="39243"/>
                          <a:pt x="14881" y="35814"/>
                          <a:pt x="10786" y="29432"/>
                        </a:cubicBezTo>
                        <a:cubicBezTo>
                          <a:pt x="5737" y="21336"/>
                          <a:pt x="4594" y="7810"/>
                          <a:pt x="16215" y="7144"/>
                        </a:cubicBezTo>
                        <a:cubicBezTo>
                          <a:pt x="43933" y="16097"/>
                          <a:pt x="73555" y="19431"/>
                          <a:pt x="102226" y="22098"/>
                        </a:cubicBezTo>
                        <a:cubicBezTo>
                          <a:pt x="138325" y="25527"/>
                          <a:pt x="174520" y="26956"/>
                          <a:pt x="210811" y="27146"/>
                        </a:cubicBezTo>
                        <a:cubicBezTo>
                          <a:pt x="219383" y="26956"/>
                          <a:pt x="225003" y="30194"/>
                          <a:pt x="222812" y="39052"/>
                        </a:cubicBezTo>
                        <a:cubicBezTo>
                          <a:pt x="220526" y="48197"/>
                          <a:pt x="211668" y="52769"/>
                          <a:pt x="203000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5" name="任意多边形: 形状 844"/>
                  <p:cNvSpPr/>
                  <p:nvPr/>
                </p:nvSpPr>
                <p:spPr>
                  <a:xfrm>
                    <a:off x="4521039" y="1685948"/>
                    <a:ext cx="238125" cy="57150"/>
                  </a:xfrm>
                  <a:custGeom>
                    <a:avLst/>
                    <a:gdLst>
                      <a:gd name="connsiteX0" fmla="*/ 216695 w 238125"/>
                      <a:gd name="connsiteY0" fmla="*/ 55459 h 57150"/>
                      <a:gd name="connsiteX1" fmla="*/ 112396 w 238125"/>
                      <a:gd name="connsiteY1" fmla="*/ 50792 h 57150"/>
                      <a:gd name="connsiteX2" fmla="*/ 29148 w 238125"/>
                      <a:gd name="connsiteY2" fmla="*/ 36790 h 57150"/>
                      <a:gd name="connsiteX3" fmla="*/ 24671 w 238125"/>
                      <a:gd name="connsiteY3" fmla="*/ 35361 h 57150"/>
                      <a:gd name="connsiteX4" fmla="*/ 24004 w 238125"/>
                      <a:gd name="connsiteY4" fmla="*/ 35266 h 57150"/>
                      <a:gd name="connsiteX5" fmla="*/ 21623 w 238125"/>
                      <a:gd name="connsiteY5" fmla="*/ 34790 h 57150"/>
                      <a:gd name="connsiteX6" fmla="*/ 7336 w 238125"/>
                      <a:gd name="connsiteY6" fmla="*/ 19169 h 57150"/>
                      <a:gd name="connsiteX7" fmla="*/ 18289 w 238125"/>
                      <a:gd name="connsiteY7" fmla="*/ 7167 h 57150"/>
                      <a:gd name="connsiteX8" fmla="*/ 222029 w 238125"/>
                      <a:gd name="connsiteY8" fmla="*/ 30218 h 57150"/>
                      <a:gd name="connsiteX9" fmla="*/ 235364 w 238125"/>
                      <a:gd name="connsiteY9" fmla="*/ 42410 h 57150"/>
                      <a:gd name="connsiteX10" fmla="*/ 216695 w 238125"/>
                      <a:gd name="connsiteY10" fmla="*/ 55459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8125" h="57150">
                        <a:moveTo>
                          <a:pt x="216695" y="55459"/>
                        </a:moveTo>
                        <a:cubicBezTo>
                          <a:pt x="181929" y="55268"/>
                          <a:pt x="147067" y="53935"/>
                          <a:pt x="112396" y="50792"/>
                        </a:cubicBezTo>
                        <a:cubicBezTo>
                          <a:pt x="84679" y="48220"/>
                          <a:pt x="55913" y="45362"/>
                          <a:pt x="29148" y="36790"/>
                        </a:cubicBezTo>
                        <a:cubicBezTo>
                          <a:pt x="27910" y="36028"/>
                          <a:pt x="26481" y="35552"/>
                          <a:pt x="24671" y="35361"/>
                        </a:cubicBezTo>
                        <a:cubicBezTo>
                          <a:pt x="24481" y="35266"/>
                          <a:pt x="24290" y="35171"/>
                          <a:pt x="24004" y="35266"/>
                        </a:cubicBezTo>
                        <a:cubicBezTo>
                          <a:pt x="23242" y="34980"/>
                          <a:pt x="22385" y="34885"/>
                          <a:pt x="21623" y="34790"/>
                        </a:cubicBezTo>
                        <a:cubicBezTo>
                          <a:pt x="14194" y="32980"/>
                          <a:pt x="8479" y="27265"/>
                          <a:pt x="7336" y="19169"/>
                        </a:cubicBezTo>
                        <a:cubicBezTo>
                          <a:pt x="6193" y="11072"/>
                          <a:pt x="10193" y="6786"/>
                          <a:pt x="18289" y="7167"/>
                        </a:cubicBezTo>
                        <a:cubicBezTo>
                          <a:pt x="84869" y="23836"/>
                          <a:pt x="153259" y="32599"/>
                          <a:pt x="222029" y="30218"/>
                        </a:cubicBezTo>
                        <a:cubicBezTo>
                          <a:pt x="229268" y="30694"/>
                          <a:pt x="236602" y="34123"/>
                          <a:pt x="235364" y="42410"/>
                        </a:cubicBezTo>
                        <a:cubicBezTo>
                          <a:pt x="234126" y="51458"/>
                          <a:pt x="224791" y="54506"/>
                          <a:pt x="216695" y="55459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6" name="任意多边形: 形状 845"/>
                  <p:cNvSpPr/>
                  <p:nvPr/>
                </p:nvSpPr>
                <p:spPr>
                  <a:xfrm>
                    <a:off x="4511951" y="1620344"/>
                    <a:ext cx="266700" cy="76200"/>
                  </a:xfrm>
                  <a:custGeom>
                    <a:avLst/>
                    <a:gdLst>
                      <a:gd name="connsiteX0" fmla="*/ 261978 w 266700"/>
                      <a:gd name="connsiteY0" fmla="*/ 54388 h 76200"/>
                      <a:gd name="connsiteX1" fmla="*/ 232832 w 266700"/>
                      <a:gd name="connsiteY1" fmla="*/ 74962 h 76200"/>
                      <a:gd name="connsiteX2" fmla="*/ 32140 w 266700"/>
                      <a:gd name="connsiteY2" fmla="*/ 52483 h 76200"/>
                      <a:gd name="connsiteX3" fmla="*/ 31568 w 266700"/>
                      <a:gd name="connsiteY3" fmla="*/ 52388 h 76200"/>
                      <a:gd name="connsiteX4" fmla="*/ 29378 w 266700"/>
                      <a:gd name="connsiteY4" fmla="*/ 51911 h 76200"/>
                      <a:gd name="connsiteX5" fmla="*/ 16995 w 266700"/>
                      <a:gd name="connsiteY5" fmla="*/ 7144 h 76200"/>
                      <a:gd name="connsiteX6" fmla="*/ 261216 w 266700"/>
                      <a:gd name="connsiteY6" fmla="*/ 31052 h 76200"/>
                      <a:gd name="connsiteX7" fmla="*/ 262454 w 266700"/>
                      <a:gd name="connsiteY7" fmla="*/ 31814 h 76200"/>
                      <a:gd name="connsiteX8" fmla="*/ 266074 w 266700"/>
                      <a:gd name="connsiteY8" fmla="*/ 38957 h 76200"/>
                      <a:gd name="connsiteX9" fmla="*/ 261978 w 266700"/>
                      <a:gd name="connsiteY9" fmla="*/ 54388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6700" h="76200">
                        <a:moveTo>
                          <a:pt x="261978" y="54388"/>
                        </a:moveTo>
                        <a:cubicBezTo>
                          <a:pt x="256358" y="65056"/>
                          <a:pt x="245500" y="75057"/>
                          <a:pt x="232832" y="74962"/>
                        </a:cubicBezTo>
                        <a:cubicBezTo>
                          <a:pt x="165204" y="77343"/>
                          <a:pt x="97672" y="69152"/>
                          <a:pt x="32140" y="52483"/>
                        </a:cubicBezTo>
                        <a:cubicBezTo>
                          <a:pt x="31949" y="52388"/>
                          <a:pt x="31759" y="52483"/>
                          <a:pt x="31568" y="52388"/>
                        </a:cubicBezTo>
                        <a:cubicBezTo>
                          <a:pt x="30902" y="52102"/>
                          <a:pt x="30235" y="52007"/>
                          <a:pt x="29378" y="51911"/>
                        </a:cubicBezTo>
                        <a:cubicBezTo>
                          <a:pt x="12137" y="49530"/>
                          <a:pt x="-3769" y="13526"/>
                          <a:pt x="16995" y="7144"/>
                        </a:cubicBezTo>
                        <a:cubicBezTo>
                          <a:pt x="93386" y="34862"/>
                          <a:pt x="180920" y="48006"/>
                          <a:pt x="261216" y="31052"/>
                        </a:cubicBezTo>
                        <a:cubicBezTo>
                          <a:pt x="261597" y="31337"/>
                          <a:pt x="261978" y="31623"/>
                          <a:pt x="262454" y="31814"/>
                        </a:cubicBezTo>
                        <a:cubicBezTo>
                          <a:pt x="264931" y="33052"/>
                          <a:pt x="265883" y="35624"/>
                          <a:pt x="266074" y="38957"/>
                        </a:cubicBezTo>
                        <a:cubicBezTo>
                          <a:pt x="266360" y="44101"/>
                          <a:pt x="264359" y="49721"/>
                          <a:pt x="261978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7" name="任意多边形: 形状 846"/>
                  <p:cNvSpPr/>
                  <p:nvPr/>
                </p:nvSpPr>
                <p:spPr>
                  <a:xfrm>
                    <a:off x="4364321" y="1137770"/>
                    <a:ext cx="609600" cy="504825"/>
                  </a:xfrm>
                  <a:custGeom>
                    <a:avLst/>
                    <a:gdLst>
                      <a:gd name="connsiteX0" fmla="*/ 604300 w 609600"/>
                      <a:gd name="connsiteY0" fmla="*/ 276167 h 504825"/>
                      <a:gd name="connsiteX1" fmla="*/ 603442 w 609600"/>
                      <a:gd name="connsiteY1" fmla="*/ 179774 h 504825"/>
                      <a:gd name="connsiteX2" fmla="*/ 558770 w 609600"/>
                      <a:gd name="connsiteY2" fmla="*/ 107670 h 504825"/>
                      <a:gd name="connsiteX3" fmla="*/ 409418 w 609600"/>
                      <a:gd name="connsiteY3" fmla="*/ 25945 h 504825"/>
                      <a:gd name="connsiteX4" fmla="*/ 247779 w 609600"/>
                      <a:gd name="connsiteY4" fmla="*/ 10039 h 504825"/>
                      <a:gd name="connsiteX5" fmla="*/ 13273 w 609600"/>
                      <a:gd name="connsiteY5" fmla="*/ 207111 h 504825"/>
                      <a:gd name="connsiteX6" fmla="*/ 35848 w 609600"/>
                      <a:gd name="connsiteY6" fmla="*/ 367512 h 504825"/>
                      <a:gd name="connsiteX7" fmla="*/ 155672 w 609600"/>
                      <a:gd name="connsiteY7" fmla="*/ 463905 h 504825"/>
                      <a:gd name="connsiteX8" fmla="*/ 188343 w 609600"/>
                      <a:gd name="connsiteY8" fmla="*/ 475811 h 504825"/>
                      <a:gd name="connsiteX9" fmla="*/ 502954 w 609600"/>
                      <a:gd name="connsiteY9" fmla="*/ 451522 h 504825"/>
                      <a:gd name="connsiteX10" fmla="*/ 604300 w 609600"/>
                      <a:gd name="connsiteY10" fmla="*/ 276167 h 504825"/>
                      <a:gd name="connsiteX11" fmla="*/ 216346 w 609600"/>
                      <a:gd name="connsiteY11" fmla="*/ 293884 h 504825"/>
                      <a:gd name="connsiteX12" fmla="*/ 206726 w 609600"/>
                      <a:gd name="connsiteY12" fmla="*/ 282644 h 504825"/>
                      <a:gd name="connsiteX13" fmla="*/ 207679 w 609600"/>
                      <a:gd name="connsiteY13" fmla="*/ 272357 h 504825"/>
                      <a:gd name="connsiteX14" fmla="*/ 207679 w 609600"/>
                      <a:gd name="connsiteY14" fmla="*/ 267690 h 504825"/>
                      <a:gd name="connsiteX15" fmla="*/ 207774 w 609600"/>
                      <a:gd name="connsiteY15" fmla="*/ 267499 h 504825"/>
                      <a:gd name="connsiteX16" fmla="*/ 207679 w 609600"/>
                      <a:gd name="connsiteY16" fmla="*/ 267404 h 504825"/>
                      <a:gd name="connsiteX17" fmla="*/ 207583 w 609600"/>
                      <a:gd name="connsiteY17" fmla="*/ 265118 h 504825"/>
                      <a:gd name="connsiteX18" fmla="*/ 206250 w 609600"/>
                      <a:gd name="connsiteY18" fmla="*/ 257784 h 504825"/>
                      <a:gd name="connsiteX19" fmla="*/ 205964 w 609600"/>
                      <a:gd name="connsiteY19" fmla="*/ 256450 h 504825"/>
                      <a:gd name="connsiteX20" fmla="*/ 205774 w 609600"/>
                      <a:gd name="connsiteY20" fmla="*/ 256069 h 504825"/>
                      <a:gd name="connsiteX21" fmla="*/ 204535 w 609600"/>
                      <a:gd name="connsiteY21" fmla="*/ 252736 h 504825"/>
                      <a:gd name="connsiteX22" fmla="*/ 203107 w 609600"/>
                      <a:gd name="connsiteY22" fmla="*/ 249592 h 504825"/>
                      <a:gd name="connsiteX23" fmla="*/ 202630 w 609600"/>
                      <a:gd name="connsiteY23" fmla="*/ 248926 h 504825"/>
                      <a:gd name="connsiteX24" fmla="*/ 199678 w 609600"/>
                      <a:gd name="connsiteY24" fmla="*/ 245116 h 504825"/>
                      <a:gd name="connsiteX25" fmla="*/ 198820 w 609600"/>
                      <a:gd name="connsiteY25" fmla="*/ 244354 h 504825"/>
                      <a:gd name="connsiteX26" fmla="*/ 198725 w 609600"/>
                      <a:gd name="connsiteY26" fmla="*/ 244163 h 504825"/>
                      <a:gd name="connsiteX27" fmla="*/ 197582 w 609600"/>
                      <a:gd name="connsiteY27" fmla="*/ 243306 h 504825"/>
                      <a:gd name="connsiteX28" fmla="*/ 196153 w 609600"/>
                      <a:gd name="connsiteY28" fmla="*/ 242449 h 504825"/>
                      <a:gd name="connsiteX29" fmla="*/ 196058 w 609600"/>
                      <a:gd name="connsiteY29" fmla="*/ 242449 h 504825"/>
                      <a:gd name="connsiteX30" fmla="*/ 195010 w 609600"/>
                      <a:gd name="connsiteY30" fmla="*/ 241877 h 504825"/>
                      <a:gd name="connsiteX31" fmla="*/ 191296 w 609600"/>
                      <a:gd name="connsiteY31" fmla="*/ 240544 h 504825"/>
                      <a:gd name="connsiteX32" fmla="*/ 191010 w 609600"/>
                      <a:gd name="connsiteY32" fmla="*/ 240544 h 504825"/>
                      <a:gd name="connsiteX33" fmla="*/ 188819 w 609600"/>
                      <a:gd name="connsiteY33" fmla="*/ 240353 h 504825"/>
                      <a:gd name="connsiteX34" fmla="*/ 187962 w 609600"/>
                      <a:gd name="connsiteY34" fmla="*/ 240353 h 504825"/>
                      <a:gd name="connsiteX35" fmla="*/ 187771 w 609600"/>
                      <a:gd name="connsiteY35" fmla="*/ 240353 h 504825"/>
                      <a:gd name="connsiteX36" fmla="*/ 186724 w 609600"/>
                      <a:gd name="connsiteY36" fmla="*/ 240448 h 504825"/>
                      <a:gd name="connsiteX37" fmla="*/ 186152 w 609600"/>
                      <a:gd name="connsiteY37" fmla="*/ 240544 h 504825"/>
                      <a:gd name="connsiteX38" fmla="*/ 183866 w 609600"/>
                      <a:gd name="connsiteY38" fmla="*/ 240925 h 504825"/>
                      <a:gd name="connsiteX39" fmla="*/ 183390 w 609600"/>
                      <a:gd name="connsiteY39" fmla="*/ 241020 h 504825"/>
                      <a:gd name="connsiteX40" fmla="*/ 179008 w 609600"/>
                      <a:gd name="connsiteY40" fmla="*/ 243020 h 504825"/>
                      <a:gd name="connsiteX41" fmla="*/ 178818 w 609600"/>
                      <a:gd name="connsiteY41" fmla="*/ 243115 h 504825"/>
                      <a:gd name="connsiteX42" fmla="*/ 176722 w 609600"/>
                      <a:gd name="connsiteY42" fmla="*/ 244735 h 504825"/>
                      <a:gd name="connsiteX43" fmla="*/ 174532 w 609600"/>
                      <a:gd name="connsiteY43" fmla="*/ 246640 h 504825"/>
                      <a:gd name="connsiteX44" fmla="*/ 174436 w 609600"/>
                      <a:gd name="connsiteY44" fmla="*/ 246735 h 504825"/>
                      <a:gd name="connsiteX45" fmla="*/ 174436 w 609600"/>
                      <a:gd name="connsiteY45" fmla="*/ 246830 h 504825"/>
                      <a:gd name="connsiteX46" fmla="*/ 174151 w 609600"/>
                      <a:gd name="connsiteY46" fmla="*/ 247116 h 504825"/>
                      <a:gd name="connsiteX47" fmla="*/ 173960 w 609600"/>
                      <a:gd name="connsiteY47" fmla="*/ 247211 h 504825"/>
                      <a:gd name="connsiteX48" fmla="*/ 173865 w 609600"/>
                      <a:gd name="connsiteY48" fmla="*/ 247402 h 504825"/>
                      <a:gd name="connsiteX49" fmla="*/ 173579 w 609600"/>
                      <a:gd name="connsiteY49" fmla="*/ 247592 h 504825"/>
                      <a:gd name="connsiteX50" fmla="*/ 173579 w 609600"/>
                      <a:gd name="connsiteY50" fmla="*/ 247687 h 504825"/>
                      <a:gd name="connsiteX51" fmla="*/ 170531 w 609600"/>
                      <a:gd name="connsiteY51" fmla="*/ 251783 h 504825"/>
                      <a:gd name="connsiteX52" fmla="*/ 168626 w 609600"/>
                      <a:gd name="connsiteY52" fmla="*/ 254831 h 504825"/>
                      <a:gd name="connsiteX53" fmla="*/ 168150 w 609600"/>
                      <a:gd name="connsiteY53" fmla="*/ 255974 h 504825"/>
                      <a:gd name="connsiteX54" fmla="*/ 165578 w 609600"/>
                      <a:gd name="connsiteY54" fmla="*/ 262451 h 504825"/>
                      <a:gd name="connsiteX55" fmla="*/ 164340 w 609600"/>
                      <a:gd name="connsiteY55" fmla="*/ 266642 h 504825"/>
                      <a:gd name="connsiteX56" fmla="*/ 164054 w 609600"/>
                      <a:gd name="connsiteY56" fmla="*/ 268071 h 504825"/>
                      <a:gd name="connsiteX57" fmla="*/ 164054 w 609600"/>
                      <a:gd name="connsiteY57" fmla="*/ 268452 h 504825"/>
                      <a:gd name="connsiteX58" fmla="*/ 162911 w 609600"/>
                      <a:gd name="connsiteY58" fmla="*/ 276739 h 504825"/>
                      <a:gd name="connsiteX59" fmla="*/ 151672 w 609600"/>
                      <a:gd name="connsiteY59" fmla="*/ 286359 h 504825"/>
                      <a:gd name="connsiteX60" fmla="*/ 142051 w 609600"/>
                      <a:gd name="connsiteY60" fmla="*/ 275024 h 504825"/>
                      <a:gd name="connsiteX61" fmla="*/ 155577 w 609600"/>
                      <a:gd name="connsiteY61" fmla="*/ 236829 h 504825"/>
                      <a:gd name="connsiteX62" fmla="*/ 206821 w 609600"/>
                      <a:gd name="connsiteY62" fmla="*/ 224732 h 504825"/>
                      <a:gd name="connsiteX63" fmla="*/ 227491 w 609600"/>
                      <a:gd name="connsiteY63" fmla="*/ 284454 h 504825"/>
                      <a:gd name="connsiteX64" fmla="*/ 216346 w 609600"/>
                      <a:gd name="connsiteY64" fmla="*/ 293884 h 504825"/>
                      <a:gd name="connsiteX65" fmla="*/ 355221 w 609600"/>
                      <a:gd name="connsiteY65" fmla="*/ 348938 h 504825"/>
                      <a:gd name="connsiteX66" fmla="*/ 338362 w 609600"/>
                      <a:gd name="connsiteY66" fmla="*/ 354558 h 504825"/>
                      <a:gd name="connsiteX67" fmla="*/ 316549 w 609600"/>
                      <a:gd name="connsiteY67" fmla="*/ 341794 h 504825"/>
                      <a:gd name="connsiteX68" fmla="*/ 305310 w 609600"/>
                      <a:gd name="connsiteY68" fmla="*/ 317791 h 504825"/>
                      <a:gd name="connsiteX69" fmla="*/ 303310 w 609600"/>
                      <a:gd name="connsiteY69" fmla="*/ 295503 h 504825"/>
                      <a:gd name="connsiteX70" fmla="*/ 314549 w 609600"/>
                      <a:gd name="connsiteY70" fmla="*/ 285978 h 504825"/>
                      <a:gd name="connsiteX71" fmla="*/ 324169 w 609600"/>
                      <a:gd name="connsiteY71" fmla="*/ 297313 h 504825"/>
                      <a:gd name="connsiteX72" fmla="*/ 323788 w 609600"/>
                      <a:gd name="connsiteY72" fmla="*/ 301694 h 504825"/>
                      <a:gd name="connsiteX73" fmla="*/ 323788 w 609600"/>
                      <a:gd name="connsiteY73" fmla="*/ 302361 h 504825"/>
                      <a:gd name="connsiteX74" fmla="*/ 323788 w 609600"/>
                      <a:gd name="connsiteY74" fmla="*/ 302647 h 504825"/>
                      <a:gd name="connsiteX75" fmla="*/ 323979 w 609600"/>
                      <a:gd name="connsiteY75" fmla="*/ 303790 h 504825"/>
                      <a:gd name="connsiteX76" fmla="*/ 323979 w 609600"/>
                      <a:gd name="connsiteY76" fmla="*/ 304552 h 504825"/>
                      <a:gd name="connsiteX77" fmla="*/ 325979 w 609600"/>
                      <a:gd name="connsiteY77" fmla="*/ 314839 h 504825"/>
                      <a:gd name="connsiteX78" fmla="*/ 326455 w 609600"/>
                      <a:gd name="connsiteY78" fmla="*/ 316267 h 504825"/>
                      <a:gd name="connsiteX79" fmla="*/ 326551 w 609600"/>
                      <a:gd name="connsiteY79" fmla="*/ 316458 h 504825"/>
                      <a:gd name="connsiteX80" fmla="*/ 326646 w 609600"/>
                      <a:gd name="connsiteY80" fmla="*/ 316553 h 504825"/>
                      <a:gd name="connsiteX81" fmla="*/ 326646 w 609600"/>
                      <a:gd name="connsiteY81" fmla="*/ 316744 h 504825"/>
                      <a:gd name="connsiteX82" fmla="*/ 327122 w 609600"/>
                      <a:gd name="connsiteY82" fmla="*/ 318077 h 504825"/>
                      <a:gd name="connsiteX83" fmla="*/ 329027 w 609600"/>
                      <a:gd name="connsiteY83" fmla="*/ 322459 h 504825"/>
                      <a:gd name="connsiteX84" fmla="*/ 331123 w 609600"/>
                      <a:gd name="connsiteY84" fmla="*/ 326459 h 504825"/>
                      <a:gd name="connsiteX85" fmla="*/ 331504 w 609600"/>
                      <a:gd name="connsiteY85" fmla="*/ 326935 h 504825"/>
                      <a:gd name="connsiteX86" fmla="*/ 332837 w 609600"/>
                      <a:gd name="connsiteY86" fmla="*/ 328745 h 504825"/>
                      <a:gd name="connsiteX87" fmla="*/ 334456 w 609600"/>
                      <a:gd name="connsiteY87" fmla="*/ 330650 h 504825"/>
                      <a:gd name="connsiteX88" fmla="*/ 334837 w 609600"/>
                      <a:gd name="connsiteY88" fmla="*/ 330936 h 504825"/>
                      <a:gd name="connsiteX89" fmla="*/ 337504 w 609600"/>
                      <a:gd name="connsiteY89" fmla="*/ 333031 h 504825"/>
                      <a:gd name="connsiteX90" fmla="*/ 339124 w 609600"/>
                      <a:gd name="connsiteY90" fmla="*/ 333603 h 504825"/>
                      <a:gd name="connsiteX91" fmla="*/ 339886 w 609600"/>
                      <a:gd name="connsiteY91" fmla="*/ 333603 h 504825"/>
                      <a:gd name="connsiteX92" fmla="*/ 342362 w 609600"/>
                      <a:gd name="connsiteY92" fmla="*/ 332555 h 504825"/>
                      <a:gd name="connsiteX93" fmla="*/ 342457 w 609600"/>
                      <a:gd name="connsiteY93" fmla="*/ 332460 h 504825"/>
                      <a:gd name="connsiteX94" fmla="*/ 343124 w 609600"/>
                      <a:gd name="connsiteY94" fmla="*/ 331984 h 504825"/>
                      <a:gd name="connsiteX95" fmla="*/ 343600 w 609600"/>
                      <a:gd name="connsiteY95" fmla="*/ 331222 h 504825"/>
                      <a:gd name="connsiteX96" fmla="*/ 344362 w 609600"/>
                      <a:gd name="connsiteY96" fmla="*/ 329888 h 504825"/>
                      <a:gd name="connsiteX97" fmla="*/ 344458 w 609600"/>
                      <a:gd name="connsiteY97" fmla="*/ 329602 h 504825"/>
                      <a:gd name="connsiteX98" fmla="*/ 345982 w 609600"/>
                      <a:gd name="connsiteY98" fmla="*/ 326173 h 504825"/>
                      <a:gd name="connsiteX99" fmla="*/ 348363 w 609600"/>
                      <a:gd name="connsiteY99" fmla="*/ 319982 h 504825"/>
                      <a:gd name="connsiteX100" fmla="*/ 350268 w 609600"/>
                      <a:gd name="connsiteY100" fmla="*/ 312934 h 504825"/>
                      <a:gd name="connsiteX101" fmla="*/ 350268 w 609600"/>
                      <a:gd name="connsiteY101" fmla="*/ 312838 h 504825"/>
                      <a:gd name="connsiteX102" fmla="*/ 350554 w 609600"/>
                      <a:gd name="connsiteY102" fmla="*/ 311505 h 504825"/>
                      <a:gd name="connsiteX103" fmla="*/ 351125 w 609600"/>
                      <a:gd name="connsiteY103" fmla="*/ 308171 h 504825"/>
                      <a:gd name="connsiteX104" fmla="*/ 352459 w 609600"/>
                      <a:gd name="connsiteY104" fmla="*/ 294455 h 504825"/>
                      <a:gd name="connsiteX105" fmla="*/ 363793 w 609600"/>
                      <a:gd name="connsiteY105" fmla="*/ 284930 h 504825"/>
                      <a:gd name="connsiteX106" fmla="*/ 373414 w 609600"/>
                      <a:gd name="connsiteY106" fmla="*/ 296170 h 504825"/>
                      <a:gd name="connsiteX107" fmla="*/ 365508 w 609600"/>
                      <a:gd name="connsiteY107" fmla="*/ 333793 h 504825"/>
                      <a:gd name="connsiteX108" fmla="*/ 355221 w 609600"/>
                      <a:gd name="connsiteY108" fmla="*/ 348938 h 504825"/>
                      <a:gd name="connsiteX109" fmla="*/ 507335 w 609600"/>
                      <a:gd name="connsiteY109" fmla="*/ 299027 h 504825"/>
                      <a:gd name="connsiteX110" fmla="*/ 501144 w 609600"/>
                      <a:gd name="connsiteY110" fmla="*/ 285597 h 504825"/>
                      <a:gd name="connsiteX111" fmla="*/ 502001 w 609600"/>
                      <a:gd name="connsiteY111" fmla="*/ 282454 h 504825"/>
                      <a:gd name="connsiteX112" fmla="*/ 502287 w 609600"/>
                      <a:gd name="connsiteY112" fmla="*/ 280930 h 504825"/>
                      <a:gd name="connsiteX113" fmla="*/ 502763 w 609600"/>
                      <a:gd name="connsiteY113" fmla="*/ 274167 h 504825"/>
                      <a:gd name="connsiteX114" fmla="*/ 502763 w 609600"/>
                      <a:gd name="connsiteY114" fmla="*/ 273881 h 504825"/>
                      <a:gd name="connsiteX115" fmla="*/ 502668 w 609600"/>
                      <a:gd name="connsiteY115" fmla="*/ 272643 h 504825"/>
                      <a:gd name="connsiteX116" fmla="*/ 502096 w 609600"/>
                      <a:gd name="connsiteY116" fmla="*/ 269214 h 504825"/>
                      <a:gd name="connsiteX117" fmla="*/ 501525 w 609600"/>
                      <a:gd name="connsiteY117" fmla="*/ 266737 h 504825"/>
                      <a:gd name="connsiteX118" fmla="*/ 500668 w 609600"/>
                      <a:gd name="connsiteY118" fmla="*/ 264261 h 504825"/>
                      <a:gd name="connsiteX119" fmla="*/ 499144 w 609600"/>
                      <a:gd name="connsiteY119" fmla="*/ 261022 h 504825"/>
                      <a:gd name="connsiteX120" fmla="*/ 497905 w 609600"/>
                      <a:gd name="connsiteY120" fmla="*/ 259022 h 504825"/>
                      <a:gd name="connsiteX121" fmla="*/ 494095 w 609600"/>
                      <a:gd name="connsiteY121" fmla="*/ 254355 h 504825"/>
                      <a:gd name="connsiteX122" fmla="*/ 492190 w 609600"/>
                      <a:gd name="connsiteY122" fmla="*/ 252926 h 504825"/>
                      <a:gd name="connsiteX123" fmla="*/ 491905 w 609600"/>
                      <a:gd name="connsiteY123" fmla="*/ 252831 h 504825"/>
                      <a:gd name="connsiteX124" fmla="*/ 490857 w 609600"/>
                      <a:gd name="connsiteY124" fmla="*/ 252355 h 504825"/>
                      <a:gd name="connsiteX125" fmla="*/ 488571 w 609600"/>
                      <a:gd name="connsiteY125" fmla="*/ 251783 h 504825"/>
                      <a:gd name="connsiteX126" fmla="*/ 486190 w 609600"/>
                      <a:gd name="connsiteY126" fmla="*/ 251497 h 504825"/>
                      <a:gd name="connsiteX127" fmla="*/ 485047 w 609600"/>
                      <a:gd name="connsiteY127" fmla="*/ 251497 h 504825"/>
                      <a:gd name="connsiteX128" fmla="*/ 484666 w 609600"/>
                      <a:gd name="connsiteY128" fmla="*/ 251497 h 504825"/>
                      <a:gd name="connsiteX129" fmla="*/ 481141 w 609600"/>
                      <a:gd name="connsiteY129" fmla="*/ 252164 h 504825"/>
                      <a:gd name="connsiteX130" fmla="*/ 479903 w 609600"/>
                      <a:gd name="connsiteY130" fmla="*/ 252450 h 504825"/>
                      <a:gd name="connsiteX131" fmla="*/ 479427 w 609600"/>
                      <a:gd name="connsiteY131" fmla="*/ 252545 h 504825"/>
                      <a:gd name="connsiteX132" fmla="*/ 476188 w 609600"/>
                      <a:gd name="connsiteY132" fmla="*/ 254069 h 504825"/>
                      <a:gd name="connsiteX133" fmla="*/ 473998 w 609600"/>
                      <a:gd name="connsiteY133" fmla="*/ 255307 h 504825"/>
                      <a:gd name="connsiteX134" fmla="*/ 471807 w 609600"/>
                      <a:gd name="connsiteY134" fmla="*/ 257022 h 504825"/>
                      <a:gd name="connsiteX135" fmla="*/ 469997 w 609600"/>
                      <a:gd name="connsiteY135" fmla="*/ 258641 h 504825"/>
                      <a:gd name="connsiteX136" fmla="*/ 467711 w 609600"/>
                      <a:gd name="connsiteY136" fmla="*/ 261594 h 504825"/>
                      <a:gd name="connsiteX137" fmla="*/ 465330 w 609600"/>
                      <a:gd name="connsiteY137" fmla="*/ 265118 h 504825"/>
                      <a:gd name="connsiteX138" fmla="*/ 463806 w 609600"/>
                      <a:gd name="connsiteY138" fmla="*/ 267595 h 504825"/>
                      <a:gd name="connsiteX139" fmla="*/ 460472 w 609600"/>
                      <a:gd name="connsiteY139" fmla="*/ 275119 h 504825"/>
                      <a:gd name="connsiteX140" fmla="*/ 455329 w 609600"/>
                      <a:gd name="connsiteY140" fmla="*/ 291693 h 504825"/>
                      <a:gd name="connsiteX141" fmla="*/ 441898 w 609600"/>
                      <a:gd name="connsiteY141" fmla="*/ 297884 h 504825"/>
                      <a:gd name="connsiteX142" fmla="*/ 435707 w 609600"/>
                      <a:gd name="connsiteY142" fmla="*/ 284549 h 504825"/>
                      <a:gd name="connsiteX143" fmla="*/ 450280 w 609600"/>
                      <a:gd name="connsiteY143" fmla="*/ 249973 h 504825"/>
                      <a:gd name="connsiteX144" fmla="*/ 476569 w 609600"/>
                      <a:gd name="connsiteY144" fmla="*/ 231781 h 504825"/>
                      <a:gd name="connsiteX145" fmla="*/ 506287 w 609600"/>
                      <a:gd name="connsiteY145" fmla="*/ 237400 h 504825"/>
                      <a:gd name="connsiteX146" fmla="*/ 520670 w 609600"/>
                      <a:gd name="connsiteY146" fmla="*/ 292741 h 504825"/>
                      <a:gd name="connsiteX147" fmla="*/ 507335 w 609600"/>
                      <a:gd name="connsiteY147" fmla="*/ 299027 h 504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</a:cxnLst>
                    <a:rect l="l" t="t" r="r" b="b"/>
                    <a:pathLst>
                      <a:path w="609600" h="504825">
                        <a:moveTo>
                          <a:pt x="604300" y="276167"/>
                        </a:moveTo>
                        <a:cubicBezTo>
                          <a:pt x="609824" y="244354"/>
                          <a:pt x="611348" y="211302"/>
                          <a:pt x="603442" y="179774"/>
                        </a:cubicBezTo>
                        <a:cubicBezTo>
                          <a:pt x="596299" y="151104"/>
                          <a:pt x="579725" y="127768"/>
                          <a:pt x="558770" y="107670"/>
                        </a:cubicBezTo>
                        <a:cubicBezTo>
                          <a:pt x="517622" y="68141"/>
                          <a:pt x="463425" y="42519"/>
                          <a:pt x="409418" y="25945"/>
                        </a:cubicBezTo>
                        <a:cubicBezTo>
                          <a:pt x="357507" y="10039"/>
                          <a:pt x="301881" y="2609"/>
                          <a:pt x="247779" y="10039"/>
                        </a:cubicBezTo>
                        <a:cubicBezTo>
                          <a:pt x="141004" y="24612"/>
                          <a:pt x="39467" y="99383"/>
                          <a:pt x="13273" y="207111"/>
                        </a:cubicBezTo>
                        <a:cubicBezTo>
                          <a:pt x="224" y="260832"/>
                          <a:pt x="8130" y="319696"/>
                          <a:pt x="35848" y="367512"/>
                        </a:cubicBezTo>
                        <a:cubicBezTo>
                          <a:pt x="62518" y="413518"/>
                          <a:pt x="107476" y="443807"/>
                          <a:pt x="155672" y="463905"/>
                        </a:cubicBezTo>
                        <a:cubicBezTo>
                          <a:pt x="166435" y="468191"/>
                          <a:pt x="177389" y="472287"/>
                          <a:pt x="188343" y="475811"/>
                        </a:cubicBezTo>
                        <a:cubicBezTo>
                          <a:pt x="288832" y="508387"/>
                          <a:pt x="412847" y="515626"/>
                          <a:pt x="502954" y="451522"/>
                        </a:cubicBezTo>
                        <a:cubicBezTo>
                          <a:pt x="560580" y="410374"/>
                          <a:pt x="592298" y="344747"/>
                          <a:pt x="604300" y="276167"/>
                        </a:cubicBezTo>
                        <a:close/>
                        <a:moveTo>
                          <a:pt x="216346" y="293884"/>
                        </a:moveTo>
                        <a:cubicBezTo>
                          <a:pt x="210917" y="293693"/>
                          <a:pt x="205964" y="288073"/>
                          <a:pt x="206726" y="282644"/>
                        </a:cubicBezTo>
                        <a:cubicBezTo>
                          <a:pt x="207202" y="279215"/>
                          <a:pt x="207583" y="275786"/>
                          <a:pt x="207679" y="272357"/>
                        </a:cubicBezTo>
                        <a:cubicBezTo>
                          <a:pt x="207774" y="270833"/>
                          <a:pt x="207679" y="269214"/>
                          <a:pt x="207679" y="267690"/>
                        </a:cubicBezTo>
                        <a:cubicBezTo>
                          <a:pt x="207679" y="267595"/>
                          <a:pt x="207774" y="267499"/>
                          <a:pt x="207774" y="267499"/>
                        </a:cubicBezTo>
                        <a:cubicBezTo>
                          <a:pt x="207679" y="267404"/>
                          <a:pt x="207679" y="267404"/>
                          <a:pt x="207679" y="267404"/>
                        </a:cubicBezTo>
                        <a:cubicBezTo>
                          <a:pt x="207679" y="266642"/>
                          <a:pt x="207583" y="265880"/>
                          <a:pt x="207583" y="265118"/>
                        </a:cubicBezTo>
                        <a:cubicBezTo>
                          <a:pt x="207298" y="262642"/>
                          <a:pt x="206917" y="260165"/>
                          <a:pt x="206250" y="257784"/>
                        </a:cubicBezTo>
                        <a:cubicBezTo>
                          <a:pt x="206250" y="257403"/>
                          <a:pt x="206059" y="256831"/>
                          <a:pt x="205964" y="256450"/>
                        </a:cubicBezTo>
                        <a:cubicBezTo>
                          <a:pt x="205964" y="256355"/>
                          <a:pt x="205869" y="256355"/>
                          <a:pt x="205774" y="256069"/>
                        </a:cubicBezTo>
                        <a:cubicBezTo>
                          <a:pt x="205393" y="254926"/>
                          <a:pt x="205012" y="253783"/>
                          <a:pt x="204535" y="252736"/>
                        </a:cubicBezTo>
                        <a:cubicBezTo>
                          <a:pt x="204059" y="251593"/>
                          <a:pt x="203583" y="250640"/>
                          <a:pt x="203107" y="249592"/>
                        </a:cubicBezTo>
                        <a:cubicBezTo>
                          <a:pt x="202916" y="249307"/>
                          <a:pt x="202821" y="249211"/>
                          <a:pt x="202630" y="248926"/>
                        </a:cubicBezTo>
                        <a:cubicBezTo>
                          <a:pt x="201678" y="247592"/>
                          <a:pt x="200725" y="246354"/>
                          <a:pt x="199678" y="245116"/>
                        </a:cubicBezTo>
                        <a:cubicBezTo>
                          <a:pt x="199582" y="245306"/>
                          <a:pt x="199106" y="245020"/>
                          <a:pt x="198820" y="244354"/>
                        </a:cubicBezTo>
                        <a:cubicBezTo>
                          <a:pt x="198725" y="244354"/>
                          <a:pt x="198725" y="244354"/>
                          <a:pt x="198725" y="244163"/>
                        </a:cubicBezTo>
                        <a:cubicBezTo>
                          <a:pt x="198344" y="243973"/>
                          <a:pt x="197963" y="243592"/>
                          <a:pt x="197582" y="243306"/>
                        </a:cubicBezTo>
                        <a:cubicBezTo>
                          <a:pt x="197106" y="243020"/>
                          <a:pt x="196630" y="242639"/>
                          <a:pt x="196153" y="242449"/>
                        </a:cubicBezTo>
                        <a:cubicBezTo>
                          <a:pt x="196153" y="242449"/>
                          <a:pt x="196153" y="242353"/>
                          <a:pt x="196058" y="242449"/>
                        </a:cubicBezTo>
                        <a:cubicBezTo>
                          <a:pt x="195868" y="242353"/>
                          <a:pt x="195582" y="242163"/>
                          <a:pt x="195010" y="241877"/>
                        </a:cubicBezTo>
                        <a:lnTo>
                          <a:pt x="191296" y="240544"/>
                        </a:lnTo>
                        <a:cubicBezTo>
                          <a:pt x="191200" y="240544"/>
                          <a:pt x="191105" y="240544"/>
                          <a:pt x="191010" y="240544"/>
                        </a:cubicBezTo>
                        <a:cubicBezTo>
                          <a:pt x="190343" y="240353"/>
                          <a:pt x="189581" y="240353"/>
                          <a:pt x="188819" y="240353"/>
                        </a:cubicBezTo>
                        <a:cubicBezTo>
                          <a:pt x="188533" y="240353"/>
                          <a:pt x="188248" y="240353"/>
                          <a:pt x="187962" y="240353"/>
                        </a:cubicBezTo>
                        <a:cubicBezTo>
                          <a:pt x="187867" y="240448"/>
                          <a:pt x="187771" y="240353"/>
                          <a:pt x="187771" y="240353"/>
                        </a:cubicBezTo>
                        <a:cubicBezTo>
                          <a:pt x="186819" y="240544"/>
                          <a:pt x="186533" y="240544"/>
                          <a:pt x="186724" y="240448"/>
                        </a:cubicBezTo>
                        <a:cubicBezTo>
                          <a:pt x="186533" y="240448"/>
                          <a:pt x="186247" y="240448"/>
                          <a:pt x="186152" y="240544"/>
                        </a:cubicBezTo>
                        <a:cubicBezTo>
                          <a:pt x="185390" y="240639"/>
                          <a:pt x="184628" y="240829"/>
                          <a:pt x="183866" y="240925"/>
                        </a:cubicBezTo>
                        <a:cubicBezTo>
                          <a:pt x="183771" y="241020"/>
                          <a:pt x="183676" y="241020"/>
                          <a:pt x="183390" y="241020"/>
                        </a:cubicBezTo>
                        <a:cubicBezTo>
                          <a:pt x="181961" y="241591"/>
                          <a:pt x="180437" y="242258"/>
                          <a:pt x="179008" y="243020"/>
                        </a:cubicBezTo>
                        <a:cubicBezTo>
                          <a:pt x="178913" y="243020"/>
                          <a:pt x="178913" y="243115"/>
                          <a:pt x="178818" y="243115"/>
                        </a:cubicBezTo>
                        <a:cubicBezTo>
                          <a:pt x="178056" y="243592"/>
                          <a:pt x="177389" y="244163"/>
                          <a:pt x="176722" y="244735"/>
                        </a:cubicBezTo>
                        <a:cubicBezTo>
                          <a:pt x="175960" y="245306"/>
                          <a:pt x="175198" y="245878"/>
                          <a:pt x="174532" y="246640"/>
                        </a:cubicBezTo>
                        <a:lnTo>
                          <a:pt x="174436" y="246735"/>
                        </a:lnTo>
                        <a:lnTo>
                          <a:pt x="174436" y="246830"/>
                        </a:lnTo>
                        <a:cubicBezTo>
                          <a:pt x="174341" y="246925"/>
                          <a:pt x="174151" y="247021"/>
                          <a:pt x="174151" y="247116"/>
                        </a:cubicBezTo>
                        <a:cubicBezTo>
                          <a:pt x="174151" y="247211"/>
                          <a:pt x="174055" y="247211"/>
                          <a:pt x="173960" y="247211"/>
                        </a:cubicBezTo>
                        <a:cubicBezTo>
                          <a:pt x="173960" y="247306"/>
                          <a:pt x="173865" y="247402"/>
                          <a:pt x="173865" y="247402"/>
                        </a:cubicBezTo>
                        <a:cubicBezTo>
                          <a:pt x="173770" y="247497"/>
                          <a:pt x="173674" y="247497"/>
                          <a:pt x="173579" y="247592"/>
                        </a:cubicBezTo>
                        <a:cubicBezTo>
                          <a:pt x="173484" y="247592"/>
                          <a:pt x="173579" y="247687"/>
                          <a:pt x="173579" y="247687"/>
                        </a:cubicBezTo>
                        <a:cubicBezTo>
                          <a:pt x="172627" y="249021"/>
                          <a:pt x="171579" y="250354"/>
                          <a:pt x="170531" y="251783"/>
                        </a:cubicBezTo>
                        <a:cubicBezTo>
                          <a:pt x="169864" y="252831"/>
                          <a:pt x="169198" y="253783"/>
                          <a:pt x="168626" y="254831"/>
                        </a:cubicBezTo>
                        <a:cubicBezTo>
                          <a:pt x="168531" y="255212"/>
                          <a:pt x="168245" y="255593"/>
                          <a:pt x="168150" y="255974"/>
                        </a:cubicBezTo>
                        <a:cubicBezTo>
                          <a:pt x="167102" y="257974"/>
                          <a:pt x="166340" y="260165"/>
                          <a:pt x="165578" y="262451"/>
                        </a:cubicBezTo>
                        <a:cubicBezTo>
                          <a:pt x="165197" y="263785"/>
                          <a:pt x="164721" y="265213"/>
                          <a:pt x="164340" y="266642"/>
                        </a:cubicBezTo>
                        <a:cubicBezTo>
                          <a:pt x="164245" y="267118"/>
                          <a:pt x="164245" y="267499"/>
                          <a:pt x="164054" y="268071"/>
                        </a:cubicBezTo>
                        <a:cubicBezTo>
                          <a:pt x="164149" y="268166"/>
                          <a:pt x="164054" y="268357"/>
                          <a:pt x="164054" y="268452"/>
                        </a:cubicBezTo>
                        <a:cubicBezTo>
                          <a:pt x="163483" y="271214"/>
                          <a:pt x="163197" y="273976"/>
                          <a:pt x="162911" y="276739"/>
                        </a:cubicBezTo>
                        <a:cubicBezTo>
                          <a:pt x="162435" y="282549"/>
                          <a:pt x="157387" y="286454"/>
                          <a:pt x="151672" y="286359"/>
                        </a:cubicBezTo>
                        <a:cubicBezTo>
                          <a:pt x="146052" y="286073"/>
                          <a:pt x="141575" y="280453"/>
                          <a:pt x="142051" y="275024"/>
                        </a:cubicBezTo>
                        <a:cubicBezTo>
                          <a:pt x="143290" y="261594"/>
                          <a:pt x="147100" y="247592"/>
                          <a:pt x="155577" y="236829"/>
                        </a:cubicBezTo>
                        <a:cubicBezTo>
                          <a:pt x="168055" y="221017"/>
                          <a:pt x="188819" y="214350"/>
                          <a:pt x="206821" y="224732"/>
                        </a:cubicBezTo>
                        <a:cubicBezTo>
                          <a:pt x="227205" y="236353"/>
                          <a:pt x="230634" y="263594"/>
                          <a:pt x="227491" y="284454"/>
                        </a:cubicBezTo>
                        <a:cubicBezTo>
                          <a:pt x="226824" y="290169"/>
                          <a:pt x="222347" y="294169"/>
                          <a:pt x="216346" y="293884"/>
                        </a:cubicBezTo>
                        <a:close/>
                        <a:moveTo>
                          <a:pt x="355221" y="348938"/>
                        </a:moveTo>
                        <a:cubicBezTo>
                          <a:pt x="350363" y="352367"/>
                          <a:pt x="344553" y="354939"/>
                          <a:pt x="338362" y="354558"/>
                        </a:cubicBezTo>
                        <a:cubicBezTo>
                          <a:pt x="329599" y="353986"/>
                          <a:pt x="321788" y="348557"/>
                          <a:pt x="316549" y="341794"/>
                        </a:cubicBezTo>
                        <a:cubicBezTo>
                          <a:pt x="311120" y="334746"/>
                          <a:pt x="307596" y="326459"/>
                          <a:pt x="305310" y="317791"/>
                        </a:cubicBezTo>
                        <a:cubicBezTo>
                          <a:pt x="303405" y="310743"/>
                          <a:pt x="302357" y="302837"/>
                          <a:pt x="303310" y="295503"/>
                        </a:cubicBezTo>
                        <a:cubicBezTo>
                          <a:pt x="304072" y="289788"/>
                          <a:pt x="308644" y="285692"/>
                          <a:pt x="314549" y="285978"/>
                        </a:cubicBezTo>
                        <a:cubicBezTo>
                          <a:pt x="319978" y="286264"/>
                          <a:pt x="324931" y="291883"/>
                          <a:pt x="324169" y="297313"/>
                        </a:cubicBezTo>
                        <a:cubicBezTo>
                          <a:pt x="323979" y="298741"/>
                          <a:pt x="323884" y="300170"/>
                          <a:pt x="323788" y="301694"/>
                        </a:cubicBezTo>
                        <a:cubicBezTo>
                          <a:pt x="323788" y="301885"/>
                          <a:pt x="323788" y="302170"/>
                          <a:pt x="323788" y="302361"/>
                        </a:cubicBezTo>
                        <a:cubicBezTo>
                          <a:pt x="323788" y="302456"/>
                          <a:pt x="323693" y="302551"/>
                          <a:pt x="323788" y="302647"/>
                        </a:cubicBezTo>
                        <a:cubicBezTo>
                          <a:pt x="324074" y="303504"/>
                          <a:pt x="324074" y="303790"/>
                          <a:pt x="323979" y="303790"/>
                        </a:cubicBezTo>
                        <a:cubicBezTo>
                          <a:pt x="323884" y="304075"/>
                          <a:pt x="323979" y="304266"/>
                          <a:pt x="323979" y="304552"/>
                        </a:cubicBezTo>
                        <a:cubicBezTo>
                          <a:pt x="324360" y="307981"/>
                          <a:pt x="325122" y="311410"/>
                          <a:pt x="325979" y="314839"/>
                        </a:cubicBezTo>
                        <a:cubicBezTo>
                          <a:pt x="326074" y="315315"/>
                          <a:pt x="326265" y="315791"/>
                          <a:pt x="326455" y="316267"/>
                        </a:cubicBezTo>
                        <a:cubicBezTo>
                          <a:pt x="326551" y="316363"/>
                          <a:pt x="326551" y="316363"/>
                          <a:pt x="326551" y="316458"/>
                        </a:cubicBezTo>
                        <a:lnTo>
                          <a:pt x="326646" y="316553"/>
                        </a:lnTo>
                        <a:cubicBezTo>
                          <a:pt x="326646" y="316648"/>
                          <a:pt x="326646" y="316744"/>
                          <a:pt x="326646" y="316744"/>
                        </a:cubicBezTo>
                        <a:cubicBezTo>
                          <a:pt x="326836" y="317315"/>
                          <a:pt x="327122" y="317887"/>
                          <a:pt x="327122" y="318077"/>
                        </a:cubicBezTo>
                        <a:cubicBezTo>
                          <a:pt x="327694" y="319601"/>
                          <a:pt x="328360" y="321125"/>
                          <a:pt x="329027" y="322459"/>
                        </a:cubicBezTo>
                        <a:cubicBezTo>
                          <a:pt x="329694" y="323792"/>
                          <a:pt x="330456" y="325126"/>
                          <a:pt x="331123" y="326459"/>
                        </a:cubicBezTo>
                        <a:cubicBezTo>
                          <a:pt x="331313" y="326745"/>
                          <a:pt x="331504" y="326935"/>
                          <a:pt x="331504" y="326935"/>
                        </a:cubicBezTo>
                        <a:cubicBezTo>
                          <a:pt x="331980" y="327602"/>
                          <a:pt x="332361" y="328174"/>
                          <a:pt x="332837" y="328745"/>
                        </a:cubicBezTo>
                        <a:cubicBezTo>
                          <a:pt x="333313" y="329412"/>
                          <a:pt x="333885" y="329983"/>
                          <a:pt x="334456" y="330650"/>
                        </a:cubicBezTo>
                        <a:cubicBezTo>
                          <a:pt x="334552" y="330745"/>
                          <a:pt x="334647" y="330841"/>
                          <a:pt x="334837" y="330936"/>
                        </a:cubicBezTo>
                        <a:cubicBezTo>
                          <a:pt x="335695" y="331603"/>
                          <a:pt x="336552" y="332460"/>
                          <a:pt x="337504" y="333031"/>
                        </a:cubicBezTo>
                        <a:lnTo>
                          <a:pt x="339124" y="333603"/>
                        </a:lnTo>
                        <a:cubicBezTo>
                          <a:pt x="339409" y="333603"/>
                          <a:pt x="339695" y="333603"/>
                          <a:pt x="339886" y="333603"/>
                        </a:cubicBezTo>
                        <a:cubicBezTo>
                          <a:pt x="340743" y="333317"/>
                          <a:pt x="341600" y="332841"/>
                          <a:pt x="342362" y="332555"/>
                        </a:cubicBezTo>
                        <a:lnTo>
                          <a:pt x="342457" y="332460"/>
                        </a:lnTo>
                        <a:cubicBezTo>
                          <a:pt x="342553" y="332174"/>
                          <a:pt x="342838" y="331984"/>
                          <a:pt x="343124" y="331984"/>
                        </a:cubicBezTo>
                        <a:cubicBezTo>
                          <a:pt x="343219" y="331603"/>
                          <a:pt x="343410" y="331412"/>
                          <a:pt x="343600" y="331222"/>
                        </a:cubicBezTo>
                        <a:cubicBezTo>
                          <a:pt x="343600" y="331222"/>
                          <a:pt x="344172" y="330174"/>
                          <a:pt x="344362" y="329888"/>
                        </a:cubicBezTo>
                        <a:cubicBezTo>
                          <a:pt x="344458" y="329698"/>
                          <a:pt x="344458" y="329602"/>
                          <a:pt x="344458" y="329602"/>
                        </a:cubicBezTo>
                        <a:cubicBezTo>
                          <a:pt x="344934" y="328459"/>
                          <a:pt x="345505" y="327316"/>
                          <a:pt x="345982" y="326173"/>
                        </a:cubicBezTo>
                        <a:cubicBezTo>
                          <a:pt x="346839" y="324078"/>
                          <a:pt x="347601" y="321982"/>
                          <a:pt x="348363" y="319982"/>
                        </a:cubicBezTo>
                        <a:cubicBezTo>
                          <a:pt x="349125" y="317696"/>
                          <a:pt x="349696" y="315315"/>
                          <a:pt x="350268" y="312934"/>
                        </a:cubicBezTo>
                        <a:cubicBezTo>
                          <a:pt x="350268" y="312934"/>
                          <a:pt x="350268" y="312934"/>
                          <a:pt x="350268" y="312838"/>
                        </a:cubicBezTo>
                        <a:cubicBezTo>
                          <a:pt x="350458" y="312457"/>
                          <a:pt x="350458" y="311981"/>
                          <a:pt x="350554" y="311505"/>
                        </a:cubicBezTo>
                        <a:cubicBezTo>
                          <a:pt x="350744" y="310362"/>
                          <a:pt x="351030" y="309314"/>
                          <a:pt x="351125" y="308171"/>
                        </a:cubicBezTo>
                        <a:cubicBezTo>
                          <a:pt x="351887" y="303599"/>
                          <a:pt x="352363" y="299027"/>
                          <a:pt x="352459" y="294455"/>
                        </a:cubicBezTo>
                        <a:cubicBezTo>
                          <a:pt x="352744" y="288645"/>
                          <a:pt x="358269" y="284740"/>
                          <a:pt x="363793" y="284930"/>
                        </a:cubicBezTo>
                        <a:cubicBezTo>
                          <a:pt x="369508" y="285121"/>
                          <a:pt x="373604" y="290740"/>
                          <a:pt x="373414" y="296170"/>
                        </a:cubicBezTo>
                        <a:cubicBezTo>
                          <a:pt x="372842" y="308933"/>
                          <a:pt x="370556" y="322078"/>
                          <a:pt x="365508" y="333793"/>
                        </a:cubicBezTo>
                        <a:cubicBezTo>
                          <a:pt x="363127" y="339318"/>
                          <a:pt x="360364" y="345319"/>
                          <a:pt x="355221" y="348938"/>
                        </a:cubicBezTo>
                        <a:close/>
                        <a:moveTo>
                          <a:pt x="507335" y="299027"/>
                        </a:moveTo>
                        <a:cubicBezTo>
                          <a:pt x="501811" y="297313"/>
                          <a:pt x="499429" y="290836"/>
                          <a:pt x="501144" y="285597"/>
                        </a:cubicBezTo>
                        <a:lnTo>
                          <a:pt x="502001" y="282454"/>
                        </a:lnTo>
                        <a:cubicBezTo>
                          <a:pt x="502096" y="281882"/>
                          <a:pt x="502192" y="281501"/>
                          <a:pt x="502287" y="280930"/>
                        </a:cubicBezTo>
                        <a:cubicBezTo>
                          <a:pt x="502668" y="278644"/>
                          <a:pt x="502668" y="276358"/>
                          <a:pt x="502763" y="274167"/>
                        </a:cubicBezTo>
                        <a:cubicBezTo>
                          <a:pt x="502763" y="273976"/>
                          <a:pt x="502763" y="274072"/>
                          <a:pt x="502763" y="273881"/>
                        </a:cubicBezTo>
                        <a:cubicBezTo>
                          <a:pt x="502763" y="273500"/>
                          <a:pt x="502668" y="273024"/>
                          <a:pt x="502668" y="272643"/>
                        </a:cubicBezTo>
                        <a:cubicBezTo>
                          <a:pt x="502573" y="271405"/>
                          <a:pt x="502382" y="270357"/>
                          <a:pt x="502096" y="269214"/>
                        </a:cubicBezTo>
                        <a:cubicBezTo>
                          <a:pt x="501906" y="268357"/>
                          <a:pt x="501715" y="267404"/>
                          <a:pt x="501525" y="266737"/>
                        </a:cubicBezTo>
                        <a:cubicBezTo>
                          <a:pt x="501430" y="266737"/>
                          <a:pt x="500858" y="264547"/>
                          <a:pt x="500668" y="264261"/>
                        </a:cubicBezTo>
                        <a:cubicBezTo>
                          <a:pt x="500191" y="263213"/>
                          <a:pt x="499715" y="262070"/>
                          <a:pt x="499144" y="261022"/>
                        </a:cubicBezTo>
                        <a:cubicBezTo>
                          <a:pt x="499048" y="260832"/>
                          <a:pt x="498096" y="259403"/>
                          <a:pt x="497905" y="259022"/>
                        </a:cubicBezTo>
                        <a:cubicBezTo>
                          <a:pt x="496667" y="257403"/>
                          <a:pt x="495524" y="255879"/>
                          <a:pt x="494095" y="254355"/>
                        </a:cubicBezTo>
                        <a:cubicBezTo>
                          <a:pt x="494000" y="254355"/>
                          <a:pt x="492476" y="253117"/>
                          <a:pt x="492190" y="252926"/>
                        </a:cubicBezTo>
                        <a:lnTo>
                          <a:pt x="491905" y="252831"/>
                        </a:lnTo>
                        <a:cubicBezTo>
                          <a:pt x="491619" y="252640"/>
                          <a:pt x="491238" y="252545"/>
                          <a:pt x="490857" y="252355"/>
                        </a:cubicBezTo>
                        <a:cubicBezTo>
                          <a:pt x="490476" y="252164"/>
                          <a:pt x="488571" y="251783"/>
                          <a:pt x="488571" y="251783"/>
                        </a:cubicBezTo>
                        <a:cubicBezTo>
                          <a:pt x="487714" y="251688"/>
                          <a:pt x="487047" y="251497"/>
                          <a:pt x="486190" y="251497"/>
                        </a:cubicBezTo>
                        <a:cubicBezTo>
                          <a:pt x="485809" y="251497"/>
                          <a:pt x="485428" y="251497"/>
                          <a:pt x="485047" y="251497"/>
                        </a:cubicBezTo>
                        <a:cubicBezTo>
                          <a:pt x="484951" y="251593"/>
                          <a:pt x="484951" y="251593"/>
                          <a:pt x="484666" y="251497"/>
                        </a:cubicBezTo>
                        <a:cubicBezTo>
                          <a:pt x="483523" y="251783"/>
                          <a:pt x="482284" y="251878"/>
                          <a:pt x="481141" y="252164"/>
                        </a:cubicBezTo>
                        <a:cubicBezTo>
                          <a:pt x="480665" y="252259"/>
                          <a:pt x="480284" y="252450"/>
                          <a:pt x="479903" y="252450"/>
                        </a:cubicBezTo>
                        <a:cubicBezTo>
                          <a:pt x="479713" y="252545"/>
                          <a:pt x="479808" y="252545"/>
                          <a:pt x="479427" y="252545"/>
                        </a:cubicBezTo>
                        <a:cubicBezTo>
                          <a:pt x="478379" y="253021"/>
                          <a:pt x="477236" y="253498"/>
                          <a:pt x="476188" y="254069"/>
                        </a:cubicBezTo>
                        <a:cubicBezTo>
                          <a:pt x="475903" y="254164"/>
                          <a:pt x="474093" y="255307"/>
                          <a:pt x="473998" y="255307"/>
                        </a:cubicBezTo>
                        <a:cubicBezTo>
                          <a:pt x="473236" y="255879"/>
                          <a:pt x="472474" y="256355"/>
                          <a:pt x="471807" y="257022"/>
                        </a:cubicBezTo>
                        <a:cubicBezTo>
                          <a:pt x="471616" y="257212"/>
                          <a:pt x="470188" y="258451"/>
                          <a:pt x="469997" y="258641"/>
                        </a:cubicBezTo>
                        <a:cubicBezTo>
                          <a:pt x="469330" y="259594"/>
                          <a:pt x="468473" y="260546"/>
                          <a:pt x="467711" y="261594"/>
                        </a:cubicBezTo>
                        <a:cubicBezTo>
                          <a:pt x="466949" y="262737"/>
                          <a:pt x="466092" y="263975"/>
                          <a:pt x="465330" y="265118"/>
                        </a:cubicBezTo>
                        <a:cubicBezTo>
                          <a:pt x="465139" y="265309"/>
                          <a:pt x="464092" y="267214"/>
                          <a:pt x="463806" y="267595"/>
                        </a:cubicBezTo>
                        <a:cubicBezTo>
                          <a:pt x="462568" y="269976"/>
                          <a:pt x="461520" y="272548"/>
                          <a:pt x="460472" y="275119"/>
                        </a:cubicBezTo>
                        <a:cubicBezTo>
                          <a:pt x="458472" y="280549"/>
                          <a:pt x="456853" y="286073"/>
                          <a:pt x="455329" y="291693"/>
                        </a:cubicBezTo>
                        <a:cubicBezTo>
                          <a:pt x="453709" y="297313"/>
                          <a:pt x="447042" y="299599"/>
                          <a:pt x="441898" y="297884"/>
                        </a:cubicBezTo>
                        <a:cubicBezTo>
                          <a:pt x="436279" y="296074"/>
                          <a:pt x="434278" y="289788"/>
                          <a:pt x="435707" y="284549"/>
                        </a:cubicBezTo>
                        <a:cubicBezTo>
                          <a:pt x="439136" y="272548"/>
                          <a:pt x="442851" y="260260"/>
                          <a:pt x="450280" y="249973"/>
                        </a:cubicBezTo>
                        <a:cubicBezTo>
                          <a:pt x="456853" y="240925"/>
                          <a:pt x="465806" y="234638"/>
                          <a:pt x="476569" y="231781"/>
                        </a:cubicBezTo>
                        <a:cubicBezTo>
                          <a:pt x="486475" y="229209"/>
                          <a:pt x="498191" y="230733"/>
                          <a:pt x="506287" y="237400"/>
                        </a:cubicBezTo>
                        <a:cubicBezTo>
                          <a:pt x="522385" y="250640"/>
                          <a:pt x="526957" y="273500"/>
                          <a:pt x="520670" y="292741"/>
                        </a:cubicBezTo>
                        <a:cubicBezTo>
                          <a:pt x="518956" y="298360"/>
                          <a:pt x="512669" y="300646"/>
                          <a:pt x="507335" y="2990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8" name="任意多边形: 形状 847"/>
                  <p:cNvSpPr/>
                  <p:nvPr/>
                </p:nvSpPr>
                <p:spPr>
                  <a:xfrm>
                    <a:off x="4792439" y="1361226"/>
                    <a:ext cx="95250" cy="76200"/>
                  </a:xfrm>
                  <a:custGeom>
                    <a:avLst/>
                    <a:gdLst>
                      <a:gd name="connsiteX0" fmla="*/ 92742 w 95250"/>
                      <a:gd name="connsiteY0" fmla="*/ 69284 h 76200"/>
                      <a:gd name="connsiteX1" fmla="*/ 79312 w 95250"/>
                      <a:gd name="connsiteY1" fmla="*/ 75571 h 76200"/>
                      <a:gd name="connsiteX2" fmla="*/ 73120 w 95250"/>
                      <a:gd name="connsiteY2" fmla="*/ 62141 h 76200"/>
                      <a:gd name="connsiteX3" fmla="*/ 73978 w 95250"/>
                      <a:gd name="connsiteY3" fmla="*/ 58997 h 76200"/>
                      <a:gd name="connsiteX4" fmla="*/ 74264 w 95250"/>
                      <a:gd name="connsiteY4" fmla="*/ 57473 h 76200"/>
                      <a:gd name="connsiteX5" fmla="*/ 74740 w 95250"/>
                      <a:gd name="connsiteY5" fmla="*/ 50711 h 76200"/>
                      <a:gd name="connsiteX6" fmla="*/ 74740 w 95250"/>
                      <a:gd name="connsiteY6" fmla="*/ 50425 h 76200"/>
                      <a:gd name="connsiteX7" fmla="*/ 74645 w 95250"/>
                      <a:gd name="connsiteY7" fmla="*/ 49187 h 76200"/>
                      <a:gd name="connsiteX8" fmla="*/ 74073 w 95250"/>
                      <a:gd name="connsiteY8" fmla="*/ 45758 h 76200"/>
                      <a:gd name="connsiteX9" fmla="*/ 73502 w 95250"/>
                      <a:gd name="connsiteY9" fmla="*/ 43281 h 76200"/>
                      <a:gd name="connsiteX10" fmla="*/ 72644 w 95250"/>
                      <a:gd name="connsiteY10" fmla="*/ 40805 h 76200"/>
                      <a:gd name="connsiteX11" fmla="*/ 71120 w 95250"/>
                      <a:gd name="connsiteY11" fmla="*/ 37566 h 76200"/>
                      <a:gd name="connsiteX12" fmla="*/ 69882 w 95250"/>
                      <a:gd name="connsiteY12" fmla="*/ 35566 h 76200"/>
                      <a:gd name="connsiteX13" fmla="*/ 66072 w 95250"/>
                      <a:gd name="connsiteY13" fmla="*/ 30899 h 76200"/>
                      <a:gd name="connsiteX14" fmla="*/ 64167 w 95250"/>
                      <a:gd name="connsiteY14" fmla="*/ 29470 h 76200"/>
                      <a:gd name="connsiteX15" fmla="*/ 63881 w 95250"/>
                      <a:gd name="connsiteY15" fmla="*/ 29375 h 76200"/>
                      <a:gd name="connsiteX16" fmla="*/ 62834 w 95250"/>
                      <a:gd name="connsiteY16" fmla="*/ 28898 h 76200"/>
                      <a:gd name="connsiteX17" fmla="*/ 60547 w 95250"/>
                      <a:gd name="connsiteY17" fmla="*/ 28327 h 76200"/>
                      <a:gd name="connsiteX18" fmla="*/ 58166 w 95250"/>
                      <a:gd name="connsiteY18" fmla="*/ 28041 h 76200"/>
                      <a:gd name="connsiteX19" fmla="*/ 57023 w 95250"/>
                      <a:gd name="connsiteY19" fmla="*/ 28041 h 76200"/>
                      <a:gd name="connsiteX20" fmla="*/ 56642 w 95250"/>
                      <a:gd name="connsiteY20" fmla="*/ 28041 h 76200"/>
                      <a:gd name="connsiteX21" fmla="*/ 53118 w 95250"/>
                      <a:gd name="connsiteY21" fmla="*/ 28708 h 76200"/>
                      <a:gd name="connsiteX22" fmla="*/ 51880 w 95250"/>
                      <a:gd name="connsiteY22" fmla="*/ 28994 h 76200"/>
                      <a:gd name="connsiteX23" fmla="*/ 51404 w 95250"/>
                      <a:gd name="connsiteY23" fmla="*/ 29089 h 76200"/>
                      <a:gd name="connsiteX24" fmla="*/ 48165 w 95250"/>
                      <a:gd name="connsiteY24" fmla="*/ 30613 h 76200"/>
                      <a:gd name="connsiteX25" fmla="*/ 45974 w 95250"/>
                      <a:gd name="connsiteY25" fmla="*/ 31851 h 76200"/>
                      <a:gd name="connsiteX26" fmla="*/ 43784 w 95250"/>
                      <a:gd name="connsiteY26" fmla="*/ 33566 h 76200"/>
                      <a:gd name="connsiteX27" fmla="*/ 41974 w 95250"/>
                      <a:gd name="connsiteY27" fmla="*/ 35185 h 76200"/>
                      <a:gd name="connsiteX28" fmla="*/ 39593 w 95250"/>
                      <a:gd name="connsiteY28" fmla="*/ 38138 h 76200"/>
                      <a:gd name="connsiteX29" fmla="*/ 37211 w 95250"/>
                      <a:gd name="connsiteY29" fmla="*/ 41662 h 76200"/>
                      <a:gd name="connsiteX30" fmla="*/ 35687 w 95250"/>
                      <a:gd name="connsiteY30" fmla="*/ 44138 h 76200"/>
                      <a:gd name="connsiteX31" fmla="*/ 32354 w 95250"/>
                      <a:gd name="connsiteY31" fmla="*/ 51663 h 76200"/>
                      <a:gd name="connsiteX32" fmla="*/ 27210 w 95250"/>
                      <a:gd name="connsiteY32" fmla="*/ 68237 h 76200"/>
                      <a:gd name="connsiteX33" fmla="*/ 13780 w 95250"/>
                      <a:gd name="connsiteY33" fmla="*/ 74428 h 76200"/>
                      <a:gd name="connsiteX34" fmla="*/ 7589 w 95250"/>
                      <a:gd name="connsiteY34" fmla="*/ 61093 h 76200"/>
                      <a:gd name="connsiteX35" fmla="*/ 22162 w 95250"/>
                      <a:gd name="connsiteY35" fmla="*/ 26517 h 76200"/>
                      <a:gd name="connsiteX36" fmla="*/ 48451 w 95250"/>
                      <a:gd name="connsiteY36" fmla="*/ 8324 h 76200"/>
                      <a:gd name="connsiteX37" fmla="*/ 78169 w 95250"/>
                      <a:gd name="connsiteY37" fmla="*/ 13944 h 76200"/>
                      <a:gd name="connsiteX38" fmla="*/ 92742 w 95250"/>
                      <a:gd name="connsiteY38" fmla="*/ 69284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95250" h="76200">
                        <a:moveTo>
                          <a:pt x="92742" y="69284"/>
                        </a:moveTo>
                        <a:cubicBezTo>
                          <a:pt x="90932" y="74904"/>
                          <a:pt x="84646" y="77190"/>
                          <a:pt x="79312" y="75571"/>
                        </a:cubicBezTo>
                        <a:cubicBezTo>
                          <a:pt x="73787" y="73856"/>
                          <a:pt x="71406" y="67379"/>
                          <a:pt x="73120" y="62141"/>
                        </a:cubicBezTo>
                        <a:lnTo>
                          <a:pt x="73978" y="58997"/>
                        </a:lnTo>
                        <a:cubicBezTo>
                          <a:pt x="74073" y="58426"/>
                          <a:pt x="74168" y="58045"/>
                          <a:pt x="74264" y="57473"/>
                        </a:cubicBezTo>
                        <a:cubicBezTo>
                          <a:pt x="74645" y="55187"/>
                          <a:pt x="74645" y="52901"/>
                          <a:pt x="74740" y="50711"/>
                        </a:cubicBezTo>
                        <a:cubicBezTo>
                          <a:pt x="74740" y="50520"/>
                          <a:pt x="74740" y="50615"/>
                          <a:pt x="74740" y="50425"/>
                        </a:cubicBezTo>
                        <a:cubicBezTo>
                          <a:pt x="74740" y="50044"/>
                          <a:pt x="74645" y="49568"/>
                          <a:pt x="74645" y="49187"/>
                        </a:cubicBezTo>
                        <a:cubicBezTo>
                          <a:pt x="74549" y="47948"/>
                          <a:pt x="74359" y="46900"/>
                          <a:pt x="74073" y="45758"/>
                        </a:cubicBezTo>
                        <a:cubicBezTo>
                          <a:pt x="73883" y="44900"/>
                          <a:pt x="73692" y="43948"/>
                          <a:pt x="73502" y="43281"/>
                        </a:cubicBezTo>
                        <a:cubicBezTo>
                          <a:pt x="73406" y="43281"/>
                          <a:pt x="72835" y="41090"/>
                          <a:pt x="72644" y="40805"/>
                        </a:cubicBezTo>
                        <a:cubicBezTo>
                          <a:pt x="72168" y="39757"/>
                          <a:pt x="71692" y="38614"/>
                          <a:pt x="71120" y="37566"/>
                        </a:cubicBezTo>
                        <a:cubicBezTo>
                          <a:pt x="71025" y="37375"/>
                          <a:pt x="70072" y="35947"/>
                          <a:pt x="69882" y="35566"/>
                        </a:cubicBezTo>
                        <a:cubicBezTo>
                          <a:pt x="68644" y="33947"/>
                          <a:pt x="67501" y="32423"/>
                          <a:pt x="66072" y="30899"/>
                        </a:cubicBezTo>
                        <a:cubicBezTo>
                          <a:pt x="65977" y="30899"/>
                          <a:pt x="64453" y="29660"/>
                          <a:pt x="64167" y="29470"/>
                        </a:cubicBezTo>
                        <a:lnTo>
                          <a:pt x="63881" y="29375"/>
                        </a:lnTo>
                        <a:cubicBezTo>
                          <a:pt x="63595" y="29184"/>
                          <a:pt x="63215" y="29089"/>
                          <a:pt x="62834" y="28898"/>
                        </a:cubicBezTo>
                        <a:cubicBezTo>
                          <a:pt x="62453" y="28708"/>
                          <a:pt x="60547" y="28327"/>
                          <a:pt x="60547" y="28327"/>
                        </a:cubicBezTo>
                        <a:cubicBezTo>
                          <a:pt x="59690" y="28232"/>
                          <a:pt x="59024" y="28041"/>
                          <a:pt x="58166" y="28041"/>
                        </a:cubicBezTo>
                        <a:cubicBezTo>
                          <a:pt x="57785" y="28041"/>
                          <a:pt x="57404" y="28041"/>
                          <a:pt x="57023" y="28041"/>
                        </a:cubicBezTo>
                        <a:cubicBezTo>
                          <a:pt x="56928" y="28136"/>
                          <a:pt x="56928" y="28136"/>
                          <a:pt x="56642" y="28041"/>
                        </a:cubicBezTo>
                        <a:cubicBezTo>
                          <a:pt x="55499" y="28327"/>
                          <a:pt x="54261" y="28422"/>
                          <a:pt x="53118" y="28708"/>
                        </a:cubicBezTo>
                        <a:cubicBezTo>
                          <a:pt x="52642" y="28803"/>
                          <a:pt x="52261" y="28994"/>
                          <a:pt x="51880" y="28994"/>
                        </a:cubicBezTo>
                        <a:cubicBezTo>
                          <a:pt x="51689" y="29089"/>
                          <a:pt x="51785" y="29089"/>
                          <a:pt x="51404" y="29089"/>
                        </a:cubicBezTo>
                        <a:cubicBezTo>
                          <a:pt x="50356" y="29565"/>
                          <a:pt x="49213" y="30041"/>
                          <a:pt x="48165" y="30613"/>
                        </a:cubicBezTo>
                        <a:cubicBezTo>
                          <a:pt x="47879" y="30708"/>
                          <a:pt x="46070" y="31851"/>
                          <a:pt x="45974" y="31851"/>
                        </a:cubicBezTo>
                        <a:cubicBezTo>
                          <a:pt x="45212" y="32423"/>
                          <a:pt x="44450" y="32899"/>
                          <a:pt x="43784" y="33566"/>
                        </a:cubicBezTo>
                        <a:cubicBezTo>
                          <a:pt x="43593" y="33756"/>
                          <a:pt x="42164" y="34994"/>
                          <a:pt x="41974" y="35185"/>
                        </a:cubicBezTo>
                        <a:cubicBezTo>
                          <a:pt x="41212" y="36137"/>
                          <a:pt x="40355" y="37090"/>
                          <a:pt x="39593" y="38138"/>
                        </a:cubicBezTo>
                        <a:cubicBezTo>
                          <a:pt x="38831" y="39281"/>
                          <a:pt x="37973" y="40519"/>
                          <a:pt x="37211" y="41662"/>
                        </a:cubicBezTo>
                        <a:cubicBezTo>
                          <a:pt x="37021" y="41852"/>
                          <a:pt x="35973" y="43757"/>
                          <a:pt x="35687" y="44138"/>
                        </a:cubicBezTo>
                        <a:cubicBezTo>
                          <a:pt x="34449" y="46520"/>
                          <a:pt x="33401" y="49091"/>
                          <a:pt x="32354" y="51663"/>
                        </a:cubicBezTo>
                        <a:cubicBezTo>
                          <a:pt x="30353" y="57092"/>
                          <a:pt x="28734" y="62617"/>
                          <a:pt x="27210" y="68237"/>
                        </a:cubicBezTo>
                        <a:cubicBezTo>
                          <a:pt x="25591" y="73856"/>
                          <a:pt x="18923" y="76142"/>
                          <a:pt x="13780" y="74428"/>
                        </a:cubicBezTo>
                        <a:cubicBezTo>
                          <a:pt x="8160" y="72618"/>
                          <a:pt x="6160" y="66332"/>
                          <a:pt x="7589" y="61093"/>
                        </a:cubicBezTo>
                        <a:cubicBezTo>
                          <a:pt x="11018" y="49091"/>
                          <a:pt x="14732" y="36804"/>
                          <a:pt x="22162" y="26517"/>
                        </a:cubicBezTo>
                        <a:cubicBezTo>
                          <a:pt x="28734" y="17468"/>
                          <a:pt x="37688" y="11182"/>
                          <a:pt x="48451" y="8324"/>
                        </a:cubicBezTo>
                        <a:cubicBezTo>
                          <a:pt x="58357" y="5753"/>
                          <a:pt x="70072" y="7276"/>
                          <a:pt x="78169" y="13944"/>
                        </a:cubicBezTo>
                        <a:cubicBezTo>
                          <a:pt x="94361" y="27089"/>
                          <a:pt x="98933" y="49949"/>
                          <a:pt x="92742" y="6928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9" name="任意多边形: 形状 848"/>
                  <p:cNvSpPr/>
                  <p:nvPr/>
                </p:nvSpPr>
                <p:spPr>
                  <a:xfrm>
                    <a:off x="4552283" y="1372504"/>
                    <a:ext cx="9525" cy="9525"/>
                  </a:xfrm>
                  <a:custGeom>
                    <a:avLst/>
                    <a:gdLst>
                      <a:gd name="connsiteX0" fmla="*/ 8192 w 9525"/>
                      <a:gd name="connsiteY0" fmla="*/ 7715 h 9525"/>
                      <a:gd name="connsiteX1" fmla="*/ 7144 w 9525"/>
                      <a:gd name="connsiteY1" fmla="*/ 7144 h 9525"/>
                      <a:gd name="connsiteX2" fmla="*/ 7525 w 9525"/>
                      <a:gd name="connsiteY2" fmla="*/ 7334 h 9525"/>
                      <a:gd name="connsiteX3" fmla="*/ 7715 w 9525"/>
                      <a:gd name="connsiteY3" fmla="*/ 7429 h 9525"/>
                      <a:gd name="connsiteX4" fmla="*/ 8192 w 9525"/>
                      <a:gd name="connsiteY4" fmla="*/ 7715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8192" y="7715"/>
                        </a:moveTo>
                        <a:cubicBezTo>
                          <a:pt x="8001" y="7620"/>
                          <a:pt x="7715" y="7429"/>
                          <a:pt x="7144" y="7144"/>
                        </a:cubicBezTo>
                        <a:lnTo>
                          <a:pt x="7525" y="7334"/>
                        </a:lnTo>
                        <a:cubicBezTo>
                          <a:pt x="7620" y="7334"/>
                          <a:pt x="7620" y="7334"/>
                          <a:pt x="7715" y="7429"/>
                        </a:cubicBezTo>
                        <a:cubicBezTo>
                          <a:pt x="8001" y="7429"/>
                          <a:pt x="8096" y="7525"/>
                          <a:pt x="8192" y="771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0" name="任意多边形: 形状 849"/>
                  <p:cNvSpPr/>
                  <p:nvPr/>
                </p:nvSpPr>
                <p:spPr>
                  <a:xfrm>
                    <a:off x="4499098" y="1350271"/>
                    <a:ext cx="95250" cy="85725"/>
                  </a:xfrm>
                  <a:custGeom>
                    <a:avLst/>
                    <a:gdLst>
                      <a:gd name="connsiteX0" fmla="*/ 81569 w 95250"/>
                      <a:gd name="connsiteY0" fmla="*/ 81383 h 85725"/>
                      <a:gd name="connsiteX1" fmla="*/ 71949 w 95250"/>
                      <a:gd name="connsiteY1" fmla="*/ 70143 h 85725"/>
                      <a:gd name="connsiteX2" fmla="*/ 72901 w 95250"/>
                      <a:gd name="connsiteY2" fmla="*/ 59856 h 85725"/>
                      <a:gd name="connsiteX3" fmla="*/ 72901 w 95250"/>
                      <a:gd name="connsiteY3" fmla="*/ 55189 h 85725"/>
                      <a:gd name="connsiteX4" fmla="*/ 72996 w 95250"/>
                      <a:gd name="connsiteY4" fmla="*/ 54999 h 85725"/>
                      <a:gd name="connsiteX5" fmla="*/ 72901 w 95250"/>
                      <a:gd name="connsiteY5" fmla="*/ 54903 h 85725"/>
                      <a:gd name="connsiteX6" fmla="*/ 72806 w 95250"/>
                      <a:gd name="connsiteY6" fmla="*/ 52617 h 85725"/>
                      <a:gd name="connsiteX7" fmla="*/ 71472 w 95250"/>
                      <a:gd name="connsiteY7" fmla="*/ 45283 h 85725"/>
                      <a:gd name="connsiteX8" fmla="*/ 71187 w 95250"/>
                      <a:gd name="connsiteY8" fmla="*/ 43950 h 85725"/>
                      <a:gd name="connsiteX9" fmla="*/ 70996 w 95250"/>
                      <a:gd name="connsiteY9" fmla="*/ 43569 h 85725"/>
                      <a:gd name="connsiteX10" fmla="*/ 69758 w 95250"/>
                      <a:gd name="connsiteY10" fmla="*/ 40235 h 85725"/>
                      <a:gd name="connsiteX11" fmla="*/ 68329 w 95250"/>
                      <a:gd name="connsiteY11" fmla="*/ 37092 h 85725"/>
                      <a:gd name="connsiteX12" fmla="*/ 67853 w 95250"/>
                      <a:gd name="connsiteY12" fmla="*/ 36425 h 85725"/>
                      <a:gd name="connsiteX13" fmla="*/ 64900 w 95250"/>
                      <a:gd name="connsiteY13" fmla="*/ 32615 h 85725"/>
                      <a:gd name="connsiteX14" fmla="*/ 64043 w 95250"/>
                      <a:gd name="connsiteY14" fmla="*/ 31853 h 85725"/>
                      <a:gd name="connsiteX15" fmla="*/ 63948 w 95250"/>
                      <a:gd name="connsiteY15" fmla="*/ 31662 h 85725"/>
                      <a:gd name="connsiteX16" fmla="*/ 62805 w 95250"/>
                      <a:gd name="connsiteY16" fmla="*/ 30805 h 85725"/>
                      <a:gd name="connsiteX17" fmla="*/ 61376 w 95250"/>
                      <a:gd name="connsiteY17" fmla="*/ 29948 h 85725"/>
                      <a:gd name="connsiteX18" fmla="*/ 61281 w 95250"/>
                      <a:gd name="connsiteY18" fmla="*/ 29948 h 85725"/>
                      <a:gd name="connsiteX19" fmla="*/ 60804 w 95250"/>
                      <a:gd name="connsiteY19" fmla="*/ 29567 h 85725"/>
                      <a:gd name="connsiteX20" fmla="*/ 60614 w 95250"/>
                      <a:gd name="connsiteY20" fmla="*/ 29472 h 85725"/>
                      <a:gd name="connsiteX21" fmla="*/ 59852 w 95250"/>
                      <a:gd name="connsiteY21" fmla="*/ 29091 h 85725"/>
                      <a:gd name="connsiteX22" fmla="*/ 60138 w 95250"/>
                      <a:gd name="connsiteY22" fmla="*/ 29281 h 85725"/>
                      <a:gd name="connsiteX23" fmla="*/ 56423 w 95250"/>
                      <a:gd name="connsiteY23" fmla="*/ 27948 h 85725"/>
                      <a:gd name="connsiteX24" fmla="*/ 56137 w 95250"/>
                      <a:gd name="connsiteY24" fmla="*/ 27948 h 85725"/>
                      <a:gd name="connsiteX25" fmla="*/ 53946 w 95250"/>
                      <a:gd name="connsiteY25" fmla="*/ 27757 h 85725"/>
                      <a:gd name="connsiteX26" fmla="*/ 53089 w 95250"/>
                      <a:gd name="connsiteY26" fmla="*/ 27757 h 85725"/>
                      <a:gd name="connsiteX27" fmla="*/ 52899 w 95250"/>
                      <a:gd name="connsiteY27" fmla="*/ 27757 h 85725"/>
                      <a:gd name="connsiteX28" fmla="*/ 52518 w 95250"/>
                      <a:gd name="connsiteY28" fmla="*/ 27757 h 85725"/>
                      <a:gd name="connsiteX29" fmla="*/ 51851 w 95250"/>
                      <a:gd name="connsiteY29" fmla="*/ 27852 h 85725"/>
                      <a:gd name="connsiteX30" fmla="*/ 51279 w 95250"/>
                      <a:gd name="connsiteY30" fmla="*/ 27948 h 85725"/>
                      <a:gd name="connsiteX31" fmla="*/ 48993 w 95250"/>
                      <a:gd name="connsiteY31" fmla="*/ 28329 h 85725"/>
                      <a:gd name="connsiteX32" fmla="*/ 48517 w 95250"/>
                      <a:gd name="connsiteY32" fmla="*/ 28424 h 85725"/>
                      <a:gd name="connsiteX33" fmla="*/ 44136 w 95250"/>
                      <a:gd name="connsiteY33" fmla="*/ 30424 h 85725"/>
                      <a:gd name="connsiteX34" fmla="*/ 43945 w 95250"/>
                      <a:gd name="connsiteY34" fmla="*/ 30519 h 85725"/>
                      <a:gd name="connsiteX35" fmla="*/ 41850 w 95250"/>
                      <a:gd name="connsiteY35" fmla="*/ 32139 h 85725"/>
                      <a:gd name="connsiteX36" fmla="*/ 39659 w 95250"/>
                      <a:gd name="connsiteY36" fmla="*/ 34044 h 85725"/>
                      <a:gd name="connsiteX37" fmla="*/ 39564 w 95250"/>
                      <a:gd name="connsiteY37" fmla="*/ 34139 h 85725"/>
                      <a:gd name="connsiteX38" fmla="*/ 39564 w 95250"/>
                      <a:gd name="connsiteY38" fmla="*/ 34234 h 85725"/>
                      <a:gd name="connsiteX39" fmla="*/ 39278 w 95250"/>
                      <a:gd name="connsiteY39" fmla="*/ 34520 h 85725"/>
                      <a:gd name="connsiteX40" fmla="*/ 39087 w 95250"/>
                      <a:gd name="connsiteY40" fmla="*/ 34615 h 85725"/>
                      <a:gd name="connsiteX41" fmla="*/ 38992 w 95250"/>
                      <a:gd name="connsiteY41" fmla="*/ 34806 h 85725"/>
                      <a:gd name="connsiteX42" fmla="*/ 38706 w 95250"/>
                      <a:gd name="connsiteY42" fmla="*/ 34996 h 85725"/>
                      <a:gd name="connsiteX43" fmla="*/ 38706 w 95250"/>
                      <a:gd name="connsiteY43" fmla="*/ 35091 h 85725"/>
                      <a:gd name="connsiteX44" fmla="*/ 35658 w 95250"/>
                      <a:gd name="connsiteY44" fmla="*/ 39187 h 85725"/>
                      <a:gd name="connsiteX45" fmla="*/ 33753 w 95250"/>
                      <a:gd name="connsiteY45" fmla="*/ 42235 h 85725"/>
                      <a:gd name="connsiteX46" fmla="*/ 33277 w 95250"/>
                      <a:gd name="connsiteY46" fmla="*/ 43378 h 85725"/>
                      <a:gd name="connsiteX47" fmla="*/ 30705 w 95250"/>
                      <a:gd name="connsiteY47" fmla="*/ 49855 h 85725"/>
                      <a:gd name="connsiteX48" fmla="*/ 29467 w 95250"/>
                      <a:gd name="connsiteY48" fmla="*/ 54046 h 85725"/>
                      <a:gd name="connsiteX49" fmla="*/ 29181 w 95250"/>
                      <a:gd name="connsiteY49" fmla="*/ 55475 h 85725"/>
                      <a:gd name="connsiteX50" fmla="*/ 29181 w 95250"/>
                      <a:gd name="connsiteY50" fmla="*/ 55856 h 85725"/>
                      <a:gd name="connsiteX51" fmla="*/ 28038 w 95250"/>
                      <a:gd name="connsiteY51" fmla="*/ 64143 h 85725"/>
                      <a:gd name="connsiteX52" fmla="*/ 16799 w 95250"/>
                      <a:gd name="connsiteY52" fmla="*/ 73763 h 85725"/>
                      <a:gd name="connsiteX53" fmla="*/ 7179 w 95250"/>
                      <a:gd name="connsiteY53" fmla="*/ 62428 h 85725"/>
                      <a:gd name="connsiteX54" fmla="*/ 20704 w 95250"/>
                      <a:gd name="connsiteY54" fmla="*/ 24233 h 85725"/>
                      <a:gd name="connsiteX55" fmla="*/ 71949 w 95250"/>
                      <a:gd name="connsiteY55" fmla="*/ 12136 h 85725"/>
                      <a:gd name="connsiteX56" fmla="*/ 92618 w 95250"/>
                      <a:gd name="connsiteY56" fmla="*/ 71858 h 85725"/>
                      <a:gd name="connsiteX57" fmla="*/ 81569 w 95250"/>
                      <a:gd name="connsiteY57" fmla="*/ 81383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95250" h="85725">
                        <a:moveTo>
                          <a:pt x="81569" y="81383"/>
                        </a:moveTo>
                        <a:cubicBezTo>
                          <a:pt x="76140" y="81192"/>
                          <a:pt x="71187" y="75573"/>
                          <a:pt x="71949" y="70143"/>
                        </a:cubicBezTo>
                        <a:cubicBezTo>
                          <a:pt x="72425" y="66714"/>
                          <a:pt x="72806" y="63285"/>
                          <a:pt x="72901" y="59856"/>
                        </a:cubicBezTo>
                        <a:cubicBezTo>
                          <a:pt x="72996" y="58332"/>
                          <a:pt x="72901" y="56713"/>
                          <a:pt x="72901" y="55189"/>
                        </a:cubicBezTo>
                        <a:cubicBezTo>
                          <a:pt x="72901" y="55094"/>
                          <a:pt x="72996" y="54999"/>
                          <a:pt x="72996" y="54999"/>
                        </a:cubicBezTo>
                        <a:cubicBezTo>
                          <a:pt x="72901" y="54903"/>
                          <a:pt x="72901" y="54903"/>
                          <a:pt x="72901" y="54903"/>
                        </a:cubicBezTo>
                        <a:cubicBezTo>
                          <a:pt x="72901" y="54141"/>
                          <a:pt x="72806" y="53379"/>
                          <a:pt x="72806" y="52617"/>
                        </a:cubicBezTo>
                        <a:cubicBezTo>
                          <a:pt x="72520" y="50141"/>
                          <a:pt x="72139" y="47664"/>
                          <a:pt x="71472" y="45283"/>
                        </a:cubicBezTo>
                        <a:cubicBezTo>
                          <a:pt x="71472" y="44902"/>
                          <a:pt x="71282" y="44331"/>
                          <a:pt x="71187" y="43950"/>
                        </a:cubicBezTo>
                        <a:cubicBezTo>
                          <a:pt x="71187" y="43854"/>
                          <a:pt x="71091" y="43854"/>
                          <a:pt x="70996" y="43569"/>
                        </a:cubicBezTo>
                        <a:cubicBezTo>
                          <a:pt x="70615" y="42426"/>
                          <a:pt x="70234" y="41283"/>
                          <a:pt x="69758" y="40235"/>
                        </a:cubicBezTo>
                        <a:cubicBezTo>
                          <a:pt x="69282" y="39092"/>
                          <a:pt x="68805" y="38139"/>
                          <a:pt x="68329" y="37092"/>
                        </a:cubicBezTo>
                        <a:cubicBezTo>
                          <a:pt x="68139" y="36806"/>
                          <a:pt x="68043" y="36711"/>
                          <a:pt x="67853" y="36425"/>
                        </a:cubicBezTo>
                        <a:cubicBezTo>
                          <a:pt x="66900" y="35091"/>
                          <a:pt x="65948" y="33853"/>
                          <a:pt x="64900" y="32615"/>
                        </a:cubicBezTo>
                        <a:cubicBezTo>
                          <a:pt x="64805" y="32805"/>
                          <a:pt x="64329" y="32520"/>
                          <a:pt x="64043" y="31853"/>
                        </a:cubicBezTo>
                        <a:cubicBezTo>
                          <a:pt x="63948" y="31853"/>
                          <a:pt x="63948" y="31853"/>
                          <a:pt x="63948" y="31662"/>
                        </a:cubicBezTo>
                        <a:cubicBezTo>
                          <a:pt x="63567" y="31472"/>
                          <a:pt x="63186" y="31091"/>
                          <a:pt x="62805" y="30805"/>
                        </a:cubicBezTo>
                        <a:cubicBezTo>
                          <a:pt x="62328" y="30519"/>
                          <a:pt x="61852" y="30138"/>
                          <a:pt x="61376" y="29948"/>
                        </a:cubicBezTo>
                        <a:cubicBezTo>
                          <a:pt x="61376" y="29948"/>
                          <a:pt x="61376" y="29853"/>
                          <a:pt x="61281" y="29948"/>
                        </a:cubicBezTo>
                        <a:cubicBezTo>
                          <a:pt x="61185" y="29853"/>
                          <a:pt x="61090" y="29662"/>
                          <a:pt x="60804" y="29567"/>
                        </a:cubicBezTo>
                        <a:cubicBezTo>
                          <a:pt x="60709" y="29567"/>
                          <a:pt x="60709" y="29567"/>
                          <a:pt x="60614" y="29472"/>
                        </a:cubicBezTo>
                        <a:cubicBezTo>
                          <a:pt x="60423" y="29281"/>
                          <a:pt x="60138" y="29186"/>
                          <a:pt x="59852" y="29091"/>
                        </a:cubicBezTo>
                        <a:cubicBezTo>
                          <a:pt x="59947" y="29091"/>
                          <a:pt x="60042" y="29186"/>
                          <a:pt x="60138" y="29281"/>
                        </a:cubicBezTo>
                        <a:lnTo>
                          <a:pt x="56423" y="27948"/>
                        </a:lnTo>
                        <a:cubicBezTo>
                          <a:pt x="56328" y="27948"/>
                          <a:pt x="56232" y="27948"/>
                          <a:pt x="56137" y="27948"/>
                        </a:cubicBezTo>
                        <a:cubicBezTo>
                          <a:pt x="55470" y="27757"/>
                          <a:pt x="54708" y="27757"/>
                          <a:pt x="53946" y="27757"/>
                        </a:cubicBezTo>
                        <a:cubicBezTo>
                          <a:pt x="53661" y="27757"/>
                          <a:pt x="53375" y="27757"/>
                          <a:pt x="53089" y="27757"/>
                        </a:cubicBezTo>
                        <a:cubicBezTo>
                          <a:pt x="52994" y="27852"/>
                          <a:pt x="52899" y="27757"/>
                          <a:pt x="52899" y="27757"/>
                        </a:cubicBezTo>
                        <a:cubicBezTo>
                          <a:pt x="52803" y="27757"/>
                          <a:pt x="52708" y="27662"/>
                          <a:pt x="52518" y="27757"/>
                        </a:cubicBezTo>
                        <a:cubicBezTo>
                          <a:pt x="52041" y="27662"/>
                          <a:pt x="51851" y="27757"/>
                          <a:pt x="51851" y="27852"/>
                        </a:cubicBezTo>
                        <a:cubicBezTo>
                          <a:pt x="51660" y="27852"/>
                          <a:pt x="51375" y="27852"/>
                          <a:pt x="51279" y="27948"/>
                        </a:cubicBezTo>
                        <a:cubicBezTo>
                          <a:pt x="50517" y="28043"/>
                          <a:pt x="49755" y="28233"/>
                          <a:pt x="48993" y="28329"/>
                        </a:cubicBezTo>
                        <a:cubicBezTo>
                          <a:pt x="48898" y="28424"/>
                          <a:pt x="48803" y="28424"/>
                          <a:pt x="48517" y="28424"/>
                        </a:cubicBezTo>
                        <a:cubicBezTo>
                          <a:pt x="47088" y="28995"/>
                          <a:pt x="45564" y="29662"/>
                          <a:pt x="44136" y="30424"/>
                        </a:cubicBezTo>
                        <a:cubicBezTo>
                          <a:pt x="44040" y="30424"/>
                          <a:pt x="44040" y="30519"/>
                          <a:pt x="43945" y="30519"/>
                        </a:cubicBezTo>
                        <a:cubicBezTo>
                          <a:pt x="43183" y="30996"/>
                          <a:pt x="42516" y="31567"/>
                          <a:pt x="41850" y="32139"/>
                        </a:cubicBezTo>
                        <a:cubicBezTo>
                          <a:pt x="41088" y="32710"/>
                          <a:pt x="40326" y="33282"/>
                          <a:pt x="39659" y="34044"/>
                        </a:cubicBezTo>
                        <a:lnTo>
                          <a:pt x="39564" y="34139"/>
                        </a:lnTo>
                        <a:lnTo>
                          <a:pt x="39564" y="34234"/>
                        </a:lnTo>
                        <a:cubicBezTo>
                          <a:pt x="39468" y="34329"/>
                          <a:pt x="39278" y="34425"/>
                          <a:pt x="39278" y="34520"/>
                        </a:cubicBezTo>
                        <a:cubicBezTo>
                          <a:pt x="39278" y="34615"/>
                          <a:pt x="39183" y="34615"/>
                          <a:pt x="39087" y="34615"/>
                        </a:cubicBezTo>
                        <a:cubicBezTo>
                          <a:pt x="39087" y="34710"/>
                          <a:pt x="38992" y="34806"/>
                          <a:pt x="38992" y="34806"/>
                        </a:cubicBezTo>
                        <a:cubicBezTo>
                          <a:pt x="38897" y="34901"/>
                          <a:pt x="38802" y="34901"/>
                          <a:pt x="38706" y="34996"/>
                        </a:cubicBezTo>
                        <a:cubicBezTo>
                          <a:pt x="38611" y="34996"/>
                          <a:pt x="38706" y="35091"/>
                          <a:pt x="38706" y="35091"/>
                        </a:cubicBezTo>
                        <a:cubicBezTo>
                          <a:pt x="37754" y="36425"/>
                          <a:pt x="36706" y="37758"/>
                          <a:pt x="35658" y="39187"/>
                        </a:cubicBezTo>
                        <a:cubicBezTo>
                          <a:pt x="34992" y="40235"/>
                          <a:pt x="34325" y="41187"/>
                          <a:pt x="33753" y="42235"/>
                        </a:cubicBezTo>
                        <a:cubicBezTo>
                          <a:pt x="33658" y="42616"/>
                          <a:pt x="33372" y="42997"/>
                          <a:pt x="33277" y="43378"/>
                        </a:cubicBezTo>
                        <a:cubicBezTo>
                          <a:pt x="32229" y="45378"/>
                          <a:pt x="31467" y="47569"/>
                          <a:pt x="30705" y="49855"/>
                        </a:cubicBezTo>
                        <a:cubicBezTo>
                          <a:pt x="30324" y="51189"/>
                          <a:pt x="29848" y="52617"/>
                          <a:pt x="29467" y="54046"/>
                        </a:cubicBezTo>
                        <a:cubicBezTo>
                          <a:pt x="29372" y="54522"/>
                          <a:pt x="29372" y="54903"/>
                          <a:pt x="29181" y="55475"/>
                        </a:cubicBezTo>
                        <a:cubicBezTo>
                          <a:pt x="29277" y="55570"/>
                          <a:pt x="29181" y="55761"/>
                          <a:pt x="29181" y="55856"/>
                        </a:cubicBezTo>
                        <a:cubicBezTo>
                          <a:pt x="28610" y="58618"/>
                          <a:pt x="28324" y="61380"/>
                          <a:pt x="28038" y="64143"/>
                        </a:cubicBezTo>
                        <a:cubicBezTo>
                          <a:pt x="27562" y="69953"/>
                          <a:pt x="22514" y="73858"/>
                          <a:pt x="16799" y="73763"/>
                        </a:cubicBezTo>
                        <a:cubicBezTo>
                          <a:pt x="11179" y="73477"/>
                          <a:pt x="6702" y="67857"/>
                          <a:pt x="7179" y="62428"/>
                        </a:cubicBezTo>
                        <a:cubicBezTo>
                          <a:pt x="8417" y="48998"/>
                          <a:pt x="12227" y="34996"/>
                          <a:pt x="20704" y="24233"/>
                        </a:cubicBezTo>
                        <a:cubicBezTo>
                          <a:pt x="33182" y="8421"/>
                          <a:pt x="53946" y="1754"/>
                          <a:pt x="71949" y="12136"/>
                        </a:cubicBezTo>
                        <a:cubicBezTo>
                          <a:pt x="92332" y="23757"/>
                          <a:pt x="95761" y="50998"/>
                          <a:pt x="92618" y="71858"/>
                        </a:cubicBezTo>
                        <a:cubicBezTo>
                          <a:pt x="92046" y="77668"/>
                          <a:pt x="87570" y="81669"/>
                          <a:pt x="81569" y="8138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1" name="任意多边形: 形状 850"/>
                  <p:cNvSpPr/>
                  <p:nvPr/>
                </p:nvSpPr>
                <p:spPr>
                  <a:xfrm>
                    <a:off x="4543940" y="1370884"/>
                    <a:ext cx="9525" cy="9525"/>
                  </a:xfrm>
                  <a:custGeom>
                    <a:avLst/>
                    <a:gdLst>
                      <a:gd name="connsiteX0" fmla="*/ 8247 w 9525"/>
                      <a:gd name="connsiteY0" fmla="*/ 7144 h 9525"/>
                      <a:gd name="connsiteX1" fmla="*/ 7199 w 9525"/>
                      <a:gd name="connsiteY1" fmla="*/ 7239 h 9525"/>
                      <a:gd name="connsiteX2" fmla="*/ 8247 w 9525"/>
                      <a:gd name="connsiteY2" fmla="*/ 7144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9525">
                        <a:moveTo>
                          <a:pt x="8247" y="7144"/>
                        </a:moveTo>
                        <a:cubicBezTo>
                          <a:pt x="7295" y="7334"/>
                          <a:pt x="7009" y="7334"/>
                          <a:pt x="7199" y="7239"/>
                        </a:cubicBezTo>
                        <a:cubicBezTo>
                          <a:pt x="7485" y="7239"/>
                          <a:pt x="7866" y="7144"/>
                          <a:pt x="8247" y="71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2" name="任意多边形: 形状 851"/>
                  <p:cNvSpPr/>
                  <p:nvPr/>
                </p:nvSpPr>
                <p:spPr>
                  <a:xfrm>
                    <a:off x="4681061" y="1433273"/>
                    <a:ext cx="9525" cy="9525"/>
                  </a:xfrm>
                  <a:custGeom>
                    <a:avLst/>
                    <a:gdLst>
                      <a:gd name="connsiteX0" fmla="*/ 7334 w 9525"/>
                      <a:gd name="connsiteY0" fmla="*/ 8191 h 9525"/>
                      <a:gd name="connsiteX1" fmla="*/ 7239 w 9525"/>
                      <a:gd name="connsiteY1" fmla="*/ 8096 h 9525"/>
                      <a:gd name="connsiteX2" fmla="*/ 7144 w 9525"/>
                      <a:gd name="connsiteY2" fmla="*/ 7620 h 9525"/>
                      <a:gd name="connsiteX3" fmla="*/ 7144 w 9525"/>
                      <a:gd name="connsiteY3" fmla="*/ 7144 h 9525"/>
                      <a:gd name="connsiteX4" fmla="*/ 7334 w 9525"/>
                      <a:gd name="connsiteY4" fmla="*/ 8191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7334" y="8191"/>
                        </a:moveTo>
                        <a:lnTo>
                          <a:pt x="7239" y="8096"/>
                        </a:lnTo>
                        <a:cubicBezTo>
                          <a:pt x="7144" y="8001"/>
                          <a:pt x="7144" y="7810"/>
                          <a:pt x="7144" y="7620"/>
                        </a:cubicBezTo>
                        <a:cubicBezTo>
                          <a:pt x="7144" y="7429"/>
                          <a:pt x="7144" y="7334"/>
                          <a:pt x="7144" y="7144"/>
                        </a:cubicBezTo>
                        <a:cubicBezTo>
                          <a:pt x="7429" y="7906"/>
                          <a:pt x="7429" y="8191"/>
                          <a:pt x="7334" y="819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3" name="任意多边形: 形状 852"/>
                  <p:cNvSpPr/>
                  <p:nvPr/>
                </p:nvSpPr>
                <p:spPr>
                  <a:xfrm>
                    <a:off x="4660129" y="1415455"/>
                    <a:ext cx="76200" cy="76200"/>
                  </a:xfrm>
                  <a:custGeom>
                    <a:avLst/>
                    <a:gdLst>
                      <a:gd name="connsiteX0" fmla="*/ 77605 w 76200"/>
                      <a:gd name="connsiteY0" fmla="*/ 18390 h 76200"/>
                      <a:gd name="connsiteX1" fmla="*/ 67985 w 76200"/>
                      <a:gd name="connsiteY1" fmla="*/ 7150 h 76200"/>
                      <a:gd name="connsiteX2" fmla="*/ 56650 w 76200"/>
                      <a:gd name="connsiteY2" fmla="*/ 16675 h 76200"/>
                      <a:gd name="connsiteX3" fmla="*/ 55317 w 76200"/>
                      <a:gd name="connsiteY3" fmla="*/ 30391 h 76200"/>
                      <a:gd name="connsiteX4" fmla="*/ 54745 w 76200"/>
                      <a:gd name="connsiteY4" fmla="*/ 33725 h 76200"/>
                      <a:gd name="connsiteX5" fmla="*/ 54459 w 76200"/>
                      <a:gd name="connsiteY5" fmla="*/ 35059 h 76200"/>
                      <a:gd name="connsiteX6" fmla="*/ 54459 w 76200"/>
                      <a:gd name="connsiteY6" fmla="*/ 35154 h 76200"/>
                      <a:gd name="connsiteX7" fmla="*/ 52554 w 76200"/>
                      <a:gd name="connsiteY7" fmla="*/ 42202 h 76200"/>
                      <a:gd name="connsiteX8" fmla="*/ 50173 w 76200"/>
                      <a:gd name="connsiteY8" fmla="*/ 48394 h 76200"/>
                      <a:gd name="connsiteX9" fmla="*/ 48649 w 76200"/>
                      <a:gd name="connsiteY9" fmla="*/ 51823 h 76200"/>
                      <a:gd name="connsiteX10" fmla="*/ 48554 w 76200"/>
                      <a:gd name="connsiteY10" fmla="*/ 52108 h 76200"/>
                      <a:gd name="connsiteX11" fmla="*/ 47792 w 76200"/>
                      <a:gd name="connsiteY11" fmla="*/ 53442 h 76200"/>
                      <a:gd name="connsiteX12" fmla="*/ 47316 w 76200"/>
                      <a:gd name="connsiteY12" fmla="*/ 54204 h 76200"/>
                      <a:gd name="connsiteX13" fmla="*/ 46649 w 76200"/>
                      <a:gd name="connsiteY13" fmla="*/ 54680 h 76200"/>
                      <a:gd name="connsiteX14" fmla="*/ 46554 w 76200"/>
                      <a:gd name="connsiteY14" fmla="*/ 54775 h 76200"/>
                      <a:gd name="connsiteX15" fmla="*/ 44077 w 76200"/>
                      <a:gd name="connsiteY15" fmla="*/ 55823 h 76200"/>
                      <a:gd name="connsiteX16" fmla="*/ 43315 w 76200"/>
                      <a:gd name="connsiteY16" fmla="*/ 55823 h 76200"/>
                      <a:gd name="connsiteX17" fmla="*/ 41696 w 76200"/>
                      <a:gd name="connsiteY17" fmla="*/ 55252 h 76200"/>
                      <a:gd name="connsiteX18" fmla="*/ 39029 w 76200"/>
                      <a:gd name="connsiteY18" fmla="*/ 53156 h 76200"/>
                      <a:gd name="connsiteX19" fmla="*/ 38648 w 76200"/>
                      <a:gd name="connsiteY19" fmla="*/ 52870 h 76200"/>
                      <a:gd name="connsiteX20" fmla="*/ 37029 w 76200"/>
                      <a:gd name="connsiteY20" fmla="*/ 50965 h 76200"/>
                      <a:gd name="connsiteX21" fmla="*/ 35695 w 76200"/>
                      <a:gd name="connsiteY21" fmla="*/ 49156 h 76200"/>
                      <a:gd name="connsiteX22" fmla="*/ 35314 w 76200"/>
                      <a:gd name="connsiteY22" fmla="*/ 48679 h 76200"/>
                      <a:gd name="connsiteX23" fmla="*/ 33219 w 76200"/>
                      <a:gd name="connsiteY23" fmla="*/ 44679 h 76200"/>
                      <a:gd name="connsiteX24" fmla="*/ 31314 w 76200"/>
                      <a:gd name="connsiteY24" fmla="*/ 40297 h 76200"/>
                      <a:gd name="connsiteX25" fmla="*/ 30837 w 76200"/>
                      <a:gd name="connsiteY25" fmla="*/ 38964 h 76200"/>
                      <a:gd name="connsiteX26" fmla="*/ 30647 w 76200"/>
                      <a:gd name="connsiteY26" fmla="*/ 38392 h 76200"/>
                      <a:gd name="connsiteX27" fmla="*/ 30171 w 76200"/>
                      <a:gd name="connsiteY27" fmla="*/ 36964 h 76200"/>
                      <a:gd name="connsiteX28" fmla="*/ 28170 w 76200"/>
                      <a:gd name="connsiteY28" fmla="*/ 26677 h 76200"/>
                      <a:gd name="connsiteX29" fmla="*/ 28170 w 76200"/>
                      <a:gd name="connsiteY29" fmla="*/ 25915 h 76200"/>
                      <a:gd name="connsiteX30" fmla="*/ 28075 w 76200"/>
                      <a:gd name="connsiteY30" fmla="*/ 25819 h 76200"/>
                      <a:gd name="connsiteX31" fmla="*/ 27980 w 76200"/>
                      <a:gd name="connsiteY31" fmla="*/ 25343 h 76200"/>
                      <a:gd name="connsiteX32" fmla="*/ 27980 w 76200"/>
                      <a:gd name="connsiteY32" fmla="*/ 24867 h 76200"/>
                      <a:gd name="connsiteX33" fmla="*/ 27980 w 76200"/>
                      <a:gd name="connsiteY33" fmla="*/ 24581 h 76200"/>
                      <a:gd name="connsiteX34" fmla="*/ 27980 w 76200"/>
                      <a:gd name="connsiteY34" fmla="*/ 23914 h 76200"/>
                      <a:gd name="connsiteX35" fmla="*/ 28361 w 76200"/>
                      <a:gd name="connsiteY35" fmla="*/ 19533 h 76200"/>
                      <a:gd name="connsiteX36" fmla="*/ 18741 w 76200"/>
                      <a:gd name="connsiteY36" fmla="*/ 8198 h 76200"/>
                      <a:gd name="connsiteX37" fmla="*/ 7501 w 76200"/>
                      <a:gd name="connsiteY37" fmla="*/ 17723 h 76200"/>
                      <a:gd name="connsiteX38" fmla="*/ 9501 w 76200"/>
                      <a:gd name="connsiteY38" fmla="*/ 40012 h 76200"/>
                      <a:gd name="connsiteX39" fmla="*/ 20741 w 76200"/>
                      <a:gd name="connsiteY39" fmla="*/ 64015 h 76200"/>
                      <a:gd name="connsiteX40" fmla="*/ 42553 w 76200"/>
                      <a:gd name="connsiteY40" fmla="*/ 76778 h 76200"/>
                      <a:gd name="connsiteX41" fmla="*/ 59412 w 76200"/>
                      <a:gd name="connsiteY41" fmla="*/ 71158 h 76200"/>
                      <a:gd name="connsiteX42" fmla="*/ 69699 w 76200"/>
                      <a:gd name="connsiteY42" fmla="*/ 55918 h 76200"/>
                      <a:gd name="connsiteX43" fmla="*/ 77605 w 76200"/>
                      <a:gd name="connsiteY43" fmla="*/ 1839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76200" h="76200">
                        <a:moveTo>
                          <a:pt x="77605" y="18390"/>
                        </a:moveTo>
                        <a:cubicBezTo>
                          <a:pt x="77891" y="12961"/>
                          <a:pt x="73795" y="7341"/>
                          <a:pt x="67985" y="7150"/>
                        </a:cubicBezTo>
                        <a:cubicBezTo>
                          <a:pt x="62556" y="6960"/>
                          <a:pt x="56936" y="10865"/>
                          <a:pt x="56650" y="16675"/>
                        </a:cubicBezTo>
                        <a:cubicBezTo>
                          <a:pt x="56460" y="21343"/>
                          <a:pt x="56079" y="25819"/>
                          <a:pt x="55317" y="30391"/>
                        </a:cubicBezTo>
                        <a:cubicBezTo>
                          <a:pt x="55221" y="31534"/>
                          <a:pt x="55031" y="32582"/>
                          <a:pt x="54745" y="33725"/>
                        </a:cubicBezTo>
                        <a:cubicBezTo>
                          <a:pt x="54650" y="34201"/>
                          <a:pt x="54650" y="34678"/>
                          <a:pt x="54459" y="35059"/>
                        </a:cubicBezTo>
                        <a:cubicBezTo>
                          <a:pt x="54459" y="35154"/>
                          <a:pt x="54459" y="35154"/>
                          <a:pt x="54459" y="35154"/>
                        </a:cubicBezTo>
                        <a:cubicBezTo>
                          <a:pt x="53888" y="37535"/>
                          <a:pt x="53316" y="39916"/>
                          <a:pt x="52554" y="42202"/>
                        </a:cubicBezTo>
                        <a:cubicBezTo>
                          <a:pt x="51792" y="44203"/>
                          <a:pt x="51030" y="46298"/>
                          <a:pt x="50173" y="48394"/>
                        </a:cubicBezTo>
                        <a:cubicBezTo>
                          <a:pt x="49697" y="49537"/>
                          <a:pt x="49125" y="50680"/>
                          <a:pt x="48649" y="51823"/>
                        </a:cubicBezTo>
                        <a:cubicBezTo>
                          <a:pt x="48649" y="51823"/>
                          <a:pt x="48649" y="51918"/>
                          <a:pt x="48554" y="52108"/>
                        </a:cubicBezTo>
                        <a:cubicBezTo>
                          <a:pt x="48363" y="52394"/>
                          <a:pt x="47792" y="53442"/>
                          <a:pt x="47792" y="53442"/>
                        </a:cubicBezTo>
                        <a:cubicBezTo>
                          <a:pt x="47601" y="53632"/>
                          <a:pt x="47411" y="53918"/>
                          <a:pt x="47316" y="54204"/>
                        </a:cubicBezTo>
                        <a:cubicBezTo>
                          <a:pt x="47030" y="54299"/>
                          <a:pt x="46744" y="54490"/>
                          <a:pt x="46649" y="54680"/>
                        </a:cubicBezTo>
                        <a:lnTo>
                          <a:pt x="46554" y="54775"/>
                        </a:lnTo>
                        <a:cubicBezTo>
                          <a:pt x="45792" y="55156"/>
                          <a:pt x="44934" y="55633"/>
                          <a:pt x="44077" y="55823"/>
                        </a:cubicBezTo>
                        <a:cubicBezTo>
                          <a:pt x="43887" y="55823"/>
                          <a:pt x="43601" y="55823"/>
                          <a:pt x="43315" y="55823"/>
                        </a:cubicBezTo>
                        <a:lnTo>
                          <a:pt x="41696" y="55252"/>
                        </a:lnTo>
                        <a:cubicBezTo>
                          <a:pt x="40743" y="54585"/>
                          <a:pt x="39886" y="53823"/>
                          <a:pt x="39029" y="53156"/>
                        </a:cubicBezTo>
                        <a:cubicBezTo>
                          <a:pt x="38934" y="52966"/>
                          <a:pt x="38743" y="52966"/>
                          <a:pt x="38648" y="52870"/>
                        </a:cubicBezTo>
                        <a:cubicBezTo>
                          <a:pt x="38172" y="52204"/>
                          <a:pt x="37600" y="51632"/>
                          <a:pt x="37029" y="50965"/>
                        </a:cubicBezTo>
                        <a:cubicBezTo>
                          <a:pt x="36552" y="50394"/>
                          <a:pt x="36171" y="49822"/>
                          <a:pt x="35695" y="49156"/>
                        </a:cubicBezTo>
                        <a:cubicBezTo>
                          <a:pt x="35695" y="49156"/>
                          <a:pt x="35505" y="48870"/>
                          <a:pt x="35314" y="48679"/>
                        </a:cubicBezTo>
                        <a:cubicBezTo>
                          <a:pt x="34647" y="47346"/>
                          <a:pt x="33885" y="46012"/>
                          <a:pt x="33219" y="44679"/>
                        </a:cubicBezTo>
                        <a:cubicBezTo>
                          <a:pt x="32457" y="43250"/>
                          <a:pt x="31885" y="41821"/>
                          <a:pt x="31314" y="40297"/>
                        </a:cubicBezTo>
                        <a:cubicBezTo>
                          <a:pt x="31314" y="40107"/>
                          <a:pt x="31028" y="39535"/>
                          <a:pt x="30837" y="38964"/>
                        </a:cubicBezTo>
                        <a:cubicBezTo>
                          <a:pt x="30742" y="38773"/>
                          <a:pt x="30647" y="38488"/>
                          <a:pt x="30647" y="38392"/>
                        </a:cubicBezTo>
                        <a:cubicBezTo>
                          <a:pt x="30552" y="37916"/>
                          <a:pt x="30361" y="37440"/>
                          <a:pt x="30171" y="36964"/>
                        </a:cubicBezTo>
                        <a:cubicBezTo>
                          <a:pt x="29313" y="33630"/>
                          <a:pt x="28551" y="30201"/>
                          <a:pt x="28170" y="26677"/>
                        </a:cubicBezTo>
                        <a:cubicBezTo>
                          <a:pt x="28170" y="26391"/>
                          <a:pt x="28075" y="26200"/>
                          <a:pt x="28170" y="25915"/>
                        </a:cubicBezTo>
                        <a:lnTo>
                          <a:pt x="28075" y="25819"/>
                        </a:lnTo>
                        <a:cubicBezTo>
                          <a:pt x="27980" y="25724"/>
                          <a:pt x="27980" y="25534"/>
                          <a:pt x="27980" y="25343"/>
                        </a:cubicBezTo>
                        <a:cubicBezTo>
                          <a:pt x="27980" y="25153"/>
                          <a:pt x="27980" y="25057"/>
                          <a:pt x="27980" y="24867"/>
                        </a:cubicBezTo>
                        <a:cubicBezTo>
                          <a:pt x="27885" y="24772"/>
                          <a:pt x="27980" y="24676"/>
                          <a:pt x="27980" y="24581"/>
                        </a:cubicBezTo>
                        <a:cubicBezTo>
                          <a:pt x="27980" y="24391"/>
                          <a:pt x="27980" y="24105"/>
                          <a:pt x="27980" y="23914"/>
                        </a:cubicBezTo>
                        <a:cubicBezTo>
                          <a:pt x="28075" y="22390"/>
                          <a:pt x="28075" y="20962"/>
                          <a:pt x="28361" y="19533"/>
                        </a:cubicBezTo>
                        <a:cubicBezTo>
                          <a:pt x="29123" y="14104"/>
                          <a:pt x="24170" y="8484"/>
                          <a:pt x="18741" y="8198"/>
                        </a:cubicBezTo>
                        <a:cubicBezTo>
                          <a:pt x="12930" y="8008"/>
                          <a:pt x="8263" y="12008"/>
                          <a:pt x="7501" y="17723"/>
                        </a:cubicBezTo>
                        <a:cubicBezTo>
                          <a:pt x="6549" y="25153"/>
                          <a:pt x="7596" y="32963"/>
                          <a:pt x="9501" y="40012"/>
                        </a:cubicBezTo>
                        <a:cubicBezTo>
                          <a:pt x="11787" y="48679"/>
                          <a:pt x="15216" y="56966"/>
                          <a:pt x="20741" y="64015"/>
                        </a:cubicBezTo>
                        <a:cubicBezTo>
                          <a:pt x="25980" y="70777"/>
                          <a:pt x="33790" y="76207"/>
                          <a:pt x="42553" y="76778"/>
                        </a:cubicBezTo>
                        <a:cubicBezTo>
                          <a:pt x="48744" y="77159"/>
                          <a:pt x="54459" y="74587"/>
                          <a:pt x="59412" y="71158"/>
                        </a:cubicBezTo>
                        <a:cubicBezTo>
                          <a:pt x="64556" y="67539"/>
                          <a:pt x="67318" y="61538"/>
                          <a:pt x="69699" y="55918"/>
                        </a:cubicBezTo>
                        <a:cubicBezTo>
                          <a:pt x="74748" y="44298"/>
                          <a:pt x="77034" y="31249"/>
                          <a:pt x="77605" y="1839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4" name="任意多边形: 形状 853"/>
                  <p:cNvSpPr/>
                  <p:nvPr/>
                </p:nvSpPr>
                <p:spPr>
                  <a:xfrm>
                    <a:off x="4687106" y="944522"/>
                    <a:ext cx="85725" cy="152400"/>
                  </a:xfrm>
                  <a:custGeom>
                    <a:avLst/>
                    <a:gdLst>
                      <a:gd name="connsiteX0" fmla="*/ 30150 w 85725"/>
                      <a:gd name="connsiteY0" fmla="*/ 124515 h 152400"/>
                      <a:gd name="connsiteX1" fmla="*/ 30150 w 85725"/>
                      <a:gd name="connsiteY1" fmla="*/ 124515 h 152400"/>
                      <a:gd name="connsiteX2" fmla="*/ 30245 w 85725"/>
                      <a:gd name="connsiteY2" fmla="*/ 124610 h 152400"/>
                      <a:gd name="connsiteX3" fmla="*/ 30150 w 85725"/>
                      <a:gd name="connsiteY3" fmla="*/ 124515 h 152400"/>
                      <a:gd name="connsiteX4" fmla="*/ 78727 w 85725"/>
                      <a:gd name="connsiteY4" fmla="*/ 84891 h 152400"/>
                      <a:gd name="connsiteX5" fmla="*/ 79680 w 85725"/>
                      <a:gd name="connsiteY5" fmla="*/ 26884 h 152400"/>
                      <a:gd name="connsiteX6" fmla="*/ 54915 w 85725"/>
                      <a:gd name="connsiteY6" fmla="*/ 7262 h 152400"/>
                      <a:gd name="connsiteX7" fmla="*/ 23673 w 85725"/>
                      <a:gd name="connsiteY7" fmla="*/ 23741 h 152400"/>
                      <a:gd name="connsiteX8" fmla="*/ 8338 w 85725"/>
                      <a:gd name="connsiteY8" fmla="*/ 117371 h 152400"/>
                      <a:gd name="connsiteX9" fmla="*/ 9385 w 85725"/>
                      <a:gd name="connsiteY9" fmla="*/ 126420 h 152400"/>
                      <a:gd name="connsiteX10" fmla="*/ 9766 w 85725"/>
                      <a:gd name="connsiteY10" fmla="*/ 129563 h 152400"/>
                      <a:gd name="connsiteX11" fmla="*/ 13100 w 85725"/>
                      <a:gd name="connsiteY11" fmla="*/ 135850 h 152400"/>
                      <a:gd name="connsiteX12" fmla="*/ 26149 w 85725"/>
                      <a:gd name="connsiteY12" fmla="*/ 145184 h 152400"/>
                      <a:gd name="connsiteX13" fmla="*/ 54058 w 85725"/>
                      <a:gd name="connsiteY13" fmla="*/ 138612 h 152400"/>
                      <a:gd name="connsiteX14" fmla="*/ 78727 w 85725"/>
                      <a:gd name="connsiteY14" fmla="*/ 84891 h 152400"/>
                      <a:gd name="connsiteX15" fmla="*/ 49295 w 85725"/>
                      <a:gd name="connsiteY15" fmla="*/ 110418 h 152400"/>
                      <a:gd name="connsiteX16" fmla="*/ 48533 w 85725"/>
                      <a:gd name="connsiteY16" fmla="*/ 111847 h 152400"/>
                      <a:gd name="connsiteX17" fmla="*/ 47200 w 85725"/>
                      <a:gd name="connsiteY17" fmla="*/ 114228 h 152400"/>
                      <a:gd name="connsiteX18" fmla="*/ 43961 w 85725"/>
                      <a:gd name="connsiteY18" fmla="*/ 119086 h 152400"/>
                      <a:gd name="connsiteX19" fmla="*/ 42913 w 85725"/>
                      <a:gd name="connsiteY19" fmla="*/ 120515 h 152400"/>
                      <a:gd name="connsiteX20" fmla="*/ 42723 w 85725"/>
                      <a:gd name="connsiteY20" fmla="*/ 120705 h 152400"/>
                      <a:gd name="connsiteX21" fmla="*/ 41675 w 85725"/>
                      <a:gd name="connsiteY21" fmla="*/ 121658 h 152400"/>
                      <a:gd name="connsiteX22" fmla="*/ 40342 w 85725"/>
                      <a:gd name="connsiteY22" fmla="*/ 122801 h 152400"/>
                      <a:gd name="connsiteX23" fmla="*/ 39199 w 85725"/>
                      <a:gd name="connsiteY23" fmla="*/ 123753 h 152400"/>
                      <a:gd name="connsiteX24" fmla="*/ 37770 w 85725"/>
                      <a:gd name="connsiteY24" fmla="*/ 124515 h 152400"/>
                      <a:gd name="connsiteX25" fmla="*/ 37008 w 85725"/>
                      <a:gd name="connsiteY25" fmla="*/ 124991 h 152400"/>
                      <a:gd name="connsiteX26" fmla="*/ 36532 w 85725"/>
                      <a:gd name="connsiteY26" fmla="*/ 124991 h 152400"/>
                      <a:gd name="connsiteX27" fmla="*/ 34912 w 85725"/>
                      <a:gd name="connsiteY27" fmla="*/ 125277 h 152400"/>
                      <a:gd name="connsiteX28" fmla="*/ 34436 w 85725"/>
                      <a:gd name="connsiteY28" fmla="*/ 125372 h 152400"/>
                      <a:gd name="connsiteX29" fmla="*/ 33388 w 85725"/>
                      <a:gd name="connsiteY29" fmla="*/ 125277 h 152400"/>
                      <a:gd name="connsiteX30" fmla="*/ 30245 w 85725"/>
                      <a:gd name="connsiteY30" fmla="*/ 124610 h 152400"/>
                      <a:gd name="connsiteX31" fmla="*/ 30150 w 85725"/>
                      <a:gd name="connsiteY31" fmla="*/ 124610 h 152400"/>
                      <a:gd name="connsiteX32" fmla="*/ 30055 w 85725"/>
                      <a:gd name="connsiteY32" fmla="*/ 124515 h 152400"/>
                      <a:gd name="connsiteX33" fmla="*/ 29959 w 85725"/>
                      <a:gd name="connsiteY33" fmla="*/ 124229 h 152400"/>
                      <a:gd name="connsiteX34" fmla="*/ 29959 w 85725"/>
                      <a:gd name="connsiteY34" fmla="*/ 124134 h 152400"/>
                      <a:gd name="connsiteX35" fmla="*/ 33960 w 85725"/>
                      <a:gd name="connsiteY35" fmla="*/ 51173 h 152400"/>
                      <a:gd name="connsiteX36" fmla="*/ 40532 w 85725"/>
                      <a:gd name="connsiteY36" fmla="*/ 35933 h 152400"/>
                      <a:gd name="connsiteX37" fmla="*/ 49105 w 85725"/>
                      <a:gd name="connsiteY37" fmla="*/ 28598 h 152400"/>
                      <a:gd name="connsiteX38" fmla="*/ 51676 w 85725"/>
                      <a:gd name="connsiteY38" fmla="*/ 28027 h 152400"/>
                      <a:gd name="connsiteX39" fmla="*/ 53581 w 85725"/>
                      <a:gd name="connsiteY39" fmla="*/ 28122 h 152400"/>
                      <a:gd name="connsiteX40" fmla="*/ 53962 w 85725"/>
                      <a:gd name="connsiteY40" fmla="*/ 28122 h 152400"/>
                      <a:gd name="connsiteX41" fmla="*/ 54058 w 85725"/>
                      <a:gd name="connsiteY41" fmla="*/ 28122 h 152400"/>
                      <a:gd name="connsiteX42" fmla="*/ 55486 w 85725"/>
                      <a:gd name="connsiteY42" fmla="*/ 28694 h 152400"/>
                      <a:gd name="connsiteX43" fmla="*/ 57010 w 85725"/>
                      <a:gd name="connsiteY43" fmla="*/ 29741 h 152400"/>
                      <a:gd name="connsiteX44" fmla="*/ 59106 w 85725"/>
                      <a:gd name="connsiteY44" fmla="*/ 32123 h 152400"/>
                      <a:gd name="connsiteX45" fmla="*/ 61868 w 85725"/>
                      <a:gd name="connsiteY45" fmla="*/ 52125 h 152400"/>
                      <a:gd name="connsiteX46" fmla="*/ 59677 w 85725"/>
                      <a:gd name="connsiteY46" fmla="*/ 72032 h 152400"/>
                      <a:gd name="connsiteX47" fmla="*/ 55010 w 85725"/>
                      <a:gd name="connsiteY47" fmla="*/ 94226 h 152400"/>
                      <a:gd name="connsiteX48" fmla="*/ 51200 w 85725"/>
                      <a:gd name="connsiteY48" fmla="*/ 105370 h 152400"/>
                      <a:gd name="connsiteX49" fmla="*/ 49295 w 85725"/>
                      <a:gd name="connsiteY49" fmla="*/ 110418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5725" h="152400">
                        <a:moveTo>
                          <a:pt x="30150" y="124515"/>
                        </a:moveTo>
                        <a:lnTo>
                          <a:pt x="30150" y="124515"/>
                        </a:lnTo>
                        <a:lnTo>
                          <a:pt x="30245" y="124610"/>
                        </a:lnTo>
                        <a:cubicBezTo>
                          <a:pt x="30150" y="124515"/>
                          <a:pt x="30150" y="124515"/>
                          <a:pt x="30150" y="124515"/>
                        </a:cubicBezTo>
                        <a:close/>
                        <a:moveTo>
                          <a:pt x="78727" y="84891"/>
                        </a:moveTo>
                        <a:cubicBezTo>
                          <a:pt x="82252" y="66984"/>
                          <a:pt x="86538" y="44410"/>
                          <a:pt x="79680" y="26884"/>
                        </a:cubicBezTo>
                        <a:cubicBezTo>
                          <a:pt x="75584" y="16406"/>
                          <a:pt x="66345" y="8310"/>
                          <a:pt x="54915" y="7262"/>
                        </a:cubicBezTo>
                        <a:cubicBezTo>
                          <a:pt x="42818" y="6119"/>
                          <a:pt x="29674" y="13358"/>
                          <a:pt x="23673" y="23741"/>
                        </a:cubicBezTo>
                        <a:cubicBezTo>
                          <a:pt x="7290" y="51935"/>
                          <a:pt x="5290" y="85367"/>
                          <a:pt x="8338" y="117371"/>
                        </a:cubicBezTo>
                        <a:cubicBezTo>
                          <a:pt x="8433" y="120515"/>
                          <a:pt x="8719" y="123563"/>
                          <a:pt x="9385" y="126420"/>
                        </a:cubicBezTo>
                        <a:cubicBezTo>
                          <a:pt x="9576" y="127468"/>
                          <a:pt x="9576" y="128516"/>
                          <a:pt x="9766" y="129563"/>
                        </a:cubicBezTo>
                        <a:cubicBezTo>
                          <a:pt x="10147" y="132421"/>
                          <a:pt x="11386" y="134421"/>
                          <a:pt x="13100" y="135850"/>
                        </a:cubicBezTo>
                        <a:cubicBezTo>
                          <a:pt x="15862" y="140136"/>
                          <a:pt x="19958" y="143565"/>
                          <a:pt x="26149" y="145184"/>
                        </a:cubicBezTo>
                        <a:cubicBezTo>
                          <a:pt x="36055" y="147756"/>
                          <a:pt x="46247" y="145089"/>
                          <a:pt x="54058" y="138612"/>
                        </a:cubicBezTo>
                        <a:cubicBezTo>
                          <a:pt x="69298" y="125849"/>
                          <a:pt x="74917" y="103560"/>
                          <a:pt x="78727" y="84891"/>
                        </a:cubicBezTo>
                        <a:close/>
                        <a:moveTo>
                          <a:pt x="49295" y="110418"/>
                        </a:moveTo>
                        <a:cubicBezTo>
                          <a:pt x="49009" y="110894"/>
                          <a:pt x="48819" y="111371"/>
                          <a:pt x="48533" y="111847"/>
                        </a:cubicBezTo>
                        <a:cubicBezTo>
                          <a:pt x="48533" y="111847"/>
                          <a:pt x="47390" y="114038"/>
                          <a:pt x="47200" y="114228"/>
                        </a:cubicBezTo>
                        <a:cubicBezTo>
                          <a:pt x="46247" y="115847"/>
                          <a:pt x="45199" y="117467"/>
                          <a:pt x="43961" y="119086"/>
                        </a:cubicBezTo>
                        <a:cubicBezTo>
                          <a:pt x="43580" y="119562"/>
                          <a:pt x="43294" y="119943"/>
                          <a:pt x="42913" y="120515"/>
                        </a:cubicBezTo>
                        <a:cubicBezTo>
                          <a:pt x="42723" y="120610"/>
                          <a:pt x="42723" y="120610"/>
                          <a:pt x="42723" y="120705"/>
                        </a:cubicBezTo>
                        <a:cubicBezTo>
                          <a:pt x="42342" y="120991"/>
                          <a:pt x="42056" y="121277"/>
                          <a:pt x="41675" y="121658"/>
                        </a:cubicBezTo>
                        <a:cubicBezTo>
                          <a:pt x="41199" y="122039"/>
                          <a:pt x="40723" y="122324"/>
                          <a:pt x="40342" y="122801"/>
                        </a:cubicBezTo>
                        <a:cubicBezTo>
                          <a:pt x="40056" y="123182"/>
                          <a:pt x="39580" y="123372"/>
                          <a:pt x="39199" y="123753"/>
                        </a:cubicBezTo>
                        <a:cubicBezTo>
                          <a:pt x="38722" y="123944"/>
                          <a:pt x="38246" y="124229"/>
                          <a:pt x="37770" y="124515"/>
                        </a:cubicBezTo>
                        <a:cubicBezTo>
                          <a:pt x="37294" y="124706"/>
                          <a:pt x="37198" y="124896"/>
                          <a:pt x="37008" y="124991"/>
                        </a:cubicBezTo>
                        <a:cubicBezTo>
                          <a:pt x="36913" y="124991"/>
                          <a:pt x="36817" y="124896"/>
                          <a:pt x="36532" y="124991"/>
                        </a:cubicBezTo>
                        <a:cubicBezTo>
                          <a:pt x="36055" y="125087"/>
                          <a:pt x="35484" y="125182"/>
                          <a:pt x="34912" y="125277"/>
                        </a:cubicBezTo>
                        <a:cubicBezTo>
                          <a:pt x="34627" y="125372"/>
                          <a:pt x="34627" y="125372"/>
                          <a:pt x="34436" y="125372"/>
                        </a:cubicBezTo>
                        <a:cubicBezTo>
                          <a:pt x="34055" y="125372"/>
                          <a:pt x="33769" y="125372"/>
                          <a:pt x="33388" y="125277"/>
                        </a:cubicBezTo>
                        <a:cubicBezTo>
                          <a:pt x="31388" y="125182"/>
                          <a:pt x="32150" y="125372"/>
                          <a:pt x="30245" y="124610"/>
                        </a:cubicBezTo>
                        <a:cubicBezTo>
                          <a:pt x="30150" y="124610"/>
                          <a:pt x="30150" y="124610"/>
                          <a:pt x="30150" y="124610"/>
                        </a:cubicBezTo>
                        <a:cubicBezTo>
                          <a:pt x="30055" y="124515"/>
                          <a:pt x="30055" y="124515"/>
                          <a:pt x="30055" y="124515"/>
                        </a:cubicBezTo>
                        <a:cubicBezTo>
                          <a:pt x="29959" y="124420"/>
                          <a:pt x="30055" y="124325"/>
                          <a:pt x="29959" y="124229"/>
                        </a:cubicBezTo>
                        <a:cubicBezTo>
                          <a:pt x="30245" y="124134"/>
                          <a:pt x="30340" y="124229"/>
                          <a:pt x="29959" y="124134"/>
                        </a:cubicBezTo>
                        <a:cubicBezTo>
                          <a:pt x="26816" y="100036"/>
                          <a:pt x="26149" y="74509"/>
                          <a:pt x="33960" y="51173"/>
                        </a:cubicBezTo>
                        <a:cubicBezTo>
                          <a:pt x="35674" y="45839"/>
                          <a:pt x="38056" y="40790"/>
                          <a:pt x="40532" y="35933"/>
                        </a:cubicBezTo>
                        <a:cubicBezTo>
                          <a:pt x="42532" y="32027"/>
                          <a:pt x="45580" y="30027"/>
                          <a:pt x="49105" y="28598"/>
                        </a:cubicBezTo>
                        <a:cubicBezTo>
                          <a:pt x="49771" y="28408"/>
                          <a:pt x="50438" y="28122"/>
                          <a:pt x="51676" y="28027"/>
                        </a:cubicBezTo>
                        <a:cubicBezTo>
                          <a:pt x="51867" y="28122"/>
                          <a:pt x="53391" y="28027"/>
                          <a:pt x="53581" y="28122"/>
                        </a:cubicBezTo>
                        <a:cubicBezTo>
                          <a:pt x="53772" y="28217"/>
                          <a:pt x="53867" y="28122"/>
                          <a:pt x="53962" y="28122"/>
                        </a:cubicBezTo>
                        <a:lnTo>
                          <a:pt x="54058" y="28122"/>
                        </a:lnTo>
                        <a:cubicBezTo>
                          <a:pt x="54534" y="28313"/>
                          <a:pt x="55010" y="28598"/>
                          <a:pt x="55486" y="28694"/>
                        </a:cubicBezTo>
                        <a:cubicBezTo>
                          <a:pt x="55772" y="28884"/>
                          <a:pt x="56915" y="29551"/>
                          <a:pt x="57010" y="29741"/>
                        </a:cubicBezTo>
                        <a:cubicBezTo>
                          <a:pt x="57487" y="30218"/>
                          <a:pt x="58344" y="30980"/>
                          <a:pt x="59106" y="32123"/>
                        </a:cubicBezTo>
                        <a:cubicBezTo>
                          <a:pt x="62249" y="37171"/>
                          <a:pt x="62249" y="45172"/>
                          <a:pt x="61868" y="52125"/>
                        </a:cubicBezTo>
                        <a:cubicBezTo>
                          <a:pt x="61487" y="58793"/>
                          <a:pt x="60630" y="65460"/>
                          <a:pt x="59677" y="72032"/>
                        </a:cubicBezTo>
                        <a:cubicBezTo>
                          <a:pt x="58344" y="80605"/>
                          <a:pt x="57296" y="86225"/>
                          <a:pt x="55010" y="94226"/>
                        </a:cubicBezTo>
                        <a:cubicBezTo>
                          <a:pt x="53867" y="98036"/>
                          <a:pt x="52629" y="101750"/>
                          <a:pt x="51200" y="105370"/>
                        </a:cubicBezTo>
                        <a:cubicBezTo>
                          <a:pt x="50629" y="107180"/>
                          <a:pt x="49962" y="108799"/>
                          <a:pt x="49295" y="11041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5" name="任意多边形: 形状 854"/>
                  <p:cNvSpPr/>
                  <p:nvPr/>
                </p:nvSpPr>
                <p:spPr>
                  <a:xfrm>
                    <a:off x="4707716" y="965405"/>
                    <a:ext cx="47625" cy="104775"/>
                  </a:xfrm>
                  <a:custGeom>
                    <a:avLst/>
                    <a:gdLst>
                      <a:gd name="connsiteX0" fmla="*/ 30780 w 47625"/>
                      <a:gd name="connsiteY0" fmla="*/ 84582 h 104775"/>
                      <a:gd name="connsiteX1" fmla="*/ 28685 w 47625"/>
                      <a:gd name="connsiteY1" fmla="*/ 89535 h 104775"/>
                      <a:gd name="connsiteX2" fmla="*/ 27923 w 47625"/>
                      <a:gd name="connsiteY2" fmla="*/ 90964 h 104775"/>
                      <a:gd name="connsiteX3" fmla="*/ 26589 w 47625"/>
                      <a:gd name="connsiteY3" fmla="*/ 93345 h 104775"/>
                      <a:gd name="connsiteX4" fmla="*/ 23351 w 47625"/>
                      <a:gd name="connsiteY4" fmla="*/ 98203 h 104775"/>
                      <a:gd name="connsiteX5" fmla="*/ 22303 w 47625"/>
                      <a:gd name="connsiteY5" fmla="*/ 99631 h 104775"/>
                      <a:gd name="connsiteX6" fmla="*/ 22113 w 47625"/>
                      <a:gd name="connsiteY6" fmla="*/ 99822 h 104775"/>
                      <a:gd name="connsiteX7" fmla="*/ 21065 w 47625"/>
                      <a:gd name="connsiteY7" fmla="*/ 100775 h 104775"/>
                      <a:gd name="connsiteX8" fmla="*/ 19731 w 47625"/>
                      <a:gd name="connsiteY8" fmla="*/ 101918 h 104775"/>
                      <a:gd name="connsiteX9" fmla="*/ 18588 w 47625"/>
                      <a:gd name="connsiteY9" fmla="*/ 102870 h 104775"/>
                      <a:gd name="connsiteX10" fmla="*/ 17160 w 47625"/>
                      <a:gd name="connsiteY10" fmla="*/ 103632 h 104775"/>
                      <a:gd name="connsiteX11" fmla="*/ 16398 w 47625"/>
                      <a:gd name="connsiteY11" fmla="*/ 104108 h 104775"/>
                      <a:gd name="connsiteX12" fmla="*/ 15921 w 47625"/>
                      <a:gd name="connsiteY12" fmla="*/ 104108 h 104775"/>
                      <a:gd name="connsiteX13" fmla="*/ 14302 w 47625"/>
                      <a:gd name="connsiteY13" fmla="*/ 104394 h 104775"/>
                      <a:gd name="connsiteX14" fmla="*/ 13826 w 47625"/>
                      <a:gd name="connsiteY14" fmla="*/ 104489 h 104775"/>
                      <a:gd name="connsiteX15" fmla="*/ 12778 w 47625"/>
                      <a:gd name="connsiteY15" fmla="*/ 104394 h 104775"/>
                      <a:gd name="connsiteX16" fmla="*/ 9635 w 47625"/>
                      <a:gd name="connsiteY16" fmla="*/ 103727 h 104775"/>
                      <a:gd name="connsiteX17" fmla="*/ 9540 w 47625"/>
                      <a:gd name="connsiteY17" fmla="*/ 103727 h 104775"/>
                      <a:gd name="connsiteX18" fmla="*/ 9444 w 47625"/>
                      <a:gd name="connsiteY18" fmla="*/ 103632 h 104775"/>
                      <a:gd name="connsiteX19" fmla="*/ 9349 w 47625"/>
                      <a:gd name="connsiteY19" fmla="*/ 103346 h 104775"/>
                      <a:gd name="connsiteX20" fmla="*/ 9349 w 47625"/>
                      <a:gd name="connsiteY20" fmla="*/ 103251 h 104775"/>
                      <a:gd name="connsiteX21" fmla="*/ 13350 w 47625"/>
                      <a:gd name="connsiteY21" fmla="*/ 30289 h 104775"/>
                      <a:gd name="connsiteX22" fmla="*/ 19922 w 47625"/>
                      <a:gd name="connsiteY22" fmla="*/ 15049 h 104775"/>
                      <a:gd name="connsiteX23" fmla="*/ 28494 w 47625"/>
                      <a:gd name="connsiteY23" fmla="*/ 7715 h 104775"/>
                      <a:gd name="connsiteX24" fmla="*/ 31066 w 47625"/>
                      <a:gd name="connsiteY24" fmla="*/ 7144 h 104775"/>
                      <a:gd name="connsiteX25" fmla="*/ 32971 w 47625"/>
                      <a:gd name="connsiteY25" fmla="*/ 7239 h 104775"/>
                      <a:gd name="connsiteX26" fmla="*/ 33352 w 47625"/>
                      <a:gd name="connsiteY26" fmla="*/ 7239 h 104775"/>
                      <a:gd name="connsiteX27" fmla="*/ 33447 w 47625"/>
                      <a:gd name="connsiteY27" fmla="*/ 7239 h 104775"/>
                      <a:gd name="connsiteX28" fmla="*/ 34876 w 47625"/>
                      <a:gd name="connsiteY28" fmla="*/ 7810 h 104775"/>
                      <a:gd name="connsiteX29" fmla="*/ 36400 w 47625"/>
                      <a:gd name="connsiteY29" fmla="*/ 8858 h 104775"/>
                      <a:gd name="connsiteX30" fmla="*/ 38496 w 47625"/>
                      <a:gd name="connsiteY30" fmla="*/ 11239 h 104775"/>
                      <a:gd name="connsiteX31" fmla="*/ 41258 w 47625"/>
                      <a:gd name="connsiteY31" fmla="*/ 31242 h 104775"/>
                      <a:gd name="connsiteX32" fmla="*/ 39067 w 47625"/>
                      <a:gd name="connsiteY32" fmla="*/ 51149 h 104775"/>
                      <a:gd name="connsiteX33" fmla="*/ 34400 w 47625"/>
                      <a:gd name="connsiteY33" fmla="*/ 73343 h 104775"/>
                      <a:gd name="connsiteX34" fmla="*/ 30780 w 47625"/>
                      <a:gd name="connsiteY34" fmla="*/ 84582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47625" h="104775">
                        <a:moveTo>
                          <a:pt x="30780" y="84582"/>
                        </a:moveTo>
                        <a:cubicBezTo>
                          <a:pt x="30114" y="86201"/>
                          <a:pt x="29352" y="87916"/>
                          <a:pt x="28685" y="89535"/>
                        </a:cubicBezTo>
                        <a:cubicBezTo>
                          <a:pt x="28399" y="90011"/>
                          <a:pt x="28209" y="90487"/>
                          <a:pt x="27923" y="90964"/>
                        </a:cubicBezTo>
                        <a:cubicBezTo>
                          <a:pt x="27923" y="90964"/>
                          <a:pt x="26780" y="93155"/>
                          <a:pt x="26589" y="93345"/>
                        </a:cubicBezTo>
                        <a:cubicBezTo>
                          <a:pt x="25637" y="94964"/>
                          <a:pt x="24589" y="96584"/>
                          <a:pt x="23351" y="98203"/>
                        </a:cubicBezTo>
                        <a:cubicBezTo>
                          <a:pt x="22970" y="98679"/>
                          <a:pt x="22684" y="99060"/>
                          <a:pt x="22303" y="99631"/>
                        </a:cubicBezTo>
                        <a:cubicBezTo>
                          <a:pt x="22113" y="99727"/>
                          <a:pt x="22113" y="99727"/>
                          <a:pt x="22113" y="99822"/>
                        </a:cubicBezTo>
                        <a:cubicBezTo>
                          <a:pt x="21732" y="100108"/>
                          <a:pt x="21446" y="100393"/>
                          <a:pt x="21065" y="100775"/>
                        </a:cubicBezTo>
                        <a:cubicBezTo>
                          <a:pt x="20589" y="101156"/>
                          <a:pt x="20112" y="101441"/>
                          <a:pt x="19731" y="101918"/>
                        </a:cubicBezTo>
                        <a:cubicBezTo>
                          <a:pt x="19446" y="102299"/>
                          <a:pt x="18969" y="102489"/>
                          <a:pt x="18588" y="102870"/>
                        </a:cubicBezTo>
                        <a:cubicBezTo>
                          <a:pt x="18112" y="103061"/>
                          <a:pt x="17636" y="103346"/>
                          <a:pt x="17160" y="103632"/>
                        </a:cubicBezTo>
                        <a:cubicBezTo>
                          <a:pt x="16683" y="103823"/>
                          <a:pt x="16588" y="104013"/>
                          <a:pt x="16398" y="104108"/>
                        </a:cubicBezTo>
                        <a:cubicBezTo>
                          <a:pt x="16302" y="104108"/>
                          <a:pt x="16207" y="104013"/>
                          <a:pt x="15921" y="104108"/>
                        </a:cubicBezTo>
                        <a:cubicBezTo>
                          <a:pt x="15445" y="104204"/>
                          <a:pt x="14874" y="104299"/>
                          <a:pt x="14302" y="104394"/>
                        </a:cubicBezTo>
                        <a:cubicBezTo>
                          <a:pt x="14016" y="104489"/>
                          <a:pt x="14016" y="104489"/>
                          <a:pt x="13826" y="104489"/>
                        </a:cubicBezTo>
                        <a:cubicBezTo>
                          <a:pt x="13445" y="104489"/>
                          <a:pt x="13159" y="104489"/>
                          <a:pt x="12778" y="104394"/>
                        </a:cubicBezTo>
                        <a:cubicBezTo>
                          <a:pt x="10778" y="104299"/>
                          <a:pt x="11540" y="104489"/>
                          <a:pt x="9635" y="103727"/>
                        </a:cubicBezTo>
                        <a:cubicBezTo>
                          <a:pt x="9540" y="103727"/>
                          <a:pt x="9540" y="103727"/>
                          <a:pt x="9540" y="103727"/>
                        </a:cubicBezTo>
                        <a:cubicBezTo>
                          <a:pt x="9444" y="103632"/>
                          <a:pt x="9444" y="103632"/>
                          <a:pt x="9444" y="103632"/>
                        </a:cubicBezTo>
                        <a:cubicBezTo>
                          <a:pt x="9349" y="103537"/>
                          <a:pt x="9444" y="103442"/>
                          <a:pt x="9349" y="103346"/>
                        </a:cubicBezTo>
                        <a:cubicBezTo>
                          <a:pt x="9635" y="103251"/>
                          <a:pt x="9730" y="103346"/>
                          <a:pt x="9349" y="103251"/>
                        </a:cubicBezTo>
                        <a:cubicBezTo>
                          <a:pt x="6206" y="79153"/>
                          <a:pt x="5539" y="53626"/>
                          <a:pt x="13350" y="30289"/>
                        </a:cubicBezTo>
                        <a:cubicBezTo>
                          <a:pt x="15064" y="24955"/>
                          <a:pt x="17445" y="19907"/>
                          <a:pt x="19922" y="15049"/>
                        </a:cubicBezTo>
                        <a:cubicBezTo>
                          <a:pt x="21922" y="11144"/>
                          <a:pt x="24970" y="9144"/>
                          <a:pt x="28494" y="7715"/>
                        </a:cubicBezTo>
                        <a:cubicBezTo>
                          <a:pt x="29161" y="7525"/>
                          <a:pt x="29828" y="7239"/>
                          <a:pt x="31066" y="7144"/>
                        </a:cubicBezTo>
                        <a:cubicBezTo>
                          <a:pt x="31257" y="7239"/>
                          <a:pt x="32781" y="7144"/>
                          <a:pt x="32971" y="7239"/>
                        </a:cubicBezTo>
                        <a:cubicBezTo>
                          <a:pt x="33162" y="7334"/>
                          <a:pt x="33257" y="7239"/>
                          <a:pt x="33352" y="7239"/>
                        </a:cubicBezTo>
                        <a:lnTo>
                          <a:pt x="33447" y="7239"/>
                        </a:lnTo>
                        <a:cubicBezTo>
                          <a:pt x="33924" y="7429"/>
                          <a:pt x="34400" y="7715"/>
                          <a:pt x="34876" y="7810"/>
                        </a:cubicBezTo>
                        <a:cubicBezTo>
                          <a:pt x="35162" y="8001"/>
                          <a:pt x="36305" y="8668"/>
                          <a:pt x="36400" y="8858"/>
                        </a:cubicBezTo>
                        <a:cubicBezTo>
                          <a:pt x="36876" y="9335"/>
                          <a:pt x="37734" y="10096"/>
                          <a:pt x="38496" y="11239"/>
                        </a:cubicBezTo>
                        <a:cubicBezTo>
                          <a:pt x="41639" y="16288"/>
                          <a:pt x="41639" y="24289"/>
                          <a:pt x="41258" y="31242"/>
                        </a:cubicBezTo>
                        <a:cubicBezTo>
                          <a:pt x="40877" y="37910"/>
                          <a:pt x="40020" y="44577"/>
                          <a:pt x="39067" y="51149"/>
                        </a:cubicBezTo>
                        <a:cubicBezTo>
                          <a:pt x="37734" y="59722"/>
                          <a:pt x="36686" y="65342"/>
                          <a:pt x="34400" y="73343"/>
                        </a:cubicBezTo>
                        <a:cubicBezTo>
                          <a:pt x="33447" y="77248"/>
                          <a:pt x="32114" y="81058"/>
                          <a:pt x="30780" y="84582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6" name="任意多边形: 形状 855"/>
                  <p:cNvSpPr/>
                  <p:nvPr/>
                </p:nvSpPr>
                <p:spPr>
                  <a:xfrm>
                    <a:off x="4970969" y="1149841"/>
                    <a:ext cx="133350" cy="104775"/>
                  </a:xfrm>
                  <a:custGeom>
                    <a:avLst/>
                    <a:gdLst>
                      <a:gd name="connsiteX0" fmla="*/ 125001 w 133350"/>
                      <a:gd name="connsiteY0" fmla="*/ 23114 h 104775"/>
                      <a:gd name="connsiteX1" fmla="*/ 65755 w 133350"/>
                      <a:gd name="connsiteY1" fmla="*/ 14637 h 104775"/>
                      <a:gd name="connsiteX2" fmla="*/ 19083 w 133350"/>
                      <a:gd name="connsiteY2" fmla="*/ 53499 h 104775"/>
                      <a:gd name="connsiteX3" fmla="*/ 7463 w 133350"/>
                      <a:gd name="connsiteY3" fmla="*/ 74263 h 104775"/>
                      <a:gd name="connsiteX4" fmla="*/ 24512 w 133350"/>
                      <a:gd name="connsiteY4" fmla="*/ 99123 h 104775"/>
                      <a:gd name="connsiteX5" fmla="*/ 60422 w 133350"/>
                      <a:gd name="connsiteY5" fmla="*/ 92170 h 104775"/>
                      <a:gd name="connsiteX6" fmla="*/ 92807 w 133350"/>
                      <a:gd name="connsiteY6" fmla="*/ 75216 h 104775"/>
                      <a:gd name="connsiteX7" fmla="*/ 125001 w 133350"/>
                      <a:gd name="connsiteY7" fmla="*/ 23114 h 104775"/>
                      <a:gd name="connsiteX8" fmla="*/ 105856 w 133350"/>
                      <a:gd name="connsiteY8" fmla="*/ 37497 h 104775"/>
                      <a:gd name="connsiteX9" fmla="*/ 104713 w 133350"/>
                      <a:gd name="connsiteY9" fmla="*/ 39211 h 104775"/>
                      <a:gd name="connsiteX10" fmla="*/ 101474 w 133350"/>
                      <a:gd name="connsiteY10" fmla="*/ 42450 h 104775"/>
                      <a:gd name="connsiteX11" fmla="*/ 90616 w 133350"/>
                      <a:gd name="connsiteY11" fmla="*/ 51308 h 104775"/>
                      <a:gd name="connsiteX12" fmla="*/ 43562 w 133350"/>
                      <a:gd name="connsiteY12" fmla="*/ 75882 h 104775"/>
                      <a:gd name="connsiteX13" fmla="*/ 29084 w 133350"/>
                      <a:gd name="connsiteY13" fmla="*/ 78740 h 104775"/>
                      <a:gd name="connsiteX14" fmla="*/ 28132 w 133350"/>
                      <a:gd name="connsiteY14" fmla="*/ 78549 h 104775"/>
                      <a:gd name="connsiteX15" fmla="*/ 28036 w 133350"/>
                      <a:gd name="connsiteY15" fmla="*/ 78454 h 104775"/>
                      <a:gd name="connsiteX16" fmla="*/ 27941 w 133350"/>
                      <a:gd name="connsiteY16" fmla="*/ 78359 h 104775"/>
                      <a:gd name="connsiteX17" fmla="*/ 28227 w 133350"/>
                      <a:gd name="connsiteY17" fmla="*/ 76549 h 104775"/>
                      <a:gd name="connsiteX18" fmla="*/ 28513 w 133350"/>
                      <a:gd name="connsiteY18" fmla="*/ 76168 h 104775"/>
                      <a:gd name="connsiteX19" fmla="*/ 34799 w 133350"/>
                      <a:gd name="connsiteY19" fmla="*/ 67215 h 104775"/>
                      <a:gd name="connsiteX20" fmla="*/ 35752 w 133350"/>
                      <a:gd name="connsiteY20" fmla="*/ 66357 h 104775"/>
                      <a:gd name="connsiteX21" fmla="*/ 38990 w 133350"/>
                      <a:gd name="connsiteY21" fmla="*/ 61881 h 104775"/>
                      <a:gd name="connsiteX22" fmla="*/ 61755 w 133350"/>
                      <a:gd name="connsiteY22" fmla="*/ 40640 h 104775"/>
                      <a:gd name="connsiteX23" fmla="*/ 81853 w 133350"/>
                      <a:gd name="connsiteY23" fmla="*/ 30639 h 104775"/>
                      <a:gd name="connsiteX24" fmla="*/ 102236 w 133350"/>
                      <a:gd name="connsiteY24" fmla="*/ 28638 h 104775"/>
                      <a:gd name="connsiteX25" fmla="*/ 104427 w 133350"/>
                      <a:gd name="connsiteY25" fmla="*/ 29781 h 104775"/>
                      <a:gd name="connsiteX26" fmla="*/ 105761 w 133350"/>
                      <a:gd name="connsiteY26" fmla="*/ 31496 h 104775"/>
                      <a:gd name="connsiteX27" fmla="*/ 106142 w 133350"/>
                      <a:gd name="connsiteY27" fmla="*/ 32067 h 104775"/>
                      <a:gd name="connsiteX28" fmla="*/ 106618 w 133350"/>
                      <a:gd name="connsiteY28" fmla="*/ 34258 h 104775"/>
                      <a:gd name="connsiteX29" fmla="*/ 106142 w 133350"/>
                      <a:gd name="connsiteY29" fmla="*/ 36544 h 104775"/>
                      <a:gd name="connsiteX30" fmla="*/ 105856 w 133350"/>
                      <a:gd name="connsiteY30" fmla="*/ 37497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33350" h="104775">
                        <a:moveTo>
                          <a:pt x="125001" y="23114"/>
                        </a:moveTo>
                        <a:cubicBezTo>
                          <a:pt x="114047" y="159"/>
                          <a:pt x="84329" y="6350"/>
                          <a:pt x="65755" y="14637"/>
                        </a:cubicBezTo>
                        <a:cubicBezTo>
                          <a:pt x="47086" y="23019"/>
                          <a:pt x="31370" y="37211"/>
                          <a:pt x="19083" y="53499"/>
                        </a:cubicBezTo>
                        <a:cubicBezTo>
                          <a:pt x="13273" y="59118"/>
                          <a:pt x="8701" y="66357"/>
                          <a:pt x="7463" y="74263"/>
                        </a:cubicBezTo>
                        <a:cubicBezTo>
                          <a:pt x="5462" y="85788"/>
                          <a:pt x="13082" y="96933"/>
                          <a:pt x="24512" y="99123"/>
                        </a:cubicBezTo>
                        <a:cubicBezTo>
                          <a:pt x="36133" y="101219"/>
                          <a:pt x="49849" y="96171"/>
                          <a:pt x="60422" y="92170"/>
                        </a:cubicBezTo>
                        <a:cubicBezTo>
                          <a:pt x="71947" y="87884"/>
                          <a:pt x="82615" y="81883"/>
                          <a:pt x="92807" y="75216"/>
                        </a:cubicBezTo>
                        <a:cubicBezTo>
                          <a:pt x="109475" y="64262"/>
                          <a:pt x="136241" y="46641"/>
                          <a:pt x="125001" y="23114"/>
                        </a:cubicBezTo>
                        <a:close/>
                        <a:moveTo>
                          <a:pt x="105856" y="37497"/>
                        </a:moveTo>
                        <a:cubicBezTo>
                          <a:pt x="105570" y="38068"/>
                          <a:pt x="105189" y="38640"/>
                          <a:pt x="104713" y="39211"/>
                        </a:cubicBezTo>
                        <a:cubicBezTo>
                          <a:pt x="103855" y="40354"/>
                          <a:pt x="102808" y="41307"/>
                          <a:pt x="101474" y="42450"/>
                        </a:cubicBezTo>
                        <a:cubicBezTo>
                          <a:pt x="97950" y="45593"/>
                          <a:pt x="94330" y="48450"/>
                          <a:pt x="90616" y="51308"/>
                        </a:cubicBezTo>
                        <a:cubicBezTo>
                          <a:pt x="76519" y="61976"/>
                          <a:pt x="60612" y="71120"/>
                          <a:pt x="43562" y="75882"/>
                        </a:cubicBezTo>
                        <a:cubicBezTo>
                          <a:pt x="39181" y="77025"/>
                          <a:pt x="33656" y="79026"/>
                          <a:pt x="29084" y="78740"/>
                        </a:cubicBezTo>
                        <a:cubicBezTo>
                          <a:pt x="28799" y="78740"/>
                          <a:pt x="28417" y="78645"/>
                          <a:pt x="28132" y="78549"/>
                        </a:cubicBezTo>
                        <a:cubicBezTo>
                          <a:pt x="28132" y="78454"/>
                          <a:pt x="28132" y="78454"/>
                          <a:pt x="28036" y="78454"/>
                        </a:cubicBezTo>
                        <a:cubicBezTo>
                          <a:pt x="27941" y="78454"/>
                          <a:pt x="27941" y="78359"/>
                          <a:pt x="27941" y="78359"/>
                        </a:cubicBezTo>
                        <a:cubicBezTo>
                          <a:pt x="27941" y="77787"/>
                          <a:pt x="28132" y="77216"/>
                          <a:pt x="28227" y="76549"/>
                        </a:cubicBezTo>
                        <a:cubicBezTo>
                          <a:pt x="28417" y="76454"/>
                          <a:pt x="28513" y="76359"/>
                          <a:pt x="28513" y="76168"/>
                        </a:cubicBezTo>
                        <a:cubicBezTo>
                          <a:pt x="30513" y="73025"/>
                          <a:pt x="32609" y="70072"/>
                          <a:pt x="34799" y="67215"/>
                        </a:cubicBezTo>
                        <a:cubicBezTo>
                          <a:pt x="35085" y="66834"/>
                          <a:pt x="35371" y="66548"/>
                          <a:pt x="35752" y="66357"/>
                        </a:cubicBezTo>
                        <a:cubicBezTo>
                          <a:pt x="37371" y="65024"/>
                          <a:pt x="38419" y="63500"/>
                          <a:pt x="38990" y="61881"/>
                        </a:cubicBezTo>
                        <a:cubicBezTo>
                          <a:pt x="45658" y="53880"/>
                          <a:pt x="52992" y="46641"/>
                          <a:pt x="61755" y="40640"/>
                        </a:cubicBezTo>
                        <a:cubicBezTo>
                          <a:pt x="67851" y="36449"/>
                          <a:pt x="74804" y="33020"/>
                          <a:pt x="81853" y="30639"/>
                        </a:cubicBezTo>
                        <a:cubicBezTo>
                          <a:pt x="88139" y="28734"/>
                          <a:pt x="96902" y="26543"/>
                          <a:pt x="102236" y="28638"/>
                        </a:cubicBezTo>
                        <a:cubicBezTo>
                          <a:pt x="102998" y="28924"/>
                          <a:pt x="103760" y="29305"/>
                          <a:pt x="104427" y="29781"/>
                        </a:cubicBezTo>
                        <a:cubicBezTo>
                          <a:pt x="104903" y="30258"/>
                          <a:pt x="105380" y="30924"/>
                          <a:pt x="105761" y="31496"/>
                        </a:cubicBezTo>
                        <a:cubicBezTo>
                          <a:pt x="105951" y="31782"/>
                          <a:pt x="106046" y="31972"/>
                          <a:pt x="106142" y="32067"/>
                        </a:cubicBezTo>
                        <a:cubicBezTo>
                          <a:pt x="106332" y="32734"/>
                          <a:pt x="106427" y="33496"/>
                          <a:pt x="106618" y="34258"/>
                        </a:cubicBezTo>
                        <a:cubicBezTo>
                          <a:pt x="106618" y="34544"/>
                          <a:pt x="106427" y="35877"/>
                          <a:pt x="106142" y="36544"/>
                        </a:cubicBezTo>
                        <a:lnTo>
                          <a:pt x="105856" y="37497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7" name="任意多边形: 形状 856"/>
                  <p:cNvSpPr/>
                  <p:nvPr/>
                </p:nvSpPr>
                <p:spPr>
                  <a:xfrm>
                    <a:off x="4991766" y="1170482"/>
                    <a:ext cx="85725" cy="57150"/>
                  </a:xfrm>
                  <a:custGeom>
                    <a:avLst/>
                    <a:gdLst>
                      <a:gd name="connsiteX0" fmla="*/ 85439 w 85725"/>
                      <a:gd name="connsiteY0" fmla="*/ 15903 h 57150"/>
                      <a:gd name="connsiteX1" fmla="*/ 85058 w 85725"/>
                      <a:gd name="connsiteY1" fmla="*/ 16855 h 57150"/>
                      <a:gd name="connsiteX2" fmla="*/ 83915 w 85725"/>
                      <a:gd name="connsiteY2" fmla="*/ 18570 h 57150"/>
                      <a:gd name="connsiteX3" fmla="*/ 80677 w 85725"/>
                      <a:gd name="connsiteY3" fmla="*/ 21808 h 57150"/>
                      <a:gd name="connsiteX4" fmla="*/ 69818 w 85725"/>
                      <a:gd name="connsiteY4" fmla="*/ 30666 h 57150"/>
                      <a:gd name="connsiteX5" fmla="*/ 22765 w 85725"/>
                      <a:gd name="connsiteY5" fmla="*/ 55241 h 57150"/>
                      <a:gd name="connsiteX6" fmla="*/ 8287 w 85725"/>
                      <a:gd name="connsiteY6" fmla="*/ 58098 h 57150"/>
                      <a:gd name="connsiteX7" fmla="*/ 7334 w 85725"/>
                      <a:gd name="connsiteY7" fmla="*/ 57908 h 57150"/>
                      <a:gd name="connsiteX8" fmla="*/ 7239 w 85725"/>
                      <a:gd name="connsiteY8" fmla="*/ 57813 h 57150"/>
                      <a:gd name="connsiteX9" fmla="*/ 7144 w 85725"/>
                      <a:gd name="connsiteY9" fmla="*/ 57717 h 57150"/>
                      <a:gd name="connsiteX10" fmla="*/ 7430 w 85725"/>
                      <a:gd name="connsiteY10" fmla="*/ 55908 h 57150"/>
                      <a:gd name="connsiteX11" fmla="*/ 7715 w 85725"/>
                      <a:gd name="connsiteY11" fmla="*/ 55527 h 57150"/>
                      <a:gd name="connsiteX12" fmla="*/ 14002 w 85725"/>
                      <a:gd name="connsiteY12" fmla="*/ 46573 h 57150"/>
                      <a:gd name="connsiteX13" fmla="*/ 14954 w 85725"/>
                      <a:gd name="connsiteY13" fmla="*/ 45716 h 57150"/>
                      <a:gd name="connsiteX14" fmla="*/ 18193 w 85725"/>
                      <a:gd name="connsiteY14" fmla="*/ 41239 h 57150"/>
                      <a:gd name="connsiteX15" fmla="*/ 40958 w 85725"/>
                      <a:gd name="connsiteY15" fmla="*/ 19998 h 57150"/>
                      <a:gd name="connsiteX16" fmla="*/ 61055 w 85725"/>
                      <a:gd name="connsiteY16" fmla="*/ 9997 h 57150"/>
                      <a:gd name="connsiteX17" fmla="*/ 81439 w 85725"/>
                      <a:gd name="connsiteY17" fmla="*/ 7997 h 57150"/>
                      <a:gd name="connsiteX18" fmla="*/ 83630 w 85725"/>
                      <a:gd name="connsiteY18" fmla="*/ 9140 h 57150"/>
                      <a:gd name="connsiteX19" fmla="*/ 84963 w 85725"/>
                      <a:gd name="connsiteY19" fmla="*/ 10854 h 57150"/>
                      <a:gd name="connsiteX20" fmla="*/ 85344 w 85725"/>
                      <a:gd name="connsiteY20" fmla="*/ 11426 h 57150"/>
                      <a:gd name="connsiteX21" fmla="*/ 85820 w 85725"/>
                      <a:gd name="connsiteY21" fmla="*/ 13617 h 57150"/>
                      <a:gd name="connsiteX22" fmla="*/ 85439 w 85725"/>
                      <a:gd name="connsiteY22" fmla="*/ 15903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5725" h="57150">
                        <a:moveTo>
                          <a:pt x="85439" y="15903"/>
                        </a:moveTo>
                        <a:lnTo>
                          <a:pt x="85058" y="16855"/>
                        </a:lnTo>
                        <a:cubicBezTo>
                          <a:pt x="84773" y="17427"/>
                          <a:pt x="84392" y="17998"/>
                          <a:pt x="83915" y="18570"/>
                        </a:cubicBezTo>
                        <a:cubicBezTo>
                          <a:pt x="83058" y="19713"/>
                          <a:pt x="82010" y="20665"/>
                          <a:pt x="80677" y="21808"/>
                        </a:cubicBezTo>
                        <a:cubicBezTo>
                          <a:pt x="77153" y="24951"/>
                          <a:pt x="73533" y="27809"/>
                          <a:pt x="69818" y="30666"/>
                        </a:cubicBezTo>
                        <a:cubicBezTo>
                          <a:pt x="55721" y="41334"/>
                          <a:pt x="39815" y="50478"/>
                          <a:pt x="22765" y="55241"/>
                        </a:cubicBezTo>
                        <a:cubicBezTo>
                          <a:pt x="18383" y="56384"/>
                          <a:pt x="12859" y="58384"/>
                          <a:pt x="8287" y="58098"/>
                        </a:cubicBezTo>
                        <a:cubicBezTo>
                          <a:pt x="8001" y="58098"/>
                          <a:pt x="7620" y="58003"/>
                          <a:pt x="7334" y="57908"/>
                        </a:cubicBezTo>
                        <a:cubicBezTo>
                          <a:pt x="7334" y="57813"/>
                          <a:pt x="7334" y="57813"/>
                          <a:pt x="7239" y="57813"/>
                        </a:cubicBezTo>
                        <a:cubicBezTo>
                          <a:pt x="7144" y="57813"/>
                          <a:pt x="7144" y="57717"/>
                          <a:pt x="7144" y="57717"/>
                        </a:cubicBezTo>
                        <a:cubicBezTo>
                          <a:pt x="7144" y="57146"/>
                          <a:pt x="7334" y="56574"/>
                          <a:pt x="7430" y="55908"/>
                        </a:cubicBezTo>
                        <a:cubicBezTo>
                          <a:pt x="7620" y="55812"/>
                          <a:pt x="7715" y="55717"/>
                          <a:pt x="7715" y="55527"/>
                        </a:cubicBezTo>
                        <a:cubicBezTo>
                          <a:pt x="9716" y="52383"/>
                          <a:pt x="11811" y="49431"/>
                          <a:pt x="14002" y="46573"/>
                        </a:cubicBezTo>
                        <a:cubicBezTo>
                          <a:pt x="14288" y="46192"/>
                          <a:pt x="14573" y="45906"/>
                          <a:pt x="14954" y="45716"/>
                        </a:cubicBezTo>
                        <a:cubicBezTo>
                          <a:pt x="16574" y="44382"/>
                          <a:pt x="17621" y="42858"/>
                          <a:pt x="18193" y="41239"/>
                        </a:cubicBezTo>
                        <a:cubicBezTo>
                          <a:pt x="24860" y="33238"/>
                          <a:pt x="32195" y="25999"/>
                          <a:pt x="40958" y="19998"/>
                        </a:cubicBezTo>
                        <a:cubicBezTo>
                          <a:pt x="47054" y="15807"/>
                          <a:pt x="54007" y="12378"/>
                          <a:pt x="61055" y="9997"/>
                        </a:cubicBezTo>
                        <a:cubicBezTo>
                          <a:pt x="67342" y="8092"/>
                          <a:pt x="76105" y="5901"/>
                          <a:pt x="81439" y="7997"/>
                        </a:cubicBezTo>
                        <a:cubicBezTo>
                          <a:pt x="82201" y="8283"/>
                          <a:pt x="82963" y="8664"/>
                          <a:pt x="83630" y="9140"/>
                        </a:cubicBezTo>
                        <a:cubicBezTo>
                          <a:pt x="84106" y="9616"/>
                          <a:pt x="84582" y="10283"/>
                          <a:pt x="84963" y="10854"/>
                        </a:cubicBezTo>
                        <a:cubicBezTo>
                          <a:pt x="85154" y="11140"/>
                          <a:pt x="85249" y="11331"/>
                          <a:pt x="85344" y="11426"/>
                        </a:cubicBezTo>
                        <a:cubicBezTo>
                          <a:pt x="85535" y="12093"/>
                          <a:pt x="85630" y="12855"/>
                          <a:pt x="85820" y="13617"/>
                        </a:cubicBezTo>
                        <a:cubicBezTo>
                          <a:pt x="85820" y="13902"/>
                          <a:pt x="85630" y="15236"/>
                          <a:pt x="85439" y="15903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8" name="任意多边形: 形状 857"/>
                  <p:cNvSpPr/>
                  <p:nvPr/>
                </p:nvSpPr>
                <p:spPr>
                  <a:xfrm>
                    <a:off x="5001909" y="1435157"/>
                    <a:ext cx="133350" cy="76200"/>
                  </a:xfrm>
                  <a:custGeom>
                    <a:avLst/>
                    <a:gdLst>
                      <a:gd name="connsiteX0" fmla="*/ 124731 w 133350"/>
                      <a:gd name="connsiteY0" fmla="*/ 34787 h 76200"/>
                      <a:gd name="connsiteX1" fmla="*/ 110539 w 133350"/>
                      <a:gd name="connsiteY1" fmla="*/ 22785 h 76200"/>
                      <a:gd name="connsiteX2" fmla="*/ 49579 w 133350"/>
                      <a:gd name="connsiteY2" fmla="*/ 7641 h 76200"/>
                      <a:gd name="connsiteX3" fmla="*/ 48626 w 133350"/>
                      <a:gd name="connsiteY3" fmla="*/ 7450 h 76200"/>
                      <a:gd name="connsiteX4" fmla="*/ 32624 w 133350"/>
                      <a:gd name="connsiteY4" fmla="*/ 8022 h 76200"/>
                      <a:gd name="connsiteX5" fmla="*/ 30053 w 133350"/>
                      <a:gd name="connsiteY5" fmla="*/ 8117 h 76200"/>
                      <a:gd name="connsiteX6" fmla="*/ 26052 w 133350"/>
                      <a:gd name="connsiteY6" fmla="*/ 9641 h 76200"/>
                      <a:gd name="connsiteX7" fmla="*/ 7764 w 133350"/>
                      <a:gd name="connsiteY7" fmla="*/ 28596 h 76200"/>
                      <a:gd name="connsiteX8" fmla="*/ 33291 w 133350"/>
                      <a:gd name="connsiteY8" fmla="*/ 63648 h 76200"/>
                      <a:gd name="connsiteX9" fmla="*/ 64438 w 133350"/>
                      <a:gd name="connsiteY9" fmla="*/ 70696 h 76200"/>
                      <a:gd name="connsiteX10" fmla="*/ 96347 w 133350"/>
                      <a:gd name="connsiteY10" fmla="*/ 70696 h 76200"/>
                      <a:gd name="connsiteX11" fmla="*/ 125112 w 133350"/>
                      <a:gd name="connsiteY11" fmla="*/ 51837 h 76200"/>
                      <a:gd name="connsiteX12" fmla="*/ 124731 w 133350"/>
                      <a:gd name="connsiteY12" fmla="*/ 34787 h 76200"/>
                      <a:gd name="connsiteX13" fmla="*/ 103205 w 133350"/>
                      <a:gd name="connsiteY13" fmla="*/ 46312 h 76200"/>
                      <a:gd name="connsiteX14" fmla="*/ 94061 w 133350"/>
                      <a:gd name="connsiteY14" fmla="*/ 49836 h 76200"/>
                      <a:gd name="connsiteX15" fmla="*/ 48245 w 133350"/>
                      <a:gd name="connsiteY15" fmla="*/ 46026 h 76200"/>
                      <a:gd name="connsiteX16" fmla="*/ 38530 w 133350"/>
                      <a:gd name="connsiteY16" fmla="*/ 43455 h 76200"/>
                      <a:gd name="connsiteX17" fmla="*/ 36530 w 133350"/>
                      <a:gd name="connsiteY17" fmla="*/ 42597 h 76200"/>
                      <a:gd name="connsiteX18" fmla="*/ 35006 w 133350"/>
                      <a:gd name="connsiteY18" fmla="*/ 41835 h 76200"/>
                      <a:gd name="connsiteX19" fmla="*/ 33863 w 133350"/>
                      <a:gd name="connsiteY19" fmla="*/ 41169 h 76200"/>
                      <a:gd name="connsiteX20" fmla="*/ 31958 w 133350"/>
                      <a:gd name="connsiteY20" fmla="*/ 39930 h 76200"/>
                      <a:gd name="connsiteX21" fmla="*/ 30719 w 133350"/>
                      <a:gd name="connsiteY21" fmla="*/ 38883 h 76200"/>
                      <a:gd name="connsiteX22" fmla="*/ 30624 w 133350"/>
                      <a:gd name="connsiteY22" fmla="*/ 38692 h 76200"/>
                      <a:gd name="connsiteX23" fmla="*/ 29386 w 133350"/>
                      <a:gd name="connsiteY23" fmla="*/ 37073 h 76200"/>
                      <a:gd name="connsiteX24" fmla="*/ 28624 w 133350"/>
                      <a:gd name="connsiteY24" fmla="*/ 35549 h 76200"/>
                      <a:gd name="connsiteX25" fmla="*/ 28243 w 133350"/>
                      <a:gd name="connsiteY25" fmla="*/ 33930 h 76200"/>
                      <a:gd name="connsiteX26" fmla="*/ 28338 w 133350"/>
                      <a:gd name="connsiteY26" fmla="*/ 33168 h 76200"/>
                      <a:gd name="connsiteX27" fmla="*/ 28433 w 133350"/>
                      <a:gd name="connsiteY27" fmla="*/ 32882 h 76200"/>
                      <a:gd name="connsiteX28" fmla="*/ 29481 w 133350"/>
                      <a:gd name="connsiteY28" fmla="*/ 31453 h 76200"/>
                      <a:gd name="connsiteX29" fmla="*/ 30815 w 133350"/>
                      <a:gd name="connsiteY29" fmla="*/ 30405 h 76200"/>
                      <a:gd name="connsiteX30" fmla="*/ 33482 w 133350"/>
                      <a:gd name="connsiteY30" fmla="*/ 29072 h 76200"/>
                      <a:gd name="connsiteX31" fmla="*/ 33672 w 133350"/>
                      <a:gd name="connsiteY31" fmla="*/ 28977 h 76200"/>
                      <a:gd name="connsiteX32" fmla="*/ 33863 w 133350"/>
                      <a:gd name="connsiteY32" fmla="*/ 28977 h 76200"/>
                      <a:gd name="connsiteX33" fmla="*/ 35006 w 133350"/>
                      <a:gd name="connsiteY33" fmla="*/ 28691 h 76200"/>
                      <a:gd name="connsiteX34" fmla="*/ 47007 w 133350"/>
                      <a:gd name="connsiteY34" fmla="*/ 28310 h 76200"/>
                      <a:gd name="connsiteX35" fmla="*/ 47102 w 133350"/>
                      <a:gd name="connsiteY35" fmla="*/ 28215 h 76200"/>
                      <a:gd name="connsiteX36" fmla="*/ 47864 w 133350"/>
                      <a:gd name="connsiteY36" fmla="*/ 28310 h 76200"/>
                      <a:gd name="connsiteX37" fmla="*/ 87203 w 133350"/>
                      <a:gd name="connsiteY37" fmla="*/ 35454 h 76200"/>
                      <a:gd name="connsiteX38" fmla="*/ 99395 w 133350"/>
                      <a:gd name="connsiteY38" fmla="*/ 40311 h 76200"/>
                      <a:gd name="connsiteX39" fmla="*/ 104348 w 133350"/>
                      <a:gd name="connsiteY39" fmla="*/ 42788 h 76200"/>
                      <a:gd name="connsiteX40" fmla="*/ 105967 w 133350"/>
                      <a:gd name="connsiteY40" fmla="*/ 43931 h 76200"/>
                      <a:gd name="connsiteX41" fmla="*/ 103205 w 133350"/>
                      <a:gd name="connsiteY41" fmla="*/ 46312 h 76200"/>
                      <a:gd name="connsiteX42" fmla="*/ 106348 w 133350"/>
                      <a:gd name="connsiteY42" fmla="*/ 44693 h 76200"/>
                      <a:gd name="connsiteX43" fmla="*/ 106253 w 133350"/>
                      <a:gd name="connsiteY43" fmla="*/ 44407 h 76200"/>
                      <a:gd name="connsiteX44" fmla="*/ 106348 w 133350"/>
                      <a:gd name="connsiteY44" fmla="*/ 44693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33350" h="76200">
                        <a:moveTo>
                          <a:pt x="124731" y="34787"/>
                        </a:moveTo>
                        <a:cubicBezTo>
                          <a:pt x="121683" y="28881"/>
                          <a:pt x="116254" y="25643"/>
                          <a:pt x="110539" y="22785"/>
                        </a:cubicBezTo>
                        <a:cubicBezTo>
                          <a:pt x="91584" y="13260"/>
                          <a:pt x="70629" y="8403"/>
                          <a:pt x="49579" y="7641"/>
                        </a:cubicBezTo>
                        <a:cubicBezTo>
                          <a:pt x="49198" y="7641"/>
                          <a:pt x="48912" y="7545"/>
                          <a:pt x="48626" y="7450"/>
                        </a:cubicBezTo>
                        <a:cubicBezTo>
                          <a:pt x="43578" y="6974"/>
                          <a:pt x="37958" y="6974"/>
                          <a:pt x="32624" y="8022"/>
                        </a:cubicBezTo>
                        <a:cubicBezTo>
                          <a:pt x="31862" y="8022"/>
                          <a:pt x="31005" y="8117"/>
                          <a:pt x="30053" y="8117"/>
                        </a:cubicBezTo>
                        <a:cubicBezTo>
                          <a:pt x="28529" y="8212"/>
                          <a:pt x="27290" y="8879"/>
                          <a:pt x="26052" y="9641"/>
                        </a:cubicBezTo>
                        <a:cubicBezTo>
                          <a:pt x="17289" y="12689"/>
                          <a:pt x="9955" y="18594"/>
                          <a:pt x="7764" y="28596"/>
                        </a:cubicBezTo>
                        <a:cubicBezTo>
                          <a:pt x="3954" y="45550"/>
                          <a:pt x="18337" y="58980"/>
                          <a:pt x="33291" y="63648"/>
                        </a:cubicBezTo>
                        <a:cubicBezTo>
                          <a:pt x="43102" y="66791"/>
                          <a:pt x="53770" y="68982"/>
                          <a:pt x="64438" y="70696"/>
                        </a:cubicBezTo>
                        <a:cubicBezTo>
                          <a:pt x="74915" y="72411"/>
                          <a:pt x="85869" y="72887"/>
                          <a:pt x="96347" y="70696"/>
                        </a:cubicBezTo>
                        <a:cubicBezTo>
                          <a:pt x="107681" y="68315"/>
                          <a:pt x="120064" y="62981"/>
                          <a:pt x="125112" y="51837"/>
                        </a:cubicBezTo>
                        <a:cubicBezTo>
                          <a:pt x="127684" y="46407"/>
                          <a:pt x="127589" y="40121"/>
                          <a:pt x="124731" y="34787"/>
                        </a:cubicBezTo>
                        <a:close/>
                        <a:moveTo>
                          <a:pt x="103205" y="46312"/>
                        </a:moveTo>
                        <a:cubicBezTo>
                          <a:pt x="100538" y="48027"/>
                          <a:pt x="97109" y="49170"/>
                          <a:pt x="94061" y="49836"/>
                        </a:cubicBezTo>
                        <a:cubicBezTo>
                          <a:pt x="78821" y="53361"/>
                          <a:pt x="63104" y="49551"/>
                          <a:pt x="48245" y="46026"/>
                        </a:cubicBezTo>
                        <a:cubicBezTo>
                          <a:pt x="44245" y="45074"/>
                          <a:pt x="42435" y="44883"/>
                          <a:pt x="38530" y="43455"/>
                        </a:cubicBezTo>
                        <a:cubicBezTo>
                          <a:pt x="37863" y="43169"/>
                          <a:pt x="37196" y="42978"/>
                          <a:pt x="36530" y="42597"/>
                        </a:cubicBezTo>
                        <a:cubicBezTo>
                          <a:pt x="36530" y="42597"/>
                          <a:pt x="35577" y="42121"/>
                          <a:pt x="35006" y="41835"/>
                        </a:cubicBezTo>
                        <a:cubicBezTo>
                          <a:pt x="34529" y="41550"/>
                          <a:pt x="33863" y="41169"/>
                          <a:pt x="33863" y="41169"/>
                        </a:cubicBezTo>
                        <a:cubicBezTo>
                          <a:pt x="33291" y="40788"/>
                          <a:pt x="32529" y="40311"/>
                          <a:pt x="31958" y="39930"/>
                        </a:cubicBezTo>
                        <a:cubicBezTo>
                          <a:pt x="31577" y="39645"/>
                          <a:pt x="31196" y="39264"/>
                          <a:pt x="30719" y="38883"/>
                        </a:cubicBezTo>
                        <a:cubicBezTo>
                          <a:pt x="30624" y="38787"/>
                          <a:pt x="30624" y="38787"/>
                          <a:pt x="30624" y="38692"/>
                        </a:cubicBezTo>
                        <a:cubicBezTo>
                          <a:pt x="30243" y="38216"/>
                          <a:pt x="29862" y="37644"/>
                          <a:pt x="29386" y="37073"/>
                        </a:cubicBezTo>
                        <a:cubicBezTo>
                          <a:pt x="29386" y="36978"/>
                          <a:pt x="29005" y="36311"/>
                          <a:pt x="28624" y="35549"/>
                        </a:cubicBezTo>
                        <a:cubicBezTo>
                          <a:pt x="28624" y="35454"/>
                          <a:pt x="28433" y="34596"/>
                          <a:pt x="28243" y="33930"/>
                        </a:cubicBezTo>
                        <a:cubicBezTo>
                          <a:pt x="28243" y="33644"/>
                          <a:pt x="28243" y="33453"/>
                          <a:pt x="28338" y="33168"/>
                        </a:cubicBezTo>
                        <a:lnTo>
                          <a:pt x="28433" y="32882"/>
                        </a:lnTo>
                        <a:cubicBezTo>
                          <a:pt x="29005" y="32215"/>
                          <a:pt x="29672" y="31358"/>
                          <a:pt x="29481" y="31453"/>
                        </a:cubicBezTo>
                        <a:cubicBezTo>
                          <a:pt x="29862" y="31167"/>
                          <a:pt x="30338" y="30691"/>
                          <a:pt x="30815" y="30405"/>
                        </a:cubicBezTo>
                        <a:cubicBezTo>
                          <a:pt x="30910" y="30405"/>
                          <a:pt x="32910" y="29358"/>
                          <a:pt x="33482" y="29072"/>
                        </a:cubicBezTo>
                        <a:cubicBezTo>
                          <a:pt x="33672" y="28977"/>
                          <a:pt x="33577" y="28977"/>
                          <a:pt x="33672" y="28977"/>
                        </a:cubicBezTo>
                        <a:cubicBezTo>
                          <a:pt x="33767" y="28881"/>
                          <a:pt x="33672" y="28977"/>
                          <a:pt x="33863" y="28977"/>
                        </a:cubicBezTo>
                        <a:cubicBezTo>
                          <a:pt x="34244" y="28786"/>
                          <a:pt x="34625" y="28786"/>
                          <a:pt x="35006" y="28691"/>
                        </a:cubicBezTo>
                        <a:cubicBezTo>
                          <a:pt x="39006" y="28310"/>
                          <a:pt x="43007" y="28215"/>
                          <a:pt x="47007" y="28310"/>
                        </a:cubicBezTo>
                        <a:cubicBezTo>
                          <a:pt x="47007" y="28310"/>
                          <a:pt x="47102" y="28310"/>
                          <a:pt x="47102" y="28215"/>
                        </a:cubicBezTo>
                        <a:cubicBezTo>
                          <a:pt x="47388" y="28310"/>
                          <a:pt x="47579" y="28215"/>
                          <a:pt x="47864" y="28310"/>
                        </a:cubicBezTo>
                        <a:cubicBezTo>
                          <a:pt x="61199" y="28596"/>
                          <a:pt x="74534" y="31072"/>
                          <a:pt x="87203" y="35454"/>
                        </a:cubicBezTo>
                        <a:cubicBezTo>
                          <a:pt x="91394" y="36882"/>
                          <a:pt x="95394" y="38502"/>
                          <a:pt x="99395" y="40311"/>
                        </a:cubicBezTo>
                        <a:cubicBezTo>
                          <a:pt x="101490" y="41264"/>
                          <a:pt x="103205" y="42121"/>
                          <a:pt x="104348" y="42788"/>
                        </a:cubicBezTo>
                        <a:cubicBezTo>
                          <a:pt x="104919" y="43169"/>
                          <a:pt x="105395" y="43550"/>
                          <a:pt x="105967" y="43931"/>
                        </a:cubicBezTo>
                        <a:cubicBezTo>
                          <a:pt x="104824" y="44979"/>
                          <a:pt x="103300" y="46312"/>
                          <a:pt x="103205" y="46312"/>
                        </a:cubicBezTo>
                        <a:close/>
                        <a:moveTo>
                          <a:pt x="106348" y="44693"/>
                        </a:moveTo>
                        <a:cubicBezTo>
                          <a:pt x="106253" y="44693"/>
                          <a:pt x="106348" y="44502"/>
                          <a:pt x="106253" y="44407"/>
                        </a:cubicBezTo>
                        <a:cubicBezTo>
                          <a:pt x="106634" y="44502"/>
                          <a:pt x="107015" y="44883"/>
                          <a:pt x="106348" y="4469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9" name="任意多边形: 形状 858"/>
                  <p:cNvSpPr/>
                  <p:nvPr/>
                </p:nvSpPr>
                <p:spPr>
                  <a:xfrm>
                    <a:off x="5023008" y="1456228"/>
                    <a:ext cx="85725" cy="28575"/>
                  </a:xfrm>
                  <a:custGeom>
                    <a:avLst/>
                    <a:gdLst>
                      <a:gd name="connsiteX0" fmla="*/ 84677 w 85725"/>
                      <a:gd name="connsiteY0" fmla="*/ 22955 h 28575"/>
                      <a:gd name="connsiteX1" fmla="*/ 82105 w 85725"/>
                      <a:gd name="connsiteY1" fmla="*/ 25241 h 28575"/>
                      <a:gd name="connsiteX2" fmla="*/ 72961 w 85725"/>
                      <a:gd name="connsiteY2" fmla="*/ 28766 h 28575"/>
                      <a:gd name="connsiteX3" fmla="*/ 27146 w 85725"/>
                      <a:gd name="connsiteY3" fmla="*/ 24955 h 28575"/>
                      <a:gd name="connsiteX4" fmla="*/ 17431 w 85725"/>
                      <a:gd name="connsiteY4" fmla="*/ 22384 h 28575"/>
                      <a:gd name="connsiteX5" fmla="*/ 15430 w 85725"/>
                      <a:gd name="connsiteY5" fmla="*/ 21526 h 28575"/>
                      <a:gd name="connsiteX6" fmla="*/ 13906 w 85725"/>
                      <a:gd name="connsiteY6" fmla="*/ 20765 h 28575"/>
                      <a:gd name="connsiteX7" fmla="*/ 12763 w 85725"/>
                      <a:gd name="connsiteY7" fmla="*/ 20098 h 28575"/>
                      <a:gd name="connsiteX8" fmla="*/ 10858 w 85725"/>
                      <a:gd name="connsiteY8" fmla="*/ 18859 h 28575"/>
                      <a:gd name="connsiteX9" fmla="*/ 9620 w 85725"/>
                      <a:gd name="connsiteY9" fmla="*/ 17812 h 28575"/>
                      <a:gd name="connsiteX10" fmla="*/ 9525 w 85725"/>
                      <a:gd name="connsiteY10" fmla="*/ 17621 h 28575"/>
                      <a:gd name="connsiteX11" fmla="*/ 8287 w 85725"/>
                      <a:gd name="connsiteY11" fmla="*/ 16002 h 28575"/>
                      <a:gd name="connsiteX12" fmla="*/ 7525 w 85725"/>
                      <a:gd name="connsiteY12" fmla="*/ 14478 h 28575"/>
                      <a:gd name="connsiteX13" fmla="*/ 7144 w 85725"/>
                      <a:gd name="connsiteY13" fmla="*/ 12859 h 28575"/>
                      <a:gd name="connsiteX14" fmla="*/ 7239 w 85725"/>
                      <a:gd name="connsiteY14" fmla="*/ 12097 h 28575"/>
                      <a:gd name="connsiteX15" fmla="*/ 7334 w 85725"/>
                      <a:gd name="connsiteY15" fmla="*/ 11811 h 28575"/>
                      <a:gd name="connsiteX16" fmla="*/ 8382 w 85725"/>
                      <a:gd name="connsiteY16" fmla="*/ 10382 h 28575"/>
                      <a:gd name="connsiteX17" fmla="*/ 9715 w 85725"/>
                      <a:gd name="connsiteY17" fmla="*/ 9334 h 28575"/>
                      <a:gd name="connsiteX18" fmla="*/ 12382 w 85725"/>
                      <a:gd name="connsiteY18" fmla="*/ 8001 h 28575"/>
                      <a:gd name="connsiteX19" fmla="*/ 12573 w 85725"/>
                      <a:gd name="connsiteY19" fmla="*/ 7906 h 28575"/>
                      <a:gd name="connsiteX20" fmla="*/ 12763 w 85725"/>
                      <a:gd name="connsiteY20" fmla="*/ 7906 h 28575"/>
                      <a:gd name="connsiteX21" fmla="*/ 13906 w 85725"/>
                      <a:gd name="connsiteY21" fmla="*/ 7620 h 28575"/>
                      <a:gd name="connsiteX22" fmla="*/ 25908 w 85725"/>
                      <a:gd name="connsiteY22" fmla="*/ 7239 h 28575"/>
                      <a:gd name="connsiteX23" fmla="*/ 26003 w 85725"/>
                      <a:gd name="connsiteY23" fmla="*/ 7144 h 28575"/>
                      <a:gd name="connsiteX24" fmla="*/ 26765 w 85725"/>
                      <a:gd name="connsiteY24" fmla="*/ 7239 h 28575"/>
                      <a:gd name="connsiteX25" fmla="*/ 66103 w 85725"/>
                      <a:gd name="connsiteY25" fmla="*/ 14383 h 28575"/>
                      <a:gd name="connsiteX26" fmla="*/ 78295 w 85725"/>
                      <a:gd name="connsiteY26" fmla="*/ 19241 h 28575"/>
                      <a:gd name="connsiteX27" fmla="*/ 83248 w 85725"/>
                      <a:gd name="connsiteY27" fmla="*/ 21717 h 28575"/>
                      <a:gd name="connsiteX28" fmla="*/ 84677 w 85725"/>
                      <a:gd name="connsiteY28" fmla="*/ 2295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85725" h="28575">
                        <a:moveTo>
                          <a:pt x="84677" y="22955"/>
                        </a:moveTo>
                        <a:cubicBezTo>
                          <a:pt x="83725" y="23908"/>
                          <a:pt x="82201" y="25241"/>
                          <a:pt x="82105" y="25241"/>
                        </a:cubicBezTo>
                        <a:cubicBezTo>
                          <a:pt x="79438" y="26956"/>
                          <a:pt x="76009" y="28099"/>
                          <a:pt x="72961" y="28766"/>
                        </a:cubicBezTo>
                        <a:cubicBezTo>
                          <a:pt x="57721" y="32290"/>
                          <a:pt x="42005" y="28480"/>
                          <a:pt x="27146" y="24955"/>
                        </a:cubicBezTo>
                        <a:cubicBezTo>
                          <a:pt x="23146" y="24003"/>
                          <a:pt x="21336" y="23813"/>
                          <a:pt x="17431" y="22384"/>
                        </a:cubicBezTo>
                        <a:cubicBezTo>
                          <a:pt x="16764" y="22098"/>
                          <a:pt x="16097" y="21907"/>
                          <a:pt x="15430" y="21526"/>
                        </a:cubicBezTo>
                        <a:cubicBezTo>
                          <a:pt x="15430" y="21526"/>
                          <a:pt x="14478" y="21050"/>
                          <a:pt x="13906" y="20765"/>
                        </a:cubicBezTo>
                        <a:cubicBezTo>
                          <a:pt x="13430" y="20479"/>
                          <a:pt x="12763" y="20098"/>
                          <a:pt x="12763" y="20098"/>
                        </a:cubicBezTo>
                        <a:cubicBezTo>
                          <a:pt x="12192" y="19717"/>
                          <a:pt x="11430" y="19241"/>
                          <a:pt x="10858" y="18859"/>
                        </a:cubicBezTo>
                        <a:cubicBezTo>
                          <a:pt x="10477" y="18574"/>
                          <a:pt x="10096" y="18193"/>
                          <a:pt x="9620" y="17812"/>
                        </a:cubicBezTo>
                        <a:cubicBezTo>
                          <a:pt x="9525" y="17717"/>
                          <a:pt x="9525" y="17717"/>
                          <a:pt x="9525" y="17621"/>
                        </a:cubicBezTo>
                        <a:cubicBezTo>
                          <a:pt x="9144" y="17145"/>
                          <a:pt x="8763" y="16573"/>
                          <a:pt x="8287" y="16002"/>
                        </a:cubicBezTo>
                        <a:cubicBezTo>
                          <a:pt x="8287" y="15907"/>
                          <a:pt x="7906" y="15240"/>
                          <a:pt x="7525" y="14478"/>
                        </a:cubicBezTo>
                        <a:cubicBezTo>
                          <a:pt x="7525" y="14383"/>
                          <a:pt x="7334" y="13525"/>
                          <a:pt x="7144" y="12859"/>
                        </a:cubicBezTo>
                        <a:cubicBezTo>
                          <a:pt x="7144" y="12573"/>
                          <a:pt x="7144" y="12382"/>
                          <a:pt x="7239" y="12097"/>
                        </a:cubicBezTo>
                        <a:lnTo>
                          <a:pt x="7334" y="11811"/>
                        </a:lnTo>
                        <a:cubicBezTo>
                          <a:pt x="7906" y="11144"/>
                          <a:pt x="8572" y="10287"/>
                          <a:pt x="8382" y="10382"/>
                        </a:cubicBezTo>
                        <a:cubicBezTo>
                          <a:pt x="8763" y="10096"/>
                          <a:pt x="9239" y="9620"/>
                          <a:pt x="9715" y="9334"/>
                        </a:cubicBezTo>
                        <a:cubicBezTo>
                          <a:pt x="9811" y="9334"/>
                          <a:pt x="11811" y="8287"/>
                          <a:pt x="12382" y="8001"/>
                        </a:cubicBezTo>
                        <a:cubicBezTo>
                          <a:pt x="12573" y="7906"/>
                          <a:pt x="12478" y="7906"/>
                          <a:pt x="12573" y="7906"/>
                        </a:cubicBezTo>
                        <a:cubicBezTo>
                          <a:pt x="12668" y="7810"/>
                          <a:pt x="12573" y="7906"/>
                          <a:pt x="12763" y="7906"/>
                        </a:cubicBezTo>
                        <a:cubicBezTo>
                          <a:pt x="13144" y="7715"/>
                          <a:pt x="13525" y="7715"/>
                          <a:pt x="13906" y="7620"/>
                        </a:cubicBezTo>
                        <a:cubicBezTo>
                          <a:pt x="17907" y="7239"/>
                          <a:pt x="21907" y="7144"/>
                          <a:pt x="25908" y="7239"/>
                        </a:cubicBezTo>
                        <a:cubicBezTo>
                          <a:pt x="25908" y="7239"/>
                          <a:pt x="26003" y="7239"/>
                          <a:pt x="26003" y="7144"/>
                        </a:cubicBezTo>
                        <a:cubicBezTo>
                          <a:pt x="26289" y="7239"/>
                          <a:pt x="26479" y="7144"/>
                          <a:pt x="26765" y="7239"/>
                        </a:cubicBezTo>
                        <a:cubicBezTo>
                          <a:pt x="40100" y="7525"/>
                          <a:pt x="53435" y="10001"/>
                          <a:pt x="66103" y="14383"/>
                        </a:cubicBezTo>
                        <a:cubicBezTo>
                          <a:pt x="70294" y="15811"/>
                          <a:pt x="74295" y="17431"/>
                          <a:pt x="78295" y="19241"/>
                        </a:cubicBezTo>
                        <a:cubicBezTo>
                          <a:pt x="80391" y="20193"/>
                          <a:pt x="82105" y="21050"/>
                          <a:pt x="83248" y="21717"/>
                        </a:cubicBezTo>
                        <a:cubicBezTo>
                          <a:pt x="83629" y="22193"/>
                          <a:pt x="84106" y="22574"/>
                          <a:pt x="84677" y="2295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0" name="任意多边形: 形状 859"/>
                  <p:cNvSpPr/>
                  <p:nvPr/>
                </p:nvSpPr>
                <p:spPr>
                  <a:xfrm>
                    <a:off x="4239636" y="1499692"/>
                    <a:ext cx="104775" cy="85725"/>
                  </a:xfrm>
                  <a:custGeom>
                    <a:avLst/>
                    <a:gdLst>
                      <a:gd name="connsiteX0" fmla="*/ 105954 w 104775"/>
                      <a:gd name="connsiteY0" fmla="*/ 21878 h 85725"/>
                      <a:gd name="connsiteX1" fmla="*/ 79951 w 104775"/>
                      <a:gd name="connsiteY1" fmla="*/ 7590 h 85725"/>
                      <a:gd name="connsiteX2" fmla="*/ 75379 w 104775"/>
                      <a:gd name="connsiteY2" fmla="*/ 7304 h 85725"/>
                      <a:gd name="connsiteX3" fmla="*/ 24896 w 104775"/>
                      <a:gd name="connsiteY3" fmla="*/ 32260 h 85725"/>
                      <a:gd name="connsiteX4" fmla="*/ 7656 w 104775"/>
                      <a:gd name="connsiteY4" fmla="*/ 57025 h 85725"/>
                      <a:gd name="connsiteX5" fmla="*/ 11752 w 104775"/>
                      <a:gd name="connsiteY5" fmla="*/ 74265 h 85725"/>
                      <a:gd name="connsiteX6" fmla="*/ 26992 w 104775"/>
                      <a:gd name="connsiteY6" fmla="*/ 81790 h 85725"/>
                      <a:gd name="connsiteX7" fmla="*/ 54709 w 104775"/>
                      <a:gd name="connsiteY7" fmla="*/ 78551 h 85725"/>
                      <a:gd name="connsiteX8" fmla="*/ 79665 w 104775"/>
                      <a:gd name="connsiteY8" fmla="*/ 65788 h 85725"/>
                      <a:gd name="connsiteX9" fmla="*/ 98429 w 104775"/>
                      <a:gd name="connsiteY9" fmla="*/ 46071 h 85725"/>
                      <a:gd name="connsiteX10" fmla="*/ 105954 w 104775"/>
                      <a:gd name="connsiteY10" fmla="*/ 21878 h 85725"/>
                      <a:gd name="connsiteX11" fmla="*/ 84523 w 104775"/>
                      <a:gd name="connsiteY11" fmla="*/ 28545 h 85725"/>
                      <a:gd name="connsiteX12" fmla="*/ 84332 w 104775"/>
                      <a:gd name="connsiteY12" fmla="*/ 28926 h 85725"/>
                      <a:gd name="connsiteX13" fmla="*/ 82713 w 104775"/>
                      <a:gd name="connsiteY13" fmla="*/ 31879 h 85725"/>
                      <a:gd name="connsiteX14" fmla="*/ 77093 w 104775"/>
                      <a:gd name="connsiteY14" fmla="*/ 39689 h 85725"/>
                      <a:gd name="connsiteX15" fmla="*/ 75379 w 104775"/>
                      <a:gd name="connsiteY15" fmla="*/ 41595 h 85725"/>
                      <a:gd name="connsiteX16" fmla="*/ 75093 w 104775"/>
                      <a:gd name="connsiteY16" fmla="*/ 41975 h 85725"/>
                      <a:gd name="connsiteX17" fmla="*/ 70521 w 104775"/>
                      <a:gd name="connsiteY17" fmla="*/ 46357 h 85725"/>
                      <a:gd name="connsiteX18" fmla="*/ 62710 w 104775"/>
                      <a:gd name="connsiteY18" fmla="*/ 52167 h 85725"/>
                      <a:gd name="connsiteX19" fmla="*/ 61377 w 104775"/>
                      <a:gd name="connsiteY19" fmla="*/ 52929 h 85725"/>
                      <a:gd name="connsiteX20" fmla="*/ 59662 w 104775"/>
                      <a:gd name="connsiteY20" fmla="*/ 53786 h 85725"/>
                      <a:gd name="connsiteX21" fmla="*/ 54424 w 104775"/>
                      <a:gd name="connsiteY21" fmla="*/ 56358 h 85725"/>
                      <a:gd name="connsiteX22" fmla="*/ 49471 w 104775"/>
                      <a:gd name="connsiteY22" fmla="*/ 58263 h 85725"/>
                      <a:gd name="connsiteX23" fmla="*/ 48328 w 104775"/>
                      <a:gd name="connsiteY23" fmla="*/ 58644 h 85725"/>
                      <a:gd name="connsiteX24" fmla="*/ 46042 w 104775"/>
                      <a:gd name="connsiteY24" fmla="*/ 59311 h 85725"/>
                      <a:gd name="connsiteX25" fmla="*/ 35564 w 104775"/>
                      <a:gd name="connsiteY25" fmla="*/ 61121 h 85725"/>
                      <a:gd name="connsiteX26" fmla="*/ 34421 w 104775"/>
                      <a:gd name="connsiteY26" fmla="*/ 61216 h 85725"/>
                      <a:gd name="connsiteX27" fmla="*/ 34231 w 104775"/>
                      <a:gd name="connsiteY27" fmla="*/ 61216 h 85725"/>
                      <a:gd name="connsiteX28" fmla="*/ 33659 w 104775"/>
                      <a:gd name="connsiteY28" fmla="*/ 61216 h 85725"/>
                      <a:gd name="connsiteX29" fmla="*/ 32611 w 104775"/>
                      <a:gd name="connsiteY29" fmla="*/ 61216 h 85725"/>
                      <a:gd name="connsiteX30" fmla="*/ 29754 w 104775"/>
                      <a:gd name="connsiteY30" fmla="*/ 61025 h 85725"/>
                      <a:gd name="connsiteX31" fmla="*/ 29182 w 104775"/>
                      <a:gd name="connsiteY31" fmla="*/ 61025 h 85725"/>
                      <a:gd name="connsiteX32" fmla="*/ 28230 w 104775"/>
                      <a:gd name="connsiteY32" fmla="*/ 60645 h 85725"/>
                      <a:gd name="connsiteX33" fmla="*/ 28325 w 104775"/>
                      <a:gd name="connsiteY33" fmla="*/ 60454 h 85725"/>
                      <a:gd name="connsiteX34" fmla="*/ 28801 w 104775"/>
                      <a:gd name="connsiteY34" fmla="*/ 59406 h 85725"/>
                      <a:gd name="connsiteX35" fmla="*/ 31183 w 104775"/>
                      <a:gd name="connsiteY35" fmla="*/ 55882 h 85725"/>
                      <a:gd name="connsiteX36" fmla="*/ 34993 w 104775"/>
                      <a:gd name="connsiteY36" fmla="*/ 51405 h 85725"/>
                      <a:gd name="connsiteX37" fmla="*/ 35278 w 104775"/>
                      <a:gd name="connsiteY37" fmla="*/ 51024 h 85725"/>
                      <a:gd name="connsiteX38" fmla="*/ 38231 w 104775"/>
                      <a:gd name="connsiteY38" fmla="*/ 48167 h 85725"/>
                      <a:gd name="connsiteX39" fmla="*/ 47661 w 104775"/>
                      <a:gd name="connsiteY39" fmla="*/ 40547 h 85725"/>
                      <a:gd name="connsiteX40" fmla="*/ 49756 w 104775"/>
                      <a:gd name="connsiteY40" fmla="*/ 39118 h 85725"/>
                      <a:gd name="connsiteX41" fmla="*/ 50137 w 104775"/>
                      <a:gd name="connsiteY41" fmla="*/ 38832 h 85725"/>
                      <a:gd name="connsiteX42" fmla="*/ 51376 w 104775"/>
                      <a:gd name="connsiteY42" fmla="*/ 38165 h 85725"/>
                      <a:gd name="connsiteX43" fmla="*/ 56805 w 104775"/>
                      <a:gd name="connsiteY43" fmla="*/ 35117 h 85725"/>
                      <a:gd name="connsiteX44" fmla="*/ 66806 w 104775"/>
                      <a:gd name="connsiteY44" fmla="*/ 30926 h 85725"/>
                      <a:gd name="connsiteX45" fmla="*/ 80903 w 104775"/>
                      <a:gd name="connsiteY45" fmla="*/ 28355 h 85725"/>
                      <a:gd name="connsiteX46" fmla="*/ 83284 w 104775"/>
                      <a:gd name="connsiteY46" fmla="*/ 28259 h 85725"/>
                      <a:gd name="connsiteX47" fmla="*/ 84618 w 104775"/>
                      <a:gd name="connsiteY47" fmla="*/ 28259 h 85725"/>
                      <a:gd name="connsiteX48" fmla="*/ 84523 w 104775"/>
                      <a:gd name="connsiteY48" fmla="*/ 2854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04775" h="85725">
                        <a:moveTo>
                          <a:pt x="105954" y="21878"/>
                        </a:moveTo>
                        <a:cubicBezTo>
                          <a:pt x="102811" y="9876"/>
                          <a:pt x="91381" y="7019"/>
                          <a:pt x="79951" y="7590"/>
                        </a:cubicBezTo>
                        <a:cubicBezTo>
                          <a:pt x="78522" y="7114"/>
                          <a:pt x="76998" y="7019"/>
                          <a:pt x="75379" y="7304"/>
                        </a:cubicBezTo>
                        <a:cubicBezTo>
                          <a:pt x="56710" y="10638"/>
                          <a:pt x="38707" y="19306"/>
                          <a:pt x="24896" y="32260"/>
                        </a:cubicBezTo>
                        <a:cubicBezTo>
                          <a:pt x="17657" y="39023"/>
                          <a:pt x="9847" y="47119"/>
                          <a:pt x="7656" y="57025"/>
                        </a:cubicBezTo>
                        <a:cubicBezTo>
                          <a:pt x="6322" y="63121"/>
                          <a:pt x="7561" y="69503"/>
                          <a:pt x="11752" y="74265"/>
                        </a:cubicBezTo>
                        <a:cubicBezTo>
                          <a:pt x="15657" y="78742"/>
                          <a:pt x="21277" y="80837"/>
                          <a:pt x="26992" y="81790"/>
                        </a:cubicBezTo>
                        <a:cubicBezTo>
                          <a:pt x="36136" y="83314"/>
                          <a:pt x="46137" y="81218"/>
                          <a:pt x="54709" y="78551"/>
                        </a:cubicBezTo>
                        <a:cubicBezTo>
                          <a:pt x="63663" y="75599"/>
                          <a:pt x="72045" y="71408"/>
                          <a:pt x="79665" y="65788"/>
                        </a:cubicBezTo>
                        <a:cubicBezTo>
                          <a:pt x="86904" y="60359"/>
                          <a:pt x="93476" y="53596"/>
                          <a:pt x="98429" y="46071"/>
                        </a:cubicBezTo>
                        <a:cubicBezTo>
                          <a:pt x="103001" y="39213"/>
                          <a:pt x="108145" y="30260"/>
                          <a:pt x="105954" y="21878"/>
                        </a:cubicBezTo>
                        <a:close/>
                        <a:moveTo>
                          <a:pt x="84523" y="28545"/>
                        </a:moveTo>
                        <a:lnTo>
                          <a:pt x="84332" y="28926"/>
                        </a:lnTo>
                        <a:cubicBezTo>
                          <a:pt x="83761" y="29879"/>
                          <a:pt x="83284" y="30831"/>
                          <a:pt x="82713" y="31879"/>
                        </a:cubicBezTo>
                        <a:cubicBezTo>
                          <a:pt x="80998" y="34546"/>
                          <a:pt x="79189" y="37213"/>
                          <a:pt x="77093" y="39689"/>
                        </a:cubicBezTo>
                        <a:cubicBezTo>
                          <a:pt x="76522" y="40356"/>
                          <a:pt x="75950" y="41023"/>
                          <a:pt x="75379" y="41595"/>
                        </a:cubicBezTo>
                        <a:cubicBezTo>
                          <a:pt x="75283" y="41785"/>
                          <a:pt x="75188" y="41880"/>
                          <a:pt x="75093" y="41975"/>
                        </a:cubicBezTo>
                        <a:cubicBezTo>
                          <a:pt x="73569" y="43404"/>
                          <a:pt x="72140" y="44928"/>
                          <a:pt x="70521" y="46357"/>
                        </a:cubicBezTo>
                        <a:cubicBezTo>
                          <a:pt x="68044" y="48452"/>
                          <a:pt x="65377" y="50453"/>
                          <a:pt x="62710" y="52167"/>
                        </a:cubicBezTo>
                        <a:cubicBezTo>
                          <a:pt x="62234" y="52358"/>
                          <a:pt x="61377" y="52834"/>
                          <a:pt x="61377" y="52929"/>
                        </a:cubicBezTo>
                        <a:cubicBezTo>
                          <a:pt x="60805" y="53310"/>
                          <a:pt x="60234" y="53596"/>
                          <a:pt x="59662" y="53786"/>
                        </a:cubicBezTo>
                        <a:cubicBezTo>
                          <a:pt x="57948" y="54739"/>
                          <a:pt x="56233" y="55596"/>
                          <a:pt x="54424" y="56358"/>
                        </a:cubicBezTo>
                        <a:cubicBezTo>
                          <a:pt x="52804" y="57025"/>
                          <a:pt x="51185" y="57692"/>
                          <a:pt x="49471" y="58263"/>
                        </a:cubicBezTo>
                        <a:cubicBezTo>
                          <a:pt x="49280" y="58358"/>
                          <a:pt x="48613" y="58549"/>
                          <a:pt x="48328" y="58644"/>
                        </a:cubicBezTo>
                        <a:cubicBezTo>
                          <a:pt x="47566" y="58930"/>
                          <a:pt x="46804" y="59121"/>
                          <a:pt x="46042" y="59311"/>
                        </a:cubicBezTo>
                        <a:cubicBezTo>
                          <a:pt x="42613" y="60168"/>
                          <a:pt x="39088" y="60835"/>
                          <a:pt x="35564" y="61121"/>
                        </a:cubicBezTo>
                        <a:cubicBezTo>
                          <a:pt x="35469" y="61216"/>
                          <a:pt x="34897" y="61121"/>
                          <a:pt x="34421" y="61216"/>
                        </a:cubicBezTo>
                        <a:cubicBezTo>
                          <a:pt x="34326" y="61216"/>
                          <a:pt x="34326" y="61311"/>
                          <a:pt x="34231" y="61216"/>
                        </a:cubicBezTo>
                        <a:cubicBezTo>
                          <a:pt x="33945" y="61216"/>
                          <a:pt x="33659" y="61216"/>
                          <a:pt x="33659" y="61216"/>
                        </a:cubicBezTo>
                        <a:cubicBezTo>
                          <a:pt x="33278" y="61216"/>
                          <a:pt x="32897" y="61216"/>
                          <a:pt x="32611" y="61216"/>
                        </a:cubicBezTo>
                        <a:cubicBezTo>
                          <a:pt x="31659" y="61216"/>
                          <a:pt x="30611" y="61121"/>
                          <a:pt x="29754" y="61025"/>
                        </a:cubicBezTo>
                        <a:cubicBezTo>
                          <a:pt x="29468" y="61025"/>
                          <a:pt x="29373" y="61025"/>
                          <a:pt x="29182" y="61025"/>
                        </a:cubicBezTo>
                        <a:lnTo>
                          <a:pt x="28230" y="60645"/>
                        </a:lnTo>
                        <a:cubicBezTo>
                          <a:pt x="28230" y="60549"/>
                          <a:pt x="28325" y="60454"/>
                          <a:pt x="28325" y="60454"/>
                        </a:cubicBezTo>
                        <a:cubicBezTo>
                          <a:pt x="28420" y="60168"/>
                          <a:pt x="28706" y="59692"/>
                          <a:pt x="28801" y="59406"/>
                        </a:cubicBezTo>
                        <a:cubicBezTo>
                          <a:pt x="29468" y="58263"/>
                          <a:pt x="30325" y="57025"/>
                          <a:pt x="31183" y="55882"/>
                        </a:cubicBezTo>
                        <a:cubicBezTo>
                          <a:pt x="32421" y="54358"/>
                          <a:pt x="33659" y="52834"/>
                          <a:pt x="34993" y="51405"/>
                        </a:cubicBezTo>
                        <a:cubicBezTo>
                          <a:pt x="35088" y="51310"/>
                          <a:pt x="35183" y="51310"/>
                          <a:pt x="35278" y="51024"/>
                        </a:cubicBezTo>
                        <a:cubicBezTo>
                          <a:pt x="36231" y="50167"/>
                          <a:pt x="37183" y="49119"/>
                          <a:pt x="38231" y="48167"/>
                        </a:cubicBezTo>
                        <a:cubicBezTo>
                          <a:pt x="41184" y="45404"/>
                          <a:pt x="44327" y="42833"/>
                          <a:pt x="47661" y="40547"/>
                        </a:cubicBezTo>
                        <a:cubicBezTo>
                          <a:pt x="48328" y="40071"/>
                          <a:pt x="49090" y="39594"/>
                          <a:pt x="49756" y="39118"/>
                        </a:cubicBezTo>
                        <a:cubicBezTo>
                          <a:pt x="50042" y="38927"/>
                          <a:pt x="50137" y="38832"/>
                          <a:pt x="50137" y="38832"/>
                        </a:cubicBezTo>
                        <a:cubicBezTo>
                          <a:pt x="50518" y="38547"/>
                          <a:pt x="50995" y="38356"/>
                          <a:pt x="51376" y="38165"/>
                        </a:cubicBezTo>
                        <a:cubicBezTo>
                          <a:pt x="53090" y="37118"/>
                          <a:pt x="54900" y="36070"/>
                          <a:pt x="56805" y="35117"/>
                        </a:cubicBezTo>
                        <a:cubicBezTo>
                          <a:pt x="60043" y="33498"/>
                          <a:pt x="63377" y="32165"/>
                          <a:pt x="66806" y="30926"/>
                        </a:cubicBezTo>
                        <a:cubicBezTo>
                          <a:pt x="71473" y="29688"/>
                          <a:pt x="76141" y="28831"/>
                          <a:pt x="80903" y="28355"/>
                        </a:cubicBezTo>
                        <a:cubicBezTo>
                          <a:pt x="81475" y="28259"/>
                          <a:pt x="82808" y="28259"/>
                          <a:pt x="83284" y="28259"/>
                        </a:cubicBezTo>
                        <a:cubicBezTo>
                          <a:pt x="83475" y="28355"/>
                          <a:pt x="84046" y="28259"/>
                          <a:pt x="84618" y="28259"/>
                        </a:cubicBezTo>
                        <a:cubicBezTo>
                          <a:pt x="84523" y="28450"/>
                          <a:pt x="84523" y="28450"/>
                          <a:pt x="84523" y="2854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1" name="任意多边形: 形状 860"/>
                  <p:cNvSpPr/>
                  <p:nvPr/>
                </p:nvSpPr>
                <p:spPr>
                  <a:xfrm>
                    <a:off x="4260627" y="1520808"/>
                    <a:ext cx="66675" cy="38100"/>
                  </a:xfrm>
                  <a:custGeom>
                    <a:avLst/>
                    <a:gdLst>
                      <a:gd name="connsiteX0" fmla="*/ 63532 w 66675"/>
                      <a:gd name="connsiteY0" fmla="*/ 7239 h 38100"/>
                      <a:gd name="connsiteX1" fmla="*/ 63437 w 66675"/>
                      <a:gd name="connsiteY1" fmla="*/ 7429 h 38100"/>
                      <a:gd name="connsiteX2" fmla="*/ 63246 w 66675"/>
                      <a:gd name="connsiteY2" fmla="*/ 7810 h 38100"/>
                      <a:gd name="connsiteX3" fmla="*/ 61627 w 66675"/>
                      <a:gd name="connsiteY3" fmla="*/ 10763 h 38100"/>
                      <a:gd name="connsiteX4" fmla="*/ 56007 w 66675"/>
                      <a:gd name="connsiteY4" fmla="*/ 18574 h 38100"/>
                      <a:gd name="connsiteX5" fmla="*/ 54293 w 66675"/>
                      <a:gd name="connsiteY5" fmla="*/ 20479 h 38100"/>
                      <a:gd name="connsiteX6" fmla="*/ 54007 w 66675"/>
                      <a:gd name="connsiteY6" fmla="*/ 20860 h 38100"/>
                      <a:gd name="connsiteX7" fmla="*/ 49435 w 66675"/>
                      <a:gd name="connsiteY7" fmla="*/ 25241 h 38100"/>
                      <a:gd name="connsiteX8" fmla="*/ 41624 w 66675"/>
                      <a:gd name="connsiteY8" fmla="*/ 31051 h 38100"/>
                      <a:gd name="connsiteX9" fmla="*/ 40291 w 66675"/>
                      <a:gd name="connsiteY9" fmla="*/ 31814 h 38100"/>
                      <a:gd name="connsiteX10" fmla="*/ 38576 w 66675"/>
                      <a:gd name="connsiteY10" fmla="*/ 32671 h 38100"/>
                      <a:gd name="connsiteX11" fmla="*/ 33338 w 66675"/>
                      <a:gd name="connsiteY11" fmla="*/ 35243 h 38100"/>
                      <a:gd name="connsiteX12" fmla="*/ 28384 w 66675"/>
                      <a:gd name="connsiteY12" fmla="*/ 37148 h 38100"/>
                      <a:gd name="connsiteX13" fmla="*/ 27241 w 66675"/>
                      <a:gd name="connsiteY13" fmla="*/ 37528 h 38100"/>
                      <a:gd name="connsiteX14" fmla="*/ 24955 w 66675"/>
                      <a:gd name="connsiteY14" fmla="*/ 38195 h 38100"/>
                      <a:gd name="connsiteX15" fmla="*/ 14478 w 66675"/>
                      <a:gd name="connsiteY15" fmla="*/ 40005 h 38100"/>
                      <a:gd name="connsiteX16" fmla="*/ 13335 w 66675"/>
                      <a:gd name="connsiteY16" fmla="*/ 40100 h 38100"/>
                      <a:gd name="connsiteX17" fmla="*/ 13145 w 66675"/>
                      <a:gd name="connsiteY17" fmla="*/ 40100 h 38100"/>
                      <a:gd name="connsiteX18" fmla="*/ 12573 w 66675"/>
                      <a:gd name="connsiteY18" fmla="*/ 40100 h 38100"/>
                      <a:gd name="connsiteX19" fmla="*/ 11525 w 66675"/>
                      <a:gd name="connsiteY19" fmla="*/ 40100 h 38100"/>
                      <a:gd name="connsiteX20" fmla="*/ 8668 w 66675"/>
                      <a:gd name="connsiteY20" fmla="*/ 39910 h 38100"/>
                      <a:gd name="connsiteX21" fmla="*/ 8096 w 66675"/>
                      <a:gd name="connsiteY21" fmla="*/ 39910 h 38100"/>
                      <a:gd name="connsiteX22" fmla="*/ 7144 w 66675"/>
                      <a:gd name="connsiteY22" fmla="*/ 39529 h 38100"/>
                      <a:gd name="connsiteX23" fmla="*/ 7239 w 66675"/>
                      <a:gd name="connsiteY23" fmla="*/ 39338 h 38100"/>
                      <a:gd name="connsiteX24" fmla="*/ 7715 w 66675"/>
                      <a:gd name="connsiteY24" fmla="*/ 38291 h 38100"/>
                      <a:gd name="connsiteX25" fmla="*/ 10096 w 66675"/>
                      <a:gd name="connsiteY25" fmla="*/ 34766 h 38100"/>
                      <a:gd name="connsiteX26" fmla="*/ 13907 w 66675"/>
                      <a:gd name="connsiteY26" fmla="*/ 30290 h 38100"/>
                      <a:gd name="connsiteX27" fmla="*/ 14192 w 66675"/>
                      <a:gd name="connsiteY27" fmla="*/ 29908 h 38100"/>
                      <a:gd name="connsiteX28" fmla="*/ 17145 w 66675"/>
                      <a:gd name="connsiteY28" fmla="*/ 27051 h 38100"/>
                      <a:gd name="connsiteX29" fmla="*/ 26575 w 66675"/>
                      <a:gd name="connsiteY29" fmla="*/ 19431 h 38100"/>
                      <a:gd name="connsiteX30" fmla="*/ 28670 w 66675"/>
                      <a:gd name="connsiteY30" fmla="*/ 18002 h 38100"/>
                      <a:gd name="connsiteX31" fmla="*/ 29051 w 66675"/>
                      <a:gd name="connsiteY31" fmla="*/ 17717 h 38100"/>
                      <a:gd name="connsiteX32" fmla="*/ 30289 w 66675"/>
                      <a:gd name="connsiteY32" fmla="*/ 17050 h 38100"/>
                      <a:gd name="connsiteX33" fmla="*/ 35719 w 66675"/>
                      <a:gd name="connsiteY33" fmla="*/ 14002 h 38100"/>
                      <a:gd name="connsiteX34" fmla="*/ 45720 w 66675"/>
                      <a:gd name="connsiteY34" fmla="*/ 9811 h 38100"/>
                      <a:gd name="connsiteX35" fmla="*/ 59817 w 66675"/>
                      <a:gd name="connsiteY35" fmla="*/ 7239 h 38100"/>
                      <a:gd name="connsiteX36" fmla="*/ 62198 w 66675"/>
                      <a:gd name="connsiteY36" fmla="*/ 7144 h 38100"/>
                      <a:gd name="connsiteX37" fmla="*/ 63532 w 66675"/>
                      <a:gd name="connsiteY37" fmla="*/ 7239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66675" h="38100">
                        <a:moveTo>
                          <a:pt x="63532" y="7239"/>
                        </a:moveTo>
                        <a:cubicBezTo>
                          <a:pt x="63532" y="7334"/>
                          <a:pt x="63532" y="7334"/>
                          <a:pt x="63437" y="7429"/>
                        </a:cubicBezTo>
                        <a:lnTo>
                          <a:pt x="63246" y="7810"/>
                        </a:lnTo>
                        <a:cubicBezTo>
                          <a:pt x="62675" y="8763"/>
                          <a:pt x="62198" y="9716"/>
                          <a:pt x="61627" y="10763"/>
                        </a:cubicBezTo>
                        <a:cubicBezTo>
                          <a:pt x="59912" y="13430"/>
                          <a:pt x="58102" y="16097"/>
                          <a:pt x="56007" y="18574"/>
                        </a:cubicBezTo>
                        <a:cubicBezTo>
                          <a:pt x="55435" y="19241"/>
                          <a:pt x="54864" y="19907"/>
                          <a:pt x="54293" y="20479"/>
                        </a:cubicBezTo>
                        <a:cubicBezTo>
                          <a:pt x="54197" y="20669"/>
                          <a:pt x="54102" y="20765"/>
                          <a:pt x="54007" y="20860"/>
                        </a:cubicBezTo>
                        <a:cubicBezTo>
                          <a:pt x="52483" y="22289"/>
                          <a:pt x="51054" y="23813"/>
                          <a:pt x="49435" y="25241"/>
                        </a:cubicBezTo>
                        <a:cubicBezTo>
                          <a:pt x="46958" y="27337"/>
                          <a:pt x="44291" y="29337"/>
                          <a:pt x="41624" y="31051"/>
                        </a:cubicBezTo>
                        <a:cubicBezTo>
                          <a:pt x="41148" y="31242"/>
                          <a:pt x="40291" y="31718"/>
                          <a:pt x="40291" y="31814"/>
                        </a:cubicBezTo>
                        <a:cubicBezTo>
                          <a:pt x="39719" y="32195"/>
                          <a:pt x="39148" y="32480"/>
                          <a:pt x="38576" y="32671"/>
                        </a:cubicBezTo>
                        <a:cubicBezTo>
                          <a:pt x="36862" y="33623"/>
                          <a:pt x="35147" y="34480"/>
                          <a:pt x="33338" y="35243"/>
                        </a:cubicBezTo>
                        <a:cubicBezTo>
                          <a:pt x="31718" y="35909"/>
                          <a:pt x="30099" y="36576"/>
                          <a:pt x="28384" y="37148"/>
                        </a:cubicBezTo>
                        <a:cubicBezTo>
                          <a:pt x="28194" y="37243"/>
                          <a:pt x="27527" y="37433"/>
                          <a:pt x="27241" y="37528"/>
                        </a:cubicBezTo>
                        <a:cubicBezTo>
                          <a:pt x="26479" y="37814"/>
                          <a:pt x="25717" y="38005"/>
                          <a:pt x="24955" y="38195"/>
                        </a:cubicBezTo>
                        <a:cubicBezTo>
                          <a:pt x="21527" y="39052"/>
                          <a:pt x="18002" y="39719"/>
                          <a:pt x="14478" y="40005"/>
                        </a:cubicBezTo>
                        <a:cubicBezTo>
                          <a:pt x="14383" y="40100"/>
                          <a:pt x="13811" y="40005"/>
                          <a:pt x="13335" y="40100"/>
                        </a:cubicBezTo>
                        <a:cubicBezTo>
                          <a:pt x="13240" y="40100"/>
                          <a:pt x="13240" y="40196"/>
                          <a:pt x="13145" y="40100"/>
                        </a:cubicBezTo>
                        <a:cubicBezTo>
                          <a:pt x="12859" y="40100"/>
                          <a:pt x="12573" y="40100"/>
                          <a:pt x="12573" y="40100"/>
                        </a:cubicBezTo>
                        <a:cubicBezTo>
                          <a:pt x="12192" y="40100"/>
                          <a:pt x="11811" y="40100"/>
                          <a:pt x="11525" y="40100"/>
                        </a:cubicBezTo>
                        <a:cubicBezTo>
                          <a:pt x="10573" y="40100"/>
                          <a:pt x="9525" y="40005"/>
                          <a:pt x="8668" y="39910"/>
                        </a:cubicBezTo>
                        <a:cubicBezTo>
                          <a:pt x="8382" y="39910"/>
                          <a:pt x="8287" y="39910"/>
                          <a:pt x="8096" y="39910"/>
                        </a:cubicBezTo>
                        <a:lnTo>
                          <a:pt x="7144" y="39529"/>
                        </a:lnTo>
                        <a:cubicBezTo>
                          <a:pt x="7144" y="39433"/>
                          <a:pt x="7239" y="39338"/>
                          <a:pt x="7239" y="39338"/>
                        </a:cubicBezTo>
                        <a:cubicBezTo>
                          <a:pt x="7334" y="39052"/>
                          <a:pt x="7620" y="38576"/>
                          <a:pt x="7715" y="38291"/>
                        </a:cubicBezTo>
                        <a:cubicBezTo>
                          <a:pt x="8382" y="37148"/>
                          <a:pt x="9239" y="35909"/>
                          <a:pt x="10096" y="34766"/>
                        </a:cubicBezTo>
                        <a:cubicBezTo>
                          <a:pt x="11335" y="33242"/>
                          <a:pt x="12573" y="31718"/>
                          <a:pt x="13907" y="30290"/>
                        </a:cubicBezTo>
                        <a:cubicBezTo>
                          <a:pt x="14002" y="30194"/>
                          <a:pt x="14097" y="30194"/>
                          <a:pt x="14192" y="29908"/>
                        </a:cubicBezTo>
                        <a:cubicBezTo>
                          <a:pt x="15145" y="29051"/>
                          <a:pt x="16097" y="28003"/>
                          <a:pt x="17145" y="27051"/>
                        </a:cubicBezTo>
                        <a:cubicBezTo>
                          <a:pt x="20098" y="24289"/>
                          <a:pt x="23241" y="21717"/>
                          <a:pt x="26575" y="19431"/>
                        </a:cubicBezTo>
                        <a:cubicBezTo>
                          <a:pt x="27241" y="18955"/>
                          <a:pt x="28003" y="18478"/>
                          <a:pt x="28670" y="18002"/>
                        </a:cubicBezTo>
                        <a:cubicBezTo>
                          <a:pt x="28956" y="17812"/>
                          <a:pt x="29051" y="17717"/>
                          <a:pt x="29051" y="17717"/>
                        </a:cubicBezTo>
                        <a:cubicBezTo>
                          <a:pt x="29432" y="17431"/>
                          <a:pt x="29908" y="17240"/>
                          <a:pt x="30289" y="17050"/>
                        </a:cubicBezTo>
                        <a:cubicBezTo>
                          <a:pt x="32004" y="16002"/>
                          <a:pt x="33814" y="14954"/>
                          <a:pt x="35719" y="14002"/>
                        </a:cubicBezTo>
                        <a:cubicBezTo>
                          <a:pt x="38957" y="12382"/>
                          <a:pt x="42291" y="11049"/>
                          <a:pt x="45720" y="9811"/>
                        </a:cubicBezTo>
                        <a:cubicBezTo>
                          <a:pt x="50387" y="8573"/>
                          <a:pt x="55054" y="7715"/>
                          <a:pt x="59817" y="7239"/>
                        </a:cubicBezTo>
                        <a:cubicBezTo>
                          <a:pt x="60389" y="7144"/>
                          <a:pt x="61722" y="7144"/>
                          <a:pt x="62198" y="7144"/>
                        </a:cubicBezTo>
                        <a:cubicBezTo>
                          <a:pt x="62389" y="7334"/>
                          <a:pt x="62960" y="7239"/>
                          <a:pt x="63532" y="7239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2" name="任意多边形: 形状 861"/>
                  <p:cNvSpPr/>
                  <p:nvPr/>
                </p:nvSpPr>
                <p:spPr>
                  <a:xfrm>
                    <a:off x="4186783" y="1278195"/>
                    <a:ext cx="123825" cy="76200"/>
                  </a:xfrm>
                  <a:custGeom>
                    <a:avLst/>
                    <a:gdLst>
                      <a:gd name="connsiteX0" fmla="*/ 117278 w 123825"/>
                      <a:gd name="connsiteY0" fmla="*/ 35349 h 76200"/>
                      <a:gd name="connsiteX1" fmla="*/ 89846 w 123825"/>
                      <a:gd name="connsiteY1" fmla="*/ 18204 h 76200"/>
                      <a:gd name="connsiteX2" fmla="*/ 66034 w 123825"/>
                      <a:gd name="connsiteY2" fmla="*/ 10012 h 76200"/>
                      <a:gd name="connsiteX3" fmla="*/ 62890 w 123825"/>
                      <a:gd name="connsiteY3" fmla="*/ 9727 h 76200"/>
                      <a:gd name="connsiteX4" fmla="*/ 47460 w 123825"/>
                      <a:gd name="connsiteY4" fmla="*/ 7441 h 76200"/>
                      <a:gd name="connsiteX5" fmla="*/ 7455 w 123825"/>
                      <a:gd name="connsiteY5" fmla="*/ 26205 h 76200"/>
                      <a:gd name="connsiteX6" fmla="*/ 41554 w 123825"/>
                      <a:gd name="connsiteY6" fmla="*/ 65543 h 76200"/>
                      <a:gd name="connsiteX7" fmla="*/ 99466 w 123825"/>
                      <a:gd name="connsiteY7" fmla="*/ 75068 h 76200"/>
                      <a:gd name="connsiteX8" fmla="*/ 122803 w 123825"/>
                      <a:gd name="connsiteY8" fmla="*/ 59257 h 76200"/>
                      <a:gd name="connsiteX9" fmla="*/ 117278 w 123825"/>
                      <a:gd name="connsiteY9" fmla="*/ 35349 h 76200"/>
                      <a:gd name="connsiteX10" fmla="*/ 103276 w 123825"/>
                      <a:gd name="connsiteY10" fmla="*/ 51256 h 76200"/>
                      <a:gd name="connsiteX11" fmla="*/ 102419 w 123825"/>
                      <a:gd name="connsiteY11" fmla="*/ 52113 h 76200"/>
                      <a:gd name="connsiteX12" fmla="*/ 100419 w 123825"/>
                      <a:gd name="connsiteY12" fmla="*/ 53637 h 76200"/>
                      <a:gd name="connsiteX13" fmla="*/ 100419 w 123825"/>
                      <a:gd name="connsiteY13" fmla="*/ 53732 h 76200"/>
                      <a:gd name="connsiteX14" fmla="*/ 99562 w 123825"/>
                      <a:gd name="connsiteY14" fmla="*/ 53923 h 76200"/>
                      <a:gd name="connsiteX15" fmla="*/ 96037 w 123825"/>
                      <a:gd name="connsiteY15" fmla="*/ 54494 h 76200"/>
                      <a:gd name="connsiteX16" fmla="*/ 94513 w 123825"/>
                      <a:gd name="connsiteY16" fmla="*/ 54494 h 76200"/>
                      <a:gd name="connsiteX17" fmla="*/ 93180 w 123825"/>
                      <a:gd name="connsiteY17" fmla="*/ 54589 h 76200"/>
                      <a:gd name="connsiteX18" fmla="*/ 82512 w 123825"/>
                      <a:gd name="connsiteY18" fmla="*/ 54018 h 76200"/>
                      <a:gd name="connsiteX19" fmla="*/ 70225 w 123825"/>
                      <a:gd name="connsiteY19" fmla="*/ 52208 h 76200"/>
                      <a:gd name="connsiteX20" fmla="*/ 67939 w 123825"/>
                      <a:gd name="connsiteY20" fmla="*/ 51637 h 76200"/>
                      <a:gd name="connsiteX21" fmla="*/ 66319 w 123825"/>
                      <a:gd name="connsiteY21" fmla="*/ 51256 h 76200"/>
                      <a:gd name="connsiteX22" fmla="*/ 59652 w 123825"/>
                      <a:gd name="connsiteY22" fmla="*/ 49541 h 76200"/>
                      <a:gd name="connsiteX23" fmla="*/ 47841 w 123825"/>
                      <a:gd name="connsiteY23" fmla="*/ 45445 h 76200"/>
                      <a:gd name="connsiteX24" fmla="*/ 42316 w 123825"/>
                      <a:gd name="connsiteY24" fmla="*/ 43064 h 76200"/>
                      <a:gd name="connsiteX25" fmla="*/ 40792 w 123825"/>
                      <a:gd name="connsiteY25" fmla="*/ 42302 h 76200"/>
                      <a:gd name="connsiteX26" fmla="*/ 39078 w 123825"/>
                      <a:gd name="connsiteY26" fmla="*/ 41254 h 76200"/>
                      <a:gd name="connsiteX27" fmla="*/ 34601 w 123825"/>
                      <a:gd name="connsiteY27" fmla="*/ 38302 h 76200"/>
                      <a:gd name="connsiteX28" fmla="*/ 32696 w 123825"/>
                      <a:gd name="connsiteY28" fmla="*/ 36873 h 76200"/>
                      <a:gd name="connsiteX29" fmla="*/ 31934 w 123825"/>
                      <a:gd name="connsiteY29" fmla="*/ 36206 h 76200"/>
                      <a:gd name="connsiteX30" fmla="*/ 29267 w 123825"/>
                      <a:gd name="connsiteY30" fmla="*/ 33158 h 76200"/>
                      <a:gd name="connsiteX31" fmla="*/ 29172 w 123825"/>
                      <a:gd name="connsiteY31" fmla="*/ 32968 h 76200"/>
                      <a:gd name="connsiteX32" fmla="*/ 29077 w 123825"/>
                      <a:gd name="connsiteY32" fmla="*/ 32872 h 76200"/>
                      <a:gd name="connsiteX33" fmla="*/ 28315 w 123825"/>
                      <a:gd name="connsiteY33" fmla="*/ 31158 h 76200"/>
                      <a:gd name="connsiteX34" fmla="*/ 28315 w 123825"/>
                      <a:gd name="connsiteY34" fmla="*/ 30777 h 76200"/>
                      <a:gd name="connsiteX35" fmla="*/ 28219 w 123825"/>
                      <a:gd name="connsiteY35" fmla="*/ 29920 h 76200"/>
                      <a:gd name="connsiteX36" fmla="*/ 28124 w 123825"/>
                      <a:gd name="connsiteY36" fmla="*/ 30491 h 76200"/>
                      <a:gd name="connsiteX37" fmla="*/ 28219 w 123825"/>
                      <a:gd name="connsiteY37" fmla="*/ 29634 h 76200"/>
                      <a:gd name="connsiteX38" fmla="*/ 28219 w 123825"/>
                      <a:gd name="connsiteY38" fmla="*/ 29443 h 76200"/>
                      <a:gd name="connsiteX39" fmla="*/ 32982 w 123825"/>
                      <a:gd name="connsiteY39" fmla="*/ 28300 h 76200"/>
                      <a:gd name="connsiteX40" fmla="*/ 44221 w 123825"/>
                      <a:gd name="connsiteY40" fmla="*/ 28205 h 76200"/>
                      <a:gd name="connsiteX41" fmla="*/ 91465 w 123825"/>
                      <a:gd name="connsiteY41" fmla="*/ 42112 h 76200"/>
                      <a:gd name="connsiteX42" fmla="*/ 94609 w 123825"/>
                      <a:gd name="connsiteY42" fmla="*/ 43921 h 76200"/>
                      <a:gd name="connsiteX43" fmla="*/ 98990 w 123825"/>
                      <a:gd name="connsiteY43" fmla="*/ 46874 h 76200"/>
                      <a:gd name="connsiteX44" fmla="*/ 100800 w 123825"/>
                      <a:gd name="connsiteY44" fmla="*/ 48303 h 76200"/>
                      <a:gd name="connsiteX45" fmla="*/ 101371 w 123825"/>
                      <a:gd name="connsiteY45" fmla="*/ 48684 h 76200"/>
                      <a:gd name="connsiteX46" fmla="*/ 101467 w 123825"/>
                      <a:gd name="connsiteY46" fmla="*/ 48779 h 76200"/>
                      <a:gd name="connsiteX47" fmla="*/ 103276 w 123825"/>
                      <a:gd name="connsiteY47" fmla="*/ 51256 h 76200"/>
                      <a:gd name="connsiteX48" fmla="*/ 103276 w 123825"/>
                      <a:gd name="connsiteY48" fmla="*/ 51256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23825" h="76200">
                        <a:moveTo>
                          <a:pt x="117278" y="35349"/>
                        </a:moveTo>
                        <a:cubicBezTo>
                          <a:pt x="109753" y="27538"/>
                          <a:pt x="99752" y="22490"/>
                          <a:pt x="89846" y="18204"/>
                        </a:cubicBezTo>
                        <a:cubicBezTo>
                          <a:pt x="82226" y="14870"/>
                          <a:pt x="74130" y="11917"/>
                          <a:pt x="66034" y="10012"/>
                        </a:cubicBezTo>
                        <a:cubicBezTo>
                          <a:pt x="64986" y="9822"/>
                          <a:pt x="63938" y="9727"/>
                          <a:pt x="62890" y="9727"/>
                        </a:cubicBezTo>
                        <a:cubicBezTo>
                          <a:pt x="57842" y="8679"/>
                          <a:pt x="52699" y="7822"/>
                          <a:pt x="47460" y="7441"/>
                        </a:cubicBezTo>
                        <a:cubicBezTo>
                          <a:pt x="32315" y="6393"/>
                          <a:pt x="10312" y="7155"/>
                          <a:pt x="7455" y="26205"/>
                        </a:cubicBezTo>
                        <a:cubicBezTo>
                          <a:pt x="4312" y="46588"/>
                          <a:pt x="25648" y="59161"/>
                          <a:pt x="41554" y="65543"/>
                        </a:cubicBezTo>
                        <a:cubicBezTo>
                          <a:pt x="59461" y="72592"/>
                          <a:pt x="80226" y="76878"/>
                          <a:pt x="99466" y="75068"/>
                        </a:cubicBezTo>
                        <a:cubicBezTo>
                          <a:pt x="109182" y="74211"/>
                          <a:pt x="118612" y="68401"/>
                          <a:pt x="122803" y="59257"/>
                        </a:cubicBezTo>
                        <a:cubicBezTo>
                          <a:pt x="126517" y="50970"/>
                          <a:pt x="123469" y="41731"/>
                          <a:pt x="117278" y="35349"/>
                        </a:cubicBezTo>
                        <a:close/>
                        <a:moveTo>
                          <a:pt x="103276" y="51256"/>
                        </a:moveTo>
                        <a:cubicBezTo>
                          <a:pt x="103086" y="51541"/>
                          <a:pt x="102800" y="51827"/>
                          <a:pt x="102419" y="52113"/>
                        </a:cubicBezTo>
                        <a:cubicBezTo>
                          <a:pt x="101848" y="52780"/>
                          <a:pt x="101086" y="53161"/>
                          <a:pt x="100419" y="53637"/>
                        </a:cubicBezTo>
                        <a:cubicBezTo>
                          <a:pt x="100419" y="53637"/>
                          <a:pt x="100419" y="53637"/>
                          <a:pt x="100419" y="53732"/>
                        </a:cubicBezTo>
                        <a:cubicBezTo>
                          <a:pt x="100133" y="53827"/>
                          <a:pt x="99847" y="53923"/>
                          <a:pt x="99562" y="53923"/>
                        </a:cubicBezTo>
                        <a:cubicBezTo>
                          <a:pt x="98419" y="54208"/>
                          <a:pt x="97180" y="54304"/>
                          <a:pt x="96037" y="54494"/>
                        </a:cubicBezTo>
                        <a:cubicBezTo>
                          <a:pt x="95656" y="54494"/>
                          <a:pt x="94799" y="54494"/>
                          <a:pt x="94513" y="54494"/>
                        </a:cubicBezTo>
                        <a:cubicBezTo>
                          <a:pt x="94037" y="54494"/>
                          <a:pt x="93561" y="54494"/>
                          <a:pt x="93180" y="54589"/>
                        </a:cubicBezTo>
                        <a:cubicBezTo>
                          <a:pt x="89560" y="54589"/>
                          <a:pt x="86036" y="54399"/>
                          <a:pt x="82512" y="54018"/>
                        </a:cubicBezTo>
                        <a:cubicBezTo>
                          <a:pt x="78416" y="53542"/>
                          <a:pt x="74225" y="52875"/>
                          <a:pt x="70225" y="52208"/>
                        </a:cubicBezTo>
                        <a:cubicBezTo>
                          <a:pt x="69463" y="52018"/>
                          <a:pt x="68605" y="51827"/>
                          <a:pt x="67939" y="51637"/>
                        </a:cubicBezTo>
                        <a:cubicBezTo>
                          <a:pt x="67653" y="51637"/>
                          <a:pt x="66700" y="51351"/>
                          <a:pt x="66319" y="51256"/>
                        </a:cubicBezTo>
                        <a:cubicBezTo>
                          <a:pt x="64033" y="50684"/>
                          <a:pt x="61843" y="50208"/>
                          <a:pt x="59652" y="49541"/>
                        </a:cubicBezTo>
                        <a:cubicBezTo>
                          <a:pt x="55651" y="48398"/>
                          <a:pt x="51651" y="47065"/>
                          <a:pt x="47841" y="45445"/>
                        </a:cubicBezTo>
                        <a:cubicBezTo>
                          <a:pt x="46031" y="44779"/>
                          <a:pt x="44126" y="43921"/>
                          <a:pt x="42316" y="43064"/>
                        </a:cubicBezTo>
                        <a:cubicBezTo>
                          <a:pt x="42031" y="42969"/>
                          <a:pt x="41173" y="42493"/>
                          <a:pt x="40792" y="42302"/>
                        </a:cubicBezTo>
                        <a:cubicBezTo>
                          <a:pt x="40316" y="42016"/>
                          <a:pt x="39268" y="41445"/>
                          <a:pt x="39078" y="41254"/>
                        </a:cubicBezTo>
                        <a:cubicBezTo>
                          <a:pt x="37554" y="40302"/>
                          <a:pt x="36030" y="39349"/>
                          <a:pt x="34601" y="38302"/>
                        </a:cubicBezTo>
                        <a:cubicBezTo>
                          <a:pt x="34030" y="37921"/>
                          <a:pt x="33363" y="37349"/>
                          <a:pt x="32696" y="36873"/>
                        </a:cubicBezTo>
                        <a:cubicBezTo>
                          <a:pt x="32410" y="36682"/>
                          <a:pt x="32220" y="36397"/>
                          <a:pt x="31934" y="36206"/>
                        </a:cubicBezTo>
                        <a:cubicBezTo>
                          <a:pt x="31077" y="35254"/>
                          <a:pt x="30124" y="34111"/>
                          <a:pt x="29267" y="33158"/>
                        </a:cubicBezTo>
                        <a:cubicBezTo>
                          <a:pt x="29172" y="33063"/>
                          <a:pt x="29172" y="33063"/>
                          <a:pt x="29172" y="32968"/>
                        </a:cubicBezTo>
                        <a:cubicBezTo>
                          <a:pt x="29172" y="32968"/>
                          <a:pt x="29077" y="32968"/>
                          <a:pt x="29077" y="32872"/>
                        </a:cubicBezTo>
                        <a:cubicBezTo>
                          <a:pt x="28886" y="32301"/>
                          <a:pt x="28696" y="31634"/>
                          <a:pt x="28315" y="31158"/>
                        </a:cubicBezTo>
                        <a:cubicBezTo>
                          <a:pt x="28410" y="30967"/>
                          <a:pt x="28315" y="30872"/>
                          <a:pt x="28315" y="30777"/>
                        </a:cubicBezTo>
                        <a:cubicBezTo>
                          <a:pt x="28315" y="30396"/>
                          <a:pt x="28315" y="30110"/>
                          <a:pt x="28219" y="29920"/>
                        </a:cubicBezTo>
                        <a:cubicBezTo>
                          <a:pt x="28219" y="30015"/>
                          <a:pt x="28219" y="30205"/>
                          <a:pt x="28124" y="30491"/>
                        </a:cubicBezTo>
                        <a:cubicBezTo>
                          <a:pt x="28124" y="30205"/>
                          <a:pt x="28124" y="29920"/>
                          <a:pt x="28219" y="29634"/>
                        </a:cubicBezTo>
                        <a:cubicBezTo>
                          <a:pt x="28124" y="29539"/>
                          <a:pt x="28124" y="29539"/>
                          <a:pt x="28219" y="29443"/>
                        </a:cubicBezTo>
                        <a:cubicBezTo>
                          <a:pt x="29267" y="29158"/>
                          <a:pt x="31839" y="28396"/>
                          <a:pt x="32982" y="28300"/>
                        </a:cubicBezTo>
                        <a:cubicBezTo>
                          <a:pt x="36697" y="27824"/>
                          <a:pt x="40411" y="27919"/>
                          <a:pt x="44221" y="28205"/>
                        </a:cubicBezTo>
                        <a:cubicBezTo>
                          <a:pt x="60985" y="29158"/>
                          <a:pt x="76606" y="34682"/>
                          <a:pt x="91465" y="42112"/>
                        </a:cubicBezTo>
                        <a:cubicBezTo>
                          <a:pt x="92513" y="42683"/>
                          <a:pt x="93656" y="43255"/>
                          <a:pt x="94609" y="43921"/>
                        </a:cubicBezTo>
                        <a:cubicBezTo>
                          <a:pt x="96133" y="44874"/>
                          <a:pt x="97561" y="45731"/>
                          <a:pt x="98990" y="46874"/>
                        </a:cubicBezTo>
                        <a:cubicBezTo>
                          <a:pt x="99562" y="47255"/>
                          <a:pt x="100228" y="47827"/>
                          <a:pt x="100800" y="48303"/>
                        </a:cubicBezTo>
                        <a:cubicBezTo>
                          <a:pt x="100990" y="48493"/>
                          <a:pt x="101181" y="48589"/>
                          <a:pt x="101371" y="48684"/>
                        </a:cubicBezTo>
                        <a:lnTo>
                          <a:pt x="101467" y="48779"/>
                        </a:lnTo>
                        <a:cubicBezTo>
                          <a:pt x="101943" y="49541"/>
                          <a:pt x="102610" y="50494"/>
                          <a:pt x="103276" y="51256"/>
                        </a:cubicBezTo>
                        <a:lnTo>
                          <a:pt x="103276" y="51256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3" name="任意多边形: 形状 862"/>
                  <p:cNvSpPr/>
                  <p:nvPr/>
                </p:nvSpPr>
                <p:spPr>
                  <a:xfrm>
                    <a:off x="4207668" y="1299018"/>
                    <a:ext cx="85725" cy="38100"/>
                  </a:xfrm>
                  <a:custGeom>
                    <a:avLst/>
                    <a:gdLst>
                      <a:gd name="connsiteX0" fmla="*/ 82487 w 85725"/>
                      <a:gd name="connsiteY0" fmla="*/ 30337 h 38100"/>
                      <a:gd name="connsiteX1" fmla="*/ 82487 w 85725"/>
                      <a:gd name="connsiteY1" fmla="*/ 30337 h 38100"/>
                      <a:gd name="connsiteX2" fmla="*/ 81534 w 85725"/>
                      <a:gd name="connsiteY2" fmla="*/ 31290 h 38100"/>
                      <a:gd name="connsiteX3" fmla="*/ 79534 w 85725"/>
                      <a:gd name="connsiteY3" fmla="*/ 32814 h 38100"/>
                      <a:gd name="connsiteX4" fmla="*/ 79534 w 85725"/>
                      <a:gd name="connsiteY4" fmla="*/ 32909 h 38100"/>
                      <a:gd name="connsiteX5" fmla="*/ 78677 w 85725"/>
                      <a:gd name="connsiteY5" fmla="*/ 33099 h 38100"/>
                      <a:gd name="connsiteX6" fmla="*/ 75152 w 85725"/>
                      <a:gd name="connsiteY6" fmla="*/ 33671 h 38100"/>
                      <a:gd name="connsiteX7" fmla="*/ 73628 w 85725"/>
                      <a:gd name="connsiteY7" fmla="*/ 33671 h 38100"/>
                      <a:gd name="connsiteX8" fmla="*/ 72295 w 85725"/>
                      <a:gd name="connsiteY8" fmla="*/ 33766 h 38100"/>
                      <a:gd name="connsiteX9" fmla="*/ 61627 w 85725"/>
                      <a:gd name="connsiteY9" fmla="*/ 33195 h 38100"/>
                      <a:gd name="connsiteX10" fmla="*/ 49340 w 85725"/>
                      <a:gd name="connsiteY10" fmla="*/ 31385 h 38100"/>
                      <a:gd name="connsiteX11" fmla="*/ 47054 w 85725"/>
                      <a:gd name="connsiteY11" fmla="*/ 30813 h 38100"/>
                      <a:gd name="connsiteX12" fmla="*/ 45434 w 85725"/>
                      <a:gd name="connsiteY12" fmla="*/ 30432 h 38100"/>
                      <a:gd name="connsiteX13" fmla="*/ 38767 w 85725"/>
                      <a:gd name="connsiteY13" fmla="*/ 28718 h 38100"/>
                      <a:gd name="connsiteX14" fmla="*/ 26956 w 85725"/>
                      <a:gd name="connsiteY14" fmla="*/ 24622 h 38100"/>
                      <a:gd name="connsiteX15" fmla="*/ 21431 w 85725"/>
                      <a:gd name="connsiteY15" fmla="*/ 22241 h 38100"/>
                      <a:gd name="connsiteX16" fmla="*/ 19907 w 85725"/>
                      <a:gd name="connsiteY16" fmla="*/ 21479 h 38100"/>
                      <a:gd name="connsiteX17" fmla="*/ 18193 w 85725"/>
                      <a:gd name="connsiteY17" fmla="*/ 20431 h 38100"/>
                      <a:gd name="connsiteX18" fmla="*/ 13716 w 85725"/>
                      <a:gd name="connsiteY18" fmla="*/ 17478 h 38100"/>
                      <a:gd name="connsiteX19" fmla="*/ 11811 w 85725"/>
                      <a:gd name="connsiteY19" fmla="*/ 16050 h 38100"/>
                      <a:gd name="connsiteX20" fmla="*/ 11049 w 85725"/>
                      <a:gd name="connsiteY20" fmla="*/ 15383 h 38100"/>
                      <a:gd name="connsiteX21" fmla="*/ 8382 w 85725"/>
                      <a:gd name="connsiteY21" fmla="*/ 12335 h 38100"/>
                      <a:gd name="connsiteX22" fmla="*/ 8287 w 85725"/>
                      <a:gd name="connsiteY22" fmla="*/ 12144 h 38100"/>
                      <a:gd name="connsiteX23" fmla="*/ 8191 w 85725"/>
                      <a:gd name="connsiteY23" fmla="*/ 12049 h 38100"/>
                      <a:gd name="connsiteX24" fmla="*/ 7429 w 85725"/>
                      <a:gd name="connsiteY24" fmla="*/ 10335 h 38100"/>
                      <a:gd name="connsiteX25" fmla="*/ 7429 w 85725"/>
                      <a:gd name="connsiteY25" fmla="*/ 9954 h 38100"/>
                      <a:gd name="connsiteX26" fmla="*/ 7334 w 85725"/>
                      <a:gd name="connsiteY26" fmla="*/ 9096 h 38100"/>
                      <a:gd name="connsiteX27" fmla="*/ 7334 w 85725"/>
                      <a:gd name="connsiteY27" fmla="*/ 8811 h 38100"/>
                      <a:gd name="connsiteX28" fmla="*/ 7334 w 85725"/>
                      <a:gd name="connsiteY28" fmla="*/ 8715 h 38100"/>
                      <a:gd name="connsiteX29" fmla="*/ 7144 w 85725"/>
                      <a:gd name="connsiteY29" fmla="*/ 8620 h 38100"/>
                      <a:gd name="connsiteX30" fmla="*/ 11906 w 85725"/>
                      <a:gd name="connsiteY30" fmla="*/ 7477 h 38100"/>
                      <a:gd name="connsiteX31" fmla="*/ 23146 w 85725"/>
                      <a:gd name="connsiteY31" fmla="*/ 7382 h 38100"/>
                      <a:gd name="connsiteX32" fmla="*/ 70390 w 85725"/>
                      <a:gd name="connsiteY32" fmla="*/ 21288 h 38100"/>
                      <a:gd name="connsiteX33" fmla="*/ 73533 w 85725"/>
                      <a:gd name="connsiteY33" fmla="*/ 23098 h 38100"/>
                      <a:gd name="connsiteX34" fmla="*/ 77915 w 85725"/>
                      <a:gd name="connsiteY34" fmla="*/ 26051 h 38100"/>
                      <a:gd name="connsiteX35" fmla="*/ 79724 w 85725"/>
                      <a:gd name="connsiteY35" fmla="*/ 27480 h 38100"/>
                      <a:gd name="connsiteX36" fmla="*/ 80296 w 85725"/>
                      <a:gd name="connsiteY36" fmla="*/ 27861 h 38100"/>
                      <a:gd name="connsiteX37" fmla="*/ 80391 w 85725"/>
                      <a:gd name="connsiteY37" fmla="*/ 27956 h 38100"/>
                      <a:gd name="connsiteX38" fmla="*/ 82487 w 85725"/>
                      <a:gd name="connsiteY38" fmla="*/ 30337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85725" h="38100">
                        <a:moveTo>
                          <a:pt x="82487" y="30337"/>
                        </a:moveTo>
                        <a:lnTo>
                          <a:pt x="82487" y="30337"/>
                        </a:lnTo>
                        <a:cubicBezTo>
                          <a:pt x="82296" y="30718"/>
                          <a:pt x="81915" y="31004"/>
                          <a:pt x="81534" y="31290"/>
                        </a:cubicBezTo>
                        <a:cubicBezTo>
                          <a:pt x="80963" y="31956"/>
                          <a:pt x="80201" y="32337"/>
                          <a:pt x="79534" y="32814"/>
                        </a:cubicBezTo>
                        <a:cubicBezTo>
                          <a:pt x="79534" y="32814"/>
                          <a:pt x="79534" y="32814"/>
                          <a:pt x="79534" y="32909"/>
                        </a:cubicBezTo>
                        <a:cubicBezTo>
                          <a:pt x="79248" y="33004"/>
                          <a:pt x="78962" y="33099"/>
                          <a:pt x="78677" y="33099"/>
                        </a:cubicBezTo>
                        <a:cubicBezTo>
                          <a:pt x="77534" y="33385"/>
                          <a:pt x="76295" y="33480"/>
                          <a:pt x="75152" y="33671"/>
                        </a:cubicBezTo>
                        <a:cubicBezTo>
                          <a:pt x="74771" y="33671"/>
                          <a:pt x="73914" y="33671"/>
                          <a:pt x="73628" y="33671"/>
                        </a:cubicBezTo>
                        <a:cubicBezTo>
                          <a:pt x="73152" y="33671"/>
                          <a:pt x="72676" y="33671"/>
                          <a:pt x="72295" y="33766"/>
                        </a:cubicBezTo>
                        <a:cubicBezTo>
                          <a:pt x="68675" y="33766"/>
                          <a:pt x="65151" y="33576"/>
                          <a:pt x="61627" y="33195"/>
                        </a:cubicBezTo>
                        <a:cubicBezTo>
                          <a:pt x="57531" y="32718"/>
                          <a:pt x="53340" y="32052"/>
                          <a:pt x="49340" y="31385"/>
                        </a:cubicBezTo>
                        <a:cubicBezTo>
                          <a:pt x="48578" y="31194"/>
                          <a:pt x="47720" y="31004"/>
                          <a:pt x="47054" y="30813"/>
                        </a:cubicBezTo>
                        <a:cubicBezTo>
                          <a:pt x="46768" y="30813"/>
                          <a:pt x="45815" y="30528"/>
                          <a:pt x="45434" y="30432"/>
                        </a:cubicBezTo>
                        <a:cubicBezTo>
                          <a:pt x="43148" y="29861"/>
                          <a:pt x="40958" y="29385"/>
                          <a:pt x="38767" y="28718"/>
                        </a:cubicBezTo>
                        <a:cubicBezTo>
                          <a:pt x="34766" y="27575"/>
                          <a:pt x="30766" y="26241"/>
                          <a:pt x="26956" y="24622"/>
                        </a:cubicBezTo>
                        <a:cubicBezTo>
                          <a:pt x="25146" y="23955"/>
                          <a:pt x="23241" y="23098"/>
                          <a:pt x="21431" y="22241"/>
                        </a:cubicBezTo>
                        <a:cubicBezTo>
                          <a:pt x="21146" y="22146"/>
                          <a:pt x="20288" y="21669"/>
                          <a:pt x="19907" y="21479"/>
                        </a:cubicBezTo>
                        <a:cubicBezTo>
                          <a:pt x="19431" y="21193"/>
                          <a:pt x="18383" y="20622"/>
                          <a:pt x="18193" y="20431"/>
                        </a:cubicBezTo>
                        <a:cubicBezTo>
                          <a:pt x="16669" y="19479"/>
                          <a:pt x="15145" y="18526"/>
                          <a:pt x="13716" y="17478"/>
                        </a:cubicBezTo>
                        <a:cubicBezTo>
                          <a:pt x="13144" y="17097"/>
                          <a:pt x="12478" y="16526"/>
                          <a:pt x="11811" y="16050"/>
                        </a:cubicBezTo>
                        <a:cubicBezTo>
                          <a:pt x="11525" y="15859"/>
                          <a:pt x="11335" y="15573"/>
                          <a:pt x="11049" y="15383"/>
                        </a:cubicBezTo>
                        <a:cubicBezTo>
                          <a:pt x="10192" y="14430"/>
                          <a:pt x="9239" y="13287"/>
                          <a:pt x="8382" y="12335"/>
                        </a:cubicBezTo>
                        <a:cubicBezTo>
                          <a:pt x="8287" y="12240"/>
                          <a:pt x="8287" y="12240"/>
                          <a:pt x="8287" y="12144"/>
                        </a:cubicBezTo>
                        <a:cubicBezTo>
                          <a:pt x="8287" y="12144"/>
                          <a:pt x="8191" y="12144"/>
                          <a:pt x="8191" y="12049"/>
                        </a:cubicBezTo>
                        <a:cubicBezTo>
                          <a:pt x="8001" y="11478"/>
                          <a:pt x="7810" y="10811"/>
                          <a:pt x="7429" y="10335"/>
                        </a:cubicBezTo>
                        <a:cubicBezTo>
                          <a:pt x="7525" y="10144"/>
                          <a:pt x="7429" y="10049"/>
                          <a:pt x="7429" y="9954"/>
                        </a:cubicBezTo>
                        <a:cubicBezTo>
                          <a:pt x="7429" y="9573"/>
                          <a:pt x="7429" y="9287"/>
                          <a:pt x="7334" y="9096"/>
                        </a:cubicBezTo>
                        <a:cubicBezTo>
                          <a:pt x="7334" y="9001"/>
                          <a:pt x="7334" y="8906"/>
                          <a:pt x="7334" y="8811"/>
                        </a:cubicBezTo>
                        <a:cubicBezTo>
                          <a:pt x="7334" y="8811"/>
                          <a:pt x="7334" y="8811"/>
                          <a:pt x="7334" y="8715"/>
                        </a:cubicBezTo>
                        <a:cubicBezTo>
                          <a:pt x="7144" y="8620"/>
                          <a:pt x="7144" y="8620"/>
                          <a:pt x="7144" y="8620"/>
                        </a:cubicBezTo>
                        <a:cubicBezTo>
                          <a:pt x="8191" y="8334"/>
                          <a:pt x="10763" y="7572"/>
                          <a:pt x="11906" y="7477"/>
                        </a:cubicBezTo>
                        <a:cubicBezTo>
                          <a:pt x="15621" y="7001"/>
                          <a:pt x="19336" y="7096"/>
                          <a:pt x="23146" y="7382"/>
                        </a:cubicBezTo>
                        <a:cubicBezTo>
                          <a:pt x="39910" y="8334"/>
                          <a:pt x="55531" y="13859"/>
                          <a:pt x="70390" y="21288"/>
                        </a:cubicBezTo>
                        <a:cubicBezTo>
                          <a:pt x="71438" y="21860"/>
                          <a:pt x="72581" y="22431"/>
                          <a:pt x="73533" y="23098"/>
                        </a:cubicBezTo>
                        <a:cubicBezTo>
                          <a:pt x="75057" y="24051"/>
                          <a:pt x="76486" y="24908"/>
                          <a:pt x="77915" y="26051"/>
                        </a:cubicBezTo>
                        <a:cubicBezTo>
                          <a:pt x="78486" y="26432"/>
                          <a:pt x="79153" y="27003"/>
                          <a:pt x="79724" y="27480"/>
                        </a:cubicBezTo>
                        <a:cubicBezTo>
                          <a:pt x="79915" y="27670"/>
                          <a:pt x="80105" y="27765"/>
                          <a:pt x="80296" y="27861"/>
                        </a:cubicBezTo>
                        <a:lnTo>
                          <a:pt x="80391" y="27956"/>
                        </a:lnTo>
                        <a:cubicBezTo>
                          <a:pt x="81058" y="28718"/>
                          <a:pt x="81725" y="29670"/>
                          <a:pt x="82487" y="30337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4" name="任意多边形: 形状 863"/>
                  <p:cNvSpPr/>
                  <p:nvPr/>
                </p:nvSpPr>
                <p:spPr>
                  <a:xfrm>
                    <a:off x="4350709" y="1037199"/>
                    <a:ext cx="114300" cy="123825"/>
                  </a:xfrm>
                  <a:custGeom>
                    <a:avLst/>
                    <a:gdLst>
                      <a:gd name="connsiteX0" fmla="*/ 86703 w 114300"/>
                      <a:gd name="connsiteY0" fmla="*/ 101371 h 123825"/>
                      <a:gd name="connsiteX1" fmla="*/ 86703 w 114300"/>
                      <a:gd name="connsiteY1" fmla="*/ 101371 h 123825"/>
                      <a:gd name="connsiteX2" fmla="*/ 86798 w 114300"/>
                      <a:gd name="connsiteY2" fmla="*/ 101276 h 123825"/>
                      <a:gd name="connsiteX3" fmla="*/ 86703 w 114300"/>
                      <a:gd name="connsiteY3" fmla="*/ 101371 h 123825"/>
                      <a:gd name="connsiteX4" fmla="*/ 107943 w 114300"/>
                      <a:gd name="connsiteY4" fmla="*/ 96037 h 123825"/>
                      <a:gd name="connsiteX5" fmla="*/ 95466 w 114300"/>
                      <a:gd name="connsiteY5" fmla="*/ 63461 h 123825"/>
                      <a:gd name="connsiteX6" fmla="*/ 77082 w 114300"/>
                      <a:gd name="connsiteY6" fmla="*/ 36982 h 123825"/>
                      <a:gd name="connsiteX7" fmla="*/ 74034 w 114300"/>
                      <a:gd name="connsiteY7" fmla="*/ 34601 h 123825"/>
                      <a:gd name="connsiteX8" fmla="*/ 73558 w 114300"/>
                      <a:gd name="connsiteY8" fmla="*/ 33934 h 123825"/>
                      <a:gd name="connsiteX9" fmla="*/ 53651 w 114300"/>
                      <a:gd name="connsiteY9" fmla="*/ 16503 h 123825"/>
                      <a:gd name="connsiteX10" fmla="*/ 28029 w 114300"/>
                      <a:gd name="connsiteY10" fmla="*/ 7264 h 123825"/>
                      <a:gd name="connsiteX11" fmla="*/ 7169 w 114300"/>
                      <a:gd name="connsiteY11" fmla="*/ 32600 h 123825"/>
                      <a:gd name="connsiteX12" fmla="*/ 15741 w 114300"/>
                      <a:gd name="connsiteY12" fmla="*/ 63271 h 123825"/>
                      <a:gd name="connsiteX13" fmla="*/ 61557 w 114300"/>
                      <a:gd name="connsiteY13" fmla="*/ 114801 h 123825"/>
                      <a:gd name="connsiteX14" fmla="*/ 91370 w 114300"/>
                      <a:gd name="connsiteY14" fmla="*/ 121659 h 123825"/>
                      <a:gd name="connsiteX15" fmla="*/ 107943 w 114300"/>
                      <a:gd name="connsiteY15" fmla="*/ 96037 h 123825"/>
                      <a:gd name="connsiteX16" fmla="*/ 87179 w 114300"/>
                      <a:gd name="connsiteY16" fmla="*/ 100895 h 123825"/>
                      <a:gd name="connsiteX17" fmla="*/ 87084 w 114300"/>
                      <a:gd name="connsiteY17" fmla="*/ 101085 h 123825"/>
                      <a:gd name="connsiteX18" fmla="*/ 86988 w 114300"/>
                      <a:gd name="connsiteY18" fmla="*/ 101276 h 123825"/>
                      <a:gd name="connsiteX19" fmla="*/ 86798 w 114300"/>
                      <a:gd name="connsiteY19" fmla="*/ 101371 h 123825"/>
                      <a:gd name="connsiteX20" fmla="*/ 86798 w 114300"/>
                      <a:gd name="connsiteY20" fmla="*/ 101276 h 123825"/>
                      <a:gd name="connsiteX21" fmla="*/ 86703 w 114300"/>
                      <a:gd name="connsiteY21" fmla="*/ 101371 h 123825"/>
                      <a:gd name="connsiteX22" fmla="*/ 85655 w 114300"/>
                      <a:gd name="connsiteY22" fmla="*/ 101752 h 123825"/>
                      <a:gd name="connsiteX23" fmla="*/ 84988 w 114300"/>
                      <a:gd name="connsiteY23" fmla="*/ 101752 h 123825"/>
                      <a:gd name="connsiteX24" fmla="*/ 84321 w 114300"/>
                      <a:gd name="connsiteY24" fmla="*/ 101752 h 123825"/>
                      <a:gd name="connsiteX25" fmla="*/ 82893 w 114300"/>
                      <a:gd name="connsiteY25" fmla="*/ 101752 h 123825"/>
                      <a:gd name="connsiteX26" fmla="*/ 81464 w 114300"/>
                      <a:gd name="connsiteY26" fmla="*/ 102038 h 123825"/>
                      <a:gd name="connsiteX27" fmla="*/ 79654 w 114300"/>
                      <a:gd name="connsiteY27" fmla="*/ 101371 h 123825"/>
                      <a:gd name="connsiteX28" fmla="*/ 77654 w 114300"/>
                      <a:gd name="connsiteY28" fmla="*/ 100418 h 123825"/>
                      <a:gd name="connsiteX29" fmla="*/ 78321 w 114300"/>
                      <a:gd name="connsiteY29" fmla="*/ 100704 h 123825"/>
                      <a:gd name="connsiteX30" fmla="*/ 77559 w 114300"/>
                      <a:gd name="connsiteY30" fmla="*/ 100323 h 123825"/>
                      <a:gd name="connsiteX31" fmla="*/ 67748 w 114300"/>
                      <a:gd name="connsiteY31" fmla="*/ 93370 h 123825"/>
                      <a:gd name="connsiteX32" fmla="*/ 62890 w 114300"/>
                      <a:gd name="connsiteY32" fmla="*/ 89179 h 123825"/>
                      <a:gd name="connsiteX33" fmla="*/ 61842 w 114300"/>
                      <a:gd name="connsiteY33" fmla="*/ 88226 h 123825"/>
                      <a:gd name="connsiteX34" fmla="*/ 61747 w 114300"/>
                      <a:gd name="connsiteY34" fmla="*/ 88131 h 123825"/>
                      <a:gd name="connsiteX35" fmla="*/ 58890 w 114300"/>
                      <a:gd name="connsiteY35" fmla="*/ 85369 h 123825"/>
                      <a:gd name="connsiteX36" fmla="*/ 39554 w 114300"/>
                      <a:gd name="connsiteY36" fmla="*/ 62318 h 123825"/>
                      <a:gd name="connsiteX37" fmla="*/ 37554 w 114300"/>
                      <a:gd name="connsiteY37" fmla="*/ 59366 h 123825"/>
                      <a:gd name="connsiteX38" fmla="*/ 37458 w 114300"/>
                      <a:gd name="connsiteY38" fmla="*/ 59270 h 123825"/>
                      <a:gd name="connsiteX39" fmla="*/ 36601 w 114300"/>
                      <a:gd name="connsiteY39" fmla="*/ 57842 h 123825"/>
                      <a:gd name="connsiteX40" fmla="*/ 33077 w 114300"/>
                      <a:gd name="connsiteY40" fmla="*/ 51460 h 123825"/>
                      <a:gd name="connsiteX41" fmla="*/ 30315 w 114300"/>
                      <a:gd name="connsiteY41" fmla="*/ 45554 h 123825"/>
                      <a:gd name="connsiteX42" fmla="*/ 29267 w 114300"/>
                      <a:gd name="connsiteY42" fmla="*/ 42792 h 123825"/>
                      <a:gd name="connsiteX43" fmla="*/ 29267 w 114300"/>
                      <a:gd name="connsiteY43" fmla="*/ 42602 h 123825"/>
                      <a:gd name="connsiteX44" fmla="*/ 29172 w 114300"/>
                      <a:gd name="connsiteY44" fmla="*/ 42506 h 123825"/>
                      <a:gd name="connsiteX45" fmla="*/ 29172 w 114300"/>
                      <a:gd name="connsiteY45" fmla="*/ 42411 h 123825"/>
                      <a:gd name="connsiteX46" fmla="*/ 29076 w 114300"/>
                      <a:gd name="connsiteY46" fmla="*/ 42316 h 123825"/>
                      <a:gd name="connsiteX47" fmla="*/ 28981 w 114300"/>
                      <a:gd name="connsiteY47" fmla="*/ 42030 h 123825"/>
                      <a:gd name="connsiteX48" fmla="*/ 28981 w 114300"/>
                      <a:gd name="connsiteY48" fmla="*/ 41840 h 123825"/>
                      <a:gd name="connsiteX49" fmla="*/ 28791 w 114300"/>
                      <a:gd name="connsiteY49" fmla="*/ 41268 h 123825"/>
                      <a:gd name="connsiteX50" fmla="*/ 27838 w 114300"/>
                      <a:gd name="connsiteY50" fmla="*/ 35839 h 123825"/>
                      <a:gd name="connsiteX51" fmla="*/ 27743 w 114300"/>
                      <a:gd name="connsiteY51" fmla="*/ 35553 h 123825"/>
                      <a:gd name="connsiteX52" fmla="*/ 27743 w 114300"/>
                      <a:gd name="connsiteY52" fmla="*/ 35363 h 123825"/>
                      <a:gd name="connsiteX53" fmla="*/ 27933 w 114300"/>
                      <a:gd name="connsiteY53" fmla="*/ 32600 h 123825"/>
                      <a:gd name="connsiteX54" fmla="*/ 28029 w 114300"/>
                      <a:gd name="connsiteY54" fmla="*/ 31934 h 123825"/>
                      <a:gd name="connsiteX55" fmla="*/ 28124 w 114300"/>
                      <a:gd name="connsiteY55" fmla="*/ 31553 h 123825"/>
                      <a:gd name="connsiteX56" fmla="*/ 28314 w 114300"/>
                      <a:gd name="connsiteY56" fmla="*/ 31076 h 123825"/>
                      <a:gd name="connsiteX57" fmla="*/ 28600 w 114300"/>
                      <a:gd name="connsiteY57" fmla="*/ 30124 h 123825"/>
                      <a:gd name="connsiteX58" fmla="*/ 28695 w 114300"/>
                      <a:gd name="connsiteY58" fmla="*/ 29933 h 123825"/>
                      <a:gd name="connsiteX59" fmla="*/ 29934 w 114300"/>
                      <a:gd name="connsiteY59" fmla="*/ 28314 h 123825"/>
                      <a:gd name="connsiteX60" fmla="*/ 30315 w 114300"/>
                      <a:gd name="connsiteY60" fmla="*/ 28028 h 123825"/>
                      <a:gd name="connsiteX61" fmla="*/ 31077 w 114300"/>
                      <a:gd name="connsiteY61" fmla="*/ 28219 h 123825"/>
                      <a:gd name="connsiteX62" fmla="*/ 31743 w 114300"/>
                      <a:gd name="connsiteY62" fmla="*/ 28409 h 123825"/>
                      <a:gd name="connsiteX63" fmla="*/ 34601 w 114300"/>
                      <a:gd name="connsiteY63" fmla="*/ 29552 h 123825"/>
                      <a:gd name="connsiteX64" fmla="*/ 35077 w 114300"/>
                      <a:gd name="connsiteY64" fmla="*/ 29743 h 123825"/>
                      <a:gd name="connsiteX65" fmla="*/ 35268 w 114300"/>
                      <a:gd name="connsiteY65" fmla="*/ 29933 h 123825"/>
                      <a:gd name="connsiteX66" fmla="*/ 37839 w 114300"/>
                      <a:gd name="connsiteY66" fmla="*/ 31553 h 123825"/>
                      <a:gd name="connsiteX67" fmla="*/ 55746 w 114300"/>
                      <a:gd name="connsiteY67" fmla="*/ 46221 h 123825"/>
                      <a:gd name="connsiteX68" fmla="*/ 80797 w 114300"/>
                      <a:gd name="connsiteY68" fmla="*/ 86893 h 123825"/>
                      <a:gd name="connsiteX69" fmla="*/ 85369 w 114300"/>
                      <a:gd name="connsiteY69" fmla="*/ 91465 h 123825"/>
                      <a:gd name="connsiteX70" fmla="*/ 85560 w 114300"/>
                      <a:gd name="connsiteY70" fmla="*/ 92132 h 123825"/>
                      <a:gd name="connsiteX71" fmla="*/ 85655 w 114300"/>
                      <a:gd name="connsiteY71" fmla="*/ 92322 h 123825"/>
                      <a:gd name="connsiteX72" fmla="*/ 86417 w 114300"/>
                      <a:gd name="connsiteY72" fmla="*/ 95084 h 123825"/>
                      <a:gd name="connsiteX73" fmla="*/ 86893 w 114300"/>
                      <a:gd name="connsiteY73" fmla="*/ 97751 h 123825"/>
                      <a:gd name="connsiteX74" fmla="*/ 86988 w 114300"/>
                      <a:gd name="connsiteY74" fmla="*/ 98990 h 123825"/>
                      <a:gd name="connsiteX75" fmla="*/ 87179 w 114300"/>
                      <a:gd name="connsiteY75" fmla="*/ 100895 h 123825"/>
                      <a:gd name="connsiteX76" fmla="*/ 87179 w 114300"/>
                      <a:gd name="connsiteY76" fmla="*/ 100895 h 123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</a:cxnLst>
                    <a:rect l="l" t="t" r="r" b="b"/>
                    <a:pathLst>
                      <a:path w="114300" h="123825">
                        <a:moveTo>
                          <a:pt x="86703" y="101371"/>
                        </a:moveTo>
                        <a:cubicBezTo>
                          <a:pt x="86703" y="101371"/>
                          <a:pt x="86703" y="101371"/>
                          <a:pt x="86703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lose/>
                        <a:moveTo>
                          <a:pt x="107943" y="96037"/>
                        </a:moveTo>
                        <a:cubicBezTo>
                          <a:pt x="106991" y="84512"/>
                          <a:pt x="101276" y="73272"/>
                          <a:pt x="95466" y="63461"/>
                        </a:cubicBezTo>
                        <a:cubicBezTo>
                          <a:pt x="90132" y="54222"/>
                          <a:pt x="84131" y="45078"/>
                          <a:pt x="77082" y="36982"/>
                        </a:cubicBezTo>
                        <a:cubicBezTo>
                          <a:pt x="76130" y="35934"/>
                          <a:pt x="75177" y="35267"/>
                          <a:pt x="74034" y="34601"/>
                        </a:cubicBezTo>
                        <a:cubicBezTo>
                          <a:pt x="73939" y="34410"/>
                          <a:pt x="73749" y="34220"/>
                          <a:pt x="73558" y="33934"/>
                        </a:cubicBezTo>
                        <a:cubicBezTo>
                          <a:pt x="67462" y="27552"/>
                          <a:pt x="60890" y="21551"/>
                          <a:pt x="53651" y="16503"/>
                        </a:cubicBezTo>
                        <a:cubicBezTo>
                          <a:pt x="46126" y="11169"/>
                          <a:pt x="37554" y="6311"/>
                          <a:pt x="28029" y="7264"/>
                        </a:cubicBezTo>
                        <a:cubicBezTo>
                          <a:pt x="15551" y="8407"/>
                          <a:pt x="7550" y="20885"/>
                          <a:pt x="7169" y="32600"/>
                        </a:cubicBezTo>
                        <a:cubicBezTo>
                          <a:pt x="6788" y="43364"/>
                          <a:pt x="10788" y="53841"/>
                          <a:pt x="15741" y="63271"/>
                        </a:cubicBezTo>
                        <a:cubicBezTo>
                          <a:pt x="26600" y="83083"/>
                          <a:pt x="42792" y="101942"/>
                          <a:pt x="61557" y="114801"/>
                        </a:cubicBezTo>
                        <a:cubicBezTo>
                          <a:pt x="70510" y="120992"/>
                          <a:pt x="80321" y="124707"/>
                          <a:pt x="91370" y="121659"/>
                        </a:cubicBezTo>
                        <a:cubicBezTo>
                          <a:pt x="103467" y="118421"/>
                          <a:pt x="108896" y="108038"/>
                          <a:pt x="107943" y="96037"/>
                        </a:cubicBezTo>
                        <a:close/>
                        <a:moveTo>
                          <a:pt x="87179" y="100895"/>
                        </a:moveTo>
                        <a:cubicBezTo>
                          <a:pt x="87179" y="100990"/>
                          <a:pt x="87084" y="101085"/>
                          <a:pt x="87084" y="101085"/>
                        </a:cubicBezTo>
                        <a:cubicBezTo>
                          <a:pt x="87084" y="101180"/>
                          <a:pt x="87084" y="101180"/>
                          <a:pt x="86988" y="101276"/>
                        </a:cubicBezTo>
                        <a:cubicBezTo>
                          <a:pt x="86798" y="101371"/>
                          <a:pt x="86798" y="101371"/>
                          <a:pt x="86798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ubicBezTo>
                          <a:pt x="86417" y="101466"/>
                          <a:pt x="86036" y="101561"/>
                          <a:pt x="85655" y="101752"/>
                        </a:cubicBezTo>
                        <a:cubicBezTo>
                          <a:pt x="88036" y="100514"/>
                          <a:pt x="86036" y="101466"/>
                          <a:pt x="84988" y="101752"/>
                        </a:cubicBezTo>
                        <a:cubicBezTo>
                          <a:pt x="84798" y="101752"/>
                          <a:pt x="84512" y="101847"/>
                          <a:pt x="84321" y="101752"/>
                        </a:cubicBezTo>
                        <a:cubicBezTo>
                          <a:pt x="83940" y="101752"/>
                          <a:pt x="83178" y="101847"/>
                          <a:pt x="82893" y="101752"/>
                        </a:cubicBezTo>
                        <a:cubicBezTo>
                          <a:pt x="81750" y="101847"/>
                          <a:pt x="78892" y="101085"/>
                          <a:pt x="81464" y="102038"/>
                        </a:cubicBezTo>
                        <a:lnTo>
                          <a:pt x="79654" y="101371"/>
                        </a:lnTo>
                        <a:cubicBezTo>
                          <a:pt x="78987" y="101085"/>
                          <a:pt x="78321" y="100704"/>
                          <a:pt x="77654" y="100418"/>
                        </a:cubicBezTo>
                        <a:lnTo>
                          <a:pt x="78321" y="100704"/>
                        </a:lnTo>
                        <a:cubicBezTo>
                          <a:pt x="78035" y="100609"/>
                          <a:pt x="77844" y="100418"/>
                          <a:pt x="77559" y="100323"/>
                        </a:cubicBezTo>
                        <a:cubicBezTo>
                          <a:pt x="74130" y="98323"/>
                          <a:pt x="70891" y="95846"/>
                          <a:pt x="67748" y="93370"/>
                        </a:cubicBezTo>
                        <a:cubicBezTo>
                          <a:pt x="66129" y="92036"/>
                          <a:pt x="64414" y="90608"/>
                          <a:pt x="62890" y="89179"/>
                        </a:cubicBezTo>
                        <a:cubicBezTo>
                          <a:pt x="62509" y="88893"/>
                          <a:pt x="62128" y="88512"/>
                          <a:pt x="61842" y="88226"/>
                        </a:cubicBezTo>
                        <a:cubicBezTo>
                          <a:pt x="61842" y="88131"/>
                          <a:pt x="61842" y="88131"/>
                          <a:pt x="61747" y="88131"/>
                        </a:cubicBezTo>
                        <a:cubicBezTo>
                          <a:pt x="60795" y="87274"/>
                          <a:pt x="59937" y="86321"/>
                          <a:pt x="58890" y="85369"/>
                        </a:cubicBezTo>
                        <a:cubicBezTo>
                          <a:pt x="51841" y="78320"/>
                          <a:pt x="45269" y="70605"/>
                          <a:pt x="39554" y="62318"/>
                        </a:cubicBezTo>
                        <a:cubicBezTo>
                          <a:pt x="38887" y="61271"/>
                          <a:pt x="38125" y="60413"/>
                          <a:pt x="37554" y="59366"/>
                        </a:cubicBezTo>
                        <a:cubicBezTo>
                          <a:pt x="37458" y="59270"/>
                          <a:pt x="37458" y="59270"/>
                          <a:pt x="37458" y="59270"/>
                        </a:cubicBezTo>
                        <a:cubicBezTo>
                          <a:pt x="37173" y="58794"/>
                          <a:pt x="36887" y="58318"/>
                          <a:pt x="36601" y="57842"/>
                        </a:cubicBezTo>
                        <a:cubicBezTo>
                          <a:pt x="35363" y="55746"/>
                          <a:pt x="34220" y="53651"/>
                          <a:pt x="33077" y="51460"/>
                        </a:cubicBezTo>
                        <a:cubicBezTo>
                          <a:pt x="32029" y="49555"/>
                          <a:pt x="31172" y="47650"/>
                          <a:pt x="30315" y="45554"/>
                        </a:cubicBezTo>
                        <a:cubicBezTo>
                          <a:pt x="30029" y="44602"/>
                          <a:pt x="29648" y="43649"/>
                          <a:pt x="29267" y="42792"/>
                        </a:cubicBezTo>
                        <a:cubicBezTo>
                          <a:pt x="29267" y="42697"/>
                          <a:pt x="29267" y="42602"/>
                          <a:pt x="29267" y="42602"/>
                        </a:cubicBezTo>
                        <a:cubicBezTo>
                          <a:pt x="29172" y="42506"/>
                          <a:pt x="29172" y="42506"/>
                          <a:pt x="29172" y="42506"/>
                        </a:cubicBezTo>
                        <a:cubicBezTo>
                          <a:pt x="29172" y="42411"/>
                          <a:pt x="29172" y="42411"/>
                          <a:pt x="29172" y="42411"/>
                        </a:cubicBezTo>
                        <a:cubicBezTo>
                          <a:pt x="29076" y="42316"/>
                          <a:pt x="29076" y="42316"/>
                          <a:pt x="29076" y="42316"/>
                        </a:cubicBezTo>
                        <a:cubicBezTo>
                          <a:pt x="28981" y="42221"/>
                          <a:pt x="28981" y="42030"/>
                          <a:pt x="28981" y="42030"/>
                        </a:cubicBezTo>
                        <a:cubicBezTo>
                          <a:pt x="28886" y="41935"/>
                          <a:pt x="28981" y="41840"/>
                          <a:pt x="28981" y="41840"/>
                        </a:cubicBezTo>
                        <a:cubicBezTo>
                          <a:pt x="28886" y="41649"/>
                          <a:pt x="28886" y="41363"/>
                          <a:pt x="28791" y="41268"/>
                        </a:cubicBezTo>
                        <a:cubicBezTo>
                          <a:pt x="28314" y="39458"/>
                          <a:pt x="28029" y="37649"/>
                          <a:pt x="27838" y="35839"/>
                        </a:cubicBezTo>
                        <a:cubicBezTo>
                          <a:pt x="27838" y="35648"/>
                          <a:pt x="27743" y="35648"/>
                          <a:pt x="27743" y="35553"/>
                        </a:cubicBezTo>
                        <a:cubicBezTo>
                          <a:pt x="27648" y="35458"/>
                          <a:pt x="27648" y="35458"/>
                          <a:pt x="27743" y="35363"/>
                        </a:cubicBezTo>
                        <a:cubicBezTo>
                          <a:pt x="27838" y="34410"/>
                          <a:pt x="27743" y="33458"/>
                          <a:pt x="27933" y="32600"/>
                        </a:cubicBezTo>
                        <a:cubicBezTo>
                          <a:pt x="27933" y="32315"/>
                          <a:pt x="28029" y="32124"/>
                          <a:pt x="28029" y="31934"/>
                        </a:cubicBezTo>
                        <a:cubicBezTo>
                          <a:pt x="28029" y="31838"/>
                          <a:pt x="28219" y="31743"/>
                          <a:pt x="28124" y="31553"/>
                        </a:cubicBezTo>
                        <a:cubicBezTo>
                          <a:pt x="28219" y="31172"/>
                          <a:pt x="28314" y="31076"/>
                          <a:pt x="28314" y="31076"/>
                        </a:cubicBezTo>
                        <a:cubicBezTo>
                          <a:pt x="28314" y="30695"/>
                          <a:pt x="28505" y="30410"/>
                          <a:pt x="28600" y="30124"/>
                        </a:cubicBezTo>
                        <a:cubicBezTo>
                          <a:pt x="28600" y="30029"/>
                          <a:pt x="28600" y="30029"/>
                          <a:pt x="28695" y="29933"/>
                        </a:cubicBezTo>
                        <a:cubicBezTo>
                          <a:pt x="29076" y="29457"/>
                          <a:pt x="29553" y="28886"/>
                          <a:pt x="29934" y="28314"/>
                        </a:cubicBezTo>
                        <a:cubicBezTo>
                          <a:pt x="30029" y="28219"/>
                          <a:pt x="30124" y="28219"/>
                          <a:pt x="30315" y="28028"/>
                        </a:cubicBezTo>
                        <a:cubicBezTo>
                          <a:pt x="30315" y="28028"/>
                          <a:pt x="30886" y="28219"/>
                          <a:pt x="31077" y="28219"/>
                        </a:cubicBezTo>
                        <a:cubicBezTo>
                          <a:pt x="31267" y="28219"/>
                          <a:pt x="31553" y="28314"/>
                          <a:pt x="31743" y="28409"/>
                        </a:cubicBezTo>
                        <a:cubicBezTo>
                          <a:pt x="32696" y="28695"/>
                          <a:pt x="33648" y="29076"/>
                          <a:pt x="34601" y="29552"/>
                        </a:cubicBezTo>
                        <a:lnTo>
                          <a:pt x="35077" y="29743"/>
                        </a:lnTo>
                        <a:cubicBezTo>
                          <a:pt x="35172" y="29743"/>
                          <a:pt x="35172" y="29743"/>
                          <a:pt x="35268" y="29933"/>
                        </a:cubicBezTo>
                        <a:cubicBezTo>
                          <a:pt x="36220" y="30410"/>
                          <a:pt x="36982" y="30981"/>
                          <a:pt x="37839" y="31553"/>
                        </a:cubicBezTo>
                        <a:cubicBezTo>
                          <a:pt x="44316" y="35744"/>
                          <a:pt x="50412" y="40697"/>
                          <a:pt x="55746" y="46221"/>
                        </a:cubicBezTo>
                        <a:cubicBezTo>
                          <a:pt x="67081" y="57842"/>
                          <a:pt x="75368" y="71558"/>
                          <a:pt x="80797" y="86893"/>
                        </a:cubicBezTo>
                        <a:cubicBezTo>
                          <a:pt x="81559" y="89084"/>
                          <a:pt x="83274" y="90512"/>
                          <a:pt x="85369" y="91465"/>
                        </a:cubicBezTo>
                        <a:cubicBezTo>
                          <a:pt x="85369" y="91655"/>
                          <a:pt x="85464" y="91941"/>
                          <a:pt x="85560" y="92132"/>
                        </a:cubicBezTo>
                        <a:cubicBezTo>
                          <a:pt x="85655" y="92132"/>
                          <a:pt x="85655" y="92227"/>
                          <a:pt x="85655" y="92322"/>
                        </a:cubicBezTo>
                        <a:cubicBezTo>
                          <a:pt x="85845" y="93275"/>
                          <a:pt x="86131" y="94132"/>
                          <a:pt x="86417" y="95084"/>
                        </a:cubicBezTo>
                        <a:cubicBezTo>
                          <a:pt x="86607" y="96037"/>
                          <a:pt x="86703" y="96799"/>
                          <a:pt x="86893" y="97751"/>
                        </a:cubicBezTo>
                        <a:cubicBezTo>
                          <a:pt x="86893" y="98132"/>
                          <a:pt x="86988" y="98513"/>
                          <a:pt x="86988" y="98990"/>
                        </a:cubicBezTo>
                        <a:cubicBezTo>
                          <a:pt x="87179" y="99466"/>
                          <a:pt x="87274" y="100133"/>
                          <a:pt x="87179" y="100895"/>
                        </a:cubicBezTo>
                        <a:lnTo>
                          <a:pt x="87179" y="100895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5" name="任意多边形: 形状 864"/>
                  <p:cNvSpPr/>
                  <p:nvPr/>
                </p:nvSpPr>
                <p:spPr>
                  <a:xfrm>
                    <a:off x="4371236" y="1058083"/>
                    <a:ext cx="66675" cy="85725"/>
                  </a:xfrm>
                  <a:custGeom>
                    <a:avLst/>
                    <a:gdLst>
                      <a:gd name="connsiteX0" fmla="*/ 66651 w 66675"/>
                      <a:gd name="connsiteY0" fmla="*/ 79915 h 85725"/>
                      <a:gd name="connsiteX1" fmla="*/ 66651 w 66675"/>
                      <a:gd name="connsiteY1" fmla="*/ 79915 h 85725"/>
                      <a:gd name="connsiteX2" fmla="*/ 66556 w 66675"/>
                      <a:gd name="connsiteY2" fmla="*/ 80201 h 85725"/>
                      <a:gd name="connsiteX3" fmla="*/ 66270 w 66675"/>
                      <a:gd name="connsiteY3" fmla="*/ 80391 h 85725"/>
                      <a:gd name="connsiteX4" fmla="*/ 66175 w 66675"/>
                      <a:gd name="connsiteY4" fmla="*/ 80486 h 85725"/>
                      <a:gd name="connsiteX5" fmla="*/ 65127 w 66675"/>
                      <a:gd name="connsiteY5" fmla="*/ 80867 h 85725"/>
                      <a:gd name="connsiteX6" fmla="*/ 64460 w 66675"/>
                      <a:gd name="connsiteY6" fmla="*/ 80867 h 85725"/>
                      <a:gd name="connsiteX7" fmla="*/ 63794 w 66675"/>
                      <a:gd name="connsiteY7" fmla="*/ 80867 h 85725"/>
                      <a:gd name="connsiteX8" fmla="*/ 62365 w 66675"/>
                      <a:gd name="connsiteY8" fmla="*/ 80867 h 85725"/>
                      <a:gd name="connsiteX9" fmla="*/ 60936 w 66675"/>
                      <a:gd name="connsiteY9" fmla="*/ 81153 h 85725"/>
                      <a:gd name="connsiteX10" fmla="*/ 59126 w 66675"/>
                      <a:gd name="connsiteY10" fmla="*/ 80486 h 85725"/>
                      <a:gd name="connsiteX11" fmla="*/ 57126 w 66675"/>
                      <a:gd name="connsiteY11" fmla="*/ 79534 h 85725"/>
                      <a:gd name="connsiteX12" fmla="*/ 57793 w 66675"/>
                      <a:gd name="connsiteY12" fmla="*/ 79819 h 85725"/>
                      <a:gd name="connsiteX13" fmla="*/ 57031 w 66675"/>
                      <a:gd name="connsiteY13" fmla="*/ 79439 h 85725"/>
                      <a:gd name="connsiteX14" fmla="*/ 47220 w 66675"/>
                      <a:gd name="connsiteY14" fmla="*/ 72485 h 85725"/>
                      <a:gd name="connsiteX15" fmla="*/ 42362 w 66675"/>
                      <a:gd name="connsiteY15" fmla="*/ 68294 h 85725"/>
                      <a:gd name="connsiteX16" fmla="*/ 41315 w 66675"/>
                      <a:gd name="connsiteY16" fmla="*/ 67342 h 85725"/>
                      <a:gd name="connsiteX17" fmla="*/ 41219 w 66675"/>
                      <a:gd name="connsiteY17" fmla="*/ 67246 h 85725"/>
                      <a:gd name="connsiteX18" fmla="*/ 38362 w 66675"/>
                      <a:gd name="connsiteY18" fmla="*/ 64484 h 85725"/>
                      <a:gd name="connsiteX19" fmla="*/ 19026 w 66675"/>
                      <a:gd name="connsiteY19" fmla="*/ 41434 h 85725"/>
                      <a:gd name="connsiteX20" fmla="*/ 17026 w 66675"/>
                      <a:gd name="connsiteY20" fmla="*/ 38481 h 85725"/>
                      <a:gd name="connsiteX21" fmla="*/ 16931 w 66675"/>
                      <a:gd name="connsiteY21" fmla="*/ 38386 h 85725"/>
                      <a:gd name="connsiteX22" fmla="*/ 16073 w 66675"/>
                      <a:gd name="connsiteY22" fmla="*/ 36957 h 85725"/>
                      <a:gd name="connsiteX23" fmla="*/ 12549 w 66675"/>
                      <a:gd name="connsiteY23" fmla="*/ 30575 h 85725"/>
                      <a:gd name="connsiteX24" fmla="*/ 9787 w 66675"/>
                      <a:gd name="connsiteY24" fmla="*/ 24670 h 85725"/>
                      <a:gd name="connsiteX25" fmla="*/ 8739 w 66675"/>
                      <a:gd name="connsiteY25" fmla="*/ 21908 h 85725"/>
                      <a:gd name="connsiteX26" fmla="*/ 8739 w 66675"/>
                      <a:gd name="connsiteY26" fmla="*/ 21717 h 85725"/>
                      <a:gd name="connsiteX27" fmla="*/ 8644 w 66675"/>
                      <a:gd name="connsiteY27" fmla="*/ 21622 h 85725"/>
                      <a:gd name="connsiteX28" fmla="*/ 8644 w 66675"/>
                      <a:gd name="connsiteY28" fmla="*/ 21527 h 85725"/>
                      <a:gd name="connsiteX29" fmla="*/ 8549 w 66675"/>
                      <a:gd name="connsiteY29" fmla="*/ 21431 h 85725"/>
                      <a:gd name="connsiteX30" fmla="*/ 8453 w 66675"/>
                      <a:gd name="connsiteY30" fmla="*/ 21146 h 85725"/>
                      <a:gd name="connsiteX31" fmla="*/ 8453 w 66675"/>
                      <a:gd name="connsiteY31" fmla="*/ 20955 h 85725"/>
                      <a:gd name="connsiteX32" fmla="*/ 8263 w 66675"/>
                      <a:gd name="connsiteY32" fmla="*/ 20384 h 85725"/>
                      <a:gd name="connsiteX33" fmla="*/ 7310 w 66675"/>
                      <a:gd name="connsiteY33" fmla="*/ 14954 h 85725"/>
                      <a:gd name="connsiteX34" fmla="*/ 7215 w 66675"/>
                      <a:gd name="connsiteY34" fmla="*/ 14669 h 85725"/>
                      <a:gd name="connsiteX35" fmla="*/ 7215 w 66675"/>
                      <a:gd name="connsiteY35" fmla="*/ 14478 h 85725"/>
                      <a:gd name="connsiteX36" fmla="*/ 7406 w 66675"/>
                      <a:gd name="connsiteY36" fmla="*/ 11716 h 85725"/>
                      <a:gd name="connsiteX37" fmla="*/ 7501 w 66675"/>
                      <a:gd name="connsiteY37" fmla="*/ 11049 h 85725"/>
                      <a:gd name="connsiteX38" fmla="*/ 7596 w 66675"/>
                      <a:gd name="connsiteY38" fmla="*/ 10668 h 85725"/>
                      <a:gd name="connsiteX39" fmla="*/ 7787 w 66675"/>
                      <a:gd name="connsiteY39" fmla="*/ 10192 h 85725"/>
                      <a:gd name="connsiteX40" fmla="*/ 8072 w 66675"/>
                      <a:gd name="connsiteY40" fmla="*/ 9239 h 85725"/>
                      <a:gd name="connsiteX41" fmla="*/ 8168 w 66675"/>
                      <a:gd name="connsiteY41" fmla="*/ 9049 h 85725"/>
                      <a:gd name="connsiteX42" fmla="*/ 9406 w 66675"/>
                      <a:gd name="connsiteY42" fmla="*/ 7429 h 85725"/>
                      <a:gd name="connsiteX43" fmla="*/ 9787 w 66675"/>
                      <a:gd name="connsiteY43" fmla="*/ 7144 h 85725"/>
                      <a:gd name="connsiteX44" fmla="*/ 10549 w 66675"/>
                      <a:gd name="connsiteY44" fmla="*/ 7334 h 85725"/>
                      <a:gd name="connsiteX45" fmla="*/ 11216 w 66675"/>
                      <a:gd name="connsiteY45" fmla="*/ 7525 h 85725"/>
                      <a:gd name="connsiteX46" fmla="*/ 14073 w 66675"/>
                      <a:gd name="connsiteY46" fmla="*/ 8668 h 85725"/>
                      <a:gd name="connsiteX47" fmla="*/ 14549 w 66675"/>
                      <a:gd name="connsiteY47" fmla="*/ 8858 h 85725"/>
                      <a:gd name="connsiteX48" fmla="*/ 14740 w 66675"/>
                      <a:gd name="connsiteY48" fmla="*/ 9049 h 85725"/>
                      <a:gd name="connsiteX49" fmla="*/ 17312 w 66675"/>
                      <a:gd name="connsiteY49" fmla="*/ 10668 h 85725"/>
                      <a:gd name="connsiteX50" fmla="*/ 35219 w 66675"/>
                      <a:gd name="connsiteY50" fmla="*/ 25336 h 85725"/>
                      <a:gd name="connsiteX51" fmla="*/ 60269 w 66675"/>
                      <a:gd name="connsiteY51" fmla="*/ 66008 h 85725"/>
                      <a:gd name="connsiteX52" fmla="*/ 64841 w 66675"/>
                      <a:gd name="connsiteY52" fmla="*/ 70580 h 85725"/>
                      <a:gd name="connsiteX53" fmla="*/ 65032 w 66675"/>
                      <a:gd name="connsiteY53" fmla="*/ 71247 h 85725"/>
                      <a:gd name="connsiteX54" fmla="*/ 65127 w 66675"/>
                      <a:gd name="connsiteY54" fmla="*/ 71438 h 85725"/>
                      <a:gd name="connsiteX55" fmla="*/ 65889 w 66675"/>
                      <a:gd name="connsiteY55" fmla="*/ 74200 h 85725"/>
                      <a:gd name="connsiteX56" fmla="*/ 66365 w 66675"/>
                      <a:gd name="connsiteY56" fmla="*/ 76867 h 85725"/>
                      <a:gd name="connsiteX57" fmla="*/ 66461 w 66675"/>
                      <a:gd name="connsiteY57" fmla="*/ 78105 h 85725"/>
                      <a:gd name="connsiteX58" fmla="*/ 66651 w 66675"/>
                      <a:gd name="connsiteY58" fmla="*/ 7991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66675" h="85725">
                        <a:moveTo>
                          <a:pt x="66651" y="79915"/>
                        </a:moveTo>
                        <a:lnTo>
                          <a:pt x="66651" y="79915"/>
                        </a:lnTo>
                        <a:cubicBezTo>
                          <a:pt x="66556" y="80105"/>
                          <a:pt x="66556" y="80201"/>
                          <a:pt x="66556" y="80201"/>
                        </a:cubicBezTo>
                        <a:cubicBezTo>
                          <a:pt x="66461" y="80296"/>
                          <a:pt x="66461" y="80296"/>
                          <a:pt x="66270" y="80391"/>
                        </a:cubicBezTo>
                        <a:lnTo>
                          <a:pt x="66175" y="80486"/>
                        </a:lnTo>
                        <a:cubicBezTo>
                          <a:pt x="65889" y="80581"/>
                          <a:pt x="65508" y="80677"/>
                          <a:pt x="65127" y="80867"/>
                        </a:cubicBezTo>
                        <a:cubicBezTo>
                          <a:pt x="67508" y="79629"/>
                          <a:pt x="65508" y="80581"/>
                          <a:pt x="64460" y="80867"/>
                        </a:cubicBezTo>
                        <a:cubicBezTo>
                          <a:pt x="64270" y="80867"/>
                          <a:pt x="63984" y="80963"/>
                          <a:pt x="63794" y="80867"/>
                        </a:cubicBezTo>
                        <a:cubicBezTo>
                          <a:pt x="63413" y="80867"/>
                          <a:pt x="62651" y="80963"/>
                          <a:pt x="62365" y="80867"/>
                        </a:cubicBezTo>
                        <a:cubicBezTo>
                          <a:pt x="61222" y="80963"/>
                          <a:pt x="58364" y="80201"/>
                          <a:pt x="60936" y="81153"/>
                        </a:cubicBezTo>
                        <a:lnTo>
                          <a:pt x="59126" y="80486"/>
                        </a:lnTo>
                        <a:cubicBezTo>
                          <a:pt x="58460" y="80201"/>
                          <a:pt x="57793" y="79819"/>
                          <a:pt x="57126" y="79534"/>
                        </a:cubicBezTo>
                        <a:lnTo>
                          <a:pt x="57793" y="79819"/>
                        </a:lnTo>
                        <a:cubicBezTo>
                          <a:pt x="57507" y="79724"/>
                          <a:pt x="57317" y="79534"/>
                          <a:pt x="57031" y="79439"/>
                        </a:cubicBezTo>
                        <a:cubicBezTo>
                          <a:pt x="53602" y="77438"/>
                          <a:pt x="50363" y="74962"/>
                          <a:pt x="47220" y="72485"/>
                        </a:cubicBezTo>
                        <a:cubicBezTo>
                          <a:pt x="45601" y="71152"/>
                          <a:pt x="43886" y="69723"/>
                          <a:pt x="42362" y="68294"/>
                        </a:cubicBezTo>
                        <a:cubicBezTo>
                          <a:pt x="41981" y="68008"/>
                          <a:pt x="41600" y="67628"/>
                          <a:pt x="41315" y="67342"/>
                        </a:cubicBezTo>
                        <a:cubicBezTo>
                          <a:pt x="41315" y="67246"/>
                          <a:pt x="41315" y="67246"/>
                          <a:pt x="41219" y="67246"/>
                        </a:cubicBezTo>
                        <a:cubicBezTo>
                          <a:pt x="40267" y="66389"/>
                          <a:pt x="39410" y="65437"/>
                          <a:pt x="38362" y="64484"/>
                        </a:cubicBezTo>
                        <a:cubicBezTo>
                          <a:pt x="31313" y="57436"/>
                          <a:pt x="24741" y="49720"/>
                          <a:pt x="19026" y="41434"/>
                        </a:cubicBezTo>
                        <a:cubicBezTo>
                          <a:pt x="18359" y="40386"/>
                          <a:pt x="17597" y="39529"/>
                          <a:pt x="17026" y="38481"/>
                        </a:cubicBezTo>
                        <a:cubicBezTo>
                          <a:pt x="16931" y="38386"/>
                          <a:pt x="16931" y="38386"/>
                          <a:pt x="16931" y="38386"/>
                        </a:cubicBezTo>
                        <a:cubicBezTo>
                          <a:pt x="16645" y="37909"/>
                          <a:pt x="16359" y="37433"/>
                          <a:pt x="16073" y="36957"/>
                        </a:cubicBezTo>
                        <a:cubicBezTo>
                          <a:pt x="14835" y="34862"/>
                          <a:pt x="13692" y="32766"/>
                          <a:pt x="12549" y="30575"/>
                        </a:cubicBezTo>
                        <a:cubicBezTo>
                          <a:pt x="11501" y="28670"/>
                          <a:pt x="10644" y="26765"/>
                          <a:pt x="9787" y="24670"/>
                        </a:cubicBezTo>
                        <a:cubicBezTo>
                          <a:pt x="9501" y="23717"/>
                          <a:pt x="9120" y="22765"/>
                          <a:pt x="8739" y="21908"/>
                        </a:cubicBezTo>
                        <a:cubicBezTo>
                          <a:pt x="8739" y="21812"/>
                          <a:pt x="8739" y="21717"/>
                          <a:pt x="8739" y="21717"/>
                        </a:cubicBezTo>
                        <a:cubicBezTo>
                          <a:pt x="8644" y="21622"/>
                          <a:pt x="8644" y="21622"/>
                          <a:pt x="8644" y="21622"/>
                        </a:cubicBezTo>
                        <a:cubicBezTo>
                          <a:pt x="8644" y="21527"/>
                          <a:pt x="8644" y="21527"/>
                          <a:pt x="8644" y="21527"/>
                        </a:cubicBezTo>
                        <a:cubicBezTo>
                          <a:pt x="8549" y="21431"/>
                          <a:pt x="8549" y="21431"/>
                          <a:pt x="8549" y="21431"/>
                        </a:cubicBezTo>
                        <a:cubicBezTo>
                          <a:pt x="8453" y="21336"/>
                          <a:pt x="8453" y="21146"/>
                          <a:pt x="8453" y="21146"/>
                        </a:cubicBezTo>
                        <a:cubicBezTo>
                          <a:pt x="8358" y="21050"/>
                          <a:pt x="8453" y="20955"/>
                          <a:pt x="8453" y="20955"/>
                        </a:cubicBezTo>
                        <a:cubicBezTo>
                          <a:pt x="8358" y="20765"/>
                          <a:pt x="8358" y="20479"/>
                          <a:pt x="8263" y="20384"/>
                        </a:cubicBezTo>
                        <a:cubicBezTo>
                          <a:pt x="7787" y="18574"/>
                          <a:pt x="7501" y="16764"/>
                          <a:pt x="7310" y="14954"/>
                        </a:cubicBezTo>
                        <a:cubicBezTo>
                          <a:pt x="7310" y="14764"/>
                          <a:pt x="7215" y="14764"/>
                          <a:pt x="7215" y="14669"/>
                        </a:cubicBezTo>
                        <a:cubicBezTo>
                          <a:pt x="7120" y="14573"/>
                          <a:pt x="7120" y="14573"/>
                          <a:pt x="7215" y="14478"/>
                        </a:cubicBezTo>
                        <a:cubicBezTo>
                          <a:pt x="7310" y="13526"/>
                          <a:pt x="7215" y="12573"/>
                          <a:pt x="7406" y="11716"/>
                        </a:cubicBezTo>
                        <a:cubicBezTo>
                          <a:pt x="7406" y="11430"/>
                          <a:pt x="7501" y="11240"/>
                          <a:pt x="7501" y="11049"/>
                        </a:cubicBezTo>
                        <a:cubicBezTo>
                          <a:pt x="7501" y="10954"/>
                          <a:pt x="7691" y="10859"/>
                          <a:pt x="7596" y="10668"/>
                        </a:cubicBezTo>
                        <a:cubicBezTo>
                          <a:pt x="7787" y="10382"/>
                          <a:pt x="7882" y="10192"/>
                          <a:pt x="7787" y="10192"/>
                        </a:cubicBezTo>
                        <a:cubicBezTo>
                          <a:pt x="7787" y="9811"/>
                          <a:pt x="7977" y="9525"/>
                          <a:pt x="8072" y="9239"/>
                        </a:cubicBezTo>
                        <a:cubicBezTo>
                          <a:pt x="8072" y="9144"/>
                          <a:pt x="8072" y="9144"/>
                          <a:pt x="8168" y="9049"/>
                        </a:cubicBezTo>
                        <a:cubicBezTo>
                          <a:pt x="8549" y="8572"/>
                          <a:pt x="9025" y="8001"/>
                          <a:pt x="9406" y="7429"/>
                        </a:cubicBezTo>
                        <a:cubicBezTo>
                          <a:pt x="9501" y="7334"/>
                          <a:pt x="9596" y="7334"/>
                          <a:pt x="9787" y="7144"/>
                        </a:cubicBezTo>
                        <a:cubicBezTo>
                          <a:pt x="9787" y="7144"/>
                          <a:pt x="10358" y="7334"/>
                          <a:pt x="10549" y="7334"/>
                        </a:cubicBezTo>
                        <a:cubicBezTo>
                          <a:pt x="10739" y="7334"/>
                          <a:pt x="11025" y="7429"/>
                          <a:pt x="11216" y="7525"/>
                        </a:cubicBezTo>
                        <a:cubicBezTo>
                          <a:pt x="12168" y="7810"/>
                          <a:pt x="13121" y="8191"/>
                          <a:pt x="14073" y="8668"/>
                        </a:cubicBezTo>
                        <a:lnTo>
                          <a:pt x="14549" y="8858"/>
                        </a:lnTo>
                        <a:cubicBezTo>
                          <a:pt x="14645" y="8858"/>
                          <a:pt x="14645" y="8858"/>
                          <a:pt x="14740" y="9049"/>
                        </a:cubicBezTo>
                        <a:cubicBezTo>
                          <a:pt x="15692" y="9525"/>
                          <a:pt x="16454" y="10096"/>
                          <a:pt x="17312" y="10668"/>
                        </a:cubicBezTo>
                        <a:cubicBezTo>
                          <a:pt x="23789" y="14859"/>
                          <a:pt x="29885" y="19812"/>
                          <a:pt x="35219" y="25336"/>
                        </a:cubicBezTo>
                        <a:cubicBezTo>
                          <a:pt x="46553" y="36957"/>
                          <a:pt x="54840" y="50673"/>
                          <a:pt x="60269" y="66008"/>
                        </a:cubicBezTo>
                        <a:cubicBezTo>
                          <a:pt x="61031" y="68199"/>
                          <a:pt x="62746" y="69628"/>
                          <a:pt x="64841" y="70580"/>
                        </a:cubicBezTo>
                        <a:cubicBezTo>
                          <a:pt x="64841" y="70771"/>
                          <a:pt x="64937" y="71056"/>
                          <a:pt x="65032" y="71247"/>
                        </a:cubicBezTo>
                        <a:cubicBezTo>
                          <a:pt x="65127" y="71247"/>
                          <a:pt x="65127" y="71342"/>
                          <a:pt x="65127" y="71438"/>
                        </a:cubicBezTo>
                        <a:cubicBezTo>
                          <a:pt x="65318" y="72390"/>
                          <a:pt x="65603" y="73247"/>
                          <a:pt x="65889" y="74200"/>
                        </a:cubicBezTo>
                        <a:cubicBezTo>
                          <a:pt x="66080" y="75152"/>
                          <a:pt x="66175" y="75914"/>
                          <a:pt x="66365" y="76867"/>
                        </a:cubicBezTo>
                        <a:cubicBezTo>
                          <a:pt x="66365" y="77248"/>
                          <a:pt x="66461" y="77629"/>
                          <a:pt x="66461" y="78105"/>
                        </a:cubicBezTo>
                        <a:cubicBezTo>
                          <a:pt x="66651" y="78581"/>
                          <a:pt x="66746" y="79248"/>
                          <a:pt x="66651" y="7991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6" name="任意多边形: 形状 865"/>
                  <p:cNvSpPr/>
                  <p:nvPr/>
                </p:nvSpPr>
                <p:spPr>
                  <a:xfrm>
                    <a:off x="4800100" y="1464945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7" name="任意多边形: 形状 866"/>
                  <p:cNvSpPr/>
                  <p:nvPr/>
                </p:nvSpPr>
                <p:spPr>
                  <a:xfrm>
                    <a:off x="4505704" y="1452223"/>
                    <a:ext cx="76200" cy="66675"/>
                  </a:xfrm>
                  <a:custGeom>
                    <a:avLst/>
                    <a:gdLst>
                      <a:gd name="connsiteX0" fmla="*/ 76202 w 76200"/>
                      <a:gd name="connsiteY0" fmla="*/ 35438 h 66675"/>
                      <a:gd name="connsiteX1" fmla="*/ 41245 w 76200"/>
                      <a:gd name="connsiteY1" fmla="*/ 62679 h 66675"/>
                      <a:gd name="connsiteX2" fmla="*/ 7146 w 76200"/>
                      <a:gd name="connsiteY2" fmla="*/ 34390 h 66675"/>
                      <a:gd name="connsiteX3" fmla="*/ 42102 w 76200"/>
                      <a:gd name="connsiteY3" fmla="*/ 7149 h 66675"/>
                      <a:gd name="connsiteX4" fmla="*/ 76202 w 76200"/>
                      <a:gd name="connsiteY4" fmla="*/ 3543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6202" y="35438"/>
                        </a:moveTo>
                        <a:cubicBezTo>
                          <a:pt x="76011" y="50773"/>
                          <a:pt x="60295" y="62965"/>
                          <a:pt x="41245" y="62679"/>
                        </a:cubicBezTo>
                        <a:cubicBezTo>
                          <a:pt x="22195" y="62394"/>
                          <a:pt x="6955" y="49725"/>
                          <a:pt x="7146" y="34390"/>
                        </a:cubicBezTo>
                        <a:cubicBezTo>
                          <a:pt x="7336" y="19055"/>
                          <a:pt x="23052" y="6863"/>
                          <a:pt x="42102" y="7149"/>
                        </a:cubicBezTo>
                        <a:cubicBezTo>
                          <a:pt x="61152" y="7434"/>
                          <a:pt x="76392" y="20103"/>
                          <a:pt x="76202" y="35438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870" name="组合 869"/>
                <p:cNvGrpSpPr/>
                <p:nvPr/>
              </p:nvGrpSpPr>
              <p:grpSpPr>
                <a:xfrm>
                  <a:off x="5168821" y="1630355"/>
                  <a:ext cx="1143000" cy="685800"/>
                  <a:chOff x="5225774" y="1157635"/>
                  <a:chExt cx="1143000" cy="685800"/>
                </a:xfrm>
              </p:grpSpPr>
              <p:grpSp>
                <p:nvGrpSpPr>
                  <p:cNvPr id="829" name="组合 828"/>
                  <p:cNvGrpSpPr/>
                  <p:nvPr/>
                </p:nvGrpSpPr>
                <p:grpSpPr>
                  <a:xfrm>
                    <a:off x="5225774" y="1157635"/>
                    <a:ext cx="1143000" cy="685800"/>
                    <a:chOff x="5522171" y="1142455"/>
                    <a:chExt cx="1143000" cy="685800"/>
                  </a:xfrm>
                </p:grpSpPr>
                <p:grpSp>
                  <p:nvGrpSpPr>
                    <p:cNvPr id="823" name="组合 822"/>
                    <p:cNvGrpSpPr/>
                    <p:nvPr/>
                  </p:nvGrpSpPr>
                  <p:grpSpPr>
                    <a:xfrm rot="12540246">
                      <a:off x="5918500" y="1500205"/>
                      <a:ext cx="247048" cy="198708"/>
                      <a:chOff x="5897412" y="1531422"/>
                      <a:chExt cx="247048" cy="198708"/>
                    </a:xfrm>
                  </p:grpSpPr>
                  <p:sp>
                    <p:nvSpPr>
                      <p:cNvPr id="824" name="任意多边形: 形状 823"/>
                      <p:cNvSpPr/>
                      <p:nvPr/>
                    </p:nvSpPr>
                    <p:spPr>
                      <a:xfrm flipV="1">
                        <a:off x="5897412" y="1634880"/>
                        <a:ext cx="95250" cy="95250"/>
                      </a:xfrm>
                      <a:custGeom>
                        <a:avLst/>
                        <a:gdLst>
                          <a:gd name="connsiteX0" fmla="*/ 81526 w 95250"/>
                          <a:gd name="connsiteY0" fmla="*/ 16685 h 95250"/>
                          <a:gd name="connsiteX1" fmla="*/ 28852 w 95250"/>
                          <a:gd name="connsiteY1" fmla="*/ 18114 h 95250"/>
                          <a:gd name="connsiteX2" fmla="*/ 7707 w 95250"/>
                          <a:gd name="connsiteY2" fmla="*/ 54023 h 95250"/>
                          <a:gd name="connsiteX3" fmla="*/ 15136 w 95250"/>
                          <a:gd name="connsiteY3" fmla="*/ 69740 h 95250"/>
                          <a:gd name="connsiteX4" fmla="*/ 30948 w 95250"/>
                          <a:gd name="connsiteY4" fmla="*/ 62405 h 95250"/>
                          <a:gd name="connsiteX5" fmla="*/ 33710 w 95250"/>
                          <a:gd name="connsiteY5" fmla="*/ 54214 h 95250"/>
                          <a:gd name="connsiteX6" fmla="*/ 35234 w 95250"/>
                          <a:gd name="connsiteY6" fmla="*/ 50499 h 95250"/>
                          <a:gd name="connsiteX7" fmla="*/ 36091 w 95250"/>
                          <a:gd name="connsiteY7" fmla="*/ 48785 h 95250"/>
                          <a:gd name="connsiteX8" fmla="*/ 36091 w 95250"/>
                          <a:gd name="connsiteY8" fmla="*/ 48689 h 95250"/>
                          <a:gd name="connsiteX9" fmla="*/ 39616 w 95250"/>
                          <a:gd name="connsiteY9" fmla="*/ 43070 h 95250"/>
                          <a:gd name="connsiteX10" fmla="*/ 41425 w 95250"/>
                          <a:gd name="connsiteY10" fmla="*/ 40498 h 95250"/>
                          <a:gd name="connsiteX11" fmla="*/ 42187 w 95250"/>
                          <a:gd name="connsiteY11" fmla="*/ 39545 h 95250"/>
                          <a:gd name="connsiteX12" fmla="*/ 42378 w 95250"/>
                          <a:gd name="connsiteY12" fmla="*/ 39355 h 95250"/>
                          <a:gd name="connsiteX13" fmla="*/ 42378 w 95250"/>
                          <a:gd name="connsiteY13" fmla="*/ 39260 h 95250"/>
                          <a:gd name="connsiteX14" fmla="*/ 43140 w 95250"/>
                          <a:gd name="connsiteY14" fmla="*/ 38688 h 95250"/>
                          <a:gd name="connsiteX15" fmla="*/ 43140 w 95250"/>
                          <a:gd name="connsiteY15" fmla="*/ 38593 h 95250"/>
                          <a:gd name="connsiteX16" fmla="*/ 46093 w 95250"/>
                          <a:gd name="connsiteY16" fmla="*/ 35831 h 95250"/>
                          <a:gd name="connsiteX17" fmla="*/ 48283 w 95250"/>
                          <a:gd name="connsiteY17" fmla="*/ 34116 h 95250"/>
                          <a:gd name="connsiteX18" fmla="*/ 49141 w 95250"/>
                          <a:gd name="connsiteY18" fmla="*/ 33545 h 95250"/>
                          <a:gd name="connsiteX19" fmla="*/ 48760 w 95250"/>
                          <a:gd name="connsiteY19" fmla="*/ 33926 h 95250"/>
                          <a:gd name="connsiteX20" fmla="*/ 52570 w 95250"/>
                          <a:gd name="connsiteY20" fmla="*/ 32116 h 95250"/>
                          <a:gd name="connsiteX21" fmla="*/ 55237 w 95250"/>
                          <a:gd name="connsiteY21" fmla="*/ 31640 h 95250"/>
                          <a:gd name="connsiteX22" fmla="*/ 55713 w 95250"/>
                          <a:gd name="connsiteY22" fmla="*/ 31544 h 95250"/>
                          <a:gd name="connsiteX23" fmla="*/ 56475 w 95250"/>
                          <a:gd name="connsiteY23" fmla="*/ 31640 h 95250"/>
                          <a:gd name="connsiteX24" fmla="*/ 56951 w 95250"/>
                          <a:gd name="connsiteY24" fmla="*/ 31544 h 95250"/>
                          <a:gd name="connsiteX25" fmla="*/ 59047 w 95250"/>
                          <a:gd name="connsiteY25" fmla="*/ 31735 h 95250"/>
                          <a:gd name="connsiteX26" fmla="*/ 62095 w 95250"/>
                          <a:gd name="connsiteY26" fmla="*/ 32973 h 95250"/>
                          <a:gd name="connsiteX27" fmla="*/ 64190 w 95250"/>
                          <a:gd name="connsiteY27" fmla="*/ 34307 h 95250"/>
                          <a:gd name="connsiteX28" fmla="*/ 65143 w 95250"/>
                          <a:gd name="connsiteY28" fmla="*/ 35354 h 95250"/>
                          <a:gd name="connsiteX29" fmla="*/ 65428 w 95250"/>
                          <a:gd name="connsiteY29" fmla="*/ 35735 h 95250"/>
                          <a:gd name="connsiteX30" fmla="*/ 66952 w 95250"/>
                          <a:gd name="connsiteY30" fmla="*/ 37545 h 95250"/>
                          <a:gd name="connsiteX31" fmla="*/ 67048 w 95250"/>
                          <a:gd name="connsiteY31" fmla="*/ 37831 h 95250"/>
                          <a:gd name="connsiteX32" fmla="*/ 67238 w 95250"/>
                          <a:gd name="connsiteY32" fmla="*/ 38021 h 95250"/>
                          <a:gd name="connsiteX33" fmla="*/ 69143 w 95250"/>
                          <a:gd name="connsiteY33" fmla="*/ 42022 h 95250"/>
                          <a:gd name="connsiteX34" fmla="*/ 69810 w 95250"/>
                          <a:gd name="connsiteY34" fmla="*/ 43736 h 95250"/>
                          <a:gd name="connsiteX35" fmla="*/ 70286 w 95250"/>
                          <a:gd name="connsiteY35" fmla="*/ 45356 h 95250"/>
                          <a:gd name="connsiteX36" fmla="*/ 71239 w 95250"/>
                          <a:gd name="connsiteY36" fmla="*/ 51928 h 95250"/>
                          <a:gd name="connsiteX37" fmla="*/ 71334 w 95250"/>
                          <a:gd name="connsiteY37" fmla="*/ 53452 h 95250"/>
                          <a:gd name="connsiteX38" fmla="*/ 71048 w 95250"/>
                          <a:gd name="connsiteY38" fmla="*/ 57643 h 95250"/>
                          <a:gd name="connsiteX39" fmla="*/ 69905 w 95250"/>
                          <a:gd name="connsiteY39" fmla="*/ 65739 h 95250"/>
                          <a:gd name="connsiteX40" fmla="*/ 69429 w 95250"/>
                          <a:gd name="connsiteY40" fmla="*/ 68025 h 95250"/>
                          <a:gd name="connsiteX41" fmla="*/ 68000 w 95250"/>
                          <a:gd name="connsiteY41" fmla="*/ 72978 h 95250"/>
                          <a:gd name="connsiteX42" fmla="*/ 75430 w 95250"/>
                          <a:gd name="connsiteY42" fmla="*/ 88694 h 95250"/>
                          <a:gd name="connsiteX43" fmla="*/ 91241 w 95250"/>
                          <a:gd name="connsiteY43" fmla="*/ 81360 h 95250"/>
                          <a:gd name="connsiteX44" fmla="*/ 81526 w 95250"/>
                          <a:gd name="connsiteY44" fmla="*/ 16685 h 952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</a:cxnLst>
                        <a:rect l="l" t="t" r="r" b="b"/>
                        <a:pathLst>
                          <a:path w="95250" h="95250">
                            <a:moveTo>
                              <a:pt x="81526" y="16685"/>
                            </a:moveTo>
                            <a:cubicBezTo>
                              <a:pt x="66381" y="2779"/>
                              <a:pt x="43807" y="4779"/>
                              <a:pt x="28852" y="18114"/>
                            </a:cubicBezTo>
                            <a:cubicBezTo>
                              <a:pt x="18375" y="27544"/>
                              <a:pt x="11612" y="40593"/>
                              <a:pt x="7707" y="54023"/>
                            </a:cubicBezTo>
                            <a:cubicBezTo>
                              <a:pt x="5897" y="60215"/>
                              <a:pt x="8469" y="67739"/>
                              <a:pt x="15136" y="69740"/>
                            </a:cubicBezTo>
                            <a:cubicBezTo>
                              <a:pt x="21232" y="71740"/>
                              <a:pt x="29043" y="68978"/>
                              <a:pt x="30948" y="62405"/>
                            </a:cubicBezTo>
                            <a:cubicBezTo>
                              <a:pt x="31710" y="59643"/>
                              <a:pt x="32662" y="56976"/>
                              <a:pt x="33710" y="54214"/>
                            </a:cubicBezTo>
                            <a:cubicBezTo>
                              <a:pt x="34282" y="52976"/>
                              <a:pt x="34663" y="51737"/>
                              <a:pt x="35234" y="50499"/>
                            </a:cubicBezTo>
                            <a:cubicBezTo>
                              <a:pt x="35520" y="49928"/>
                              <a:pt x="35806" y="49356"/>
                              <a:pt x="36091" y="48785"/>
                            </a:cubicBezTo>
                            <a:cubicBezTo>
                              <a:pt x="36091" y="48689"/>
                              <a:pt x="36091" y="48689"/>
                              <a:pt x="36091" y="48689"/>
                            </a:cubicBezTo>
                            <a:cubicBezTo>
                              <a:pt x="37234" y="46784"/>
                              <a:pt x="38282" y="44879"/>
                              <a:pt x="39616" y="43070"/>
                            </a:cubicBezTo>
                            <a:cubicBezTo>
                              <a:pt x="40187" y="42117"/>
                              <a:pt x="40854" y="41260"/>
                              <a:pt x="41425" y="40498"/>
                            </a:cubicBezTo>
                            <a:cubicBezTo>
                              <a:pt x="41806" y="40212"/>
                              <a:pt x="41997" y="39926"/>
                              <a:pt x="42187" y="39545"/>
                            </a:cubicBezTo>
                            <a:cubicBezTo>
                              <a:pt x="42187" y="39545"/>
                              <a:pt x="42283" y="39450"/>
                              <a:pt x="42378" y="39355"/>
                            </a:cubicBezTo>
                            <a:lnTo>
                              <a:pt x="42378" y="39260"/>
                            </a:lnTo>
                            <a:cubicBezTo>
                              <a:pt x="42759" y="38974"/>
                              <a:pt x="42949" y="38688"/>
                              <a:pt x="43140" y="38688"/>
                            </a:cubicBezTo>
                            <a:cubicBezTo>
                              <a:pt x="43140" y="38593"/>
                              <a:pt x="43140" y="38593"/>
                              <a:pt x="43140" y="38593"/>
                            </a:cubicBezTo>
                            <a:cubicBezTo>
                              <a:pt x="44092" y="37736"/>
                              <a:pt x="45140" y="36593"/>
                              <a:pt x="46093" y="35831"/>
                            </a:cubicBezTo>
                            <a:cubicBezTo>
                              <a:pt x="46855" y="35354"/>
                              <a:pt x="47617" y="34688"/>
                              <a:pt x="48283" y="34116"/>
                            </a:cubicBezTo>
                            <a:cubicBezTo>
                              <a:pt x="48569" y="34021"/>
                              <a:pt x="48950" y="33830"/>
                              <a:pt x="49141" y="33545"/>
                            </a:cubicBezTo>
                            <a:cubicBezTo>
                              <a:pt x="48950" y="33830"/>
                              <a:pt x="48950" y="33830"/>
                              <a:pt x="48760" y="33926"/>
                            </a:cubicBezTo>
                            <a:cubicBezTo>
                              <a:pt x="49998" y="33259"/>
                              <a:pt x="51236" y="32687"/>
                              <a:pt x="52570" y="32116"/>
                            </a:cubicBezTo>
                            <a:cubicBezTo>
                              <a:pt x="53427" y="31830"/>
                              <a:pt x="54379" y="31735"/>
                              <a:pt x="55237" y="31640"/>
                            </a:cubicBezTo>
                            <a:cubicBezTo>
                              <a:pt x="55332" y="31544"/>
                              <a:pt x="55618" y="31640"/>
                              <a:pt x="55713" y="31544"/>
                            </a:cubicBezTo>
                            <a:cubicBezTo>
                              <a:pt x="55903" y="31544"/>
                              <a:pt x="56284" y="31544"/>
                              <a:pt x="56475" y="31640"/>
                            </a:cubicBezTo>
                            <a:cubicBezTo>
                              <a:pt x="56570" y="31544"/>
                              <a:pt x="56856" y="31544"/>
                              <a:pt x="56951" y="31544"/>
                            </a:cubicBezTo>
                            <a:cubicBezTo>
                              <a:pt x="57618" y="31544"/>
                              <a:pt x="58285" y="31640"/>
                              <a:pt x="59047" y="31735"/>
                            </a:cubicBezTo>
                            <a:cubicBezTo>
                              <a:pt x="59999" y="32116"/>
                              <a:pt x="61142" y="32497"/>
                              <a:pt x="62095" y="32973"/>
                            </a:cubicBezTo>
                            <a:cubicBezTo>
                              <a:pt x="62857" y="33354"/>
                              <a:pt x="63523" y="33830"/>
                              <a:pt x="64190" y="34307"/>
                            </a:cubicBezTo>
                            <a:cubicBezTo>
                              <a:pt x="64476" y="34688"/>
                              <a:pt x="64857" y="34973"/>
                              <a:pt x="65143" y="35354"/>
                            </a:cubicBezTo>
                            <a:cubicBezTo>
                              <a:pt x="65238" y="35354"/>
                              <a:pt x="65428" y="35545"/>
                              <a:pt x="65428" y="35735"/>
                            </a:cubicBezTo>
                            <a:cubicBezTo>
                              <a:pt x="65905" y="36212"/>
                              <a:pt x="66476" y="36878"/>
                              <a:pt x="66952" y="37545"/>
                            </a:cubicBezTo>
                            <a:cubicBezTo>
                              <a:pt x="67048" y="37640"/>
                              <a:pt x="67143" y="37736"/>
                              <a:pt x="67048" y="37831"/>
                            </a:cubicBezTo>
                            <a:cubicBezTo>
                              <a:pt x="67143" y="37926"/>
                              <a:pt x="67143" y="37926"/>
                              <a:pt x="67238" y="38021"/>
                            </a:cubicBezTo>
                            <a:cubicBezTo>
                              <a:pt x="67905" y="39355"/>
                              <a:pt x="68762" y="40688"/>
                              <a:pt x="69143" y="42022"/>
                            </a:cubicBezTo>
                            <a:cubicBezTo>
                              <a:pt x="69429" y="42593"/>
                              <a:pt x="69619" y="43165"/>
                              <a:pt x="69810" y="43736"/>
                            </a:cubicBezTo>
                            <a:cubicBezTo>
                              <a:pt x="70000" y="44213"/>
                              <a:pt x="70191" y="44975"/>
                              <a:pt x="70286" y="45356"/>
                            </a:cubicBezTo>
                            <a:cubicBezTo>
                              <a:pt x="70762" y="47546"/>
                              <a:pt x="70953" y="49642"/>
                              <a:pt x="71239" y="51928"/>
                            </a:cubicBezTo>
                            <a:cubicBezTo>
                              <a:pt x="71334" y="52404"/>
                              <a:pt x="71334" y="52976"/>
                              <a:pt x="71334" y="53452"/>
                            </a:cubicBezTo>
                            <a:cubicBezTo>
                              <a:pt x="71239" y="54881"/>
                              <a:pt x="71239" y="56214"/>
                              <a:pt x="71048" y="57643"/>
                            </a:cubicBezTo>
                            <a:cubicBezTo>
                              <a:pt x="70858" y="60310"/>
                              <a:pt x="70477" y="62977"/>
                              <a:pt x="69905" y="65739"/>
                            </a:cubicBezTo>
                            <a:cubicBezTo>
                              <a:pt x="69715" y="66501"/>
                              <a:pt x="69524" y="67263"/>
                              <a:pt x="69429" y="68025"/>
                            </a:cubicBezTo>
                            <a:cubicBezTo>
                              <a:pt x="68953" y="69644"/>
                              <a:pt x="68476" y="71359"/>
                              <a:pt x="68000" y="72978"/>
                            </a:cubicBezTo>
                            <a:cubicBezTo>
                              <a:pt x="66000" y="79074"/>
                              <a:pt x="68953" y="86694"/>
                              <a:pt x="75430" y="88694"/>
                            </a:cubicBezTo>
                            <a:cubicBezTo>
                              <a:pt x="81621" y="90599"/>
                              <a:pt x="89146" y="87837"/>
                              <a:pt x="91241" y="81360"/>
                            </a:cubicBezTo>
                            <a:cubicBezTo>
                              <a:pt x="98290" y="59834"/>
                              <a:pt x="99337" y="33164"/>
                              <a:pt x="81526" y="1668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5" name="任意多边形: 形状 824"/>
                      <p:cNvSpPr/>
                      <p:nvPr/>
                    </p:nvSpPr>
                    <p:spPr>
                      <a:xfrm flipV="1">
                        <a:off x="6058735" y="1571052"/>
                        <a:ext cx="85725" cy="85725"/>
                      </a:xfrm>
                      <a:custGeom>
                        <a:avLst/>
                        <a:gdLst>
                          <a:gd name="connsiteX0" fmla="*/ 76888 w 85725"/>
                          <a:gd name="connsiteY0" fmla="*/ 17627 h 85725"/>
                          <a:gd name="connsiteX1" fmla="*/ 53076 w 85725"/>
                          <a:gd name="connsiteY1" fmla="*/ 7150 h 85725"/>
                          <a:gd name="connsiteX2" fmla="*/ 26882 w 85725"/>
                          <a:gd name="connsiteY2" fmla="*/ 17437 h 85725"/>
                          <a:gd name="connsiteX3" fmla="*/ 7642 w 85725"/>
                          <a:gd name="connsiteY3" fmla="*/ 50869 h 85725"/>
                          <a:gd name="connsiteX4" fmla="*/ 15166 w 85725"/>
                          <a:gd name="connsiteY4" fmla="*/ 66681 h 85725"/>
                          <a:gd name="connsiteX5" fmla="*/ 30883 w 85725"/>
                          <a:gd name="connsiteY5" fmla="*/ 59251 h 85725"/>
                          <a:gd name="connsiteX6" fmla="*/ 35740 w 85725"/>
                          <a:gd name="connsiteY6" fmla="*/ 46012 h 85725"/>
                          <a:gd name="connsiteX7" fmla="*/ 36788 w 85725"/>
                          <a:gd name="connsiteY7" fmla="*/ 44011 h 85725"/>
                          <a:gd name="connsiteX8" fmla="*/ 38312 w 85725"/>
                          <a:gd name="connsiteY8" fmla="*/ 41725 h 85725"/>
                          <a:gd name="connsiteX9" fmla="*/ 40217 w 85725"/>
                          <a:gd name="connsiteY9" fmla="*/ 39058 h 85725"/>
                          <a:gd name="connsiteX10" fmla="*/ 41170 w 85725"/>
                          <a:gd name="connsiteY10" fmla="*/ 38011 h 85725"/>
                          <a:gd name="connsiteX11" fmla="*/ 41836 w 85725"/>
                          <a:gd name="connsiteY11" fmla="*/ 37344 h 85725"/>
                          <a:gd name="connsiteX12" fmla="*/ 44218 w 85725"/>
                          <a:gd name="connsiteY12" fmla="*/ 35153 h 85725"/>
                          <a:gd name="connsiteX13" fmla="*/ 45170 w 85725"/>
                          <a:gd name="connsiteY13" fmla="*/ 34391 h 85725"/>
                          <a:gd name="connsiteX14" fmla="*/ 45360 w 85725"/>
                          <a:gd name="connsiteY14" fmla="*/ 34201 h 85725"/>
                          <a:gd name="connsiteX15" fmla="*/ 45742 w 85725"/>
                          <a:gd name="connsiteY15" fmla="*/ 34010 h 85725"/>
                          <a:gd name="connsiteX16" fmla="*/ 45742 w 85725"/>
                          <a:gd name="connsiteY16" fmla="*/ 33915 h 85725"/>
                          <a:gd name="connsiteX17" fmla="*/ 45932 w 85725"/>
                          <a:gd name="connsiteY17" fmla="*/ 33724 h 85725"/>
                          <a:gd name="connsiteX18" fmla="*/ 46027 w 85725"/>
                          <a:gd name="connsiteY18" fmla="*/ 33724 h 85725"/>
                          <a:gd name="connsiteX19" fmla="*/ 46789 w 85725"/>
                          <a:gd name="connsiteY19" fmla="*/ 33343 h 85725"/>
                          <a:gd name="connsiteX20" fmla="*/ 49171 w 85725"/>
                          <a:gd name="connsiteY20" fmla="*/ 32296 h 85725"/>
                          <a:gd name="connsiteX21" fmla="*/ 49552 w 85725"/>
                          <a:gd name="connsiteY21" fmla="*/ 32200 h 85725"/>
                          <a:gd name="connsiteX22" fmla="*/ 51933 w 85725"/>
                          <a:gd name="connsiteY22" fmla="*/ 31724 h 85725"/>
                          <a:gd name="connsiteX23" fmla="*/ 52981 w 85725"/>
                          <a:gd name="connsiteY23" fmla="*/ 31724 h 85725"/>
                          <a:gd name="connsiteX24" fmla="*/ 54505 w 85725"/>
                          <a:gd name="connsiteY24" fmla="*/ 31915 h 85725"/>
                          <a:gd name="connsiteX25" fmla="*/ 56886 w 85725"/>
                          <a:gd name="connsiteY25" fmla="*/ 32867 h 85725"/>
                          <a:gd name="connsiteX26" fmla="*/ 56981 w 85725"/>
                          <a:gd name="connsiteY26" fmla="*/ 32867 h 85725"/>
                          <a:gd name="connsiteX27" fmla="*/ 57172 w 85725"/>
                          <a:gd name="connsiteY27" fmla="*/ 32962 h 85725"/>
                          <a:gd name="connsiteX28" fmla="*/ 58600 w 85725"/>
                          <a:gd name="connsiteY28" fmla="*/ 34010 h 85725"/>
                          <a:gd name="connsiteX29" fmla="*/ 59648 w 85725"/>
                          <a:gd name="connsiteY29" fmla="*/ 35153 h 85725"/>
                          <a:gd name="connsiteX30" fmla="*/ 60505 w 85725"/>
                          <a:gd name="connsiteY30" fmla="*/ 36010 h 85725"/>
                          <a:gd name="connsiteX31" fmla="*/ 60601 w 85725"/>
                          <a:gd name="connsiteY31" fmla="*/ 36106 h 85725"/>
                          <a:gd name="connsiteX32" fmla="*/ 60696 w 85725"/>
                          <a:gd name="connsiteY32" fmla="*/ 36201 h 85725"/>
                          <a:gd name="connsiteX33" fmla="*/ 60886 w 85725"/>
                          <a:gd name="connsiteY33" fmla="*/ 36487 h 85725"/>
                          <a:gd name="connsiteX34" fmla="*/ 61267 w 85725"/>
                          <a:gd name="connsiteY34" fmla="*/ 37439 h 85725"/>
                          <a:gd name="connsiteX35" fmla="*/ 61934 w 85725"/>
                          <a:gd name="connsiteY35" fmla="*/ 38773 h 85725"/>
                          <a:gd name="connsiteX36" fmla="*/ 62029 w 85725"/>
                          <a:gd name="connsiteY36" fmla="*/ 39058 h 85725"/>
                          <a:gd name="connsiteX37" fmla="*/ 62125 w 85725"/>
                          <a:gd name="connsiteY37" fmla="*/ 39154 h 85725"/>
                          <a:gd name="connsiteX38" fmla="*/ 62506 w 85725"/>
                          <a:gd name="connsiteY38" fmla="*/ 40106 h 85725"/>
                          <a:gd name="connsiteX39" fmla="*/ 62506 w 85725"/>
                          <a:gd name="connsiteY39" fmla="*/ 40297 h 85725"/>
                          <a:gd name="connsiteX40" fmla="*/ 63172 w 85725"/>
                          <a:gd name="connsiteY40" fmla="*/ 43249 h 85725"/>
                          <a:gd name="connsiteX41" fmla="*/ 63363 w 85725"/>
                          <a:gd name="connsiteY41" fmla="*/ 45821 h 85725"/>
                          <a:gd name="connsiteX42" fmla="*/ 63363 w 85725"/>
                          <a:gd name="connsiteY42" fmla="*/ 46774 h 85725"/>
                          <a:gd name="connsiteX43" fmla="*/ 62791 w 85725"/>
                          <a:gd name="connsiteY43" fmla="*/ 53917 h 85725"/>
                          <a:gd name="connsiteX44" fmla="*/ 62506 w 85725"/>
                          <a:gd name="connsiteY44" fmla="*/ 55251 h 85725"/>
                          <a:gd name="connsiteX45" fmla="*/ 61458 w 85725"/>
                          <a:gd name="connsiteY45" fmla="*/ 59061 h 85725"/>
                          <a:gd name="connsiteX46" fmla="*/ 58315 w 85725"/>
                          <a:gd name="connsiteY46" fmla="*/ 67538 h 85725"/>
                          <a:gd name="connsiteX47" fmla="*/ 65744 w 85725"/>
                          <a:gd name="connsiteY47" fmla="*/ 83445 h 85725"/>
                          <a:gd name="connsiteX48" fmla="*/ 81556 w 85725"/>
                          <a:gd name="connsiteY48" fmla="*/ 75920 h 85725"/>
                          <a:gd name="connsiteX49" fmla="*/ 76888 w 85725"/>
                          <a:gd name="connsiteY49" fmla="*/ 17627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85725" h="85725">
                            <a:moveTo>
                              <a:pt x="76888" y="17627"/>
                            </a:moveTo>
                            <a:cubicBezTo>
                              <a:pt x="70602" y="11341"/>
                              <a:pt x="62125" y="6959"/>
                              <a:pt x="53076" y="7150"/>
                            </a:cubicBezTo>
                            <a:cubicBezTo>
                              <a:pt x="43265" y="7340"/>
                              <a:pt x="34216" y="10960"/>
                              <a:pt x="26882" y="17437"/>
                            </a:cubicBezTo>
                            <a:cubicBezTo>
                              <a:pt x="17071" y="26104"/>
                              <a:pt x="10975" y="38296"/>
                              <a:pt x="7642" y="50869"/>
                            </a:cubicBezTo>
                            <a:cubicBezTo>
                              <a:pt x="6022" y="57061"/>
                              <a:pt x="8308" y="64585"/>
                              <a:pt x="15166" y="66681"/>
                            </a:cubicBezTo>
                            <a:cubicBezTo>
                              <a:pt x="21072" y="68586"/>
                              <a:pt x="29168" y="66014"/>
                              <a:pt x="30883" y="59251"/>
                            </a:cubicBezTo>
                            <a:cubicBezTo>
                              <a:pt x="32121" y="54584"/>
                              <a:pt x="33931" y="50298"/>
                              <a:pt x="35740" y="46012"/>
                            </a:cubicBezTo>
                            <a:cubicBezTo>
                              <a:pt x="36121" y="45345"/>
                              <a:pt x="36502" y="44488"/>
                              <a:pt x="36788" y="44011"/>
                            </a:cubicBezTo>
                            <a:cubicBezTo>
                              <a:pt x="37169" y="43249"/>
                              <a:pt x="37741" y="42392"/>
                              <a:pt x="38312" y="41725"/>
                            </a:cubicBezTo>
                            <a:cubicBezTo>
                              <a:pt x="38883" y="40773"/>
                              <a:pt x="39550" y="39916"/>
                              <a:pt x="40217" y="39058"/>
                            </a:cubicBezTo>
                            <a:cubicBezTo>
                              <a:pt x="40408" y="38773"/>
                              <a:pt x="40884" y="38392"/>
                              <a:pt x="41170" y="38011"/>
                            </a:cubicBezTo>
                            <a:cubicBezTo>
                              <a:pt x="41360" y="37725"/>
                              <a:pt x="41551" y="37439"/>
                              <a:pt x="41836" y="37344"/>
                            </a:cubicBezTo>
                            <a:cubicBezTo>
                              <a:pt x="42598" y="36582"/>
                              <a:pt x="43265" y="35820"/>
                              <a:pt x="44218" y="35153"/>
                            </a:cubicBezTo>
                            <a:cubicBezTo>
                              <a:pt x="44503" y="34963"/>
                              <a:pt x="44884" y="34582"/>
                              <a:pt x="45170" y="34391"/>
                            </a:cubicBezTo>
                            <a:cubicBezTo>
                              <a:pt x="45170" y="34296"/>
                              <a:pt x="45265" y="34296"/>
                              <a:pt x="45360" y="34201"/>
                            </a:cubicBezTo>
                            <a:lnTo>
                              <a:pt x="45742" y="34010"/>
                            </a:lnTo>
                            <a:lnTo>
                              <a:pt x="45742" y="33915"/>
                            </a:lnTo>
                            <a:cubicBezTo>
                              <a:pt x="45837" y="33820"/>
                              <a:pt x="45837" y="33820"/>
                              <a:pt x="45932" y="33724"/>
                            </a:cubicBezTo>
                            <a:lnTo>
                              <a:pt x="46027" y="33724"/>
                            </a:lnTo>
                            <a:cubicBezTo>
                              <a:pt x="46408" y="33439"/>
                              <a:pt x="46599" y="33248"/>
                              <a:pt x="46789" y="33343"/>
                            </a:cubicBezTo>
                            <a:cubicBezTo>
                              <a:pt x="47456" y="33153"/>
                              <a:pt x="48408" y="32677"/>
                              <a:pt x="49171" y="32296"/>
                            </a:cubicBezTo>
                            <a:cubicBezTo>
                              <a:pt x="49266" y="32200"/>
                              <a:pt x="49361" y="32296"/>
                              <a:pt x="49552" y="32200"/>
                            </a:cubicBezTo>
                            <a:cubicBezTo>
                              <a:pt x="50313" y="32010"/>
                              <a:pt x="51171" y="31915"/>
                              <a:pt x="51933" y="31724"/>
                            </a:cubicBezTo>
                            <a:cubicBezTo>
                              <a:pt x="52314" y="31724"/>
                              <a:pt x="52600" y="31724"/>
                              <a:pt x="52981" y="31724"/>
                            </a:cubicBezTo>
                            <a:cubicBezTo>
                              <a:pt x="53552" y="31819"/>
                              <a:pt x="53933" y="31819"/>
                              <a:pt x="54505" y="31915"/>
                            </a:cubicBezTo>
                            <a:cubicBezTo>
                              <a:pt x="55362" y="32200"/>
                              <a:pt x="56124" y="32486"/>
                              <a:pt x="56886" y="32867"/>
                            </a:cubicBezTo>
                            <a:lnTo>
                              <a:pt x="56981" y="32867"/>
                            </a:lnTo>
                            <a:cubicBezTo>
                              <a:pt x="57076" y="32867"/>
                              <a:pt x="57076" y="32867"/>
                              <a:pt x="57172" y="32962"/>
                            </a:cubicBezTo>
                            <a:cubicBezTo>
                              <a:pt x="57648" y="33248"/>
                              <a:pt x="58124" y="33629"/>
                              <a:pt x="58600" y="34010"/>
                            </a:cubicBezTo>
                            <a:cubicBezTo>
                              <a:pt x="58981" y="34391"/>
                              <a:pt x="59362" y="34772"/>
                              <a:pt x="59648" y="35153"/>
                            </a:cubicBezTo>
                            <a:cubicBezTo>
                              <a:pt x="59934" y="35534"/>
                              <a:pt x="60124" y="35725"/>
                              <a:pt x="60505" y="36010"/>
                            </a:cubicBezTo>
                            <a:cubicBezTo>
                              <a:pt x="60505" y="36106"/>
                              <a:pt x="60601" y="36106"/>
                              <a:pt x="60601" y="36106"/>
                            </a:cubicBezTo>
                            <a:lnTo>
                              <a:pt x="60696" y="36201"/>
                            </a:lnTo>
                            <a:cubicBezTo>
                              <a:pt x="60791" y="36296"/>
                              <a:pt x="60791" y="36487"/>
                              <a:pt x="60886" y="36487"/>
                            </a:cubicBezTo>
                            <a:cubicBezTo>
                              <a:pt x="61362" y="37058"/>
                              <a:pt x="61553" y="37725"/>
                              <a:pt x="61267" y="37439"/>
                            </a:cubicBezTo>
                            <a:cubicBezTo>
                              <a:pt x="61458" y="37820"/>
                              <a:pt x="61744" y="38392"/>
                              <a:pt x="61934" y="38773"/>
                            </a:cubicBezTo>
                            <a:cubicBezTo>
                              <a:pt x="61934" y="38773"/>
                              <a:pt x="62029" y="38868"/>
                              <a:pt x="62029" y="39058"/>
                            </a:cubicBezTo>
                            <a:cubicBezTo>
                              <a:pt x="62029" y="39154"/>
                              <a:pt x="62125" y="39154"/>
                              <a:pt x="62125" y="39154"/>
                            </a:cubicBezTo>
                            <a:cubicBezTo>
                              <a:pt x="62220" y="39439"/>
                              <a:pt x="62410" y="39725"/>
                              <a:pt x="62506" y="40106"/>
                            </a:cubicBezTo>
                            <a:cubicBezTo>
                              <a:pt x="62506" y="40201"/>
                              <a:pt x="62601" y="40201"/>
                              <a:pt x="62506" y="40297"/>
                            </a:cubicBezTo>
                            <a:cubicBezTo>
                              <a:pt x="62696" y="41249"/>
                              <a:pt x="62886" y="42297"/>
                              <a:pt x="63172" y="43249"/>
                            </a:cubicBezTo>
                            <a:cubicBezTo>
                              <a:pt x="63363" y="44107"/>
                              <a:pt x="63363" y="44869"/>
                              <a:pt x="63363" y="45821"/>
                            </a:cubicBezTo>
                            <a:cubicBezTo>
                              <a:pt x="63458" y="46107"/>
                              <a:pt x="63458" y="46393"/>
                              <a:pt x="63363" y="46774"/>
                            </a:cubicBezTo>
                            <a:cubicBezTo>
                              <a:pt x="63363" y="49155"/>
                              <a:pt x="63172" y="51536"/>
                              <a:pt x="62791" y="53917"/>
                            </a:cubicBezTo>
                            <a:cubicBezTo>
                              <a:pt x="62791" y="54394"/>
                              <a:pt x="62601" y="54870"/>
                              <a:pt x="62506" y="55251"/>
                            </a:cubicBezTo>
                            <a:cubicBezTo>
                              <a:pt x="62220" y="56489"/>
                              <a:pt x="61934" y="57823"/>
                              <a:pt x="61458" y="59061"/>
                            </a:cubicBezTo>
                            <a:cubicBezTo>
                              <a:pt x="60696" y="61918"/>
                              <a:pt x="59553" y="64776"/>
                              <a:pt x="58315" y="67538"/>
                            </a:cubicBezTo>
                            <a:cubicBezTo>
                              <a:pt x="55838" y="73539"/>
                              <a:pt x="59743" y="81445"/>
                              <a:pt x="65744" y="83445"/>
                            </a:cubicBezTo>
                            <a:cubicBezTo>
                              <a:pt x="72411" y="85540"/>
                              <a:pt x="78793" y="82302"/>
                              <a:pt x="81556" y="75920"/>
                            </a:cubicBezTo>
                            <a:cubicBezTo>
                              <a:pt x="89271" y="58204"/>
                              <a:pt x="92223" y="32867"/>
                              <a:pt x="76888" y="17627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6" name="任意多边形: 形状 825"/>
                      <p:cNvSpPr/>
                      <p:nvPr/>
                    </p:nvSpPr>
                    <p:spPr>
                      <a:xfrm flipV="1">
                        <a:off x="5946836" y="1531422"/>
                        <a:ext cx="95250" cy="85725"/>
                      </a:xfrm>
                      <a:custGeom>
                        <a:avLst/>
                        <a:gdLst>
                          <a:gd name="connsiteX0" fmla="*/ 80584 w 95250"/>
                          <a:gd name="connsiteY0" fmla="*/ 34005 h 85725"/>
                          <a:gd name="connsiteX1" fmla="*/ 64772 w 95250"/>
                          <a:gd name="connsiteY1" fmla="*/ 41530 h 85725"/>
                          <a:gd name="connsiteX2" fmla="*/ 63153 w 95250"/>
                          <a:gd name="connsiteY2" fmla="*/ 45244 h 85725"/>
                          <a:gd name="connsiteX3" fmla="*/ 62105 w 95250"/>
                          <a:gd name="connsiteY3" fmla="*/ 47149 h 85725"/>
                          <a:gd name="connsiteX4" fmla="*/ 59248 w 95250"/>
                          <a:gd name="connsiteY4" fmla="*/ 51721 h 85725"/>
                          <a:gd name="connsiteX5" fmla="*/ 58010 w 95250"/>
                          <a:gd name="connsiteY5" fmla="*/ 53341 h 85725"/>
                          <a:gd name="connsiteX6" fmla="*/ 57819 w 95250"/>
                          <a:gd name="connsiteY6" fmla="*/ 53626 h 85725"/>
                          <a:gd name="connsiteX7" fmla="*/ 57819 w 95250"/>
                          <a:gd name="connsiteY7" fmla="*/ 53722 h 85725"/>
                          <a:gd name="connsiteX8" fmla="*/ 57629 w 95250"/>
                          <a:gd name="connsiteY8" fmla="*/ 54007 h 85725"/>
                          <a:gd name="connsiteX9" fmla="*/ 57438 w 95250"/>
                          <a:gd name="connsiteY9" fmla="*/ 54198 h 85725"/>
                          <a:gd name="connsiteX10" fmla="*/ 56581 w 95250"/>
                          <a:gd name="connsiteY10" fmla="*/ 55246 h 85725"/>
                          <a:gd name="connsiteX11" fmla="*/ 57152 w 95250"/>
                          <a:gd name="connsiteY11" fmla="*/ 54388 h 85725"/>
                          <a:gd name="connsiteX12" fmla="*/ 53819 w 95250"/>
                          <a:gd name="connsiteY12" fmla="*/ 57246 h 85725"/>
                          <a:gd name="connsiteX13" fmla="*/ 53438 w 95250"/>
                          <a:gd name="connsiteY13" fmla="*/ 57532 h 85725"/>
                          <a:gd name="connsiteX14" fmla="*/ 53342 w 95250"/>
                          <a:gd name="connsiteY14" fmla="*/ 57627 h 85725"/>
                          <a:gd name="connsiteX15" fmla="*/ 53057 w 95250"/>
                          <a:gd name="connsiteY15" fmla="*/ 57817 h 85725"/>
                          <a:gd name="connsiteX16" fmla="*/ 52961 w 95250"/>
                          <a:gd name="connsiteY16" fmla="*/ 57913 h 85725"/>
                          <a:gd name="connsiteX17" fmla="*/ 52676 w 95250"/>
                          <a:gd name="connsiteY17" fmla="*/ 58008 h 85725"/>
                          <a:gd name="connsiteX18" fmla="*/ 51437 w 95250"/>
                          <a:gd name="connsiteY18" fmla="*/ 58579 h 85725"/>
                          <a:gd name="connsiteX19" fmla="*/ 50009 w 95250"/>
                          <a:gd name="connsiteY19" fmla="*/ 59151 h 85725"/>
                          <a:gd name="connsiteX20" fmla="*/ 50485 w 95250"/>
                          <a:gd name="connsiteY20" fmla="*/ 59056 h 85725"/>
                          <a:gd name="connsiteX21" fmla="*/ 49818 w 95250"/>
                          <a:gd name="connsiteY21" fmla="*/ 59246 h 85725"/>
                          <a:gd name="connsiteX22" fmla="*/ 49532 w 95250"/>
                          <a:gd name="connsiteY22" fmla="*/ 59341 h 85725"/>
                          <a:gd name="connsiteX23" fmla="*/ 48580 w 95250"/>
                          <a:gd name="connsiteY23" fmla="*/ 59437 h 85725"/>
                          <a:gd name="connsiteX24" fmla="*/ 47723 w 95250"/>
                          <a:gd name="connsiteY24" fmla="*/ 59627 h 85725"/>
                          <a:gd name="connsiteX25" fmla="*/ 47532 w 95250"/>
                          <a:gd name="connsiteY25" fmla="*/ 59627 h 85725"/>
                          <a:gd name="connsiteX26" fmla="*/ 47056 w 95250"/>
                          <a:gd name="connsiteY26" fmla="*/ 59722 h 85725"/>
                          <a:gd name="connsiteX27" fmla="*/ 46484 w 95250"/>
                          <a:gd name="connsiteY27" fmla="*/ 59722 h 85725"/>
                          <a:gd name="connsiteX28" fmla="*/ 46389 w 95250"/>
                          <a:gd name="connsiteY28" fmla="*/ 59818 h 85725"/>
                          <a:gd name="connsiteX29" fmla="*/ 46008 w 95250"/>
                          <a:gd name="connsiteY29" fmla="*/ 59818 h 85725"/>
                          <a:gd name="connsiteX30" fmla="*/ 43817 w 95250"/>
                          <a:gd name="connsiteY30" fmla="*/ 59722 h 85725"/>
                          <a:gd name="connsiteX31" fmla="*/ 43722 w 95250"/>
                          <a:gd name="connsiteY31" fmla="*/ 59722 h 85725"/>
                          <a:gd name="connsiteX32" fmla="*/ 43532 w 95250"/>
                          <a:gd name="connsiteY32" fmla="*/ 59627 h 85725"/>
                          <a:gd name="connsiteX33" fmla="*/ 42484 w 95250"/>
                          <a:gd name="connsiteY33" fmla="*/ 59341 h 85725"/>
                          <a:gd name="connsiteX34" fmla="*/ 39436 w 95250"/>
                          <a:gd name="connsiteY34" fmla="*/ 57913 h 85725"/>
                          <a:gd name="connsiteX35" fmla="*/ 37817 w 95250"/>
                          <a:gd name="connsiteY35" fmla="*/ 56865 h 85725"/>
                          <a:gd name="connsiteX36" fmla="*/ 37055 w 95250"/>
                          <a:gd name="connsiteY36" fmla="*/ 56198 h 85725"/>
                          <a:gd name="connsiteX37" fmla="*/ 36483 w 95250"/>
                          <a:gd name="connsiteY37" fmla="*/ 55627 h 85725"/>
                          <a:gd name="connsiteX38" fmla="*/ 34388 w 95250"/>
                          <a:gd name="connsiteY38" fmla="*/ 52960 h 85725"/>
                          <a:gd name="connsiteX39" fmla="*/ 34292 w 95250"/>
                          <a:gd name="connsiteY39" fmla="*/ 52864 h 85725"/>
                          <a:gd name="connsiteX40" fmla="*/ 33245 w 95250"/>
                          <a:gd name="connsiteY40" fmla="*/ 50674 h 85725"/>
                          <a:gd name="connsiteX41" fmla="*/ 32768 w 95250"/>
                          <a:gd name="connsiteY41" fmla="*/ 49340 h 85725"/>
                          <a:gd name="connsiteX42" fmla="*/ 32578 w 95250"/>
                          <a:gd name="connsiteY42" fmla="*/ 48864 h 85725"/>
                          <a:gd name="connsiteX43" fmla="*/ 31911 w 95250"/>
                          <a:gd name="connsiteY43" fmla="*/ 44673 h 85725"/>
                          <a:gd name="connsiteX44" fmla="*/ 31911 w 95250"/>
                          <a:gd name="connsiteY44" fmla="*/ 43720 h 85725"/>
                          <a:gd name="connsiteX45" fmla="*/ 32102 w 95250"/>
                          <a:gd name="connsiteY45" fmla="*/ 40863 h 85725"/>
                          <a:gd name="connsiteX46" fmla="*/ 32197 w 95250"/>
                          <a:gd name="connsiteY46" fmla="*/ 40196 h 85725"/>
                          <a:gd name="connsiteX47" fmla="*/ 32197 w 95250"/>
                          <a:gd name="connsiteY47" fmla="*/ 39815 h 85725"/>
                          <a:gd name="connsiteX48" fmla="*/ 32292 w 95250"/>
                          <a:gd name="connsiteY48" fmla="*/ 39244 h 85725"/>
                          <a:gd name="connsiteX49" fmla="*/ 32387 w 95250"/>
                          <a:gd name="connsiteY49" fmla="*/ 38577 h 85725"/>
                          <a:gd name="connsiteX50" fmla="*/ 32578 w 95250"/>
                          <a:gd name="connsiteY50" fmla="*/ 37624 h 85725"/>
                          <a:gd name="connsiteX51" fmla="*/ 35150 w 95250"/>
                          <a:gd name="connsiteY51" fmla="*/ 31243 h 85725"/>
                          <a:gd name="connsiteX52" fmla="*/ 35721 w 95250"/>
                          <a:gd name="connsiteY52" fmla="*/ 30290 h 85725"/>
                          <a:gd name="connsiteX53" fmla="*/ 38102 w 95250"/>
                          <a:gd name="connsiteY53" fmla="*/ 26575 h 85725"/>
                          <a:gd name="connsiteX54" fmla="*/ 35150 w 95250"/>
                          <a:gd name="connsiteY54" fmla="*/ 9240 h 85725"/>
                          <a:gd name="connsiteX55" fmla="*/ 17814 w 95250"/>
                          <a:gd name="connsiteY55" fmla="*/ 12288 h 85725"/>
                          <a:gd name="connsiteX56" fmla="*/ 7146 w 95250"/>
                          <a:gd name="connsiteY56" fmla="*/ 42482 h 85725"/>
                          <a:gd name="connsiteX57" fmla="*/ 16100 w 95250"/>
                          <a:gd name="connsiteY57" fmla="*/ 69628 h 85725"/>
                          <a:gd name="connsiteX58" fmla="*/ 64106 w 95250"/>
                          <a:gd name="connsiteY58" fmla="*/ 79344 h 85725"/>
                          <a:gd name="connsiteX59" fmla="*/ 87918 w 95250"/>
                          <a:gd name="connsiteY59" fmla="*/ 49435 h 85725"/>
                          <a:gd name="connsiteX60" fmla="*/ 80584 w 95250"/>
                          <a:gd name="connsiteY60" fmla="*/ 34005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</a:cxnLst>
                        <a:rect l="l" t="t" r="r" b="b"/>
                        <a:pathLst>
                          <a:path w="95250" h="85725">
                            <a:moveTo>
                              <a:pt x="80584" y="34005"/>
                            </a:moveTo>
                            <a:cubicBezTo>
                              <a:pt x="74012" y="32005"/>
                              <a:pt x="67249" y="34957"/>
                              <a:pt x="64772" y="41530"/>
                            </a:cubicBezTo>
                            <a:cubicBezTo>
                              <a:pt x="64201" y="42673"/>
                              <a:pt x="63820" y="44006"/>
                              <a:pt x="63153" y="45244"/>
                            </a:cubicBezTo>
                            <a:cubicBezTo>
                              <a:pt x="62963" y="45721"/>
                              <a:pt x="62391" y="46673"/>
                              <a:pt x="62105" y="47149"/>
                            </a:cubicBezTo>
                            <a:cubicBezTo>
                              <a:pt x="61153" y="48769"/>
                              <a:pt x="60296" y="50293"/>
                              <a:pt x="59248" y="51721"/>
                            </a:cubicBezTo>
                            <a:cubicBezTo>
                              <a:pt x="58867" y="52293"/>
                              <a:pt x="58391" y="52769"/>
                              <a:pt x="58010" y="53341"/>
                            </a:cubicBezTo>
                            <a:cubicBezTo>
                              <a:pt x="58010" y="53436"/>
                              <a:pt x="57914" y="53531"/>
                              <a:pt x="57819" y="53626"/>
                            </a:cubicBezTo>
                            <a:cubicBezTo>
                              <a:pt x="57724" y="53626"/>
                              <a:pt x="57724" y="53626"/>
                              <a:pt x="57819" y="53722"/>
                            </a:cubicBezTo>
                            <a:cubicBezTo>
                              <a:pt x="57819" y="53817"/>
                              <a:pt x="57629" y="53912"/>
                              <a:pt x="57629" y="54007"/>
                            </a:cubicBezTo>
                            <a:cubicBezTo>
                              <a:pt x="57629" y="54007"/>
                              <a:pt x="57629" y="54103"/>
                              <a:pt x="57438" y="54198"/>
                            </a:cubicBezTo>
                            <a:cubicBezTo>
                              <a:pt x="57152" y="54579"/>
                              <a:pt x="56867" y="54865"/>
                              <a:pt x="56581" y="55246"/>
                            </a:cubicBezTo>
                            <a:cubicBezTo>
                              <a:pt x="56867" y="54865"/>
                              <a:pt x="56962" y="54674"/>
                              <a:pt x="57152" y="54388"/>
                            </a:cubicBezTo>
                            <a:cubicBezTo>
                              <a:pt x="56105" y="55341"/>
                              <a:pt x="55057" y="56389"/>
                              <a:pt x="53819" y="57246"/>
                            </a:cubicBezTo>
                            <a:cubicBezTo>
                              <a:pt x="54581" y="56770"/>
                              <a:pt x="54200" y="57246"/>
                              <a:pt x="53438" y="57532"/>
                            </a:cubicBezTo>
                            <a:cubicBezTo>
                              <a:pt x="53342" y="57532"/>
                              <a:pt x="53342" y="57627"/>
                              <a:pt x="53342" y="57627"/>
                            </a:cubicBezTo>
                            <a:cubicBezTo>
                              <a:pt x="53247" y="57722"/>
                              <a:pt x="53057" y="57722"/>
                              <a:pt x="53057" y="57817"/>
                            </a:cubicBezTo>
                            <a:lnTo>
                              <a:pt x="52961" y="57913"/>
                            </a:lnTo>
                            <a:cubicBezTo>
                              <a:pt x="52961" y="58008"/>
                              <a:pt x="52961" y="58008"/>
                              <a:pt x="52676" y="58008"/>
                            </a:cubicBezTo>
                            <a:cubicBezTo>
                              <a:pt x="52295" y="58198"/>
                              <a:pt x="51818" y="58389"/>
                              <a:pt x="51437" y="58579"/>
                            </a:cubicBezTo>
                            <a:cubicBezTo>
                              <a:pt x="50961" y="58865"/>
                              <a:pt x="50485" y="59056"/>
                              <a:pt x="50009" y="59151"/>
                            </a:cubicBezTo>
                            <a:cubicBezTo>
                              <a:pt x="50199" y="59246"/>
                              <a:pt x="50199" y="59151"/>
                              <a:pt x="50485" y="59056"/>
                            </a:cubicBezTo>
                            <a:cubicBezTo>
                              <a:pt x="50294" y="59056"/>
                              <a:pt x="50104" y="59246"/>
                              <a:pt x="49818" y="59246"/>
                            </a:cubicBezTo>
                            <a:cubicBezTo>
                              <a:pt x="49723" y="59341"/>
                              <a:pt x="49628" y="59246"/>
                              <a:pt x="49532" y="59341"/>
                            </a:cubicBezTo>
                            <a:cubicBezTo>
                              <a:pt x="48866" y="59532"/>
                              <a:pt x="48104" y="59627"/>
                              <a:pt x="48580" y="59437"/>
                            </a:cubicBezTo>
                            <a:cubicBezTo>
                              <a:pt x="48389" y="59437"/>
                              <a:pt x="48104" y="59532"/>
                              <a:pt x="47723" y="59627"/>
                            </a:cubicBezTo>
                            <a:cubicBezTo>
                              <a:pt x="47723" y="59627"/>
                              <a:pt x="47627" y="59627"/>
                              <a:pt x="47532" y="59627"/>
                            </a:cubicBezTo>
                            <a:cubicBezTo>
                              <a:pt x="47532" y="59627"/>
                              <a:pt x="47437" y="59722"/>
                              <a:pt x="47056" y="59722"/>
                            </a:cubicBezTo>
                            <a:cubicBezTo>
                              <a:pt x="46961" y="59722"/>
                              <a:pt x="46675" y="59722"/>
                              <a:pt x="46484" y="59722"/>
                            </a:cubicBezTo>
                            <a:cubicBezTo>
                              <a:pt x="46484" y="59818"/>
                              <a:pt x="46389" y="59818"/>
                              <a:pt x="46389" y="59818"/>
                            </a:cubicBezTo>
                            <a:cubicBezTo>
                              <a:pt x="46294" y="59818"/>
                              <a:pt x="46199" y="59818"/>
                              <a:pt x="46008" y="59818"/>
                            </a:cubicBezTo>
                            <a:cubicBezTo>
                              <a:pt x="45246" y="59722"/>
                              <a:pt x="44579" y="59722"/>
                              <a:pt x="43817" y="59722"/>
                            </a:cubicBezTo>
                            <a:lnTo>
                              <a:pt x="43722" y="59722"/>
                            </a:lnTo>
                            <a:cubicBezTo>
                              <a:pt x="43627" y="59722"/>
                              <a:pt x="43627" y="59722"/>
                              <a:pt x="43532" y="59627"/>
                            </a:cubicBezTo>
                            <a:cubicBezTo>
                              <a:pt x="43151" y="59437"/>
                              <a:pt x="42674" y="59437"/>
                              <a:pt x="42484" y="59341"/>
                            </a:cubicBezTo>
                            <a:cubicBezTo>
                              <a:pt x="41531" y="58960"/>
                              <a:pt x="39722" y="58103"/>
                              <a:pt x="39436" y="57913"/>
                            </a:cubicBezTo>
                            <a:cubicBezTo>
                              <a:pt x="38864" y="57627"/>
                              <a:pt x="38293" y="57246"/>
                              <a:pt x="37817" y="56865"/>
                            </a:cubicBezTo>
                            <a:cubicBezTo>
                              <a:pt x="37531" y="56674"/>
                              <a:pt x="37245" y="56484"/>
                              <a:pt x="37055" y="56198"/>
                            </a:cubicBezTo>
                            <a:cubicBezTo>
                              <a:pt x="36864" y="56008"/>
                              <a:pt x="36674" y="55817"/>
                              <a:pt x="36483" y="55627"/>
                            </a:cubicBezTo>
                            <a:cubicBezTo>
                              <a:pt x="35721" y="54769"/>
                              <a:pt x="35054" y="53912"/>
                              <a:pt x="34388" y="52960"/>
                            </a:cubicBezTo>
                            <a:cubicBezTo>
                              <a:pt x="34388" y="52864"/>
                              <a:pt x="34388" y="52864"/>
                              <a:pt x="34292" y="52864"/>
                            </a:cubicBezTo>
                            <a:cubicBezTo>
                              <a:pt x="33911" y="52007"/>
                              <a:pt x="33626" y="51340"/>
                              <a:pt x="33245" y="50674"/>
                            </a:cubicBezTo>
                            <a:cubicBezTo>
                              <a:pt x="33054" y="50293"/>
                              <a:pt x="32864" y="49721"/>
                              <a:pt x="32768" y="49340"/>
                            </a:cubicBezTo>
                            <a:cubicBezTo>
                              <a:pt x="32673" y="49245"/>
                              <a:pt x="32673" y="49054"/>
                              <a:pt x="32578" y="48864"/>
                            </a:cubicBezTo>
                            <a:cubicBezTo>
                              <a:pt x="32197" y="47435"/>
                              <a:pt x="32102" y="46102"/>
                              <a:pt x="31911" y="44673"/>
                            </a:cubicBezTo>
                            <a:cubicBezTo>
                              <a:pt x="31911" y="44482"/>
                              <a:pt x="31911" y="44101"/>
                              <a:pt x="31911" y="43720"/>
                            </a:cubicBezTo>
                            <a:cubicBezTo>
                              <a:pt x="31911" y="42673"/>
                              <a:pt x="32006" y="41815"/>
                              <a:pt x="32102" y="40863"/>
                            </a:cubicBezTo>
                            <a:cubicBezTo>
                              <a:pt x="32102" y="40672"/>
                              <a:pt x="32102" y="40387"/>
                              <a:pt x="32197" y="40196"/>
                            </a:cubicBezTo>
                            <a:cubicBezTo>
                              <a:pt x="32197" y="40196"/>
                              <a:pt x="32102" y="40101"/>
                              <a:pt x="32197" y="39815"/>
                            </a:cubicBezTo>
                            <a:cubicBezTo>
                              <a:pt x="32102" y="39720"/>
                              <a:pt x="32197" y="39434"/>
                              <a:pt x="32292" y="39244"/>
                            </a:cubicBezTo>
                            <a:cubicBezTo>
                              <a:pt x="32387" y="39053"/>
                              <a:pt x="32292" y="38767"/>
                              <a:pt x="32387" y="38577"/>
                            </a:cubicBezTo>
                            <a:cubicBezTo>
                              <a:pt x="32387" y="38196"/>
                              <a:pt x="32578" y="37815"/>
                              <a:pt x="32578" y="37624"/>
                            </a:cubicBezTo>
                            <a:cubicBezTo>
                              <a:pt x="33245" y="35434"/>
                              <a:pt x="34197" y="33243"/>
                              <a:pt x="35150" y="31243"/>
                            </a:cubicBezTo>
                            <a:cubicBezTo>
                              <a:pt x="35435" y="30862"/>
                              <a:pt x="35531" y="30576"/>
                              <a:pt x="35721" y="30290"/>
                            </a:cubicBezTo>
                            <a:cubicBezTo>
                              <a:pt x="36388" y="28957"/>
                              <a:pt x="37150" y="27814"/>
                              <a:pt x="38102" y="26575"/>
                            </a:cubicBezTo>
                            <a:cubicBezTo>
                              <a:pt x="41817" y="21241"/>
                              <a:pt x="40769" y="12859"/>
                              <a:pt x="35150" y="9240"/>
                            </a:cubicBezTo>
                            <a:cubicBezTo>
                              <a:pt x="29530" y="5716"/>
                              <a:pt x="21815" y="6573"/>
                              <a:pt x="17814" y="12288"/>
                            </a:cubicBezTo>
                            <a:cubicBezTo>
                              <a:pt x="11813" y="21051"/>
                              <a:pt x="7241" y="31719"/>
                              <a:pt x="7146" y="42482"/>
                            </a:cubicBezTo>
                            <a:cubicBezTo>
                              <a:pt x="7051" y="52388"/>
                              <a:pt x="9908" y="61818"/>
                              <a:pt x="16100" y="69628"/>
                            </a:cubicBezTo>
                            <a:cubicBezTo>
                              <a:pt x="27339" y="83916"/>
                              <a:pt x="48294" y="88583"/>
                              <a:pt x="64106" y="79344"/>
                            </a:cubicBezTo>
                            <a:cubicBezTo>
                              <a:pt x="75726" y="72676"/>
                              <a:pt x="83156" y="61723"/>
                              <a:pt x="87918" y="49435"/>
                            </a:cubicBezTo>
                            <a:cubicBezTo>
                              <a:pt x="90395" y="43816"/>
                              <a:pt x="86870" y="35910"/>
                              <a:pt x="80584" y="3400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sp>
                  <p:nvSpPr>
                    <p:cNvPr id="805" name="任意多边形: 形状 804"/>
                    <p:cNvSpPr/>
                    <p:nvPr/>
                  </p:nvSpPr>
                  <p:spPr>
                    <a:xfrm flipV="1">
                      <a:off x="6205918" y="150984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377 h 9525"/>
                        <a:gd name="connsiteX1" fmla="*/ 7144 w 9525"/>
                        <a:gd name="connsiteY1" fmla="*/ 7186 h 9525"/>
                        <a:gd name="connsiteX2" fmla="*/ 7620 w 9525"/>
                        <a:gd name="connsiteY2" fmla="*/ 7186 h 9525"/>
                        <a:gd name="connsiteX3" fmla="*/ 8192 w 9525"/>
                        <a:gd name="connsiteY3" fmla="*/ 7281 h 9525"/>
                        <a:gd name="connsiteX4" fmla="*/ 8382 w 9525"/>
                        <a:gd name="connsiteY4" fmla="*/ 7377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377"/>
                          </a:moveTo>
                          <a:cubicBezTo>
                            <a:pt x="8573" y="7567"/>
                            <a:pt x="8096" y="7567"/>
                            <a:pt x="7144" y="7186"/>
                          </a:cubicBezTo>
                          <a:cubicBezTo>
                            <a:pt x="7239" y="7091"/>
                            <a:pt x="7334" y="7186"/>
                            <a:pt x="7620" y="7186"/>
                          </a:cubicBezTo>
                          <a:cubicBezTo>
                            <a:pt x="7810" y="7186"/>
                            <a:pt x="8001" y="7186"/>
                            <a:pt x="8192" y="7281"/>
                          </a:cubicBezTo>
                          <a:cubicBezTo>
                            <a:pt x="8287" y="7377"/>
                            <a:pt x="8382" y="7377"/>
                            <a:pt x="8382" y="7377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6" name="任意多边形: 形状 805"/>
                    <p:cNvSpPr/>
                    <p:nvPr/>
                  </p:nvSpPr>
                  <p:spPr>
                    <a:xfrm flipV="1">
                      <a:off x="5522171" y="1142455"/>
                      <a:ext cx="1143000" cy="685800"/>
                    </a:xfrm>
                    <a:custGeom>
                      <a:avLst/>
                      <a:gdLst>
                        <a:gd name="connsiteX0" fmla="*/ 1132469 w 1143000"/>
                        <a:gd name="connsiteY0" fmla="*/ 598490 h 685800"/>
                        <a:gd name="connsiteX1" fmla="*/ 1058841 w 1143000"/>
                        <a:gd name="connsiteY1" fmla="*/ 457996 h 685800"/>
                        <a:gd name="connsiteX2" fmla="*/ 1055698 w 1143000"/>
                        <a:gd name="connsiteY2" fmla="*/ 457615 h 685800"/>
                        <a:gd name="connsiteX3" fmla="*/ 985118 w 1143000"/>
                        <a:gd name="connsiteY3" fmla="*/ 451329 h 685800"/>
                        <a:gd name="connsiteX4" fmla="*/ 945875 w 1143000"/>
                        <a:gd name="connsiteY4" fmla="*/ 466378 h 685800"/>
                        <a:gd name="connsiteX5" fmla="*/ 740992 w 1143000"/>
                        <a:gd name="connsiteY5" fmla="*/ 319693 h 685800"/>
                        <a:gd name="connsiteX6" fmla="*/ 755851 w 1143000"/>
                        <a:gd name="connsiteY6" fmla="*/ 161102 h 685800"/>
                        <a:gd name="connsiteX7" fmla="*/ 664792 w 1143000"/>
                        <a:gd name="connsiteY7" fmla="*/ 53089 h 685800"/>
                        <a:gd name="connsiteX8" fmla="*/ 417713 w 1143000"/>
                        <a:gd name="connsiteY8" fmla="*/ 30991 h 685800"/>
                        <a:gd name="connsiteX9" fmla="*/ 301889 w 1143000"/>
                        <a:gd name="connsiteY9" fmla="*/ 228253 h 685800"/>
                        <a:gd name="connsiteX10" fmla="*/ 302270 w 1143000"/>
                        <a:gd name="connsiteY10" fmla="*/ 235016 h 685800"/>
                        <a:gd name="connsiteX11" fmla="*/ 187208 w 1143000"/>
                        <a:gd name="connsiteY11" fmla="*/ 315026 h 685800"/>
                        <a:gd name="connsiteX12" fmla="*/ 73575 w 1143000"/>
                        <a:gd name="connsiteY12" fmla="*/ 300834 h 685800"/>
                        <a:gd name="connsiteX13" fmla="*/ 7376 w 1143000"/>
                        <a:gd name="connsiteY13" fmla="*/ 412562 h 685800"/>
                        <a:gd name="connsiteX14" fmla="*/ 10234 w 1143000"/>
                        <a:gd name="connsiteY14" fmla="*/ 431326 h 685800"/>
                        <a:gd name="connsiteX15" fmla="*/ 10329 w 1143000"/>
                        <a:gd name="connsiteY15" fmla="*/ 431422 h 685800"/>
                        <a:gd name="connsiteX16" fmla="*/ 24712 w 1143000"/>
                        <a:gd name="connsiteY16" fmla="*/ 465807 h 685800"/>
                        <a:gd name="connsiteX17" fmla="*/ 61574 w 1143000"/>
                        <a:gd name="connsiteY17" fmla="*/ 500859 h 685800"/>
                        <a:gd name="connsiteX18" fmla="*/ 162158 w 1143000"/>
                        <a:gd name="connsiteY18" fmla="*/ 506669 h 685800"/>
                        <a:gd name="connsiteX19" fmla="*/ 228928 w 1143000"/>
                        <a:gd name="connsiteY19" fmla="*/ 393322 h 685800"/>
                        <a:gd name="connsiteX20" fmla="*/ 260360 w 1143000"/>
                        <a:gd name="connsiteY20" fmla="*/ 372271 h 685800"/>
                        <a:gd name="connsiteX21" fmla="*/ 327702 w 1143000"/>
                        <a:gd name="connsiteY21" fmla="*/ 326742 h 685800"/>
                        <a:gd name="connsiteX22" fmla="*/ 435620 w 1143000"/>
                        <a:gd name="connsiteY22" fmla="*/ 431041 h 685800"/>
                        <a:gd name="connsiteX23" fmla="*/ 564017 w 1143000"/>
                        <a:gd name="connsiteY23" fmla="*/ 454282 h 685800"/>
                        <a:gd name="connsiteX24" fmla="*/ 682318 w 1143000"/>
                        <a:gd name="connsiteY24" fmla="*/ 400370 h 685800"/>
                        <a:gd name="connsiteX25" fmla="*/ 892058 w 1143000"/>
                        <a:gd name="connsiteY25" fmla="*/ 552865 h 685800"/>
                        <a:gd name="connsiteX26" fmla="*/ 923967 w 1143000"/>
                        <a:gd name="connsiteY26" fmla="*/ 649258 h 685800"/>
                        <a:gd name="connsiteX27" fmla="*/ 1132469 w 1143000"/>
                        <a:gd name="connsiteY27" fmla="*/ 598490 h 685800"/>
                        <a:gd name="connsiteX28" fmla="*/ 159586 w 1143000"/>
                        <a:gd name="connsiteY28" fmla="*/ 480571 h 685800"/>
                        <a:gd name="connsiteX29" fmla="*/ 83100 w 1143000"/>
                        <a:gd name="connsiteY29" fmla="*/ 484095 h 685800"/>
                        <a:gd name="connsiteX30" fmla="*/ 71956 w 1143000"/>
                        <a:gd name="connsiteY30" fmla="*/ 329218 h 685800"/>
                        <a:gd name="connsiteX31" fmla="*/ 165206 w 1143000"/>
                        <a:gd name="connsiteY31" fmla="*/ 330361 h 685800"/>
                        <a:gd name="connsiteX32" fmla="*/ 126629 w 1143000"/>
                        <a:gd name="connsiteY32" fmla="*/ 357317 h 685800"/>
                        <a:gd name="connsiteX33" fmla="*/ 123772 w 1143000"/>
                        <a:gd name="connsiteY33" fmla="*/ 358746 h 685800"/>
                        <a:gd name="connsiteX34" fmla="*/ 106341 w 1143000"/>
                        <a:gd name="connsiteY34" fmla="*/ 412086 h 685800"/>
                        <a:gd name="connsiteX35" fmla="*/ 151585 w 1143000"/>
                        <a:gd name="connsiteY35" fmla="*/ 436756 h 685800"/>
                        <a:gd name="connsiteX36" fmla="*/ 187399 w 1143000"/>
                        <a:gd name="connsiteY36" fmla="*/ 419896 h 685800"/>
                        <a:gd name="connsiteX37" fmla="*/ 204068 w 1143000"/>
                        <a:gd name="connsiteY37" fmla="*/ 409514 h 685800"/>
                        <a:gd name="connsiteX38" fmla="*/ 159586 w 1143000"/>
                        <a:gd name="connsiteY38" fmla="*/ 480571 h 685800"/>
                        <a:gd name="connsiteX39" fmla="*/ 246740 w 1143000"/>
                        <a:gd name="connsiteY39" fmla="*/ 351697 h 685800"/>
                        <a:gd name="connsiteX40" fmla="*/ 210164 w 1143000"/>
                        <a:gd name="connsiteY40" fmla="*/ 376272 h 685800"/>
                        <a:gd name="connsiteX41" fmla="*/ 207497 w 1143000"/>
                        <a:gd name="connsiteY41" fmla="*/ 377986 h 685800"/>
                        <a:gd name="connsiteX42" fmla="*/ 172159 w 1143000"/>
                        <a:gd name="connsiteY42" fmla="*/ 400370 h 685800"/>
                        <a:gd name="connsiteX43" fmla="*/ 171111 w 1143000"/>
                        <a:gd name="connsiteY43" fmla="*/ 401227 h 685800"/>
                        <a:gd name="connsiteX44" fmla="*/ 165872 w 1143000"/>
                        <a:gd name="connsiteY44" fmla="*/ 405133 h 685800"/>
                        <a:gd name="connsiteX45" fmla="*/ 165015 w 1143000"/>
                        <a:gd name="connsiteY45" fmla="*/ 405704 h 685800"/>
                        <a:gd name="connsiteX46" fmla="*/ 164444 w 1143000"/>
                        <a:gd name="connsiteY46" fmla="*/ 406085 h 685800"/>
                        <a:gd name="connsiteX47" fmla="*/ 161110 w 1143000"/>
                        <a:gd name="connsiteY47" fmla="*/ 407895 h 685800"/>
                        <a:gd name="connsiteX48" fmla="*/ 155109 w 1143000"/>
                        <a:gd name="connsiteY48" fmla="*/ 410562 h 685800"/>
                        <a:gd name="connsiteX49" fmla="*/ 155109 w 1143000"/>
                        <a:gd name="connsiteY49" fmla="*/ 410657 h 685800"/>
                        <a:gd name="connsiteX50" fmla="*/ 154061 w 1143000"/>
                        <a:gd name="connsiteY50" fmla="*/ 410943 h 685800"/>
                        <a:gd name="connsiteX51" fmla="*/ 153776 w 1143000"/>
                        <a:gd name="connsiteY51" fmla="*/ 411038 h 685800"/>
                        <a:gd name="connsiteX52" fmla="*/ 153776 w 1143000"/>
                        <a:gd name="connsiteY52" fmla="*/ 410943 h 685800"/>
                        <a:gd name="connsiteX53" fmla="*/ 151109 w 1143000"/>
                        <a:gd name="connsiteY53" fmla="*/ 411705 h 685800"/>
                        <a:gd name="connsiteX54" fmla="*/ 145965 w 1143000"/>
                        <a:gd name="connsiteY54" fmla="*/ 412467 h 685800"/>
                        <a:gd name="connsiteX55" fmla="*/ 145584 w 1143000"/>
                        <a:gd name="connsiteY55" fmla="*/ 412467 h 685800"/>
                        <a:gd name="connsiteX56" fmla="*/ 142631 w 1143000"/>
                        <a:gd name="connsiteY56" fmla="*/ 412276 h 685800"/>
                        <a:gd name="connsiteX57" fmla="*/ 140441 w 1143000"/>
                        <a:gd name="connsiteY57" fmla="*/ 412086 h 685800"/>
                        <a:gd name="connsiteX58" fmla="*/ 136250 w 1143000"/>
                        <a:gd name="connsiteY58" fmla="*/ 410562 h 685800"/>
                        <a:gd name="connsiteX59" fmla="*/ 134916 w 1143000"/>
                        <a:gd name="connsiteY59" fmla="*/ 409800 h 685800"/>
                        <a:gd name="connsiteX60" fmla="*/ 133106 w 1143000"/>
                        <a:gd name="connsiteY60" fmla="*/ 408466 h 685800"/>
                        <a:gd name="connsiteX61" fmla="*/ 130630 w 1143000"/>
                        <a:gd name="connsiteY61" fmla="*/ 405514 h 685800"/>
                        <a:gd name="connsiteX62" fmla="*/ 129677 w 1143000"/>
                        <a:gd name="connsiteY62" fmla="*/ 403704 h 685800"/>
                        <a:gd name="connsiteX63" fmla="*/ 129011 w 1143000"/>
                        <a:gd name="connsiteY63" fmla="*/ 402180 h 685800"/>
                        <a:gd name="connsiteX64" fmla="*/ 128344 w 1143000"/>
                        <a:gd name="connsiteY64" fmla="*/ 398179 h 685800"/>
                        <a:gd name="connsiteX65" fmla="*/ 128344 w 1143000"/>
                        <a:gd name="connsiteY65" fmla="*/ 396274 h 685800"/>
                        <a:gd name="connsiteX66" fmla="*/ 128534 w 1143000"/>
                        <a:gd name="connsiteY66" fmla="*/ 394084 h 685800"/>
                        <a:gd name="connsiteX67" fmla="*/ 128534 w 1143000"/>
                        <a:gd name="connsiteY67" fmla="*/ 393607 h 685800"/>
                        <a:gd name="connsiteX68" fmla="*/ 130154 w 1143000"/>
                        <a:gd name="connsiteY68" fmla="*/ 388845 h 685800"/>
                        <a:gd name="connsiteX69" fmla="*/ 130535 w 1143000"/>
                        <a:gd name="connsiteY69" fmla="*/ 388083 h 685800"/>
                        <a:gd name="connsiteX70" fmla="*/ 130630 w 1143000"/>
                        <a:gd name="connsiteY70" fmla="*/ 387797 h 685800"/>
                        <a:gd name="connsiteX71" fmla="*/ 130916 w 1143000"/>
                        <a:gd name="connsiteY71" fmla="*/ 387226 h 685800"/>
                        <a:gd name="connsiteX72" fmla="*/ 131106 w 1143000"/>
                        <a:gd name="connsiteY72" fmla="*/ 386940 h 685800"/>
                        <a:gd name="connsiteX73" fmla="*/ 131678 w 1143000"/>
                        <a:gd name="connsiteY73" fmla="*/ 385892 h 685800"/>
                        <a:gd name="connsiteX74" fmla="*/ 135392 w 1143000"/>
                        <a:gd name="connsiteY74" fmla="*/ 381130 h 685800"/>
                        <a:gd name="connsiteX75" fmla="*/ 136250 w 1143000"/>
                        <a:gd name="connsiteY75" fmla="*/ 380177 h 685800"/>
                        <a:gd name="connsiteX76" fmla="*/ 138821 w 1143000"/>
                        <a:gd name="connsiteY76" fmla="*/ 377986 h 685800"/>
                        <a:gd name="connsiteX77" fmla="*/ 141488 w 1143000"/>
                        <a:gd name="connsiteY77" fmla="*/ 376558 h 685800"/>
                        <a:gd name="connsiteX78" fmla="*/ 305128 w 1143000"/>
                        <a:gd name="connsiteY78" fmla="*/ 262543 h 685800"/>
                        <a:gd name="connsiteX79" fmla="*/ 316844 w 1143000"/>
                        <a:gd name="connsiteY79" fmla="*/ 303787 h 685800"/>
                        <a:gd name="connsiteX80" fmla="*/ 246740 w 1143000"/>
                        <a:gd name="connsiteY80" fmla="*/ 351697 h 685800"/>
                        <a:gd name="connsiteX81" fmla="*/ 473149 w 1143000"/>
                        <a:gd name="connsiteY81" fmla="*/ 419992 h 685800"/>
                        <a:gd name="connsiteX82" fmla="*/ 330369 w 1143000"/>
                        <a:gd name="connsiteY82" fmla="*/ 263877 h 685800"/>
                        <a:gd name="connsiteX83" fmla="*/ 327416 w 1143000"/>
                        <a:gd name="connsiteY83" fmla="*/ 243017 h 685800"/>
                        <a:gd name="connsiteX84" fmla="*/ 327131 w 1143000"/>
                        <a:gd name="connsiteY84" fmla="*/ 239493 h 685800"/>
                        <a:gd name="connsiteX85" fmla="*/ 404093 w 1143000"/>
                        <a:gd name="connsiteY85" fmla="*/ 68519 h 685800"/>
                        <a:gd name="connsiteX86" fmla="*/ 617357 w 1143000"/>
                        <a:gd name="connsiteY86" fmla="*/ 54994 h 685800"/>
                        <a:gd name="connsiteX87" fmla="*/ 723085 w 1143000"/>
                        <a:gd name="connsiteY87" fmla="*/ 148243 h 685800"/>
                        <a:gd name="connsiteX88" fmla="*/ 741182 w 1143000"/>
                        <a:gd name="connsiteY88" fmla="*/ 231016 h 685800"/>
                        <a:gd name="connsiteX89" fmla="*/ 720894 w 1143000"/>
                        <a:gd name="connsiteY89" fmla="*/ 304168 h 685800"/>
                        <a:gd name="connsiteX90" fmla="*/ 719656 w 1143000"/>
                        <a:gd name="connsiteY90" fmla="*/ 302834 h 685800"/>
                        <a:gd name="connsiteX91" fmla="*/ 662601 w 1143000"/>
                        <a:gd name="connsiteY91" fmla="*/ 295881 h 685800"/>
                        <a:gd name="connsiteX92" fmla="*/ 635645 w 1143000"/>
                        <a:gd name="connsiteY92" fmla="*/ 342172 h 685800"/>
                        <a:gd name="connsiteX93" fmla="*/ 649933 w 1143000"/>
                        <a:gd name="connsiteY93" fmla="*/ 373129 h 685800"/>
                        <a:gd name="connsiteX94" fmla="*/ 650695 w 1143000"/>
                        <a:gd name="connsiteY94" fmla="*/ 373795 h 685800"/>
                        <a:gd name="connsiteX95" fmla="*/ 652124 w 1143000"/>
                        <a:gd name="connsiteY95" fmla="*/ 375319 h 685800"/>
                        <a:gd name="connsiteX96" fmla="*/ 662792 w 1143000"/>
                        <a:gd name="connsiteY96" fmla="*/ 384273 h 685800"/>
                        <a:gd name="connsiteX97" fmla="*/ 473149 w 1143000"/>
                        <a:gd name="connsiteY97" fmla="*/ 419992 h 685800"/>
                        <a:gd name="connsiteX98" fmla="*/ 914728 w 1143000"/>
                        <a:gd name="connsiteY98" fmla="*/ 493525 h 685800"/>
                        <a:gd name="connsiteX99" fmla="*/ 897107 w 1143000"/>
                        <a:gd name="connsiteY99" fmla="*/ 526862 h 685800"/>
                        <a:gd name="connsiteX100" fmla="*/ 668602 w 1143000"/>
                        <a:gd name="connsiteY100" fmla="*/ 356841 h 685800"/>
                        <a:gd name="connsiteX101" fmla="*/ 664887 w 1143000"/>
                        <a:gd name="connsiteY101" fmla="*/ 352174 h 685800"/>
                        <a:gd name="connsiteX102" fmla="*/ 664697 w 1143000"/>
                        <a:gd name="connsiteY102" fmla="*/ 351888 h 685800"/>
                        <a:gd name="connsiteX103" fmla="*/ 664601 w 1143000"/>
                        <a:gd name="connsiteY103" fmla="*/ 351793 h 685800"/>
                        <a:gd name="connsiteX104" fmla="*/ 663173 w 1143000"/>
                        <a:gd name="connsiteY104" fmla="*/ 349030 h 685800"/>
                        <a:gd name="connsiteX105" fmla="*/ 661934 w 1143000"/>
                        <a:gd name="connsiteY105" fmla="*/ 346268 h 685800"/>
                        <a:gd name="connsiteX106" fmla="*/ 661363 w 1143000"/>
                        <a:gd name="connsiteY106" fmla="*/ 344458 h 685800"/>
                        <a:gd name="connsiteX107" fmla="*/ 661172 w 1143000"/>
                        <a:gd name="connsiteY107" fmla="*/ 343696 h 685800"/>
                        <a:gd name="connsiteX108" fmla="*/ 660601 w 1143000"/>
                        <a:gd name="connsiteY108" fmla="*/ 340648 h 685800"/>
                        <a:gd name="connsiteX109" fmla="*/ 660506 w 1143000"/>
                        <a:gd name="connsiteY109" fmla="*/ 339982 h 685800"/>
                        <a:gd name="connsiteX110" fmla="*/ 660315 w 1143000"/>
                        <a:gd name="connsiteY110" fmla="*/ 339601 h 685800"/>
                        <a:gd name="connsiteX111" fmla="*/ 660410 w 1143000"/>
                        <a:gd name="connsiteY111" fmla="*/ 338839 h 685800"/>
                        <a:gd name="connsiteX112" fmla="*/ 660410 w 1143000"/>
                        <a:gd name="connsiteY112" fmla="*/ 338648 h 685800"/>
                        <a:gd name="connsiteX113" fmla="*/ 660410 w 1143000"/>
                        <a:gd name="connsiteY113" fmla="*/ 338458 h 685800"/>
                        <a:gd name="connsiteX114" fmla="*/ 660887 w 1143000"/>
                        <a:gd name="connsiteY114" fmla="*/ 333790 h 685800"/>
                        <a:gd name="connsiteX115" fmla="*/ 661553 w 1143000"/>
                        <a:gd name="connsiteY115" fmla="*/ 331695 h 685800"/>
                        <a:gd name="connsiteX116" fmla="*/ 662411 w 1143000"/>
                        <a:gd name="connsiteY116" fmla="*/ 329695 h 685800"/>
                        <a:gd name="connsiteX117" fmla="*/ 662601 w 1143000"/>
                        <a:gd name="connsiteY117" fmla="*/ 329314 h 685800"/>
                        <a:gd name="connsiteX118" fmla="*/ 662982 w 1143000"/>
                        <a:gd name="connsiteY118" fmla="*/ 328552 h 685800"/>
                        <a:gd name="connsiteX119" fmla="*/ 663268 w 1143000"/>
                        <a:gd name="connsiteY119" fmla="*/ 328456 h 685800"/>
                        <a:gd name="connsiteX120" fmla="*/ 664697 w 1143000"/>
                        <a:gd name="connsiteY120" fmla="*/ 325980 h 685800"/>
                        <a:gd name="connsiteX121" fmla="*/ 666221 w 1143000"/>
                        <a:gd name="connsiteY121" fmla="*/ 323980 h 685800"/>
                        <a:gd name="connsiteX122" fmla="*/ 669554 w 1143000"/>
                        <a:gd name="connsiteY122" fmla="*/ 321122 h 685800"/>
                        <a:gd name="connsiteX123" fmla="*/ 671459 w 1143000"/>
                        <a:gd name="connsiteY123" fmla="*/ 319693 h 685800"/>
                        <a:gd name="connsiteX124" fmla="*/ 671555 w 1143000"/>
                        <a:gd name="connsiteY124" fmla="*/ 319598 h 685800"/>
                        <a:gd name="connsiteX125" fmla="*/ 675936 w 1143000"/>
                        <a:gd name="connsiteY125" fmla="*/ 317598 h 685800"/>
                        <a:gd name="connsiteX126" fmla="*/ 677746 w 1143000"/>
                        <a:gd name="connsiteY126" fmla="*/ 316931 h 685800"/>
                        <a:gd name="connsiteX127" fmla="*/ 678508 w 1143000"/>
                        <a:gd name="connsiteY127" fmla="*/ 316741 h 685800"/>
                        <a:gd name="connsiteX128" fmla="*/ 683080 w 1143000"/>
                        <a:gd name="connsiteY128" fmla="*/ 315883 h 685800"/>
                        <a:gd name="connsiteX129" fmla="*/ 683937 w 1143000"/>
                        <a:gd name="connsiteY129" fmla="*/ 315693 h 685800"/>
                        <a:gd name="connsiteX130" fmla="*/ 686128 w 1143000"/>
                        <a:gd name="connsiteY130" fmla="*/ 315693 h 685800"/>
                        <a:gd name="connsiteX131" fmla="*/ 691462 w 1143000"/>
                        <a:gd name="connsiteY131" fmla="*/ 316360 h 685800"/>
                        <a:gd name="connsiteX132" fmla="*/ 691938 w 1143000"/>
                        <a:gd name="connsiteY132" fmla="*/ 316360 h 685800"/>
                        <a:gd name="connsiteX133" fmla="*/ 692129 w 1143000"/>
                        <a:gd name="connsiteY133" fmla="*/ 316360 h 685800"/>
                        <a:gd name="connsiteX134" fmla="*/ 692414 w 1143000"/>
                        <a:gd name="connsiteY134" fmla="*/ 316455 h 685800"/>
                        <a:gd name="connsiteX135" fmla="*/ 692700 w 1143000"/>
                        <a:gd name="connsiteY135" fmla="*/ 316550 h 685800"/>
                        <a:gd name="connsiteX136" fmla="*/ 695748 w 1143000"/>
                        <a:gd name="connsiteY136" fmla="*/ 317503 h 685800"/>
                        <a:gd name="connsiteX137" fmla="*/ 698891 w 1143000"/>
                        <a:gd name="connsiteY137" fmla="*/ 318741 h 685800"/>
                        <a:gd name="connsiteX138" fmla="*/ 699653 w 1143000"/>
                        <a:gd name="connsiteY138" fmla="*/ 319122 h 685800"/>
                        <a:gd name="connsiteX139" fmla="*/ 704702 w 1143000"/>
                        <a:gd name="connsiteY139" fmla="*/ 322360 h 685800"/>
                        <a:gd name="connsiteX140" fmla="*/ 708321 w 1143000"/>
                        <a:gd name="connsiteY140" fmla="*/ 326456 h 685800"/>
                        <a:gd name="connsiteX141" fmla="*/ 925872 w 1143000"/>
                        <a:gd name="connsiteY141" fmla="*/ 482380 h 685800"/>
                        <a:gd name="connsiteX142" fmla="*/ 914728 w 1143000"/>
                        <a:gd name="connsiteY142" fmla="*/ 493525 h 685800"/>
                        <a:gd name="connsiteX143" fmla="*/ 1044458 w 1143000"/>
                        <a:gd name="connsiteY143" fmla="*/ 657831 h 685800"/>
                        <a:gd name="connsiteX144" fmla="*/ 953971 w 1143000"/>
                        <a:gd name="connsiteY144" fmla="*/ 643353 h 685800"/>
                        <a:gd name="connsiteX145" fmla="*/ 923586 w 1143000"/>
                        <a:gd name="connsiteY145" fmla="*/ 526100 h 685800"/>
                        <a:gd name="connsiteX146" fmla="*/ 982165 w 1143000"/>
                        <a:gd name="connsiteY146" fmla="*/ 477237 h 685800"/>
                        <a:gd name="connsiteX147" fmla="*/ 1058746 w 1143000"/>
                        <a:gd name="connsiteY147" fmla="*/ 484666 h 685800"/>
                        <a:gd name="connsiteX148" fmla="*/ 1111324 w 1143000"/>
                        <a:gd name="connsiteY148" fmla="*/ 578964 h 685800"/>
                        <a:gd name="connsiteX149" fmla="*/ 1044458 w 1143000"/>
                        <a:gd name="connsiteY149" fmla="*/ 657831 h 68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</a:cxnLst>
                      <a:rect l="l" t="t" r="r" b="b"/>
                      <a:pathLst>
                        <a:path w="1143000" h="685800">
                          <a:moveTo>
                            <a:pt x="1132469" y="598490"/>
                          </a:moveTo>
                          <a:cubicBezTo>
                            <a:pt x="1147805" y="542293"/>
                            <a:pt x="1114753" y="477142"/>
                            <a:pt x="1058841" y="457996"/>
                          </a:cubicBezTo>
                          <a:cubicBezTo>
                            <a:pt x="1057698" y="457615"/>
                            <a:pt x="1056841" y="457711"/>
                            <a:pt x="1055698" y="457615"/>
                          </a:cubicBezTo>
                          <a:cubicBezTo>
                            <a:pt x="1032743" y="450376"/>
                            <a:pt x="1009883" y="446471"/>
                            <a:pt x="985118" y="451329"/>
                          </a:cubicBezTo>
                          <a:cubicBezTo>
                            <a:pt x="971211" y="453996"/>
                            <a:pt x="957876" y="459139"/>
                            <a:pt x="945875" y="466378"/>
                          </a:cubicBezTo>
                          <a:cubicBezTo>
                            <a:pt x="877676" y="417420"/>
                            <a:pt x="808905" y="368938"/>
                            <a:pt x="740992" y="319693"/>
                          </a:cubicBezTo>
                          <a:cubicBezTo>
                            <a:pt x="764233" y="269020"/>
                            <a:pt x="774234" y="215395"/>
                            <a:pt x="755851" y="161102"/>
                          </a:cubicBezTo>
                          <a:cubicBezTo>
                            <a:pt x="740420" y="115477"/>
                            <a:pt x="704987" y="78044"/>
                            <a:pt x="664792" y="53089"/>
                          </a:cubicBezTo>
                          <a:cubicBezTo>
                            <a:pt x="590211" y="6607"/>
                            <a:pt x="498485" y="-11205"/>
                            <a:pt x="417713" y="30991"/>
                          </a:cubicBezTo>
                          <a:cubicBezTo>
                            <a:pt x="345133" y="69091"/>
                            <a:pt x="300461" y="146434"/>
                            <a:pt x="301889" y="228253"/>
                          </a:cubicBezTo>
                          <a:cubicBezTo>
                            <a:pt x="301889" y="230539"/>
                            <a:pt x="302080" y="232730"/>
                            <a:pt x="302270" y="235016"/>
                          </a:cubicBezTo>
                          <a:cubicBezTo>
                            <a:pt x="263885" y="261686"/>
                            <a:pt x="225499" y="288356"/>
                            <a:pt x="187208" y="315026"/>
                          </a:cubicBezTo>
                          <a:cubicBezTo>
                            <a:pt x="155395" y="290547"/>
                            <a:pt x="110437" y="285689"/>
                            <a:pt x="73575" y="300834"/>
                          </a:cubicBezTo>
                          <a:cubicBezTo>
                            <a:pt x="29760" y="318836"/>
                            <a:pt x="4424" y="366271"/>
                            <a:pt x="7376" y="412562"/>
                          </a:cubicBezTo>
                          <a:cubicBezTo>
                            <a:pt x="7853" y="419134"/>
                            <a:pt x="8900" y="425326"/>
                            <a:pt x="10234" y="431326"/>
                          </a:cubicBezTo>
                          <a:cubicBezTo>
                            <a:pt x="10234" y="431326"/>
                            <a:pt x="10234" y="431422"/>
                            <a:pt x="10329" y="431422"/>
                          </a:cubicBezTo>
                          <a:cubicBezTo>
                            <a:pt x="12996" y="443423"/>
                            <a:pt x="17568" y="454663"/>
                            <a:pt x="24712" y="465807"/>
                          </a:cubicBezTo>
                          <a:cubicBezTo>
                            <a:pt x="33951" y="480285"/>
                            <a:pt x="46524" y="492477"/>
                            <a:pt x="61574" y="500859"/>
                          </a:cubicBezTo>
                          <a:cubicBezTo>
                            <a:pt x="92244" y="518004"/>
                            <a:pt x="129582" y="520290"/>
                            <a:pt x="162158" y="506669"/>
                          </a:cubicBezTo>
                          <a:cubicBezTo>
                            <a:pt x="207592" y="487714"/>
                            <a:pt x="232643" y="441137"/>
                            <a:pt x="228928" y="393322"/>
                          </a:cubicBezTo>
                          <a:cubicBezTo>
                            <a:pt x="239501" y="386273"/>
                            <a:pt x="249788" y="379225"/>
                            <a:pt x="260360" y="372271"/>
                          </a:cubicBezTo>
                          <a:cubicBezTo>
                            <a:pt x="282935" y="357317"/>
                            <a:pt x="305318" y="342077"/>
                            <a:pt x="327702" y="326742"/>
                          </a:cubicBezTo>
                          <a:cubicBezTo>
                            <a:pt x="351229" y="371319"/>
                            <a:pt x="389329" y="408181"/>
                            <a:pt x="435620" y="431041"/>
                          </a:cubicBezTo>
                          <a:cubicBezTo>
                            <a:pt x="475149" y="450662"/>
                            <a:pt x="520012" y="459139"/>
                            <a:pt x="564017" y="454282"/>
                          </a:cubicBezTo>
                          <a:cubicBezTo>
                            <a:pt x="608690" y="449424"/>
                            <a:pt x="648790" y="429421"/>
                            <a:pt x="682318" y="400370"/>
                          </a:cubicBezTo>
                          <a:cubicBezTo>
                            <a:pt x="749183" y="455329"/>
                            <a:pt x="819192" y="506002"/>
                            <a:pt x="892058" y="552865"/>
                          </a:cubicBezTo>
                          <a:cubicBezTo>
                            <a:pt x="888915" y="587536"/>
                            <a:pt x="900250" y="623922"/>
                            <a:pt x="923967" y="649258"/>
                          </a:cubicBezTo>
                          <a:cubicBezTo>
                            <a:pt x="986832" y="716505"/>
                            <a:pt x="1107800" y="688787"/>
                            <a:pt x="1132469" y="598490"/>
                          </a:cubicBezTo>
                          <a:close/>
                          <a:moveTo>
                            <a:pt x="159586" y="480571"/>
                          </a:moveTo>
                          <a:cubicBezTo>
                            <a:pt x="135869" y="493144"/>
                            <a:pt x="107865" y="494287"/>
                            <a:pt x="83100" y="484095"/>
                          </a:cubicBezTo>
                          <a:cubicBezTo>
                            <a:pt x="20616" y="458568"/>
                            <a:pt x="14139" y="364366"/>
                            <a:pt x="71956" y="329218"/>
                          </a:cubicBezTo>
                          <a:cubicBezTo>
                            <a:pt x="100721" y="311788"/>
                            <a:pt x="137202" y="313407"/>
                            <a:pt x="165206" y="330361"/>
                          </a:cubicBezTo>
                          <a:cubicBezTo>
                            <a:pt x="152442" y="339315"/>
                            <a:pt x="139488" y="348268"/>
                            <a:pt x="126629" y="357317"/>
                          </a:cubicBezTo>
                          <a:cubicBezTo>
                            <a:pt x="125582" y="357698"/>
                            <a:pt x="124629" y="358079"/>
                            <a:pt x="123772" y="358746"/>
                          </a:cubicBezTo>
                          <a:cubicBezTo>
                            <a:pt x="107960" y="371795"/>
                            <a:pt x="99102" y="392179"/>
                            <a:pt x="106341" y="412086"/>
                          </a:cubicBezTo>
                          <a:cubicBezTo>
                            <a:pt x="113199" y="430564"/>
                            <a:pt x="133011" y="438946"/>
                            <a:pt x="151585" y="436756"/>
                          </a:cubicBezTo>
                          <a:cubicBezTo>
                            <a:pt x="164825" y="435232"/>
                            <a:pt x="177017" y="428088"/>
                            <a:pt x="187399" y="419896"/>
                          </a:cubicBezTo>
                          <a:cubicBezTo>
                            <a:pt x="193019" y="416563"/>
                            <a:pt x="198543" y="413038"/>
                            <a:pt x="204068" y="409514"/>
                          </a:cubicBezTo>
                          <a:cubicBezTo>
                            <a:pt x="202163" y="438851"/>
                            <a:pt x="186637" y="466283"/>
                            <a:pt x="159586" y="480571"/>
                          </a:cubicBezTo>
                          <a:close/>
                          <a:moveTo>
                            <a:pt x="246740" y="351697"/>
                          </a:moveTo>
                          <a:cubicBezTo>
                            <a:pt x="234548" y="359698"/>
                            <a:pt x="222451" y="368080"/>
                            <a:pt x="210164" y="376272"/>
                          </a:cubicBezTo>
                          <a:cubicBezTo>
                            <a:pt x="209211" y="376748"/>
                            <a:pt x="208354" y="377320"/>
                            <a:pt x="207497" y="377986"/>
                          </a:cubicBezTo>
                          <a:cubicBezTo>
                            <a:pt x="195876" y="385797"/>
                            <a:pt x="184160" y="393226"/>
                            <a:pt x="172159" y="400370"/>
                          </a:cubicBezTo>
                          <a:cubicBezTo>
                            <a:pt x="171778" y="400561"/>
                            <a:pt x="171492" y="400942"/>
                            <a:pt x="171111" y="401227"/>
                          </a:cubicBezTo>
                          <a:cubicBezTo>
                            <a:pt x="169397" y="402561"/>
                            <a:pt x="167682" y="403894"/>
                            <a:pt x="165872" y="405133"/>
                          </a:cubicBezTo>
                          <a:cubicBezTo>
                            <a:pt x="165682" y="405323"/>
                            <a:pt x="165301" y="405514"/>
                            <a:pt x="165015" y="405704"/>
                          </a:cubicBezTo>
                          <a:cubicBezTo>
                            <a:pt x="164729" y="405895"/>
                            <a:pt x="164444" y="406085"/>
                            <a:pt x="164444" y="406085"/>
                          </a:cubicBezTo>
                          <a:cubicBezTo>
                            <a:pt x="163301" y="406657"/>
                            <a:pt x="162158" y="407323"/>
                            <a:pt x="161110" y="407895"/>
                          </a:cubicBezTo>
                          <a:cubicBezTo>
                            <a:pt x="159205" y="408847"/>
                            <a:pt x="157109" y="409800"/>
                            <a:pt x="155109" y="410562"/>
                          </a:cubicBezTo>
                          <a:lnTo>
                            <a:pt x="155109" y="410657"/>
                          </a:lnTo>
                          <a:cubicBezTo>
                            <a:pt x="154919" y="410657"/>
                            <a:pt x="154538" y="410752"/>
                            <a:pt x="154061" y="410943"/>
                          </a:cubicBezTo>
                          <a:cubicBezTo>
                            <a:pt x="153966" y="410943"/>
                            <a:pt x="153966" y="411038"/>
                            <a:pt x="153776" y="411038"/>
                          </a:cubicBezTo>
                          <a:cubicBezTo>
                            <a:pt x="153776" y="411038"/>
                            <a:pt x="153776" y="411038"/>
                            <a:pt x="153776" y="410943"/>
                          </a:cubicBezTo>
                          <a:lnTo>
                            <a:pt x="151109" y="411705"/>
                          </a:lnTo>
                          <a:cubicBezTo>
                            <a:pt x="149394" y="411991"/>
                            <a:pt x="147680" y="412181"/>
                            <a:pt x="145965" y="412467"/>
                          </a:cubicBezTo>
                          <a:cubicBezTo>
                            <a:pt x="145870" y="412467"/>
                            <a:pt x="145775" y="412372"/>
                            <a:pt x="145584" y="412467"/>
                          </a:cubicBezTo>
                          <a:cubicBezTo>
                            <a:pt x="144536" y="412467"/>
                            <a:pt x="143584" y="412372"/>
                            <a:pt x="142631" y="412276"/>
                          </a:cubicBezTo>
                          <a:cubicBezTo>
                            <a:pt x="141965" y="412276"/>
                            <a:pt x="141203" y="412086"/>
                            <a:pt x="140441" y="412086"/>
                          </a:cubicBezTo>
                          <a:lnTo>
                            <a:pt x="136250" y="410562"/>
                          </a:lnTo>
                          <a:cubicBezTo>
                            <a:pt x="135773" y="410276"/>
                            <a:pt x="135297" y="409990"/>
                            <a:pt x="134916" y="409800"/>
                          </a:cubicBezTo>
                          <a:cubicBezTo>
                            <a:pt x="134249" y="409324"/>
                            <a:pt x="133678" y="408943"/>
                            <a:pt x="133106" y="408466"/>
                          </a:cubicBezTo>
                          <a:cubicBezTo>
                            <a:pt x="132249" y="407514"/>
                            <a:pt x="131392" y="406657"/>
                            <a:pt x="130630" y="405514"/>
                          </a:cubicBezTo>
                          <a:cubicBezTo>
                            <a:pt x="130249" y="404942"/>
                            <a:pt x="129963" y="404371"/>
                            <a:pt x="129677" y="403704"/>
                          </a:cubicBezTo>
                          <a:cubicBezTo>
                            <a:pt x="129392" y="403228"/>
                            <a:pt x="129201" y="402751"/>
                            <a:pt x="129011" y="402180"/>
                          </a:cubicBezTo>
                          <a:cubicBezTo>
                            <a:pt x="128820" y="400846"/>
                            <a:pt x="128534" y="399513"/>
                            <a:pt x="128344" y="398179"/>
                          </a:cubicBezTo>
                          <a:cubicBezTo>
                            <a:pt x="128344" y="397513"/>
                            <a:pt x="128344" y="396846"/>
                            <a:pt x="128344" y="396274"/>
                          </a:cubicBezTo>
                          <a:cubicBezTo>
                            <a:pt x="128439" y="395512"/>
                            <a:pt x="128534" y="394846"/>
                            <a:pt x="128534" y="394084"/>
                          </a:cubicBezTo>
                          <a:cubicBezTo>
                            <a:pt x="128534" y="393988"/>
                            <a:pt x="128630" y="393798"/>
                            <a:pt x="128534" y="393607"/>
                          </a:cubicBezTo>
                          <a:cubicBezTo>
                            <a:pt x="129106" y="391988"/>
                            <a:pt x="129487" y="390464"/>
                            <a:pt x="130154" y="388845"/>
                          </a:cubicBezTo>
                          <a:cubicBezTo>
                            <a:pt x="130249" y="388654"/>
                            <a:pt x="130439" y="388369"/>
                            <a:pt x="130535" y="388083"/>
                          </a:cubicBezTo>
                          <a:lnTo>
                            <a:pt x="130630" y="387797"/>
                          </a:lnTo>
                          <a:cubicBezTo>
                            <a:pt x="130820" y="387607"/>
                            <a:pt x="130916" y="387416"/>
                            <a:pt x="130916" y="387226"/>
                          </a:cubicBezTo>
                          <a:cubicBezTo>
                            <a:pt x="131011" y="386940"/>
                            <a:pt x="131106" y="386940"/>
                            <a:pt x="131106" y="386940"/>
                          </a:cubicBezTo>
                          <a:cubicBezTo>
                            <a:pt x="131392" y="386559"/>
                            <a:pt x="131487" y="386178"/>
                            <a:pt x="131678" y="385892"/>
                          </a:cubicBezTo>
                          <a:cubicBezTo>
                            <a:pt x="132821" y="384178"/>
                            <a:pt x="134249" y="382749"/>
                            <a:pt x="135392" y="381130"/>
                          </a:cubicBezTo>
                          <a:cubicBezTo>
                            <a:pt x="135773" y="380844"/>
                            <a:pt x="136059" y="380558"/>
                            <a:pt x="136250" y="380177"/>
                          </a:cubicBezTo>
                          <a:cubicBezTo>
                            <a:pt x="137107" y="379320"/>
                            <a:pt x="138059" y="378653"/>
                            <a:pt x="138821" y="377986"/>
                          </a:cubicBezTo>
                          <a:cubicBezTo>
                            <a:pt x="139774" y="377605"/>
                            <a:pt x="140631" y="377129"/>
                            <a:pt x="141488" y="376558"/>
                          </a:cubicBezTo>
                          <a:cubicBezTo>
                            <a:pt x="195971" y="338458"/>
                            <a:pt x="250454" y="300453"/>
                            <a:pt x="305128" y="262543"/>
                          </a:cubicBezTo>
                          <a:cubicBezTo>
                            <a:pt x="307700" y="276736"/>
                            <a:pt x="311605" y="290452"/>
                            <a:pt x="316844" y="303787"/>
                          </a:cubicBezTo>
                          <a:cubicBezTo>
                            <a:pt x="293793" y="320170"/>
                            <a:pt x="270362" y="336076"/>
                            <a:pt x="246740" y="351697"/>
                          </a:cubicBezTo>
                          <a:close/>
                          <a:moveTo>
                            <a:pt x="473149" y="419992"/>
                          </a:moveTo>
                          <a:cubicBezTo>
                            <a:pt x="403045" y="396370"/>
                            <a:pt x="345419" y="337315"/>
                            <a:pt x="330369" y="263877"/>
                          </a:cubicBezTo>
                          <a:cubicBezTo>
                            <a:pt x="329036" y="256924"/>
                            <a:pt x="328083" y="249970"/>
                            <a:pt x="327416" y="243017"/>
                          </a:cubicBezTo>
                          <a:cubicBezTo>
                            <a:pt x="327512" y="241779"/>
                            <a:pt x="327512" y="240636"/>
                            <a:pt x="327131" y="239493"/>
                          </a:cubicBezTo>
                          <a:cubicBezTo>
                            <a:pt x="322178" y="173961"/>
                            <a:pt x="350562" y="108334"/>
                            <a:pt x="404093" y="68519"/>
                          </a:cubicBezTo>
                          <a:cubicBezTo>
                            <a:pt x="466196" y="22418"/>
                            <a:pt x="549158" y="21847"/>
                            <a:pt x="617357" y="54994"/>
                          </a:cubicBezTo>
                          <a:cubicBezTo>
                            <a:pt x="660791" y="76139"/>
                            <a:pt x="699749" y="104905"/>
                            <a:pt x="723085" y="148243"/>
                          </a:cubicBezTo>
                          <a:cubicBezTo>
                            <a:pt x="736610" y="173389"/>
                            <a:pt x="742992" y="202345"/>
                            <a:pt x="741182" y="231016"/>
                          </a:cubicBezTo>
                          <a:cubicBezTo>
                            <a:pt x="739563" y="255781"/>
                            <a:pt x="731181" y="281022"/>
                            <a:pt x="720894" y="304168"/>
                          </a:cubicBezTo>
                          <a:cubicBezTo>
                            <a:pt x="720513" y="303787"/>
                            <a:pt x="720227" y="303215"/>
                            <a:pt x="719656" y="302834"/>
                          </a:cubicBezTo>
                          <a:cubicBezTo>
                            <a:pt x="703368" y="290547"/>
                            <a:pt x="681270" y="286737"/>
                            <a:pt x="662601" y="295881"/>
                          </a:cubicBezTo>
                          <a:cubicBezTo>
                            <a:pt x="645075" y="304549"/>
                            <a:pt x="634121" y="322551"/>
                            <a:pt x="635645" y="342172"/>
                          </a:cubicBezTo>
                          <a:cubicBezTo>
                            <a:pt x="636503" y="353793"/>
                            <a:pt x="642313" y="364651"/>
                            <a:pt x="649933" y="373129"/>
                          </a:cubicBezTo>
                          <a:cubicBezTo>
                            <a:pt x="650123" y="373414"/>
                            <a:pt x="650504" y="373510"/>
                            <a:pt x="650695" y="373795"/>
                          </a:cubicBezTo>
                          <a:cubicBezTo>
                            <a:pt x="651171" y="374272"/>
                            <a:pt x="651552" y="374843"/>
                            <a:pt x="652124" y="375319"/>
                          </a:cubicBezTo>
                          <a:cubicBezTo>
                            <a:pt x="655648" y="378367"/>
                            <a:pt x="659267" y="381225"/>
                            <a:pt x="662792" y="384273"/>
                          </a:cubicBezTo>
                          <a:cubicBezTo>
                            <a:pt x="609356" y="428278"/>
                            <a:pt x="540395" y="442566"/>
                            <a:pt x="473149" y="419992"/>
                          </a:cubicBezTo>
                          <a:close/>
                          <a:moveTo>
                            <a:pt x="914728" y="493525"/>
                          </a:moveTo>
                          <a:cubicBezTo>
                            <a:pt x="906727" y="503526"/>
                            <a:pt x="900917" y="514861"/>
                            <a:pt x="897107" y="526862"/>
                          </a:cubicBezTo>
                          <a:cubicBezTo>
                            <a:pt x="817478" y="474951"/>
                            <a:pt x="740992" y="418563"/>
                            <a:pt x="668602" y="356841"/>
                          </a:cubicBezTo>
                          <a:cubicBezTo>
                            <a:pt x="667364" y="355412"/>
                            <a:pt x="666125" y="353793"/>
                            <a:pt x="664887" y="352174"/>
                          </a:cubicBezTo>
                          <a:cubicBezTo>
                            <a:pt x="664792" y="351888"/>
                            <a:pt x="664792" y="351888"/>
                            <a:pt x="664697" y="351888"/>
                          </a:cubicBezTo>
                          <a:cubicBezTo>
                            <a:pt x="664601" y="351793"/>
                            <a:pt x="664601" y="351793"/>
                            <a:pt x="664601" y="351793"/>
                          </a:cubicBezTo>
                          <a:cubicBezTo>
                            <a:pt x="664125" y="350840"/>
                            <a:pt x="663554" y="349983"/>
                            <a:pt x="663173" y="349030"/>
                          </a:cubicBezTo>
                          <a:cubicBezTo>
                            <a:pt x="662696" y="348173"/>
                            <a:pt x="662220" y="347221"/>
                            <a:pt x="661934" y="346268"/>
                          </a:cubicBezTo>
                          <a:cubicBezTo>
                            <a:pt x="661839" y="345887"/>
                            <a:pt x="661458" y="344839"/>
                            <a:pt x="661363" y="344458"/>
                          </a:cubicBezTo>
                          <a:cubicBezTo>
                            <a:pt x="661268" y="344173"/>
                            <a:pt x="661172" y="343792"/>
                            <a:pt x="661172" y="343696"/>
                          </a:cubicBezTo>
                          <a:cubicBezTo>
                            <a:pt x="660887" y="342649"/>
                            <a:pt x="660696" y="341696"/>
                            <a:pt x="660601" y="340648"/>
                          </a:cubicBezTo>
                          <a:cubicBezTo>
                            <a:pt x="660506" y="340553"/>
                            <a:pt x="660506" y="340172"/>
                            <a:pt x="660506" y="339982"/>
                          </a:cubicBezTo>
                          <a:cubicBezTo>
                            <a:pt x="660410" y="340172"/>
                            <a:pt x="660315" y="340267"/>
                            <a:pt x="660315" y="339601"/>
                          </a:cubicBezTo>
                          <a:cubicBezTo>
                            <a:pt x="660410" y="339410"/>
                            <a:pt x="660410" y="339029"/>
                            <a:pt x="660410" y="338839"/>
                          </a:cubicBezTo>
                          <a:cubicBezTo>
                            <a:pt x="660410" y="338743"/>
                            <a:pt x="660315" y="338743"/>
                            <a:pt x="660410" y="338648"/>
                          </a:cubicBezTo>
                          <a:cubicBezTo>
                            <a:pt x="660410" y="338553"/>
                            <a:pt x="660506" y="338458"/>
                            <a:pt x="660410" y="338458"/>
                          </a:cubicBezTo>
                          <a:cubicBezTo>
                            <a:pt x="660506" y="336934"/>
                            <a:pt x="660696" y="335410"/>
                            <a:pt x="660887" y="333790"/>
                          </a:cubicBezTo>
                          <a:cubicBezTo>
                            <a:pt x="661172" y="333124"/>
                            <a:pt x="661268" y="332362"/>
                            <a:pt x="661553" y="331695"/>
                          </a:cubicBezTo>
                          <a:cubicBezTo>
                            <a:pt x="661744" y="331123"/>
                            <a:pt x="662030" y="330361"/>
                            <a:pt x="662411" y="329695"/>
                          </a:cubicBezTo>
                          <a:lnTo>
                            <a:pt x="662601" y="329314"/>
                          </a:lnTo>
                          <a:cubicBezTo>
                            <a:pt x="662696" y="329123"/>
                            <a:pt x="662887" y="328837"/>
                            <a:pt x="662982" y="328552"/>
                          </a:cubicBezTo>
                          <a:cubicBezTo>
                            <a:pt x="663363" y="327599"/>
                            <a:pt x="663458" y="327885"/>
                            <a:pt x="663268" y="328456"/>
                          </a:cubicBezTo>
                          <a:cubicBezTo>
                            <a:pt x="663839" y="327504"/>
                            <a:pt x="664316" y="326361"/>
                            <a:pt x="664697" y="325980"/>
                          </a:cubicBezTo>
                          <a:cubicBezTo>
                            <a:pt x="665173" y="325218"/>
                            <a:pt x="665744" y="324646"/>
                            <a:pt x="666221" y="323980"/>
                          </a:cubicBezTo>
                          <a:cubicBezTo>
                            <a:pt x="667364" y="323027"/>
                            <a:pt x="668411" y="322075"/>
                            <a:pt x="669554" y="321122"/>
                          </a:cubicBezTo>
                          <a:cubicBezTo>
                            <a:pt x="670126" y="320646"/>
                            <a:pt x="670793" y="320170"/>
                            <a:pt x="671459" y="319693"/>
                          </a:cubicBezTo>
                          <a:cubicBezTo>
                            <a:pt x="671555" y="319693"/>
                            <a:pt x="671555" y="319693"/>
                            <a:pt x="671555" y="319598"/>
                          </a:cubicBezTo>
                          <a:cubicBezTo>
                            <a:pt x="673079" y="318931"/>
                            <a:pt x="674412" y="318169"/>
                            <a:pt x="675936" y="317598"/>
                          </a:cubicBezTo>
                          <a:cubicBezTo>
                            <a:pt x="676412" y="317407"/>
                            <a:pt x="677270" y="317122"/>
                            <a:pt x="677746" y="316931"/>
                          </a:cubicBezTo>
                          <a:cubicBezTo>
                            <a:pt x="677936" y="316931"/>
                            <a:pt x="678222" y="316741"/>
                            <a:pt x="678508" y="316741"/>
                          </a:cubicBezTo>
                          <a:cubicBezTo>
                            <a:pt x="680127" y="316455"/>
                            <a:pt x="681556" y="316074"/>
                            <a:pt x="683080" y="315883"/>
                          </a:cubicBezTo>
                          <a:cubicBezTo>
                            <a:pt x="683461" y="315883"/>
                            <a:pt x="683651" y="315788"/>
                            <a:pt x="683937" y="315693"/>
                          </a:cubicBezTo>
                          <a:cubicBezTo>
                            <a:pt x="684699" y="315788"/>
                            <a:pt x="685461" y="315693"/>
                            <a:pt x="686128" y="315693"/>
                          </a:cubicBezTo>
                          <a:cubicBezTo>
                            <a:pt x="687938" y="315788"/>
                            <a:pt x="689652" y="316074"/>
                            <a:pt x="691462" y="316360"/>
                          </a:cubicBezTo>
                          <a:cubicBezTo>
                            <a:pt x="691557" y="316264"/>
                            <a:pt x="691652" y="316360"/>
                            <a:pt x="691938" y="316360"/>
                          </a:cubicBezTo>
                          <a:cubicBezTo>
                            <a:pt x="692033" y="316360"/>
                            <a:pt x="692129" y="316360"/>
                            <a:pt x="692129" y="316360"/>
                          </a:cubicBezTo>
                          <a:lnTo>
                            <a:pt x="692414" y="316455"/>
                          </a:lnTo>
                          <a:cubicBezTo>
                            <a:pt x="692605" y="316550"/>
                            <a:pt x="692700" y="316550"/>
                            <a:pt x="692700" y="316550"/>
                          </a:cubicBezTo>
                          <a:cubicBezTo>
                            <a:pt x="693748" y="316836"/>
                            <a:pt x="694700" y="317217"/>
                            <a:pt x="695748" y="317503"/>
                          </a:cubicBezTo>
                          <a:cubicBezTo>
                            <a:pt x="696891" y="317884"/>
                            <a:pt x="697844" y="318360"/>
                            <a:pt x="698891" y="318741"/>
                          </a:cubicBezTo>
                          <a:cubicBezTo>
                            <a:pt x="699177" y="318931"/>
                            <a:pt x="699463" y="319027"/>
                            <a:pt x="699653" y="319122"/>
                          </a:cubicBezTo>
                          <a:cubicBezTo>
                            <a:pt x="701368" y="320170"/>
                            <a:pt x="703082" y="321217"/>
                            <a:pt x="704702" y="322360"/>
                          </a:cubicBezTo>
                          <a:cubicBezTo>
                            <a:pt x="705464" y="323884"/>
                            <a:pt x="706702" y="325313"/>
                            <a:pt x="708321" y="326456"/>
                          </a:cubicBezTo>
                          <a:cubicBezTo>
                            <a:pt x="780425" y="379034"/>
                            <a:pt x="853387" y="430279"/>
                            <a:pt x="925872" y="482380"/>
                          </a:cubicBezTo>
                          <a:cubicBezTo>
                            <a:pt x="921586" y="485714"/>
                            <a:pt x="917966" y="489524"/>
                            <a:pt x="914728" y="493525"/>
                          </a:cubicBezTo>
                          <a:close/>
                          <a:moveTo>
                            <a:pt x="1044458" y="657831"/>
                          </a:moveTo>
                          <a:cubicBezTo>
                            <a:pt x="1014169" y="667546"/>
                            <a:pt x="979593" y="662403"/>
                            <a:pt x="953971" y="643353"/>
                          </a:cubicBezTo>
                          <a:cubicBezTo>
                            <a:pt x="919109" y="617350"/>
                            <a:pt x="905870" y="565629"/>
                            <a:pt x="923586" y="526100"/>
                          </a:cubicBezTo>
                          <a:cubicBezTo>
                            <a:pt x="934349" y="501907"/>
                            <a:pt x="956828" y="484190"/>
                            <a:pt x="982165" y="477237"/>
                          </a:cubicBezTo>
                          <a:cubicBezTo>
                            <a:pt x="1009121" y="469998"/>
                            <a:pt x="1033219" y="475522"/>
                            <a:pt x="1058746" y="484666"/>
                          </a:cubicBezTo>
                          <a:cubicBezTo>
                            <a:pt x="1093131" y="500859"/>
                            <a:pt x="1115705" y="541435"/>
                            <a:pt x="1111324" y="578964"/>
                          </a:cubicBezTo>
                          <a:cubicBezTo>
                            <a:pt x="1107038" y="615254"/>
                            <a:pt x="1078844" y="646782"/>
                            <a:pt x="1044458" y="657831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7" name="任意多边形: 形状 806"/>
                    <p:cNvSpPr/>
                    <p:nvPr/>
                  </p:nvSpPr>
                  <p:spPr>
                    <a:xfrm flipV="1">
                      <a:off x="5547201" y="1337549"/>
                      <a:ext cx="180975" cy="180975"/>
                    </a:xfrm>
                    <a:custGeom>
                      <a:avLst/>
                      <a:gdLst>
                        <a:gd name="connsiteX0" fmla="*/ 134556 w 180975"/>
                        <a:gd name="connsiteY0" fmla="*/ 170840 h 180975"/>
                        <a:gd name="connsiteX1" fmla="*/ 58070 w 180975"/>
                        <a:gd name="connsiteY1" fmla="*/ 174364 h 180975"/>
                        <a:gd name="connsiteX2" fmla="*/ 46926 w 180975"/>
                        <a:gd name="connsiteY2" fmla="*/ 19488 h 180975"/>
                        <a:gd name="connsiteX3" fmla="*/ 140176 w 180975"/>
                        <a:gd name="connsiteY3" fmla="*/ 20630 h 180975"/>
                        <a:gd name="connsiteX4" fmla="*/ 101599 w 180975"/>
                        <a:gd name="connsiteY4" fmla="*/ 47586 h 180975"/>
                        <a:gd name="connsiteX5" fmla="*/ 98742 w 180975"/>
                        <a:gd name="connsiteY5" fmla="*/ 49015 h 180975"/>
                        <a:gd name="connsiteX6" fmla="*/ 81311 w 180975"/>
                        <a:gd name="connsiteY6" fmla="*/ 102355 h 180975"/>
                        <a:gd name="connsiteX7" fmla="*/ 126555 w 180975"/>
                        <a:gd name="connsiteY7" fmla="*/ 127025 h 180975"/>
                        <a:gd name="connsiteX8" fmla="*/ 162369 w 180975"/>
                        <a:gd name="connsiteY8" fmla="*/ 110166 h 180975"/>
                        <a:gd name="connsiteX9" fmla="*/ 179038 w 180975"/>
                        <a:gd name="connsiteY9" fmla="*/ 99783 h 180975"/>
                        <a:gd name="connsiteX10" fmla="*/ 134556 w 180975"/>
                        <a:gd name="connsiteY10" fmla="*/ 170840 h 180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0975" h="180975">
                          <a:moveTo>
                            <a:pt x="134556" y="170840"/>
                          </a:moveTo>
                          <a:cubicBezTo>
                            <a:pt x="110839" y="183413"/>
                            <a:pt x="82835" y="184556"/>
                            <a:pt x="58070" y="174364"/>
                          </a:cubicBezTo>
                          <a:cubicBezTo>
                            <a:pt x="-4414" y="148837"/>
                            <a:pt x="-10891" y="54635"/>
                            <a:pt x="46926" y="19488"/>
                          </a:cubicBezTo>
                          <a:cubicBezTo>
                            <a:pt x="75691" y="2057"/>
                            <a:pt x="112172" y="3676"/>
                            <a:pt x="140176" y="20630"/>
                          </a:cubicBezTo>
                          <a:cubicBezTo>
                            <a:pt x="127412" y="29584"/>
                            <a:pt x="114458" y="38538"/>
                            <a:pt x="101599" y="47586"/>
                          </a:cubicBezTo>
                          <a:cubicBezTo>
                            <a:pt x="100552" y="47967"/>
                            <a:pt x="99599" y="48348"/>
                            <a:pt x="98742" y="49015"/>
                          </a:cubicBezTo>
                          <a:cubicBezTo>
                            <a:pt x="82930" y="62064"/>
                            <a:pt x="74072" y="82448"/>
                            <a:pt x="81311" y="102355"/>
                          </a:cubicBezTo>
                          <a:cubicBezTo>
                            <a:pt x="88169" y="120833"/>
                            <a:pt x="107981" y="129216"/>
                            <a:pt x="126555" y="127025"/>
                          </a:cubicBezTo>
                          <a:cubicBezTo>
                            <a:pt x="139795" y="125501"/>
                            <a:pt x="151987" y="118357"/>
                            <a:pt x="162369" y="110166"/>
                          </a:cubicBezTo>
                          <a:cubicBezTo>
                            <a:pt x="167989" y="106832"/>
                            <a:pt x="173513" y="103307"/>
                            <a:pt x="179038" y="99783"/>
                          </a:cubicBezTo>
                          <a:cubicBezTo>
                            <a:pt x="177133" y="129120"/>
                            <a:pt x="161607" y="156552"/>
                            <a:pt x="134556" y="170840"/>
                          </a:cubicBezTo>
                          <a:close/>
                        </a:path>
                      </a:pathLst>
                    </a:custGeom>
                    <a:solidFill>
                      <a:srgbClr val="37E2D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8" name="任意多边形: 形状 807"/>
                    <p:cNvSpPr/>
                    <p:nvPr/>
                  </p:nvSpPr>
                  <p:spPr>
                    <a:xfrm flipV="1">
                      <a:off x="5643371" y="1410835"/>
                      <a:ext cx="200025" cy="161925"/>
                    </a:xfrm>
                    <a:custGeom>
                      <a:avLst/>
                      <a:gdLst>
                        <a:gd name="connsiteX0" fmla="*/ 195834 w 200025"/>
                        <a:gd name="connsiteY0" fmla="*/ 48578 h 161925"/>
                        <a:gd name="connsiteX1" fmla="*/ 125540 w 200025"/>
                        <a:gd name="connsiteY1" fmla="*/ 96202 h 161925"/>
                        <a:gd name="connsiteX2" fmla="*/ 88964 w 200025"/>
                        <a:gd name="connsiteY2" fmla="*/ 120777 h 161925"/>
                        <a:gd name="connsiteX3" fmla="*/ 86297 w 200025"/>
                        <a:gd name="connsiteY3" fmla="*/ 122492 h 161925"/>
                        <a:gd name="connsiteX4" fmla="*/ 50959 w 200025"/>
                        <a:gd name="connsiteY4" fmla="*/ 144875 h 161925"/>
                        <a:gd name="connsiteX5" fmla="*/ 49911 w 200025"/>
                        <a:gd name="connsiteY5" fmla="*/ 145733 h 161925"/>
                        <a:gd name="connsiteX6" fmla="*/ 44672 w 200025"/>
                        <a:gd name="connsiteY6" fmla="*/ 149638 h 161925"/>
                        <a:gd name="connsiteX7" fmla="*/ 43815 w 200025"/>
                        <a:gd name="connsiteY7" fmla="*/ 150209 h 161925"/>
                        <a:gd name="connsiteX8" fmla="*/ 43244 w 200025"/>
                        <a:gd name="connsiteY8" fmla="*/ 150590 h 161925"/>
                        <a:gd name="connsiteX9" fmla="*/ 39910 w 200025"/>
                        <a:gd name="connsiteY9" fmla="*/ 152400 h 161925"/>
                        <a:gd name="connsiteX10" fmla="*/ 33909 w 200025"/>
                        <a:gd name="connsiteY10" fmla="*/ 155067 h 161925"/>
                        <a:gd name="connsiteX11" fmla="*/ 32576 w 200025"/>
                        <a:gd name="connsiteY11" fmla="*/ 155543 h 161925"/>
                        <a:gd name="connsiteX12" fmla="*/ 29909 w 200025"/>
                        <a:gd name="connsiteY12" fmla="*/ 156305 h 161925"/>
                        <a:gd name="connsiteX13" fmla="*/ 24765 w 200025"/>
                        <a:gd name="connsiteY13" fmla="*/ 157067 h 161925"/>
                        <a:gd name="connsiteX14" fmla="*/ 24384 w 200025"/>
                        <a:gd name="connsiteY14" fmla="*/ 157067 h 161925"/>
                        <a:gd name="connsiteX15" fmla="*/ 21431 w 200025"/>
                        <a:gd name="connsiteY15" fmla="*/ 156877 h 161925"/>
                        <a:gd name="connsiteX16" fmla="*/ 19241 w 200025"/>
                        <a:gd name="connsiteY16" fmla="*/ 156686 h 161925"/>
                        <a:gd name="connsiteX17" fmla="*/ 15050 w 200025"/>
                        <a:gd name="connsiteY17" fmla="*/ 155162 h 161925"/>
                        <a:gd name="connsiteX18" fmla="*/ 13716 w 200025"/>
                        <a:gd name="connsiteY18" fmla="*/ 154400 h 161925"/>
                        <a:gd name="connsiteX19" fmla="*/ 11906 w 200025"/>
                        <a:gd name="connsiteY19" fmla="*/ 153067 h 161925"/>
                        <a:gd name="connsiteX20" fmla="*/ 9430 w 200025"/>
                        <a:gd name="connsiteY20" fmla="*/ 150114 h 161925"/>
                        <a:gd name="connsiteX21" fmla="*/ 8477 w 200025"/>
                        <a:gd name="connsiteY21" fmla="*/ 148304 h 161925"/>
                        <a:gd name="connsiteX22" fmla="*/ 7811 w 200025"/>
                        <a:gd name="connsiteY22" fmla="*/ 146780 h 161925"/>
                        <a:gd name="connsiteX23" fmla="*/ 7144 w 200025"/>
                        <a:gd name="connsiteY23" fmla="*/ 142780 h 161925"/>
                        <a:gd name="connsiteX24" fmla="*/ 7144 w 200025"/>
                        <a:gd name="connsiteY24" fmla="*/ 140875 h 161925"/>
                        <a:gd name="connsiteX25" fmla="*/ 7334 w 200025"/>
                        <a:gd name="connsiteY25" fmla="*/ 138684 h 161925"/>
                        <a:gd name="connsiteX26" fmla="*/ 7334 w 200025"/>
                        <a:gd name="connsiteY26" fmla="*/ 138208 h 161925"/>
                        <a:gd name="connsiteX27" fmla="*/ 8954 w 200025"/>
                        <a:gd name="connsiteY27" fmla="*/ 133445 h 161925"/>
                        <a:gd name="connsiteX28" fmla="*/ 9335 w 200025"/>
                        <a:gd name="connsiteY28" fmla="*/ 132683 h 161925"/>
                        <a:gd name="connsiteX29" fmla="*/ 9430 w 200025"/>
                        <a:gd name="connsiteY29" fmla="*/ 132398 h 161925"/>
                        <a:gd name="connsiteX30" fmla="*/ 9716 w 200025"/>
                        <a:gd name="connsiteY30" fmla="*/ 131826 h 161925"/>
                        <a:gd name="connsiteX31" fmla="*/ 9906 w 200025"/>
                        <a:gd name="connsiteY31" fmla="*/ 131540 h 161925"/>
                        <a:gd name="connsiteX32" fmla="*/ 10478 w 200025"/>
                        <a:gd name="connsiteY32" fmla="*/ 130493 h 161925"/>
                        <a:gd name="connsiteX33" fmla="*/ 14192 w 200025"/>
                        <a:gd name="connsiteY33" fmla="*/ 125730 h 161925"/>
                        <a:gd name="connsiteX34" fmla="*/ 15050 w 200025"/>
                        <a:gd name="connsiteY34" fmla="*/ 124777 h 161925"/>
                        <a:gd name="connsiteX35" fmla="*/ 17621 w 200025"/>
                        <a:gd name="connsiteY35" fmla="*/ 122587 h 161925"/>
                        <a:gd name="connsiteX36" fmla="*/ 20288 w 200025"/>
                        <a:gd name="connsiteY36" fmla="*/ 121158 h 161925"/>
                        <a:gd name="connsiteX37" fmla="*/ 183928 w 200025"/>
                        <a:gd name="connsiteY37" fmla="*/ 7144 h 161925"/>
                        <a:gd name="connsiteX38" fmla="*/ 195834 w 200025"/>
                        <a:gd name="connsiteY38" fmla="*/ 48578 h 161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200025" h="161925">
                          <a:moveTo>
                            <a:pt x="195834" y="48578"/>
                          </a:moveTo>
                          <a:cubicBezTo>
                            <a:pt x="172593" y="64675"/>
                            <a:pt x="149066" y="80581"/>
                            <a:pt x="125540" y="96202"/>
                          </a:cubicBezTo>
                          <a:cubicBezTo>
                            <a:pt x="113348" y="104203"/>
                            <a:pt x="101251" y="112586"/>
                            <a:pt x="88964" y="120777"/>
                          </a:cubicBezTo>
                          <a:cubicBezTo>
                            <a:pt x="88011" y="121253"/>
                            <a:pt x="87154" y="121825"/>
                            <a:pt x="86297" y="122492"/>
                          </a:cubicBezTo>
                          <a:cubicBezTo>
                            <a:pt x="74676" y="130302"/>
                            <a:pt x="62960" y="137731"/>
                            <a:pt x="50959" y="144875"/>
                          </a:cubicBezTo>
                          <a:cubicBezTo>
                            <a:pt x="50578" y="145066"/>
                            <a:pt x="50292" y="145447"/>
                            <a:pt x="49911" y="145733"/>
                          </a:cubicBezTo>
                          <a:cubicBezTo>
                            <a:pt x="48197" y="147066"/>
                            <a:pt x="46482" y="148400"/>
                            <a:pt x="44672" y="149638"/>
                          </a:cubicBezTo>
                          <a:cubicBezTo>
                            <a:pt x="44482" y="149828"/>
                            <a:pt x="44101" y="150019"/>
                            <a:pt x="43815" y="150209"/>
                          </a:cubicBezTo>
                          <a:cubicBezTo>
                            <a:pt x="43529" y="150400"/>
                            <a:pt x="43244" y="150590"/>
                            <a:pt x="43244" y="150590"/>
                          </a:cubicBezTo>
                          <a:cubicBezTo>
                            <a:pt x="42101" y="151162"/>
                            <a:pt x="40958" y="151828"/>
                            <a:pt x="39910" y="152400"/>
                          </a:cubicBezTo>
                          <a:cubicBezTo>
                            <a:pt x="38005" y="153352"/>
                            <a:pt x="35909" y="154305"/>
                            <a:pt x="33909" y="155067"/>
                          </a:cubicBezTo>
                          <a:cubicBezTo>
                            <a:pt x="34100" y="154877"/>
                            <a:pt x="33338" y="154972"/>
                            <a:pt x="32576" y="155543"/>
                          </a:cubicBezTo>
                          <a:lnTo>
                            <a:pt x="29909" y="156305"/>
                          </a:lnTo>
                          <a:cubicBezTo>
                            <a:pt x="28194" y="156591"/>
                            <a:pt x="26480" y="156781"/>
                            <a:pt x="24765" y="157067"/>
                          </a:cubicBezTo>
                          <a:cubicBezTo>
                            <a:pt x="24670" y="157067"/>
                            <a:pt x="24575" y="156972"/>
                            <a:pt x="24384" y="157067"/>
                          </a:cubicBezTo>
                          <a:cubicBezTo>
                            <a:pt x="23336" y="157067"/>
                            <a:pt x="22384" y="156972"/>
                            <a:pt x="21431" y="156877"/>
                          </a:cubicBezTo>
                          <a:cubicBezTo>
                            <a:pt x="20765" y="156877"/>
                            <a:pt x="20003" y="156686"/>
                            <a:pt x="19241" y="156686"/>
                          </a:cubicBezTo>
                          <a:lnTo>
                            <a:pt x="15050" y="155162"/>
                          </a:lnTo>
                          <a:cubicBezTo>
                            <a:pt x="14573" y="154877"/>
                            <a:pt x="14097" y="154591"/>
                            <a:pt x="13716" y="154400"/>
                          </a:cubicBezTo>
                          <a:cubicBezTo>
                            <a:pt x="13049" y="153924"/>
                            <a:pt x="12478" y="153543"/>
                            <a:pt x="11906" y="153067"/>
                          </a:cubicBezTo>
                          <a:cubicBezTo>
                            <a:pt x="11049" y="152114"/>
                            <a:pt x="10192" y="151257"/>
                            <a:pt x="9430" y="150114"/>
                          </a:cubicBezTo>
                          <a:cubicBezTo>
                            <a:pt x="9049" y="149543"/>
                            <a:pt x="8763" y="148971"/>
                            <a:pt x="8477" y="148304"/>
                          </a:cubicBezTo>
                          <a:cubicBezTo>
                            <a:pt x="8192" y="147828"/>
                            <a:pt x="8001" y="147352"/>
                            <a:pt x="7811" y="146780"/>
                          </a:cubicBezTo>
                          <a:cubicBezTo>
                            <a:pt x="7620" y="145447"/>
                            <a:pt x="7334" y="144113"/>
                            <a:pt x="7144" y="142780"/>
                          </a:cubicBezTo>
                          <a:cubicBezTo>
                            <a:pt x="7144" y="142113"/>
                            <a:pt x="7144" y="141446"/>
                            <a:pt x="7144" y="140875"/>
                          </a:cubicBezTo>
                          <a:cubicBezTo>
                            <a:pt x="7239" y="140113"/>
                            <a:pt x="7334" y="139446"/>
                            <a:pt x="7334" y="138684"/>
                          </a:cubicBezTo>
                          <a:cubicBezTo>
                            <a:pt x="7334" y="138589"/>
                            <a:pt x="7430" y="138398"/>
                            <a:pt x="7334" y="138208"/>
                          </a:cubicBezTo>
                          <a:cubicBezTo>
                            <a:pt x="7906" y="136589"/>
                            <a:pt x="8287" y="135065"/>
                            <a:pt x="8954" y="133445"/>
                          </a:cubicBezTo>
                          <a:cubicBezTo>
                            <a:pt x="9049" y="133255"/>
                            <a:pt x="9239" y="132969"/>
                            <a:pt x="9335" y="132683"/>
                          </a:cubicBezTo>
                          <a:lnTo>
                            <a:pt x="9430" y="132398"/>
                          </a:lnTo>
                          <a:cubicBezTo>
                            <a:pt x="9620" y="132207"/>
                            <a:pt x="9716" y="132017"/>
                            <a:pt x="9716" y="131826"/>
                          </a:cubicBezTo>
                          <a:cubicBezTo>
                            <a:pt x="9811" y="131540"/>
                            <a:pt x="9906" y="131540"/>
                            <a:pt x="9906" y="131540"/>
                          </a:cubicBezTo>
                          <a:cubicBezTo>
                            <a:pt x="10192" y="131159"/>
                            <a:pt x="10287" y="130778"/>
                            <a:pt x="10478" y="130493"/>
                          </a:cubicBezTo>
                          <a:cubicBezTo>
                            <a:pt x="11621" y="128778"/>
                            <a:pt x="13049" y="127349"/>
                            <a:pt x="14192" y="125730"/>
                          </a:cubicBezTo>
                          <a:cubicBezTo>
                            <a:pt x="14573" y="125444"/>
                            <a:pt x="14859" y="125158"/>
                            <a:pt x="15050" y="124777"/>
                          </a:cubicBezTo>
                          <a:cubicBezTo>
                            <a:pt x="15907" y="123920"/>
                            <a:pt x="16859" y="123253"/>
                            <a:pt x="17621" y="122587"/>
                          </a:cubicBezTo>
                          <a:cubicBezTo>
                            <a:pt x="18574" y="122206"/>
                            <a:pt x="19431" y="121729"/>
                            <a:pt x="20288" y="121158"/>
                          </a:cubicBezTo>
                          <a:cubicBezTo>
                            <a:pt x="74771" y="83058"/>
                            <a:pt x="129254" y="45053"/>
                            <a:pt x="183928" y="7144"/>
                          </a:cubicBezTo>
                          <a:cubicBezTo>
                            <a:pt x="186595" y="21622"/>
                            <a:pt x="190595" y="35338"/>
                            <a:pt x="195834" y="4857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0" name="任意多边形: 形状 809"/>
                    <p:cNvSpPr/>
                    <p:nvPr/>
                  </p:nvSpPr>
                  <p:spPr>
                    <a:xfrm flipV="1">
                      <a:off x="6175396" y="1300631"/>
                      <a:ext cx="276225" cy="219075"/>
                    </a:xfrm>
                    <a:custGeom>
                      <a:avLst/>
                      <a:gdLst>
                        <a:gd name="connsiteX0" fmla="*/ 271981 w 276225"/>
                        <a:gd name="connsiteY0" fmla="*/ 173641 h 219075"/>
                        <a:gd name="connsiteX1" fmla="*/ 261504 w 276225"/>
                        <a:gd name="connsiteY1" fmla="*/ 184976 h 219075"/>
                        <a:gd name="connsiteX2" fmla="*/ 243882 w 276225"/>
                        <a:gd name="connsiteY2" fmla="*/ 218313 h 219075"/>
                        <a:gd name="connsiteX3" fmla="*/ 15378 w 276225"/>
                        <a:gd name="connsiteY3" fmla="*/ 48292 h 219075"/>
                        <a:gd name="connsiteX4" fmla="*/ 11663 w 276225"/>
                        <a:gd name="connsiteY4" fmla="*/ 43625 h 219075"/>
                        <a:gd name="connsiteX5" fmla="*/ 11472 w 276225"/>
                        <a:gd name="connsiteY5" fmla="*/ 43339 h 219075"/>
                        <a:gd name="connsiteX6" fmla="*/ 11377 w 276225"/>
                        <a:gd name="connsiteY6" fmla="*/ 43244 h 219075"/>
                        <a:gd name="connsiteX7" fmla="*/ 9948 w 276225"/>
                        <a:gd name="connsiteY7" fmla="*/ 40481 h 219075"/>
                        <a:gd name="connsiteX8" fmla="*/ 8710 w 276225"/>
                        <a:gd name="connsiteY8" fmla="*/ 37719 h 219075"/>
                        <a:gd name="connsiteX9" fmla="*/ 8139 w 276225"/>
                        <a:gd name="connsiteY9" fmla="*/ 35909 h 219075"/>
                        <a:gd name="connsiteX10" fmla="*/ 7948 w 276225"/>
                        <a:gd name="connsiteY10" fmla="*/ 35147 h 219075"/>
                        <a:gd name="connsiteX11" fmla="*/ 7377 w 276225"/>
                        <a:gd name="connsiteY11" fmla="*/ 32099 h 219075"/>
                        <a:gd name="connsiteX12" fmla="*/ 7281 w 276225"/>
                        <a:gd name="connsiteY12" fmla="*/ 31432 h 219075"/>
                        <a:gd name="connsiteX13" fmla="*/ 7186 w 276225"/>
                        <a:gd name="connsiteY13" fmla="*/ 30290 h 219075"/>
                        <a:gd name="connsiteX14" fmla="*/ 7186 w 276225"/>
                        <a:gd name="connsiteY14" fmla="*/ 30099 h 219075"/>
                        <a:gd name="connsiteX15" fmla="*/ 7186 w 276225"/>
                        <a:gd name="connsiteY15" fmla="*/ 29908 h 219075"/>
                        <a:gd name="connsiteX16" fmla="*/ 7662 w 276225"/>
                        <a:gd name="connsiteY16" fmla="*/ 25241 h 219075"/>
                        <a:gd name="connsiteX17" fmla="*/ 8329 w 276225"/>
                        <a:gd name="connsiteY17" fmla="*/ 23146 h 219075"/>
                        <a:gd name="connsiteX18" fmla="*/ 9186 w 276225"/>
                        <a:gd name="connsiteY18" fmla="*/ 21146 h 219075"/>
                        <a:gd name="connsiteX19" fmla="*/ 9377 w 276225"/>
                        <a:gd name="connsiteY19" fmla="*/ 20765 h 219075"/>
                        <a:gd name="connsiteX20" fmla="*/ 9758 w 276225"/>
                        <a:gd name="connsiteY20" fmla="*/ 20003 h 219075"/>
                        <a:gd name="connsiteX21" fmla="*/ 10044 w 276225"/>
                        <a:gd name="connsiteY21" fmla="*/ 19907 h 219075"/>
                        <a:gd name="connsiteX22" fmla="*/ 11472 w 276225"/>
                        <a:gd name="connsiteY22" fmla="*/ 17431 h 219075"/>
                        <a:gd name="connsiteX23" fmla="*/ 12996 w 276225"/>
                        <a:gd name="connsiteY23" fmla="*/ 15430 h 219075"/>
                        <a:gd name="connsiteX24" fmla="*/ 16330 w 276225"/>
                        <a:gd name="connsiteY24" fmla="*/ 12573 h 219075"/>
                        <a:gd name="connsiteX25" fmla="*/ 18235 w 276225"/>
                        <a:gd name="connsiteY25" fmla="*/ 11144 h 219075"/>
                        <a:gd name="connsiteX26" fmla="*/ 18330 w 276225"/>
                        <a:gd name="connsiteY26" fmla="*/ 11049 h 219075"/>
                        <a:gd name="connsiteX27" fmla="*/ 22712 w 276225"/>
                        <a:gd name="connsiteY27" fmla="*/ 9049 h 219075"/>
                        <a:gd name="connsiteX28" fmla="*/ 24522 w 276225"/>
                        <a:gd name="connsiteY28" fmla="*/ 8382 h 219075"/>
                        <a:gd name="connsiteX29" fmla="*/ 25284 w 276225"/>
                        <a:gd name="connsiteY29" fmla="*/ 8192 h 219075"/>
                        <a:gd name="connsiteX30" fmla="*/ 29856 w 276225"/>
                        <a:gd name="connsiteY30" fmla="*/ 7334 h 219075"/>
                        <a:gd name="connsiteX31" fmla="*/ 30713 w 276225"/>
                        <a:gd name="connsiteY31" fmla="*/ 7144 h 219075"/>
                        <a:gd name="connsiteX32" fmla="*/ 32904 w 276225"/>
                        <a:gd name="connsiteY32" fmla="*/ 7144 h 219075"/>
                        <a:gd name="connsiteX33" fmla="*/ 38238 w 276225"/>
                        <a:gd name="connsiteY33" fmla="*/ 7810 h 219075"/>
                        <a:gd name="connsiteX34" fmla="*/ 39476 w 276225"/>
                        <a:gd name="connsiteY34" fmla="*/ 8001 h 219075"/>
                        <a:gd name="connsiteX35" fmla="*/ 42524 w 276225"/>
                        <a:gd name="connsiteY35" fmla="*/ 8954 h 219075"/>
                        <a:gd name="connsiteX36" fmla="*/ 45667 w 276225"/>
                        <a:gd name="connsiteY36" fmla="*/ 10192 h 219075"/>
                        <a:gd name="connsiteX37" fmla="*/ 46429 w 276225"/>
                        <a:gd name="connsiteY37" fmla="*/ 10573 h 219075"/>
                        <a:gd name="connsiteX38" fmla="*/ 51477 w 276225"/>
                        <a:gd name="connsiteY38" fmla="*/ 13811 h 219075"/>
                        <a:gd name="connsiteX39" fmla="*/ 55097 w 276225"/>
                        <a:gd name="connsiteY39" fmla="*/ 17907 h 219075"/>
                        <a:gd name="connsiteX40" fmla="*/ 271981 w 276225"/>
                        <a:gd name="connsiteY40" fmla="*/ 173641 h 219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</a:cxnLst>
                      <a:rect l="l" t="t" r="r" b="b"/>
                      <a:pathLst>
                        <a:path w="276225" h="219075">
                          <a:moveTo>
                            <a:pt x="271981" y="173641"/>
                          </a:moveTo>
                          <a:cubicBezTo>
                            <a:pt x="268362" y="177165"/>
                            <a:pt x="264742" y="180975"/>
                            <a:pt x="261504" y="184976"/>
                          </a:cubicBezTo>
                          <a:cubicBezTo>
                            <a:pt x="253503" y="194977"/>
                            <a:pt x="247692" y="206312"/>
                            <a:pt x="243882" y="218313"/>
                          </a:cubicBezTo>
                          <a:cubicBezTo>
                            <a:pt x="164253" y="166402"/>
                            <a:pt x="87768" y="110014"/>
                            <a:pt x="15378" y="48292"/>
                          </a:cubicBezTo>
                          <a:cubicBezTo>
                            <a:pt x="14139" y="46863"/>
                            <a:pt x="12901" y="45244"/>
                            <a:pt x="11663" y="43625"/>
                          </a:cubicBezTo>
                          <a:cubicBezTo>
                            <a:pt x="11568" y="43339"/>
                            <a:pt x="11568" y="43339"/>
                            <a:pt x="11472" y="43339"/>
                          </a:cubicBezTo>
                          <a:cubicBezTo>
                            <a:pt x="11377" y="43244"/>
                            <a:pt x="11377" y="43244"/>
                            <a:pt x="11377" y="43244"/>
                          </a:cubicBezTo>
                          <a:cubicBezTo>
                            <a:pt x="10901" y="42291"/>
                            <a:pt x="10329" y="41434"/>
                            <a:pt x="9948" y="40481"/>
                          </a:cubicBezTo>
                          <a:cubicBezTo>
                            <a:pt x="9472" y="39624"/>
                            <a:pt x="8996" y="38672"/>
                            <a:pt x="8710" y="37719"/>
                          </a:cubicBezTo>
                          <a:cubicBezTo>
                            <a:pt x="8615" y="37338"/>
                            <a:pt x="8234" y="36290"/>
                            <a:pt x="8139" y="35909"/>
                          </a:cubicBezTo>
                          <a:cubicBezTo>
                            <a:pt x="8043" y="35624"/>
                            <a:pt x="7948" y="35243"/>
                            <a:pt x="7948" y="35147"/>
                          </a:cubicBezTo>
                          <a:cubicBezTo>
                            <a:pt x="7662" y="34100"/>
                            <a:pt x="7472" y="33147"/>
                            <a:pt x="7377" y="32099"/>
                          </a:cubicBezTo>
                          <a:cubicBezTo>
                            <a:pt x="7281" y="32004"/>
                            <a:pt x="7281" y="31623"/>
                            <a:pt x="7281" y="31432"/>
                          </a:cubicBezTo>
                          <a:cubicBezTo>
                            <a:pt x="7377" y="31147"/>
                            <a:pt x="7377" y="30766"/>
                            <a:pt x="7186" y="30290"/>
                          </a:cubicBezTo>
                          <a:cubicBezTo>
                            <a:pt x="7186" y="30194"/>
                            <a:pt x="7091" y="30194"/>
                            <a:pt x="7186" y="30099"/>
                          </a:cubicBezTo>
                          <a:cubicBezTo>
                            <a:pt x="7186" y="30004"/>
                            <a:pt x="7281" y="29908"/>
                            <a:pt x="7186" y="29908"/>
                          </a:cubicBezTo>
                          <a:cubicBezTo>
                            <a:pt x="7281" y="28384"/>
                            <a:pt x="7472" y="26860"/>
                            <a:pt x="7662" y="25241"/>
                          </a:cubicBezTo>
                          <a:cubicBezTo>
                            <a:pt x="7948" y="24575"/>
                            <a:pt x="8043" y="23813"/>
                            <a:pt x="8329" y="23146"/>
                          </a:cubicBezTo>
                          <a:cubicBezTo>
                            <a:pt x="8520" y="22574"/>
                            <a:pt x="8805" y="21812"/>
                            <a:pt x="9186" y="21146"/>
                          </a:cubicBezTo>
                          <a:lnTo>
                            <a:pt x="9377" y="20765"/>
                          </a:lnTo>
                          <a:cubicBezTo>
                            <a:pt x="9472" y="20574"/>
                            <a:pt x="9663" y="20288"/>
                            <a:pt x="9758" y="20003"/>
                          </a:cubicBezTo>
                          <a:cubicBezTo>
                            <a:pt x="10139" y="19050"/>
                            <a:pt x="10234" y="19336"/>
                            <a:pt x="10044" y="19907"/>
                          </a:cubicBezTo>
                          <a:cubicBezTo>
                            <a:pt x="10615" y="18955"/>
                            <a:pt x="11091" y="17812"/>
                            <a:pt x="11472" y="17431"/>
                          </a:cubicBezTo>
                          <a:cubicBezTo>
                            <a:pt x="11949" y="16669"/>
                            <a:pt x="12520" y="16097"/>
                            <a:pt x="12996" y="15430"/>
                          </a:cubicBezTo>
                          <a:cubicBezTo>
                            <a:pt x="14139" y="14478"/>
                            <a:pt x="15187" y="13526"/>
                            <a:pt x="16330" y="12573"/>
                          </a:cubicBezTo>
                          <a:cubicBezTo>
                            <a:pt x="16902" y="12097"/>
                            <a:pt x="17568" y="11621"/>
                            <a:pt x="18235" y="11144"/>
                          </a:cubicBezTo>
                          <a:cubicBezTo>
                            <a:pt x="18330" y="11144"/>
                            <a:pt x="18330" y="11144"/>
                            <a:pt x="18330" y="11049"/>
                          </a:cubicBezTo>
                          <a:cubicBezTo>
                            <a:pt x="19854" y="10382"/>
                            <a:pt x="21188" y="9620"/>
                            <a:pt x="22712" y="9049"/>
                          </a:cubicBezTo>
                          <a:cubicBezTo>
                            <a:pt x="23188" y="8858"/>
                            <a:pt x="24045" y="8573"/>
                            <a:pt x="24522" y="8382"/>
                          </a:cubicBezTo>
                          <a:cubicBezTo>
                            <a:pt x="24712" y="8382"/>
                            <a:pt x="24998" y="8192"/>
                            <a:pt x="25284" y="8192"/>
                          </a:cubicBezTo>
                          <a:cubicBezTo>
                            <a:pt x="26903" y="7906"/>
                            <a:pt x="28332" y="7525"/>
                            <a:pt x="29856" y="7334"/>
                          </a:cubicBezTo>
                          <a:cubicBezTo>
                            <a:pt x="30237" y="7334"/>
                            <a:pt x="30427" y="7239"/>
                            <a:pt x="30713" y="7144"/>
                          </a:cubicBezTo>
                          <a:cubicBezTo>
                            <a:pt x="31475" y="7239"/>
                            <a:pt x="32237" y="7144"/>
                            <a:pt x="32904" y="7144"/>
                          </a:cubicBezTo>
                          <a:cubicBezTo>
                            <a:pt x="34713" y="7239"/>
                            <a:pt x="36428" y="7525"/>
                            <a:pt x="38238" y="7810"/>
                          </a:cubicBezTo>
                          <a:cubicBezTo>
                            <a:pt x="39190" y="8287"/>
                            <a:pt x="39666" y="8192"/>
                            <a:pt x="39476" y="8001"/>
                          </a:cubicBezTo>
                          <a:cubicBezTo>
                            <a:pt x="40524" y="8287"/>
                            <a:pt x="41476" y="8668"/>
                            <a:pt x="42524" y="8954"/>
                          </a:cubicBezTo>
                          <a:cubicBezTo>
                            <a:pt x="43667" y="9334"/>
                            <a:pt x="44619" y="9811"/>
                            <a:pt x="45667" y="10192"/>
                          </a:cubicBezTo>
                          <a:cubicBezTo>
                            <a:pt x="45953" y="10382"/>
                            <a:pt x="46239" y="10478"/>
                            <a:pt x="46429" y="10573"/>
                          </a:cubicBezTo>
                          <a:cubicBezTo>
                            <a:pt x="48144" y="11621"/>
                            <a:pt x="49858" y="12668"/>
                            <a:pt x="51477" y="13811"/>
                          </a:cubicBezTo>
                          <a:cubicBezTo>
                            <a:pt x="52239" y="15335"/>
                            <a:pt x="53478" y="16764"/>
                            <a:pt x="55097" y="17907"/>
                          </a:cubicBezTo>
                          <a:cubicBezTo>
                            <a:pt x="126630" y="70390"/>
                            <a:pt x="199591" y="121634"/>
                            <a:pt x="271981" y="17364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1" name="任意多边形: 形状 810"/>
                    <p:cNvSpPr/>
                    <p:nvPr/>
                  </p:nvSpPr>
                  <p:spPr>
                    <a:xfrm flipV="1">
                      <a:off x="6430775" y="1161465"/>
                      <a:ext cx="209550" cy="200025"/>
                    </a:xfrm>
                    <a:custGeom>
                      <a:avLst/>
                      <a:gdLst>
                        <a:gd name="connsiteX0" fmla="*/ 135855 w 209550"/>
                        <a:gd name="connsiteY0" fmla="*/ 191066 h 200025"/>
                        <a:gd name="connsiteX1" fmla="*/ 45367 w 209550"/>
                        <a:gd name="connsiteY1" fmla="*/ 176588 h 200025"/>
                        <a:gd name="connsiteX2" fmla="*/ 14982 w 209550"/>
                        <a:gd name="connsiteY2" fmla="*/ 59335 h 200025"/>
                        <a:gd name="connsiteX3" fmla="*/ 73561 w 209550"/>
                        <a:gd name="connsiteY3" fmla="*/ 10472 h 200025"/>
                        <a:gd name="connsiteX4" fmla="*/ 150142 w 209550"/>
                        <a:gd name="connsiteY4" fmla="*/ 17901 h 200025"/>
                        <a:gd name="connsiteX5" fmla="*/ 202720 w 209550"/>
                        <a:gd name="connsiteY5" fmla="*/ 112199 h 200025"/>
                        <a:gd name="connsiteX6" fmla="*/ 135855 w 209550"/>
                        <a:gd name="connsiteY6" fmla="*/ 191066 h 200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9550" h="200025">
                          <a:moveTo>
                            <a:pt x="135855" y="191066"/>
                          </a:moveTo>
                          <a:cubicBezTo>
                            <a:pt x="105565" y="200781"/>
                            <a:pt x="70989" y="195638"/>
                            <a:pt x="45367" y="176588"/>
                          </a:cubicBezTo>
                          <a:cubicBezTo>
                            <a:pt x="10506" y="150585"/>
                            <a:pt x="-2734" y="98864"/>
                            <a:pt x="14982" y="59335"/>
                          </a:cubicBezTo>
                          <a:cubicBezTo>
                            <a:pt x="25746" y="35142"/>
                            <a:pt x="48225" y="17425"/>
                            <a:pt x="73561" y="10472"/>
                          </a:cubicBezTo>
                          <a:cubicBezTo>
                            <a:pt x="100517" y="3233"/>
                            <a:pt x="124615" y="8757"/>
                            <a:pt x="150142" y="17901"/>
                          </a:cubicBezTo>
                          <a:cubicBezTo>
                            <a:pt x="184527" y="34094"/>
                            <a:pt x="207102" y="74670"/>
                            <a:pt x="202720" y="112199"/>
                          </a:cubicBezTo>
                          <a:cubicBezTo>
                            <a:pt x="198434" y="148489"/>
                            <a:pt x="170240" y="180017"/>
                            <a:pt x="135855" y="191066"/>
                          </a:cubicBezTo>
                          <a:close/>
                        </a:path>
                      </a:pathLst>
                    </a:custGeom>
                    <a:solidFill>
                      <a:srgbClr val="FBCB0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2" name="任意多边形: 形状 811"/>
                    <p:cNvSpPr/>
                    <p:nvPr/>
                  </p:nvSpPr>
                  <p:spPr>
                    <a:xfrm flipV="1">
                      <a:off x="5668708" y="141536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194 h 9525"/>
                        <a:gd name="connsiteX1" fmla="*/ 8382 w 9525"/>
                        <a:gd name="connsiteY1" fmla="*/ 7289 h 9525"/>
                        <a:gd name="connsiteX2" fmla="*/ 7334 w 9525"/>
                        <a:gd name="connsiteY2" fmla="*/ 7575 h 9525"/>
                        <a:gd name="connsiteX3" fmla="*/ 7144 w 9525"/>
                        <a:gd name="connsiteY3" fmla="*/ 7575 h 9525"/>
                        <a:gd name="connsiteX4" fmla="*/ 8382 w 9525"/>
                        <a:gd name="connsiteY4" fmla="*/ 719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194"/>
                          </a:moveTo>
                          <a:lnTo>
                            <a:pt x="8382" y="7289"/>
                          </a:lnTo>
                          <a:cubicBezTo>
                            <a:pt x="8191" y="7289"/>
                            <a:pt x="7810" y="7384"/>
                            <a:pt x="7334" y="7575"/>
                          </a:cubicBezTo>
                          <a:cubicBezTo>
                            <a:pt x="7239" y="7575"/>
                            <a:pt x="7144" y="7575"/>
                            <a:pt x="7144" y="7575"/>
                          </a:cubicBezTo>
                          <a:cubicBezTo>
                            <a:pt x="7810" y="7098"/>
                            <a:pt x="8572" y="7098"/>
                            <a:pt x="8382" y="719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3" name="任意多边形: 形状 812"/>
                    <p:cNvSpPr/>
                    <p:nvPr/>
                  </p:nvSpPr>
                  <p:spPr>
                    <a:xfrm flipV="1">
                      <a:off x="5932646" y="1689061"/>
                      <a:ext cx="9525" cy="9525"/>
                    </a:xfrm>
                    <a:custGeom>
                      <a:avLst/>
                      <a:gdLst>
                        <a:gd name="connsiteX0" fmla="*/ 8001 w 9525"/>
                        <a:gd name="connsiteY0" fmla="*/ 7144 h 9525"/>
                        <a:gd name="connsiteX1" fmla="*/ 7144 w 9525"/>
                        <a:gd name="connsiteY1" fmla="*/ 7906 h 9525"/>
                        <a:gd name="connsiteX2" fmla="*/ 7144 w 9525"/>
                        <a:gd name="connsiteY2" fmla="*/ 7811 h 9525"/>
                        <a:gd name="connsiteX3" fmla="*/ 8001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001" y="7144"/>
                          </a:moveTo>
                          <a:cubicBezTo>
                            <a:pt x="7906" y="7334"/>
                            <a:pt x="7715" y="7620"/>
                            <a:pt x="7144" y="7906"/>
                          </a:cubicBezTo>
                          <a:lnTo>
                            <a:pt x="7144" y="7811"/>
                          </a:lnTo>
                          <a:cubicBezTo>
                            <a:pt x="7620" y="7430"/>
                            <a:pt x="7810" y="7144"/>
                            <a:pt x="8001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7" name="任意多边形: 形状 816"/>
                    <p:cNvSpPr/>
                    <p:nvPr/>
                  </p:nvSpPr>
                  <p:spPr>
                    <a:xfrm flipV="1">
                      <a:off x="5996749" y="1561140"/>
                      <a:ext cx="9525" cy="9525"/>
                    </a:xfrm>
                    <a:custGeom>
                      <a:avLst/>
                      <a:gdLst>
                        <a:gd name="connsiteX0" fmla="*/ 7810 w 9525"/>
                        <a:gd name="connsiteY0" fmla="*/ 7144 h 9525"/>
                        <a:gd name="connsiteX1" fmla="*/ 7620 w 9525"/>
                        <a:gd name="connsiteY1" fmla="*/ 7429 h 9525"/>
                        <a:gd name="connsiteX2" fmla="*/ 7429 w 9525"/>
                        <a:gd name="connsiteY2" fmla="*/ 7620 h 9525"/>
                        <a:gd name="connsiteX3" fmla="*/ 7144 w 9525"/>
                        <a:gd name="connsiteY3" fmla="*/ 7810 h 9525"/>
                        <a:gd name="connsiteX4" fmla="*/ 7810 w 9525"/>
                        <a:gd name="connsiteY4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810" y="7144"/>
                          </a:moveTo>
                          <a:cubicBezTo>
                            <a:pt x="7810" y="7239"/>
                            <a:pt x="7620" y="7334"/>
                            <a:pt x="7620" y="7429"/>
                          </a:cubicBezTo>
                          <a:cubicBezTo>
                            <a:pt x="7620" y="7429"/>
                            <a:pt x="7620" y="7525"/>
                            <a:pt x="7429" y="7620"/>
                          </a:cubicBezTo>
                          <a:cubicBezTo>
                            <a:pt x="7429" y="7715"/>
                            <a:pt x="7239" y="7810"/>
                            <a:pt x="7144" y="7810"/>
                          </a:cubicBezTo>
                          <a:cubicBezTo>
                            <a:pt x="7429" y="7429"/>
                            <a:pt x="7525" y="7239"/>
                            <a:pt x="7810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8" name="任意多边形: 形状 817"/>
                    <p:cNvSpPr/>
                    <p:nvPr/>
                  </p:nvSpPr>
                  <p:spPr>
                    <a:xfrm flipV="1">
                      <a:off x="5989224" y="1555615"/>
                      <a:ext cx="9525" cy="9525"/>
                    </a:xfrm>
                    <a:custGeom>
                      <a:avLst/>
                      <a:gdLst>
                        <a:gd name="connsiteX0" fmla="*/ 7525 w 9525"/>
                        <a:gd name="connsiteY0" fmla="*/ 7144 h 9525"/>
                        <a:gd name="connsiteX1" fmla="*/ 7334 w 9525"/>
                        <a:gd name="connsiteY1" fmla="*/ 7334 h 9525"/>
                        <a:gd name="connsiteX2" fmla="*/ 7144 w 9525"/>
                        <a:gd name="connsiteY2" fmla="*/ 7334 h 9525"/>
                        <a:gd name="connsiteX3" fmla="*/ 7525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525" y="7144"/>
                          </a:moveTo>
                          <a:cubicBezTo>
                            <a:pt x="7525" y="7239"/>
                            <a:pt x="7429" y="7239"/>
                            <a:pt x="7334" y="7334"/>
                          </a:cubicBezTo>
                          <a:cubicBezTo>
                            <a:pt x="7239" y="7334"/>
                            <a:pt x="7239" y="7429"/>
                            <a:pt x="7144" y="7334"/>
                          </a:cubicBezTo>
                          <a:cubicBezTo>
                            <a:pt x="7239" y="7239"/>
                            <a:pt x="7334" y="7239"/>
                            <a:pt x="7525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868" name="任意多边形: 形状 867"/>
                  <p:cNvSpPr/>
                  <p:nvPr/>
                </p:nvSpPr>
                <p:spPr>
                  <a:xfrm rot="20946166">
                    <a:off x="5594822" y="1654184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9" name="任意多边形: 形状 868"/>
                  <p:cNvSpPr/>
                  <p:nvPr/>
                </p:nvSpPr>
                <p:spPr>
                  <a:xfrm rot="20946166">
                    <a:off x="5815360" y="1670966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786" name="文本框 785"/>
              <p:cNvSpPr txBox="1"/>
              <p:nvPr/>
            </p:nvSpPr>
            <p:spPr>
              <a:xfrm>
                <a:off x="3604647" y="2705631"/>
                <a:ext cx="4928235" cy="67183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4000" b="1" dirty="0">
                    <a:solidFill>
                      <a:schemeClr val="accent1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rPr>
                  <a:t>电风扇</a:t>
                </a:r>
                <a:endParaRPr lang="zh-CN" altLang="en-US" sz="4000" b="1" dirty="0">
                  <a:solidFill>
                    <a:schemeClr val="accent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31365"/>
            <a:ext cx="8426450" cy="452310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lnSpc>
                <a:spcPct val="100000"/>
              </a:lnSpc>
              <a:buFont typeface="+mj-ea"/>
              <a:buNone/>
            </a:pP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3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）实验操作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457200" indent="-457200" algn="l">
              <a:lnSpc>
                <a:spcPct val="100000"/>
              </a:lnSpc>
              <a:buFont typeface="+mj-ea"/>
              <a:buAutoNum type="circleNumDbPlain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使用电机支架将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直流电机模型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固定好，将扇叶安装在电机轴上，并将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方形磁铁与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直流电机模型组合起来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，最后与电源、开关、电流表和滑动变阻器串联起来。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457200" indent="-457200" algn="l">
              <a:lnSpc>
                <a:spcPct val="100000"/>
              </a:lnSpc>
              <a:buFont typeface="+mj-ea"/>
              <a:buAutoNum type="circleNumDbPlain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探究转向改变的因素‌：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将直流电动机模型连接到电源上，并闭合开关，观察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扇叶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的转向。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改变电源的正负极，即改变电流的方向，再次观察扇叶的转向。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保持电流方向不变，改变磁场的方向（例如，通过翻转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方形磁铁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），再次观察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扇叶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的转向。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0" algn="l">
              <a:lnSpc>
                <a:spcPct val="100000"/>
              </a:lnSpc>
              <a:buFont typeface="+mj-ea"/>
              <a:buNone/>
            </a:pP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  <p:pic>
        <p:nvPicPr>
          <p:cNvPr id="4" name="图片 3" descr="IMG_20241107_1347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36315" y="1977390"/>
            <a:ext cx="5579745" cy="4184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31365"/>
            <a:ext cx="8426450" cy="267652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lnSpc>
                <a:spcPct val="100000"/>
              </a:lnSpc>
              <a:buFont typeface="+mj-ea"/>
              <a:buNone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③‌探究转速改变的因素‌：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保持电流方向和磁场方向不变，使用滑动变阻器改变电流的大小，观察并记录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扇叶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转速的变化。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保持电流大小和电流方向不变（此时电路中可将滑动变阻器除去，电流表也可以拆除），改变磁场强度（例如，通过改变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方形磁铁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与电动机的距离），观察并记录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扇叶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转速的变化。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实验数据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05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  <p:sp>
        <p:nvSpPr>
          <p:cNvPr id="37" name="文本框 36"/>
          <p:cNvSpPr txBox="1"/>
          <p:nvPr/>
        </p:nvSpPr>
        <p:spPr>
          <a:xfrm>
            <a:off x="2131695" y="1668145"/>
            <a:ext cx="8426450" cy="2861310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l">
              <a:lnSpc>
                <a:spcPct val="150000"/>
              </a:lnSpc>
              <a:buFont typeface="+mj-ea"/>
              <a:buAutoNum type="circleNumDbPlain"/>
            </a:pPr>
            <a:r>
              <a:rPr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当改变电流方向或磁场方向时，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扇叶</a:t>
            </a:r>
            <a:r>
              <a:rPr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的转向会发生改变。</a:t>
            </a:r>
            <a:endParaRPr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marL="457200" indent="-457200" algn="l">
              <a:lnSpc>
                <a:spcPct val="150000"/>
              </a:lnSpc>
              <a:buFont typeface="+mj-ea"/>
              <a:buAutoNum type="circleNumDbPlain"/>
            </a:pPr>
            <a:r>
              <a:rPr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当改变电流大小时，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扇叶</a:t>
            </a:r>
            <a:r>
              <a:rPr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的转速会发生改变，电流越大，转速越快。</a:t>
            </a:r>
            <a:endParaRPr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marL="457200" indent="-457200" algn="l">
              <a:lnSpc>
                <a:spcPct val="150000"/>
              </a:lnSpc>
              <a:buFont typeface="+mj-ea"/>
              <a:buAutoNum type="circleNumDbPlain"/>
            </a:pPr>
            <a:r>
              <a:rPr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当改变磁场强度时，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扇叶</a:t>
            </a:r>
            <a:r>
              <a:rPr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的转速也会发生改变，磁场越强，转速越快。</a:t>
            </a:r>
            <a:endParaRPr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</p:txBody>
      </p: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实验结论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06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426450" cy="3415030"/>
          </a:xfrm>
          <a:prstGeom prst="rect">
            <a:avLst/>
          </a:prstGeom>
        </p:spPr>
        <p:txBody>
          <a:bodyPr wrap="square">
            <a:spAutoFit/>
          </a:bodyPr>
          <a:p>
            <a:pPr indent="609600" algn="l" fontAlgn="auto">
              <a:lnSpc>
                <a:spcPct val="150000"/>
              </a:lnSpc>
              <a:buFont typeface="Arial" panose="020B0604020202020204" pitchFamily="34" charset="0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通过本次实验，我们得出以下结论：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indent="609600" algn="l" fontAlgn="auto">
              <a:lnSpc>
                <a:spcPct val="150000"/>
              </a:lnSpc>
              <a:buFont typeface="Arial" panose="020B0604020202020204" pitchFamily="34" charset="0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电风扇的受直流电动机控制，其转向由电流方向和磁场方向共同决定。改变其中任何一个方向，扇叶的转向都会发生改变。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indent="609600" algn="l" fontAlgn="auto">
              <a:lnSpc>
                <a:spcPct val="150000"/>
              </a:lnSpc>
              <a:buFont typeface="Arial" panose="020B0604020202020204" pitchFamily="34" charset="0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扇叶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的转速受到电流大小、磁场强度等多种因素的影响。增大电流或增强磁场强度都可以提高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扇叶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的转速。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619115" y="1797050"/>
            <a:ext cx="961390" cy="961390"/>
          </a:xfrm>
          <a:prstGeom prst="ellipse">
            <a:avLst/>
          </a:prstGeom>
          <a:solidFill>
            <a:srgbClr val="590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03</a:t>
            </a:r>
            <a:endParaRPr lang="zh-CN" altLang="en-US" sz="3600" dirty="0">
              <a:latin typeface="仓耳小丸子" panose="02020400000000000000" pitchFamily="18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67885" y="3041015"/>
            <a:ext cx="2856865" cy="99187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44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反思与拓展</a:t>
            </a:r>
            <a:endParaRPr lang="zh-CN" altLang="en-US" sz="4400" dirty="0">
              <a:solidFill>
                <a:srgbClr val="590696"/>
              </a:solidFill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5740083" y="4315460"/>
            <a:ext cx="719455" cy="122555"/>
          </a:xfrm>
          <a:prstGeom prst="roundRect">
            <a:avLst>
              <a:gd name="adj" fmla="val 50000"/>
            </a:avLst>
          </a:prstGeom>
          <a:solidFill>
            <a:srgbClr val="37E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grpSp>
        <p:nvGrpSpPr>
          <p:cNvPr id="66" name="组合 65"/>
          <p:cNvGrpSpPr/>
          <p:nvPr/>
        </p:nvGrpSpPr>
        <p:grpSpPr>
          <a:xfrm rot="0">
            <a:off x="6495415" y="1237615"/>
            <a:ext cx="858520" cy="997585"/>
            <a:chOff x="8276173" y="1900749"/>
            <a:chExt cx="1115313" cy="1296006"/>
          </a:xfrm>
        </p:grpSpPr>
        <p:sp>
          <p:nvSpPr>
            <p:cNvPr id="67" name="任意多边形: 形状 66"/>
            <p:cNvSpPr/>
            <p:nvPr/>
          </p:nvSpPr>
          <p:spPr>
            <a:xfrm>
              <a:off x="8276173" y="1900749"/>
              <a:ext cx="1115313" cy="1296006"/>
            </a:xfrm>
            <a:custGeom>
              <a:avLst/>
              <a:gdLst>
                <a:gd name="connsiteX0" fmla="*/ 851650 w 1115312"/>
                <a:gd name="connsiteY0" fmla="*/ 307354 h 1296005"/>
                <a:gd name="connsiteX1" fmla="*/ 749278 w 1115312"/>
                <a:gd name="connsiteY1" fmla="*/ 282119 h 1296005"/>
                <a:gd name="connsiteX2" fmla="*/ 657000 w 1115312"/>
                <a:gd name="connsiteY2" fmla="*/ 328227 h 1296005"/>
                <a:gd name="connsiteX3" fmla="*/ 571077 w 1115312"/>
                <a:gd name="connsiteY3" fmla="*/ 241432 h 1296005"/>
                <a:gd name="connsiteX4" fmla="*/ 336612 w 1115312"/>
                <a:gd name="connsiteY4" fmla="*/ 64976 h 1296005"/>
                <a:gd name="connsiteX5" fmla="*/ 212806 w 1115312"/>
                <a:gd name="connsiteY5" fmla="*/ 11703 h 1296005"/>
                <a:gd name="connsiteX6" fmla="*/ 100652 w 1115312"/>
                <a:gd name="connsiteY6" fmla="*/ 11204 h 1296005"/>
                <a:gd name="connsiteX7" fmla="*/ 58656 w 1115312"/>
                <a:gd name="connsiteY7" fmla="*/ 36501 h 1296005"/>
                <a:gd name="connsiteX8" fmla="*/ 68750 w 1115312"/>
                <a:gd name="connsiteY8" fmla="*/ 416081 h 1296005"/>
                <a:gd name="connsiteX9" fmla="*/ 112366 w 1115312"/>
                <a:gd name="connsiteY9" fmla="*/ 519886 h 1296005"/>
                <a:gd name="connsiteX10" fmla="*/ 171558 w 1115312"/>
                <a:gd name="connsiteY10" fmla="*/ 626932 h 1296005"/>
                <a:gd name="connsiteX11" fmla="*/ 214863 w 1115312"/>
                <a:gd name="connsiteY11" fmla="*/ 692043 h 1296005"/>
                <a:gd name="connsiteX12" fmla="*/ 136168 w 1115312"/>
                <a:gd name="connsiteY12" fmla="*/ 847252 h 1296005"/>
                <a:gd name="connsiteX13" fmla="*/ 213180 w 1115312"/>
                <a:gd name="connsiteY13" fmla="*/ 1035547 h 1296005"/>
                <a:gd name="connsiteX14" fmla="*/ 304960 w 1115312"/>
                <a:gd name="connsiteY14" fmla="*/ 1125146 h 1296005"/>
                <a:gd name="connsiteX15" fmla="*/ 411382 w 1115312"/>
                <a:gd name="connsiteY15" fmla="*/ 1196364 h 1296005"/>
                <a:gd name="connsiteX16" fmla="*/ 460605 w 1115312"/>
                <a:gd name="connsiteY16" fmla="*/ 1208016 h 1296005"/>
                <a:gd name="connsiteX17" fmla="*/ 492818 w 1115312"/>
                <a:gd name="connsiteY17" fmla="*/ 1177921 h 1296005"/>
                <a:gd name="connsiteX18" fmla="*/ 476431 w 1115312"/>
                <a:gd name="connsiteY18" fmla="*/ 1137421 h 1296005"/>
                <a:gd name="connsiteX19" fmla="*/ 449078 w 1115312"/>
                <a:gd name="connsiteY19" fmla="*/ 1102217 h 1296005"/>
                <a:gd name="connsiteX20" fmla="*/ 444343 w 1115312"/>
                <a:gd name="connsiteY20" fmla="*/ 914607 h 1296005"/>
                <a:gd name="connsiteX21" fmla="*/ 464717 w 1115312"/>
                <a:gd name="connsiteY21" fmla="*/ 912489 h 1296005"/>
                <a:gd name="connsiteX22" fmla="*/ 502165 w 1115312"/>
                <a:gd name="connsiteY22" fmla="*/ 890307 h 1296005"/>
                <a:gd name="connsiteX23" fmla="*/ 563039 w 1115312"/>
                <a:gd name="connsiteY23" fmla="*/ 930808 h 1296005"/>
                <a:gd name="connsiteX24" fmla="*/ 608898 w 1115312"/>
                <a:gd name="connsiteY24" fmla="*/ 920589 h 1296005"/>
                <a:gd name="connsiteX25" fmla="*/ 664788 w 1115312"/>
                <a:gd name="connsiteY25" fmla="*/ 1016979 h 1296005"/>
                <a:gd name="connsiteX26" fmla="*/ 592324 w 1115312"/>
                <a:gd name="connsiteY26" fmla="*/ 1096921 h 1296005"/>
                <a:gd name="connsiteX27" fmla="*/ 643666 w 1115312"/>
                <a:gd name="connsiteY27" fmla="*/ 1142219 h 1296005"/>
                <a:gd name="connsiteX28" fmla="*/ 653448 w 1115312"/>
                <a:gd name="connsiteY28" fmla="*/ 1272255 h 1296005"/>
                <a:gd name="connsiteX29" fmla="*/ 771023 w 1115312"/>
                <a:gd name="connsiteY29" fmla="*/ 1274062 h 1296005"/>
                <a:gd name="connsiteX30" fmla="*/ 813580 w 1115312"/>
                <a:gd name="connsiteY30" fmla="*/ 1194682 h 1296005"/>
                <a:gd name="connsiteX31" fmla="*/ 934769 w 1115312"/>
                <a:gd name="connsiteY31" fmla="*/ 1217860 h 1296005"/>
                <a:gd name="connsiteX32" fmla="*/ 965175 w 1115312"/>
                <a:gd name="connsiteY32" fmla="*/ 1124336 h 1296005"/>
                <a:gd name="connsiteX33" fmla="*/ 1081317 w 1115312"/>
                <a:gd name="connsiteY33" fmla="*/ 1080658 h 1296005"/>
                <a:gd name="connsiteX34" fmla="*/ 1088109 w 1115312"/>
                <a:gd name="connsiteY34" fmla="*/ 1004393 h 1296005"/>
                <a:gd name="connsiteX35" fmla="*/ 1050849 w 1115312"/>
                <a:gd name="connsiteY35" fmla="*/ 960279 h 1296005"/>
                <a:gd name="connsiteX36" fmla="*/ 1091037 w 1115312"/>
                <a:gd name="connsiteY36" fmla="*/ 882083 h 1296005"/>
                <a:gd name="connsiteX37" fmla="*/ 1043995 w 1115312"/>
                <a:gd name="connsiteY37" fmla="*/ 839651 h 1296005"/>
                <a:gd name="connsiteX38" fmla="*/ 988478 w 1115312"/>
                <a:gd name="connsiteY38" fmla="*/ 847190 h 1296005"/>
                <a:gd name="connsiteX39" fmla="*/ 955393 w 1115312"/>
                <a:gd name="connsiteY39" fmla="*/ 784384 h 1296005"/>
                <a:gd name="connsiteX40" fmla="*/ 868349 w 1115312"/>
                <a:gd name="connsiteY40" fmla="*/ 823326 h 1296005"/>
                <a:gd name="connsiteX41" fmla="*/ 794140 w 1115312"/>
                <a:gd name="connsiteY41" fmla="*/ 750177 h 1296005"/>
                <a:gd name="connsiteX42" fmla="*/ 815075 w 1115312"/>
                <a:gd name="connsiteY42" fmla="*/ 719708 h 1296005"/>
                <a:gd name="connsiteX43" fmla="*/ 791647 w 1115312"/>
                <a:gd name="connsiteY43" fmla="*/ 636278 h 1296005"/>
                <a:gd name="connsiteX44" fmla="*/ 802177 w 1115312"/>
                <a:gd name="connsiteY44" fmla="*/ 625436 h 1296005"/>
                <a:gd name="connsiteX45" fmla="*/ 819873 w 1115312"/>
                <a:gd name="connsiteY45" fmla="*/ 600887 h 1296005"/>
                <a:gd name="connsiteX46" fmla="*/ 1010660 w 1115312"/>
                <a:gd name="connsiteY46" fmla="*/ 626558 h 1296005"/>
                <a:gd name="connsiteX47" fmla="*/ 1047172 w 1115312"/>
                <a:gd name="connsiteY47" fmla="*/ 660578 h 1296005"/>
                <a:gd name="connsiteX48" fmla="*/ 1088732 w 1115312"/>
                <a:gd name="connsiteY48" fmla="*/ 684691 h 1296005"/>
                <a:gd name="connsiteX49" fmla="*/ 1104247 w 1115312"/>
                <a:gd name="connsiteY49" fmla="*/ 611168 h 1296005"/>
                <a:gd name="connsiteX50" fmla="*/ 1001812 w 1115312"/>
                <a:gd name="connsiteY50" fmla="*/ 440070 h 1296005"/>
                <a:gd name="connsiteX51" fmla="*/ 851650 w 1115312"/>
                <a:gd name="connsiteY51" fmla="*/ 307354 h 1296005"/>
                <a:gd name="connsiteX52" fmla="*/ 402534 w 1115312"/>
                <a:gd name="connsiteY52" fmla="*/ 1053243 h 1296005"/>
                <a:gd name="connsiteX53" fmla="*/ 440293 w 1115312"/>
                <a:gd name="connsiteY53" fmla="*/ 1127576 h 1296005"/>
                <a:gd name="connsiteX54" fmla="*/ 466524 w 1115312"/>
                <a:gd name="connsiteY54" fmla="*/ 1160101 h 1296005"/>
                <a:gd name="connsiteX55" fmla="*/ 470076 w 1115312"/>
                <a:gd name="connsiteY55" fmla="*/ 1178295 h 1296005"/>
                <a:gd name="connsiteX56" fmla="*/ 449452 w 1115312"/>
                <a:gd name="connsiteY56" fmla="*/ 1186769 h 1296005"/>
                <a:gd name="connsiteX57" fmla="*/ 400042 w 1115312"/>
                <a:gd name="connsiteY57" fmla="*/ 1165646 h 1296005"/>
                <a:gd name="connsiteX58" fmla="*/ 347578 w 1115312"/>
                <a:gd name="connsiteY58" fmla="*/ 1131190 h 1296005"/>
                <a:gd name="connsiteX59" fmla="*/ 258353 w 1115312"/>
                <a:gd name="connsiteY59" fmla="*/ 1052869 h 1296005"/>
                <a:gd name="connsiteX60" fmla="*/ 160094 w 1115312"/>
                <a:gd name="connsiteY60" fmla="*/ 878469 h 1296005"/>
                <a:gd name="connsiteX61" fmla="*/ 180157 w 1115312"/>
                <a:gd name="connsiteY61" fmla="*/ 760146 h 1296005"/>
                <a:gd name="connsiteX62" fmla="*/ 396864 w 1115312"/>
                <a:gd name="connsiteY62" fmla="*/ 956852 h 1296005"/>
                <a:gd name="connsiteX63" fmla="*/ 399294 w 1115312"/>
                <a:gd name="connsiteY63" fmla="*/ 957912 h 1296005"/>
                <a:gd name="connsiteX64" fmla="*/ 402534 w 1115312"/>
                <a:gd name="connsiteY64" fmla="*/ 1053243 h 1296005"/>
                <a:gd name="connsiteX65" fmla="*/ 411070 w 1115312"/>
                <a:gd name="connsiteY65" fmla="*/ 902831 h 1296005"/>
                <a:gd name="connsiteX66" fmla="*/ 421974 w 1115312"/>
                <a:gd name="connsiteY66" fmla="*/ 908564 h 1296005"/>
                <a:gd name="connsiteX67" fmla="*/ 406273 w 1115312"/>
                <a:gd name="connsiteY67" fmla="*/ 937225 h 1296005"/>
                <a:gd name="connsiteX68" fmla="*/ 193179 w 1115312"/>
                <a:gd name="connsiteY68" fmla="*/ 740955 h 1296005"/>
                <a:gd name="connsiteX69" fmla="*/ 227573 w 1115312"/>
                <a:gd name="connsiteY69" fmla="*/ 709739 h 1296005"/>
                <a:gd name="connsiteX70" fmla="*/ 325397 w 1115312"/>
                <a:gd name="connsiteY70" fmla="*/ 826629 h 1296005"/>
                <a:gd name="connsiteX71" fmla="*/ 411070 w 1115312"/>
                <a:gd name="connsiteY71" fmla="*/ 902831 h 1296005"/>
                <a:gd name="connsiteX72" fmla="*/ 106696 w 1115312"/>
                <a:gd name="connsiteY72" fmla="*/ 453092 h 1296005"/>
                <a:gd name="connsiteX73" fmla="*/ 38344 w 1115312"/>
                <a:gd name="connsiteY73" fmla="*/ 258442 h 1296005"/>
                <a:gd name="connsiteX74" fmla="*/ 47939 w 1115312"/>
                <a:gd name="connsiteY74" fmla="*/ 85475 h 1296005"/>
                <a:gd name="connsiteX75" fmla="*/ 74296 w 1115312"/>
                <a:gd name="connsiteY75" fmla="*/ 51642 h 1296005"/>
                <a:gd name="connsiteX76" fmla="*/ 171683 w 1115312"/>
                <a:gd name="connsiteY76" fmla="*/ 27653 h 1296005"/>
                <a:gd name="connsiteX77" fmla="*/ 286392 w 1115312"/>
                <a:gd name="connsiteY77" fmla="*/ 61798 h 1296005"/>
                <a:gd name="connsiteX78" fmla="*/ 509641 w 1115312"/>
                <a:gd name="connsiteY78" fmla="*/ 215824 h 1296005"/>
                <a:gd name="connsiteX79" fmla="*/ 534378 w 1115312"/>
                <a:gd name="connsiteY79" fmla="*/ 237444 h 1296005"/>
                <a:gd name="connsiteX80" fmla="*/ 158972 w 1115312"/>
                <a:gd name="connsiteY80" fmla="*/ 562630 h 1296005"/>
                <a:gd name="connsiteX81" fmla="*/ 106696 w 1115312"/>
                <a:gd name="connsiteY81" fmla="*/ 453092 h 1296005"/>
                <a:gd name="connsiteX82" fmla="*/ 945174 w 1115312"/>
                <a:gd name="connsiteY82" fmla="*/ 804198 h 1296005"/>
                <a:gd name="connsiteX83" fmla="*/ 964490 w 1115312"/>
                <a:gd name="connsiteY83" fmla="*/ 863764 h 1296005"/>
                <a:gd name="connsiteX84" fmla="*/ 980503 w 1115312"/>
                <a:gd name="connsiteY84" fmla="*/ 875665 h 1296005"/>
                <a:gd name="connsiteX85" fmla="*/ 1070912 w 1115312"/>
                <a:gd name="connsiteY85" fmla="*/ 890370 h 1296005"/>
                <a:gd name="connsiteX86" fmla="*/ 1024305 w 1115312"/>
                <a:gd name="connsiteY86" fmla="*/ 949749 h 1296005"/>
                <a:gd name="connsiteX87" fmla="*/ 1020878 w 1115312"/>
                <a:gd name="connsiteY87" fmla="*/ 951120 h 1296005"/>
                <a:gd name="connsiteX88" fmla="*/ 1008417 w 1115312"/>
                <a:gd name="connsiteY88" fmla="*/ 955544 h 1296005"/>
                <a:gd name="connsiteX89" fmla="*/ 1014274 w 1115312"/>
                <a:gd name="connsiteY89" fmla="*/ 976417 h 1296005"/>
                <a:gd name="connsiteX90" fmla="*/ 1026673 w 1115312"/>
                <a:gd name="connsiteY90" fmla="*/ 972055 h 1296005"/>
                <a:gd name="connsiteX91" fmla="*/ 1068232 w 1115312"/>
                <a:gd name="connsiteY91" fmla="*/ 1012929 h 1296005"/>
                <a:gd name="connsiteX92" fmla="*/ 1060693 w 1115312"/>
                <a:gd name="connsiteY92" fmla="*/ 1072496 h 1296005"/>
                <a:gd name="connsiteX93" fmla="*/ 943180 w 1115312"/>
                <a:gd name="connsiteY93" fmla="*/ 1094678 h 1296005"/>
                <a:gd name="connsiteX94" fmla="*/ 930345 w 1115312"/>
                <a:gd name="connsiteY94" fmla="*/ 1111999 h 1296005"/>
                <a:gd name="connsiteX95" fmla="*/ 918818 w 1115312"/>
                <a:gd name="connsiteY95" fmla="*/ 1201723 h 1296005"/>
                <a:gd name="connsiteX96" fmla="*/ 814826 w 1115312"/>
                <a:gd name="connsiteY96" fmla="*/ 1167017 h 1296005"/>
                <a:gd name="connsiteX97" fmla="*/ 797255 w 1115312"/>
                <a:gd name="connsiteY97" fmla="*/ 1171067 h 1296005"/>
                <a:gd name="connsiteX98" fmla="*/ 795137 w 1115312"/>
                <a:gd name="connsiteY98" fmla="*/ 1175803 h 1296005"/>
                <a:gd name="connsiteX99" fmla="*/ 753016 w 1115312"/>
                <a:gd name="connsiteY99" fmla="*/ 1260915 h 1296005"/>
                <a:gd name="connsiteX100" fmla="*/ 690085 w 1115312"/>
                <a:gd name="connsiteY100" fmla="*/ 1272442 h 1296005"/>
                <a:gd name="connsiteX101" fmla="*/ 672701 w 1115312"/>
                <a:gd name="connsiteY101" fmla="*/ 1135240 h 1296005"/>
                <a:gd name="connsiteX102" fmla="*/ 660240 w 1115312"/>
                <a:gd name="connsiteY102" fmla="*/ 1119538 h 1296005"/>
                <a:gd name="connsiteX103" fmla="*/ 614007 w 1115312"/>
                <a:gd name="connsiteY103" fmla="*/ 1092061 h 1296005"/>
                <a:gd name="connsiteX104" fmla="*/ 679306 w 1115312"/>
                <a:gd name="connsiteY104" fmla="*/ 1034924 h 1296005"/>
                <a:gd name="connsiteX105" fmla="*/ 690958 w 1115312"/>
                <a:gd name="connsiteY105" fmla="*/ 1018849 h 1296005"/>
                <a:gd name="connsiteX106" fmla="*/ 690646 w 1115312"/>
                <a:gd name="connsiteY106" fmla="*/ 1018288 h 1296005"/>
                <a:gd name="connsiteX107" fmla="*/ 689088 w 1115312"/>
                <a:gd name="connsiteY107" fmla="*/ 1015609 h 1296005"/>
                <a:gd name="connsiteX108" fmla="*/ 627092 w 1115312"/>
                <a:gd name="connsiteY108" fmla="*/ 908875 h 1296005"/>
                <a:gd name="connsiteX109" fmla="*/ 648214 w 1115312"/>
                <a:gd name="connsiteY109" fmla="*/ 890930 h 1296005"/>
                <a:gd name="connsiteX110" fmla="*/ 735757 w 1115312"/>
                <a:gd name="connsiteY110" fmla="*/ 807064 h 1296005"/>
                <a:gd name="connsiteX111" fmla="*/ 778937 w 1115312"/>
                <a:gd name="connsiteY111" fmla="*/ 765941 h 1296005"/>
                <a:gd name="connsiteX112" fmla="*/ 858379 w 1115312"/>
                <a:gd name="connsiteY112" fmla="*/ 844013 h 1296005"/>
                <a:gd name="connsiteX113" fmla="*/ 862865 w 1115312"/>
                <a:gd name="connsiteY113" fmla="*/ 846505 h 1296005"/>
                <a:gd name="connsiteX114" fmla="*/ 877570 w 1115312"/>
                <a:gd name="connsiteY114" fmla="*/ 846318 h 1296005"/>
                <a:gd name="connsiteX115" fmla="*/ 945174 w 1115312"/>
                <a:gd name="connsiteY115" fmla="*/ 804198 h 1296005"/>
                <a:gd name="connsiteX116" fmla="*/ 797504 w 1115312"/>
                <a:gd name="connsiteY116" fmla="*/ 686872 h 1296005"/>
                <a:gd name="connsiteX117" fmla="*/ 779123 w 1115312"/>
                <a:gd name="connsiteY117" fmla="*/ 734662 h 1296005"/>
                <a:gd name="connsiteX118" fmla="*/ 686035 w 1115312"/>
                <a:gd name="connsiteY118" fmla="*/ 824385 h 1296005"/>
                <a:gd name="connsiteX119" fmla="*/ 640239 w 1115312"/>
                <a:gd name="connsiteY119" fmla="*/ 868313 h 1296005"/>
                <a:gd name="connsiteX120" fmla="*/ 598555 w 1115312"/>
                <a:gd name="connsiteY120" fmla="*/ 901585 h 1296005"/>
                <a:gd name="connsiteX121" fmla="*/ 519486 w 1115312"/>
                <a:gd name="connsiteY121" fmla="*/ 876350 h 1296005"/>
                <a:gd name="connsiteX122" fmla="*/ 750462 w 1115312"/>
                <a:gd name="connsiteY122" fmla="*/ 676217 h 1296005"/>
                <a:gd name="connsiteX123" fmla="*/ 776070 w 1115312"/>
                <a:gd name="connsiteY123" fmla="*/ 651792 h 1296005"/>
                <a:gd name="connsiteX124" fmla="*/ 797504 w 1115312"/>
                <a:gd name="connsiteY124" fmla="*/ 686872 h 1296005"/>
                <a:gd name="connsiteX125" fmla="*/ 805044 w 1115312"/>
                <a:gd name="connsiteY125" fmla="*/ 576524 h 1296005"/>
                <a:gd name="connsiteX126" fmla="*/ 771958 w 1115312"/>
                <a:gd name="connsiteY126" fmla="*/ 625249 h 1296005"/>
                <a:gd name="connsiteX127" fmla="*/ 558366 w 1115312"/>
                <a:gd name="connsiteY127" fmla="*/ 817719 h 1296005"/>
                <a:gd name="connsiteX128" fmla="*/ 501978 w 1115312"/>
                <a:gd name="connsiteY128" fmla="*/ 862829 h 1296005"/>
                <a:gd name="connsiteX129" fmla="*/ 450387 w 1115312"/>
                <a:gd name="connsiteY129" fmla="*/ 893236 h 1296005"/>
                <a:gd name="connsiteX130" fmla="*/ 401724 w 1115312"/>
                <a:gd name="connsiteY130" fmla="*/ 868811 h 1296005"/>
                <a:gd name="connsiteX131" fmla="*/ 362844 w 1115312"/>
                <a:gd name="connsiteY131" fmla="*/ 833482 h 1296005"/>
                <a:gd name="connsiteX132" fmla="*/ 214676 w 1115312"/>
                <a:gd name="connsiteY132" fmla="*/ 653412 h 1296005"/>
                <a:gd name="connsiteX133" fmla="*/ 170001 w 1115312"/>
                <a:gd name="connsiteY133" fmla="*/ 581945 h 1296005"/>
                <a:gd name="connsiteX134" fmla="*/ 172742 w 1115312"/>
                <a:gd name="connsiteY134" fmla="*/ 579764 h 1296005"/>
                <a:gd name="connsiteX135" fmla="*/ 551014 w 1115312"/>
                <a:gd name="connsiteY135" fmla="*/ 252398 h 1296005"/>
                <a:gd name="connsiteX136" fmla="*/ 702921 w 1115312"/>
                <a:gd name="connsiteY136" fmla="*/ 414399 h 1296005"/>
                <a:gd name="connsiteX137" fmla="*/ 785728 w 1115312"/>
                <a:gd name="connsiteY137" fmla="*/ 527363 h 1296005"/>
                <a:gd name="connsiteX138" fmla="*/ 805044 w 1115312"/>
                <a:gd name="connsiteY138" fmla="*/ 576524 h 1296005"/>
                <a:gd name="connsiteX139" fmla="*/ 826727 w 1115312"/>
                <a:gd name="connsiteY139" fmla="*/ 575714 h 1296005"/>
                <a:gd name="connsiteX140" fmla="*/ 826789 w 1115312"/>
                <a:gd name="connsiteY140" fmla="*/ 572786 h 1296005"/>
                <a:gd name="connsiteX141" fmla="*/ 807723 w 1115312"/>
                <a:gd name="connsiteY141" fmla="*/ 521756 h 1296005"/>
                <a:gd name="connsiteX142" fmla="*/ 766350 w 1115312"/>
                <a:gd name="connsiteY142" fmla="*/ 462002 h 1296005"/>
                <a:gd name="connsiteX143" fmla="*/ 671580 w 1115312"/>
                <a:gd name="connsiteY143" fmla="*/ 344303 h 1296005"/>
                <a:gd name="connsiteX144" fmla="*/ 707407 w 1115312"/>
                <a:gd name="connsiteY144" fmla="*/ 314956 h 1296005"/>
                <a:gd name="connsiteX145" fmla="*/ 875514 w 1115312"/>
                <a:gd name="connsiteY145" fmla="*/ 566867 h 1296005"/>
                <a:gd name="connsiteX146" fmla="*/ 826727 w 1115312"/>
                <a:gd name="connsiteY146" fmla="*/ 575714 h 1296005"/>
                <a:gd name="connsiteX147" fmla="*/ 974023 w 1115312"/>
                <a:gd name="connsiteY147" fmla="*/ 440381 h 1296005"/>
                <a:gd name="connsiteX148" fmla="*/ 1074713 w 1115312"/>
                <a:gd name="connsiteY148" fmla="*/ 597335 h 1296005"/>
                <a:gd name="connsiteX149" fmla="*/ 1088856 w 1115312"/>
                <a:gd name="connsiteY149" fmla="*/ 633848 h 1296005"/>
                <a:gd name="connsiteX150" fmla="*/ 1078700 w 1115312"/>
                <a:gd name="connsiteY150" fmla="*/ 662073 h 1296005"/>
                <a:gd name="connsiteX151" fmla="*/ 1061192 w 1115312"/>
                <a:gd name="connsiteY151" fmla="*/ 643817 h 1296005"/>
                <a:gd name="connsiteX152" fmla="*/ 1045178 w 1115312"/>
                <a:gd name="connsiteY152" fmla="*/ 626869 h 1296005"/>
                <a:gd name="connsiteX153" fmla="*/ 1009476 w 1115312"/>
                <a:gd name="connsiteY153" fmla="*/ 599828 h 1296005"/>
                <a:gd name="connsiteX154" fmla="*/ 899004 w 1115312"/>
                <a:gd name="connsiteY154" fmla="*/ 566680 h 1296005"/>
                <a:gd name="connsiteX155" fmla="*/ 898879 w 1115312"/>
                <a:gd name="connsiteY155" fmla="*/ 566306 h 1296005"/>
                <a:gd name="connsiteX156" fmla="*/ 729900 w 1115312"/>
                <a:gd name="connsiteY156" fmla="*/ 307167 h 1296005"/>
                <a:gd name="connsiteX157" fmla="*/ 752892 w 1115312"/>
                <a:gd name="connsiteY157" fmla="*/ 303678 h 1296005"/>
                <a:gd name="connsiteX158" fmla="*/ 836260 w 1115312"/>
                <a:gd name="connsiteY158" fmla="*/ 323866 h 1296005"/>
                <a:gd name="connsiteX159" fmla="*/ 974023 w 1115312"/>
                <a:gd name="connsiteY159" fmla="*/ 440381 h 1296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15312" h="1296005">
                  <a:moveTo>
                    <a:pt x="851650" y="307354"/>
                  </a:moveTo>
                  <a:cubicBezTo>
                    <a:pt x="819997" y="290344"/>
                    <a:pt x="785541" y="279191"/>
                    <a:pt x="749278" y="282119"/>
                  </a:cubicBezTo>
                  <a:cubicBezTo>
                    <a:pt x="713264" y="284985"/>
                    <a:pt x="679742" y="300189"/>
                    <a:pt x="657000" y="328227"/>
                  </a:cubicBezTo>
                  <a:cubicBezTo>
                    <a:pt x="629584" y="298195"/>
                    <a:pt x="600985" y="269159"/>
                    <a:pt x="571077" y="241432"/>
                  </a:cubicBezTo>
                  <a:cubicBezTo>
                    <a:pt x="499361" y="174825"/>
                    <a:pt x="420666" y="115196"/>
                    <a:pt x="336612" y="64976"/>
                  </a:cubicBezTo>
                  <a:cubicBezTo>
                    <a:pt x="297981" y="41860"/>
                    <a:pt x="257045" y="20924"/>
                    <a:pt x="212806" y="11703"/>
                  </a:cubicBezTo>
                  <a:cubicBezTo>
                    <a:pt x="176668" y="4163"/>
                    <a:pt x="136479" y="861"/>
                    <a:pt x="100652" y="11204"/>
                  </a:cubicBezTo>
                  <a:cubicBezTo>
                    <a:pt x="84701" y="15753"/>
                    <a:pt x="69560" y="23728"/>
                    <a:pt x="58656" y="36501"/>
                  </a:cubicBezTo>
                  <a:cubicBezTo>
                    <a:pt x="-44588" y="138188"/>
                    <a:pt x="24075" y="303304"/>
                    <a:pt x="68750" y="416081"/>
                  </a:cubicBezTo>
                  <a:cubicBezTo>
                    <a:pt x="82583" y="451036"/>
                    <a:pt x="96166" y="485929"/>
                    <a:pt x="112366" y="519886"/>
                  </a:cubicBezTo>
                  <a:cubicBezTo>
                    <a:pt x="130061" y="556586"/>
                    <a:pt x="150000" y="592288"/>
                    <a:pt x="171558" y="626932"/>
                  </a:cubicBezTo>
                  <a:cubicBezTo>
                    <a:pt x="185329" y="649051"/>
                    <a:pt x="199784" y="670734"/>
                    <a:pt x="214863" y="692043"/>
                  </a:cubicBezTo>
                  <a:cubicBezTo>
                    <a:pt x="162898" y="726687"/>
                    <a:pt x="136168" y="785007"/>
                    <a:pt x="136168" y="847252"/>
                  </a:cubicBezTo>
                  <a:cubicBezTo>
                    <a:pt x="136168" y="918346"/>
                    <a:pt x="168692" y="981838"/>
                    <a:pt x="213180" y="1035547"/>
                  </a:cubicBezTo>
                  <a:cubicBezTo>
                    <a:pt x="240471" y="1068508"/>
                    <a:pt x="272186" y="1097855"/>
                    <a:pt x="304960" y="1125146"/>
                  </a:cubicBezTo>
                  <a:cubicBezTo>
                    <a:pt x="337796" y="1152499"/>
                    <a:pt x="372938" y="1177609"/>
                    <a:pt x="411382" y="1196364"/>
                  </a:cubicBezTo>
                  <a:cubicBezTo>
                    <a:pt x="426585" y="1203716"/>
                    <a:pt x="443346" y="1211069"/>
                    <a:pt x="460605" y="1208016"/>
                  </a:cubicBezTo>
                  <a:cubicBezTo>
                    <a:pt x="476120" y="1205274"/>
                    <a:pt x="490264" y="1194121"/>
                    <a:pt x="492818" y="1177921"/>
                  </a:cubicBezTo>
                  <a:cubicBezTo>
                    <a:pt x="495186" y="1162344"/>
                    <a:pt x="485840" y="1148823"/>
                    <a:pt x="476431" y="1137421"/>
                  </a:cubicBezTo>
                  <a:cubicBezTo>
                    <a:pt x="466898" y="1125832"/>
                    <a:pt x="457178" y="1114928"/>
                    <a:pt x="449078" y="1102217"/>
                  </a:cubicBezTo>
                  <a:cubicBezTo>
                    <a:pt x="412940" y="1045828"/>
                    <a:pt x="399917" y="970124"/>
                    <a:pt x="444343" y="914607"/>
                  </a:cubicBezTo>
                  <a:cubicBezTo>
                    <a:pt x="451072" y="915168"/>
                    <a:pt x="457864" y="914607"/>
                    <a:pt x="464717" y="912489"/>
                  </a:cubicBezTo>
                  <a:cubicBezTo>
                    <a:pt x="478488" y="908190"/>
                    <a:pt x="490700" y="899467"/>
                    <a:pt x="502165" y="890307"/>
                  </a:cubicBezTo>
                  <a:cubicBezTo>
                    <a:pt x="513754" y="913237"/>
                    <a:pt x="537244" y="928128"/>
                    <a:pt x="563039" y="930808"/>
                  </a:cubicBezTo>
                  <a:cubicBezTo>
                    <a:pt x="579613" y="932427"/>
                    <a:pt x="594941" y="928066"/>
                    <a:pt x="608898" y="920589"/>
                  </a:cubicBezTo>
                  <a:cubicBezTo>
                    <a:pt x="631827" y="949874"/>
                    <a:pt x="646657" y="984579"/>
                    <a:pt x="664788" y="1016979"/>
                  </a:cubicBezTo>
                  <a:cubicBezTo>
                    <a:pt x="628587" y="1030376"/>
                    <a:pt x="589209" y="1052993"/>
                    <a:pt x="592324" y="1096921"/>
                  </a:cubicBezTo>
                  <a:cubicBezTo>
                    <a:pt x="594505" y="1126455"/>
                    <a:pt x="617995" y="1140723"/>
                    <a:pt x="643666" y="1142219"/>
                  </a:cubicBezTo>
                  <a:cubicBezTo>
                    <a:pt x="624226" y="1183217"/>
                    <a:pt x="622855" y="1237363"/>
                    <a:pt x="653448" y="1272255"/>
                  </a:cubicBezTo>
                  <a:cubicBezTo>
                    <a:pt x="684851" y="1308082"/>
                    <a:pt x="737190" y="1302973"/>
                    <a:pt x="771023" y="1274062"/>
                  </a:cubicBezTo>
                  <a:cubicBezTo>
                    <a:pt x="794389" y="1254061"/>
                    <a:pt x="806975" y="1224340"/>
                    <a:pt x="813580" y="1194682"/>
                  </a:cubicBezTo>
                  <a:cubicBezTo>
                    <a:pt x="847787" y="1221973"/>
                    <a:pt x="893646" y="1242036"/>
                    <a:pt x="934769" y="1217860"/>
                  </a:cubicBezTo>
                  <a:cubicBezTo>
                    <a:pt x="967356" y="1198670"/>
                    <a:pt x="978197" y="1157297"/>
                    <a:pt x="965175" y="1124336"/>
                  </a:cubicBezTo>
                  <a:cubicBezTo>
                    <a:pt x="1008479" y="1132498"/>
                    <a:pt x="1056145" y="1119040"/>
                    <a:pt x="1081317" y="1080658"/>
                  </a:cubicBezTo>
                  <a:cubicBezTo>
                    <a:pt x="1096583" y="1057542"/>
                    <a:pt x="1099573" y="1029753"/>
                    <a:pt x="1088109" y="1004393"/>
                  </a:cubicBezTo>
                  <a:cubicBezTo>
                    <a:pt x="1080258" y="987009"/>
                    <a:pt x="1067111" y="970934"/>
                    <a:pt x="1050849" y="960279"/>
                  </a:cubicBezTo>
                  <a:cubicBezTo>
                    <a:pt x="1079323" y="943207"/>
                    <a:pt x="1102564" y="916352"/>
                    <a:pt x="1091037" y="882083"/>
                  </a:cubicBezTo>
                  <a:cubicBezTo>
                    <a:pt x="1083685" y="860462"/>
                    <a:pt x="1066675" y="844075"/>
                    <a:pt x="1043995" y="839651"/>
                  </a:cubicBezTo>
                  <a:cubicBezTo>
                    <a:pt x="1025053" y="835975"/>
                    <a:pt x="1005987" y="839713"/>
                    <a:pt x="988478" y="847190"/>
                  </a:cubicBezTo>
                  <a:cubicBezTo>
                    <a:pt x="990285" y="820772"/>
                    <a:pt x="984491" y="793917"/>
                    <a:pt x="955393" y="784384"/>
                  </a:cubicBezTo>
                  <a:cubicBezTo>
                    <a:pt x="919628" y="772732"/>
                    <a:pt x="890219" y="797905"/>
                    <a:pt x="868349" y="823326"/>
                  </a:cubicBezTo>
                  <a:cubicBezTo>
                    <a:pt x="843051" y="799587"/>
                    <a:pt x="819312" y="774165"/>
                    <a:pt x="794140" y="750177"/>
                  </a:cubicBezTo>
                  <a:cubicBezTo>
                    <a:pt x="802489" y="741017"/>
                    <a:pt x="810028" y="731048"/>
                    <a:pt x="815075" y="719708"/>
                  </a:cubicBezTo>
                  <a:cubicBezTo>
                    <a:pt x="827911" y="690610"/>
                    <a:pt x="814016" y="657151"/>
                    <a:pt x="791647" y="636278"/>
                  </a:cubicBezTo>
                  <a:cubicBezTo>
                    <a:pt x="795199" y="632726"/>
                    <a:pt x="798750" y="629112"/>
                    <a:pt x="802177" y="625436"/>
                  </a:cubicBezTo>
                  <a:cubicBezTo>
                    <a:pt x="809031" y="617959"/>
                    <a:pt x="815387" y="609797"/>
                    <a:pt x="819873" y="600887"/>
                  </a:cubicBezTo>
                  <a:cubicBezTo>
                    <a:pt x="883053" y="577147"/>
                    <a:pt x="955829" y="587615"/>
                    <a:pt x="1010660" y="626558"/>
                  </a:cubicBezTo>
                  <a:cubicBezTo>
                    <a:pt x="1024305" y="636215"/>
                    <a:pt x="1036518" y="647867"/>
                    <a:pt x="1047172" y="660578"/>
                  </a:cubicBezTo>
                  <a:cubicBezTo>
                    <a:pt x="1057765" y="673413"/>
                    <a:pt x="1070102" y="687869"/>
                    <a:pt x="1088732" y="684691"/>
                  </a:cubicBezTo>
                  <a:cubicBezTo>
                    <a:pt x="1121257" y="679270"/>
                    <a:pt x="1112720" y="632352"/>
                    <a:pt x="1104247" y="611168"/>
                  </a:cubicBezTo>
                  <a:cubicBezTo>
                    <a:pt x="1079199" y="549296"/>
                    <a:pt x="1043372" y="492035"/>
                    <a:pt x="1001812" y="440070"/>
                  </a:cubicBezTo>
                  <a:cubicBezTo>
                    <a:pt x="960128" y="388105"/>
                    <a:pt x="910656" y="339069"/>
                    <a:pt x="851650" y="307354"/>
                  </a:cubicBezTo>
                  <a:close/>
                  <a:moveTo>
                    <a:pt x="402534" y="1053243"/>
                  </a:moveTo>
                  <a:cubicBezTo>
                    <a:pt x="410634" y="1079911"/>
                    <a:pt x="423656" y="1105208"/>
                    <a:pt x="440293" y="1127576"/>
                  </a:cubicBezTo>
                  <a:cubicBezTo>
                    <a:pt x="448580" y="1138729"/>
                    <a:pt x="459047" y="1148449"/>
                    <a:pt x="466524" y="1160101"/>
                  </a:cubicBezTo>
                  <a:cubicBezTo>
                    <a:pt x="469951" y="1165397"/>
                    <a:pt x="473378" y="1172064"/>
                    <a:pt x="470076" y="1178295"/>
                  </a:cubicBezTo>
                  <a:cubicBezTo>
                    <a:pt x="466462" y="1185398"/>
                    <a:pt x="456680" y="1187392"/>
                    <a:pt x="449452" y="1186769"/>
                  </a:cubicBezTo>
                  <a:cubicBezTo>
                    <a:pt x="432130" y="1185211"/>
                    <a:pt x="414809" y="1173996"/>
                    <a:pt x="400042" y="1165646"/>
                  </a:cubicBezTo>
                  <a:cubicBezTo>
                    <a:pt x="381786" y="1155365"/>
                    <a:pt x="364339" y="1143776"/>
                    <a:pt x="347578" y="1131190"/>
                  </a:cubicBezTo>
                  <a:cubicBezTo>
                    <a:pt x="315988" y="1107513"/>
                    <a:pt x="286018" y="1081094"/>
                    <a:pt x="258353" y="1052869"/>
                  </a:cubicBezTo>
                  <a:cubicBezTo>
                    <a:pt x="210999" y="1004705"/>
                    <a:pt x="169876" y="946696"/>
                    <a:pt x="160094" y="878469"/>
                  </a:cubicBezTo>
                  <a:cubicBezTo>
                    <a:pt x="154112" y="837034"/>
                    <a:pt x="160405" y="794914"/>
                    <a:pt x="180157" y="760146"/>
                  </a:cubicBezTo>
                  <a:cubicBezTo>
                    <a:pt x="237605" y="840274"/>
                    <a:pt x="311440" y="907504"/>
                    <a:pt x="396864" y="956852"/>
                  </a:cubicBezTo>
                  <a:cubicBezTo>
                    <a:pt x="397674" y="957351"/>
                    <a:pt x="398546" y="957662"/>
                    <a:pt x="399294" y="957912"/>
                  </a:cubicBezTo>
                  <a:cubicBezTo>
                    <a:pt x="391506" y="988692"/>
                    <a:pt x="392876" y="1021528"/>
                    <a:pt x="402534" y="1053243"/>
                  </a:cubicBezTo>
                  <a:close/>
                  <a:moveTo>
                    <a:pt x="411070" y="902831"/>
                  </a:moveTo>
                  <a:cubicBezTo>
                    <a:pt x="414560" y="905012"/>
                    <a:pt x="418173" y="906881"/>
                    <a:pt x="421974" y="908564"/>
                  </a:cubicBezTo>
                  <a:cubicBezTo>
                    <a:pt x="415619" y="917723"/>
                    <a:pt x="410385" y="927194"/>
                    <a:pt x="406273" y="937225"/>
                  </a:cubicBezTo>
                  <a:cubicBezTo>
                    <a:pt x="321845" y="888189"/>
                    <a:pt x="248883" y="821145"/>
                    <a:pt x="193179" y="740955"/>
                  </a:cubicBezTo>
                  <a:cubicBezTo>
                    <a:pt x="202588" y="729054"/>
                    <a:pt x="214115" y="718524"/>
                    <a:pt x="227573" y="709739"/>
                  </a:cubicBezTo>
                  <a:cubicBezTo>
                    <a:pt x="257730" y="750737"/>
                    <a:pt x="290255" y="789992"/>
                    <a:pt x="325397" y="826629"/>
                  </a:cubicBezTo>
                  <a:cubicBezTo>
                    <a:pt x="351192" y="853608"/>
                    <a:pt x="379106" y="882955"/>
                    <a:pt x="411070" y="902831"/>
                  </a:cubicBezTo>
                  <a:close/>
                  <a:moveTo>
                    <a:pt x="106696" y="453092"/>
                  </a:moveTo>
                  <a:cubicBezTo>
                    <a:pt x="81399" y="389227"/>
                    <a:pt x="54419" y="325361"/>
                    <a:pt x="38344" y="258442"/>
                  </a:cubicBezTo>
                  <a:cubicBezTo>
                    <a:pt x="24823" y="202116"/>
                    <a:pt x="18219" y="138001"/>
                    <a:pt x="47939" y="85475"/>
                  </a:cubicBezTo>
                  <a:cubicBezTo>
                    <a:pt x="55043" y="72889"/>
                    <a:pt x="63953" y="61798"/>
                    <a:pt x="74296" y="51642"/>
                  </a:cubicBezTo>
                  <a:cubicBezTo>
                    <a:pt x="97225" y="25037"/>
                    <a:pt x="139657" y="25037"/>
                    <a:pt x="171683" y="27653"/>
                  </a:cubicBezTo>
                  <a:cubicBezTo>
                    <a:pt x="212246" y="30831"/>
                    <a:pt x="250316" y="43542"/>
                    <a:pt x="286392" y="61798"/>
                  </a:cubicBezTo>
                  <a:cubicBezTo>
                    <a:pt x="366645" y="102735"/>
                    <a:pt x="441290" y="157690"/>
                    <a:pt x="509641" y="215824"/>
                  </a:cubicBezTo>
                  <a:cubicBezTo>
                    <a:pt x="517928" y="222927"/>
                    <a:pt x="526215" y="230217"/>
                    <a:pt x="534378" y="237444"/>
                  </a:cubicBezTo>
                  <a:cubicBezTo>
                    <a:pt x="395929" y="329224"/>
                    <a:pt x="269507" y="438699"/>
                    <a:pt x="158972" y="562630"/>
                  </a:cubicBezTo>
                  <a:cubicBezTo>
                    <a:pt x="139345" y="527176"/>
                    <a:pt x="121587" y="490602"/>
                    <a:pt x="106696" y="453092"/>
                  </a:cubicBezTo>
                  <a:close/>
                  <a:moveTo>
                    <a:pt x="945174" y="804198"/>
                  </a:moveTo>
                  <a:cubicBezTo>
                    <a:pt x="973275" y="809743"/>
                    <a:pt x="968602" y="842704"/>
                    <a:pt x="964490" y="863764"/>
                  </a:cubicBezTo>
                  <a:cubicBezTo>
                    <a:pt x="962745" y="872550"/>
                    <a:pt x="972278" y="880650"/>
                    <a:pt x="980503" y="875665"/>
                  </a:cubicBezTo>
                  <a:cubicBezTo>
                    <a:pt x="1009414" y="858094"/>
                    <a:pt x="1058512" y="848063"/>
                    <a:pt x="1070912" y="890370"/>
                  </a:cubicBezTo>
                  <a:cubicBezTo>
                    <a:pt x="1079136" y="918471"/>
                    <a:pt x="1049727" y="938783"/>
                    <a:pt x="1024305" y="949749"/>
                  </a:cubicBezTo>
                  <a:cubicBezTo>
                    <a:pt x="1023059" y="949936"/>
                    <a:pt x="1021875" y="950372"/>
                    <a:pt x="1020878" y="951120"/>
                  </a:cubicBezTo>
                  <a:cubicBezTo>
                    <a:pt x="1016517" y="952864"/>
                    <a:pt x="1012280" y="954360"/>
                    <a:pt x="1008417" y="955544"/>
                  </a:cubicBezTo>
                  <a:cubicBezTo>
                    <a:pt x="995021" y="959594"/>
                    <a:pt x="1000878" y="980467"/>
                    <a:pt x="1014274" y="976417"/>
                  </a:cubicBezTo>
                  <a:cubicBezTo>
                    <a:pt x="1018261" y="975233"/>
                    <a:pt x="1022498" y="973738"/>
                    <a:pt x="1026673" y="972055"/>
                  </a:cubicBezTo>
                  <a:cubicBezTo>
                    <a:pt x="1045116" y="978598"/>
                    <a:pt x="1060132" y="995608"/>
                    <a:pt x="1068232" y="1012929"/>
                  </a:cubicBezTo>
                  <a:cubicBezTo>
                    <a:pt x="1077516" y="1032993"/>
                    <a:pt x="1073591" y="1054863"/>
                    <a:pt x="1060693" y="1072496"/>
                  </a:cubicBezTo>
                  <a:cubicBezTo>
                    <a:pt x="1034399" y="1108198"/>
                    <a:pt x="980814" y="1112934"/>
                    <a:pt x="943180" y="1094678"/>
                  </a:cubicBezTo>
                  <a:cubicBezTo>
                    <a:pt x="932588" y="1089506"/>
                    <a:pt x="920625" y="1103650"/>
                    <a:pt x="930345" y="1111999"/>
                  </a:cubicBezTo>
                  <a:cubicBezTo>
                    <a:pt x="958633" y="1136424"/>
                    <a:pt x="954271" y="1185896"/>
                    <a:pt x="918818" y="1201723"/>
                  </a:cubicBezTo>
                  <a:cubicBezTo>
                    <a:pt x="881184" y="1218483"/>
                    <a:pt x="841431" y="1191940"/>
                    <a:pt x="814826" y="1167017"/>
                  </a:cubicBezTo>
                  <a:cubicBezTo>
                    <a:pt x="808408" y="1161035"/>
                    <a:pt x="800059" y="1164961"/>
                    <a:pt x="797255" y="1171067"/>
                  </a:cubicBezTo>
                  <a:cubicBezTo>
                    <a:pt x="796196" y="1172251"/>
                    <a:pt x="795511" y="1173809"/>
                    <a:pt x="795137" y="1175803"/>
                  </a:cubicBezTo>
                  <a:cubicBezTo>
                    <a:pt x="789840" y="1207019"/>
                    <a:pt x="779186" y="1240852"/>
                    <a:pt x="753016" y="1260915"/>
                  </a:cubicBezTo>
                  <a:cubicBezTo>
                    <a:pt x="735321" y="1274498"/>
                    <a:pt x="711457" y="1281041"/>
                    <a:pt x="690085" y="1272442"/>
                  </a:cubicBezTo>
                  <a:cubicBezTo>
                    <a:pt x="636812" y="1250884"/>
                    <a:pt x="646781" y="1173559"/>
                    <a:pt x="672701" y="1135240"/>
                  </a:cubicBezTo>
                  <a:cubicBezTo>
                    <a:pt x="678247" y="1126953"/>
                    <a:pt x="668527" y="1117669"/>
                    <a:pt x="660240" y="1119538"/>
                  </a:cubicBezTo>
                  <a:cubicBezTo>
                    <a:pt x="639616" y="1124211"/>
                    <a:pt x="613073" y="1117856"/>
                    <a:pt x="614007" y="1092061"/>
                  </a:cubicBezTo>
                  <a:cubicBezTo>
                    <a:pt x="615254" y="1058040"/>
                    <a:pt x="651330" y="1044083"/>
                    <a:pt x="679306" y="1034924"/>
                  </a:cubicBezTo>
                  <a:cubicBezTo>
                    <a:pt x="687219" y="1036233"/>
                    <a:pt x="696379" y="1027821"/>
                    <a:pt x="690958" y="1018849"/>
                  </a:cubicBezTo>
                  <a:cubicBezTo>
                    <a:pt x="690833" y="1018724"/>
                    <a:pt x="690708" y="1018475"/>
                    <a:pt x="690646" y="1018288"/>
                  </a:cubicBezTo>
                  <a:cubicBezTo>
                    <a:pt x="690210" y="1017353"/>
                    <a:pt x="689712" y="1016481"/>
                    <a:pt x="689088" y="1015609"/>
                  </a:cubicBezTo>
                  <a:cubicBezTo>
                    <a:pt x="667966" y="980155"/>
                    <a:pt x="652015" y="941961"/>
                    <a:pt x="627092" y="908875"/>
                  </a:cubicBezTo>
                  <a:cubicBezTo>
                    <a:pt x="634444" y="903267"/>
                    <a:pt x="641610" y="897099"/>
                    <a:pt x="648214" y="890930"/>
                  </a:cubicBezTo>
                  <a:cubicBezTo>
                    <a:pt x="677686" y="863266"/>
                    <a:pt x="706535" y="834978"/>
                    <a:pt x="735757" y="807064"/>
                  </a:cubicBezTo>
                  <a:cubicBezTo>
                    <a:pt x="750150" y="793356"/>
                    <a:pt x="764668" y="779773"/>
                    <a:pt x="778937" y="765941"/>
                  </a:cubicBezTo>
                  <a:cubicBezTo>
                    <a:pt x="805791" y="791549"/>
                    <a:pt x="830964" y="818902"/>
                    <a:pt x="858379" y="844013"/>
                  </a:cubicBezTo>
                  <a:cubicBezTo>
                    <a:pt x="859750" y="845321"/>
                    <a:pt x="861308" y="846069"/>
                    <a:pt x="862865" y="846505"/>
                  </a:cubicBezTo>
                  <a:cubicBezTo>
                    <a:pt x="866728" y="850555"/>
                    <a:pt x="872959" y="851863"/>
                    <a:pt x="877570" y="846318"/>
                  </a:cubicBezTo>
                  <a:cubicBezTo>
                    <a:pt x="893895" y="826130"/>
                    <a:pt x="915703" y="798403"/>
                    <a:pt x="945174" y="804198"/>
                  </a:cubicBezTo>
                  <a:close/>
                  <a:moveTo>
                    <a:pt x="797504" y="686872"/>
                  </a:moveTo>
                  <a:cubicBezTo>
                    <a:pt x="802115" y="705315"/>
                    <a:pt x="790962" y="721390"/>
                    <a:pt x="779123" y="734662"/>
                  </a:cubicBezTo>
                  <a:cubicBezTo>
                    <a:pt x="750524" y="766564"/>
                    <a:pt x="717002" y="794852"/>
                    <a:pt x="686035" y="824385"/>
                  </a:cubicBezTo>
                  <a:cubicBezTo>
                    <a:pt x="670770" y="838966"/>
                    <a:pt x="655442" y="853608"/>
                    <a:pt x="640239" y="868313"/>
                  </a:cubicBezTo>
                  <a:cubicBezTo>
                    <a:pt x="627528" y="880650"/>
                    <a:pt x="614319" y="893049"/>
                    <a:pt x="598555" y="901585"/>
                  </a:cubicBezTo>
                  <a:cubicBezTo>
                    <a:pt x="571015" y="916477"/>
                    <a:pt x="530889" y="908314"/>
                    <a:pt x="519486" y="876350"/>
                  </a:cubicBezTo>
                  <a:cubicBezTo>
                    <a:pt x="599677" y="813357"/>
                    <a:pt x="676814" y="746687"/>
                    <a:pt x="750462" y="676217"/>
                  </a:cubicBezTo>
                  <a:cubicBezTo>
                    <a:pt x="758998" y="668117"/>
                    <a:pt x="767534" y="660017"/>
                    <a:pt x="776070" y="651792"/>
                  </a:cubicBezTo>
                  <a:cubicBezTo>
                    <a:pt x="786227" y="661263"/>
                    <a:pt x="794202" y="673413"/>
                    <a:pt x="797504" y="686872"/>
                  </a:cubicBezTo>
                  <a:close/>
                  <a:moveTo>
                    <a:pt x="805044" y="576524"/>
                  </a:moveTo>
                  <a:cubicBezTo>
                    <a:pt x="803424" y="596712"/>
                    <a:pt x="785354" y="611853"/>
                    <a:pt x="771958" y="625249"/>
                  </a:cubicBezTo>
                  <a:cubicBezTo>
                    <a:pt x="703793" y="692604"/>
                    <a:pt x="632451" y="756906"/>
                    <a:pt x="558366" y="817719"/>
                  </a:cubicBezTo>
                  <a:cubicBezTo>
                    <a:pt x="539736" y="832922"/>
                    <a:pt x="520982" y="848000"/>
                    <a:pt x="501978" y="862829"/>
                  </a:cubicBezTo>
                  <a:cubicBezTo>
                    <a:pt x="487522" y="874170"/>
                    <a:pt x="469889" y="892239"/>
                    <a:pt x="450387" y="893236"/>
                  </a:cubicBezTo>
                  <a:cubicBezTo>
                    <a:pt x="431694" y="894170"/>
                    <a:pt x="415120" y="880151"/>
                    <a:pt x="401724" y="868811"/>
                  </a:cubicBezTo>
                  <a:cubicBezTo>
                    <a:pt x="388328" y="857533"/>
                    <a:pt x="375430" y="845695"/>
                    <a:pt x="362844" y="833482"/>
                  </a:cubicBezTo>
                  <a:cubicBezTo>
                    <a:pt x="307016" y="779150"/>
                    <a:pt x="257980" y="717964"/>
                    <a:pt x="214676" y="653412"/>
                  </a:cubicBezTo>
                  <a:cubicBezTo>
                    <a:pt x="199036" y="630109"/>
                    <a:pt x="184082" y="606308"/>
                    <a:pt x="170001" y="581945"/>
                  </a:cubicBezTo>
                  <a:cubicBezTo>
                    <a:pt x="170998" y="581447"/>
                    <a:pt x="171870" y="580824"/>
                    <a:pt x="172742" y="579764"/>
                  </a:cubicBezTo>
                  <a:cubicBezTo>
                    <a:pt x="283900" y="454588"/>
                    <a:pt x="411195" y="344427"/>
                    <a:pt x="551014" y="252398"/>
                  </a:cubicBezTo>
                  <a:cubicBezTo>
                    <a:pt x="605533" y="302556"/>
                    <a:pt x="656377" y="356826"/>
                    <a:pt x="702921" y="414399"/>
                  </a:cubicBezTo>
                  <a:cubicBezTo>
                    <a:pt x="732268" y="450725"/>
                    <a:pt x="759995" y="488483"/>
                    <a:pt x="785728" y="527363"/>
                  </a:cubicBezTo>
                  <a:cubicBezTo>
                    <a:pt x="795012" y="541819"/>
                    <a:pt x="806352" y="558517"/>
                    <a:pt x="805044" y="576524"/>
                  </a:cubicBezTo>
                  <a:close/>
                  <a:moveTo>
                    <a:pt x="826727" y="575714"/>
                  </a:moveTo>
                  <a:cubicBezTo>
                    <a:pt x="826727" y="574780"/>
                    <a:pt x="826914" y="573783"/>
                    <a:pt x="826789" y="572786"/>
                  </a:cubicBezTo>
                  <a:cubicBezTo>
                    <a:pt x="826540" y="554280"/>
                    <a:pt x="817630" y="537021"/>
                    <a:pt x="807723" y="521756"/>
                  </a:cubicBezTo>
                  <a:cubicBezTo>
                    <a:pt x="794700" y="501381"/>
                    <a:pt x="780619" y="481505"/>
                    <a:pt x="766350" y="462002"/>
                  </a:cubicBezTo>
                  <a:cubicBezTo>
                    <a:pt x="736567" y="421253"/>
                    <a:pt x="705039" y="381999"/>
                    <a:pt x="671580" y="344303"/>
                  </a:cubicBezTo>
                  <a:cubicBezTo>
                    <a:pt x="680864" y="331343"/>
                    <a:pt x="693388" y="321622"/>
                    <a:pt x="707407" y="314956"/>
                  </a:cubicBezTo>
                  <a:cubicBezTo>
                    <a:pt x="778064" y="388043"/>
                    <a:pt x="835325" y="473592"/>
                    <a:pt x="875514" y="566867"/>
                  </a:cubicBezTo>
                  <a:cubicBezTo>
                    <a:pt x="859065" y="567926"/>
                    <a:pt x="842615" y="570854"/>
                    <a:pt x="826727" y="575714"/>
                  </a:cubicBezTo>
                  <a:close/>
                  <a:moveTo>
                    <a:pt x="974023" y="440381"/>
                  </a:moveTo>
                  <a:cubicBezTo>
                    <a:pt x="1014211" y="487736"/>
                    <a:pt x="1048730" y="540884"/>
                    <a:pt x="1074713" y="597335"/>
                  </a:cubicBezTo>
                  <a:cubicBezTo>
                    <a:pt x="1080071" y="608987"/>
                    <a:pt x="1086302" y="621262"/>
                    <a:pt x="1088856" y="633848"/>
                  </a:cubicBezTo>
                  <a:cubicBezTo>
                    <a:pt x="1090414" y="641885"/>
                    <a:pt x="1093966" y="669176"/>
                    <a:pt x="1078700" y="662073"/>
                  </a:cubicBezTo>
                  <a:cubicBezTo>
                    <a:pt x="1071348" y="658584"/>
                    <a:pt x="1066301" y="649923"/>
                    <a:pt x="1061192" y="643817"/>
                  </a:cubicBezTo>
                  <a:cubicBezTo>
                    <a:pt x="1056207" y="637835"/>
                    <a:pt x="1050849" y="632228"/>
                    <a:pt x="1045178" y="626869"/>
                  </a:cubicBezTo>
                  <a:cubicBezTo>
                    <a:pt x="1034275" y="616713"/>
                    <a:pt x="1022187" y="607616"/>
                    <a:pt x="1009476" y="599828"/>
                  </a:cubicBezTo>
                  <a:cubicBezTo>
                    <a:pt x="976266" y="579640"/>
                    <a:pt x="937760" y="568237"/>
                    <a:pt x="899004" y="566680"/>
                  </a:cubicBezTo>
                  <a:cubicBezTo>
                    <a:pt x="898879" y="566555"/>
                    <a:pt x="898879" y="566431"/>
                    <a:pt x="898879" y="566306"/>
                  </a:cubicBezTo>
                  <a:cubicBezTo>
                    <a:pt x="858317" y="470476"/>
                    <a:pt x="801180" y="382809"/>
                    <a:pt x="729900" y="307167"/>
                  </a:cubicBezTo>
                  <a:cubicBezTo>
                    <a:pt x="737377" y="305360"/>
                    <a:pt x="745166" y="304176"/>
                    <a:pt x="752892" y="303678"/>
                  </a:cubicBezTo>
                  <a:cubicBezTo>
                    <a:pt x="782613" y="301933"/>
                    <a:pt x="810215" y="310469"/>
                    <a:pt x="836260" y="323866"/>
                  </a:cubicBezTo>
                  <a:cubicBezTo>
                    <a:pt x="890032" y="351406"/>
                    <a:pt x="935267" y="394523"/>
                    <a:pt x="974023" y="44038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9001400" y="2199528"/>
              <a:ext cx="367617" cy="367617"/>
            </a:xfrm>
            <a:custGeom>
              <a:avLst/>
              <a:gdLst>
                <a:gd name="connsiteX0" fmla="*/ 248796 w 367617"/>
                <a:gd name="connsiteY0" fmla="*/ 141602 h 367617"/>
                <a:gd name="connsiteX1" fmla="*/ 349485 w 367617"/>
                <a:gd name="connsiteY1" fmla="*/ 298556 h 367617"/>
                <a:gd name="connsiteX2" fmla="*/ 363629 w 367617"/>
                <a:gd name="connsiteY2" fmla="*/ 335069 h 367617"/>
                <a:gd name="connsiteX3" fmla="*/ 353473 w 367617"/>
                <a:gd name="connsiteY3" fmla="*/ 363294 h 367617"/>
                <a:gd name="connsiteX4" fmla="*/ 335965 w 367617"/>
                <a:gd name="connsiteY4" fmla="*/ 345038 h 367617"/>
                <a:gd name="connsiteX5" fmla="*/ 319951 w 367617"/>
                <a:gd name="connsiteY5" fmla="*/ 328090 h 367617"/>
                <a:gd name="connsiteX6" fmla="*/ 284249 w 367617"/>
                <a:gd name="connsiteY6" fmla="*/ 301048 h 367617"/>
                <a:gd name="connsiteX7" fmla="*/ 173777 w 367617"/>
                <a:gd name="connsiteY7" fmla="*/ 267901 h 367617"/>
                <a:gd name="connsiteX8" fmla="*/ 173652 w 367617"/>
                <a:gd name="connsiteY8" fmla="*/ 267527 h 367617"/>
                <a:gd name="connsiteX9" fmla="*/ 4673 w 367617"/>
                <a:gd name="connsiteY9" fmla="*/ 8388 h 367617"/>
                <a:gd name="connsiteX10" fmla="*/ 27665 w 367617"/>
                <a:gd name="connsiteY10" fmla="*/ 4899 h 367617"/>
                <a:gd name="connsiteX11" fmla="*/ 111033 w 367617"/>
                <a:gd name="connsiteY11" fmla="*/ 25086 h 367617"/>
                <a:gd name="connsiteX12" fmla="*/ 248796 w 367617"/>
                <a:gd name="connsiteY12" fmla="*/ 141602 h 36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7617" h="367617">
                  <a:moveTo>
                    <a:pt x="248796" y="141602"/>
                  </a:moveTo>
                  <a:cubicBezTo>
                    <a:pt x="288984" y="188956"/>
                    <a:pt x="323503" y="242105"/>
                    <a:pt x="349485" y="298556"/>
                  </a:cubicBezTo>
                  <a:cubicBezTo>
                    <a:pt x="354844" y="310208"/>
                    <a:pt x="361075" y="322482"/>
                    <a:pt x="363629" y="335069"/>
                  </a:cubicBezTo>
                  <a:cubicBezTo>
                    <a:pt x="365187" y="343106"/>
                    <a:pt x="368739" y="370397"/>
                    <a:pt x="353473" y="363294"/>
                  </a:cubicBezTo>
                  <a:cubicBezTo>
                    <a:pt x="346121" y="359805"/>
                    <a:pt x="341074" y="351144"/>
                    <a:pt x="335965" y="345038"/>
                  </a:cubicBezTo>
                  <a:cubicBezTo>
                    <a:pt x="330980" y="339056"/>
                    <a:pt x="325621" y="333449"/>
                    <a:pt x="319951" y="328090"/>
                  </a:cubicBezTo>
                  <a:cubicBezTo>
                    <a:pt x="309047" y="317934"/>
                    <a:pt x="296960" y="308837"/>
                    <a:pt x="284249" y="301048"/>
                  </a:cubicBezTo>
                  <a:cubicBezTo>
                    <a:pt x="251039" y="280861"/>
                    <a:pt x="212532" y="269458"/>
                    <a:pt x="173777" y="267901"/>
                  </a:cubicBezTo>
                  <a:cubicBezTo>
                    <a:pt x="173652" y="267776"/>
                    <a:pt x="173652" y="267651"/>
                    <a:pt x="173652" y="267527"/>
                  </a:cubicBezTo>
                  <a:cubicBezTo>
                    <a:pt x="133090" y="171697"/>
                    <a:pt x="75953" y="84030"/>
                    <a:pt x="4673" y="8388"/>
                  </a:cubicBezTo>
                  <a:cubicBezTo>
                    <a:pt x="12150" y="6581"/>
                    <a:pt x="19939" y="5397"/>
                    <a:pt x="27665" y="4899"/>
                  </a:cubicBezTo>
                  <a:cubicBezTo>
                    <a:pt x="57386" y="3154"/>
                    <a:pt x="84988" y="11690"/>
                    <a:pt x="111033" y="25086"/>
                  </a:cubicBezTo>
                  <a:cubicBezTo>
                    <a:pt x="164805" y="52626"/>
                    <a:pt x="210040" y="95744"/>
                    <a:pt x="248796" y="14160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/>
            <p:cNvSpPr/>
            <p:nvPr/>
          </p:nvSpPr>
          <p:spPr>
            <a:xfrm>
              <a:off x="8943079" y="2211032"/>
              <a:ext cx="211847" cy="267924"/>
            </a:xfrm>
            <a:custGeom>
              <a:avLst/>
              <a:gdLst>
                <a:gd name="connsiteX0" fmla="*/ 40500 w 211847"/>
                <a:gd name="connsiteY0" fmla="*/ 4673 h 267924"/>
                <a:gd name="connsiteX1" fmla="*/ 208607 w 211847"/>
                <a:gd name="connsiteY1" fmla="*/ 256584 h 267924"/>
                <a:gd name="connsiteX2" fmla="*/ 159820 w 211847"/>
                <a:gd name="connsiteY2" fmla="*/ 265432 h 267924"/>
                <a:gd name="connsiteX3" fmla="*/ 159882 w 211847"/>
                <a:gd name="connsiteY3" fmla="*/ 262504 h 267924"/>
                <a:gd name="connsiteX4" fmla="*/ 140816 w 211847"/>
                <a:gd name="connsiteY4" fmla="*/ 211473 h 267924"/>
                <a:gd name="connsiteX5" fmla="*/ 99443 w 211847"/>
                <a:gd name="connsiteY5" fmla="*/ 151720 h 267924"/>
                <a:gd name="connsiteX6" fmla="*/ 4673 w 211847"/>
                <a:gd name="connsiteY6" fmla="*/ 34020 h 267924"/>
                <a:gd name="connsiteX7" fmla="*/ 40500 w 211847"/>
                <a:gd name="connsiteY7" fmla="*/ 4673 h 26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1847" h="267924">
                  <a:moveTo>
                    <a:pt x="40500" y="4673"/>
                  </a:moveTo>
                  <a:cubicBezTo>
                    <a:pt x="111157" y="77760"/>
                    <a:pt x="168418" y="163309"/>
                    <a:pt x="208607" y="256584"/>
                  </a:cubicBezTo>
                  <a:cubicBezTo>
                    <a:pt x="192158" y="257643"/>
                    <a:pt x="175708" y="260572"/>
                    <a:pt x="159820" y="265432"/>
                  </a:cubicBezTo>
                  <a:cubicBezTo>
                    <a:pt x="159820" y="264497"/>
                    <a:pt x="160007" y="263500"/>
                    <a:pt x="159882" y="262504"/>
                  </a:cubicBezTo>
                  <a:cubicBezTo>
                    <a:pt x="159633" y="243998"/>
                    <a:pt x="150723" y="226739"/>
                    <a:pt x="140816" y="211473"/>
                  </a:cubicBezTo>
                  <a:cubicBezTo>
                    <a:pt x="127794" y="191099"/>
                    <a:pt x="113712" y="171222"/>
                    <a:pt x="99443" y="151720"/>
                  </a:cubicBezTo>
                  <a:cubicBezTo>
                    <a:pt x="69660" y="110971"/>
                    <a:pt x="38132" y="71716"/>
                    <a:pt x="4673" y="34020"/>
                  </a:cubicBezTo>
                  <a:cubicBezTo>
                    <a:pt x="14019" y="21122"/>
                    <a:pt x="26481" y="11402"/>
                    <a:pt x="40500" y="467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/>
            <p:cNvSpPr/>
            <p:nvPr/>
          </p:nvSpPr>
          <p:spPr>
            <a:xfrm>
              <a:off x="8429424" y="2656222"/>
              <a:ext cx="317771" cy="429925"/>
            </a:xfrm>
            <a:custGeom>
              <a:avLst/>
              <a:gdLst>
                <a:gd name="connsiteX0" fmla="*/ 246105 w 317770"/>
                <a:gd name="connsiteY0" fmla="*/ 202501 h 429925"/>
                <a:gd name="connsiteX1" fmla="*/ 249283 w 317770"/>
                <a:gd name="connsiteY1" fmla="*/ 297770 h 429925"/>
                <a:gd name="connsiteX2" fmla="*/ 287041 w 317770"/>
                <a:gd name="connsiteY2" fmla="*/ 372103 h 429925"/>
                <a:gd name="connsiteX3" fmla="*/ 313273 w 317770"/>
                <a:gd name="connsiteY3" fmla="*/ 404628 h 429925"/>
                <a:gd name="connsiteX4" fmla="*/ 316825 w 317770"/>
                <a:gd name="connsiteY4" fmla="*/ 422822 h 429925"/>
                <a:gd name="connsiteX5" fmla="*/ 296201 w 317770"/>
                <a:gd name="connsiteY5" fmla="*/ 431296 h 429925"/>
                <a:gd name="connsiteX6" fmla="*/ 246790 w 317770"/>
                <a:gd name="connsiteY6" fmla="*/ 410173 h 429925"/>
                <a:gd name="connsiteX7" fmla="*/ 194327 w 317770"/>
                <a:gd name="connsiteY7" fmla="*/ 375717 h 429925"/>
                <a:gd name="connsiteX8" fmla="*/ 105102 w 317770"/>
                <a:gd name="connsiteY8" fmla="*/ 297396 h 429925"/>
                <a:gd name="connsiteX9" fmla="*/ 6842 w 317770"/>
                <a:gd name="connsiteY9" fmla="*/ 122996 h 429925"/>
                <a:gd name="connsiteX10" fmla="*/ 26906 w 317770"/>
                <a:gd name="connsiteY10" fmla="*/ 4673 h 429925"/>
                <a:gd name="connsiteX11" fmla="*/ 243613 w 317770"/>
                <a:gd name="connsiteY11" fmla="*/ 201379 h 429925"/>
                <a:gd name="connsiteX12" fmla="*/ 246105 w 317770"/>
                <a:gd name="connsiteY12" fmla="*/ 202501 h 42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7770" h="429925">
                  <a:moveTo>
                    <a:pt x="246105" y="202501"/>
                  </a:moveTo>
                  <a:cubicBezTo>
                    <a:pt x="238317" y="233219"/>
                    <a:pt x="239625" y="266055"/>
                    <a:pt x="249283" y="297770"/>
                  </a:cubicBezTo>
                  <a:cubicBezTo>
                    <a:pt x="257383" y="324438"/>
                    <a:pt x="270405" y="349735"/>
                    <a:pt x="287041" y="372103"/>
                  </a:cubicBezTo>
                  <a:cubicBezTo>
                    <a:pt x="295328" y="383256"/>
                    <a:pt x="305796" y="392976"/>
                    <a:pt x="313273" y="404628"/>
                  </a:cubicBezTo>
                  <a:cubicBezTo>
                    <a:pt x="316700" y="409924"/>
                    <a:pt x="320127" y="416591"/>
                    <a:pt x="316825" y="422822"/>
                  </a:cubicBezTo>
                  <a:cubicBezTo>
                    <a:pt x="313211" y="429925"/>
                    <a:pt x="303428" y="431919"/>
                    <a:pt x="296201" y="431296"/>
                  </a:cubicBezTo>
                  <a:cubicBezTo>
                    <a:pt x="278879" y="429738"/>
                    <a:pt x="261557" y="418523"/>
                    <a:pt x="246790" y="410173"/>
                  </a:cubicBezTo>
                  <a:cubicBezTo>
                    <a:pt x="228534" y="399893"/>
                    <a:pt x="211088" y="388303"/>
                    <a:pt x="194327" y="375717"/>
                  </a:cubicBezTo>
                  <a:cubicBezTo>
                    <a:pt x="162737" y="352040"/>
                    <a:pt x="132767" y="325621"/>
                    <a:pt x="105102" y="297396"/>
                  </a:cubicBezTo>
                  <a:cubicBezTo>
                    <a:pt x="57748" y="249232"/>
                    <a:pt x="16625" y="191223"/>
                    <a:pt x="6842" y="122996"/>
                  </a:cubicBezTo>
                  <a:cubicBezTo>
                    <a:pt x="861" y="81561"/>
                    <a:pt x="7154" y="39441"/>
                    <a:pt x="26906" y="4673"/>
                  </a:cubicBezTo>
                  <a:cubicBezTo>
                    <a:pt x="84354" y="84801"/>
                    <a:pt x="158188" y="152031"/>
                    <a:pt x="243613" y="201379"/>
                  </a:cubicBezTo>
                  <a:cubicBezTo>
                    <a:pt x="244423" y="201940"/>
                    <a:pt x="245295" y="202252"/>
                    <a:pt x="246105" y="202501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8464679" y="2605815"/>
              <a:ext cx="236770" cy="236770"/>
            </a:xfrm>
            <a:custGeom>
              <a:avLst/>
              <a:gdLst>
                <a:gd name="connsiteX0" fmla="*/ 222564 w 236770"/>
                <a:gd name="connsiteY0" fmla="*/ 197765 h 236770"/>
                <a:gd name="connsiteX1" fmla="*/ 233468 w 236770"/>
                <a:gd name="connsiteY1" fmla="*/ 203498 h 236770"/>
                <a:gd name="connsiteX2" fmla="*/ 217766 w 236770"/>
                <a:gd name="connsiteY2" fmla="*/ 232159 h 236770"/>
                <a:gd name="connsiteX3" fmla="*/ 4673 w 236770"/>
                <a:gd name="connsiteY3" fmla="*/ 35889 h 236770"/>
                <a:gd name="connsiteX4" fmla="*/ 39067 w 236770"/>
                <a:gd name="connsiteY4" fmla="*/ 4673 h 236770"/>
                <a:gd name="connsiteX5" fmla="*/ 136891 w 236770"/>
                <a:gd name="connsiteY5" fmla="*/ 121563 h 236770"/>
                <a:gd name="connsiteX6" fmla="*/ 222564 w 236770"/>
                <a:gd name="connsiteY6" fmla="*/ 197765 h 23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770" h="236770">
                  <a:moveTo>
                    <a:pt x="222564" y="197765"/>
                  </a:moveTo>
                  <a:cubicBezTo>
                    <a:pt x="226053" y="199946"/>
                    <a:pt x="229667" y="201816"/>
                    <a:pt x="233468" y="203498"/>
                  </a:cubicBezTo>
                  <a:cubicBezTo>
                    <a:pt x="227113" y="212657"/>
                    <a:pt x="221879" y="222128"/>
                    <a:pt x="217766" y="232159"/>
                  </a:cubicBezTo>
                  <a:cubicBezTo>
                    <a:pt x="133339" y="183123"/>
                    <a:pt x="60376" y="116080"/>
                    <a:pt x="4673" y="35889"/>
                  </a:cubicBezTo>
                  <a:cubicBezTo>
                    <a:pt x="14082" y="23989"/>
                    <a:pt x="25609" y="13458"/>
                    <a:pt x="39067" y="4673"/>
                  </a:cubicBezTo>
                  <a:cubicBezTo>
                    <a:pt x="69224" y="45672"/>
                    <a:pt x="101749" y="84926"/>
                    <a:pt x="136891" y="121563"/>
                  </a:cubicBezTo>
                  <a:cubicBezTo>
                    <a:pt x="162686" y="148542"/>
                    <a:pt x="190600" y="177889"/>
                    <a:pt x="222564" y="19776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8441313" y="2148537"/>
              <a:ext cx="641772" cy="648003"/>
            </a:xfrm>
            <a:custGeom>
              <a:avLst/>
              <a:gdLst>
                <a:gd name="connsiteX0" fmla="*/ 385686 w 641772"/>
                <a:gd name="connsiteY0" fmla="*/ 4673 h 648002"/>
                <a:gd name="connsiteX1" fmla="*/ 7415 w 641772"/>
                <a:gd name="connsiteY1" fmla="*/ 332039 h 648002"/>
                <a:gd name="connsiteX2" fmla="*/ 4673 w 641772"/>
                <a:gd name="connsiteY2" fmla="*/ 334220 h 648002"/>
                <a:gd name="connsiteX3" fmla="*/ 49348 w 641772"/>
                <a:gd name="connsiteY3" fmla="*/ 405687 h 648002"/>
                <a:gd name="connsiteX4" fmla="*/ 197516 w 641772"/>
                <a:gd name="connsiteY4" fmla="*/ 585757 h 648002"/>
                <a:gd name="connsiteX5" fmla="*/ 236396 w 641772"/>
                <a:gd name="connsiteY5" fmla="*/ 621086 h 648002"/>
                <a:gd name="connsiteX6" fmla="*/ 285059 w 641772"/>
                <a:gd name="connsiteY6" fmla="*/ 645511 h 648002"/>
                <a:gd name="connsiteX7" fmla="*/ 336650 w 641772"/>
                <a:gd name="connsiteY7" fmla="*/ 615104 h 648002"/>
                <a:gd name="connsiteX8" fmla="*/ 393039 w 641772"/>
                <a:gd name="connsiteY8" fmla="*/ 569993 h 648002"/>
                <a:gd name="connsiteX9" fmla="*/ 606630 w 641772"/>
                <a:gd name="connsiteY9" fmla="*/ 377524 h 648002"/>
                <a:gd name="connsiteX10" fmla="*/ 639716 w 641772"/>
                <a:gd name="connsiteY10" fmla="*/ 328799 h 648002"/>
                <a:gd name="connsiteX11" fmla="*/ 620276 w 641772"/>
                <a:gd name="connsiteY11" fmla="*/ 279701 h 648002"/>
                <a:gd name="connsiteX12" fmla="*/ 537469 w 641772"/>
                <a:gd name="connsiteY12" fmla="*/ 166736 h 648002"/>
                <a:gd name="connsiteX13" fmla="*/ 385686 w 641772"/>
                <a:gd name="connsiteY13" fmla="*/ 4673 h 648002"/>
                <a:gd name="connsiteX14" fmla="*/ 465004 w 641772"/>
                <a:gd name="connsiteY14" fmla="*/ 299514 h 648002"/>
                <a:gd name="connsiteX15" fmla="*/ 365935 w 641772"/>
                <a:gd name="connsiteY15" fmla="*/ 427059 h 648002"/>
                <a:gd name="connsiteX16" fmla="*/ 184619 w 641772"/>
                <a:gd name="connsiteY16" fmla="*/ 398896 h 648002"/>
                <a:gd name="connsiteX17" fmla="*/ 146798 w 641772"/>
                <a:gd name="connsiteY17" fmla="*/ 304935 h 648002"/>
                <a:gd name="connsiteX18" fmla="*/ 155708 w 641772"/>
                <a:gd name="connsiteY18" fmla="*/ 252410 h 648002"/>
                <a:gd name="connsiteX19" fmla="*/ 185491 w 641772"/>
                <a:gd name="connsiteY19" fmla="*/ 208233 h 648002"/>
                <a:gd name="connsiteX20" fmla="*/ 185740 w 641772"/>
                <a:gd name="connsiteY20" fmla="*/ 208109 h 648002"/>
                <a:gd name="connsiteX21" fmla="*/ 384440 w 641772"/>
                <a:gd name="connsiteY21" fmla="*/ 152343 h 648002"/>
                <a:gd name="connsiteX22" fmla="*/ 465004 w 641772"/>
                <a:gd name="connsiteY22" fmla="*/ 299514 h 64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1772" h="648002">
                  <a:moveTo>
                    <a:pt x="385686" y="4673"/>
                  </a:moveTo>
                  <a:cubicBezTo>
                    <a:pt x="245867" y="96640"/>
                    <a:pt x="118572" y="206862"/>
                    <a:pt x="7415" y="332039"/>
                  </a:cubicBezTo>
                  <a:cubicBezTo>
                    <a:pt x="6605" y="333036"/>
                    <a:pt x="5670" y="333722"/>
                    <a:pt x="4673" y="334220"/>
                  </a:cubicBezTo>
                  <a:cubicBezTo>
                    <a:pt x="18817" y="358520"/>
                    <a:pt x="33771" y="382384"/>
                    <a:pt x="49348" y="405687"/>
                  </a:cubicBezTo>
                  <a:cubicBezTo>
                    <a:pt x="92714" y="470238"/>
                    <a:pt x="141688" y="531425"/>
                    <a:pt x="197516" y="585757"/>
                  </a:cubicBezTo>
                  <a:cubicBezTo>
                    <a:pt x="210102" y="597970"/>
                    <a:pt x="223063" y="609808"/>
                    <a:pt x="236396" y="621086"/>
                  </a:cubicBezTo>
                  <a:cubicBezTo>
                    <a:pt x="249855" y="632426"/>
                    <a:pt x="266367" y="646445"/>
                    <a:pt x="285059" y="645511"/>
                  </a:cubicBezTo>
                  <a:cubicBezTo>
                    <a:pt x="304561" y="644514"/>
                    <a:pt x="322195" y="626444"/>
                    <a:pt x="336650" y="615104"/>
                  </a:cubicBezTo>
                  <a:cubicBezTo>
                    <a:pt x="355654" y="600275"/>
                    <a:pt x="374409" y="585197"/>
                    <a:pt x="393039" y="569993"/>
                  </a:cubicBezTo>
                  <a:cubicBezTo>
                    <a:pt x="467123" y="509181"/>
                    <a:pt x="538466" y="444879"/>
                    <a:pt x="606630" y="377524"/>
                  </a:cubicBezTo>
                  <a:cubicBezTo>
                    <a:pt x="620089" y="364190"/>
                    <a:pt x="638096" y="349049"/>
                    <a:pt x="639716" y="328799"/>
                  </a:cubicBezTo>
                  <a:cubicBezTo>
                    <a:pt x="641087" y="310792"/>
                    <a:pt x="629747" y="294094"/>
                    <a:pt x="620276" y="279701"/>
                  </a:cubicBezTo>
                  <a:cubicBezTo>
                    <a:pt x="594605" y="240820"/>
                    <a:pt x="566878" y="203062"/>
                    <a:pt x="537469" y="166736"/>
                  </a:cubicBezTo>
                  <a:cubicBezTo>
                    <a:pt x="491049" y="109101"/>
                    <a:pt x="440206" y="54893"/>
                    <a:pt x="385686" y="4673"/>
                  </a:cubicBezTo>
                  <a:close/>
                  <a:moveTo>
                    <a:pt x="465004" y="299514"/>
                  </a:moveTo>
                  <a:cubicBezTo>
                    <a:pt x="456530" y="354657"/>
                    <a:pt x="415594" y="403133"/>
                    <a:pt x="365935" y="427059"/>
                  </a:cubicBezTo>
                  <a:cubicBezTo>
                    <a:pt x="305807" y="456094"/>
                    <a:pt x="231474" y="449552"/>
                    <a:pt x="184619" y="398896"/>
                  </a:cubicBezTo>
                  <a:cubicBezTo>
                    <a:pt x="161004" y="373287"/>
                    <a:pt x="147483" y="339765"/>
                    <a:pt x="146798" y="304935"/>
                  </a:cubicBezTo>
                  <a:cubicBezTo>
                    <a:pt x="146486" y="286991"/>
                    <a:pt x="148729" y="269046"/>
                    <a:pt x="155708" y="252410"/>
                  </a:cubicBezTo>
                  <a:cubicBezTo>
                    <a:pt x="162562" y="235960"/>
                    <a:pt x="174026" y="221816"/>
                    <a:pt x="185491" y="208233"/>
                  </a:cubicBezTo>
                  <a:cubicBezTo>
                    <a:pt x="185553" y="208171"/>
                    <a:pt x="185678" y="208171"/>
                    <a:pt x="185740" y="208109"/>
                  </a:cubicBezTo>
                  <a:cubicBezTo>
                    <a:pt x="230103" y="147234"/>
                    <a:pt x="314344" y="120192"/>
                    <a:pt x="384440" y="152343"/>
                  </a:cubicBezTo>
                  <a:cubicBezTo>
                    <a:pt x="440455" y="178014"/>
                    <a:pt x="474413" y="238577"/>
                    <a:pt x="465004" y="299514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8791048" y="2547868"/>
              <a:ext cx="286617" cy="261693"/>
            </a:xfrm>
            <a:custGeom>
              <a:avLst/>
              <a:gdLst>
                <a:gd name="connsiteX0" fmla="*/ 261320 w 286616"/>
                <a:gd name="connsiteY0" fmla="*/ 4673 h 261693"/>
                <a:gd name="connsiteX1" fmla="*/ 282691 w 286616"/>
                <a:gd name="connsiteY1" fmla="*/ 39752 h 261693"/>
                <a:gd name="connsiteX2" fmla="*/ 264310 w 286616"/>
                <a:gd name="connsiteY2" fmla="*/ 87543 h 261693"/>
                <a:gd name="connsiteX3" fmla="*/ 171222 w 286616"/>
                <a:gd name="connsiteY3" fmla="*/ 177266 h 261693"/>
                <a:gd name="connsiteX4" fmla="*/ 125426 w 286616"/>
                <a:gd name="connsiteY4" fmla="*/ 221193 h 261693"/>
                <a:gd name="connsiteX5" fmla="*/ 83742 w 286616"/>
                <a:gd name="connsiteY5" fmla="*/ 254466 h 261693"/>
                <a:gd name="connsiteX6" fmla="*/ 4673 w 286616"/>
                <a:gd name="connsiteY6" fmla="*/ 229231 h 261693"/>
                <a:gd name="connsiteX7" fmla="*/ 235649 w 286616"/>
                <a:gd name="connsiteY7" fmla="*/ 29098 h 261693"/>
                <a:gd name="connsiteX8" fmla="*/ 261320 w 286616"/>
                <a:gd name="connsiteY8" fmla="*/ 4673 h 26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616" h="261693">
                  <a:moveTo>
                    <a:pt x="261320" y="4673"/>
                  </a:moveTo>
                  <a:cubicBezTo>
                    <a:pt x="271351" y="14144"/>
                    <a:pt x="279327" y="26294"/>
                    <a:pt x="282691" y="39752"/>
                  </a:cubicBezTo>
                  <a:cubicBezTo>
                    <a:pt x="287302" y="58196"/>
                    <a:pt x="276149" y="74271"/>
                    <a:pt x="264310" y="87543"/>
                  </a:cubicBezTo>
                  <a:cubicBezTo>
                    <a:pt x="235711" y="119444"/>
                    <a:pt x="202189" y="147732"/>
                    <a:pt x="171222" y="177266"/>
                  </a:cubicBezTo>
                  <a:cubicBezTo>
                    <a:pt x="155957" y="191846"/>
                    <a:pt x="140629" y="206489"/>
                    <a:pt x="125426" y="221193"/>
                  </a:cubicBezTo>
                  <a:cubicBezTo>
                    <a:pt x="112715" y="233530"/>
                    <a:pt x="99506" y="245930"/>
                    <a:pt x="83742" y="254466"/>
                  </a:cubicBezTo>
                  <a:cubicBezTo>
                    <a:pt x="56202" y="269357"/>
                    <a:pt x="16075" y="261195"/>
                    <a:pt x="4673" y="229231"/>
                  </a:cubicBezTo>
                  <a:cubicBezTo>
                    <a:pt x="84864" y="166238"/>
                    <a:pt x="162001" y="99568"/>
                    <a:pt x="235649" y="29098"/>
                  </a:cubicBezTo>
                  <a:cubicBezTo>
                    <a:pt x="244185" y="20998"/>
                    <a:pt x="252783" y="12960"/>
                    <a:pt x="261320" y="467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8583410" y="2282551"/>
              <a:ext cx="324001" cy="311540"/>
            </a:xfrm>
            <a:custGeom>
              <a:avLst/>
              <a:gdLst>
                <a:gd name="connsiteX0" fmla="*/ 242344 w 324001"/>
                <a:gd name="connsiteY0" fmla="*/ 18329 h 311539"/>
                <a:gd name="connsiteX1" fmla="*/ 43644 w 324001"/>
                <a:gd name="connsiteY1" fmla="*/ 74094 h 311539"/>
                <a:gd name="connsiteX2" fmla="*/ 43394 w 324001"/>
                <a:gd name="connsiteY2" fmla="*/ 74219 h 311539"/>
                <a:gd name="connsiteX3" fmla="*/ 13611 w 324001"/>
                <a:gd name="connsiteY3" fmla="*/ 118395 h 311539"/>
                <a:gd name="connsiteX4" fmla="*/ 4701 w 324001"/>
                <a:gd name="connsiteY4" fmla="*/ 170921 h 311539"/>
                <a:gd name="connsiteX5" fmla="*/ 42522 w 324001"/>
                <a:gd name="connsiteY5" fmla="*/ 264881 h 311539"/>
                <a:gd name="connsiteX6" fmla="*/ 223838 w 324001"/>
                <a:gd name="connsiteY6" fmla="*/ 293044 h 311539"/>
                <a:gd name="connsiteX7" fmla="*/ 322908 w 324001"/>
                <a:gd name="connsiteY7" fmla="*/ 165500 h 311539"/>
                <a:gd name="connsiteX8" fmla="*/ 242344 w 324001"/>
                <a:gd name="connsiteY8" fmla="*/ 18329 h 311539"/>
                <a:gd name="connsiteX9" fmla="*/ 302969 w 324001"/>
                <a:gd name="connsiteY9" fmla="*/ 146621 h 311539"/>
                <a:gd name="connsiteX10" fmla="*/ 78536 w 324001"/>
                <a:gd name="connsiteY10" fmla="*/ 267436 h 311539"/>
                <a:gd name="connsiteX11" fmla="*/ 27817 w 324001"/>
                <a:gd name="connsiteY11" fmla="*/ 187183 h 311539"/>
                <a:gd name="connsiteX12" fmla="*/ 30933 w 324001"/>
                <a:gd name="connsiteY12" fmla="*/ 133848 h 311539"/>
                <a:gd name="connsiteX13" fmla="*/ 54797 w 324001"/>
                <a:gd name="connsiteY13" fmla="*/ 94282 h 311539"/>
                <a:gd name="connsiteX14" fmla="*/ 57787 w 324001"/>
                <a:gd name="connsiteY14" fmla="*/ 91229 h 311539"/>
                <a:gd name="connsiteX15" fmla="*/ 213059 w 324001"/>
                <a:gd name="connsiteY15" fmla="*/ 30728 h 311539"/>
                <a:gd name="connsiteX16" fmla="*/ 302969 w 324001"/>
                <a:gd name="connsiteY16" fmla="*/ 146621 h 31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4001" h="311539">
                  <a:moveTo>
                    <a:pt x="242344" y="18329"/>
                  </a:moveTo>
                  <a:cubicBezTo>
                    <a:pt x="172247" y="-13822"/>
                    <a:pt x="88007" y="13219"/>
                    <a:pt x="43644" y="74094"/>
                  </a:cubicBezTo>
                  <a:cubicBezTo>
                    <a:pt x="43581" y="74157"/>
                    <a:pt x="43457" y="74157"/>
                    <a:pt x="43394" y="74219"/>
                  </a:cubicBezTo>
                  <a:cubicBezTo>
                    <a:pt x="31930" y="87802"/>
                    <a:pt x="20465" y="101884"/>
                    <a:pt x="13611" y="118395"/>
                  </a:cubicBezTo>
                  <a:cubicBezTo>
                    <a:pt x="6633" y="134969"/>
                    <a:pt x="4390" y="152976"/>
                    <a:pt x="4701" y="170921"/>
                  </a:cubicBezTo>
                  <a:cubicBezTo>
                    <a:pt x="5386" y="205751"/>
                    <a:pt x="18845" y="239273"/>
                    <a:pt x="42522" y="264881"/>
                  </a:cubicBezTo>
                  <a:cubicBezTo>
                    <a:pt x="89378" y="315600"/>
                    <a:pt x="163711" y="322080"/>
                    <a:pt x="223838" y="293044"/>
                  </a:cubicBezTo>
                  <a:cubicBezTo>
                    <a:pt x="273435" y="269118"/>
                    <a:pt x="314434" y="220643"/>
                    <a:pt x="322908" y="165500"/>
                  </a:cubicBezTo>
                  <a:cubicBezTo>
                    <a:pt x="332316" y="104563"/>
                    <a:pt x="298359" y="43999"/>
                    <a:pt x="242344" y="18329"/>
                  </a:cubicBezTo>
                  <a:close/>
                  <a:moveTo>
                    <a:pt x="302969" y="146621"/>
                  </a:moveTo>
                  <a:cubicBezTo>
                    <a:pt x="300477" y="251298"/>
                    <a:pt x="166951" y="327563"/>
                    <a:pt x="78536" y="267436"/>
                  </a:cubicBezTo>
                  <a:cubicBezTo>
                    <a:pt x="51370" y="249055"/>
                    <a:pt x="32927" y="219521"/>
                    <a:pt x="27817" y="187183"/>
                  </a:cubicBezTo>
                  <a:cubicBezTo>
                    <a:pt x="25076" y="169737"/>
                    <a:pt x="25574" y="150733"/>
                    <a:pt x="30933" y="133848"/>
                  </a:cubicBezTo>
                  <a:cubicBezTo>
                    <a:pt x="35481" y="118956"/>
                    <a:pt x="44952" y="106121"/>
                    <a:pt x="54797" y="94282"/>
                  </a:cubicBezTo>
                  <a:cubicBezTo>
                    <a:pt x="55981" y="93472"/>
                    <a:pt x="56915" y="92475"/>
                    <a:pt x="57787" y="91229"/>
                  </a:cubicBezTo>
                  <a:cubicBezTo>
                    <a:pt x="90499" y="41196"/>
                    <a:pt x="154988" y="15213"/>
                    <a:pt x="213059" y="30728"/>
                  </a:cubicBezTo>
                  <a:cubicBezTo>
                    <a:pt x="264650" y="44498"/>
                    <a:pt x="304278" y="92600"/>
                    <a:pt x="302969" y="14662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8605010" y="2304101"/>
              <a:ext cx="280386" cy="267924"/>
            </a:xfrm>
            <a:custGeom>
              <a:avLst/>
              <a:gdLst>
                <a:gd name="connsiteX0" fmla="*/ 191521 w 280385"/>
                <a:gd name="connsiteY0" fmla="*/ 9115 h 267924"/>
                <a:gd name="connsiteX1" fmla="*/ 36249 w 280385"/>
                <a:gd name="connsiteY1" fmla="*/ 69617 h 267924"/>
                <a:gd name="connsiteX2" fmla="*/ 33259 w 280385"/>
                <a:gd name="connsiteY2" fmla="*/ 72670 h 267924"/>
                <a:gd name="connsiteX3" fmla="*/ 9395 w 280385"/>
                <a:gd name="connsiteY3" fmla="*/ 112235 h 267924"/>
                <a:gd name="connsiteX4" fmla="*/ 6279 w 280385"/>
                <a:gd name="connsiteY4" fmla="*/ 165571 h 267924"/>
                <a:gd name="connsiteX5" fmla="*/ 56998 w 280385"/>
                <a:gd name="connsiteY5" fmla="*/ 245823 h 267924"/>
                <a:gd name="connsiteX6" fmla="*/ 281431 w 280385"/>
                <a:gd name="connsiteY6" fmla="*/ 125008 h 267924"/>
                <a:gd name="connsiteX7" fmla="*/ 191521 w 280385"/>
                <a:gd name="connsiteY7" fmla="*/ 9115 h 267924"/>
                <a:gd name="connsiteX8" fmla="*/ 241056 w 280385"/>
                <a:gd name="connsiteY8" fmla="*/ 101643 h 267924"/>
                <a:gd name="connsiteX9" fmla="*/ 207596 w 280385"/>
                <a:gd name="connsiteY9" fmla="*/ 199217 h 267924"/>
                <a:gd name="connsiteX10" fmla="*/ 108215 w 280385"/>
                <a:gd name="connsiteY10" fmla="*/ 229436 h 267924"/>
                <a:gd name="connsiteX11" fmla="*/ 46094 w 280385"/>
                <a:gd name="connsiteY11" fmla="*/ 173484 h 267924"/>
                <a:gd name="connsiteX12" fmla="*/ 34692 w 280385"/>
                <a:gd name="connsiteY12" fmla="*/ 140087 h 267924"/>
                <a:gd name="connsiteX13" fmla="*/ 38804 w 280385"/>
                <a:gd name="connsiteY13" fmla="*/ 114603 h 267924"/>
                <a:gd name="connsiteX14" fmla="*/ 40050 w 280385"/>
                <a:gd name="connsiteY14" fmla="*/ 109992 h 267924"/>
                <a:gd name="connsiteX15" fmla="*/ 42480 w 280385"/>
                <a:gd name="connsiteY15" fmla="*/ 105755 h 267924"/>
                <a:gd name="connsiteX16" fmla="*/ 42605 w 280385"/>
                <a:gd name="connsiteY16" fmla="*/ 105506 h 267924"/>
                <a:gd name="connsiteX17" fmla="*/ 151644 w 280385"/>
                <a:gd name="connsiteY17" fmla="*/ 34288 h 267924"/>
                <a:gd name="connsiteX18" fmla="*/ 241056 w 280385"/>
                <a:gd name="connsiteY18" fmla="*/ 101643 h 26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0385" h="267924">
                  <a:moveTo>
                    <a:pt x="191521" y="9115"/>
                  </a:moveTo>
                  <a:cubicBezTo>
                    <a:pt x="133387" y="-6337"/>
                    <a:pt x="68899" y="19646"/>
                    <a:pt x="36249" y="69617"/>
                  </a:cubicBezTo>
                  <a:cubicBezTo>
                    <a:pt x="35439" y="70863"/>
                    <a:pt x="34442" y="71860"/>
                    <a:pt x="33259" y="72670"/>
                  </a:cubicBezTo>
                  <a:cubicBezTo>
                    <a:pt x="23352" y="84508"/>
                    <a:pt x="13943" y="97344"/>
                    <a:pt x="9395" y="112235"/>
                  </a:cubicBezTo>
                  <a:cubicBezTo>
                    <a:pt x="4036" y="129121"/>
                    <a:pt x="3600" y="148125"/>
                    <a:pt x="6279" y="165571"/>
                  </a:cubicBezTo>
                  <a:cubicBezTo>
                    <a:pt x="11326" y="197909"/>
                    <a:pt x="29832" y="227443"/>
                    <a:pt x="56998" y="245823"/>
                  </a:cubicBezTo>
                  <a:cubicBezTo>
                    <a:pt x="145413" y="305951"/>
                    <a:pt x="278939" y="229686"/>
                    <a:pt x="281431" y="125008"/>
                  </a:cubicBezTo>
                  <a:cubicBezTo>
                    <a:pt x="282677" y="71050"/>
                    <a:pt x="243050" y="22948"/>
                    <a:pt x="191521" y="9115"/>
                  </a:cubicBezTo>
                  <a:close/>
                  <a:moveTo>
                    <a:pt x="241056" y="101643"/>
                  </a:moveTo>
                  <a:cubicBezTo>
                    <a:pt x="248657" y="137408"/>
                    <a:pt x="233080" y="174294"/>
                    <a:pt x="207596" y="199217"/>
                  </a:cubicBezTo>
                  <a:cubicBezTo>
                    <a:pt x="181925" y="224390"/>
                    <a:pt x="143918" y="239655"/>
                    <a:pt x="108215" y="229436"/>
                  </a:cubicBezTo>
                  <a:cubicBezTo>
                    <a:pt x="80239" y="221461"/>
                    <a:pt x="59428" y="198282"/>
                    <a:pt x="46094" y="173484"/>
                  </a:cubicBezTo>
                  <a:cubicBezTo>
                    <a:pt x="40424" y="163078"/>
                    <a:pt x="35564" y="151988"/>
                    <a:pt x="34692" y="140087"/>
                  </a:cubicBezTo>
                  <a:cubicBezTo>
                    <a:pt x="33882" y="131239"/>
                    <a:pt x="35875" y="122765"/>
                    <a:pt x="38804" y="114603"/>
                  </a:cubicBezTo>
                  <a:cubicBezTo>
                    <a:pt x="38804" y="113170"/>
                    <a:pt x="39240" y="111612"/>
                    <a:pt x="40050" y="109992"/>
                  </a:cubicBezTo>
                  <a:cubicBezTo>
                    <a:pt x="40798" y="108559"/>
                    <a:pt x="41670" y="107126"/>
                    <a:pt x="42480" y="105755"/>
                  </a:cubicBezTo>
                  <a:cubicBezTo>
                    <a:pt x="42542" y="105693"/>
                    <a:pt x="42542" y="105568"/>
                    <a:pt x="42605" y="105506"/>
                  </a:cubicBezTo>
                  <a:cubicBezTo>
                    <a:pt x="64724" y="66813"/>
                    <a:pt x="106034" y="35534"/>
                    <a:pt x="151644" y="34288"/>
                  </a:cubicBezTo>
                  <a:cubicBezTo>
                    <a:pt x="192518" y="33042"/>
                    <a:pt x="232395" y="60769"/>
                    <a:pt x="241056" y="101643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8634843" y="2333617"/>
              <a:ext cx="211847" cy="205616"/>
            </a:xfrm>
            <a:custGeom>
              <a:avLst/>
              <a:gdLst>
                <a:gd name="connsiteX0" fmla="*/ 121811 w 211847"/>
                <a:gd name="connsiteY0" fmla="*/ 4710 h 205616"/>
                <a:gd name="connsiteX1" fmla="*/ 12772 w 211847"/>
                <a:gd name="connsiteY1" fmla="*/ 75928 h 205616"/>
                <a:gd name="connsiteX2" fmla="*/ 12647 w 211847"/>
                <a:gd name="connsiteY2" fmla="*/ 76177 h 205616"/>
                <a:gd name="connsiteX3" fmla="*/ 10217 w 211847"/>
                <a:gd name="connsiteY3" fmla="*/ 80414 h 205616"/>
                <a:gd name="connsiteX4" fmla="*/ 8971 w 211847"/>
                <a:gd name="connsiteY4" fmla="*/ 85025 h 205616"/>
                <a:gd name="connsiteX5" fmla="*/ 4858 w 211847"/>
                <a:gd name="connsiteY5" fmla="*/ 110509 h 205616"/>
                <a:gd name="connsiteX6" fmla="*/ 16261 w 211847"/>
                <a:gd name="connsiteY6" fmla="*/ 143906 h 205616"/>
                <a:gd name="connsiteX7" fmla="*/ 78382 w 211847"/>
                <a:gd name="connsiteY7" fmla="*/ 199858 h 205616"/>
                <a:gd name="connsiteX8" fmla="*/ 177763 w 211847"/>
                <a:gd name="connsiteY8" fmla="*/ 169639 h 205616"/>
                <a:gd name="connsiteX9" fmla="*/ 211222 w 211847"/>
                <a:gd name="connsiteY9" fmla="*/ 72064 h 205616"/>
                <a:gd name="connsiteX10" fmla="*/ 121811 w 211847"/>
                <a:gd name="connsiteY10" fmla="*/ 4710 h 205616"/>
                <a:gd name="connsiteX11" fmla="*/ 186175 w 211847"/>
                <a:gd name="connsiteY11" fmla="*/ 64837 h 205616"/>
                <a:gd name="connsiteX12" fmla="*/ 101747 w 211847"/>
                <a:gd name="connsiteY12" fmla="*/ 181353 h 205616"/>
                <a:gd name="connsiteX13" fmla="*/ 45234 w 211847"/>
                <a:gd name="connsiteY13" fmla="*/ 149326 h 205616"/>
                <a:gd name="connsiteX14" fmla="*/ 30716 w 211847"/>
                <a:gd name="connsiteY14" fmla="*/ 88514 h 205616"/>
                <a:gd name="connsiteX15" fmla="*/ 105610 w 211847"/>
                <a:gd name="connsiteY15" fmla="*/ 28574 h 205616"/>
                <a:gd name="connsiteX16" fmla="*/ 186175 w 211847"/>
                <a:gd name="connsiteY16" fmla="*/ 64837 h 20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847" h="205616">
                  <a:moveTo>
                    <a:pt x="121811" y="4710"/>
                  </a:moveTo>
                  <a:cubicBezTo>
                    <a:pt x="76201" y="5956"/>
                    <a:pt x="34891" y="37234"/>
                    <a:pt x="12772" y="75928"/>
                  </a:cubicBezTo>
                  <a:cubicBezTo>
                    <a:pt x="12709" y="75990"/>
                    <a:pt x="12709" y="76115"/>
                    <a:pt x="12647" y="76177"/>
                  </a:cubicBezTo>
                  <a:cubicBezTo>
                    <a:pt x="11837" y="77548"/>
                    <a:pt x="10965" y="78981"/>
                    <a:pt x="10217" y="80414"/>
                  </a:cubicBezTo>
                  <a:cubicBezTo>
                    <a:pt x="9407" y="82096"/>
                    <a:pt x="8971" y="83591"/>
                    <a:pt x="8971" y="85025"/>
                  </a:cubicBezTo>
                  <a:cubicBezTo>
                    <a:pt x="5980" y="93187"/>
                    <a:pt x="4048" y="101661"/>
                    <a:pt x="4858" y="110509"/>
                  </a:cubicBezTo>
                  <a:cubicBezTo>
                    <a:pt x="5793" y="122409"/>
                    <a:pt x="10653" y="133500"/>
                    <a:pt x="16261" y="143906"/>
                  </a:cubicBezTo>
                  <a:cubicBezTo>
                    <a:pt x="29595" y="168766"/>
                    <a:pt x="50406" y="191883"/>
                    <a:pt x="78382" y="199858"/>
                  </a:cubicBezTo>
                  <a:cubicBezTo>
                    <a:pt x="114084" y="210014"/>
                    <a:pt x="152092" y="194749"/>
                    <a:pt x="177763" y="169639"/>
                  </a:cubicBezTo>
                  <a:cubicBezTo>
                    <a:pt x="203247" y="144716"/>
                    <a:pt x="218762" y="107829"/>
                    <a:pt x="211222" y="72064"/>
                  </a:cubicBezTo>
                  <a:cubicBezTo>
                    <a:pt x="202562" y="31253"/>
                    <a:pt x="162685" y="3526"/>
                    <a:pt x="121811" y="4710"/>
                  </a:cubicBezTo>
                  <a:close/>
                  <a:moveTo>
                    <a:pt x="186175" y="64837"/>
                  </a:moveTo>
                  <a:cubicBezTo>
                    <a:pt x="209789" y="117549"/>
                    <a:pt x="155208" y="181290"/>
                    <a:pt x="101747" y="181353"/>
                  </a:cubicBezTo>
                  <a:cubicBezTo>
                    <a:pt x="78319" y="181415"/>
                    <a:pt x="58755" y="167956"/>
                    <a:pt x="45234" y="149326"/>
                  </a:cubicBezTo>
                  <a:cubicBezTo>
                    <a:pt x="31775" y="130759"/>
                    <a:pt x="21370" y="110945"/>
                    <a:pt x="30716" y="88514"/>
                  </a:cubicBezTo>
                  <a:cubicBezTo>
                    <a:pt x="46542" y="59977"/>
                    <a:pt x="73459" y="36424"/>
                    <a:pt x="105610" y="28574"/>
                  </a:cubicBezTo>
                  <a:cubicBezTo>
                    <a:pt x="137014" y="21034"/>
                    <a:pt x="172467" y="34306"/>
                    <a:pt x="186175" y="6483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8657307" y="2355448"/>
              <a:ext cx="168232" cy="162001"/>
            </a:xfrm>
            <a:custGeom>
              <a:avLst/>
              <a:gdLst>
                <a:gd name="connsiteX0" fmla="*/ 163711 w 168231"/>
                <a:gd name="connsiteY0" fmla="*/ 43006 h 162000"/>
                <a:gd name="connsiteX1" fmla="*/ 79284 w 168231"/>
                <a:gd name="connsiteY1" fmla="*/ 159522 h 162000"/>
                <a:gd name="connsiteX2" fmla="*/ 22771 w 168231"/>
                <a:gd name="connsiteY2" fmla="*/ 127496 h 162000"/>
                <a:gd name="connsiteX3" fmla="*/ 8253 w 168231"/>
                <a:gd name="connsiteY3" fmla="*/ 66683 h 162000"/>
                <a:gd name="connsiteX4" fmla="*/ 83147 w 168231"/>
                <a:gd name="connsiteY4" fmla="*/ 6743 h 162000"/>
                <a:gd name="connsiteX5" fmla="*/ 163711 w 168231"/>
                <a:gd name="connsiteY5" fmla="*/ 43006 h 1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231" h="162000">
                  <a:moveTo>
                    <a:pt x="163711" y="43006"/>
                  </a:moveTo>
                  <a:cubicBezTo>
                    <a:pt x="187326" y="95719"/>
                    <a:pt x="132744" y="159460"/>
                    <a:pt x="79284" y="159522"/>
                  </a:cubicBezTo>
                  <a:cubicBezTo>
                    <a:pt x="55856" y="159585"/>
                    <a:pt x="36292" y="146126"/>
                    <a:pt x="22771" y="127496"/>
                  </a:cubicBezTo>
                  <a:cubicBezTo>
                    <a:pt x="9312" y="108928"/>
                    <a:pt x="-1093" y="89114"/>
                    <a:pt x="8253" y="66683"/>
                  </a:cubicBezTo>
                  <a:cubicBezTo>
                    <a:pt x="24079" y="38146"/>
                    <a:pt x="50996" y="14594"/>
                    <a:pt x="83147" y="6743"/>
                  </a:cubicBezTo>
                  <a:cubicBezTo>
                    <a:pt x="114550" y="-796"/>
                    <a:pt x="150004" y="12476"/>
                    <a:pt x="163711" y="4300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9015451" y="2965336"/>
              <a:ext cx="87231" cy="43616"/>
            </a:xfrm>
            <a:custGeom>
              <a:avLst/>
              <a:gdLst>
                <a:gd name="connsiteX0" fmla="*/ 81093 w 87231"/>
                <a:gd name="connsiteY0" fmla="*/ 15012 h 43615"/>
                <a:gd name="connsiteX1" fmla="*/ 81280 w 87231"/>
                <a:gd name="connsiteY1" fmla="*/ 30402 h 43615"/>
                <a:gd name="connsiteX2" fmla="*/ 6136 w 87231"/>
                <a:gd name="connsiteY2" fmla="*/ 21118 h 43615"/>
                <a:gd name="connsiteX3" fmla="*/ 9999 w 87231"/>
                <a:gd name="connsiteY3" fmla="*/ 6164 h 43615"/>
                <a:gd name="connsiteX4" fmla="*/ 24829 w 87231"/>
                <a:gd name="connsiteY4" fmla="*/ 10027 h 43615"/>
                <a:gd name="connsiteX5" fmla="*/ 27134 w 87231"/>
                <a:gd name="connsiteY5" fmla="*/ 13704 h 43615"/>
                <a:gd name="connsiteX6" fmla="*/ 28193 w 87231"/>
                <a:gd name="connsiteY6" fmla="*/ 14887 h 43615"/>
                <a:gd name="connsiteX7" fmla="*/ 31246 w 87231"/>
                <a:gd name="connsiteY7" fmla="*/ 17754 h 43615"/>
                <a:gd name="connsiteX8" fmla="*/ 31309 w 87231"/>
                <a:gd name="connsiteY8" fmla="*/ 17816 h 43615"/>
                <a:gd name="connsiteX9" fmla="*/ 31683 w 87231"/>
                <a:gd name="connsiteY9" fmla="*/ 18065 h 43615"/>
                <a:gd name="connsiteX10" fmla="*/ 32430 w 87231"/>
                <a:gd name="connsiteY10" fmla="*/ 18626 h 43615"/>
                <a:gd name="connsiteX11" fmla="*/ 35919 w 87231"/>
                <a:gd name="connsiteY11" fmla="*/ 20558 h 43615"/>
                <a:gd name="connsiteX12" fmla="*/ 37602 w 87231"/>
                <a:gd name="connsiteY12" fmla="*/ 21243 h 43615"/>
                <a:gd name="connsiteX13" fmla="*/ 44767 w 87231"/>
                <a:gd name="connsiteY13" fmla="*/ 22988 h 43615"/>
                <a:gd name="connsiteX14" fmla="*/ 44954 w 87231"/>
                <a:gd name="connsiteY14" fmla="*/ 22925 h 43615"/>
                <a:gd name="connsiteX15" fmla="*/ 46823 w 87231"/>
                <a:gd name="connsiteY15" fmla="*/ 23050 h 43615"/>
                <a:gd name="connsiteX16" fmla="*/ 50437 w 87231"/>
                <a:gd name="connsiteY16" fmla="*/ 22925 h 43615"/>
                <a:gd name="connsiteX17" fmla="*/ 51434 w 87231"/>
                <a:gd name="connsiteY17" fmla="*/ 22863 h 43615"/>
                <a:gd name="connsiteX18" fmla="*/ 52556 w 87231"/>
                <a:gd name="connsiteY18" fmla="*/ 22676 h 43615"/>
                <a:gd name="connsiteX19" fmla="*/ 56107 w 87231"/>
                <a:gd name="connsiteY19" fmla="*/ 21679 h 43615"/>
                <a:gd name="connsiteX20" fmla="*/ 57790 w 87231"/>
                <a:gd name="connsiteY20" fmla="*/ 21118 h 43615"/>
                <a:gd name="connsiteX21" fmla="*/ 61341 w 87231"/>
                <a:gd name="connsiteY21" fmla="*/ 19187 h 43615"/>
                <a:gd name="connsiteX22" fmla="*/ 62774 w 87231"/>
                <a:gd name="connsiteY22" fmla="*/ 18252 h 43615"/>
                <a:gd name="connsiteX23" fmla="*/ 65765 w 87231"/>
                <a:gd name="connsiteY23" fmla="*/ 15448 h 43615"/>
                <a:gd name="connsiteX24" fmla="*/ 81093 w 87231"/>
                <a:gd name="connsiteY24" fmla="*/ 15012 h 4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7231" h="43615">
                  <a:moveTo>
                    <a:pt x="81093" y="15012"/>
                  </a:moveTo>
                  <a:cubicBezTo>
                    <a:pt x="85579" y="18937"/>
                    <a:pt x="85143" y="26228"/>
                    <a:pt x="81280" y="30402"/>
                  </a:cubicBezTo>
                  <a:cubicBezTo>
                    <a:pt x="60469" y="52708"/>
                    <a:pt x="20903" y="47848"/>
                    <a:pt x="6136" y="21118"/>
                  </a:cubicBezTo>
                  <a:cubicBezTo>
                    <a:pt x="3145" y="15760"/>
                    <a:pt x="4890" y="9529"/>
                    <a:pt x="9999" y="6164"/>
                  </a:cubicBezTo>
                  <a:cubicBezTo>
                    <a:pt x="14859" y="3049"/>
                    <a:pt x="22149" y="5043"/>
                    <a:pt x="24829" y="10027"/>
                  </a:cubicBezTo>
                  <a:cubicBezTo>
                    <a:pt x="25514" y="11336"/>
                    <a:pt x="26324" y="12520"/>
                    <a:pt x="27134" y="13704"/>
                  </a:cubicBezTo>
                  <a:cubicBezTo>
                    <a:pt x="27446" y="14140"/>
                    <a:pt x="27882" y="14576"/>
                    <a:pt x="28193" y="14887"/>
                  </a:cubicBezTo>
                  <a:cubicBezTo>
                    <a:pt x="29128" y="15947"/>
                    <a:pt x="30187" y="16819"/>
                    <a:pt x="31246" y="17754"/>
                  </a:cubicBezTo>
                  <a:lnTo>
                    <a:pt x="31309" y="17816"/>
                  </a:lnTo>
                  <a:cubicBezTo>
                    <a:pt x="31433" y="17941"/>
                    <a:pt x="31558" y="17941"/>
                    <a:pt x="31683" y="18065"/>
                  </a:cubicBezTo>
                  <a:cubicBezTo>
                    <a:pt x="31869" y="18252"/>
                    <a:pt x="32243" y="18439"/>
                    <a:pt x="32430" y="18626"/>
                  </a:cubicBezTo>
                  <a:cubicBezTo>
                    <a:pt x="33552" y="19311"/>
                    <a:pt x="34673" y="19934"/>
                    <a:pt x="35919" y="20558"/>
                  </a:cubicBezTo>
                  <a:cubicBezTo>
                    <a:pt x="36480" y="20807"/>
                    <a:pt x="37041" y="20994"/>
                    <a:pt x="37602" y="21243"/>
                  </a:cubicBezTo>
                  <a:cubicBezTo>
                    <a:pt x="39969" y="21991"/>
                    <a:pt x="42275" y="22427"/>
                    <a:pt x="44767" y="22988"/>
                  </a:cubicBezTo>
                  <a:cubicBezTo>
                    <a:pt x="44829" y="22925"/>
                    <a:pt x="44892" y="22988"/>
                    <a:pt x="44954" y="22925"/>
                  </a:cubicBezTo>
                  <a:cubicBezTo>
                    <a:pt x="45577" y="22988"/>
                    <a:pt x="46138" y="23050"/>
                    <a:pt x="46823" y="23050"/>
                  </a:cubicBezTo>
                  <a:cubicBezTo>
                    <a:pt x="48007" y="23050"/>
                    <a:pt x="49253" y="23050"/>
                    <a:pt x="50437" y="22925"/>
                  </a:cubicBezTo>
                  <a:cubicBezTo>
                    <a:pt x="50562" y="22925"/>
                    <a:pt x="50998" y="22863"/>
                    <a:pt x="51434" y="22863"/>
                  </a:cubicBezTo>
                  <a:cubicBezTo>
                    <a:pt x="51870" y="22801"/>
                    <a:pt x="52431" y="22676"/>
                    <a:pt x="52556" y="22676"/>
                  </a:cubicBezTo>
                  <a:cubicBezTo>
                    <a:pt x="53739" y="22364"/>
                    <a:pt x="54923" y="22115"/>
                    <a:pt x="56107" y="21679"/>
                  </a:cubicBezTo>
                  <a:cubicBezTo>
                    <a:pt x="56606" y="21554"/>
                    <a:pt x="57229" y="21305"/>
                    <a:pt x="57790" y="21118"/>
                  </a:cubicBezTo>
                  <a:cubicBezTo>
                    <a:pt x="58911" y="20495"/>
                    <a:pt x="60157" y="19872"/>
                    <a:pt x="61341" y="19187"/>
                  </a:cubicBezTo>
                  <a:cubicBezTo>
                    <a:pt x="61777" y="18875"/>
                    <a:pt x="62276" y="18501"/>
                    <a:pt x="62774" y="18252"/>
                  </a:cubicBezTo>
                  <a:cubicBezTo>
                    <a:pt x="63522" y="17193"/>
                    <a:pt x="64893" y="16321"/>
                    <a:pt x="65765" y="15448"/>
                  </a:cubicBezTo>
                  <a:cubicBezTo>
                    <a:pt x="69877" y="10900"/>
                    <a:pt x="76731" y="11211"/>
                    <a:pt x="81093" y="1501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9042087" y="2978417"/>
              <a:ext cx="6231" cy="6231"/>
            </a:xfrm>
            <a:custGeom>
              <a:avLst/>
              <a:gdLst>
                <a:gd name="connsiteX0" fmla="*/ 5047 w 6230"/>
                <a:gd name="connsiteY0" fmla="*/ 4922 h 6230"/>
                <a:gd name="connsiteX1" fmla="*/ 4673 w 6230"/>
                <a:gd name="connsiteY1" fmla="*/ 4673 h 6230"/>
                <a:gd name="connsiteX2" fmla="*/ 5047 w 6230"/>
                <a:gd name="connsiteY2" fmla="*/ 4922 h 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0" h="6230">
                  <a:moveTo>
                    <a:pt x="5047" y="4922"/>
                  </a:moveTo>
                  <a:cubicBezTo>
                    <a:pt x="4922" y="4798"/>
                    <a:pt x="4798" y="4798"/>
                    <a:pt x="4673" y="4673"/>
                  </a:cubicBezTo>
                  <a:cubicBezTo>
                    <a:pt x="6418" y="5421"/>
                    <a:pt x="5795" y="5358"/>
                    <a:pt x="5047" y="492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9122917" y="2805230"/>
              <a:ext cx="56077" cy="56077"/>
            </a:xfrm>
            <a:custGeom>
              <a:avLst/>
              <a:gdLst>
                <a:gd name="connsiteX0" fmla="*/ 53879 w 56077"/>
                <a:gd name="connsiteY0" fmla="*/ 39287 h 56077"/>
                <a:gd name="connsiteX1" fmla="*/ 46402 w 56077"/>
                <a:gd name="connsiteY1" fmla="*/ 52683 h 56077"/>
                <a:gd name="connsiteX2" fmla="*/ 38178 w 56077"/>
                <a:gd name="connsiteY2" fmla="*/ 51749 h 56077"/>
                <a:gd name="connsiteX3" fmla="*/ 33006 w 56077"/>
                <a:gd name="connsiteY3" fmla="*/ 45144 h 56077"/>
                <a:gd name="connsiteX4" fmla="*/ 32009 w 56077"/>
                <a:gd name="connsiteY4" fmla="*/ 41219 h 56077"/>
                <a:gd name="connsiteX5" fmla="*/ 31511 w 56077"/>
                <a:gd name="connsiteY5" fmla="*/ 39723 h 56077"/>
                <a:gd name="connsiteX6" fmla="*/ 28084 w 56077"/>
                <a:gd name="connsiteY6" fmla="*/ 34302 h 56077"/>
                <a:gd name="connsiteX7" fmla="*/ 24034 w 56077"/>
                <a:gd name="connsiteY7" fmla="*/ 30439 h 56077"/>
                <a:gd name="connsiteX8" fmla="*/ 18426 w 56077"/>
                <a:gd name="connsiteY8" fmla="*/ 27262 h 56077"/>
                <a:gd name="connsiteX9" fmla="*/ 16806 w 56077"/>
                <a:gd name="connsiteY9" fmla="*/ 26763 h 56077"/>
                <a:gd name="connsiteX10" fmla="*/ 12818 w 56077"/>
                <a:gd name="connsiteY10" fmla="*/ 26015 h 56077"/>
                <a:gd name="connsiteX11" fmla="*/ 4905 w 56077"/>
                <a:gd name="connsiteY11" fmla="*/ 12868 h 56077"/>
                <a:gd name="connsiteX12" fmla="*/ 9952 w 56077"/>
                <a:gd name="connsiteY12" fmla="*/ 6077 h 56077"/>
                <a:gd name="connsiteX13" fmla="*/ 17990 w 56077"/>
                <a:gd name="connsiteY13" fmla="*/ 4893 h 56077"/>
                <a:gd name="connsiteX14" fmla="*/ 53879 w 56077"/>
                <a:gd name="connsiteY14" fmla="*/ 39287 h 5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077" h="56077">
                  <a:moveTo>
                    <a:pt x="53879" y="39287"/>
                  </a:moveTo>
                  <a:cubicBezTo>
                    <a:pt x="54939" y="45269"/>
                    <a:pt x="52446" y="50752"/>
                    <a:pt x="46402" y="52683"/>
                  </a:cubicBezTo>
                  <a:cubicBezTo>
                    <a:pt x="43848" y="53556"/>
                    <a:pt x="40608" y="53057"/>
                    <a:pt x="38178" y="51749"/>
                  </a:cubicBezTo>
                  <a:cubicBezTo>
                    <a:pt x="35997" y="50502"/>
                    <a:pt x="33442" y="47823"/>
                    <a:pt x="33006" y="45144"/>
                  </a:cubicBezTo>
                  <a:cubicBezTo>
                    <a:pt x="32695" y="43835"/>
                    <a:pt x="32445" y="42527"/>
                    <a:pt x="32009" y="41219"/>
                  </a:cubicBezTo>
                  <a:cubicBezTo>
                    <a:pt x="31885" y="40720"/>
                    <a:pt x="31635" y="40222"/>
                    <a:pt x="31511" y="39723"/>
                  </a:cubicBezTo>
                  <a:cubicBezTo>
                    <a:pt x="30638" y="37854"/>
                    <a:pt x="29330" y="36047"/>
                    <a:pt x="28084" y="34302"/>
                  </a:cubicBezTo>
                  <a:cubicBezTo>
                    <a:pt x="26900" y="32869"/>
                    <a:pt x="25529" y="31561"/>
                    <a:pt x="24034" y="30439"/>
                  </a:cubicBezTo>
                  <a:cubicBezTo>
                    <a:pt x="22227" y="29193"/>
                    <a:pt x="20358" y="28196"/>
                    <a:pt x="18426" y="27262"/>
                  </a:cubicBezTo>
                  <a:cubicBezTo>
                    <a:pt x="17928" y="27137"/>
                    <a:pt x="17305" y="26950"/>
                    <a:pt x="16806" y="26763"/>
                  </a:cubicBezTo>
                  <a:cubicBezTo>
                    <a:pt x="15560" y="26452"/>
                    <a:pt x="14251" y="26202"/>
                    <a:pt x="12818" y="26015"/>
                  </a:cubicBezTo>
                  <a:cubicBezTo>
                    <a:pt x="6775" y="25143"/>
                    <a:pt x="3784" y="18165"/>
                    <a:pt x="4905" y="12868"/>
                  </a:cubicBezTo>
                  <a:cubicBezTo>
                    <a:pt x="5466" y="10127"/>
                    <a:pt x="7585" y="7385"/>
                    <a:pt x="9952" y="6077"/>
                  </a:cubicBezTo>
                  <a:cubicBezTo>
                    <a:pt x="12569" y="4581"/>
                    <a:pt x="15124" y="4457"/>
                    <a:pt x="17990" y="4893"/>
                  </a:cubicBezTo>
                  <a:cubicBezTo>
                    <a:pt x="35312" y="7323"/>
                    <a:pt x="50889" y="22215"/>
                    <a:pt x="53879" y="3928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/>
            <p:cNvSpPr/>
            <p:nvPr/>
          </p:nvSpPr>
          <p:spPr>
            <a:xfrm>
              <a:off x="8967535" y="2796507"/>
              <a:ext cx="56077" cy="56077"/>
            </a:xfrm>
            <a:custGeom>
              <a:avLst/>
              <a:gdLst>
                <a:gd name="connsiteX0" fmla="*/ 23024 w 56077"/>
                <a:gd name="connsiteY0" fmla="*/ 7697 h 56077"/>
                <a:gd name="connsiteX1" fmla="*/ 49878 w 56077"/>
                <a:gd name="connsiteY1" fmla="*/ 35611 h 56077"/>
                <a:gd name="connsiteX2" fmla="*/ 50128 w 56077"/>
                <a:gd name="connsiteY2" fmla="*/ 51063 h 56077"/>
                <a:gd name="connsiteX3" fmla="*/ 34737 w 56077"/>
                <a:gd name="connsiteY3" fmla="*/ 51250 h 56077"/>
                <a:gd name="connsiteX4" fmla="*/ 7883 w 56077"/>
                <a:gd name="connsiteY4" fmla="*/ 23336 h 56077"/>
                <a:gd name="connsiteX5" fmla="*/ 7633 w 56077"/>
                <a:gd name="connsiteY5" fmla="*/ 8008 h 56077"/>
                <a:gd name="connsiteX6" fmla="*/ 23024 w 56077"/>
                <a:gd name="connsiteY6" fmla="*/ 7697 h 5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77" h="56077">
                  <a:moveTo>
                    <a:pt x="23024" y="7697"/>
                  </a:moveTo>
                  <a:cubicBezTo>
                    <a:pt x="31933" y="16980"/>
                    <a:pt x="40968" y="26327"/>
                    <a:pt x="49878" y="35611"/>
                  </a:cubicBezTo>
                  <a:cubicBezTo>
                    <a:pt x="54115" y="40097"/>
                    <a:pt x="54115" y="46514"/>
                    <a:pt x="50128" y="51063"/>
                  </a:cubicBezTo>
                  <a:cubicBezTo>
                    <a:pt x="46327" y="55300"/>
                    <a:pt x="38663" y="55425"/>
                    <a:pt x="34737" y="51250"/>
                  </a:cubicBezTo>
                  <a:cubicBezTo>
                    <a:pt x="25827" y="41966"/>
                    <a:pt x="16793" y="32620"/>
                    <a:pt x="7883" y="23336"/>
                  </a:cubicBezTo>
                  <a:cubicBezTo>
                    <a:pt x="3646" y="18974"/>
                    <a:pt x="3646" y="12557"/>
                    <a:pt x="7633" y="8008"/>
                  </a:cubicBezTo>
                  <a:cubicBezTo>
                    <a:pt x="11434" y="3647"/>
                    <a:pt x="19036" y="3584"/>
                    <a:pt x="23024" y="769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8540196" y="2183277"/>
              <a:ext cx="93462" cy="81000"/>
            </a:xfrm>
            <a:custGeom>
              <a:avLst/>
              <a:gdLst>
                <a:gd name="connsiteX0" fmla="*/ 88477 w 93461"/>
                <a:gd name="connsiteY0" fmla="*/ 5511 h 81000"/>
                <a:gd name="connsiteX1" fmla="*/ 19440 w 93461"/>
                <a:gd name="connsiteY1" fmla="*/ 80343 h 81000"/>
                <a:gd name="connsiteX2" fmla="*/ 4673 w 93461"/>
                <a:gd name="connsiteY2" fmla="*/ 77726 h 81000"/>
                <a:gd name="connsiteX3" fmla="*/ 38506 w 93461"/>
                <a:gd name="connsiteY3" fmla="*/ 17536 h 81000"/>
                <a:gd name="connsiteX4" fmla="*/ 88477 w 93461"/>
                <a:gd name="connsiteY4" fmla="*/ 5511 h 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61" h="81000">
                  <a:moveTo>
                    <a:pt x="88477" y="5511"/>
                  </a:moveTo>
                  <a:cubicBezTo>
                    <a:pt x="95892" y="42273"/>
                    <a:pt x="64364" y="84081"/>
                    <a:pt x="19440" y="80343"/>
                  </a:cubicBezTo>
                  <a:cubicBezTo>
                    <a:pt x="14892" y="80094"/>
                    <a:pt x="9782" y="79159"/>
                    <a:pt x="4673" y="77726"/>
                  </a:cubicBezTo>
                  <a:cubicBezTo>
                    <a:pt x="6044" y="62087"/>
                    <a:pt x="12462" y="35170"/>
                    <a:pt x="38506" y="17536"/>
                  </a:cubicBezTo>
                  <a:cubicBezTo>
                    <a:pt x="57573" y="4576"/>
                    <a:pt x="75393" y="3392"/>
                    <a:pt x="88477" y="551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3" name="组合 82"/>
            <p:cNvGrpSpPr/>
            <p:nvPr/>
          </p:nvGrpSpPr>
          <p:grpSpPr>
            <a:xfrm rot="18791148">
              <a:off x="8357373" y="2067109"/>
              <a:ext cx="296738" cy="190128"/>
              <a:chOff x="6147394" y="3612311"/>
              <a:chExt cx="296738" cy="190128"/>
            </a:xfrm>
          </p:grpSpPr>
          <p:sp>
            <p:nvSpPr>
              <p:cNvPr id="84" name="任意多边形: 形状 83"/>
              <p:cNvSpPr/>
              <p:nvPr/>
            </p:nvSpPr>
            <p:spPr>
              <a:xfrm rot="12540246" flipV="1">
                <a:off x="6342036" y="3623472"/>
                <a:ext cx="95250" cy="95250"/>
              </a:xfrm>
              <a:custGeom>
                <a:avLst/>
                <a:gdLst>
                  <a:gd name="connsiteX0" fmla="*/ 81526 w 95250"/>
                  <a:gd name="connsiteY0" fmla="*/ 16685 h 95250"/>
                  <a:gd name="connsiteX1" fmla="*/ 28852 w 95250"/>
                  <a:gd name="connsiteY1" fmla="*/ 18114 h 95250"/>
                  <a:gd name="connsiteX2" fmla="*/ 7707 w 95250"/>
                  <a:gd name="connsiteY2" fmla="*/ 54023 h 95250"/>
                  <a:gd name="connsiteX3" fmla="*/ 15136 w 95250"/>
                  <a:gd name="connsiteY3" fmla="*/ 69740 h 95250"/>
                  <a:gd name="connsiteX4" fmla="*/ 30948 w 95250"/>
                  <a:gd name="connsiteY4" fmla="*/ 62405 h 95250"/>
                  <a:gd name="connsiteX5" fmla="*/ 33710 w 95250"/>
                  <a:gd name="connsiteY5" fmla="*/ 54214 h 95250"/>
                  <a:gd name="connsiteX6" fmla="*/ 35234 w 95250"/>
                  <a:gd name="connsiteY6" fmla="*/ 50499 h 95250"/>
                  <a:gd name="connsiteX7" fmla="*/ 36091 w 95250"/>
                  <a:gd name="connsiteY7" fmla="*/ 48785 h 95250"/>
                  <a:gd name="connsiteX8" fmla="*/ 36091 w 95250"/>
                  <a:gd name="connsiteY8" fmla="*/ 48689 h 95250"/>
                  <a:gd name="connsiteX9" fmla="*/ 39616 w 95250"/>
                  <a:gd name="connsiteY9" fmla="*/ 43070 h 95250"/>
                  <a:gd name="connsiteX10" fmla="*/ 41425 w 95250"/>
                  <a:gd name="connsiteY10" fmla="*/ 40498 h 95250"/>
                  <a:gd name="connsiteX11" fmla="*/ 42187 w 95250"/>
                  <a:gd name="connsiteY11" fmla="*/ 39545 h 95250"/>
                  <a:gd name="connsiteX12" fmla="*/ 42378 w 95250"/>
                  <a:gd name="connsiteY12" fmla="*/ 39355 h 95250"/>
                  <a:gd name="connsiteX13" fmla="*/ 42378 w 95250"/>
                  <a:gd name="connsiteY13" fmla="*/ 39260 h 95250"/>
                  <a:gd name="connsiteX14" fmla="*/ 43140 w 95250"/>
                  <a:gd name="connsiteY14" fmla="*/ 38688 h 95250"/>
                  <a:gd name="connsiteX15" fmla="*/ 43140 w 95250"/>
                  <a:gd name="connsiteY15" fmla="*/ 38593 h 95250"/>
                  <a:gd name="connsiteX16" fmla="*/ 46093 w 95250"/>
                  <a:gd name="connsiteY16" fmla="*/ 35831 h 95250"/>
                  <a:gd name="connsiteX17" fmla="*/ 48283 w 95250"/>
                  <a:gd name="connsiteY17" fmla="*/ 34116 h 95250"/>
                  <a:gd name="connsiteX18" fmla="*/ 49141 w 95250"/>
                  <a:gd name="connsiteY18" fmla="*/ 33545 h 95250"/>
                  <a:gd name="connsiteX19" fmla="*/ 48760 w 95250"/>
                  <a:gd name="connsiteY19" fmla="*/ 33926 h 95250"/>
                  <a:gd name="connsiteX20" fmla="*/ 52570 w 95250"/>
                  <a:gd name="connsiteY20" fmla="*/ 32116 h 95250"/>
                  <a:gd name="connsiteX21" fmla="*/ 55237 w 95250"/>
                  <a:gd name="connsiteY21" fmla="*/ 31640 h 95250"/>
                  <a:gd name="connsiteX22" fmla="*/ 55713 w 95250"/>
                  <a:gd name="connsiteY22" fmla="*/ 31544 h 95250"/>
                  <a:gd name="connsiteX23" fmla="*/ 56475 w 95250"/>
                  <a:gd name="connsiteY23" fmla="*/ 31640 h 95250"/>
                  <a:gd name="connsiteX24" fmla="*/ 56951 w 95250"/>
                  <a:gd name="connsiteY24" fmla="*/ 31544 h 95250"/>
                  <a:gd name="connsiteX25" fmla="*/ 59047 w 95250"/>
                  <a:gd name="connsiteY25" fmla="*/ 31735 h 95250"/>
                  <a:gd name="connsiteX26" fmla="*/ 62095 w 95250"/>
                  <a:gd name="connsiteY26" fmla="*/ 32973 h 95250"/>
                  <a:gd name="connsiteX27" fmla="*/ 64190 w 95250"/>
                  <a:gd name="connsiteY27" fmla="*/ 34307 h 95250"/>
                  <a:gd name="connsiteX28" fmla="*/ 65143 w 95250"/>
                  <a:gd name="connsiteY28" fmla="*/ 35354 h 95250"/>
                  <a:gd name="connsiteX29" fmla="*/ 65428 w 95250"/>
                  <a:gd name="connsiteY29" fmla="*/ 35735 h 95250"/>
                  <a:gd name="connsiteX30" fmla="*/ 66952 w 95250"/>
                  <a:gd name="connsiteY30" fmla="*/ 37545 h 95250"/>
                  <a:gd name="connsiteX31" fmla="*/ 67048 w 95250"/>
                  <a:gd name="connsiteY31" fmla="*/ 37831 h 95250"/>
                  <a:gd name="connsiteX32" fmla="*/ 67238 w 95250"/>
                  <a:gd name="connsiteY32" fmla="*/ 38021 h 95250"/>
                  <a:gd name="connsiteX33" fmla="*/ 69143 w 95250"/>
                  <a:gd name="connsiteY33" fmla="*/ 42022 h 95250"/>
                  <a:gd name="connsiteX34" fmla="*/ 69810 w 95250"/>
                  <a:gd name="connsiteY34" fmla="*/ 43736 h 95250"/>
                  <a:gd name="connsiteX35" fmla="*/ 70286 w 95250"/>
                  <a:gd name="connsiteY35" fmla="*/ 45356 h 95250"/>
                  <a:gd name="connsiteX36" fmla="*/ 71239 w 95250"/>
                  <a:gd name="connsiteY36" fmla="*/ 51928 h 95250"/>
                  <a:gd name="connsiteX37" fmla="*/ 71334 w 95250"/>
                  <a:gd name="connsiteY37" fmla="*/ 53452 h 95250"/>
                  <a:gd name="connsiteX38" fmla="*/ 71048 w 95250"/>
                  <a:gd name="connsiteY38" fmla="*/ 57643 h 95250"/>
                  <a:gd name="connsiteX39" fmla="*/ 69905 w 95250"/>
                  <a:gd name="connsiteY39" fmla="*/ 65739 h 95250"/>
                  <a:gd name="connsiteX40" fmla="*/ 69429 w 95250"/>
                  <a:gd name="connsiteY40" fmla="*/ 68025 h 95250"/>
                  <a:gd name="connsiteX41" fmla="*/ 68000 w 95250"/>
                  <a:gd name="connsiteY41" fmla="*/ 72978 h 95250"/>
                  <a:gd name="connsiteX42" fmla="*/ 75430 w 95250"/>
                  <a:gd name="connsiteY42" fmla="*/ 88694 h 95250"/>
                  <a:gd name="connsiteX43" fmla="*/ 91241 w 95250"/>
                  <a:gd name="connsiteY43" fmla="*/ 81360 h 95250"/>
                  <a:gd name="connsiteX44" fmla="*/ 81526 w 95250"/>
                  <a:gd name="connsiteY44" fmla="*/ 16685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95250" h="95250">
                    <a:moveTo>
                      <a:pt x="81526" y="16685"/>
                    </a:moveTo>
                    <a:cubicBezTo>
                      <a:pt x="66381" y="2779"/>
                      <a:pt x="43807" y="4779"/>
                      <a:pt x="28852" y="18114"/>
                    </a:cubicBezTo>
                    <a:cubicBezTo>
                      <a:pt x="18375" y="27544"/>
                      <a:pt x="11612" y="40593"/>
                      <a:pt x="7707" y="54023"/>
                    </a:cubicBezTo>
                    <a:cubicBezTo>
                      <a:pt x="5897" y="60215"/>
                      <a:pt x="8469" y="67739"/>
                      <a:pt x="15136" y="69740"/>
                    </a:cubicBezTo>
                    <a:cubicBezTo>
                      <a:pt x="21232" y="71740"/>
                      <a:pt x="29043" y="68978"/>
                      <a:pt x="30948" y="62405"/>
                    </a:cubicBezTo>
                    <a:cubicBezTo>
                      <a:pt x="31710" y="59643"/>
                      <a:pt x="32662" y="56976"/>
                      <a:pt x="33710" y="54214"/>
                    </a:cubicBezTo>
                    <a:cubicBezTo>
                      <a:pt x="34282" y="52976"/>
                      <a:pt x="34663" y="51737"/>
                      <a:pt x="35234" y="50499"/>
                    </a:cubicBezTo>
                    <a:cubicBezTo>
                      <a:pt x="35520" y="49928"/>
                      <a:pt x="35806" y="49356"/>
                      <a:pt x="36091" y="48785"/>
                    </a:cubicBezTo>
                    <a:cubicBezTo>
                      <a:pt x="36091" y="48689"/>
                      <a:pt x="36091" y="48689"/>
                      <a:pt x="36091" y="48689"/>
                    </a:cubicBezTo>
                    <a:cubicBezTo>
                      <a:pt x="37234" y="46784"/>
                      <a:pt x="38282" y="44879"/>
                      <a:pt x="39616" y="43070"/>
                    </a:cubicBezTo>
                    <a:cubicBezTo>
                      <a:pt x="40187" y="42117"/>
                      <a:pt x="40854" y="41260"/>
                      <a:pt x="41425" y="40498"/>
                    </a:cubicBezTo>
                    <a:cubicBezTo>
                      <a:pt x="41806" y="40212"/>
                      <a:pt x="41997" y="39926"/>
                      <a:pt x="42187" y="39545"/>
                    </a:cubicBezTo>
                    <a:cubicBezTo>
                      <a:pt x="42187" y="39545"/>
                      <a:pt x="42283" y="39450"/>
                      <a:pt x="42378" y="39355"/>
                    </a:cubicBezTo>
                    <a:lnTo>
                      <a:pt x="42378" y="39260"/>
                    </a:lnTo>
                    <a:cubicBezTo>
                      <a:pt x="42759" y="38974"/>
                      <a:pt x="42949" y="38688"/>
                      <a:pt x="43140" y="38688"/>
                    </a:cubicBezTo>
                    <a:cubicBezTo>
                      <a:pt x="43140" y="38593"/>
                      <a:pt x="43140" y="38593"/>
                      <a:pt x="43140" y="38593"/>
                    </a:cubicBezTo>
                    <a:cubicBezTo>
                      <a:pt x="44092" y="37736"/>
                      <a:pt x="45140" y="36593"/>
                      <a:pt x="46093" y="35831"/>
                    </a:cubicBezTo>
                    <a:cubicBezTo>
                      <a:pt x="46855" y="35354"/>
                      <a:pt x="47617" y="34688"/>
                      <a:pt x="48283" y="34116"/>
                    </a:cubicBezTo>
                    <a:cubicBezTo>
                      <a:pt x="48569" y="34021"/>
                      <a:pt x="48950" y="33830"/>
                      <a:pt x="49141" y="33545"/>
                    </a:cubicBezTo>
                    <a:cubicBezTo>
                      <a:pt x="48950" y="33830"/>
                      <a:pt x="48950" y="33830"/>
                      <a:pt x="48760" y="33926"/>
                    </a:cubicBezTo>
                    <a:cubicBezTo>
                      <a:pt x="49998" y="33259"/>
                      <a:pt x="51236" y="32687"/>
                      <a:pt x="52570" y="32116"/>
                    </a:cubicBezTo>
                    <a:cubicBezTo>
                      <a:pt x="53427" y="31830"/>
                      <a:pt x="54379" y="31735"/>
                      <a:pt x="55237" y="31640"/>
                    </a:cubicBezTo>
                    <a:cubicBezTo>
                      <a:pt x="55332" y="31544"/>
                      <a:pt x="55618" y="31640"/>
                      <a:pt x="55713" y="31544"/>
                    </a:cubicBezTo>
                    <a:cubicBezTo>
                      <a:pt x="55903" y="31544"/>
                      <a:pt x="56284" y="31544"/>
                      <a:pt x="56475" y="31640"/>
                    </a:cubicBezTo>
                    <a:cubicBezTo>
                      <a:pt x="56570" y="31544"/>
                      <a:pt x="56856" y="31544"/>
                      <a:pt x="56951" y="31544"/>
                    </a:cubicBezTo>
                    <a:cubicBezTo>
                      <a:pt x="57618" y="31544"/>
                      <a:pt x="58285" y="31640"/>
                      <a:pt x="59047" y="31735"/>
                    </a:cubicBezTo>
                    <a:cubicBezTo>
                      <a:pt x="59999" y="32116"/>
                      <a:pt x="61142" y="32497"/>
                      <a:pt x="62095" y="32973"/>
                    </a:cubicBezTo>
                    <a:cubicBezTo>
                      <a:pt x="62857" y="33354"/>
                      <a:pt x="63523" y="33830"/>
                      <a:pt x="64190" y="34307"/>
                    </a:cubicBezTo>
                    <a:cubicBezTo>
                      <a:pt x="64476" y="34688"/>
                      <a:pt x="64857" y="34973"/>
                      <a:pt x="65143" y="35354"/>
                    </a:cubicBezTo>
                    <a:cubicBezTo>
                      <a:pt x="65238" y="35354"/>
                      <a:pt x="65428" y="35545"/>
                      <a:pt x="65428" y="35735"/>
                    </a:cubicBezTo>
                    <a:cubicBezTo>
                      <a:pt x="65905" y="36212"/>
                      <a:pt x="66476" y="36878"/>
                      <a:pt x="66952" y="37545"/>
                    </a:cubicBezTo>
                    <a:cubicBezTo>
                      <a:pt x="67048" y="37640"/>
                      <a:pt x="67143" y="37736"/>
                      <a:pt x="67048" y="37831"/>
                    </a:cubicBezTo>
                    <a:cubicBezTo>
                      <a:pt x="67143" y="37926"/>
                      <a:pt x="67143" y="37926"/>
                      <a:pt x="67238" y="38021"/>
                    </a:cubicBezTo>
                    <a:cubicBezTo>
                      <a:pt x="67905" y="39355"/>
                      <a:pt x="68762" y="40688"/>
                      <a:pt x="69143" y="42022"/>
                    </a:cubicBezTo>
                    <a:cubicBezTo>
                      <a:pt x="69429" y="42593"/>
                      <a:pt x="69619" y="43165"/>
                      <a:pt x="69810" y="43736"/>
                    </a:cubicBezTo>
                    <a:cubicBezTo>
                      <a:pt x="70000" y="44213"/>
                      <a:pt x="70191" y="44975"/>
                      <a:pt x="70286" y="45356"/>
                    </a:cubicBezTo>
                    <a:cubicBezTo>
                      <a:pt x="70762" y="47546"/>
                      <a:pt x="70953" y="49642"/>
                      <a:pt x="71239" y="51928"/>
                    </a:cubicBezTo>
                    <a:cubicBezTo>
                      <a:pt x="71334" y="52404"/>
                      <a:pt x="71334" y="52976"/>
                      <a:pt x="71334" y="53452"/>
                    </a:cubicBezTo>
                    <a:cubicBezTo>
                      <a:pt x="71239" y="54881"/>
                      <a:pt x="71239" y="56214"/>
                      <a:pt x="71048" y="57643"/>
                    </a:cubicBezTo>
                    <a:cubicBezTo>
                      <a:pt x="70858" y="60310"/>
                      <a:pt x="70477" y="62977"/>
                      <a:pt x="69905" y="65739"/>
                    </a:cubicBezTo>
                    <a:cubicBezTo>
                      <a:pt x="69715" y="66501"/>
                      <a:pt x="69524" y="67263"/>
                      <a:pt x="69429" y="68025"/>
                    </a:cubicBezTo>
                    <a:cubicBezTo>
                      <a:pt x="68953" y="69644"/>
                      <a:pt x="68476" y="71359"/>
                      <a:pt x="68000" y="72978"/>
                    </a:cubicBezTo>
                    <a:cubicBezTo>
                      <a:pt x="66000" y="79074"/>
                      <a:pt x="68953" y="86694"/>
                      <a:pt x="75430" y="88694"/>
                    </a:cubicBezTo>
                    <a:cubicBezTo>
                      <a:pt x="81621" y="90599"/>
                      <a:pt x="89146" y="87837"/>
                      <a:pt x="91241" y="81360"/>
                    </a:cubicBezTo>
                    <a:cubicBezTo>
                      <a:pt x="98290" y="59834"/>
                      <a:pt x="99337" y="33164"/>
                      <a:pt x="81526" y="1668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 rot="12540246" flipV="1">
                <a:off x="6176615" y="3612311"/>
                <a:ext cx="85725" cy="85725"/>
              </a:xfrm>
              <a:custGeom>
                <a:avLst/>
                <a:gdLst>
                  <a:gd name="connsiteX0" fmla="*/ 76888 w 85725"/>
                  <a:gd name="connsiteY0" fmla="*/ 17627 h 85725"/>
                  <a:gd name="connsiteX1" fmla="*/ 53076 w 85725"/>
                  <a:gd name="connsiteY1" fmla="*/ 7150 h 85725"/>
                  <a:gd name="connsiteX2" fmla="*/ 26882 w 85725"/>
                  <a:gd name="connsiteY2" fmla="*/ 17437 h 85725"/>
                  <a:gd name="connsiteX3" fmla="*/ 7642 w 85725"/>
                  <a:gd name="connsiteY3" fmla="*/ 50869 h 85725"/>
                  <a:gd name="connsiteX4" fmla="*/ 15166 w 85725"/>
                  <a:gd name="connsiteY4" fmla="*/ 66681 h 85725"/>
                  <a:gd name="connsiteX5" fmla="*/ 30883 w 85725"/>
                  <a:gd name="connsiteY5" fmla="*/ 59251 h 85725"/>
                  <a:gd name="connsiteX6" fmla="*/ 35740 w 85725"/>
                  <a:gd name="connsiteY6" fmla="*/ 46012 h 85725"/>
                  <a:gd name="connsiteX7" fmla="*/ 36788 w 85725"/>
                  <a:gd name="connsiteY7" fmla="*/ 44011 h 85725"/>
                  <a:gd name="connsiteX8" fmla="*/ 38312 w 85725"/>
                  <a:gd name="connsiteY8" fmla="*/ 41725 h 85725"/>
                  <a:gd name="connsiteX9" fmla="*/ 40217 w 85725"/>
                  <a:gd name="connsiteY9" fmla="*/ 39058 h 85725"/>
                  <a:gd name="connsiteX10" fmla="*/ 41170 w 85725"/>
                  <a:gd name="connsiteY10" fmla="*/ 38011 h 85725"/>
                  <a:gd name="connsiteX11" fmla="*/ 41836 w 85725"/>
                  <a:gd name="connsiteY11" fmla="*/ 37344 h 85725"/>
                  <a:gd name="connsiteX12" fmla="*/ 44218 w 85725"/>
                  <a:gd name="connsiteY12" fmla="*/ 35153 h 85725"/>
                  <a:gd name="connsiteX13" fmla="*/ 45170 w 85725"/>
                  <a:gd name="connsiteY13" fmla="*/ 34391 h 85725"/>
                  <a:gd name="connsiteX14" fmla="*/ 45360 w 85725"/>
                  <a:gd name="connsiteY14" fmla="*/ 34201 h 85725"/>
                  <a:gd name="connsiteX15" fmla="*/ 45742 w 85725"/>
                  <a:gd name="connsiteY15" fmla="*/ 34010 h 85725"/>
                  <a:gd name="connsiteX16" fmla="*/ 45742 w 85725"/>
                  <a:gd name="connsiteY16" fmla="*/ 33915 h 85725"/>
                  <a:gd name="connsiteX17" fmla="*/ 45932 w 85725"/>
                  <a:gd name="connsiteY17" fmla="*/ 33724 h 85725"/>
                  <a:gd name="connsiteX18" fmla="*/ 46027 w 85725"/>
                  <a:gd name="connsiteY18" fmla="*/ 33724 h 85725"/>
                  <a:gd name="connsiteX19" fmla="*/ 46789 w 85725"/>
                  <a:gd name="connsiteY19" fmla="*/ 33343 h 85725"/>
                  <a:gd name="connsiteX20" fmla="*/ 49171 w 85725"/>
                  <a:gd name="connsiteY20" fmla="*/ 32296 h 85725"/>
                  <a:gd name="connsiteX21" fmla="*/ 49552 w 85725"/>
                  <a:gd name="connsiteY21" fmla="*/ 32200 h 85725"/>
                  <a:gd name="connsiteX22" fmla="*/ 51933 w 85725"/>
                  <a:gd name="connsiteY22" fmla="*/ 31724 h 85725"/>
                  <a:gd name="connsiteX23" fmla="*/ 52981 w 85725"/>
                  <a:gd name="connsiteY23" fmla="*/ 31724 h 85725"/>
                  <a:gd name="connsiteX24" fmla="*/ 54505 w 85725"/>
                  <a:gd name="connsiteY24" fmla="*/ 31915 h 85725"/>
                  <a:gd name="connsiteX25" fmla="*/ 56886 w 85725"/>
                  <a:gd name="connsiteY25" fmla="*/ 32867 h 85725"/>
                  <a:gd name="connsiteX26" fmla="*/ 56981 w 85725"/>
                  <a:gd name="connsiteY26" fmla="*/ 32867 h 85725"/>
                  <a:gd name="connsiteX27" fmla="*/ 57172 w 85725"/>
                  <a:gd name="connsiteY27" fmla="*/ 32962 h 85725"/>
                  <a:gd name="connsiteX28" fmla="*/ 58600 w 85725"/>
                  <a:gd name="connsiteY28" fmla="*/ 34010 h 85725"/>
                  <a:gd name="connsiteX29" fmla="*/ 59648 w 85725"/>
                  <a:gd name="connsiteY29" fmla="*/ 35153 h 85725"/>
                  <a:gd name="connsiteX30" fmla="*/ 60505 w 85725"/>
                  <a:gd name="connsiteY30" fmla="*/ 36010 h 85725"/>
                  <a:gd name="connsiteX31" fmla="*/ 60601 w 85725"/>
                  <a:gd name="connsiteY31" fmla="*/ 36106 h 85725"/>
                  <a:gd name="connsiteX32" fmla="*/ 60696 w 85725"/>
                  <a:gd name="connsiteY32" fmla="*/ 36201 h 85725"/>
                  <a:gd name="connsiteX33" fmla="*/ 60886 w 85725"/>
                  <a:gd name="connsiteY33" fmla="*/ 36487 h 85725"/>
                  <a:gd name="connsiteX34" fmla="*/ 61267 w 85725"/>
                  <a:gd name="connsiteY34" fmla="*/ 37439 h 85725"/>
                  <a:gd name="connsiteX35" fmla="*/ 61934 w 85725"/>
                  <a:gd name="connsiteY35" fmla="*/ 38773 h 85725"/>
                  <a:gd name="connsiteX36" fmla="*/ 62029 w 85725"/>
                  <a:gd name="connsiteY36" fmla="*/ 39058 h 85725"/>
                  <a:gd name="connsiteX37" fmla="*/ 62125 w 85725"/>
                  <a:gd name="connsiteY37" fmla="*/ 39154 h 85725"/>
                  <a:gd name="connsiteX38" fmla="*/ 62506 w 85725"/>
                  <a:gd name="connsiteY38" fmla="*/ 40106 h 85725"/>
                  <a:gd name="connsiteX39" fmla="*/ 62506 w 85725"/>
                  <a:gd name="connsiteY39" fmla="*/ 40297 h 85725"/>
                  <a:gd name="connsiteX40" fmla="*/ 63172 w 85725"/>
                  <a:gd name="connsiteY40" fmla="*/ 43249 h 85725"/>
                  <a:gd name="connsiteX41" fmla="*/ 63363 w 85725"/>
                  <a:gd name="connsiteY41" fmla="*/ 45821 h 85725"/>
                  <a:gd name="connsiteX42" fmla="*/ 63363 w 85725"/>
                  <a:gd name="connsiteY42" fmla="*/ 46774 h 85725"/>
                  <a:gd name="connsiteX43" fmla="*/ 62791 w 85725"/>
                  <a:gd name="connsiteY43" fmla="*/ 53917 h 85725"/>
                  <a:gd name="connsiteX44" fmla="*/ 62506 w 85725"/>
                  <a:gd name="connsiteY44" fmla="*/ 55251 h 85725"/>
                  <a:gd name="connsiteX45" fmla="*/ 61458 w 85725"/>
                  <a:gd name="connsiteY45" fmla="*/ 59061 h 85725"/>
                  <a:gd name="connsiteX46" fmla="*/ 58315 w 85725"/>
                  <a:gd name="connsiteY46" fmla="*/ 67538 h 85725"/>
                  <a:gd name="connsiteX47" fmla="*/ 65744 w 85725"/>
                  <a:gd name="connsiteY47" fmla="*/ 83445 h 85725"/>
                  <a:gd name="connsiteX48" fmla="*/ 81556 w 85725"/>
                  <a:gd name="connsiteY48" fmla="*/ 75920 h 85725"/>
                  <a:gd name="connsiteX49" fmla="*/ 76888 w 85725"/>
                  <a:gd name="connsiteY49" fmla="*/ 17627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85725">
                    <a:moveTo>
                      <a:pt x="76888" y="17627"/>
                    </a:moveTo>
                    <a:cubicBezTo>
                      <a:pt x="70602" y="11341"/>
                      <a:pt x="62125" y="6959"/>
                      <a:pt x="53076" y="7150"/>
                    </a:cubicBezTo>
                    <a:cubicBezTo>
                      <a:pt x="43265" y="7340"/>
                      <a:pt x="34216" y="10960"/>
                      <a:pt x="26882" y="17437"/>
                    </a:cubicBezTo>
                    <a:cubicBezTo>
                      <a:pt x="17071" y="26104"/>
                      <a:pt x="10975" y="38296"/>
                      <a:pt x="7642" y="50869"/>
                    </a:cubicBezTo>
                    <a:cubicBezTo>
                      <a:pt x="6022" y="57061"/>
                      <a:pt x="8308" y="64585"/>
                      <a:pt x="15166" y="66681"/>
                    </a:cubicBezTo>
                    <a:cubicBezTo>
                      <a:pt x="21072" y="68586"/>
                      <a:pt x="29168" y="66014"/>
                      <a:pt x="30883" y="59251"/>
                    </a:cubicBezTo>
                    <a:cubicBezTo>
                      <a:pt x="32121" y="54584"/>
                      <a:pt x="33931" y="50298"/>
                      <a:pt x="35740" y="46012"/>
                    </a:cubicBezTo>
                    <a:cubicBezTo>
                      <a:pt x="36121" y="45345"/>
                      <a:pt x="36502" y="44488"/>
                      <a:pt x="36788" y="44011"/>
                    </a:cubicBezTo>
                    <a:cubicBezTo>
                      <a:pt x="37169" y="43249"/>
                      <a:pt x="37741" y="42392"/>
                      <a:pt x="38312" y="41725"/>
                    </a:cubicBezTo>
                    <a:cubicBezTo>
                      <a:pt x="38883" y="40773"/>
                      <a:pt x="39550" y="39916"/>
                      <a:pt x="40217" y="39058"/>
                    </a:cubicBezTo>
                    <a:cubicBezTo>
                      <a:pt x="40408" y="38773"/>
                      <a:pt x="40884" y="38392"/>
                      <a:pt x="41170" y="38011"/>
                    </a:cubicBezTo>
                    <a:cubicBezTo>
                      <a:pt x="41360" y="37725"/>
                      <a:pt x="41551" y="37439"/>
                      <a:pt x="41836" y="37344"/>
                    </a:cubicBezTo>
                    <a:cubicBezTo>
                      <a:pt x="42598" y="36582"/>
                      <a:pt x="43265" y="35820"/>
                      <a:pt x="44218" y="35153"/>
                    </a:cubicBezTo>
                    <a:cubicBezTo>
                      <a:pt x="44503" y="34963"/>
                      <a:pt x="44884" y="34582"/>
                      <a:pt x="45170" y="34391"/>
                    </a:cubicBezTo>
                    <a:cubicBezTo>
                      <a:pt x="45170" y="34296"/>
                      <a:pt x="45265" y="34296"/>
                      <a:pt x="45360" y="34201"/>
                    </a:cubicBezTo>
                    <a:lnTo>
                      <a:pt x="45742" y="34010"/>
                    </a:lnTo>
                    <a:lnTo>
                      <a:pt x="45742" y="33915"/>
                    </a:lnTo>
                    <a:cubicBezTo>
                      <a:pt x="45837" y="33820"/>
                      <a:pt x="45837" y="33820"/>
                      <a:pt x="45932" y="33724"/>
                    </a:cubicBezTo>
                    <a:lnTo>
                      <a:pt x="46027" y="33724"/>
                    </a:lnTo>
                    <a:cubicBezTo>
                      <a:pt x="46408" y="33439"/>
                      <a:pt x="46599" y="33248"/>
                      <a:pt x="46789" y="33343"/>
                    </a:cubicBezTo>
                    <a:cubicBezTo>
                      <a:pt x="47456" y="33153"/>
                      <a:pt x="48408" y="32677"/>
                      <a:pt x="49171" y="32296"/>
                    </a:cubicBezTo>
                    <a:cubicBezTo>
                      <a:pt x="49266" y="32200"/>
                      <a:pt x="49361" y="32296"/>
                      <a:pt x="49552" y="32200"/>
                    </a:cubicBezTo>
                    <a:cubicBezTo>
                      <a:pt x="50313" y="32010"/>
                      <a:pt x="51171" y="31915"/>
                      <a:pt x="51933" y="31724"/>
                    </a:cubicBezTo>
                    <a:cubicBezTo>
                      <a:pt x="52314" y="31724"/>
                      <a:pt x="52600" y="31724"/>
                      <a:pt x="52981" y="31724"/>
                    </a:cubicBezTo>
                    <a:cubicBezTo>
                      <a:pt x="53552" y="31819"/>
                      <a:pt x="53933" y="31819"/>
                      <a:pt x="54505" y="31915"/>
                    </a:cubicBezTo>
                    <a:cubicBezTo>
                      <a:pt x="55362" y="32200"/>
                      <a:pt x="56124" y="32486"/>
                      <a:pt x="56886" y="32867"/>
                    </a:cubicBezTo>
                    <a:lnTo>
                      <a:pt x="56981" y="32867"/>
                    </a:lnTo>
                    <a:cubicBezTo>
                      <a:pt x="57076" y="32867"/>
                      <a:pt x="57076" y="32867"/>
                      <a:pt x="57172" y="32962"/>
                    </a:cubicBezTo>
                    <a:cubicBezTo>
                      <a:pt x="57648" y="33248"/>
                      <a:pt x="58124" y="33629"/>
                      <a:pt x="58600" y="34010"/>
                    </a:cubicBezTo>
                    <a:cubicBezTo>
                      <a:pt x="58981" y="34391"/>
                      <a:pt x="59362" y="34772"/>
                      <a:pt x="59648" y="35153"/>
                    </a:cubicBezTo>
                    <a:cubicBezTo>
                      <a:pt x="59934" y="35534"/>
                      <a:pt x="60124" y="35725"/>
                      <a:pt x="60505" y="36010"/>
                    </a:cubicBezTo>
                    <a:cubicBezTo>
                      <a:pt x="60505" y="36106"/>
                      <a:pt x="60601" y="36106"/>
                      <a:pt x="60601" y="36106"/>
                    </a:cubicBezTo>
                    <a:lnTo>
                      <a:pt x="60696" y="36201"/>
                    </a:lnTo>
                    <a:cubicBezTo>
                      <a:pt x="60791" y="36296"/>
                      <a:pt x="60791" y="36487"/>
                      <a:pt x="60886" y="36487"/>
                    </a:cubicBezTo>
                    <a:cubicBezTo>
                      <a:pt x="61362" y="37058"/>
                      <a:pt x="61553" y="37725"/>
                      <a:pt x="61267" y="37439"/>
                    </a:cubicBezTo>
                    <a:cubicBezTo>
                      <a:pt x="61458" y="37820"/>
                      <a:pt x="61744" y="38392"/>
                      <a:pt x="61934" y="38773"/>
                    </a:cubicBezTo>
                    <a:cubicBezTo>
                      <a:pt x="61934" y="38773"/>
                      <a:pt x="62029" y="38868"/>
                      <a:pt x="62029" y="39058"/>
                    </a:cubicBezTo>
                    <a:cubicBezTo>
                      <a:pt x="62029" y="39154"/>
                      <a:pt x="62125" y="39154"/>
                      <a:pt x="62125" y="39154"/>
                    </a:cubicBezTo>
                    <a:cubicBezTo>
                      <a:pt x="62220" y="39439"/>
                      <a:pt x="62410" y="39725"/>
                      <a:pt x="62506" y="40106"/>
                    </a:cubicBezTo>
                    <a:cubicBezTo>
                      <a:pt x="62506" y="40201"/>
                      <a:pt x="62601" y="40201"/>
                      <a:pt x="62506" y="40297"/>
                    </a:cubicBezTo>
                    <a:cubicBezTo>
                      <a:pt x="62696" y="41249"/>
                      <a:pt x="62886" y="42297"/>
                      <a:pt x="63172" y="43249"/>
                    </a:cubicBezTo>
                    <a:cubicBezTo>
                      <a:pt x="63363" y="44107"/>
                      <a:pt x="63363" y="44869"/>
                      <a:pt x="63363" y="45821"/>
                    </a:cubicBezTo>
                    <a:cubicBezTo>
                      <a:pt x="63458" y="46107"/>
                      <a:pt x="63458" y="46393"/>
                      <a:pt x="63363" y="46774"/>
                    </a:cubicBezTo>
                    <a:cubicBezTo>
                      <a:pt x="63363" y="49155"/>
                      <a:pt x="63172" y="51536"/>
                      <a:pt x="62791" y="53917"/>
                    </a:cubicBezTo>
                    <a:cubicBezTo>
                      <a:pt x="62791" y="54394"/>
                      <a:pt x="62601" y="54870"/>
                      <a:pt x="62506" y="55251"/>
                    </a:cubicBezTo>
                    <a:cubicBezTo>
                      <a:pt x="62220" y="56489"/>
                      <a:pt x="61934" y="57823"/>
                      <a:pt x="61458" y="59061"/>
                    </a:cubicBezTo>
                    <a:cubicBezTo>
                      <a:pt x="60696" y="61918"/>
                      <a:pt x="59553" y="64776"/>
                      <a:pt x="58315" y="67538"/>
                    </a:cubicBezTo>
                    <a:cubicBezTo>
                      <a:pt x="55838" y="73539"/>
                      <a:pt x="59743" y="81445"/>
                      <a:pt x="65744" y="83445"/>
                    </a:cubicBezTo>
                    <a:cubicBezTo>
                      <a:pt x="72411" y="85540"/>
                      <a:pt x="78793" y="82302"/>
                      <a:pt x="81556" y="75920"/>
                    </a:cubicBezTo>
                    <a:cubicBezTo>
                      <a:pt x="89271" y="58204"/>
                      <a:pt x="92223" y="32867"/>
                      <a:pt x="76888" y="1762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 rot="12540246" flipV="1">
                <a:off x="6246337" y="3698918"/>
                <a:ext cx="95250" cy="85725"/>
              </a:xfrm>
              <a:custGeom>
                <a:avLst/>
                <a:gdLst>
                  <a:gd name="connsiteX0" fmla="*/ 80584 w 95250"/>
                  <a:gd name="connsiteY0" fmla="*/ 34005 h 85725"/>
                  <a:gd name="connsiteX1" fmla="*/ 64772 w 95250"/>
                  <a:gd name="connsiteY1" fmla="*/ 41530 h 85725"/>
                  <a:gd name="connsiteX2" fmla="*/ 63153 w 95250"/>
                  <a:gd name="connsiteY2" fmla="*/ 45244 h 85725"/>
                  <a:gd name="connsiteX3" fmla="*/ 62105 w 95250"/>
                  <a:gd name="connsiteY3" fmla="*/ 47149 h 85725"/>
                  <a:gd name="connsiteX4" fmla="*/ 59248 w 95250"/>
                  <a:gd name="connsiteY4" fmla="*/ 51721 h 85725"/>
                  <a:gd name="connsiteX5" fmla="*/ 58010 w 95250"/>
                  <a:gd name="connsiteY5" fmla="*/ 53341 h 85725"/>
                  <a:gd name="connsiteX6" fmla="*/ 57819 w 95250"/>
                  <a:gd name="connsiteY6" fmla="*/ 53626 h 85725"/>
                  <a:gd name="connsiteX7" fmla="*/ 57819 w 95250"/>
                  <a:gd name="connsiteY7" fmla="*/ 53722 h 85725"/>
                  <a:gd name="connsiteX8" fmla="*/ 57629 w 95250"/>
                  <a:gd name="connsiteY8" fmla="*/ 54007 h 85725"/>
                  <a:gd name="connsiteX9" fmla="*/ 57438 w 95250"/>
                  <a:gd name="connsiteY9" fmla="*/ 54198 h 85725"/>
                  <a:gd name="connsiteX10" fmla="*/ 56581 w 95250"/>
                  <a:gd name="connsiteY10" fmla="*/ 55246 h 85725"/>
                  <a:gd name="connsiteX11" fmla="*/ 57152 w 95250"/>
                  <a:gd name="connsiteY11" fmla="*/ 54388 h 85725"/>
                  <a:gd name="connsiteX12" fmla="*/ 53819 w 95250"/>
                  <a:gd name="connsiteY12" fmla="*/ 57246 h 85725"/>
                  <a:gd name="connsiteX13" fmla="*/ 53438 w 95250"/>
                  <a:gd name="connsiteY13" fmla="*/ 57532 h 85725"/>
                  <a:gd name="connsiteX14" fmla="*/ 53342 w 95250"/>
                  <a:gd name="connsiteY14" fmla="*/ 57627 h 85725"/>
                  <a:gd name="connsiteX15" fmla="*/ 53057 w 95250"/>
                  <a:gd name="connsiteY15" fmla="*/ 57817 h 85725"/>
                  <a:gd name="connsiteX16" fmla="*/ 52961 w 95250"/>
                  <a:gd name="connsiteY16" fmla="*/ 57913 h 85725"/>
                  <a:gd name="connsiteX17" fmla="*/ 52676 w 95250"/>
                  <a:gd name="connsiteY17" fmla="*/ 58008 h 85725"/>
                  <a:gd name="connsiteX18" fmla="*/ 51437 w 95250"/>
                  <a:gd name="connsiteY18" fmla="*/ 58579 h 85725"/>
                  <a:gd name="connsiteX19" fmla="*/ 50009 w 95250"/>
                  <a:gd name="connsiteY19" fmla="*/ 59151 h 85725"/>
                  <a:gd name="connsiteX20" fmla="*/ 50485 w 95250"/>
                  <a:gd name="connsiteY20" fmla="*/ 59056 h 85725"/>
                  <a:gd name="connsiteX21" fmla="*/ 49818 w 95250"/>
                  <a:gd name="connsiteY21" fmla="*/ 59246 h 85725"/>
                  <a:gd name="connsiteX22" fmla="*/ 49532 w 95250"/>
                  <a:gd name="connsiteY22" fmla="*/ 59341 h 85725"/>
                  <a:gd name="connsiteX23" fmla="*/ 48580 w 95250"/>
                  <a:gd name="connsiteY23" fmla="*/ 59437 h 85725"/>
                  <a:gd name="connsiteX24" fmla="*/ 47723 w 95250"/>
                  <a:gd name="connsiteY24" fmla="*/ 59627 h 85725"/>
                  <a:gd name="connsiteX25" fmla="*/ 47532 w 95250"/>
                  <a:gd name="connsiteY25" fmla="*/ 59627 h 85725"/>
                  <a:gd name="connsiteX26" fmla="*/ 47056 w 95250"/>
                  <a:gd name="connsiteY26" fmla="*/ 59722 h 85725"/>
                  <a:gd name="connsiteX27" fmla="*/ 46484 w 95250"/>
                  <a:gd name="connsiteY27" fmla="*/ 59722 h 85725"/>
                  <a:gd name="connsiteX28" fmla="*/ 46389 w 95250"/>
                  <a:gd name="connsiteY28" fmla="*/ 59818 h 85725"/>
                  <a:gd name="connsiteX29" fmla="*/ 46008 w 95250"/>
                  <a:gd name="connsiteY29" fmla="*/ 59818 h 85725"/>
                  <a:gd name="connsiteX30" fmla="*/ 43817 w 95250"/>
                  <a:gd name="connsiteY30" fmla="*/ 59722 h 85725"/>
                  <a:gd name="connsiteX31" fmla="*/ 43722 w 95250"/>
                  <a:gd name="connsiteY31" fmla="*/ 59722 h 85725"/>
                  <a:gd name="connsiteX32" fmla="*/ 43532 w 95250"/>
                  <a:gd name="connsiteY32" fmla="*/ 59627 h 85725"/>
                  <a:gd name="connsiteX33" fmla="*/ 42484 w 95250"/>
                  <a:gd name="connsiteY33" fmla="*/ 59341 h 85725"/>
                  <a:gd name="connsiteX34" fmla="*/ 39436 w 95250"/>
                  <a:gd name="connsiteY34" fmla="*/ 57913 h 85725"/>
                  <a:gd name="connsiteX35" fmla="*/ 37817 w 95250"/>
                  <a:gd name="connsiteY35" fmla="*/ 56865 h 85725"/>
                  <a:gd name="connsiteX36" fmla="*/ 37055 w 95250"/>
                  <a:gd name="connsiteY36" fmla="*/ 56198 h 85725"/>
                  <a:gd name="connsiteX37" fmla="*/ 36483 w 95250"/>
                  <a:gd name="connsiteY37" fmla="*/ 55627 h 85725"/>
                  <a:gd name="connsiteX38" fmla="*/ 34388 w 95250"/>
                  <a:gd name="connsiteY38" fmla="*/ 52960 h 85725"/>
                  <a:gd name="connsiteX39" fmla="*/ 34292 w 95250"/>
                  <a:gd name="connsiteY39" fmla="*/ 52864 h 85725"/>
                  <a:gd name="connsiteX40" fmla="*/ 33245 w 95250"/>
                  <a:gd name="connsiteY40" fmla="*/ 50674 h 85725"/>
                  <a:gd name="connsiteX41" fmla="*/ 32768 w 95250"/>
                  <a:gd name="connsiteY41" fmla="*/ 49340 h 85725"/>
                  <a:gd name="connsiteX42" fmla="*/ 32578 w 95250"/>
                  <a:gd name="connsiteY42" fmla="*/ 48864 h 85725"/>
                  <a:gd name="connsiteX43" fmla="*/ 31911 w 95250"/>
                  <a:gd name="connsiteY43" fmla="*/ 44673 h 85725"/>
                  <a:gd name="connsiteX44" fmla="*/ 31911 w 95250"/>
                  <a:gd name="connsiteY44" fmla="*/ 43720 h 85725"/>
                  <a:gd name="connsiteX45" fmla="*/ 32102 w 95250"/>
                  <a:gd name="connsiteY45" fmla="*/ 40863 h 85725"/>
                  <a:gd name="connsiteX46" fmla="*/ 32197 w 95250"/>
                  <a:gd name="connsiteY46" fmla="*/ 40196 h 85725"/>
                  <a:gd name="connsiteX47" fmla="*/ 32197 w 95250"/>
                  <a:gd name="connsiteY47" fmla="*/ 39815 h 85725"/>
                  <a:gd name="connsiteX48" fmla="*/ 32292 w 95250"/>
                  <a:gd name="connsiteY48" fmla="*/ 39244 h 85725"/>
                  <a:gd name="connsiteX49" fmla="*/ 32387 w 95250"/>
                  <a:gd name="connsiteY49" fmla="*/ 38577 h 85725"/>
                  <a:gd name="connsiteX50" fmla="*/ 32578 w 95250"/>
                  <a:gd name="connsiteY50" fmla="*/ 37624 h 85725"/>
                  <a:gd name="connsiteX51" fmla="*/ 35150 w 95250"/>
                  <a:gd name="connsiteY51" fmla="*/ 31243 h 85725"/>
                  <a:gd name="connsiteX52" fmla="*/ 35721 w 95250"/>
                  <a:gd name="connsiteY52" fmla="*/ 30290 h 85725"/>
                  <a:gd name="connsiteX53" fmla="*/ 38102 w 95250"/>
                  <a:gd name="connsiteY53" fmla="*/ 26575 h 85725"/>
                  <a:gd name="connsiteX54" fmla="*/ 35150 w 95250"/>
                  <a:gd name="connsiteY54" fmla="*/ 9240 h 85725"/>
                  <a:gd name="connsiteX55" fmla="*/ 17814 w 95250"/>
                  <a:gd name="connsiteY55" fmla="*/ 12288 h 85725"/>
                  <a:gd name="connsiteX56" fmla="*/ 7146 w 95250"/>
                  <a:gd name="connsiteY56" fmla="*/ 42482 h 85725"/>
                  <a:gd name="connsiteX57" fmla="*/ 16100 w 95250"/>
                  <a:gd name="connsiteY57" fmla="*/ 69628 h 85725"/>
                  <a:gd name="connsiteX58" fmla="*/ 64106 w 95250"/>
                  <a:gd name="connsiteY58" fmla="*/ 79344 h 85725"/>
                  <a:gd name="connsiteX59" fmla="*/ 87918 w 95250"/>
                  <a:gd name="connsiteY59" fmla="*/ 49435 h 85725"/>
                  <a:gd name="connsiteX60" fmla="*/ 80584 w 95250"/>
                  <a:gd name="connsiteY60" fmla="*/ 3400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95250" h="85725">
                    <a:moveTo>
                      <a:pt x="80584" y="34005"/>
                    </a:moveTo>
                    <a:cubicBezTo>
                      <a:pt x="74012" y="32005"/>
                      <a:pt x="67249" y="34957"/>
                      <a:pt x="64772" y="41530"/>
                    </a:cubicBezTo>
                    <a:cubicBezTo>
                      <a:pt x="64201" y="42673"/>
                      <a:pt x="63820" y="44006"/>
                      <a:pt x="63153" y="45244"/>
                    </a:cubicBezTo>
                    <a:cubicBezTo>
                      <a:pt x="62963" y="45721"/>
                      <a:pt x="62391" y="46673"/>
                      <a:pt x="62105" y="47149"/>
                    </a:cubicBezTo>
                    <a:cubicBezTo>
                      <a:pt x="61153" y="48769"/>
                      <a:pt x="60296" y="50293"/>
                      <a:pt x="59248" y="51721"/>
                    </a:cubicBezTo>
                    <a:cubicBezTo>
                      <a:pt x="58867" y="52293"/>
                      <a:pt x="58391" y="52769"/>
                      <a:pt x="58010" y="53341"/>
                    </a:cubicBezTo>
                    <a:cubicBezTo>
                      <a:pt x="58010" y="53436"/>
                      <a:pt x="57914" y="53531"/>
                      <a:pt x="57819" y="53626"/>
                    </a:cubicBezTo>
                    <a:cubicBezTo>
                      <a:pt x="57724" y="53626"/>
                      <a:pt x="57724" y="53626"/>
                      <a:pt x="57819" y="53722"/>
                    </a:cubicBezTo>
                    <a:cubicBezTo>
                      <a:pt x="57819" y="53817"/>
                      <a:pt x="57629" y="53912"/>
                      <a:pt x="57629" y="54007"/>
                    </a:cubicBezTo>
                    <a:cubicBezTo>
                      <a:pt x="57629" y="54007"/>
                      <a:pt x="57629" y="54103"/>
                      <a:pt x="57438" y="54198"/>
                    </a:cubicBezTo>
                    <a:cubicBezTo>
                      <a:pt x="57152" y="54579"/>
                      <a:pt x="56867" y="54865"/>
                      <a:pt x="56581" y="55246"/>
                    </a:cubicBezTo>
                    <a:cubicBezTo>
                      <a:pt x="56867" y="54865"/>
                      <a:pt x="56962" y="54674"/>
                      <a:pt x="57152" y="54388"/>
                    </a:cubicBezTo>
                    <a:cubicBezTo>
                      <a:pt x="56105" y="55341"/>
                      <a:pt x="55057" y="56389"/>
                      <a:pt x="53819" y="57246"/>
                    </a:cubicBezTo>
                    <a:cubicBezTo>
                      <a:pt x="54581" y="56770"/>
                      <a:pt x="54200" y="57246"/>
                      <a:pt x="53438" y="57532"/>
                    </a:cubicBezTo>
                    <a:cubicBezTo>
                      <a:pt x="53342" y="57532"/>
                      <a:pt x="53342" y="57627"/>
                      <a:pt x="53342" y="57627"/>
                    </a:cubicBezTo>
                    <a:cubicBezTo>
                      <a:pt x="53247" y="57722"/>
                      <a:pt x="53057" y="57722"/>
                      <a:pt x="53057" y="57817"/>
                    </a:cubicBezTo>
                    <a:lnTo>
                      <a:pt x="52961" y="57913"/>
                    </a:lnTo>
                    <a:cubicBezTo>
                      <a:pt x="52961" y="58008"/>
                      <a:pt x="52961" y="58008"/>
                      <a:pt x="52676" y="58008"/>
                    </a:cubicBezTo>
                    <a:cubicBezTo>
                      <a:pt x="52295" y="58198"/>
                      <a:pt x="51818" y="58389"/>
                      <a:pt x="51437" y="58579"/>
                    </a:cubicBezTo>
                    <a:cubicBezTo>
                      <a:pt x="50961" y="58865"/>
                      <a:pt x="50485" y="59056"/>
                      <a:pt x="50009" y="59151"/>
                    </a:cubicBezTo>
                    <a:cubicBezTo>
                      <a:pt x="50199" y="59246"/>
                      <a:pt x="50199" y="59151"/>
                      <a:pt x="50485" y="59056"/>
                    </a:cubicBezTo>
                    <a:cubicBezTo>
                      <a:pt x="50294" y="59056"/>
                      <a:pt x="50104" y="59246"/>
                      <a:pt x="49818" y="59246"/>
                    </a:cubicBezTo>
                    <a:cubicBezTo>
                      <a:pt x="49723" y="59341"/>
                      <a:pt x="49628" y="59246"/>
                      <a:pt x="49532" y="59341"/>
                    </a:cubicBezTo>
                    <a:cubicBezTo>
                      <a:pt x="48866" y="59532"/>
                      <a:pt x="48104" y="59627"/>
                      <a:pt x="48580" y="59437"/>
                    </a:cubicBezTo>
                    <a:cubicBezTo>
                      <a:pt x="48389" y="59437"/>
                      <a:pt x="48104" y="59532"/>
                      <a:pt x="47723" y="59627"/>
                    </a:cubicBezTo>
                    <a:cubicBezTo>
                      <a:pt x="47723" y="59627"/>
                      <a:pt x="47627" y="59627"/>
                      <a:pt x="47532" y="59627"/>
                    </a:cubicBezTo>
                    <a:cubicBezTo>
                      <a:pt x="47532" y="59627"/>
                      <a:pt x="47437" y="59722"/>
                      <a:pt x="47056" y="59722"/>
                    </a:cubicBezTo>
                    <a:cubicBezTo>
                      <a:pt x="46961" y="59722"/>
                      <a:pt x="46675" y="59722"/>
                      <a:pt x="46484" y="59722"/>
                    </a:cubicBezTo>
                    <a:cubicBezTo>
                      <a:pt x="46484" y="59818"/>
                      <a:pt x="46389" y="59818"/>
                      <a:pt x="46389" y="59818"/>
                    </a:cubicBezTo>
                    <a:cubicBezTo>
                      <a:pt x="46294" y="59818"/>
                      <a:pt x="46199" y="59818"/>
                      <a:pt x="46008" y="59818"/>
                    </a:cubicBezTo>
                    <a:cubicBezTo>
                      <a:pt x="45246" y="59722"/>
                      <a:pt x="44579" y="59722"/>
                      <a:pt x="43817" y="59722"/>
                    </a:cubicBezTo>
                    <a:lnTo>
                      <a:pt x="43722" y="59722"/>
                    </a:lnTo>
                    <a:cubicBezTo>
                      <a:pt x="43627" y="59722"/>
                      <a:pt x="43627" y="59722"/>
                      <a:pt x="43532" y="59627"/>
                    </a:cubicBezTo>
                    <a:cubicBezTo>
                      <a:pt x="43151" y="59437"/>
                      <a:pt x="42674" y="59437"/>
                      <a:pt x="42484" y="59341"/>
                    </a:cubicBezTo>
                    <a:cubicBezTo>
                      <a:pt x="41531" y="58960"/>
                      <a:pt x="39722" y="58103"/>
                      <a:pt x="39436" y="57913"/>
                    </a:cubicBezTo>
                    <a:cubicBezTo>
                      <a:pt x="38864" y="57627"/>
                      <a:pt x="38293" y="57246"/>
                      <a:pt x="37817" y="56865"/>
                    </a:cubicBezTo>
                    <a:cubicBezTo>
                      <a:pt x="37531" y="56674"/>
                      <a:pt x="37245" y="56484"/>
                      <a:pt x="37055" y="56198"/>
                    </a:cubicBezTo>
                    <a:cubicBezTo>
                      <a:pt x="36864" y="56008"/>
                      <a:pt x="36674" y="55817"/>
                      <a:pt x="36483" y="55627"/>
                    </a:cubicBezTo>
                    <a:cubicBezTo>
                      <a:pt x="35721" y="54769"/>
                      <a:pt x="35054" y="53912"/>
                      <a:pt x="34388" y="52960"/>
                    </a:cubicBezTo>
                    <a:cubicBezTo>
                      <a:pt x="34388" y="52864"/>
                      <a:pt x="34388" y="52864"/>
                      <a:pt x="34292" y="52864"/>
                    </a:cubicBezTo>
                    <a:cubicBezTo>
                      <a:pt x="33911" y="52007"/>
                      <a:pt x="33626" y="51340"/>
                      <a:pt x="33245" y="50674"/>
                    </a:cubicBezTo>
                    <a:cubicBezTo>
                      <a:pt x="33054" y="50293"/>
                      <a:pt x="32864" y="49721"/>
                      <a:pt x="32768" y="49340"/>
                    </a:cubicBezTo>
                    <a:cubicBezTo>
                      <a:pt x="32673" y="49245"/>
                      <a:pt x="32673" y="49054"/>
                      <a:pt x="32578" y="48864"/>
                    </a:cubicBezTo>
                    <a:cubicBezTo>
                      <a:pt x="32197" y="47435"/>
                      <a:pt x="32102" y="46102"/>
                      <a:pt x="31911" y="44673"/>
                    </a:cubicBezTo>
                    <a:cubicBezTo>
                      <a:pt x="31911" y="44482"/>
                      <a:pt x="31911" y="44101"/>
                      <a:pt x="31911" y="43720"/>
                    </a:cubicBezTo>
                    <a:cubicBezTo>
                      <a:pt x="31911" y="42673"/>
                      <a:pt x="32006" y="41815"/>
                      <a:pt x="32102" y="40863"/>
                    </a:cubicBezTo>
                    <a:cubicBezTo>
                      <a:pt x="32102" y="40672"/>
                      <a:pt x="32102" y="40387"/>
                      <a:pt x="32197" y="40196"/>
                    </a:cubicBezTo>
                    <a:cubicBezTo>
                      <a:pt x="32197" y="40196"/>
                      <a:pt x="32102" y="40101"/>
                      <a:pt x="32197" y="39815"/>
                    </a:cubicBezTo>
                    <a:cubicBezTo>
                      <a:pt x="32102" y="39720"/>
                      <a:pt x="32197" y="39434"/>
                      <a:pt x="32292" y="39244"/>
                    </a:cubicBezTo>
                    <a:cubicBezTo>
                      <a:pt x="32387" y="39053"/>
                      <a:pt x="32292" y="38767"/>
                      <a:pt x="32387" y="38577"/>
                    </a:cubicBezTo>
                    <a:cubicBezTo>
                      <a:pt x="32387" y="38196"/>
                      <a:pt x="32578" y="37815"/>
                      <a:pt x="32578" y="37624"/>
                    </a:cubicBezTo>
                    <a:cubicBezTo>
                      <a:pt x="33245" y="35434"/>
                      <a:pt x="34197" y="33243"/>
                      <a:pt x="35150" y="31243"/>
                    </a:cubicBezTo>
                    <a:cubicBezTo>
                      <a:pt x="35435" y="30862"/>
                      <a:pt x="35531" y="30576"/>
                      <a:pt x="35721" y="30290"/>
                    </a:cubicBezTo>
                    <a:cubicBezTo>
                      <a:pt x="36388" y="28957"/>
                      <a:pt x="37150" y="27814"/>
                      <a:pt x="38102" y="26575"/>
                    </a:cubicBezTo>
                    <a:cubicBezTo>
                      <a:pt x="41817" y="21241"/>
                      <a:pt x="40769" y="12859"/>
                      <a:pt x="35150" y="9240"/>
                    </a:cubicBezTo>
                    <a:cubicBezTo>
                      <a:pt x="29530" y="5716"/>
                      <a:pt x="21815" y="6573"/>
                      <a:pt x="17814" y="12288"/>
                    </a:cubicBezTo>
                    <a:cubicBezTo>
                      <a:pt x="11813" y="21051"/>
                      <a:pt x="7241" y="31719"/>
                      <a:pt x="7146" y="42482"/>
                    </a:cubicBezTo>
                    <a:cubicBezTo>
                      <a:pt x="7051" y="52388"/>
                      <a:pt x="9908" y="61818"/>
                      <a:pt x="16100" y="69628"/>
                    </a:cubicBezTo>
                    <a:cubicBezTo>
                      <a:pt x="27339" y="83916"/>
                      <a:pt x="48294" y="88583"/>
                      <a:pt x="64106" y="79344"/>
                    </a:cubicBezTo>
                    <a:cubicBezTo>
                      <a:pt x="75726" y="72676"/>
                      <a:pt x="83156" y="61723"/>
                      <a:pt x="87918" y="49435"/>
                    </a:cubicBezTo>
                    <a:cubicBezTo>
                      <a:pt x="90395" y="43816"/>
                      <a:pt x="86870" y="35910"/>
                      <a:pt x="80584" y="3400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 rot="20946166">
                <a:off x="6147394" y="3718982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 rot="20946166">
                <a:off x="6367932" y="3735764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1609725" y="1450340"/>
            <a:ext cx="8426450" cy="2861310"/>
          </a:xfrm>
          <a:prstGeom prst="rect">
            <a:avLst/>
          </a:prstGeom>
        </p:spPr>
        <p:txBody>
          <a:bodyPr wrap="square">
            <a:spAutoFit/>
          </a:bodyPr>
          <a:p>
            <a:pPr indent="609600" algn="l" fontAlgn="auto">
              <a:lnSpc>
                <a:spcPct val="150000"/>
              </a:lnSpc>
              <a:buFont typeface="+mj-ea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在实验过程中，应确保所有连接都牢固可靠，以避免因接触不良而导致的实验误差。此外，电流的稳定性对实验结果有很大影响，因此我们需要确保电源的稳定输出。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 fontAlgn="auto">
              <a:lnSpc>
                <a:spcPct val="150000"/>
              </a:lnSpc>
              <a:buFont typeface="+mj-ea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可以进一步探究叶片形状、叶片数量、叶片角度等如何影响电风扇的风速和风量。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623425" y="4468495"/>
            <a:ext cx="1945005" cy="2181225"/>
            <a:chOff x="14621" y="2561"/>
            <a:chExt cx="1516" cy="1766"/>
          </a:xfrm>
        </p:grpSpPr>
        <p:sp>
          <p:nvSpPr>
            <p:cNvPr id="2" name="椭圆 1"/>
            <p:cNvSpPr/>
            <p:nvPr>
              <p:custDataLst>
                <p:tags r:id="rId1"/>
              </p:custDataLst>
            </p:nvPr>
          </p:nvSpPr>
          <p:spPr>
            <a:xfrm>
              <a:off x="14621" y="2636"/>
              <a:ext cx="1516" cy="1516"/>
            </a:xfrm>
            <a:prstGeom prst="ellipse">
              <a:avLst/>
            </a:prstGeom>
            <a:solidFill>
              <a:schemeClr val="accent3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4000" b="1" dirty="0">
                <a:cs typeface="+mn-ea"/>
                <a:sym typeface="+mn-lt"/>
              </a:endParaRPr>
            </a:p>
          </p:txBody>
        </p:sp>
        <p:pic>
          <p:nvPicPr>
            <p:cNvPr id="31" name="图形 30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 rot="20006119">
              <a:off x="14774" y="2561"/>
              <a:ext cx="1126" cy="1767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283210" y="149225"/>
            <a:ext cx="2698115" cy="782320"/>
            <a:chOff x="446" y="235"/>
            <a:chExt cx="4249" cy="1232"/>
          </a:xfrm>
        </p:grpSpPr>
        <p:grpSp>
          <p:nvGrpSpPr>
            <p:cNvPr id="66" name="组合 65"/>
            <p:cNvGrpSpPr/>
            <p:nvPr/>
          </p:nvGrpSpPr>
          <p:grpSpPr>
            <a:xfrm rot="0">
              <a:off x="446" y="235"/>
              <a:ext cx="1109" cy="1232"/>
              <a:chOff x="8276173" y="1900749"/>
              <a:chExt cx="1115313" cy="1296006"/>
            </a:xfrm>
          </p:grpSpPr>
          <p:sp>
            <p:nvSpPr>
              <p:cNvPr id="67" name="任意多边形: 形状 66"/>
              <p:cNvSpPr/>
              <p:nvPr/>
            </p:nvSpPr>
            <p:spPr>
              <a:xfrm>
                <a:off x="8276173" y="1900749"/>
                <a:ext cx="1115313" cy="1296006"/>
              </a:xfrm>
              <a:custGeom>
                <a:avLst/>
                <a:gdLst>
                  <a:gd name="connsiteX0" fmla="*/ 851650 w 1115312"/>
                  <a:gd name="connsiteY0" fmla="*/ 307354 h 1296005"/>
                  <a:gd name="connsiteX1" fmla="*/ 749278 w 1115312"/>
                  <a:gd name="connsiteY1" fmla="*/ 282119 h 1296005"/>
                  <a:gd name="connsiteX2" fmla="*/ 657000 w 1115312"/>
                  <a:gd name="connsiteY2" fmla="*/ 328227 h 1296005"/>
                  <a:gd name="connsiteX3" fmla="*/ 571077 w 1115312"/>
                  <a:gd name="connsiteY3" fmla="*/ 241432 h 1296005"/>
                  <a:gd name="connsiteX4" fmla="*/ 336612 w 1115312"/>
                  <a:gd name="connsiteY4" fmla="*/ 64976 h 1296005"/>
                  <a:gd name="connsiteX5" fmla="*/ 212806 w 1115312"/>
                  <a:gd name="connsiteY5" fmla="*/ 11703 h 1296005"/>
                  <a:gd name="connsiteX6" fmla="*/ 100652 w 1115312"/>
                  <a:gd name="connsiteY6" fmla="*/ 11204 h 1296005"/>
                  <a:gd name="connsiteX7" fmla="*/ 58656 w 1115312"/>
                  <a:gd name="connsiteY7" fmla="*/ 36501 h 1296005"/>
                  <a:gd name="connsiteX8" fmla="*/ 68750 w 1115312"/>
                  <a:gd name="connsiteY8" fmla="*/ 416081 h 1296005"/>
                  <a:gd name="connsiteX9" fmla="*/ 112366 w 1115312"/>
                  <a:gd name="connsiteY9" fmla="*/ 519886 h 1296005"/>
                  <a:gd name="connsiteX10" fmla="*/ 171558 w 1115312"/>
                  <a:gd name="connsiteY10" fmla="*/ 626932 h 1296005"/>
                  <a:gd name="connsiteX11" fmla="*/ 214863 w 1115312"/>
                  <a:gd name="connsiteY11" fmla="*/ 692043 h 1296005"/>
                  <a:gd name="connsiteX12" fmla="*/ 136168 w 1115312"/>
                  <a:gd name="connsiteY12" fmla="*/ 847252 h 1296005"/>
                  <a:gd name="connsiteX13" fmla="*/ 213180 w 1115312"/>
                  <a:gd name="connsiteY13" fmla="*/ 1035547 h 1296005"/>
                  <a:gd name="connsiteX14" fmla="*/ 304960 w 1115312"/>
                  <a:gd name="connsiteY14" fmla="*/ 1125146 h 1296005"/>
                  <a:gd name="connsiteX15" fmla="*/ 411382 w 1115312"/>
                  <a:gd name="connsiteY15" fmla="*/ 1196364 h 1296005"/>
                  <a:gd name="connsiteX16" fmla="*/ 460605 w 1115312"/>
                  <a:gd name="connsiteY16" fmla="*/ 1208016 h 1296005"/>
                  <a:gd name="connsiteX17" fmla="*/ 492818 w 1115312"/>
                  <a:gd name="connsiteY17" fmla="*/ 1177921 h 1296005"/>
                  <a:gd name="connsiteX18" fmla="*/ 476431 w 1115312"/>
                  <a:gd name="connsiteY18" fmla="*/ 1137421 h 1296005"/>
                  <a:gd name="connsiteX19" fmla="*/ 449078 w 1115312"/>
                  <a:gd name="connsiteY19" fmla="*/ 1102217 h 1296005"/>
                  <a:gd name="connsiteX20" fmla="*/ 444343 w 1115312"/>
                  <a:gd name="connsiteY20" fmla="*/ 914607 h 1296005"/>
                  <a:gd name="connsiteX21" fmla="*/ 464717 w 1115312"/>
                  <a:gd name="connsiteY21" fmla="*/ 912489 h 1296005"/>
                  <a:gd name="connsiteX22" fmla="*/ 502165 w 1115312"/>
                  <a:gd name="connsiteY22" fmla="*/ 890307 h 1296005"/>
                  <a:gd name="connsiteX23" fmla="*/ 563039 w 1115312"/>
                  <a:gd name="connsiteY23" fmla="*/ 930808 h 1296005"/>
                  <a:gd name="connsiteX24" fmla="*/ 608898 w 1115312"/>
                  <a:gd name="connsiteY24" fmla="*/ 920589 h 1296005"/>
                  <a:gd name="connsiteX25" fmla="*/ 664788 w 1115312"/>
                  <a:gd name="connsiteY25" fmla="*/ 1016979 h 1296005"/>
                  <a:gd name="connsiteX26" fmla="*/ 592324 w 1115312"/>
                  <a:gd name="connsiteY26" fmla="*/ 1096921 h 1296005"/>
                  <a:gd name="connsiteX27" fmla="*/ 643666 w 1115312"/>
                  <a:gd name="connsiteY27" fmla="*/ 1142219 h 1296005"/>
                  <a:gd name="connsiteX28" fmla="*/ 653448 w 1115312"/>
                  <a:gd name="connsiteY28" fmla="*/ 1272255 h 1296005"/>
                  <a:gd name="connsiteX29" fmla="*/ 771023 w 1115312"/>
                  <a:gd name="connsiteY29" fmla="*/ 1274062 h 1296005"/>
                  <a:gd name="connsiteX30" fmla="*/ 813580 w 1115312"/>
                  <a:gd name="connsiteY30" fmla="*/ 1194682 h 1296005"/>
                  <a:gd name="connsiteX31" fmla="*/ 934769 w 1115312"/>
                  <a:gd name="connsiteY31" fmla="*/ 1217860 h 1296005"/>
                  <a:gd name="connsiteX32" fmla="*/ 965175 w 1115312"/>
                  <a:gd name="connsiteY32" fmla="*/ 1124336 h 1296005"/>
                  <a:gd name="connsiteX33" fmla="*/ 1081317 w 1115312"/>
                  <a:gd name="connsiteY33" fmla="*/ 1080658 h 1296005"/>
                  <a:gd name="connsiteX34" fmla="*/ 1088109 w 1115312"/>
                  <a:gd name="connsiteY34" fmla="*/ 1004393 h 1296005"/>
                  <a:gd name="connsiteX35" fmla="*/ 1050849 w 1115312"/>
                  <a:gd name="connsiteY35" fmla="*/ 960279 h 1296005"/>
                  <a:gd name="connsiteX36" fmla="*/ 1091037 w 1115312"/>
                  <a:gd name="connsiteY36" fmla="*/ 882083 h 1296005"/>
                  <a:gd name="connsiteX37" fmla="*/ 1043995 w 1115312"/>
                  <a:gd name="connsiteY37" fmla="*/ 839651 h 1296005"/>
                  <a:gd name="connsiteX38" fmla="*/ 988478 w 1115312"/>
                  <a:gd name="connsiteY38" fmla="*/ 847190 h 1296005"/>
                  <a:gd name="connsiteX39" fmla="*/ 955393 w 1115312"/>
                  <a:gd name="connsiteY39" fmla="*/ 784384 h 1296005"/>
                  <a:gd name="connsiteX40" fmla="*/ 868349 w 1115312"/>
                  <a:gd name="connsiteY40" fmla="*/ 823326 h 1296005"/>
                  <a:gd name="connsiteX41" fmla="*/ 794140 w 1115312"/>
                  <a:gd name="connsiteY41" fmla="*/ 750177 h 1296005"/>
                  <a:gd name="connsiteX42" fmla="*/ 815075 w 1115312"/>
                  <a:gd name="connsiteY42" fmla="*/ 719708 h 1296005"/>
                  <a:gd name="connsiteX43" fmla="*/ 791647 w 1115312"/>
                  <a:gd name="connsiteY43" fmla="*/ 636278 h 1296005"/>
                  <a:gd name="connsiteX44" fmla="*/ 802177 w 1115312"/>
                  <a:gd name="connsiteY44" fmla="*/ 625436 h 1296005"/>
                  <a:gd name="connsiteX45" fmla="*/ 819873 w 1115312"/>
                  <a:gd name="connsiteY45" fmla="*/ 600887 h 1296005"/>
                  <a:gd name="connsiteX46" fmla="*/ 1010660 w 1115312"/>
                  <a:gd name="connsiteY46" fmla="*/ 626558 h 1296005"/>
                  <a:gd name="connsiteX47" fmla="*/ 1047172 w 1115312"/>
                  <a:gd name="connsiteY47" fmla="*/ 660578 h 1296005"/>
                  <a:gd name="connsiteX48" fmla="*/ 1088732 w 1115312"/>
                  <a:gd name="connsiteY48" fmla="*/ 684691 h 1296005"/>
                  <a:gd name="connsiteX49" fmla="*/ 1104247 w 1115312"/>
                  <a:gd name="connsiteY49" fmla="*/ 611168 h 1296005"/>
                  <a:gd name="connsiteX50" fmla="*/ 1001812 w 1115312"/>
                  <a:gd name="connsiteY50" fmla="*/ 440070 h 1296005"/>
                  <a:gd name="connsiteX51" fmla="*/ 851650 w 1115312"/>
                  <a:gd name="connsiteY51" fmla="*/ 307354 h 1296005"/>
                  <a:gd name="connsiteX52" fmla="*/ 402534 w 1115312"/>
                  <a:gd name="connsiteY52" fmla="*/ 1053243 h 1296005"/>
                  <a:gd name="connsiteX53" fmla="*/ 440293 w 1115312"/>
                  <a:gd name="connsiteY53" fmla="*/ 1127576 h 1296005"/>
                  <a:gd name="connsiteX54" fmla="*/ 466524 w 1115312"/>
                  <a:gd name="connsiteY54" fmla="*/ 1160101 h 1296005"/>
                  <a:gd name="connsiteX55" fmla="*/ 470076 w 1115312"/>
                  <a:gd name="connsiteY55" fmla="*/ 1178295 h 1296005"/>
                  <a:gd name="connsiteX56" fmla="*/ 449452 w 1115312"/>
                  <a:gd name="connsiteY56" fmla="*/ 1186769 h 1296005"/>
                  <a:gd name="connsiteX57" fmla="*/ 400042 w 1115312"/>
                  <a:gd name="connsiteY57" fmla="*/ 1165646 h 1296005"/>
                  <a:gd name="connsiteX58" fmla="*/ 347578 w 1115312"/>
                  <a:gd name="connsiteY58" fmla="*/ 1131190 h 1296005"/>
                  <a:gd name="connsiteX59" fmla="*/ 258353 w 1115312"/>
                  <a:gd name="connsiteY59" fmla="*/ 1052869 h 1296005"/>
                  <a:gd name="connsiteX60" fmla="*/ 160094 w 1115312"/>
                  <a:gd name="connsiteY60" fmla="*/ 878469 h 1296005"/>
                  <a:gd name="connsiteX61" fmla="*/ 180157 w 1115312"/>
                  <a:gd name="connsiteY61" fmla="*/ 760146 h 1296005"/>
                  <a:gd name="connsiteX62" fmla="*/ 396864 w 1115312"/>
                  <a:gd name="connsiteY62" fmla="*/ 956852 h 1296005"/>
                  <a:gd name="connsiteX63" fmla="*/ 399294 w 1115312"/>
                  <a:gd name="connsiteY63" fmla="*/ 957912 h 1296005"/>
                  <a:gd name="connsiteX64" fmla="*/ 402534 w 1115312"/>
                  <a:gd name="connsiteY64" fmla="*/ 1053243 h 1296005"/>
                  <a:gd name="connsiteX65" fmla="*/ 411070 w 1115312"/>
                  <a:gd name="connsiteY65" fmla="*/ 902831 h 1296005"/>
                  <a:gd name="connsiteX66" fmla="*/ 421974 w 1115312"/>
                  <a:gd name="connsiteY66" fmla="*/ 908564 h 1296005"/>
                  <a:gd name="connsiteX67" fmla="*/ 406273 w 1115312"/>
                  <a:gd name="connsiteY67" fmla="*/ 937225 h 1296005"/>
                  <a:gd name="connsiteX68" fmla="*/ 193179 w 1115312"/>
                  <a:gd name="connsiteY68" fmla="*/ 740955 h 1296005"/>
                  <a:gd name="connsiteX69" fmla="*/ 227573 w 1115312"/>
                  <a:gd name="connsiteY69" fmla="*/ 709739 h 1296005"/>
                  <a:gd name="connsiteX70" fmla="*/ 325397 w 1115312"/>
                  <a:gd name="connsiteY70" fmla="*/ 826629 h 1296005"/>
                  <a:gd name="connsiteX71" fmla="*/ 411070 w 1115312"/>
                  <a:gd name="connsiteY71" fmla="*/ 902831 h 1296005"/>
                  <a:gd name="connsiteX72" fmla="*/ 106696 w 1115312"/>
                  <a:gd name="connsiteY72" fmla="*/ 453092 h 1296005"/>
                  <a:gd name="connsiteX73" fmla="*/ 38344 w 1115312"/>
                  <a:gd name="connsiteY73" fmla="*/ 258442 h 1296005"/>
                  <a:gd name="connsiteX74" fmla="*/ 47939 w 1115312"/>
                  <a:gd name="connsiteY74" fmla="*/ 85475 h 1296005"/>
                  <a:gd name="connsiteX75" fmla="*/ 74296 w 1115312"/>
                  <a:gd name="connsiteY75" fmla="*/ 51642 h 1296005"/>
                  <a:gd name="connsiteX76" fmla="*/ 171683 w 1115312"/>
                  <a:gd name="connsiteY76" fmla="*/ 27653 h 1296005"/>
                  <a:gd name="connsiteX77" fmla="*/ 286392 w 1115312"/>
                  <a:gd name="connsiteY77" fmla="*/ 61798 h 1296005"/>
                  <a:gd name="connsiteX78" fmla="*/ 509641 w 1115312"/>
                  <a:gd name="connsiteY78" fmla="*/ 215824 h 1296005"/>
                  <a:gd name="connsiteX79" fmla="*/ 534378 w 1115312"/>
                  <a:gd name="connsiteY79" fmla="*/ 237444 h 1296005"/>
                  <a:gd name="connsiteX80" fmla="*/ 158972 w 1115312"/>
                  <a:gd name="connsiteY80" fmla="*/ 562630 h 1296005"/>
                  <a:gd name="connsiteX81" fmla="*/ 106696 w 1115312"/>
                  <a:gd name="connsiteY81" fmla="*/ 453092 h 1296005"/>
                  <a:gd name="connsiteX82" fmla="*/ 945174 w 1115312"/>
                  <a:gd name="connsiteY82" fmla="*/ 804198 h 1296005"/>
                  <a:gd name="connsiteX83" fmla="*/ 964490 w 1115312"/>
                  <a:gd name="connsiteY83" fmla="*/ 863764 h 1296005"/>
                  <a:gd name="connsiteX84" fmla="*/ 980503 w 1115312"/>
                  <a:gd name="connsiteY84" fmla="*/ 875665 h 1296005"/>
                  <a:gd name="connsiteX85" fmla="*/ 1070912 w 1115312"/>
                  <a:gd name="connsiteY85" fmla="*/ 890370 h 1296005"/>
                  <a:gd name="connsiteX86" fmla="*/ 1024305 w 1115312"/>
                  <a:gd name="connsiteY86" fmla="*/ 949749 h 1296005"/>
                  <a:gd name="connsiteX87" fmla="*/ 1020878 w 1115312"/>
                  <a:gd name="connsiteY87" fmla="*/ 951120 h 1296005"/>
                  <a:gd name="connsiteX88" fmla="*/ 1008417 w 1115312"/>
                  <a:gd name="connsiteY88" fmla="*/ 955544 h 1296005"/>
                  <a:gd name="connsiteX89" fmla="*/ 1014274 w 1115312"/>
                  <a:gd name="connsiteY89" fmla="*/ 976417 h 1296005"/>
                  <a:gd name="connsiteX90" fmla="*/ 1026673 w 1115312"/>
                  <a:gd name="connsiteY90" fmla="*/ 972055 h 1296005"/>
                  <a:gd name="connsiteX91" fmla="*/ 1068232 w 1115312"/>
                  <a:gd name="connsiteY91" fmla="*/ 1012929 h 1296005"/>
                  <a:gd name="connsiteX92" fmla="*/ 1060693 w 1115312"/>
                  <a:gd name="connsiteY92" fmla="*/ 1072496 h 1296005"/>
                  <a:gd name="connsiteX93" fmla="*/ 943180 w 1115312"/>
                  <a:gd name="connsiteY93" fmla="*/ 1094678 h 1296005"/>
                  <a:gd name="connsiteX94" fmla="*/ 930345 w 1115312"/>
                  <a:gd name="connsiteY94" fmla="*/ 1111999 h 1296005"/>
                  <a:gd name="connsiteX95" fmla="*/ 918818 w 1115312"/>
                  <a:gd name="connsiteY95" fmla="*/ 1201723 h 1296005"/>
                  <a:gd name="connsiteX96" fmla="*/ 814826 w 1115312"/>
                  <a:gd name="connsiteY96" fmla="*/ 1167017 h 1296005"/>
                  <a:gd name="connsiteX97" fmla="*/ 797255 w 1115312"/>
                  <a:gd name="connsiteY97" fmla="*/ 1171067 h 1296005"/>
                  <a:gd name="connsiteX98" fmla="*/ 795137 w 1115312"/>
                  <a:gd name="connsiteY98" fmla="*/ 1175803 h 1296005"/>
                  <a:gd name="connsiteX99" fmla="*/ 753016 w 1115312"/>
                  <a:gd name="connsiteY99" fmla="*/ 1260915 h 1296005"/>
                  <a:gd name="connsiteX100" fmla="*/ 690085 w 1115312"/>
                  <a:gd name="connsiteY100" fmla="*/ 1272442 h 1296005"/>
                  <a:gd name="connsiteX101" fmla="*/ 672701 w 1115312"/>
                  <a:gd name="connsiteY101" fmla="*/ 1135240 h 1296005"/>
                  <a:gd name="connsiteX102" fmla="*/ 660240 w 1115312"/>
                  <a:gd name="connsiteY102" fmla="*/ 1119538 h 1296005"/>
                  <a:gd name="connsiteX103" fmla="*/ 614007 w 1115312"/>
                  <a:gd name="connsiteY103" fmla="*/ 1092061 h 1296005"/>
                  <a:gd name="connsiteX104" fmla="*/ 679306 w 1115312"/>
                  <a:gd name="connsiteY104" fmla="*/ 1034924 h 1296005"/>
                  <a:gd name="connsiteX105" fmla="*/ 690958 w 1115312"/>
                  <a:gd name="connsiteY105" fmla="*/ 1018849 h 1296005"/>
                  <a:gd name="connsiteX106" fmla="*/ 690646 w 1115312"/>
                  <a:gd name="connsiteY106" fmla="*/ 1018288 h 1296005"/>
                  <a:gd name="connsiteX107" fmla="*/ 689088 w 1115312"/>
                  <a:gd name="connsiteY107" fmla="*/ 1015609 h 1296005"/>
                  <a:gd name="connsiteX108" fmla="*/ 627092 w 1115312"/>
                  <a:gd name="connsiteY108" fmla="*/ 908875 h 1296005"/>
                  <a:gd name="connsiteX109" fmla="*/ 648214 w 1115312"/>
                  <a:gd name="connsiteY109" fmla="*/ 890930 h 1296005"/>
                  <a:gd name="connsiteX110" fmla="*/ 735757 w 1115312"/>
                  <a:gd name="connsiteY110" fmla="*/ 807064 h 1296005"/>
                  <a:gd name="connsiteX111" fmla="*/ 778937 w 1115312"/>
                  <a:gd name="connsiteY111" fmla="*/ 765941 h 1296005"/>
                  <a:gd name="connsiteX112" fmla="*/ 858379 w 1115312"/>
                  <a:gd name="connsiteY112" fmla="*/ 844013 h 1296005"/>
                  <a:gd name="connsiteX113" fmla="*/ 862865 w 1115312"/>
                  <a:gd name="connsiteY113" fmla="*/ 846505 h 1296005"/>
                  <a:gd name="connsiteX114" fmla="*/ 877570 w 1115312"/>
                  <a:gd name="connsiteY114" fmla="*/ 846318 h 1296005"/>
                  <a:gd name="connsiteX115" fmla="*/ 945174 w 1115312"/>
                  <a:gd name="connsiteY115" fmla="*/ 804198 h 1296005"/>
                  <a:gd name="connsiteX116" fmla="*/ 797504 w 1115312"/>
                  <a:gd name="connsiteY116" fmla="*/ 686872 h 1296005"/>
                  <a:gd name="connsiteX117" fmla="*/ 779123 w 1115312"/>
                  <a:gd name="connsiteY117" fmla="*/ 734662 h 1296005"/>
                  <a:gd name="connsiteX118" fmla="*/ 686035 w 1115312"/>
                  <a:gd name="connsiteY118" fmla="*/ 824385 h 1296005"/>
                  <a:gd name="connsiteX119" fmla="*/ 640239 w 1115312"/>
                  <a:gd name="connsiteY119" fmla="*/ 868313 h 1296005"/>
                  <a:gd name="connsiteX120" fmla="*/ 598555 w 1115312"/>
                  <a:gd name="connsiteY120" fmla="*/ 901585 h 1296005"/>
                  <a:gd name="connsiteX121" fmla="*/ 519486 w 1115312"/>
                  <a:gd name="connsiteY121" fmla="*/ 876350 h 1296005"/>
                  <a:gd name="connsiteX122" fmla="*/ 750462 w 1115312"/>
                  <a:gd name="connsiteY122" fmla="*/ 676217 h 1296005"/>
                  <a:gd name="connsiteX123" fmla="*/ 776070 w 1115312"/>
                  <a:gd name="connsiteY123" fmla="*/ 651792 h 1296005"/>
                  <a:gd name="connsiteX124" fmla="*/ 797504 w 1115312"/>
                  <a:gd name="connsiteY124" fmla="*/ 686872 h 1296005"/>
                  <a:gd name="connsiteX125" fmla="*/ 805044 w 1115312"/>
                  <a:gd name="connsiteY125" fmla="*/ 576524 h 1296005"/>
                  <a:gd name="connsiteX126" fmla="*/ 771958 w 1115312"/>
                  <a:gd name="connsiteY126" fmla="*/ 625249 h 1296005"/>
                  <a:gd name="connsiteX127" fmla="*/ 558366 w 1115312"/>
                  <a:gd name="connsiteY127" fmla="*/ 817719 h 1296005"/>
                  <a:gd name="connsiteX128" fmla="*/ 501978 w 1115312"/>
                  <a:gd name="connsiteY128" fmla="*/ 862829 h 1296005"/>
                  <a:gd name="connsiteX129" fmla="*/ 450387 w 1115312"/>
                  <a:gd name="connsiteY129" fmla="*/ 893236 h 1296005"/>
                  <a:gd name="connsiteX130" fmla="*/ 401724 w 1115312"/>
                  <a:gd name="connsiteY130" fmla="*/ 868811 h 1296005"/>
                  <a:gd name="connsiteX131" fmla="*/ 362844 w 1115312"/>
                  <a:gd name="connsiteY131" fmla="*/ 833482 h 1296005"/>
                  <a:gd name="connsiteX132" fmla="*/ 214676 w 1115312"/>
                  <a:gd name="connsiteY132" fmla="*/ 653412 h 1296005"/>
                  <a:gd name="connsiteX133" fmla="*/ 170001 w 1115312"/>
                  <a:gd name="connsiteY133" fmla="*/ 581945 h 1296005"/>
                  <a:gd name="connsiteX134" fmla="*/ 172742 w 1115312"/>
                  <a:gd name="connsiteY134" fmla="*/ 579764 h 1296005"/>
                  <a:gd name="connsiteX135" fmla="*/ 551014 w 1115312"/>
                  <a:gd name="connsiteY135" fmla="*/ 252398 h 1296005"/>
                  <a:gd name="connsiteX136" fmla="*/ 702921 w 1115312"/>
                  <a:gd name="connsiteY136" fmla="*/ 414399 h 1296005"/>
                  <a:gd name="connsiteX137" fmla="*/ 785728 w 1115312"/>
                  <a:gd name="connsiteY137" fmla="*/ 527363 h 1296005"/>
                  <a:gd name="connsiteX138" fmla="*/ 805044 w 1115312"/>
                  <a:gd name="connsiteY138" fmla="*/ 576524 h 1296005"/>
                  <a:gd name="connsiteX139" fmla="*/ 826727 w 1115312"/>
                  <a:gd name="connsiteY139" fmla="*/ 575714 h 1296005"/>
                  <a:gd name="connsiteX140" fmla="*/ 826789 w 1115312"/>
                  <a:gd name="connsiteY140" fmla="*/ 572786 h 1296005"/>
                  <a:gd name="connsiteX141" fmla="*/ 807723 w 1115312"/>
                  <a:gd name="connsiteY141" fmla="*/ 521756 h 1296005"/>
                  <a:gd name="connsiteX142" fmla="*/ 766350 w 1115312"/>
                  <a:gd name="connsiteY142" fmla="*/ 462002 h 1296005"/>
                  <a:gd name="connsiteX143" fmla="*/ 671580 w 1115312"/>
                  <a:gd name="connsiteY143" fmla="*/ 344303 h 1296005"/>
                  <a:gd name="connsiteX144" fmla="*/ 707407 w 1115312"/>
                  <a:gd name="connsiteY144" fmla="*/ 314956 h 1296005"/>
                  <a:gd name="connsiteX145" fmla="*/ 875514 w 1115312"/>
                  <a:gd name="connsiteY145" fmla="*/ 566867 h 1296005"/>
                  <a:gd name="connsiteX146" fmla="*/ 826727 w 1115312"/>
                  <a:gd name="connsiteY146" fmla="*/ 575714 h 1296005"/>
                  <a:gd name="connsiteX147" fmla="*/ 974023 w 1115312"/>
                  <a:gd name="connsiteY147" fmla="*/ 440381 h 1296005"/>
                  <a:gd name="connsiteX148" fmla="*/ 1074713 w 1115312"/>
                  <a:gd name="connsiteY148" fmla="*/ 597335 h 1296005"/>
                  <a:gd name="connsiteX149" fmla="*/ 1088856 w 1115312"/>
                  <a:gd name="connsiteY149" fmla="*/ 633848 h 1296005"/>
                  <a:gd name="connsiteX150" fmla="*/ 1078700 w 1115312"/>
                  <a:gd name="connsiteY150" fmla="*/ 662073 h 1296005"/>
                  <a:gd name="connsiteX151" fmla="*/ 1061192 w 1115312"/>
                  <a:gd name="connsiteY151" fmla="*/ 643817 h 1296005"/>
                  <a:gd name="connsiteX152" fmla="*/ 1045178 w 1115312"/>
                  <a:gd name="connsiteY152" fmla="*/ 626869 h 1296005"/>
                  <a:gd name="connsiteX153" fmla="*/ 1009476 w 1115312"/>
                  <a:gd name="connsiteY153" fmla="*/ 599828 h 1296005"/>
                  <a:gd name="connsiteX154" fmla="*/ 899004 w 1115312"/>
                  <a:gd name="connsiteY154" fmla="*/ 566680 h 1296005"/>
                  <a:gd name="connsiteX155" fmla="*/ 898879 w 1115312"/>
                  <a:gd name="connsiteY155" fmla="*/ 566306 h 1296005"/>
                  <a:gd name="connsiteX156" fmla="*/ 729900 w 1115312"/>
                  <a:gd name="connsiteY156" fmla="*/ 307167 h 1296005"/>
                  <a:gd name="connsiteX157" fmla="*/ 752892 w 1115312"/>
                  <a:gd name="connsiteY157" fmla="*/ 303678 h 1296005"/>
                  <a:gd name="connsiteX158" fmla="*/ 836260 w 1115312"/>
                  <a:gd name="connsiteY158" fmla="*/ 323866 h 1296005"/>
                  <a:gd name="connsiteX159" fmla="*/ 974023 w 1115312"/>
                  <a:gd name="connsiteY159" fmla="*/ 440381 h 129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</a:cxnLst>
                <a:rect l="l" t="t" r="r" b="b"/>
                <a:pathLst>
                  <a:path w="1115312" h="1296005">
                    <a:moveTo>
                      <a:pt x="851650" y="307354"/>
                    </a:moveTo>
                    <a:cubicBezTo>
                      <a:pt x="819997" y="290344"/>
                      <a:pt x="785541" y="279191"/>
                      <a:pt x="749278" y="282119"/>
                    </a:cubicBezTo>
                    <a:cubicBezTo>
                      <a:pt x="713264" y="284985"/>
                      <a:pt x="679742" y="300189"/>
                      <a:pt x="657000" y="328227"/>
                    </a:cubicBezTo>
                    <a:cubicBezTo>
                      <a:pt x="629584" y="298195"/>
                      <a:pt x="600985" y="269159"/>
                      <a:pt x="571077" y="241432"/>
                    </a:cubicBezTo>
                    <a:cubicBezTo>
                      <a:pt x="499361" y="174825"/>
                      <a:pt x="420666" y="115196"/>
                      <a:pt x="336612" y="64976"/>
                    </a:cubicBezTo>
                    <a:cubicBezTo>
                      <a:pt x="297981" y="41860"/>
                      <a:pt x="257045" y="20924"/>
                      <a:pt x="212806" y="11703"/>
                    </a:cubicBezTo>
                    <a:cubicBezTo>
                      <a:pt x="176668" y="4163"/>
                      <a:pt x="136479" y="861"/>
                      <a:pt x="100652" y="11204"/>
                    </a:cubicBezTo>
                    <a:cubicBezTo>
                      <a:pt x="84701" y="15753"/>
                      <a:pt x="69560" y="23728"/>
                      <a:pt x="58656" y="36501"/>
                    </a:cubicBezTo>
                    <a:cubicBezTo>
                      <a:pt x="-44588" y="138188"/>
                      <a:pt x="24075" y="303304"/>
                      <a:pt x="68750" y="416081"/>
                    </a:cubicBezTo>
                    <a:cubicBezTo>
                      <a:pt x="82583" y="451036"/>
                      <a:pt x="96166" y="485929"/>
                      <a:pt x="112366" y="519886"/>
                    </a:cubicBezTo>
                    <a:cubicBezTo>
                      <a:pt x="130061" y="556586"/>
                      <a:pt x="150000" y="592288"/>
                      <a:pt x="171558" y="626932"/>
                    </a:cubicBezTo>
                    <a:cubicBezTo>
                      <a:pt x="185329" y="649051"/>
                      <a:pt x="199784" y="670734"/>
                      <a:pt x="214863" y="692043"/>
                    </a:cubicBezTo>
                    <a:cubicBezTo>
                      <a:pt x="162898" y="726687"/>
                      <a:pt x="136168" y="785007"/>
                      <a:pt x="136168" y="847252"/>
                    </a:cubicBezTo>
                    <a:cubicBezTo>
                      <a:pt x="136168" y="918346"/>
                      <a:pt x="168692" y="981838"/>
                      <a:pt x="213180" y="1035547"/>
                    </a:cubicBezTo>
                    <a:cubicBezTo>
                      <a:pt x="240471" y="1068508"/>
                      <a:pt x="272186" y="1097855"/>
                      <a:pt x="304960" y="1125146"/>
                    </a:cubicBezTo>
                    <a:cubicBezTo>
                      <a:pt x="337796" y="1152499"/>
                      <a:pt x="372938" y="1177609"/>
                      <a:pt x="411382" y="1196364"/>
                    </a:cubicBezTo>
                    <a:cubicBezTo>
                      <a:pt x="426585" y="1203716"/>
                      <a:pt x="443346" y="1211069"/>
                      <a:pt x="460605" y="1208016"/>
                    </a:cubicBezTo>
                    <a:cubicBezTo>
                      <a:pt x="476120" y="1205274"/>
                      <a:pt x="490264" y="1194121"/>
                      <a:pt x="492818" y="1177921"/>
                    </a:cubicBezTo>
                    <a:cubicBezTo>
                      <a:pt x="495186" y="1162344"/>
                      <a:pt x="485840" y="1148823"/>
                      <a:pt x="476431" y="1137421"/>
                    </a:cubicBezTo>
                    <a:cubicBezTo>
                      <a:pt x="466898" y="1125832"/>
                      <a:pt x="457178" y="1114928"/>
                      <a:pt x="449078" y="1102217"/>
                    </a:cubicBezTo>
                    <a:cubicBezTo>
                      <a:pt x="412940" y="1045828"/>
                      <a:pt x="399917" y="970124"/>
                      <a:pt x="444343" y="914607"/>
                    </a:cubicBezTo>
                    <a:cubicBezTo>
                      <a:pt x="451072" y="915168"/>
                      <a:pt x="457864" y="914607"/>
                      <a:pt x="464717" y="912489"/>
                    </a:cubicBezTo>
                    <a:cubicBezTo>
                      <a:pt x="478488" y="908190"/>
                      <a:pt x="490700" y="899467"/>
                      <a:pt x="502165" y="890307"/>
                    </a:cubicBezTo>
                    <a:cubicBezTo>
                      <a:pt x="513754" y="913237"/>
                      <a:pt x="537244" y="928128"/>
                      <a:pt x="563039" y="930808"/>
                    </a:cubicBezTo>
                    <a:cubicBezTo>
                      <a:pt x="579613" y="932427"/>
                      <a:pt x="594941" y="928066"/>
                      <a:pt x="608898" y="920589"/>
                    </a:cubicBezTo>
                    <a:cubicBezTo>
                      <a:pt x="631827" y="949874"/>
                      <a:pt x="646657" y="984579"/>
                      <a:pt x="664788" y="1016979"/>
                    </a:cubicBezTo>
                    <a:cubicBezTo>
                      <a:pt x="628587" y="1030376"/>
                      <a:pt x="589209" y="1052993"/>
                      <a:pt x="592324" y="1096921"/>
                    </a:cubicBezTo>
                    <a:cubicBezTo>
                      <a:pt x="594505" y="1126455"/>
                      <a:pt x="617995" y="1140723"/>
                      <a:pt x="643666" y="1142219"/>
                    </a:cubicBezTo>
                    <a:cubicBezTo>
                      <a:pt x="624226" y="1183217"/>
                      <a:pt x="622855" y="1237363"/>
                      <a:pt x="653448" y="1272255"/>
                    </a:cubicBezTo>
                    <a:cubicBezTo>
                      <a:pt x="684851" y="1308082"/>
                      <a:pt x="737190" y="1302973"/>
                      <a:pt x="771023" y="1274062"/>
                    </a:cubicBezTo>
                    <a:cubicBezTo>
                      <a:pt x="794389" y="1254061"/>
                      <a:pt x="806975" y="1224340"/>
                      <a:pt x="813580" y="1194682"/>
                    </a:cubicBezTo>
                    <a:cubicBezTo>
                      <a:pt x="847787" y="1221973"/>
                      <a:pt x="893646" y="1242036"/>
                      <a:pt x="934769" y="1217860"/>
                    </a:cubicBezTo>
                    <a:cubicBezTo>
                      <a:pt x="967356" y="1198670"/>
                      <a:pt x="978197" y="1157297"/>
                      <a:pt x="965175" y="1124336"/>
                    </a:cubicBezTo>
                    <a:cubicBezTo>
                      <a:pt x="1008479" y="1132498"/>
                      <a:pt x="1056145" y="1119040"/>
                      <a:pt x="1081317" y="1080658"/>
                    </a:cubicBezTo>
                    <a:cubicBezTo>
                      <a:pt x="1096583" y="1057542"/>
                      <a:pt x="1099573" y="1029753"/>
                      <a:pt x="1088109" y="1004393"/>
                    </a:cubicBezTo>
                    <a:cubicBezTo>
                      <a:pt x="1080258" y="987009"/>
                      <a:pt x="1067111" y="970934"/>
                      <a:pt x="1050849" y="960279"/>
                    </a:cubicBezTo>
                    <a:cubicBezTo>
                      <a:pt x="1079323" y="943207"/>
                      <a:pt x="1102564" y="916352"/>
                      <a:pt x="1091037" y="882083"/>
                    </a:cubicBezTo>
                    <a:cubicBezTo>
                      <a:pt x="1083685" y="860462"/>
                      <a:pt x="1066675" y="844075"/>
                      <a:pt x="1043995" y="839651"/>
                    </a:cubicBezTo>
                    <a:cubicBezTo>
                      <a:pt x="1025053" y="835975"/>
                      <a:pt x="1005987" y="839713"/>
                      <a:pt x="988478" y="847190"/>
                    </a:cubicBezTo>
                    <a:cubicBezTo>
                      <a:pt x="990285" y="820772"/>
                      <a:pt x="984491" y="793917"/>
                      <a:pt x="955393" y="784384"/>
                    </a:cubicBezTo>
                    <a:cubicBezTo>
                      <a:pt x="919628" y="772732"/>
                      <a:pt x="890219" y="797905"/>
                      <a:pt x="868349" y="823326"/>
                    </a:cubicBezTo>
                    <a:cubicBezTo>
                      <a:pt x="843051" y="799587"/>
                      <a:pt x="819312" y="774165"/>
                      <a:pt x="794140" y="750177"/>
                    </a:cubicBezTo>
                    <a:cubicBezTo>
                      <a:pt x="802489" y="741017"/>
                      <a:pt x="810028" y="731048"/>
                      <a:pt x="815075" y="719708"/>
                    </a:cubicBezTo>
                    <a:cubicBezTo>
                      <a:pt x="827911" y="690610"/>
                      <a:pt x="814016" y="657151"/>
                      <a:pt x="791647" y="636278"/>
                    </a:cubicBezTo>
                    <a:cubicBezTo>
                      <a:pt x="795199" y="632726"/>
                      <a:pt x="798750" y="629112"/>
                      <a:pt x="802177" y="625436"/>
                    </a:cubicBezTo>
                    <a:cubicBezTo>
                      <a:pt x="809031" y="617959"/>
                      <a:pt x="815387" y="609797"/>
                      <a:pt x="819873" y="600887"/>
                    </a:cubicBezTo>
                    <a:cubicBezTo>
                      <a:pt x="883053" y="577147"/>
                      <a:pt x="955829" y="587615"/>
                      <a:pt x="1010660" y="626558"/>
                    </a:cubicBezTo>
                    <a:cubicBezTo>
                      <a:pt x="1024305" y="636215"/>
                      <a:pt x="1036518" y="647867"/>
                      <a:pt x="1047172" y="660578"/>
                    </a:cubicBezTo>
                    <a:cubicBezTo>
                      <a:pt x="1057765" y="673413"/>
                      <a:pt x="1070102" y="687869"/>
                      <a:pt x="1088732" y="684691"/>
                    </a:cubicBezTo>
                    <a:cubicBezTo>
                      <a:pt x="1121257" y="679270"/>
                      <a:pt x="1112720" y="632352"/>
                      <a:pt x="1104247" y="611168"/>
                    </a:cubicBezTo>
                    <a:cubicBezTo>
                      <a:pt x="1079199" y="549296"/>
                      <a:pt x="1043372" y="492035"/>
                      <a:pt x="1001812" y="440070"/>
                    </a:cubicBezTo>
                    <a:cubicBezTo>
                      <a:pt x="960128" y="388105"/>
                      <a:pt x="910656" y="339069"/>
                      <a:pt x="851650" y="307354"/>
                    </a:cubicBezTo>
                    <a:close/>
                    <a:moveTo>
                      <a:pt x="402534" y="1053243"/>
                    </a:moveTo>
                    <a:cubicBezTo>
                      <a:pt x="410634" y="1079911"/>
                      <a:pt x="423656" y="1105208"/>
                      <a:pt x="440293" y="1127576"/>
                    </a:cubicBezTo>
                    <a:cubicBezTo>
                      <a:pt x="448580" y="1138729"/>
                      <a:pt x="459047" y="1148449"/>
                      <a:pt x="466524" y="1160101"/>
                    </a:cubicBezTo>
                    <a:cubicBezTo>
                      <a:pt x="469951" y="1165397"/>
                      <a:pt x="473378" y="1172064"/>
                      <a:pt x="470076" y="1178295"/>
                    </a:cubicBezTo>
                    <a:cubicBezTo>
                      <a:pt x="466462" y="1185398"/>
                      <a:pt x="456680" y="1187392"/>
                      <a:pt x="449452" y="1186769"/>
                    </a:cubicBezTo>
                    <a:cubicBezTo>
                      <a:pt x="432130" y="1185211"/>
                      <a:pt x="414809" y="1173996"/>
                      <a:pt x="400042" y="1165646"/>
                    </a:cubicBezTo>
                    <a:cubicBezTo>
                      <a:pt x="381786" y="1155365"/>
                      <a:pt x="364339" y="1143776"/>
                      <a:pt x="347578" y="1131190"/>
                    </a:cubicBezTo>
                    <a:cubicBezTo>
                      <a:pt x="315988" y="1107513"/>
                      <a:pt x="286018" y="1081094"/>
                      <a:pt x="258353" y="1052869"/>
                    </a:cubicBezTo>
                    <a:cubicBezTo>
                      <a:pt x="210999" y="1004705"/>
                      <a:pt x="169876" y="946696"/>
                      <a:pt x="160094" y="878469"/>
                    </a:cubicBezTo>
                    <a:cubicBezTo>
                      <a:pt x="154112" y="837034"/>
                      <a:pt x="160405" y="794914"/>
                      <a:pt x="180157" y="760146"/>
                    </a:cubicBezTo>
                    <a:cubicBezTo>
                      <a:pt x="237605" y="840274"/>
                      <a:pt x="311440" y="907504"/>
                      <a:pt x="396864" y="956852"/>
                    </a:cubicBezTo>
                    <a:cubicBezTo>
                      <a:pt x="397674" y="957351"/>
                      <a:pt x="398546" y="957662"/>
                      <a:pt x="399294" y="957912"/>
                    </a:cubicBezTo>
                    <a:cubicBezTo>
                      <a:pt x="391506" y="988692"/>
                      <a:pt x="392876" y="1021528"/>
                      <a:pt x="402534" y="1053243"/>
                    </a:cubicBezTo>
                    <a:close/>
                    <a:moveTo>
                      <a:pt x="411070" y="902831"/>
                    </a:moveTo>
                    <a:cubicBezTo>
                      <a:pt x="414560" y="905012"/>
                      <a:pt x="418173" y="906881"/>
                      <a:pt x="421974" y="908564"/>
                    </a:cubicBezTo>
                    <a:cubicBezTo>
                      <a:pt x="415619" y="917723"/>
                      <a:pt x="410385" y="927194"/>
                      <a:pt x="406273" y="937225"/>
                    </a:cubicBezTo>
                    <a:cubicBezTo>
                      <a:pt x="321845" y="888189"/>
                      <a:pt x="248883" y="821145"/>
                      <a:pt x="193179" y="740955"/>
                    </a:cubicBezTo>
                    <a:cubicBezTo>
                      <a:pt x="202588" y="729054"/>
                      <a:pt x="214115" y="718524"/>
                      <a:pt x="227573" y="709739"/>
                    </a:cubicBezTo>
                    <a:cubicBezTo>
                      <a:pt x="257730" y="750737"/>
                      <a:pt x="290255" y="789992"/>
                      <a:pt x="325397" y="826629"/>
                    </a:cubicBezTo>
                    <a:cubicBezTo>
                      <a:pt x="351192" y="853608"/>
                      <a:pt x="379106" y="882955"/>
                      <a:pt x="411070" y="902831"/>
                    </a:cubicBezTo>
                    <a:close/>
                    <a:moveTo>
                      <a:pt x="106696" y="453092"/>
                    </a:moveTo>
                    <a:cubicBezTo>
                      <a:pt x="81399" y="389227"/>
                      <a:pt x="54419" y="325361"/>
                      <a:pt x="38344" y="258442"/>
                    </a:cubicBezTo>
                    <a:cubicBezTo>
                      <a:pt x="24823" y="202116"/>
                      <a:pt x="18219" y="138001"/>
                      <a:pt x="47939" y="85475"/>
                    </a:cubicBezTo>
                    <a:cubicBezTo>
                      <a:pt x="55043" y="72889"/>
                      <a:pt x="63953" y="61798"/>
                      <a:pt x="74296" y="51642"/>
                    </a:cubicBezTo>
                    <a:cubicBezTo>
                      <a:pt x="97225" y="25037"/>
                      <a:pt x="139657" y="25037"/>
                      <a:pt x="171683" y="27653"/>
                    </a:cubicBezTo>
                    <a:cubicBezTo>
                      <a:pt x="212246" y="30831"/>
                      <a:pt x="250316" y="43542"/>
                      <a:pt x="286392" y="61798"/>
                    </a:cubicBezTo>
                    <a:cubicBezTo>
                      <a:pt x="366645" y="102735"/>
                      <a:pt x="441290" y="157690"/>
                      <a:pt x="509641" y="215824"/>
                    </a:cubicBezTo>
                    <a:cubicBezTo>
                      <a:pt x="517928" y="222927"/>
                      <a:pt x="526215" y="230217"/>
                      <a:pt x="534378" y="237444"/>
                    </a:cubicBezTo>
                    <a:cubicBezTo>
                      <a:pt x="395929" y="329224"/>
                      <a:pt x="269507" y="438699"/>
                      <a:pt x="158972" y="562630"/>
                    </a:cubicBezTo>
                    <a:cubicBezTo>
                      <a:pt x="139345" y="527176"/>
                      <a:pt x="121587" y="490602"/>
                      <a:pt x="106696" y="453092"/>
                    </a:cubicBezTo>
                    <a:close/>
                    <a:moveTo>
                      <a:pt x="945174" y="804198"/>
                    </a:moveTo>
                    <a:cubicBezTo>
                      <a:pt x="973275" y="809743"/>
                      <a:pt x="968602" y="842704"/>
                      <a:pt x="964490" y="863764"/>
                    </a:cubicBezTo>
                    <a:cubicBezTo>
                      <a:pt x="962745" y="872550"/>
                      <a:pt x="972278" y="880650"/>
                      <a:pt x="980503" y="875665"/>
                    </a:cubicBezTo>
                    <a:cubicBezTo>
                      <a:pt x="1009414" y="858094"/>
                      <a:pt x="1058512" y="848063"/>
                      <a:pt x="1070912" y="890370"/>
                    </a:cubicBezTo>
                    <a:cubicBezTo>
                      <a:pt x="1079136" y="918471"/>
                      <a:pt x="1049727" y="938783"/>
                      <a:pt x="1024305" y="949749"/>
                    </a:cubicBezTo>
                    <a:cubicBezTo>
                      <a:pt x="1023059" y="949936"/>
                      <a:pt x="1021875" y="950372"/>
                      <a:pt x="1020878" y="951120"/>
                    </a:cubicBezTo>
                    <a:cubicBezTo>
                      <a:pt x="1016517" y="952864"/>
                      <a:pt x="1012280" y="954360"/>
                      <a:pt x="1008417" y="955544"/>
                    </a:cubicBezTo>
                    <a:cubicBezTo>
                      <a:pt x="995021" y="959594"/>
                      <a:pt x="1000878" y="980467"/>
                      <a:pt x="1014274" y="976417"/>
                    </a:cubicBezTo>
                    <a:cubicBezTo>
                      <a:pt x="1018261" y="975233"/>
                      <a:pt x="1022498" y="973738"/>
                      <a:pt x="1026673" y="972055"/>
                    </a:cubicBezTo>
                    <a:cubicBezTo>
                      <a:pt x="1045116" y="978598"/>
                      <a:pt x="1060132" y="995608"/>
                      <a:pt x="1068232" y="1012929"/>
                    </a:cubicBezTo>
                    <a:cubicBezTo>
                      <a:pt x="1077516" y="1032993"/>
                      <a:pt x="1073591" y="1054863"/>
                      <a:pt x="1060693" y="1072496"/>
                    </a:cubicBezTo>
                    <a:cubicBezTo>
                      <a:pt x="1034399" y="1108198"/>
                      <a:pt x="980814" y="1112934"/>
                      <a:pt x="943180" y="1094678"/>
                    </a:cubicBezTo>
                    <a:cubicBezTo>
                      <a:pt x="932588" y="1089506"/>
                      <a:pt x="920625" y="1103650"/>
                      <a:pt x="930345" y="1111999"/>
                    </a:cubicBezTo>
                    <a:cubicBezTo>
                      <a:pt x="958633" y="1136424"/>
                      <a:pt x="954271" y="1185896"/>
                      <a:pt x="918818" y="1201723"/>
                    </a:cubicBezTo>
                    <a:cubicBezTo>
                      <a:pt x="881184" y="1218483"/>
                      <a:pt x="841431" y="1191940"/>
                      <a:pt x="814826" y="1167017"/>
                    </a:cubicBezTo>
                    <a:cubicBezTo>
                      <a:pt x="808408" y="1161035"/>
                      <a:pt x="800059" y="1164961"/>
                      <a:pt x="797255" y="1171067"/>
                    </a:cubicBezTo>
                    <a:cubicBezTo>
                      <a:pt x="796196" y="1172251"/>
                      <a:pt x="795511" y="1173809"/>
                      <a:pt x="795137" y="1175803"/>
                    </a:cubicBezTo>
                    <a:cubicBezTo>
                      <a:pt x="789840" y="1207019"/>
                      <a:pt x="779186" y="1240852"/>
                      <a:pt x="753016" y="1260915"/>
                    </a:cubicBezTo>
                    <a:cubicBezTo>
                      <a:pt x="735321" y="1274498"/>
                      <a:pt x="711457" y="1281041"/>
                      <a:pt x="690085" y="1272442"/>
                    </a:cubicBezTo>
                    <a:cubicBezTo>
                      <a:pt x="636812" y="1250884"/>
                      <a:pt x="646781" y="1173559"/>
                      <a:pt x="672701" y="1135240"/>
                    </a:cubicBezTo>
                    <a:cubicBezTo>
                      <a:pt x="678247" y="1126953"/>
                      <a:pt x="668527" y="1117669"/>
                      <a:pt x="660240" y="1119538"/>
                    </a:cubicBezTo>
                    <a:cubicBezTo>
                      <a:pt x="639616" y="1124211"/>
                      <a:pt x="613073" y="1117856"/>
                      <a:pt x="614007" y="1092061"/>
                    </a:cubicBezTo>
                    <a:cubicBezTo>
                      <a:pt x="615254" y="1058040"/>
                      <a:pt x="651330" y="1044083"/>
                      <a:pt x="679306" y="1034924"/>
                    </a:cubicBezTo>
                    <a:cubicBezTo>
                      <a:pt x="687219" y="1036233"/>
                      <a:pt x="696379" y="1027821"/>
                      <a:pt x="690958" y="1018849"/>
                    </a:cubicBezTo>
                    <a:cubicBezTo>
                      <a:pt x="690833" y="1018724"/>
                      <a:pt x="690708" y="1018475"/>
                      <a:pt x="690646" y="1018288"/>
                    </a:cubicBezTo>
                    <a:cubicBezTo>
                      <a:pt x="690210" y="1017353"/>
                      <a:pt x="689712" y="1016481"/>
                      <a:pt x="689088" y="1015609"/>
                    </a:cubicBezTo>
                    <a:cubicBezTo>
                      <a:pt x="667966" y="980155"/>
                      <a:pt x="652015" y="941961"/>
                      <a:pt x="627092" y="908875"/>
                    </a:cubicBezTo>
                    <a:cubicBezTo>
                      <a:pt x="634444" y="903267"/>
                      <a:pt x="641610" y="897099"/>
                      <a:pt x="648214" y="890930"/>
                    </a:cubicBezTo>
                    <a:cubicBezTo>
                      <a:pt x="677686" y="863266"/>
                      <a:pt x="706535" y="834978"/>
                      <a:pt x="735757" y="807064"/>
                    </a:cubicBezTo>
                    <a:cubicBezTo>
                      <a:pt x="750150" y="793356"/>
                      <a:pt x="764668" y="779773"/>
                      <a:pt x="778937" y="765941"/>
                    </a:cubicBezTo>
                    <a:cubicBezTo>
                      <a:pt x="805791" y="791549"/>
                      <a:pt x="830964" y="818902"/>
                      <a:pt x="858379" y="844013"/>
                    </a:cubicBezTo>
                    <a:cubicBezTo>
                      <a:pt x="859750" y="845321"/>
                      <a:pt x="861308" y="846069"/>
                      <a:pt x="862865" y="846505"/>
                    </a:cubicBezTo>
                    <a:cubicBezTo>
                      <a:pt x="866728" y="850555"/>
                      <a:pt x="872959" y="851863"/>
                      <a:pt x="877570" y="846318"/>
                    </a:cubicBezTo>
                    <a:cubicBezTo>
                      <a:pt x="893895" y="826130"/>
                      <a:pt x="915703" y="798403"/>
                      <a:pt x="945174" y="804198"/>
                    </a:cubicBezTo>
                    <a:close/>
                    <a:moveTo>
                      <a:pt x="797504" y="686872"/>
                    </a:moveTo>
                    <a:cubicBezTo>
                      <a:pt x="802115" y="705315"/>
                      <a:pt x="790962" y="721390"/>
                      <a:pt x="779123" y="734662"/>
                    </a:cubicBezTo>
                    <a:cubicBezTo>
                      <a:pt x="750524" y="766564"/>
                      <a:pt x="717002" y="794852"/>
                      <a:pt x="686035" y="824385"/>
                    </a:cubicBezTo>
                    <a:cubicBezTo>
                      <a:pt x="670770" y="838966"/>
                      <a:pt x="655442" y="853608"/>
                      <a:pt x="640239" y="868313"/>
                    </a:cubicBezTo>
                    <a:cubicBezTo>
                      <a:pt x="627528" y="880650"/>
                      <a:pt x="614319" y="893049"/>
                      <a:pt x="598555" y="901585"/>
                    </a:cubicBezTo>
                    <a:cubicBezTo>
                      <a:pt x="571015" y="916477"/>
                      <a:pt x="530889" y="908314"/>
                      <a:pt x="519486" y="876350"/>
                    </a:cubicBezTo>
                    <a:cubicBezTo>
                      <a:pt x="599677" y="813357"/>
                      <a:pt x="676814" y="746687"/>
                      <a:pt x="750462" y="676217"/>
                    </a:cubicBezTo>
                    <a:cubicBezTo>
                      <a:pt x="758998" y="668117"/>
                      <a:pt x="767534" y="660017"/>
                      <a:pt x="776070" y="651792"/>
                    </a:cubicBezTo>
                    <a:cubicBezTo>
                      <a:pt x="786227" y="661263"/>
                      <a:pt x="794202" y="673413"/>
                      <a:pt x="797504" y="686872"/>
                    </a:cubicBezTo>
                    <a:close/>
                    <a:moveTo>
                      <a:pt x="805044" y="576524"/>
                    </a:moveTo>
                    <a:cubicBezTo>
                      <a:pt x="803424" y="596712"/>
                      <a:pt x="785354" y="611853"/>
                      <a:pt x="771958" y="625249"/>
                    </a:cubicBezTo>
                    <a:cubicBezTo>
                      <a:pt x="703793" y="692604"/>
                      <a:pt x="632451" y="756906"/>
                      <a:pt x="558366" y="817719"/>
                    </a:cubicBezTo>
                    <a:cubicBezTo>
                      <a:pt x="539736" y="832922"/>
                      <a:pt x="520982" y="848000"/>
                      <a:pt x="501978" y="862829"/>
                    </a:cubicBezTo>
                    <a:cubicBezTo>
                      <a:pt x="487522" y="874170"/>
                      <a:pt x="469889" y="892239"/>
                      <a:pt x="450387" y="893236"/>
                    </a:cubicBezTo>
                    <a:cubicBezTo>
                      <a:pt x="431694" y="894170"/>
                      <a:pt x="415120" y="880151"/>
                      <a:pt x="401724" y="868811"/>
                    </a:cubicBezTo>
                    <a:cubicBezTo>
                      <a:pt x="388328" y="857533"/>
                      <a:pt x="375430" y="845695"/>
                      <a:pt x="362844" y="833482"/>
                    </a:cubicBezTo>
                    <a:cubicBezTo>
                      <a:pt x="307016" y="779150"/>
                      <a:pt x="257980" y="717964"/>
                      <a:pt x="214676" y="653412"/>
                    </a:cubicBezTo>
                    <a:cubicBezTo>
                      <a:pt x="199036" y="630109"/>
                      <a:pt x="184082" y="606308"/>
                      <a:pt x="170001" y="581945"/>
                    </a:cubicBezTo>
                    <a:cubicBezTo>
                      <a:pt x="170998" y="581447"/>
                      <a:pt x="171870" y="580824"/>
                      <a:pt x="172742" y="579764"/>
                    </a:cubicBezTo>
                    <a:cubicBezTo>
                      <a:pt x="283900" y="454588"/>
                      <a:pt x="411195" y="344427"/>
                      <a:pt x="551014" y="252398"/>
                    </a:cubicBezTo>
                    <a:cubicBezTo>
                      <a:pt x="605533" y="302556"/>
                      <a:pt x="656377" y="356826"/>
                      <a:pt x="702921" y="414399"/>
                    </a:cubicBezTo>
                    <a:cubicBezTo>
                      <a:pt x="732268" y="450725"/>
                      <a:pt x="759995" y="488483"/>
                      <a:pt x="785728" y="527363"/>
                    </a:cubicBezTo>
                    <a:cubicBezTo>
                      <a:pt x="795012" y="541819"/>
                      <a:pt x="806352" y="558517"/>
                      <a:pt x="805044" y="576524"/>
                    </a:cubicBezTo>
                    <a:close/>
                    <a:moveTo>
                      <a:pt x="826727" y="575714"/>
                    </a:moveTo>
                    <a:cubicBezTo>
                      <a:pt x="826727" y="574780"/>
                      <a:pt x="826914" y="573783"/>
                      <a:pt x="826789" y="572786"/>
                    </a:cubicBezTo>
                    <a:cubicBezTo>
                      <a:pt x="826540" y="554280"/>
                      <a:pt x="817630" y="537021"/>
                      <a:pt x="807723" y="521756"/>
                    </a:cubicBezTo>
                    <a:cubicBezTo>
                      <a:pt x="794700" y="501381"/>
                      <a:pt x="780619" y="481505"/>
                      <a:pt x="766350" y="462002"/>
                    </a:cubicBezTo>
                    <a:cubicBezTo>
                      <a:pt x="736567" y="421253"/>
                      <a:pt x="705039" y="381999"/>
                      <a:pt x="671580" y="344303"/>
                    </a:cubicBezTo>
                    <a:cubicBezTo>
                      <a:pt x="680864" y="331343"/>
                      <a:pt x="693388" y="321622"/>
                      <a:pt x="707407" y="314956"/>
                    </a:cubicBezTo>
                    <a:cubicBezTo>
                      <a:pt x="778064" y="388043"/>
                      <a:pt x="835325" y="473592"/>
                      <a:pt x="875514" y="566867"/>
                    </a:cubicBezTo>
                    <a:cubicBezTo>
                      <a:pt x="859065" y="567926"/>
                      <a:pt x="842615" y="570854"/>
                      <a:pt x="826727" y="575714"/>
                    </a:cubicBezTo>
                    <a:close/>
                    <a:moveTo>
                      <a:pt x="974023" y="440381"/>
                    </a:moveTo>
                    <a:cubicBezTo>
                      <a:pt x="1014211" y="487736"/>
                      <a:pt x="1048730" y="540884"/>
                      <a:pt x="1074713" y="597335"/>
                    </a:cubicBezTo>
                    <a:cubicBezTo>
                      <a:pt x="1080071" y="608987"/>
                      <a:pt x="1086302" y="621262"/>
                      <a:pt x="1088856" y="633848"/>
                    </a:cubicBezTo>
                    <a:cubicBezTo>
                      <a:pt x="1090414" y="641885"/>
                      <a:pt x="1093966" y="669176"/>
                      <a:pt x="1078700" y="662073"/>
                    </a:cubicBezTo>
                    <a:cubicBezTo>
                      <a:pt x="1071348" y="658584"/>
                      <a:pt x="1066301" y="649923"/>
                      <a:pt x="1061192" y="643817"/>
                    </a:cubicBezTo>
                    <a:cubicBezTo>
                      <a:pt x="1056207" y="637835"/>
                      <a:pt x="1050849" y="632228"/>
                      <a:pt x="1045178" y="626869"/>
                    </a:cubicBezTo>
                    <a:cubicBezTo>
                      <a:pt x="1034275" y="616713"/>
                      <a:pt x="1022187" y="607616"/>
                      <a:pt x="1009476" y="599828"/>
                    </a:cubicBezTo>
                    <a:cubicBezTo>
                      <a:pt x="976266" y="579640"/>
                      <a:pt x="937760" y="568237"/>
                      <a:pt x="899004" y="566680"/>
                    </a:cubicBezTo>
                    <a:cubicBezTo>
                      <a:pt x="898879" y="566555"/>
                      <a:pt x="898879" y="566431"/>
                      <a:pt x="898879" y="566306"/>
                    </a:cubicBezTo>
                    <a:cubicBezTo>
                      <a:pt x="858317" y="470476"/>
                      <a:pt x="801180" y="382809"/>
                      <a:pt x="729900" y="307167"/>
                    </a:cubicBezTo>
                    <a:cubicBezTo>
                      <a:pt x="737377" y="305360"/>
                      <a:pt x="745166" y="304176"/>
                      <a:pt x="752892" y="303678"/>
                    </a:cubicBezTo>
                    <a:cubicBezTo>
                      <a:pt x="782613" y="301933"/>
                      <a:pt x="810215" y="310469"/>
                      <a:pt x="836260" y="323866"/>
                    </a:cubicBezTo>
                    <a:cubicBezTo>
                      <a:pt x="890032" y="351406"/>
                      <a:pt x="935267" y="394523"/>
                      <a:pt x="974023" y="44038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9001400" y="2199528"/>
                <a:ext cx="367617" cy="367617"/>
              </a:xfrm>
              <a:custGeom>
                <a:avLst/>
                <a:gdLst>
                  <a:gd name="connsiteX0" fmla="*/ 248796 w 367617"/>
                  <a:gd name="connsiteY0" fmla="*/ 141602 h 367617"/>
                  <a:gd name="connsiteX1" fmla="*/ 349485 w 367617"/>
                  <a:gd name="connsiteY1" fmla="*/ 298556 h 367617"/>
                  <a:gd name="connsiteX2" fmla="*/ 363629 w 367617"/>
                  <a:gd name="connsiteY2" fmla="*/ 335069 h 367617"/>
                  <a:gd name="connsiteX3" fmla="*/ 353473 w 367617"/>
                  <a:gd name="connsiteY3" fmla="*/ 363294 h 367617"/>
                  <a:gd name="connsiteX4" fmla="*/ 335965 w 367617"/>
                  <a:gd name="connsiteY4" fmla="*/ 345038 h 367617"/>
                  <a:gd name="connsiteX5" fmla="*/ 319951 w 367617"/>
                  <a:gd name="connsiteY5" fmla="*/ 328090 h 367617"/>
                  <a:gd name="connsiteX6" fmla="*/ 284249 w 367617"/>
                  <a:gd name="connsiteY6" fmla="*/ 301048 h 367617"/>
                  <a:gd name="connsiteX7" fmla="*/ 173777 w 367617"/>
                  <a:gd name="connsiteY7" fmla="*/ 267901 h 367617"/>
                  <a:gd name="connsiteX8" fmla="*/ 173652 w 367617"/>
                  <a:gd name="connsiteY8" fmla="*/ 267527 h 367617"/>
                  <a:gd name="connsiteX9" fmla="*/ 4673 w 367617"/>
                  <a:gd name="connsiteY9" fmla="*/ 8388 h 367617"/>
                  <a:gd name="connsiteX10" fmla="*/ 27665 w 367617"/>
                  <a:gd name="connsiteY10" fmla="*/ 4899 h 367617"/>
                  <a:gd name="connsiteX11" fmla="*/ 111033 w 367617"/>
                  <a:gd name="connsiteY11" fmla="*/ 25086 h 367617"/>
                  <a:gd name="connsiteX12" fmla="*/ 248796 w 367617"/>
                  <a:gd name="connsiteY12" fmla="*/ 141602 h 36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7617" h="367617">
                    <a:moveTo>
                      <a:pt x="248796" y="141602"/>
                    </a:moveTo>
                    <a:cubicBezTo>
                      <a:pt x="288984" y="188956"/>
                      <a:pt x="323503" y="242105"/>
                      <a:pt x="349485" y="298556"/>
                    </a:cubicBezTo>
                    <a:cubicBezTo>
                      <a:pt x="354844" y="310208"/>
                      <a:pt x="361075" y="322482"/>
                      <a:pt x="363629" y="335069"/>
                    </a:cubicBezTo>
                    <a:cubicBezTo>
                      <a:pt x="365187" y="343106"/>
                      <a:pt x="368739" y="370397"/>
                      <a:pt x="353473" y="363294"/>
                    </a:cubicBezTo>
                    <a:cubicBezTo>
                      <a:pt x="346121" y="359805"/>
                      <a:pt x="341074" y="351144"/>
                      <a:pt x="335965" y="345038"/>
                    </a:cubicBezTo>
                    <a:cubicBezTo>
                      <a:pt x="330980" y="339056"/>
                      <a:pt x="325621" y="333449"/>
                      <a:pt x="319951" y="328090"/>
                    </a:cubicBezTo>
                    <a:cubicBezTo>
                      <a:pt x="309047" y="317934"/>
                      <a:pt x="296960" y="308837"/>
                      <a:pt x="284249" y="301048"/>
                    </a:cubicBezTo>
                    <a:cubicBezTo>
                      <a:pt x="251039" y="280861"/>
                      <a:pt x="212532" y="269458"/>
                      <a:pt x="173777" y="267901"/>
                    </a:cubicBezTo>
                    <a:cubicBezTo>
                      <a:pt x="173652" y="267776"/>
                      <a:pt x="173652" y="267651"/>
                      <a:pt x="173652" y="267527"/>
                    </a:cubicBezTo>
                    <a:cubicBezTo>
                      <a:pt x="133090" y="171697"/>
                      <a:pt x="75953" y="84030"/>
                      <a:pt x="4673" y="8388"/>
                    </a:cubicBezTo>
                    <a:cubicBezTo>
                      <a:pt x="12150" y="6581"/>
                      <a:pt x="19939" y="5397"/>
                      <a:pt x="27665" y="4899"/>
                    </a:cubicBezTo>
                    <a:cubicBezTo>
                      <a:pt x="57386" y="3154"/>
                      <a:pt x="84988" y="11690"/>
                      <a:pt x="111033" y="25086"/>
                    </a:cubicBezTo>
                    <a:cubicBezTo>
                      <a:pt x="164805" y="52626"/>
                      <a:pt x="210040" y="95744"/>
                      <a:pt x="248796" y="14160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8943079" y="2211032"/>
                <a:ext cx="211847" cy="267924"/>
              </a:xfrm>
              <a:custGeom>
                <a:avLst/>
                <a:gdLst>
                  <a:gd name="connsiteX0" fmla="*/ 40500 w 211847"/>
                  <a:gd name="connsiteY0" fmla="*/ 4673 h 267924"/>
                  <a:gd name="connsiteX1" fmla="*/ 208607 w 211847"/>
                  <a:gd name="connsiteY1" fmla="*/ 256584 h 267924"/>
                  <a:gd name="connsiteX2" fmla="*/ 159820 w 211847"/>
                  <a:gd name="connsiteY2" fmla="*/ 265432 h 267924"/>
                  <a:gd name="connsiteX3" fmla="*/ 159882 w 211847"/>
                  <a:gd name="connsiteY3" fmla="*/ 262504 h 267924"/>
                  <a:gd name="connsiteX4" fmla="*/ 140816 w 211847"/>
                  <a:gd name="connsiteY4" fmla="*/ 211473 h 267924"/>
                  <a:gd name="connsiteX5" fmla="*/ 99443 w 211847"/>
                  <a:gd name="connsiteY5" fmla="*/ 151720 h 267924"/>
                  <a:gd name="connsiteX6" fmla="*/ 4673 w 211847"/>
                  <a:gd name="connsiteY6" fmla="*/ 34020 h 267924"/>
                  <a:gd name="connsiteX7" fmla="*/ 40500 w 211847"/>
                  <a:gd name="connsiteY7" fmla="*/ 467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847" h="267924">
                    <a:moveTo>
                      <a:pt x="40500" y="4673"/>
                    </a:moveTo>
                    <a:cubicBezTo>
                      <a:pt x="111157" y="77760"/>
                      <a:pt x="168418" y="163309"/>
                      <a:pt x="208607" y="256584"/>
                    </a:cubicBezTo>
                    <a:cubicBezTo>
                      <a:pt x="192158" y="257643"/>
                      <a:pt x="175708" y="260572"/>
                      <a:pt x="159820" y="265432"/>
                    </a:cubicBezTo>
                    <a:cubicBezTo>
                      <a:pt x="159820" y="264497"/>
                      <a:pt x="160007" y="263500"/>
                      <a:pt x="159882" y="262504"/>
                    </a:cubicBezTo>
                    <a:cubicBezTo>
                      <a:pt x="159633" y="243998"/>
                      <a:pt x="150723" y="226739"/>
                      <a:pt x="140816" y="211473"/>
                    </a:cubicBezTo>
                    <a:cubicBezTo>
                      <a:pt x="127794" y="191099"/>
                      <a:pt x="113712" y="171222"/>
                      <a:pt x="99443" y="151720"/>
                    </a:cubicBezTo>
                    <a:cubicBezTo>
                      <a:pt x="69660" y="110971"/>
                      <a:pt x="38132" y="71716"/>
                      <a:pt x="4673" y="34020"/>
                    </a:cubicBezTo>
                    <a:cubicBezTo>
                      <a:pt x="14019" y="21122"/>
                      <a:pt x="26481" y="11402"/>
                      <a:pt x="40500" y="467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8429424" y="2656222"/>
                <a:ext cx="317771" cy="429925"/>
              </a:xfrm>
              <a:custGeom>
                <a:avLst/>
                <a:gdLst>
                  <a:gd name="connsiteX0" fmla="*/ 246105 w 317770"/>
                  <a:gd name="connsiteY0" fmla="*/ 202501 h 429925"/>
                  <a:gd name="connsiteX1" fmla="*/ 249283 w 317770"/>
                  <a:gd name="connsiteY1" fmla="*/ 297770 h 429925"/>
                  <a:gd name="connsiteX2" fmla="*/ 287041 w 317770"/>
                  <a:gd name="connsiteY2" fmla="*/ 372103 h 429925"/>
                  <a:gd name="connsiteX3" fmla="*/ 313273 w 317770"/>
                  <a:gd name="connsiteY3" fmla="*/ 404628 h 429925"/>
                  <a:gd name="connsiteX4" fmla="*/ 316825 w 317770"/>
                  <a:gd name="connsiteY4" fmla="*/ 422822 h 429925"/>
                  <a:gd name="connsiteX5" fmla="*/ 296201 w 317770"/>
                  <a:gd name="connsiteY5" fmla="*/ 431296 h 429925"/>
                  <a:gd name="connsiteX6" fmla="*/ 246790 w 317770"/>
                  <a:gd name="connsiteY6" fmla="*/ 410173 h 429925"/>
                  <a:gd name="connsiteX7" fmla="*/ 194327 w 317770"/>
                  <a:gd name="connsiteY7" fmla="*/ 375717 h 429925"/>
                  <a:gd name="connsiteX8" fmla="*/ 105102 w 317770"/>
                  <a:gd name="connsiteY8" fmla="*/ 297396 h 429925"/>
                  <a:gd name="connsiteX9" fmla="*/ 6842 w 317770"/>
                  <a:gd name="connsiteY9" fmla="*/ 122996 h 429925"/>
                  <a:gd name="connsiteX10" fmla="*/ 26906 w 317770"/>
                  <a:gd name="connsiteY10" fmla="*/ 4673 h 429925"/>
                  <a:gd name="connsiteX11" fmla="*/ 243613 w 317770"/>
                  <a:gd name="connsiteY11" fmla="*/ 201379 h 429925"/>
                  <a:gd name="connsiteX12" fmla="*/ 246105 w 317770"/>
                  <a:gd name="connsiteY12" fmla="*/ 202501 h 429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7770" h="429925">
                    <a:moveTo>
                      <a:pt x="246105" y="202501"/>
                    </a:moveTo>
                    <a:cubicBezTo>
                      <a:pt x="238317" y="233219"/>
                      <a:pt x="239625" y="266055"/>
                      <a:pt x="249283" y="297770"/>
                    </a:cubicBezTo>
                    <a:cubicBezTo>
                      <a:pt x="257383" y="324438"/>
                      <a:pt x="270405" y="349735"/>
                      <a:pt x="287041" y="372103"/>
                    </a:cubicBezTo>
                    <a:cubicBezTo>
                      <a:pt x="295328" y="383256"/>
                      <a:pt x="305796" y="392976"/>
                      <a:pt x="313273" y="404628"/>
                    </a:cubicBezTo>
                    <a:cubicBezTo>
                      <a:pt x="316700" y="409924"/>
                      <a:pt x="320127" y="416591"/>
                      <a:pt x="316825" y="422822"/>
                    </a:cubicBezTo>
                    <a:cubicBezTo>
                      <a:pt x="313211" y="429925"/>
                      <a:pt x="303428" y="431919"/>
                      <a:pt x="296201" y="431296"/>
                    </a:cubicBezTo>
                    <a:cubicBezTo>
                      <a:pt x="278879" y="429738"/>
                      <a:pt x="261557" y="418523"/>
                      <a:pt x="246790" y="410173"/>
                    </a:cubicBezTo>
                    <a:cubicBezTo>
                      <a:pt x="228534" y="399893"/>
                      <a:pt x="211088" y="388303"/>
                      <a:pt x="194327" y="375717"/>
                    </a:cubicBezTo>
                    <a:cubicBezTo>
                      <a:pt x="162737" y="352040"/>
                      <a:pt x="132767" y="325621"/>
                      <a:pt x="105102" y="297396"/>
                    </a:cubicBezTo>
                    <a:cubicBezTo>
                      <a:pt x="57748" y="249232"/>
                      <a:pt x="16625" y="191223"/>
                      <a:pt x="6842" y="122996"/>
                    </a:cubicBezTo>
                    <a:cubicBezTo>
                      <a:pt x="861" y="81561"/>
                      <a:pt x="7154" y="39441"/>
                      <a:pt x="26906" y="4673"/>
                    </a:cubicBezTo>
                    <a:cubicBezTo>
                      <a:pt x="84354" y="84801"/>
                      <a:pt x="158188" y="152031"/>
                      <a:pt x="243613" y="201379"/>
                    </a:cubicBezTo>
                    <a:cubicBezTo>
                      <a:pt x="244423" y="201940"/>
                      <a:pt x="245295" y="202252"/>
                      <a:pt x="246105" y="20250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8464679" y="2605815"/>
                <a:ext cx="236770" cy="236770"/>
              </a:xfrm>
              <a:custGeom>
                <a:avLst/>
                <a:gdLst>
                  <a:gd name="connsiteX0" fmla="*/ 222564 w 236770"/>
                  <a:gd name="connsiteY0" fmla="*/ 197765 h 236770"/>
                  <a:gd name="connsiteX1" fmla="*/ 233468 w 236770"/>
                  <a:gd name="connsiteY1" fmla="*/ 203498 h 236770"/>
                  <a:gd name="connsiteX2" fmla="*/ 217766 w 236770"/>
                  <a:gd name="connsiteY2" fmla="*/ 232159 h 236770"/>
                  <a:gd name="connsiteX3" fmla="*/ 4673 w 236770"/>
                  <a:gd name="connsiteY3" fmla="*/ 35889 h 236770"/>
                  <a:gd name="connsiteX4" fmla="*/ 39067 w 236770"/>
                  <a:gd name="connsiteY4" fmla="*/ 4673 h 236770"/>
                  <a:gd name="connsiteX5" fmla="*/ 136891 w 236770"/>
                  <a:gd name="connsiteY5" fmla="*/ 121563 h 236770"/>
                  <a:gd name="connsiteX6" fmla="*/ 222564 w 236770"/>
                  <a:gd name="connsiteY6" fmla="*/ 197765 h 23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6770" h="236770">
                    <a:moveTo>
                      <a:pt x="222564" y="197765"/>
                    </a:moveTo>
                    <a:cubicBezTo>
                      <a:pt x="226053" y="199946"/>
                      <a:pt x="229667" y="201816"/>
                      <a:pt x="233468" y="203498"/>
                    </a:cubicBezTo>
                    <a:cubicBezTo>
                      <a:pt x="227113" y="212657"/>
                      <a:pt x="221879" y="222128"/>
                      <a:pt x="217766" y="232159"/>
                    </a:cubicBezTo>
                    <a:cubicBezTo>
                      <a:pt x="133339" y="183123"/>
                      <a:pt x="60376" y="116080"/>
                      <a:pt x="4673" y="35889"/>
                    </a:cubicBezTo>
                    <a:cubicBezTo>
                      <a:pt x="14082" y="23989"/>
                      <a:pt x="25609" y="13458"/>
                      <a:pt x="39067" y="4673"/>
                    </a:cubicBezTo>
                    <a:cubicBezTo>
                      <a:pt x="69224" y="45672"/>
                      <a:pt x="101749" y="84926"/>
                      <a:pt x="136891" y="121563"/>
                    </a:cubicBezTo>
                    <a:cubicBezTo>
                      <a:pt x="162686" y="148542"/>
                      <a:pt x="190600" y="177889"/>
                      <a:pt x="222564" y="1977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8441313" y="2148537"/>
                <a:ext cx="641772" cy="648003"/>
              </a:xfrm>
              <a:custGeom>
                <a:avLst/>
                <a:gdLst>
                  <a:gd name="connsiteX0" fmla="*/ 385686 w 641772"/>
                  <a:gd name="connsiteY0" fmla="*/ 4673 h 648002"/>
                  <a:gd name="connsiteX1" fmla="*/ 7415 w 641772"/>
                  <a:gd name="connsiteY1" fmla="*/ 332039 h 648002"/>
                  <a:gd name="connsiteX2" fmla="*/ 4673 w 641772"/>
                  <a:gd name="connsiteY2" fmla="*/ 334220 h 648002"/>
                  <a:gd name="connsiteX3" fmla="*/ 49348 w 641772"/>
                  <a:gd name="connsiteY3" fmla="*/ 405687 h 648002"/>
                  <a:gd name="connsiteX4" fmla="*/ 197516 w 641772"/>
                  <a:gd name="connsiteY4" fmla="*/ 585757 h 648002"/>
                  <a:gd name="connsiteX5" fmla="*/ 236396 w 641772"/>
                  <a:gd name="connsiteY5" fmla="*/ 621086 h 648002"/>
                  <a:gd name="connsiteX6" fmla="*/ 285059 w 641772"/>
                  <a:gd name="connsiteY6" fmla="*/ 645511 h 648002"/>
                  <a:gd name="connsiteX7" fmla="*/ 336650 w 641772"/>
                  <a:gd name="connsiteY7" fmla="*/ 615104 h 648002"/>
                  <a:gd name="connsiteX8" fmla="*/ 393039 w 641772"/>
                  <a:gd name="connsiteY8" fmla="*/ 569993 h 648002"/>
                  <a:gd name="connsiteX9" fmla="*/ 606630 w 641772"/>
                  <a:gd name="connsiteY9" fmla="*/ 377524 h 648002"/>
                  <a:gd name="connsiteX10" fmla="*/ 639716 w 641772"/>
                  <a:gd name="connsiteY10" fmla="*/ 328799 h 648002"/>
                  <a:gd name="connsiteX11" fmla="*/ 620276 w 641772"/>
                  <a:gd name="connsiteY11" fmla="*/ 279701 h 648002"/>
                  <a:gd name="connsiteX12" fmla="*/ 537469 w 641772"/>
                  <a:gd name="connsiteY12" fmla="*/ 166736 h 648002"/>
                  <a:gd name="connsiteX13" fmla="*/ 385686 w 641772"/>
                  <a:gd name="connsiteY13" fmla="*/ 4673 h 648002"/>
                  <a:gd name="connsiteX14" fmla="*/ 465004 w 641772"/>
                  <a:gd name="connsiteY14" fmla="*/ 299514 h 648002"/>
                  <a:gd name="connsiteX15" fmla="*/ 365935 w 641772"/>
                  <a:gd name="connsiteY15" fmla="*/ 427059 h 648002"/>
                  <a:gd name="connsiteX16" fmla="*/ 184619 w 641772"/>
                  <a:gd name="connsiteY16" fmla="*/ 398896 h 648002"/>
                  <a:gd name="connsiteX17" fmla="*/ 146798 w 641772"/>
                  <a:gd name="connsiteY17" fmla="*/ 304935 h 648002"/>
                  <a:gd name="connsiteX18" fmla="*/ 155708 w 641772"/>
                  <a:gd name="connsiteY18" fmla="*/ 252410 h 648002"/>
                  <a:gd name="connsiteX19" fmla="*/ 185491 w 641772"/>
                  <a:gd name="connsiteY19" fmla="*/ 208233 h 648002"/>
                  <a:gd name="connsiteX20" fmla="*/ 185740 w 641772"/>
                  <a:gd name="connsiteY20" fmla="*/ 208109 h 648002"/>
                  <a:gd name="connsiteX21" fmla="*/ 384440 w 641772"/>
                  <a:gd name="connsiteY21" fmla="*/ 152343 h 648002"/>
                  <a:gd name="connsiteX22" fmla="*/ 465004 w 641772"/>
                  <a:gd name="connsiteY22" fmla="*/ 299514 h 64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41772" h="648002">
                    <a:moveTo>
                      <a:pt x="385686" y="4673"/>
                    </a:moveTo>
                    <a:cubicBezTo>
                      <a:pt x="245867" y="96640"/>
                      <a:pt x="118572" y="206862"/>
                      <a:pt x="7415" y="332039"/>
                    </a:cubicBezTo>
                    <a:cubicBezTo>
                      <a:pt x="6605" y="333036"/>
                      <a:pt x="5670" y="333722"/>
                      <a:pt x="4673" y="334220"/>
                    </a:cubicBezTo>
                    <a:cubicBezTo>
                      <a:pt x="18817" y="358520"/>
                      <a:pt x="33771" y="382384"/>
                      <a:pt x="49348" y="405687"/>
                    </a:cubicBezTo>
                    <a:cubicBezTo>
                      <a:pt x="92714" y="470238"/>
                      <a:pt x="141688" y="531425"/>
                      <a:pt x="197516" y="585757"/>
                    </a:cubicBezTo>
                    <a:cubicBezTo>
                      <a:pt x="210102" y="597970"/>
                      <a:pt x="223063" y="609808"/>
                      <a:pt x="236396" y="621086"/>
                    </a:cubicBezTo>
                    <a:cubicBezTo>
                      <a:pt x="249855" y="632426"/>
                      <a:pt x="266367" y="646445"/>
                      <a:pt x="285059" y="645511"/>
                    </a:cubicBezTo>
                    <a:cubicBezTo>
                      <a:pt x="304561" y="644514"/>
                      <a:pt x="322195" y="626444"/>
                      <a:pt x="336650" y="615104"/>
                    </a:cubicBezTo>
                    <a:cubicBezTo>
                      <a:pt x="355654" y="600275"/>
                      <a:pt x="374409" y="585197"/>
                      <a:pt x="393039" y="569993"/>
                    </a:cubicBezTo>
                    <a:cubicBezTo>
                      <a:pt x="467123" y="509181"/>
                      <a:pt x="538466" y="444879"/>
                      <a:pt x="606630" y="377524"/>
                    </a:cubicBezTo>
                    <a:cubicBezTo>
                      <a:pt x="620089" y="364190"/>
                      <a:pt x="638096" y="349049"/>
                      <a:pt x="639716" y="328799"/>
                    </a:cubicBezTo>
                    <a:cubicBezTo>
                      <a:pt x="641087" y="310792"/>
                      <a:pt x="629747" y="294094"/>
                      <a:pt x="620276" y="279701"/>
                    </a:cubicBezTo>
                    <a:cubicBezTo>
                      <a:pt x="594605" y="240820"/>
                      <a:pt x="566878" y="203062"/>
                      <a:pt x="537469" y="166736"/>
                    </a:cubicBezTo>
                    <a:cubicBezTo>
                      <a:pt x="491049" y="109101"/>
                      <a:pt x="440206" y="54893"/>
                      <a:pt x="385686" y="4673"/>
                    </a:cubicBezTo>
                    <a:close/>
                    <a:moveTo>
                      <a:pt x="465004" y="299514"/>
                    </a:moveTo>
                    <a:cubicBezTo>
                      <a:pt x="456530" y="354657"/>
                      <a:pt x="415594" y="403133"/>
                      <a:pt x="365935" y="427059"/>
                    </a:cubicBezTo>
                    <a:cubicBezTo>
                      <a:pt x="305807" y="456094"/>
                      <a:pt x="231474" y="449552"/>
                      <a:pt x="184619" y="398896"/>
                    </a:cubicBezTo>
                    <a:cubicBezTo>
                      <a:pt x="161004" y="373287"/>
                      <a:pt x="147483" y="339765"/>
                      <a:pt x="146798" y="304935"/>
                    </a:cubicBezTo>
                    <a:cubicBezTo>
                      <a:pt x="146486" y="286991"/>
                      <a:pt x="148729" y="269046"/>
                      <a:pt x="155708" y="252410"/>
                    </a:cubicBezTo>
                    <a:cubicBezTo>
                      <a:pt x="162562" y="235960"/>
                      <a:pt x="174026" y="221816"/>
                      <a:pt x="185491" y="208233"/>
                    </a:cubicBezTo>
                    <a:cubicBezTo>
                      <a:pt x="185553" y="208171"/>
                      <a:pt x="185678" y="208171"/>
                      <a:pt x="185740" y="208109"/>
                    </a:cubicBezTo>
                    <a:cubicBezTo>
                      <a:pt x="230103" y="147234"/>
                      <a:pt x="314344" y="120192"/>
                      <a:pt x="384440" y="152343"/>
                    </a:cubicBezTo>
                    <a:cubicBezTo>
                      <a:pt x="440455" y="178014"/>
                      <a:pt x="474413" y="238577"/>
                      <a:pt x="465004" y="29951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8791048" y="2547868"/>
                <a:ext cx="286617" cy="261693"/>
              </a:xfrm>
              <a:custGeom>
                <a:avLst/>
                <a:gdLst>
                  <a:gd name="connsiteX0" fmla="*/ 261320 w 286616"/>
                  <a:gd name="connsiteY0" fmla="*/ 4673 h 261693"/>
                  <a:gd name="connsiteX1" fmla="*/ 282691 w 286616"/>
                  <a:gd name="connsiteY1" fmla="*/ 39752 h 261693"/>
                  <a:gd name="connsiteX2" fmla="*/ 264310 w 286616"/>
                  <a:gd name="connsiteY2" fmla="*/ 87543 h 261693"/>
                  <a:gd name="connsiteX3" fmla="*/ 171222 w 286616"/>
                  <a:gd name="connsiteY3" fmla="*/ 177266 h 261693"/>
                  <a:gd name="connsiteX4" fmla="*/ 125426 w 286616"/>
                  <a:gd name="connsiteY4" fmla="*/ 221193 h 261693"/>
                  <a:gd name="connsiteX5" fmla="*/ 83742 w 286616"/>
                  <a:gd name="connsiteY5" fmla="*/ 254466 h 261693"/>
                  <a:gd name="connsiteX6" fmla="*/ 4673 w 286616"/>
                  <a:gd name="connsiteY6" fmla="*/ 229231 h 261693"/>
                  <a:gd name="connsiteX7" fmla="*/ 235649 w 286616"/>
                  <a:gd name="connsiteY7" fmla="*/ 29098 h 261693"/>
                  <a:gd name="connsiteX8" fmla="*/ 261320 w 286616"/>
                  <a:gd name="connsiteY8" fmla="*/ 4673 h 26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6616" h="261693">
                    <a:moveTo>
                      <a:pt x="261320" y="4673"/>
                    </a:moveTo>
                    <a:cubicBezTo>
                      <a:pt x="271351" y="14144"/>
                      <a:pt x="279327" y="26294"/>
                      <a:pt x="282691" y="39752"/>
                    </a:cubicBezTo>
                    <a:cubicBezTo>
                      <a:pt x="287302" y="58196"/>
                      <a:pt x="276149" y="74271"/>
                      <a:pt x="264310" y="87543"/>
                    </a:cubicBezTo>
                    <a:cubicBezTo>
                      <a:pt x="235711" y="119444"/>
                      <a:pt x="202189" y="147732"/>
                      <a:pt x="171222" y="177266"/>
                    </a:cubicBezTo>
                    <a:cubicBezTo>
                      <a:pt x="155957" y="191846"/>
                      <a:pt x="140629" y="206489"/>
                      <a:pt x="125426" y="221193"/>
                    </a:cubicBezTo>
                    <a:cubicBezTo>
                      <a:pt x="112715" y="233530"/>
                      <a:pt x="99506" y="245930"/>
                      <a:pt x="83742" y="254466"/>
                    </a:cubicBezTo>
                    <a:cubicBezTo>
                      <a:pt x="56202" y="269357"/>
                      <a:pt x="16075" y="261195"/>
                      <a:pt x="4673" y="229231"/>
                    </a:cubicBezTo>
                    <a:cubicBezTo>
                      <a:pt x="84864" y="166238"/>
                      <a:pt x="162001" y="99568"/>
                      <a:pt x="235649" y="29098"/>
                    </a:cubicBezTo>
                    <a:cubicBezTo>
                      <a:pt x="244185" y="20998"/>
                      <a:pt x="252783" y="12960"/>
                      <a:pt x="261320" y="467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8583410" y="2282551"/>
                <a:ext cx="324001" cy="311540"/>
              </a:xfrm>
              <a:custGeom>
                <a:avLst/>
                <a:gdLst>
                  <a:gd name="connsiteX0" fmla="*/ 242344 w 324001"/>
                  <a:gd name="connsiteY0" fmla="*/ 18329 h 311539"/>
                  <a:gd name="connsiteX1" fmla="*/ 43644 w 324001"/>
                  <a:gd name="connsiteY1" fmla="*/ 74094 h 311539"/>
                  <a:gd name="connsiteX2" fmla="*/ 43394 w 324001"/>
                  <a:gd name="connsiteY2" fmla="*/ 74219 h 311539"/>
                  <a:gd name="connsiteX3" fmla="*/ 13611 w 324001"/>
                  <a:gd name="connsiteY3" fmla="*/ 118395 h 311539"/>
                  <a:gd name="connsiteX4" fmla="*/ 4701 w 324001"/>
                  <a:gd name="connsiteY4" fmla="*/ 170921 h 311539"/>
                  <a:gd name="connsiteX5" fmla="*/ 42522 w 324001"/>
                  <a:gd name="connsiteY5" fmla="*/ 264881 h 311539"/>
                  <a:gd name="connsiteX6" fmla="*/ 223838 w 324001"/>
                  <a:gd name="connsiteY6" fmla="*/ 293044 h 311539"/>
                  <a:gd name="connsiteX7" fmla="*/ 322908 w 324001"/>
                  <a:gd name="connsiteY7" fmla="*/ 165500 h 311539"/>
                  <a:gd name="connsiteX8" fmla="*/ 242344 w 324001"/>
                  <a:gd name="connsiteY8" fmla="*/ 18329 h 311539"/>
                  <a:gd name="connsiteX9" fmla="*/ 302969 w 324001"/>
                  <a:gd name="connsiteY9" fmla="*/ 146621 h 311539"/>
                  <a:gd name="connsiteX10" fmla="*/ 78536 w 324001"/>
                  <a:gd name="connsiteY10" fmla="*/ 267436 h 311539"/>
                  <a:gd name="connsiteX11" fmla="*/ 27817 w 324001"/>
                  <a:gd name="connsiteY11" fmla="*/ 187183 h 311539"/>
                  <a:gd name="connsiteX12" fmla="*/ 30933 w 324001"/>
                  <a:gd name="connsiteY12" fmla="*/ 133848 h 311539"/>
                  <a:gd name="connsiteX13" fmla="*/ 54797 w 324001"/>
                  <a:gd name="connsiteY13" fmla="*/ 94282 h 311539"/>
                  <a:gd name="connsiteX14" fmla="*/ 57787 w 324001"/>
                  <a:gd name="connsiteY14" fmla="*/ 91229 h 311539"/>
                  <a:gd name="connsiteX15" fmla="*/ 213059 w 324001"/>
                  <a:gd name="connsiteY15" fmla="*/ 30728 h 311539"/>
                  <a:gd name="connsiteX16" fmla="*/ 302969 w 324001"/>
                  <a:gd name="connsiteY16" fmla="*/ 146621 h 31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4001" h="311539">
                    <a:moveTo>
                      <a:pt x="242344" y="18329"/>
                    </a:moveTo>
                    <a:cubicBezTo>
                      <a:pt x="172247" y="-13822"/>
                      <a:pt x="88007" y="13219"/>
                      <a:pt x="43644" y="74094"/>
                    </a:cubicBezTo>
                    <a:cubicBezTo>
                      <a:pt x="43581" y="74157"/>
                      <a:pt x="43457" y="74157"/>
                      <a:pt x="43394" y="74219"/>
                    </a:cubicBezTo>
                    <a:cubicBezTo>
                      <a:pt x="31930" y="87802"/>
                      <a:pt x="20465" y="101884"/>
                      <a:pt x="13611" y="118395"/>
                    </a:cubicBezTo>
                    <a:cubicBezTo>
                      <a:pt x="6633" y="134969"/>
                      <a:pt x="4390" y="152976"/>
                      <a:pt x="4701" y="170921"/>
                    </a:cubicBezTo>
                    <a:cubicBezTo>
                      <a:pt x="5386" y="205751"/>
                      <a:pt x="18845" y="239273"/>
                      <a:pt x="42522" y="264881"/>
                    </a:cubicBezTo>
                    <a:cubicBezTo>
                      <a:pt x="89378" y="315600"/>
                      <a:pt x="163711" y="322080"/>
                      <a:pt x="223838" y="293044"/>
                    </a:cubicBezTo>
                    <a:cubicBezTo>
                      <a:pt x="273435" y="269118"/>
                      <a:pt x="314434" y="220643"/>
                      <a:pt x="322908" y="165500"/>
                    </a:cubicBezTo>
                    <a:cubicBezTo>
                      <a:pt x="332316" y="104563"/>
                      <a:pt x="298359" y="43999"/>
                      <a:pt x="242344" y="18329"/>
                    </a:cubicBezTo>
                    <a:close/>
                    <a:moveTo>
                      <a:pt x="302969" y="146621"/>
                    </a:moveTo>
                    <a:cubicBezTo>
                      <a:pt x="300477" y="251298"/>
                      <a:pt x="166951" y="327563"/>
                      <a:pt x="78536" y="267436"/>
                    </a:cubicBezTo>
                    <a:cubicBezTo>
                      <a:pt x="51370" y="249055"/>
                      <a:pt x="32927" y="219521"/>
                      <a:pt x="27817" y="187183"/>
                    </a:cubicBezTo>
                    <a:cubicBezTo>
                      <a:pt x="25076" y="169737"/>
                      <a:pt x="25574" y="150733"/>
                      <a:pt x="30933" y="133848"/>
                    </a:cubicBezTo>
                    <a:cubicBezTo>
                      <a:pt x="35481" y="118956"/>
                      <a:pt x="44952" y="106121"/>
                      <a:pt x="54797" y="94282"/>
                    </a:cubicBezTo>
                    <a:cubicBezTo>
                      <a:pt x="55981" y="93472"/>
                      <a:pt x="56915" y="92475"/>
                      <a:pt x="57787" y="91229"/>
                    </a:cubicBezTo>
                    <a:cubicBezTo>
                      <a:pt x="90499" y="41196"/>
                      <a:pt x="154988" y="15213"/>
                      <a:pt x="213059" y="30728"/>
                    </a:cubicBezTo>
                    <a:cubicBezTo>
                      <a:pt x="264650" y="44498"/>
                      <a:pt x="304278" y="92600"/>
                      <a:pt x="302969" y="14662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8605010" y="2304101"/>
                <a:ext cx="280386" cy="267924"/>
              </a:xfrm>
              <a:custGeom>
                <a:avLst/>
                <a:gdLst>
                  <a:gd name="connsiteX0" fmla="*/ 191521 w 280385"/>
                  <a:gd name="connsiteY0" fmla="*/ 9115 h 267924"/>
                  <a:gd name="connsiteX1" fmla="*/ 36249 w 280385"/>
                  <a:gd name="connsiteY1" fmla="*/ 69617 h 267924"/>
                  <a:gd name="connsiteX2" fmla="*/ 33259 w 280385"/>
                  <a:gd name="connsiteY2" fmla="*/ 72670 h 267924"/>
                  <a:gd name="connsiteX3" fmla="*/ 9395 w 280385"/>
                  <a:gd name="connsiteY3" fmla="*/ 112235 h 267924"/>
                  <a:gd name="connsiteX4" fmla="*/ 6279 w 280385"/>
                  <a:gd name="connsiteY4" fmla="*/ 165571 h 267924"/>
                  <a:gd name="connsiteX5" fmla="*/ 56998 w 280385"/>
                  <a:gd name="connsiteY5" fmla="*/ 245823 h 267924"/>
                  <a:gd name="connsiteX6" fmla="*/ 281431 w 280385"/>
                  <a:gd name="connsiteY6" fmla="*/ 125008 h 267924"/>
                  <a:gd name="connsiteX7" fmla="*/ 191521 w 280385"/>
                  <a:gd name="connsiteY7" fmla="*/ 9115 h 267924"/>
                  <a:gd name="connsiteX8" fmla="*/ 241056 w 280385"/>
                  <a:gd name="connsiteY8" fmla="*/ 101643 h 267924"/>
                  <a:gd name="connsiteX9" fmla="*/ 207596 w 280385"/>
                  <a:gd name="connsiteY9" fmla="*/ 199217 h 267924"/>
                  <a:gd name="connsiteX10" fmla="*/ 108215 w 280385"/>
                  <a:gd name="connsiteY10" fmla="*/ 229436 h 267924"/>
                  <a:gd name="connsiteX11" fmla="*/ 46094 w 280385"/>
                  <a:gd name="connsiteY11" fmla="*/ 173484 h 267924"/>
                  <a:gd name="connsiteX12" fmla="*/ 34692 w 280385"/>
                  <a:gd name="connsiteY12" fmla="*/ 140087 h 267924"/>
                  <a:gd name="connsiteX13" fmla="*/ 38804 w 280385"/>
                  <a:gd name="connsiteY13" fmla="*/ 114603 h 267924"/>
                  <a:gd name="connsiteX14" fmla="*/ 40050 w 280385"/>
                  <a:gd name="connsiteY14" fmla="*/ 109992 h 267924"/>
                  <a:gd name="connsiteX15" fmla="*/ 42480 w 280385"/>
                  <a:gd name="connsiteY15" fmla="*/ 105755 h 267924"/>
                  <a:gd name="connsiteX16" fmla="*/ 42605 w 280385"/>
                  <a:gd name="connsiteY16" fmla="*/ 105506 h 267924"/>
                  <a:gd name="connsiteX17" fmla="*/ 151644 w 280385"/>
                  <a:gd name="connsiteY17" fmla="*/ 34288 h 267924"/>
                  <a:gd name="connsiteX18" fmla="*/ 241056 w 280385"/>
                  <a:gd name="connsiteY18" fmla="*/ 10164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0385" h="267924">
                    <a:moveTo>
                      <a:pt x="191521" y="9115"/>
                    </a:moveTo>
                    <a:cubicBezTo>
                      <a:pt x="133387" y="-6337"/>
                      <a:pt x="68899" y="19646"/>
                      <a:pt x="36249" y="69617"/>
                    </a:cubicBezTo>
                    <a:cubicBezTo>
                      <a:pt x="35439" y="70863"/>
                      <a:pt x="34442" y="71860"/>
                      <a:pt x="33259" y="72670"/>
                    </a:cubicBezTo>
                    <a:cubicBezTo>
                      <a:pt x="23352" y="84508"/>
                      <a:pt x="13943" y="97344"/>
                      <a:pt x="9395" y="112235"/>
                    </a:cubicBezTo>
                    <a:cubicBezTo>
                      <a:pt x="4036" y="129121"/>
                      <a:pt x="3600" y="148125"/>
                      <a:pt x="6279" y="165571"/>
                    </a:cubicBezTo>
                    <a:cubicBezTo>
                      <a:pt x="11326" y="197909"/>
                      <a:pt x="29832" y="227443"/>
                      <a:pt x="56998" y="245823"/>
                    </a:cubicBezTo>
                    <a:cubicBezTo>
                      <a:pt x="145413" y="305951"/>
                      <a:pt x="278939" y="229686"/>
                      <a:pt x="281431" y="125008"/>
                    </a:cubicBezTo>
                    <a:cubicBezTo>
                      <a:pt x="282677" y="71050"/>
                      <a:pt x="243050" y="22948"/>
                      <a:pt x="191521" y="9115"/>
                    </a:cubicBezTo>
                    <a:close/>
                    <a:moveTo>
                      <a:pt x="241056" y="101643"/>
                    </a:moveTo>
                    <a:cubicBezTo>
                      <a:pt x="248657" y="137408"/>
                      <a:pt x="233080" y="174294"/>
                      <a:pt x="207596" y="199217"/>
                    </a:cubicBezTo>
                    <a:cubicBezTo>
                      <a:pt x="181925" y="224390"/>
                      <a:pt x="143918" y="239655"/>
                      <a:pt x="108215" y="229436"/>
                    </a:cubicBezTo>
                    <a:cubicBezTo>
                      <a:pt x="80239" y="221461"/>
                      <a:pt x="59428" y="198282"/>
                      <a:pt x="46094" y="173484"/>
                    </a:cubicBezTo>
                    <a:cubicBezTo>
                      <a:pt x="40424" y="163078"/>
                      <a:pt x="35564" y="151988"/>
                      <a:pt x="34692" y="140087"/>
                    </a:cubicBezTo>
                    <a:cubicBezTo>
                      <a:pt x="33882" y="131239"/>
                      <a:pt x="35875" y="122765"/>
                      <a:pt x="38804" y="114603"/>
                    </a:cubicBezTo>
                    <a:cubicBezTo>
                      <a:pt x="38804" y="113170"/>
                      <a:pt x="39240" y="111612"/>
                      <a:pt x="40050" y="109992"/>
                    </a:cubicBezTo>
                    <a:cubicBezTo>
                      <a:pt x="40798" y="108559"/>
                      <a:pt x="41670" y="107126"/>
                      <a:pt x="42480" y="105755"/>
                    </a:cubicBezTo>
                    <a:cubicBezTo>
                      <a:pt x="42542" y="105693"/>
                      <a:pt x="42542" y="105568"/>
                      <a:pt x="42605" y="105506"/>
                    </a:cubicBezTo>
                    <a:cubicBezTo>
                      <a:pt x="64724" y="66813"/>
                      <a:pt x="106034" y="35534"/>
                      <a:pt x="151644" y="34288"/>
                    </a:cubicBezTo>
                    <a:cubicBezTo>
                      <a:pt x="192518" y="33042"/>
                      <a:pt x="232395" y="60769"/>
                      <a:pt x="241056" y="1016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8634843" y="2333617"/>
                <a:ext cx="211847" cy="205616"/>
              </a:xfrm>
              <a:custGeom>
                <a:avLst/>
                <a:gdLst>
                  <a:gd name="connsiteX0" fmla="*/ 121811 w 211847"/>
                  <a:gd name="connsiteY0" fmla="*/ 4710 h 205616"/>
                  <a:gd name="connsiteX1" fmla="*/ 12772 w 211847"/>
                  <a:gd name="connsiteY1" fmla="*/ 75928 h 205616"/>
                  <a:gd name="connsiteX2" fmla="*/ 12647 w 211847"/>
                  <a:gd name="connsiteY2" fmla="*/ 76177 h 205616"/>
                  <a:gd name="connsiteX3" fmla="*/ 10217 w 211847"/>
                  <a:gd name="connsiteY3" fmla="*/ 80414 h 205616"/>
                  <a:gd name="connsiteX4" fmla="*/ 8971 w 211847"/>
                  <a:gd name="connsiteY4" fmla="*/ 85025 h 205616"/>
                  <a:gd name="connsiteX5" fmla="*/ 4858 w 211847"/>
                  <a:gd name="connsiteY5" fmla="*/ 110509 h 205616"/>
                  <a:gd name="connsiteX6" fmla="*/ 16261 w 211847"/>
                  <a:gd name="connsiteY6" fmla="*/ 143906 h 205616"/>
                  <a:gd name="connsiteX7" fmla="*/ 78382 w 211847"/>
                  <a:gd name="connsiteY7" fmla="*/ 199858 h 205616"/>
                  <a:gd name="connsiteX8" fmla="*/ 177763 w 211847"/>
                  <a:gd name="connsiteY8" fmla="*/ 169639 h 205616"/>
                  <a:gd name="connsiteX9" fmla="*/ 211222 w 211847"/>
                  <a:gd name="connsiteY9" fmla="*/ 72064 h 205616"/>
                  <a:gd name="connsiteX10" fmla="*/ 121811 w 211847"/>
                  <a:gd name="connsiteY10" fmla="*/ 4710 h 205616"/>
                  <a:gd name="connsiteX11" fmla="*/ 186175 w 211847"/>
                  <a:gd name="connsiteY11" fmla="*/ 64837 h 205616"/>
                  <a:gd name="connsiteX12" fmla="*/ 101747 w 211847"/>
                  <a:gd name="connsiteY12" fmla="*/ 181353 h 205616"/>
                  <a:gd name="connsiteX13" fmla="*/ 45234 w 211847"/>
                  <a:gd name="connsiteY13" fmla="*/ 149326 h 205616"/>
                  <a:gd name="connsiteX14" fmla="*/ 30716 w 211847"/>
                  <a:gd name="connsiteY14" fmla="*/ 88514 h 205616"/>
                  <a:gd name="connsiteX15" fmla="*/ 105610 w 211847"/>
                  <a:gd name="connsiteY15" fmla="*/ 28574 h 205616"/>
                  <a:gd name="connsiteX16" fmla="*/ 186175 w 211847"/>
                  <a:gd name="connsiteY16" fmla="*/ 64837 h 205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1847" h="205616">
                    <a:moveTo>
                      <a:pt x="121811" y="4710"/>
                    </a:moveTo>
                    <a:cubicBezTo>
                      <a:pt x="76201" y="5956"/>
                      <a:pt x="34891" y="37234"/>
                      <a:pt x="12772" y="75928"/>
                    </a:cubicBezTo>
                    <a:cubicBezTo>
                      <a:pt x="12709" y="75990"/>
                      <a:pt x="12709" y="76115"/>
                      <a:pt x="12647" y="76177"/>
                    </a:cubicBezTo>
                    <a:cubicBezTo>
                      <a:pt x="11837" y="77548"/>
                      <a:pt x="10965" y="78981"/>
                      <a:pt x="10217" y="80414"/>
                    </a:cubicBezTo>
                    <a:cubicBezTo>
                      <a:pt x="9407" y="82096"/>
                      <a:pt x="8971" y="83591"/>
                      <a:pt x="8971" y="85025"/>
                    </a:cubicBezTo>
                    <a:cubicBezTo>
                      <a:pt x="5980" y="93187"/>
                      <a:pt x="4048" y="101661"/>
                      <a:pt x="4858" y="110509"/>
                    </a:cubicBezTo>
                    <a:cubicBezTo>
                      <a:pt x="5793" y="122409"/>
                      <a:pt x="10653" y="133500"/>
                      <a:pt x="16261" y="143906"/>
                    </a:cubicBezTo>
                    <a:cubicBezTo>
                      <a:pt x="29595" y="168766"/>
                      <a:pt x="50406" y="191883"/>
                      <a:pt x="78382" y="199858"/>
                    </a:cubicBezTo>
                    <a:cubicBezTo>
                      <a:pt x="114084" y="210014"/>
                      <a:pt x="152092" y="194749"/>
                      <a:pt x="177763" y="169639"/>
                    </a:cubicBezTo>
                    <a:cubicBezTo>
                      <a:pt x="203247" y="144716"/>
                      <a:pt x="218762" y="107829"/>
                      <a:pt x="211222" y="72064"/>
                    </a:cubicBezTo>
                    <a:cubicBezTo>
                      <a:pt x="202562" y="31253"/>
                      <a:pt x="162685" y="3526"/>
                      <a:pt x="121811" y="4710"/>
                    </a:cubicBezTo>
                    <a:close/>
                    <a:moveTo>
                      <a:pt x="186175" y="64837"/>
                    </a:moveTo>
                    <a:cubicBezTo>
                      <a:pt x="209789" y="117549"/>
                      <a:pt x="155208" y="181290"/>
                      <a:pt x="101747" y="181353"/>
                    </a:cubicBezTo>
                    <a:cubicBezTo>
                      <a:pt x="78319" y="181415"/>
                      <a:pt x="58755" y="167956"/>
                      <a:pt x="45234" y="149326"/>
                    </a:cubicBezTo>
                    <a:cubicBezTo>
                      <a:pt x="31775" y="130759"/>
                      <a:pt x="21370" y="110945"/>
                      <a:pt x="30716" y="88514"/>
                    </a:cubicBezTo>
                    <a:cubicBezTo>
                      <a:pt x="46542" y="59977"/>
                      <a:pt x="73459" y="36424"/>
                      <a:pt x="105610" y="28574"/>
                    </a:cubicBezTo>
                    <a:cubicBezTo>
                      <a:pt x="137014" y="21034"/>
                      <a:pt x="172467" y="34306"/>
                      <a:pt x="186175" y="6483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8657307" y="2355448"/>
                <a:ext cx="168232" cy="162001"/>
              </a:xfrm>
              <a:custGeom>
                <a:avLst/>
                <a:gdLst>
                  <a:gd name="connsiteX0" fmla="*/ 163711 w 168231"/>
                  <a:gd name="connsiteY0" fmla="*/ 43006 h 162000"/>
                  <a:gd name="connsiteX1" fmla="*/ 79284 w 168231"/>
                  <a:gd name="connsiteY1" fmla="*/ 159522 h 162000"/>
                  <a:gd name="connsiteX2" fmla="*/ 22771 w 168231"/>
                  <a:gd name="connsiteY2" fmla="*/ 127496 h 162000"/>
                  <a:gd name="connsiteX3" fmla="*/ 8253 w 168231"/>
                  <a:gd name="connsiteY3" fmla="*/ 66683 h 162000"/>
                  <a:gd name="connsiteX4" fmla="*/ 83147 w 168231"/>
                  <a:gd name="connsiteY4" fmla="*/ 6743 h 162000"/>
                  <a:gd name="connsiteX5" fmla="*/ 163711 w 168231"/>
                  <a:gd name="connsiteY5" fmla="*/ 43006 h 1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231" h="162000">
                    <a:moveTo>
                      <a:pt x="163711" y="43006"/>
                    </a:moveTo>
                    <a:cubicBezTo>
                      <a:pt x="187326" y="95719"/>
                      <a:pt x="132744" y="159460"/>
                      <a:pt x="79284" y="159522"/>
                    </a:cubicBezTo>
                    <a:cubicBezTo>
                      <a:pt x="55856" y="159585"/>
                      <a:pt x="36292" y="146126"/>
                      <a:pt x="22771" y="127496"/>
                    </a:cubicBezTo>
                    <a:cubicBezTo>
                      <a:pt x="9312" y="108928"/>
                      <a:pt x="-1093" y="89114"/>
                      <a:pt x="8253" y="66683"/>
                    </a:cubicBezTo>
                    <a:cubicBezTo>
                      <a:pt x="24079" y="38146"/>
                      <a:pt x="50996" y="14594"/>
                      <a:pt x="83147" y="6743"/>
                    </a:cubicBezTo>
                    <a:cubicBezTo>
                      <a:pt x="114550" y="-796"/>
                      <a:pt x="150004" y="12476"/>
                      <a:pt x="163711" y="430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9015451" y="2965336"/>
                <a:ext cx="87231" cy="43616"/>
              </a:xfrm>
              <a:custGeom>
                <a:avLst/>
                <a:gdLst>
                  <a:gd name="connsiteX0" fmla="*/ 81093 w 87231"/>
                  <a:gd name="connsiteY0" fmla="*/ 15012 h 43615"/>
                  <a:gd name="connsiteX1" fmla="*/ 81280 w 87231"/>
                  <a:gd name="connsiteY1" fmla="*/ 30402 h 43615"/>
                  <a:gd name="connsiteX2" fmla="*/ 6136 w 87231"/>
                  <a:gd name="connsiteY2" fmla="*/ 21118 h 43615"/>
                  <a:gd name="connsiteX3" fmla="*/ 9999 w 87231"/>
                  <a:gd name="connsiteY3" fmla="*/ 6164 h 43615"/>
                  <a:gd name="connsiteX4" fmla="*/ 24829 w 87231"/>
                  <a:gd name="connsiteY4" fmla="*/ 10027 h 43615"/>
                  <a:gd name="connsiteX5" fmla="*/ 27134 w 87231"/>
                  <a:gd name="connsiteY5" fmla="*/ 13704 h 43615"/>
                  <a:gd name="connsiteX6" fmla="*/ 28193 w 87231"/>
                  <a:gd name="connsiteY6" fmla="*/ 14887 h 43615"/>
                  <a:gd name="connsiteX7" fmla="*/ 31246 w 87231"/>
                  <a:gd name="connsiteY7" fmla="*/ 17754 h 43615"/>
                  <a:gd name="connsiteX8" fmla="*/ 31309 w 87231"/>
                  <a:gd name="connsiteY8" fmla="*/ 17816 h 43615"/>
                  <a:gd name="connsiteX9" fmla="*/ 31683 w 87231"/>
                  <a:gd name="connsiteY9" fmla="*/ 18065 h 43615"/>
                  <a:gd name="connsiteX10" fmla="*/ 32430 w 87231"/>
                  <a:gd name="connsiteY10" fmla="*/ 18626 h 43615"/>
                  <a:gd name="connsiteX11" fmla="*/ 35919 w 87231"/>
                  <a:gd name="connsiteY11" fmla="*/ 20558 h 43615"/>
                  <a:gd name="connsiteX12" fmla="*/ 37602 w 87231"/>
                  <a:gd name="connsiteY12" fmla="*/ 21243 h 43615"/>
                  <a:gd name="connsiteX13" fmla="*/ 44767 w 87231"/>
                  <a:gd name="connsiteY13" fmla="*/ 22988 h 43615"/>
                  <a:gd name="connsiteX14" fmla="*/ 44954 w 87231"/>
                  <a:gd name="connsiteY14" fmla="*/ 22925 h 43615"/>
                  <a:gd name="connsiteX15" fmla="*/ 46823 w 87231"/>
                  <a:gd name="connsiteY15" fmla="*/ 23050 h 43615"/>
                  <a:gd name="connsiteX16" fmla="*/ 50437 w 87231"/>
                  <a:gd name="connsiteY16" fmla="*/ 22925 h 43615"/>
                  <a:gd name="connsiteX17" fmla="*/ 51434 w 87231"/>
                  <a:gd name="connsiteY17" fmla="*/ 22863 h 43615"/>
                  <a:gd name="connsiteX18" fmla="*/ 52556 w 87231"/>
                  <a:gd name="connsiteY18" fmla="*/ 22676 h 43615"/>
                  <a:gd name="connsiteX19" fmla="*/ 56107 w 87231"/>
                  <a:gd name="connsiteY19" fmla="*/ 21679 h 43615"/>
                  <a:gd name="connsiteX20" fmla="*/ 57790 w 87231"/>
                  <a:gd name="connsiteY20" fmla="*/ 21118 h 43615"/>
                  <a:gd name="connsiteX21" fmla="*/ 61341 w 87231"/>
                  <a:gd name="connsiteY21" fmla="*/ 19187 h 43615"/>
                  <a:gd name="connsiteX22" fmla="*/ 62774 w 87231"/>
                  <a:gd name="connsiteY22" fmla="*/ 18252 h 43615"/>
                  <a:gd name="connsiteX23" fmla="*/ 65765 w 87231"/>
                  <a:gd name="connsiteY23" fmla="*/ 15448 h 43615"/>
                  <a:gd name="connsiteX24" fmla="*/ 81093 w 87231"/>
                  <a:gd name="connsiteY24" fmla="*/ 15012 h 4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7231" h="43615">
                    <a:moveTo>
                      <a:pt x="81093" y="15012"/>
                    </a:moveTo>
                    <a:cubicBezTo>
                      <a:pt x="85579" y="18937"/>
                      <a:pt x="85143" y="26228"/>
                      <a:pt x="81280" y="30402"/>
                    </a:cubicBezTo>
                    <a:cubicBezTo>
                      <a:pt x="60469" y="52708"/>
                      <a:pt x="20903" y="47848"/>
                      <a:pt x="6136" y="21118"/>
                    </a:cubicBezTo>
                    <a:cubicBezTo>
                      <a:pt x="3145" y="15760"/>
                      <a:pt x="4890" y="9529"/>
                      <a:pt x="9999" y="6164"/>
                    </a:cubicBezTo>
                    <a:cubicBezTo>
                      <a:pt x="14859" y="3049"/>
                      <a:pt x="22149" y="5043"/>
                      <a:pt x="24829" y="10027"/>
                    </a:cubicBezTo>
                    <a:cubicBezTo>
                      <a:pt x="25514" y="11336"/>
                      <a:pt x="26324" y="12520"/>
                      <a:pt x="27134" y="13704"/>
                    </a:cubicBezTo>
                    <a:cubicBezTo>
                      <a:pt x="27446" y="14140"/>
                      <a:pt x="27882" y="14576"/>
                      <a:pt x="28193" y="14887"/>
                    </a:cubicBezTo>
                    <a:cubicBezTo>
                      <a:pt x="29128" y="15947"/>
                      <a:pt x="30187" y="16819"/>
                      <a:pt x="31246" y="17754"/>
                    </a:cubicBezTo>
                    <a:lnTo>
                      <a:pt x="31309" y="17816"/>
                    </a:lnTo>
                    <a:cubicBezTo>
                      <a:pt x="31433" y="17941"/>
                      <a:pt x="31558" y="17941"/>
                      <a:pt x="31683" y="18065"/>
                    </a:cubicBezTo>
                    <a:cubicBezTo>
                      <a:pt x="31869" y="18252"/>
                      <a:pt x="32243" y="18439"/>
                      <a:pt x="32430" y="18626"/>
                    </a:cubicBezTo>
                    <a:cubicBezTo>
                      <a:pt x="33552" y="19311"/>
                      <a:pt x="34673" y="19934"/>
                      <a:pt x="35919" y="20558"/>
                    </a:cubicBezTo>
                    <a:cubicBezTo>
                      <a:pt x="36480" y="20807"/>
                      <a:pt x="37041" y="20994"/>
                      <a:pt x="37602" y="21243"/>
                    </a:cubicBezTo>
                    <a:cubicBezTo>
                      <a:pt x="39969" y="21991"/>
                      <a:pt x="42275" y="22427"/>
                      <a:pt x="44767" y="22988"/>
                    </a:cubicBezTo>
                    <a:cubicBezTo>
                      <a:pt x="44829" y="22925"/>
                      <a:pt x="44892" y="22988"/>
                      <a:pt x="44954" y="22925"/>
                    </a:cubicBezTo>
                    <a:cubicBezTo>
                      <a:pt x="45577" y="22988"/>
                      <a:pt x="46138" y="23050"/>
                      <a:pt x="46823" y="23050"/>
                    </a:cubicBezTo>
                    <a:cubicBezTo>
                      <a:pt x="48007" y="23050"/>
                      <a:pt x="49253" y="23050"/>
                      <a:pt x="50437" y="22925"/>
                    </a:cubicBezTo>
                    <a:cubicBezTo>
                      <a:pt x="50562" y="22925"/>
                      <a:pt x="50998" y="22863"/>
                      <a:pt x="51434" y="22863"/>
                    </a:cubicBezTo>
                    <a:cubicBezTo>
                      <a:pt x="51870" y="22801"/>
                      <a:pt x="52431" y="22676"/>
                      <a:pt x="52556" y="22676"/>
                    </a:cubicBezTo>
                    <a:cubicBezTo>
                      <a:pt x="53739" y="22364"/>
                      <a:pt x="54923" y="22115"/>
                      <a:pt x="56107" y="21679"/>
                    </a:cubicBezTo>
                    <a:cubicBezTo>
                      <a:pt x="56606" y="21554"/>
                      <a:pt x="57229" y="21305"/>
                      <a:pt x="57790" y="21118"/>
                    </a:cubicBezTo>
                    <a:cubicBezTo>
                      <a:pt x="58911" y="20495"/>
                      <a:pt x="60157" y="19872"/>
                      <a:pt x="61341" y="19187"/>
                    </a:cubicBezTo>
                    <a:cubicBezTo>
                      <a:pt x="61777" y="18875"/>
                      <a:pt x="62276" y="18501"/>
                      <a:pt x="62774" y="18252"/>
                    </a:cubicBezTo>
                    <a:cubicBezTo>
                      <a:pt x="63522" y="17193"/>
                      <a:pt x="64893" y="16321"/>
                      <a:pt x="65765" y="15448"/>
                    </a:cubicBezTo>
                    <a:cubicBezTo>
                      <a:pt x="69877" y="10900"/>
                      <a:pt x="76731" y="11211"/>
                      <a:pt x="81093" y="15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9042087" y="2978417"/>
                <a:ext cx="6231" cy="6231"/>
              </a:xfrm>
              <a:custGeom>
                <a:avLst/>
                <a:gdLst>
                  <a:gd name="connsiteX0" fmla="*/ 5047 w 6230"/>
                  <a:gd name="connsiteY0" fmla="*/ 4922 h 6230"/>
                  <a:gd name="connsiteX1" fmla="*/ 4673 w 6230"/>
                  <a:gd name="connsiteY1" fmla="*/ 4673 h 6230"/>
                  <a:gd name="connsiteX2" fmla="*/ 5047 w 6230"/>
                  <a:gd name="connsiteY2" fmla="*/ 4922 h 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0" h="6230">
                    <a:moveTo>
                      <a:pt x="5047" y="4922"/>
                    </a:moveTo>
                    <a:cubicBezTo>
                      <a:pt x="4922" y="4798"/>
                      <a:pt x="4798" y="4798"/>
                      <a:pt x="4673" y="4673"/>
                    </a:cubicBezTo>
                    <a:cubicBezTo>
                      <a:pt x="6418" y="5421"/>
                      <a:pt x="5795" y="5358"/>
                      <a:pt x="5047" y="492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9122917" y="2805230"/>
                <a:ext cx="56077" cy="56077"/>
              </a:xfrm>
              <a:custGeom>
                <a:avLst/>
                <a:gdLst>
                  <a:gd name="connsiteX0" fmla="*/ 53879 w 56077"/>
                  <a:gd name="connsiteY0" fmla="*/ 39287 h 56077"/>
                  <a:gd name="connsiteX1" fmla="*/ 46402 w 56077"/>
                  <a:gd name="connsiteY1" fmla="*/ 52683 h 56077"/>
                  <a:gd name="connsiteX2" fmla="*/ 38178 w 56077"/>
                  <a:gd name="connsiteY2" fmla="*/ 51749 h 56077"/>
                  <a:gd name="connsiteX3" fmla="*/ 33006 w 56077"/>
                  <a:gd name="connsiteY3" fmla="*/ 45144 h 56077"/>
                  <a:gd name="connsiteX4" fmla="*/ 32009 w 56077"/>
                  <a:gd name="connsiteY4" fmla="*/ 41219 h 56077"/>
                  <a:gd name="connsiteX5" fmla="*/ 31511 w 56077"/>
                  <a:gd name="connsiteY5" fmla="*/ 39723 h 56077"/>
                  <a:gd name="connsiteX6" fmla="*/ 28084 w 56077"/>
                  <a:gd name="connsiteY6" fmla="*/ 34302 h 56077"/>
                  <a:gd name="connsiteX7" fmla="*/ 24034 w 56077"/>
                  <a:gd name="connsiteY7" fmla="*/ 30439 h 56077"/>
                  <a:gd name="connsiteX8" fmla="*/ 18426 w 56077"/>
                  <a:gd name="connsiteY8" fmla="*/ 27262 h 56077"/>
                  <a:gd name="connsiteX9" fmla="*/ 16806 w 56077"/>
                  <a:gd name="connsiteY9" fmla="*/ 26763 h 56077"/>
                  <a:gd name="connsiteX10" fmla="*/ 12818 w 56077"/>
                  <a:gd name="connsiteY10" fmla="*/ 26015 h 56077"/>
                  <a:gd name="connsiteX11" fmla="*/ 4905 w 56077"/>
                  <a:gd name="connsiteY11" fmla="*/ 12868 h 56077"/>
                  <a:gd name="connsiteX12" fmla="*/ 9952 w 56077"/>
                  <a:gd name="connsiteY12" fmla="*/ 6077 h 56077"/>
                  <a:gd name="connsiteX13" fmla="*/ 17990 w 56077"/>
                  <a:gd name="connsiteY13" fmla="*/ 4893 h 56077"/>
                  <a:gd name="connsiteX14" fmla="*/ 53879 w 56077"/>
                  <a:gd name="connsiteY14" fmla="*/ 3928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077" h="56077">
                    <a:moveTo>
                      <a:pt x="53879" y="39287"/>
                    </a:moveTo>
                    <a:cubicBezTo>
                      <a:pt x="54939" y="45269"/>
                      <a:pt x="52446" y="50752"/>
                      <a:pt x="46402" y="52683"/>
                    </a:cubicBezTo>
                    <a:cubicBezTo>
                      <a:pt x="43848" y="53556"/>
                      <a:pt x="40608" y="53057"/>
                      <a:pt x="38178" y="51749"/>
                    </a:cubicBezTo>
                    <a:cubicBezTo>
                      <a:pt x="35997" y="50502"/>
                      <a:pt x="33442" y="47823"/>
                      <a:pt x="33006" y="45144"/>
                    </a:cubicBezTo>
                    <a:cubicBezTo>
                      <a:pt x="32695" y="43835"/>
                      <a:pt x="32445" y="42527"/>
                      <a:pt x="32009" y="41219"/>
                    </a:cubicBezTo>
                    <a:cubicBezTo>
                      <a:pt x="31885" y="40720"/>
                      <a:pt x="31635" y="40222"/>
                      <a:pt x="31511" y="39723"/>
                    </a:cubicBezTo>
                    <a:cubicBezTo>
                      <a:pt x="30638" y="37854"/>
                      <a:pt x="29330" y="36047"/>
                      <a:pt x="28084" y="34302"/>
                    </a:cubicBezTo>
                    <a:cubicBezTo>
                      <a:pt x="26900" y="32869"/>
                      <a:pt x="25529" y="31561"/>
                      <a:pt x="24034" y="30439"/>
                    </a:cubicBezTo>
                    <a:cubicBezTo>
                      <a:pt x="22227" y="29193"/>
                      <a:pt x="20358" y="28196"/>
                      <a:pt x="18426" y="27262"/>
                    </a:cubicBezTo>
                    <a:cubicBezTo>
                      <a:pt x="17928" y="27137"/>
                      <a:pt x="17305" y="26950"/>
                      <a:pt x="16806" y="26763"/>
                    </a:cubicBezTo>
                    <a:cubicBezTo>
                      <a:pt x="15560" y="26452"/>
                      <a:pt x="14251" y="26202"/>
                      <a:pt x="12818" y="26015"/>
                    </a:cubicBezTo>
                    <a:cubicBezTo>
                      <a:pt x="6775" y="25143"/>
                      <a:pt x="3784" y="18165"/>
                      <a:pt x="4905" y="12868"/>
                    </a:cubicBezTo>
                    <a:cubicBezTo>
                      <a:pt x="5466" y="10127"/>
                      <a:pt x="7585" y="7385"/>
                      <a:pt x="9952" y="6077"/>
                    </a:cubicBezTo>
                    <a:cubicBezTo>
                      <a:pt x="12569" y="4581"/>
                      <a:pt x="15124" y="4457"/>
                      <a:pt x="17990" y="4893"/>
                    </a:cubicBezTo>
                    <a:cubicBezTo>
                      <a:pt x="35312" y="7323"/>
                      <a:pt x="50889" y="22215"/>
                      <a:pt x="53879" y="3928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8967535" y="2796507"/>
                <a:ext cx="56077" cy="56077"/>
              </a:xfrm>
              <a:custGeom>
                <a:avLst/>
                <a:gdLst>
                  <a:gd name="connsiteX0" fmla="*/ 23024 w 56077"/>
                  <a:gd name="connsiteY0" fmla="*/ 7697 h 56077"/>
                  <a:gd name="connsiteX1" fmla="*/ 49878 w 56077"/>
                  <a:gd name="connsiteY1" fmla="*/ 35611 h 56077"/>
                  <a:gd name="connsiteX2" fmla="*/ 50128 w 56077"/>
                  <a:gd name="connsiteY2" fmla="*/ 51063 h 56077"/>
                  <a:gd name="connsiteX3" fmla="*/ 34737 w 56077"/>
                  <a:gd name="connsiteY3" fmla="*/ 51250 h 56077"/>
                  <a:gd name="connsiteX4" fmla="*/ 7883 w 56077"/>
                  <a:gd name="connsiteY4" fmla="*/ 23336 h 56077"/>
                  <a:gd name="connsiteX5" fmla="*/ 7633 w 56077"/>
                  <a:gd name="connsiteY5" fmla="*/ 8008 h 56077"/>
                  <a:gd name="connsiteX6" fmla="*/ 23024 w 56077"/>
                  <a:gd name="connsiteY6" fmla="*/ 769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077" h="56077">
                    <a:moveTo>
                      <a:pt x="23024" y="7697"/>
                    </a:moveTo>
                    <a:cubicBezTo>
                      <a:pt x="31933" y="16980"/>
                      <a:pt x="40968" y="26327"/>
                      <a:pt x="49878" y="35611"/>
                    </a:cubicBezTo>
                    <a:cubicBezTo>
                      <a:pt x="54115" y="40097"/>
                      <a:pt x="54115" y="46514"/>
                      <a:pt x="50128" y="51063"/>
                    </a:cubicBezTo>
                    <a:cubicBezTo>
                      <a:pt x="46327" y="55300"/>
                      <a:pt x="38663" y="55425"/>
                      <a:pt x="34737" y="51250"/>
                    </a:cubicBezTo>
                    <a:cubicBezTo>
                      <a:pt x="25827" y="41966"/>
                      <a:pt x="16793" y="32620"/>
                      <a:pt x="7883" y="23336"/>
                    </a:cubicBezTo>
                    <a:cubicBezTo>
                      <a:pt x="3646" y="18974"/>
                      <a:pt x="3646" y="12557"/>
                      <a:pt x="7633" y="8008"/>
                    </a:cubicBezTo>
                    <a:cubicBezTo>
                      <a:pt x="11434" y="3647"/>
                      <a:pt x="19036" y="3584"/>
                      <a:pt x="23024" y="769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8540196" y="2183277"/>
                <a:ext cx="93462" cy="81000"/>
              </a:xfrm>
              <a:custGeom>
                <a:avLst/>
                <a:gdLst>
                  <a:gd name="connsiteX0" fmla="*/ 88477 w 93461"/>
                  <a:gd name="connsiteY0" fmla="*/ 5511 h 81000"/>
                  <a:gd name="connsiteX1" fmla="*/ 19440 w 93461"/>
                  <a:gd name="connsiteY1" fmla="*/ 80343 h 81000"/>
                  <a:gd name="connsiteX2" fmla="*/ 4673 w 93461"/>
                  <a:gd name="connsiteY2" fmla="*/ 77726 h 81000"/>
                  <a:gd name="connsiteX3" fmla="*/ 38506 w 93461"/>
                  <a:gd name="connsiteY3" fmla="*/ 17536 h 81000"/>
                  <a:gd name="connsiteX4" fmla="*/ 88477 w 93461"/>
                  <a:gd name="connsiteY4" fmla="*/ 5511 h 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61" h="81000">
                    <a:moveTo>
                      <a:pt x="88477" y="5511"/>
                    </a:moveTo>
                    <a:cubicBezTo>
                      <a:pt x="95892" y="42273"/>
                      <a:pt x="64364" y="84081"/>
                      <a:pt x="19440" y="80343"/>
                    </a:cubicBezTo>
                    <a:cubicBezTo>
                      <a:pt x="14892" y="80094"/>
                      <a:pt x="9782" y="79159"/>
                      <a:pt x="4673" y="77726"/>
                    </a:cubicBezTo>
                    <a:cubicBezTo>
                      <a:pt x="6044" y="62087"/>
                      <a:pt x="12462" y="35170"/>
                      <a:pt x="38506" y="17536"/>
                    </a:cubicBezTo>
                    <a:cubicBezTo>
                      <a:pt x="57573" y="4576"/>
                      <a:pt x="75393" y="3392"/>
                      <a:pt x="88477" y="55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grpSp>
            <p:nvGrpSpPr>
              <p:cNvPr id="83" name="组合 82"/>
              <p:cNvGrpSpPr/>
              <p:nvPr/>
            </p:nvGrpSpPr>
            <p:grpSpPr>
              <a:xfrm rot="18791148">
                <a:off x="8357373" y="2067109"/>
                <a:ext cx="296738" cy="190128"/>
                <a:chOff x="6147394" y="3612311"/>
                <a:chExt cx="296738" cy="190128"/>
              </a:xfrm>
            </p:grpSpPr>
            <p:sp>
              <p:nvSpPr>
                <p:cNvPr id="84" name="任意多边形: 形状 83"/>
                <p:cNvSpPr/>
                <p:nvPr/>
              </p:nvSpPr>
              <p:spPr>
                <a:xfrm rot="12540246" flipV="1">
                  <a:off x="6342036" y="3623472"/>
                  <a:ext cx="95250" cy="95250"/>
                </a:xfrm>
                <a:custGeom>
                  <a:avLst/>
                  <a:gdLst>
                    <a:gd name="connsiteX0" fmla="*/ 81526 w 95250"/>
                    <a:gd name="connsiteY0" fmla="*/ 16685 h 95250"/>
                    <a:gd name="connsiteX1" fmla="*/ 28852 w 95250"/>
                    <a:gd name="connsiteY1" fmla="*/ 18114 h 95250"/>
                    <a:gd name="connsiteX2" fmla="*/ 7707 w 95250"/>
                    <a:gd name="connsiteY2" fmla="*/ 54023 h 95250"/>
                    <a:gd name="connsiteX3" fmla="*/ 15136 w 95250"/>
                    <a:gd name="connsiteY3" fmla="*/ 69740 h 95250"/>
                    <a:gd name="connsiteX4" fmla="*/ 30948 w 95250"/>
                    <a:gd name="connsiteY4" fmla="*/ 62405 h 95250"/>
                    <a:gd name="connsiteX5" fmla="*/ 33710 w 95250"/>
                    <a:gd name="connsiteY5" fmla="*/ 54214 h 95250"/>
                    <a:gd name="connsiteX6" fmla="*/ 35234 w 95250"/>
                    <a:gd name="connsiteY6" fmla="*/ 50499 h 95250"/>
                    <a:gd name="connsiteX7" fmla="*/ 36091 w 95250"/>
                    <a:gd name="connsiteY7" fmla="*/ 48785 h 95250"/>
                    <a:gd name="connsiteX8" fmla="*/ 36091 w 95250"/>
                    <a:gd name="connsiteY8" fmla="*/ 48689 h 95250"/>
                    <a:gd name="connsiteX9" fmla="*/ 39616 w 95250"/>
                    <a:gd name="connsiteY9" fmla="*/ 43070 h 95250"/>
                    <a:gd name="connsiteX10" fmla="*/ 41425 w 95250"/>
                    <a:gd name="connsiteY10" fmla="*/ 40498 h 95250"/>
                    <a:gd name="connsiteX11" fmla="*/ 42187 w 95250"/>
                    <a:gd name="connsiteY11" fmla="*/ 39545 h 95250"/>
                    <a:gd name="connsiteX12" fmla="*/ 42378 w 95250"/>
                    <a:gd name="connsiteY12" fmla="*/ 39355 h 95250"/>
                    <a:gd name="connsiteX13" fmla="*/ 42378 w 95250"/>
                    <a:gd name="connsiteY13" fmla="*/ 39260 h 95250"/>
                    <a:gd name="connsiteX14" fmla="*/ 43140 w 95250"/>
                    <a:gd name="connsiteY14" fmla="*/ 38688 h 95250"/>
                    <a:gd name="connsiteX15" fmla="*/ 43140 w 95250"/>
                    <a:gd name="connsiteY15" fmla="*/ 38593 h 95250"/>
                    <a:gd name="connsiteX16" fmla="*/ 46093 w 95250"/>
                    <a:gd name="connsiteY16" fmla="*/ 35831 h 95250"/>
                    <a:gd name="connsiteX17" fmla="*/ 48283 w 95250"/>
                    <a:gd name="connsiteY17" fmla="*/ 34116 h 95250"/>
                    <a:gd name="connsiteX18" fmla="*/ 49141 w 95250"/>
                    <a:gd name="connsiteY18" fmla="*/ 33545 h 95250"/>
                    <a:gd name="connsiteX19" fmla="*/ 48760 w 95250"/>
                    <a:gd name="connsiteY19" fmla="*/ 33926 h 95250"/>
                    <a:gd name="connsiteX20" fmla="*/ 52570 w 95250"/>
                    <a:gd name="connsiteY20" fmla="*/ 32116 h 95250"/>
                    <a:gd name="connsiteX21" fmla="*/ 55237 w 95250"/>
                    <a:gd name="connsiteY21" fmla="*/ 31640 h 95250"/>
                    <a:gd name="connsiteX22" fmla="*/ 55713 w 95250"/>
                    <a:gd name="connsiteY22" fmla="*/ 31544 h 95250"/>
                    <a:gd name="connsiteX23" fmla="*/ 56475 w 95250"/>
                    <a:gd name="connsiteY23" fmla="*/ 31640 h 95250"/>
                    <a:gd name="connsiteX24" fmla="*/ 56951 w 95250"/>
                    <a:gd name="connsiteY24" fmla="*/ 31544 h 95250"/>
                    <a:gd name="connsiteX25" fmla="*/ 59047 w 95250"/>
                    <a:gd name="connsiteY25" fmla="*/ 31735 h 95250"/>
                    <a:gd name="connsiteX26" fmla="*/ 62095 w 95250"/>
                    <a:gd name="connsiteY26" fmla="*/ 32973 h 95250"/>
                    <a:gd name="connsiteX27" fmla="*/ 64190 w 95250"/>
                    <a:gd name="connsiteY27" fmla="*/ 34307 h 95250"/>
                    <a:gd name="connsiteX28" fmla="*/ 65143 w 95250"/>
                    <a:gd name="connsiteY28" fmla="*/ 35354 h 95250"/>
                    <a:gd name="connsiteX29" fmla="*/ 65428 w 95250"/>
                    <a:gd name="connsiteY29" fmla="*/ 35735 h 95250"/>
                    <a:gd name="connsiteX30" fmla="*/ 66952 w 95250"/>
                    <a:gd name="connsiteY30" fmla="*/ 37545 h 95250"/>
                    <a:gd name="connsiteX31" fmla="*/ 67048 w 95250"/>
                    <a:gd name="connsiteY31" fmla="*/ 37831 h 95250"/>
                    <a:gd name="connsiteX32" fmla="*/ 67238 w 95250"/>
                    <a:gd name="connsiteY32" fmla="*/ 38021 h 95250"/>
                    <a:gd name="connsiteX33" fmla="*/ 69143 w 95250"/>
                    <a:gd name="connsiteY33" fmla="*/ 42022 h 95250"/>
                    <a:gd name="connsiteX34" fmla="*/ 69810 w 95250"/>
                    <a:gd name="connsiteY34" fmla="*/ 43736 h 95250"/>
                    <a:gd name="connsiteX35" fmla="*/ 70286 w 95250"/>
                    <a:gd name="connsiteY35" fmla="*/ 45356 h 95250"/>
                    <a:gd name="connsiteX36" fmla="*/ 71239 w 95250"/>
                    <a:gd name="connsiteY36" fmla="*/ 51928 h 95250"/>
                    <a:gd name="connsiteX37" fmla="*/ 71334 w 95250"/>
                    <a:gd name="connsiteY37" fmla="*/ 53452 h 95250"/>
                    <a:gd name="connsiteX38" fmla="*/ 71048 w 95250"/>
                    <a:gd name="connsiteY38" fmla="*/ 57643 h 95250"/>
                    <a:gd name="connsiteX39" fmla="*/ 69905 w 95250"/>
                    <a:gd name="connsiteY39" fmla="*/ 65739 h 95250"/>
                    <a:gd name="connsiteX40" fmla="*/ 69429 w 95250"/>
                    <a:gd name="connsiteY40" fmla="*/ 68025 h 95250"/>
                    <a:gd name="connsiteX41" fmla="*/ 68000 w 95250"/>
                    <a:gd name="connsiteY41" fmla="*/ 72978 h 95250"/>
                    <a:gd name="connsiteX42" fmla="*/ 75430 w 95250"/>
                    <a:gd name="connsiteY42" fmla="*/ 88694 h 95250"/>
                    <a:gd name="connsiteX43" fmla="*/ 91241 w 95250"/>
                    <a:gd name="connsiteY43" fmla="*/ 81360 h 95250"/>
                    <a:gd name="connsiteX44" fmla="*/ 81526 w 95250"/>
                    <a:gd name="connsiteY44" fmla="*/ 16685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95250" h="95250">
                      <a:moveTo>
                        <a:pt x="81526" y="16685"/>
                      </a:moveTo>
                      <a:cubicBezTo>
                        <a:pt x="66381" y="2779"/>
                        <a:pt x="43807" y="4779"/>
                        <a:pt x="28852" y="18114"/>
                      </a:cubicBezTo>
                      <a:cubicBezTo>
                        <a:pt x="18375" y="27544"/>
                        <a:pt x="11612" y="40593"/>
                        <a:pt x="7707" y="54023"/>
                      </a:cubicBezTo>
                      <a:cubicBezTo>
                        <a:pt x="5897" y="60215"/>
                        <a:pt x="8469" y="67739"/>
                        <a:pt x="15136" y="69740"/>
                      </a:cubicBezTo>
                      <a:cubicBezTo>
                        <a:pt x="21232" y="71740"/>
                        <a:pt x="29043" y="68978"/>
                        <a:pt x="30948" y="62405"/>
                      </a:cubicBezTo>
                      <a:cubicBezTo>
                        <a:pt x="31710" y="59643"/>
                        <a:pt x="32662" y="56976"/>
                        <a:pt x="33710" y="54214"/>
                      </a:cubicBezTo>
                      <a:cubicBezTo>
                        <a:pt x="34282" y="52976"/>
                        <a:pt x="34663" y="51737"/>
                        <a:pt x="35234" y="50499"/>
                      </a:cubicBezTo>
                      <a:cubicBezTo>
                        <a:pt x="35520" y="49928"/>
                        <a:pt x="35806" y="49356"/>
                        <a:pt x="36091" y="48785"/>
                      </a:cubicBezTo>
                      <a:cubicBezTo>
                        <a:pt x="36091" y="48689"/>
                        <a:pt x="36091" y="48689"/>
                        <a:pt x="36091" y="48689"/>
                      </a:cubicBezTo>
                      <a:cubicBezTo>
                        <a:pt x="37234" y="46784"/>
                        <a:pt x="38282" y="44879"/>
                        <a:pt x="39616" y="43070"/>
                      </a:cubicBezTo>
                      <a:cubicBezTo>
                        <a:pt x="40187" y="42117"/>
                        <a:pt x="40854" y="41260"/>
                        <a:pt x="41425" y="40498"/>
                      </a:cubicBezTo>
                      <a:cubicBezTo>
                        <a:pt x="41806" y="40212"/>
                        <a:pt x="41997" y="39926"/>
                        <a:pt x="42187" y="39545"/>
                      </a:cubicBezTo>
                      <a:cubicBezTo>
                        <a:pt x="42187" y="39545"/>
                        <a:pt x="42283" y="39450"/>
                        <a:pt x="42378" y="39355"/>
                      </a:cubicBezTo>
                      <a:lnTo>
                        <a:pt x="42378" y="39260"/>
                      </a:lnTo>
                      <a:cubicBezTo>
                        <a:pt x="42759" y="38974"/>
                        <a:pt x="42949" y="38688"/>
                        <a:pt x="43140" y="38688"/>
                      </a:cubicBezTo>
                      <a:cubicBezTo>
                        <a:pt x="43140" y="38593"/>
                        <a:pt x="43140" y="38593"/>
                        <a:pt x="43140" y="38593"/>
                      </a:cubicBezTo>
                      <a:cubicBezTo>
                        <a:pt x="44092" y="37736"/>
                        <a:pt x="45140" y="36593"/>
                        <a:pt x="46093" y="35831"/>
                      </a:cubicBezTo>
                      <a:cubicBezTo>
                        <a:pt x="46855" y="35354"/>
                        <a:pt x="47617" y="34688"/>
                        <a:pt x="48283" y="34116"/>
                      </a:cubicBezTo>
                      <a:cubicBezTo>
                        <a:pt x="48569" y="34021"/>
                        <a:pt x="48950" y="33830"/>
                        <a:pt x="49141" y="33545"/>
                      </a:cubicBezTo>
                      <a:cubicBezTo>
                        <a:pt x="48950" y="33830"/>
                        <a:pt x="48950" y="33830"/>
                        <a:pt x="48760" y="33926"/>
                      </a:cubicBezTo>
                      <a:cubicBezTo>
                        <a:pt x="49998" y="33259"/>
                        <a:pt x="51236" y="32687"/>
                        <a:pt x="52570" y="32116"/>
                      </a:cubicBezTo>
                      <a:cubicBezTo>
                        <a:pt x="53427" y="31830"/>
                        <a:pt x="54379" y="31735"/>
                        <a:pt x="55237" y="31640"/>
                      </a:cubicBezTo>
                      <a:cubicBezTo>
                        <a:pt x="55332" y="31544"/>
                        <a:pt x="55618" y="31640"/>
                        <a:pt x="55713" y="31544"/>
                      </a:cubicBezTo>
                      <a:cubicBezTo>
                        <a:pt x="55903" y="31544"/>
                        <a:pt x="56284" y="31544"/>
                        <a:pt x="56475" y="31640"/>
                      </a:cubicBezTo>
                      <a:cubicBezTo>
                        <a:pt x="56570" y="31544"/>
                        <a:pt x="56856" y="31544"/>
                        <a:pt x="56951" y="31544"/>
                      </a:cubicBezTo>
                      <a:cubicBezTo>
                        <a:pt x="57618" y="31544"/>
                        <a:pt x="58285" y="31640"/>
                        <a:pt x="59047" y="31735"/>
                      </a:cubicBezTo>
                      <a:cubicBezTo>
                        <a:pt x="59999" y="32116"/>
                        <a:pt x="61142" y="32497"/>
                        <a:pt x="62095" y="32973"/>
                      </a:cubicBezTo>
                      <a:cubicBezTo>
                        <a:pt x="62857" y="33354"/>
                        <a:pt x="63523" y="33830"/>
                        <a:pt x="64190" y="34307"/>
                      </a:cubicBezTo>
                      <a:cubicBezTo>
                        <a:pt x="64476" y="34688"/>
                        <a:pt x="64857" y="34973"/>
                        <a:pt x="65143" y="35354"/>
                      </a:cubicBezTo>
                      <a:cubicBezTo>
                        <a:pt x="65238" y="35354"/>
                        <a:pt x="65428" y="35545"/>
                        <a:pt x="65428" y="35735"/>
                      </a:cubicBezTo>
                      <a:cubicBezTo>
                        <a:pt x="65905" y="36212"/>
                        <a:pt x="66476" y="36878"/>
                        <a:pt x="66952" y="37545"/>
                      </a:cubicBezTo>
                      <a:cubicBezTo>
                        <a:pt x="67048" y="37640"/>
                        <a:pt x="67143" y="37736"/>
                        <a:pt x="67048" y="37831"/>
                      </a:cubicBezTo>
                      <a:cubicBezTo>
                        <a:pt x="67143" y="37926"/>
                        <a:pt x="67143" y="37926"/>
                        <a:pt x="67238" y="38021"/>
                      </a:cubicBezTo>
                      <a:cubicBezTo>
                        <a:pt x="67905" y="39355"/>
                        <a:pt x="68762" y="40688"/>
                        <a:pt x="69143" y="42022"/>
                      </a:cubicBezTo>
                      <a:cubicBezTo>
                        <a:pt x="69429" y="42593"/>
                        <a:pt x="69619" y="43165"/>
                        <a:pt x="69810" y="43736"/>
                      </a:cubicBezTo>
                      <a:cubicBezTo>
                        <a:pt x="70000" y="44213"/>
                        <a:pt x="70191" y="44975"/>
                        <a:pt x="70286" y="45356"/>
                      </a:cubicBezTo>
                      <a:cubicBezTo>
                        <a:pt x="70762" y="47546"/>
                        <a:pt x="70953" y="49642"/>
                        <a:pt x="71239" y="51928"/>
                      </a:cubicBezTo>
                      <a:cubicBezTo>
                        <a:pt x="71334" y="52404"/>
                        <a:pt x="71334" y="52976"/>
                        <a:pt x="71334" y="53452"/>
                      </a:cubicBezTo>
                      <a:cubicBezTo>
                        <a:pt x="71239" y="54881"/>
                        <a:pt x="71239" y="56214"/>
                        <a:pt x="71048" y="57643"/>
                      </a:cubicBezTo>
                      <a:cubicBezTo>
                        <a:pt x="70858" y="60310"/>
                        <a:pt x="70477" y="62977"/>
                        <a:pt x="69905" y="65739"/>
                      </a:cubicBezTo>
                      <a:cubicBezTo>
                        <a:pt x="69715" y="66501"/>
                        <a:pt x="69524" y="67263"/>
                        <a:pt x="69429" y="68025"/>
                      </a:cubicBezTo>
                      <a:cubicBezTo>
                        <a:pt x="68953" y="69644"/>
                        <a:pt x="68476" y="71359"/>
                        <a:pt x="68000" y="72978"/>
                      </a:cubicBezTo>
                      <a:cubicBezTo>
                        <a:pt x="66000" y="79074"/>
                        <a:pt x="68953" y="86694"/>
                        <a:pt x="75430" y="88694"/>
                      </a:cubicBezTo>
                      <a:cubicBezTo>
                        <a:pt x="81621" y="90599"/>
                        <a:pt x="89146" y="87837"/>
                        <a:pt x="91241" y="81360"/>
                      </a:cubicBezTo>
                      <a:cubicBezTo>
                        <a:pt x="98290" y="59834"/>
                        <a:pt x="99337" y="33164"/>
                        <a:pt x="81526" y="166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>
                <a:xfrm rot="12540246" flipV="1">
                  <a:off x="6176615" y="3612311"/>
                  <a:ext cx="85725" cy="85725"/>
                </a:xfrm>
                <a:custGeom>
                  <a:avLst/>
                  <a:gdLst>
                    <a:gd name="connsiteX0" fmla="*/ 76888 w 85725"/>
                    <a:gd name="connsiteY0" fmla="*/ 17627 h 85725"/>
                    <a:gd name="connsiteX1" fmla="*/ 53076 w 85725"/>
                    <a:gd name="connsiteY1" fmla="*/ 7150 h 85725"/>
                    <a:gd name="connsiteX2" fmla="*/ 26882 w 85725"/>
                    <a:gd name="connsiteY2" fmla="*/ 17437 h 85725"/>
                    <a:gd name="connsiteX3" fmla="*/ 7642 w 85725"/>
                    <a:gd name="connsiteY3" fmla="*/ 50869 h 85725"/>
                    <a:gd name="connsiteX4" fmla="*/ 15166 w 85725"/>
                    <a:gd name="connsiteY4" fmla="*/ 66681 h 85725"/>
                    <a:gd name="connsiteX5" fmla="*/ 30883 w 85725"/>
                    <a:gd name="connsiteY5" fmla="*/ 59251 h 85725"/>
                    <a:gd name="connsiteX6" fmla="*/ 35740 w 85725"/>
                    <a:gd name="connsiteY6" fmla="*/ 46012 h 85725"/>
                    <a:gd name="connsiteX7" fmla="*/ 36788 w 85725"/>
                    <a:gd name="connsiteY7" fmla="*/ 44011 h 85725"/>
                    <a:gd name="connsiteX8" fmla="*/ 38312 w 85725"/>
                    <a:gd name="connsiteY8" fmla="*/ 41725 h 85725"/>
                    <a:gd name="connsiteX9" fmla="*/ 40217 w 85725"/>
                    <a:gd name="connsiteY9" fmla="*/ 39058 h 85725"/>
                    <a:gd name="connsiteX10" fmla="*/ 41170 w 85725"/>
                    <a:gd name="connsiteY10" fmla="*/ 38011 h 85725"/>
                    <a:gd name="connsiteX11" fmla="*/ 41836 w 85725"/>
                    <a:gd name="connsiteY11" fmla="*/ 37344 h 85725"/>
                    <a:gd name="connsiteX12" fmla="*/ 44218 w 85725"/>
                    <a:gd name="connsiteY12" fmla="*/ 35153 h 85725"/>
                    <a:gd name="connsiteX13" fmla="*/ 45170 w 85725"/>
                    <a:gd name="connsiteY13" fmla="*/ 34391 h 85725"/>
                    <a:gd name="connsiteX14" fmla="*/ 45360 w 85725"/>
                    <a:gd name="connsiteY14" fmla="*/ 34201 h 85725"/>
                    <a:gd name="connsiteX15" fmla="*/ 45742 w 85725"/>
                    <a:gd name="connsiteY15" fmla="*/ 34010 h 85725"/>
                    <a:gd name="connsiteX16" fmla="*/ 45742 w 85725"/>
                    <a:gd name="connsiteY16" fmla="*/ 33915 h 85725"/>
                    <a:gd name="connsiteX17" fmla="*/ 45932 w 85725"/>
                    <a:gd name="connsiteY17" fmla="*/ 33724 h 85725"/>
                    <a:gd name="connsiteX18" fmla="*/ 46027 w 85725"/>
                    <a:gd name="connsiteY18" fmla="*/ 33724 h 85725"/>
                    <a:gd name="connsiteX19" fmla="*/ 46789 w 85725"/>
                    <a:gd name="connsiteY19" fmla="*/ 33343 h 85725"/>
                    <a:gd name="connsiteX20" fmla="*/ 49171 w 85725"/>
                    <a:gd name="connsiteY20" fmla="*/ 32296 h 85725"/>
                    <a:gd name="connsiteX21" fmla="*/ 49552 w 85725"/>
                    <a:gd name="connsiteY21" fmla="*/ 32200 h 85725"/>
                    <a:gd name="connsiteX22" fmla="*/ 51933 w 85725"/>
                    <a:gd name="connsiteY22" fmla="*/ 31724 h 85725"/>
                    <a:gd name="connsiteX23" fmla="*/ 52981 w 85725"/>
                    <a:gd name="connsiteY23" fmla="*/ 31724 h 85725"/>
                    <a:gd name="connsiteX24" fmla="*/ 54505 w 85725"/>
                    <a:gd name="connsiteY24" fmla="*/ 31915 h 85725"/>
                    <a:gd name="connsiteX25" fmla="*/ 56886 w 85725"/>
                    <a:gd name="connsiteY25" fmla="*/ 32867 h 85725"/>
                    <a:gd name="connsiteX26" fmla="*/ 56981 w 85725"/>
                    <a:gd name="connsiteY26" fmla="*/ 32867 h 85725"/>
                    <a:gd name="connsiteX27" fmla="*/ 57172 w 85725"/>
                    <a:gd name="connsiteY27" fmla="*/ 32962 h 85725"/>
                    <a:gd name="connsiteX28" fmla="*/ 58600 w 85725"/>
                    <a:gd name="connsiteY28" fmla="*/ 34010 h 85725"/>
                    <a:gd name="connsiteX29" fmla="*/ 59648 w 85725"/>
                    <a:gd name="connsiteY29" fmla="*/ 35153 h 85725"/>
                    <a:gd name="connsiteX30" fmla="*/ 60505 w 85725"/>
                    <a:gd name="connsiteY30" fmla="*/ 36010 h 85725"/>
                    <a:gd name="connsiteX31" fmla="*/ 60601 w 85725"/>
                    <a:gd name="connsiteY31" fmla="*/ 36106 h 85725"/>
                    <a:gd name="connsiteX32" fmla="*/ 60696 w 85725"/>
                    <a:gd name="connsiteY32" fmla="*/ 36201 h 85725"/>
                    <a:gd name="connsiteX33" fmla="*/ 60886 w 85725"/>
                    <a:gd name="connsiteY33" fmla="*/ 36487 h 85725"/>
                    <a:gd name="connsiteX34" fmla="*/ 61267 w 85725"/>
                    <a:gd name="connsiteY34" fmla="*/ 37439 h 85725"/>
                    <a:gd name="connsiteX35" fmla="*/ 61934 w 85725"/>
                    <a:gd name="connsiteY35" fmla="*/ 38773 h 85725"/>
                    <a:gd name="connsiteX36" fmla="*/ 62029 w 85725"/>
                    <a:gd name="connsiteY36" fmla="*/ 39058 h 85725"/>
                    <a:gd name="connsiteX37" fmla="*/ 62125 w 85725"/>
                    <a:gd name="connsiteY37" fmla="*/ 39154 h 85725"/>
                    <a:gd name="connsiteX38" fmla="*/ 62506 w 85725"/>
                    <a:gd name="connsiteY38" fmla="*/ 40106 h 85725"/>
                    <a:gd name="connsiteX39" fmla="*/ 62506 w 85725"/>
                    <a:gd name="connsiteY39" fmla="*/ 40297 h 85725"/>
                    <a:gd name="connsiteX40" fmla="*/ 63172 w 85725"/>
                    <a:gd name="connsiteY40" fmla="*/ 43249 h 85725"/>
                    <a:gd name="connsiteX41" fmla="*/ 63363 w 85725"/>
                    <a:gd name="connsiteY41" fmla="*/ 45821 h 85725"/>
                    <a:gd name="connsiteX42" fmla="*/ 63363 w 85725"/>
                    <a:gd name="connsiteY42" fmla="*/ 46774 h 85725"/>
                    <a:gd name="connsiteX43" fmla="*/ 62791 w 85725"/>
                    <a:gd name="connsiteY43" fmla="*/ 53917 h 85725"/>
                    <a:gd name="connsiteX44" fmla="*/ 62506 w 85725"/>
                    <a:gd name="connsiteY44" fmla="*/ 55251 h 85725"/>
                    <a:gd name="connsiteX45" fmla="*/ 61458 w 85725"/>
                    <a:gd name="connsiteY45" fmla="*/ 59061 h 85725"/>
                    <a:gd name="connsiteX46" fmla="*/ 58315 w 85725"/>
                    <a:gd name="connsiteY46" fmla="*/ 67538 h 85725"/>
                    <a:gd name="connsiteX47" fmla="*/ 65744 w 85725"/>
                    <a:gd name="connsiteY47" fmla="*/ 83445 h 85725"/>
                    <a:gd name="connsiteX48" fmla="*/ 81556 w 85725"/>
                    <a:gd name="connsiteY48" fmla="*/ 75920 h 85725"/>
                    <a:gd name="connsiteX49" fmla="*/ 76888 w 85725"/>
                    <a:gd name="connsiteY49" fmla="*/ 1762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725" h="85725">
                      <a:moveTo>
                        <a:pt x="76888" y="17627"/>
                      </a:moveTo>
                      <a:cubicBezTo>
                        <a:pt x="70602" y="11341"/>
                        <a:pt x="62125" y="6959"/>
                        <a:pt x="53076" y="7150"/>
                      </a:cubicBezTo>
                      <a:cubicBezTo>
                        <a:pt x="43265" y="7340"/>
                        <a:pt x="34216" y="10960"/>
                        <a:pt x="26882" y="17437"/>
                      </a:cubicBezTo>
                      <a:cubicBezTo>
                        <a:pt x="17071" y="26104"/>
                        <a:pt x="10975" y="38296"/>
                        <a:pt x="7642" y="50869"/>
                      </a:cubicBezTo>
                      <a:cubicBezTo>
                        <a:pt x="6022" y="57061"/>
                        <a:pt x="8308" y="64585"/>
                        <a:pt x="15166" y="66681"/>
                      </a:cubicBezTo>
                      <a:cubicBezTo>
                        <a:pt x="21072" y="68586"/>
                        <a:pt x="29168" y="66014"/>
                        <a:pt x="30883" y="59251"/>
                      </a:cubicBezTo>
                      <a:cubicBezTo>
                        <a:pt x="32121" y="54584"/>
                        <a:pt x="33931" y="50298"/>
                        <a:pt x="35740" y="46012"/>
                      </a:cubicBezTo>
                      <a:cubicBezTo>
                        <a:pt x="36121" y="45345"/>
                        <a:pt x="36502" y="44488"/>
                        <a:pt x="36788" y="44011"/>
                      </a:cubicBezTo>
                      <a:cubicBezTo>
                        <a:pt x="37169" y="43249"/>
                        <a:pt x="37741" y="42392"/>
                        <a:pt x="38312" y="41725"/>
                      </a:cubicBezTo>
                      <a:cubicBezTo>
                        <a:pt x="38883" y="40773"/>
                        <a:pt x="39550" y="39916"/>
                        <a:pt x="40217" y="39058"/>
                      </a:cubicBezTo>
                      <a:cubicBezTo>
                        <a:pt x="40408" y="38773"/>
                        <a:pt x="40884" y="38392"/>
                        <a:pt x="41170" y="38011"/>
                      </a:cubicBezTo>
                      <a:cubicBezTo>
                        <a:pt x="41360" y="37725"/>
                        <a:pt x="41551" y="37439"/>
                        <a:pt x="41836" y="37344"/>
                      </a:cubicBezTo>
                      <a:cubicBezTo>
                        <a:pt x="42598" y="36582"/>
                        <a:pt x="43265" y="35820"/>
                        <a:pt x="44218" y="35153"/>
                      </a:cubicBezTo>
                      <a:cubicBezTo>
                        <a:pt x="44503" y="34963"/>
                        <a:pt x="44884" y="34582"/>
                        <a:pt x="45170" y="34391"/>
                      </a:cubicBezTo>
                      <a:cubicBezTo>
                        <a:pt x="45170" y="34296"/>
                        <a:pt x="45265" y="34296"/>
                        <a:pt x="45360" y="34201"/>
                      </a:cubicBezTo>
                      <a:lnTo>
                        <a:pt x="45742" y="34010"/>
                      </a:lnTo>
                      <a:lnTo>
                        <a:pt x="45742" y="33915"/>
                      </a:lnTo>
                      <a:cubicBezTo>
                        <a:pt x="45837" y="33820"/>
                        <a:pt x="45837" y="33820"/>
                        <a:pt x="45932" y="33724"/>
                      </a:cubicBezTo>
                      <a:lnTo>
                        <a:pt x="46027" y="33724"/>
                      </a:lnTo>
                      <a:cubicBezTo>
                        <a:pt x="46408" y="33439"/>
                        <a:pt x="46599" y="33248"/>
                        <a:pt x="46789" y="33343"/>
                      </a:cubicBezTo>
                      <a:cubicBezTo>
                        <a:pt x="47456" y="33153"/>
                        <a:pt x="48408" y="32677"/>
                        <a:pt x="49171" y="32296"/>
                      </a:cubicBezTo>
                      <a:cubicBezTo>
                        <a:pt x="49266" y="32200"/>
                        <a:pt x="49361" y="32296"/>
                        <a:pt x="49552" y="32200"/>
                      </a:cubicBezTo>
                      <a:cubicBezTo>
                        <a:pt x="50313" y="32010"/>
                        <a:pt x="51171" y="31915"/>
                        <a:pt x="51933" y="31724"/>
                      </a:cubicBezTo>
                      <a:cubicBezTo>
                        <a:pt x="52314" y="31724"/>
                        <a:pt x="52600" y="31724"/>
                        <a:pt x="52981" y="31724"/>
                      </a:cubicBezTo>
                      <a:cubicBezTo>
                        <a:pt x="53552" y="31819"/>
                        <a:pt x="53933" y="31819"/>
                        <a:pt x="54505" y="31915"/>
                      </a:cubicBezTo>
                      <a:cubicBezTo>
                        <a:pt x="55362" y="32200"/>
                        <a:pt x="56124" y="32486"/>
                        <a:pt x="56886" y="32867"/>
                      </a:cubicBezTo>
                      <a:lnTo>
                        <a:pt x="56981" y="32867"/>
                      </a:lnTo>
                      <a:cubicBezTo>
                        <a:pt x="57076" y="32867"/>
                        <a:pt x="57076" y="32867"/>
                        <a:pt x="57172" y="32962"/>
                      </a:cubicBezTo>
                      <a:cubicBezTo>
                        <a:pt x="57648" y="33248"/>
                        <a:pt x="58124" y="33629"/>
                        <a:pt x="58600" y="34010"/>
                      </a:cubicBezTo>
                      <a:cubicBezTo>
                        <a:pt x="58981" y="34391"/>
                        <a:pt x="59362" y="34772"/>
                        <a:pt x="59648" y="35153"/>
                      </a:cubicBezTo>
                      <a:cubicBezTo>
                        <a:pt x="59934" y="35534"/>
                        <a:pt x="60124" y="35725"/>
                        <a:pt x="60505" y="36010"/>
                      </a:cubicBezTo>
                      <a:cubicBezTo>
                        <a:pt x="60505" y="36106"/>
                        <a:pt x="60601" y="36106"/>
                        <a:pt x="60601" y="36106"/>
                      </a:cubicBezTo>
                      <a:lnTo>
                        <a:pt x="60696" y="36201"/>
                      </a:lnTo>
                      <a:cubicBezTo>
                        <a:pt x="60791" y="36296"/>
                        <a:pt x="60791" y="36487"/>
                        <a:pt x="60886" y="36487"/>
                      </a:cubicBezTo>
                      <a:cubicBezTo>
                        <a:pt x="61362" y="37058"/>
                        <a:pt x="61553" y="37725"/>
                        <a:pt x="61267" y="37439"/>
                      </a:cubicBezTo>
                      <a:cubicBezTo>
                        <a:pt x="61458" y="37820"/>
                        <a:pt x="61744" y="38392"/>
                        <a:pt x="61934" y="38773"/>
                      </a:cubicBezTo>
                      <a:cubicBezTo>
                        <a:pt x="61934" y="38773"/>
                        <a:pt x="62029" y="38868"/>
                        <a:pt x="62029" y="39058"/>
                      </a:cubicBezTo>
                      <a:cubicBezTo>
                        <a:pt x="62029" y="39154"/>
                        <a:pt x="62125" y="39154"/>
                        <a:pt x="62125" y="39154"/>
                      </a:cubicBezTo>
                      <a:cubicBezTo>
                        <a:pt x="62220" y="39439"/>
                        <a:pt x="62410" y="39725"/>
                        <a:pt x="62506" y="40106"/>
                      </a:cubicBezTo>
                      <a:cubicBezTo>
                        <a:pt x="62506" y="40201"/>
                        <a:pt x="62601" y="40201"/>
                        <a:pt x="62506" y="40297"/>
                      </a:cubicBezTo>
                      <a:cubicBezTo>
                        <a:pt x="62696" y="41249"/>
                        <a:pt x="62886" y="42297"/>
                        <a:pt x="63172" y="43249"/>
                      </a:cubicBezTo>
                      <a:cubicBezTo>
                        <a:pt x="63363" y="44107"/>
                        <a:pt x="63363" y="44869"/>
                        <a:pt x="63363" y="45821"/>
                      </a:cubicBezTo>
                      <a:cubicBezTo>
                        <a:pt x="63458" y="46107"/>
                        <a:pt x="63458" y="46393"/>
                        <a:pt x="63363" y="46774"/>
                      </a:cubicBezTo>
                      <a:cubicBezTo>
                        <a:pt x="63363" y="49155"/>
                        <a:pt x="63172" y="51536"/>
                        <a:pt x="62791" y="53917"/>
                      </a:cubicBezTo>
                      <a:cubicBezTo>
                        <a:pt x="62791" y="54394"/>
                        <a:pt x="62601" y="54870"/>
                        <a:pt x="62506" y="55251"/>
                      </a:cubicBezTo>
                      <a:cubicBezTo>
                        <a:pt x="62220" y="56489"/>
                        <a:pt x="61934" y="57823"/>
                        <a:pt x="61458" y="59061"/>
                      </a:cubicBezTo>
                      <a:cubicBezTo>
                        <a:pt x="60696" y="61918"/>
                        <a:pt x="59553" y="64776"/>
                        <a:pt x="58315" y="67538"/>
                      </a:cubicBezTo>
                      <a:cubicBezTo>
                        <a:pt x="55838" y="73539"/>
                        <a:pt x="59743" y="81445"/>
                        <a:pt x="65744" y="83445"/>
                      </a:cubicBezTo>
                      <a:cubicBezTo>
                        <a:pt x="72411" y="85540"/>
                        <a:pt x="78793" y="82302"/>
                        <a:pt x="81556" y="75920"/>
                      </a:cubicBezTo>
                      <a:cubicBezTo>
                        <a:pt x="89271" y="58204"/>
                        <a:pt x="92223" y="32867"/>
                        <a:pt x="76888" y="176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>
                <a:xfrm rot="12540246" flipV="1">
                  <a:off x="6246337" y="3698918"/>
                  <a:ext cx="95250" cy="85725"/>
                </a:xfrm>
                <a:custGeom>
                  <a:avLst/>
                  <a:gdLst>
                    <a:gd name="connsiteX0" fmla="*/ 80584 w 95250"/>
                    <a:gd name="connsiteY0" fmla="*/ 34005 h 85725"/>
                    <a:gd name="connsiteX1" fmla="*/ 64772 w 95250"/>
                    <a:gd name="connsiteY1" fmla="*/ 41530 h 85725"/>
                    <a:gd name="connsiteX2" fmla="*/ 63153 w 95250"/>
                    <a:gd name="connsiteY2" fmla="*/ 45244 h 85725"/>
                    <a:gd name="connsiteX3" fmla="*/ 62105 w 95250"/>
                    <a:gd name="connsiteY3" fmla="*/ 47149 h 85725"/>
                    <a:gd name="connsiteX4" fmla="*/ 59248 w 95250"/>
                    <a:gd name="connsiteY4" fmla="*/ 51721 h 85725"/>
                    <a:gd name="connsiteX5" fmla="*/ 58010 w 95250"/>
                    <a:gd name="connsiteY5" fmla="*/ 53341 h 85725"/>
                    <a:gd name="connsiteX6" fmla="*/ 57819 w 95250"/>
                    <a:gd name="connsiteY6" fmla="*/ 53626 h 85725"/>
                    <a:gd name="connsiteX7" fmla="*/ 57819 w 95250"/>
                    <a:gd name="connsiteY7" fmla="*/ 53722 h 85725"/>
                    <a:gd name="connsiteX8" fmla="*/ 57629 w 95250"/>
                    <a:gd name="connsiteY8" fmla="*/ 54007 h 85725"/>
                    <a:gd name="connsiteX9" fmla="*/ 57438 w 95250"/>
                    <a:gd name="connsiteY9" fmla="*/ 54198 h 85725"/>
                    <a:gd name="connsiteX10" fmla="*/ 56581 w 95250"/>
                    <a:gd name="connsiteY10" fmla="*/ 55246 h 85725"/>
                    <a:gd name="connsiteX11" fmla="*/ 57152 w 95250"/>
                    <a:gd name="connsiteY11" fmla="*/ 54388 h 85725"/>
                    <a:gd name="connsiteX12" fmla="*/ 53819 w 95250"/>
                    <a:gd name="connsiteY12" fmla="*/ 57246 h 85725"/>
                    <a:gd name="connsiteX13" fmla="*/ 53438 w 95250"/>
                    <a:gd name="connsiteY13" fmla="*/ 57532 h 85725"/>
                    <a:gd name="connsiteX14" fmla="*/ 53342 w 95250"/>
                    <a:gd name="connsiteY14" fmla="*/ 57627 h 85725"/>
                    <a:gd name="connsiteX15" fmla="*/ 53057 w 95250"/>
                    <a:gd name="connsiteY15" fmla="*/ 57817 h 85725"/>
                    <a:gd name="connsiteX16" fmla="*/ 52961 w 95250"/>
                    <a:gd name="connsiteY16" fmla="*/ 57913 h 85725"/>
                    <a:gd name="connsiteX17" fmla="*/ 52676 w 95250"/>
                    <a:gd name="connsiteY17" fmla="*/ 58008 h 85725"/>
                    <a:gd name="connsiteX18" fmla="*/ 51437 w 95250"/>
                    <a:gd name="connsiteY18" fmla="*/ 58579 h 85725"/>
                    <a:gd name="connsiteX19" fmla="*/ 50009 w 95250"/>
                    <a:gd name="connsiteY19" fmla="*/ 59151 h 85725"/>
                    <a:gd name="connsiteX20" fmla="*/ 50485 w 95250"/>
                    <a:gd name="connsiteY20" fmla="*/ 59056 h 85725"/>
                    <a:gd name="connsiteX21" fmla="*/ 49818 w 95250"/>
                    <a:gd name="connsiteY21" fmla="*/ 59246 h 85725"/>
                    <a:gd name="connsiteX22" fmla="*/ 49532 w 95250"/>
                    <a:gd name="connsiteY22" fmla="*/ 59341 h 85725"/>
                    <a:gd name="connsiteX23" fmla="*/ 48580 w 95250"/>
                    <a:gd name="connsiteY23" fmla="*/ 59437 h 85725"/>
                    <a:gd name="connsiteX24" fmla="*/ 47723 w 95250"/>
                    <a:gd name="connsiteY24" fmla="*/ 59627 h 85725"/>
                    <a:gd name="connsiteX25" fmla="*/ 47532 w 95250"/>
                    <a:gd name="connsiteY25" fmla="*/ 59627 h 85725"/>
                    <a:gd name="connsiteX26" fmla="*/ 47056 w 95250"/>
                    <a:gd name="connsiteY26" fmla="*/ 59722 h 85725"/>
                    <a:gd name="connsiteX27" fmla="*/ 46484 w 95250"/>
                    <a:gd name="connsiteY27" fmla="*/ 59722 h 85725"/>
                    <a:gd name="connsiteX28" fmla="*/ 46389 w 95250"/>
                    <a:gd name="connsiteY28" fmla="*/ 59818 h 85725"/>
                    <a:gd name="connsiteX29" fmla="*/ 46008 w 95250"/>
                    <a:gd name="connsiteY29" fmla="*/ 59818 h 85725"/>
                    <a:gd name="connsiteX30" fmla="*/ 43817 w 95250"/>
                    <a:gd name="connsiteY30" fmla="*/ 59722 h 85725"/>
                    <a:gd name="connsiteX31" fmla="*/ 43722 w 95250"/>
                    <a:gd name="connsiteY31" fmla="*/ 59722 h 85725"/>
                    <a:gd name="connsiteX32" fmla="*/ 43532 w 95250"/>
                    <a:gd name="connsiteY32" fmla="*/ 59627 h 85725"/>
                    <a:gd name="connsiteX33" fmla="*/ 42484 w 95250"/>
                    <a:gd name="connsiteY33" fmla="*/ 59341 h 85725"/>
                    <a:gd name="connsiteX34" fmla="*/ 39436 w 95250"/>
                    <a:gd name="connsiteY34" fmla="*/ 57913 h 85725"/>
                    <a:gd name="connsiteX35" fmla="*/ 37817 w 95250"/>
                    <a:gd name="connsiteY35" fmla="*/ 56865 h 85725"/>
                    <a:gd name="connsiteX36" fmla="*/ 37055 w 95250"/>
                    <a:gd name="connsiteY36" fmla="*/ 56198 h 85725"/>
                    <a:gd name="connsiteX37" fmla="*/ 36483 w 95250"/>
                    <a:gd name="connsiteY37" fmla="*/ 55627 h 85725"/>
                    <a:gd name="connsiteX38" fmla="*/ 34388 w 95250"/>
                    <a:gd name="connsiteY38" fmla="*/ 52960 h 85725"/>
                    <a:gd name="connsiteX39" fmla="*/ 34292 w 95250"/>
                    <a:gd name="connsiteY39" fmla="*/ 52864 h 85725"/>
                    <a:gd name="connsiteX40" fmla="*/ 33245 w 95250"/>
                    <a:gd name="connsiteY40" fmla="*/ 50674 h 85725"/>
                    <a:gd name="connsiteX41" fmla="*/ 32768 w 95250"/>
                    <a:gd name="connsiteY41" fmla="*/ 49340 h 85725"/>
                    <a:gd name="connsiteX42" fmla="*/ 32578 w 95250"/>
                    <a:gd name="connsiteY42" fmla="*/ 48864 h 85725"/>
                    <a:gd name="connsiteX43" fmla="*/ 31911 w 95250"/>
                    <a:gd name="connsiteY43" fmla="*/ 44673 h 85725"/>
                    <a:gd name="connsiteX44" fmla="*/ 31911 w 95250"/>
                    <a:gd name="connsiteY44" fmla="*/ 43720 h 85725"/>
                    <a:gd name="connsiteX45" fmla="*/ 32102 w 95250"/>
                    <a:gd name="connsiteY45" fmla="*/ 40863 h 85725"/>
                    <a:gd name="connsiteX46" fmla="*/ 32197 w 95250"/>
                    <a:gd name="connsiteY46" fmla="*/ 40196 h 85725"/>
                    <a:gd name="connsiteX47" fmla="*/ 32197 w 95250"/>
                    <a:gd name="connsiteY47" fmla="*/ 39815 h 85725"/>
                    <a:gd name="connsiteX48" fmla="*/ 32292 w 95250"/>
                    <a:gd name="connsiteY48" fmla="*/ 39244 h 85725"/>
                    <a:gd name="connsiteX49" fmla="*/ 32387 w 95250"/>
                    <a:gd name="connsiteY49" fmla="*/ 38577 h 85725"/>
                    <a:gd name="connsiteX50" fmla="*/ 32578 w 95250"/>
                    <a:gd name="connsiteY50" fmla="*/ 37624 h 85725"/>
                    <a:gd name="connsiteX51" fmla="*/ 35150 w 95250"/>
                    <a:gd name="connsiteY51" fmla="*/ 31243 h 85725"/>
                    <a:gd name="connsiteX52" fmla="*/ 35721 w 95250"/>
                    <a:gd name="connsiteY52" fmla="*/ 30290 h 85725"/>
                    <a:gd name="connsiteX53" fmla="*/ 38102 w 95250"/>
                    <a:gd name="connsiteY53" fmla="*/ 26575 h 85725"/>
                    <a:gd name="connsiteX54" fmla="*/ 35150 w 95250"/>
                    <a:gd name="connsiteY54" fmla="*/ 9240 h 85725"/>
                    <a:gd name="connsiteX55" fmla="*/ 17814 w 95250"/>
                    <a:gd name="connsiteY55" fmla="*/ 12288 h 85725"/>
                    <a:gd name="connsiteX56" fmla="*/ 7146 w 95250"/>
                    <a:gd name="connsiteY56" fmla="*/ 42482 h 85725"/>
                    <a:gd name="connsiteX57" fmla="*/ 16100 w 95250"/>
                    <a:gd name="connsiteY57" fmla="*/ 69628 h 85725"/>
                    <a:gd name="connsiteX58" fmla="*/ 64106 w 95250"/>
                    <a:gd name="connsiteY58" fmla="*/ 79344 h 85725"/>
                    <a:gd name="connsiteX59" fmla="*/ 87918 w 95250"/>
                    <a:gd name="connsiteY59" fmla="*/ 49435 h 85725"/>
                    <a:gd name="connsiteX60" fmla="*/ 80584 w 95250"/>
                    <a:gd name="connsiteY60" fmla="*/ 3400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95250" h="85725">
                      <a:moveTo>
                        <a:pt x="80584" y="34005"/>
                      </a:moveTo>
                      <a:cubicBezTo>
                        <a:pt x="74012" y="32005"/>
                        <a:pt x="67249" y="34957"/>
                        <a:pt x="64772" y="41530"/>
                      </a:cubicBezTo>
                      <a:cubicBezTo>
                        <a:pt x="64201" y="42673"/>
                        <a:pt x="63820" y="44006"/>
                        <a:pt x="63153" y="45244"/>
                      </a:cubicBezTo>
                      <a:cubicBezTo>
                        <a:pt x="62963" y="45721"/>
                        <a:pt x="62391" y="46673"/>
                        <a:pt x="62105" y="47149"/>
                      </a:cubicBezTo>
                      <a:cubicBezTo>
                        <a:pt x="61153" y="48769"/>
                        <a:pt x="60296" y="50293"/>
                        <a:pt x="59248" y="51721"/>
                      </a:cubicBezTo>
                      <a:cubicBezTo>
                        <a:pt x="58867" y="52293"/>
                        <a:pt x="58391" y="52769"/>
                        <a:pt x="58010" y="53341"/>
                      </a:cubicBezTo>
                      <a:cubicBezTo>
                        <a:pt x="58010" y="53436"/>
                        <a:pt x="57914" y="53531"/>
                        <a:pt x="57819" y="53626"/>
                      </a:cubicBezTo>
                      <a:cubicBezTo>
                        <a:pt x="57724" y="53626"/>
                        <a:pt x="57724" y="53626"/>
                        <a:pt x="57819" y="53722"/>
                      </a:cubicBezTo>
                      <a:cubicBezTo>
                        <a:pt x="57819" y="53817"/>
                        <a:pt x="57629" y="53912"/>
                        <a:pt x="57629" y="54007"/>
                      </a:cubicBezTo>
                      <a:cubicBezTo>
                        <a:pt x="57629" y="54007"/>
                        <a:pt x="57629" y="54103"/>
                        <a:pt x="57438" y="54198"/>
                      </a:cubicBezTo>
                      <a:cubicBezTo>
                        <a:pt x="57152" y="54579"/>
                        <a:pt x="56867" y="54865"/>
                        <a:pt x="56581" y="55246"/>
                      </a:cubicBezTo>
                      <a:cubicBezTo>
                        <a:pt x="56867" y="54865"/>
                        <a:pt x="56962" y="54674"/>
                        <a:pt x="57152" y="54388"/>
                      </a:cubicBezTo>
                      <a:cubicBezTo>
                        <a:pt x="56105" y="55341"/>
                        <a:pt x="55057" y="56389"/>
                        <a:pt x="53819" y="57246"/>
                      </a:cubicBezTo>
                      <a:cubicBezTo>
                        <a:pt x="54581" y="56770"/>
                        <a:pt x="54200" y="57246"/>
                        <a:pt x="53438" y="57532"/>
                      </a:cubicBezTo>
                      <a:cubicBezTo>
                        <a:pt x="53342" y="57532"/>
                        <a:pt x="53342" y="57627"/>
                        <a:pt x="53342" y="57627"/>
                      </a:cubicBezTo>
                      <a:cubicBezTo>
                        <a:pt x="53247" y="57722"/>
                        <a:pt x="53057" y="57722"/>
                        <a:pt x="53057" y="57817"/>
                      </a:cubicBezTo>
                      <a:lnTo>
                        <a:pt x="52961" y="57913"/>
                      </a:lnTo>
                      <a:cubicBezTo>
                        <a:pt x="52961" y="58008"/>
                        <a:pt x="52961" y="58008"/>
                        <a:pt x="52676" y="58008"/>
                      </a:cubicBezTo>
                      <a:cubicBezTo>
                        <a:pt x="52295" y="58198"/>
                        <a:pt x="51818" y="58389"/>
                        <a:pt x="51437" y="58579"/>
                      </a:cubicBezTo>
                      <a:cubicBezTo>
                        <a:pt x="50961" y="58865"/>
                        <a:pt x="50485" y="59056"/>
                        <a:pt x="50009" y="59151"/>
                      </a:cubicBezTo>
                      <a:cubicBezTo>
                        <a:pt x="50199" y="59246"/>
                        <a:pt x="50199" y="59151"/>
                        <a:pt x="50485" y="59056"/>
                      </a:cubicBezTo>
                      <a:cubicBezTo>
                        <a:pt x="50294" y="59056"/>
                        <a:pt x="50104" y="59246"/>
                        <a:pt x="49818" y="59246"/>
                      </a:cubicBezTo>
                      <a:cubicBezTo>
                        <a:pt x="49723" y="59341"/>
                        <a:pt x="49628" y="59246"/>
                        <a:pt x="49532" y="59341"/>
                      </a:cubicBezTo>
                      <a:cubicBezTo>
                        <a:pt x="48866" y="59532"/>
                        <a:pt x="48104" y="59627"/>
                        <a:pt x="48580" y="59437"/>
                      </a:cubicBezTo>
                      <a:cubicBezTo>
                        <a:pt x="48389" y="59437"/>
                        <a:pt x="48104" y="59532"/>
                        <a:pt x="47723" y="59627"/>
                      </a:cubicBezTo>
                      <a:cubicBezTo>
                        <a:pt x="47723" y="59627"/>
                        <a:pt x="47627" y="59627"/>
                        <a:pt x="47532" y="59627"/>
                      </a:cubicBezTo>
                      <a:cubicBezTo>
                        <a:pt x="47532" y="59627"/>
                        <a:pt x="47437" y="59722"/>
                        <a:pt x="47056" y="59722"/>
                      </a:cubicBezTo>
                      <a:cubicBezTo>
                        <a:pt x="46961" y="59722"/>
                        <a:pt x="46675" y="59722"/>
                        <a:pt x="46484" y="59722"/>
                      </a:cubicBezTo>
                      <a:cubicBezTo>
                        <a:pt x="46484" y="59818"/>
                        <a:pt x="46389" y="59818"/>
                        <a:pt x="46389" y="59818"/>
                      </a:cubicBezTo>
                      <a:cubicBezTo>
                        <a:pt x="46294" y="59818"/>
                        <a:pt x="46199" y="59818"/>
                        <a:pt x="46008" y="59818"/>
                      </a:cubicBezTo>
                      <a:cubicBezTo>
                        <a:pt x="45246" y="59722"/>
                        <a:pt x="44579" y="59722"/>
                        <a:pt x="43817" y="59722"/>
                      </a:cubicBezTo>
                      <a:lnTo>
                        <a:pt x="43722" y="59722"/>
                      </a:lnTo>
                      <a:cubicBezTo>
                        <a:pt x="43627" y="59722"/>
                        <a:pt x="43627" y="59722"/>
                        <a:pt x="43532" y="59627"/>
                      </a:cubicBezTo>
                      <a:cubicBezTo>
                        <a:pt x="43151" y="59437"/>
                        <a:pt x="42674" y="59437"/>
                        <a:pt x="42484" y="59341"/>
                      </a:cubicBezTo>
                      <a:cubicBezTo>
                        <a:pt x="41531" y="58960"/>
                        <a:pt x="39722" y="58103"/>
                        <a:pt x="39436" y="57913"/>
                      </a:cubicBezTo>
                      <a:cubicBezTo>
                        <a:pt x="38864" y="57627"/>
                        <a:pt x="38293" y="57246"/>
                        <a:pt x="37817" y="56865"/>
                      </a:cubicBezTo>
                      <a:cubicBezTo>
                        <a:pt x="37531" y="56674"/>
                        <a:pt x="37245" y="56484"/>
                        <a:pt x="37055" y="56198"/>
                      </a:cubicBezTo>
                      <a:cubicBezTo>
                        <a:pt x="36864" y="56008"/>
                        <a:pt x="36674" y="55817"/>
                        <a:pt x="36483" y="55627"/>
                      </a:cubicBezTo>
                      <a:cubicBezTo>
                        <a:pt x="35721" y="54769"/>
                        <a:pt x="35054" y="53912"/>
                        <a:pt x="34388" y="52960"/>
                      </a:cubicBezTo>
                      <a:cubicBezTo>
                        <a:pt x="34388" y="52864"/>
                        <a:pt x="34388" y="52864"/>
                        <a:pt x="34292" y="52864"/>
                      </a:cubicBezTo>
                      <a:cubicBezTo>
                        <a:pt x="33911" y="52007"/>
                        <a:pt x="33626" y="51340"/>
                        <a:pt x="33245" y="50674"/>
                      </a:cubicBezTo>
                      <a:cubicBezTo>
                        <a:pt x="33054" y="50293"/>
                        <a:pt x="32864" y="49721"/>
                        <a:pt x="32768" y="49340"/>
                      </a:cubicBezTo>
                      <a:cubicBezTo>
                        <a:pt x="32673" y="49245"/>
                        <a:pt x="32673" y="49054"/>
                        <a:pt x="32578" y="48864"/>
                      </a:cubicBezTo>
                      <a:cubicBezTo>
                        <a:pt x="32197" y="47435"/>
                        <a:pt x="32102" y="46102"/>
                        <a:pt x="31911" y="44673"/>
                      </a:cubicBezTo>
                      <a:cubicBezTo>
                        <a:pt x="31911" y="44482"/>
                        <a:pt x="31911" y="44101"/>
                        <a:pt x="31911" y="43720"/>
                      </a:cubicBezTo>
                      <a:cubicBezTo>
                        <a:pt x="31911" y="42673"/>
                        <a:pt x="32006" y="41815"/>
                        <a:pt x="32102" y="40863"/>
                      </a:cubicBezTo>
                      <a:cubicBezTo>
                        <a:pt x="32102" y="40672"/>
                        <a:pt x="32102" y="40387"/>
                        <a:pt x="32197" y="40196"/>
                      </a:cubicBezTo>
                      <a:cubicBezTo>
                        <a:pt x="32197" y="40196"/>
                        <a:pt x="32102" y="40101"/>
                        <a:pt x="32197" y="39815"/>
                      </a:cubicBezTo>
                      <a:cubicBezTo>
                        <a:pt x="32102" y="39720"/>
                        <a:pt x="32197" y="39434"/>
                        <a:pt x="32292" y="39244"/>
                      </a:cubicBezTo>
                      <a:cubicBezTo>
                        <a:pt x="32387" y="39053"/>
                        <a:pt x="32292" y="38767"/>
                        <a:pt x="32387" y="38577"/>
                      </a:cubicBezTo>
                      <a:cubicBezTo>
                        <a:pt x="32387" y="38196"/>
                        <a:pt x="32578" y="37815"/>
                        <a:pt x="32578" y="37624"/>
                      </a:cubicBezTo>
                      <a:cubicBezTo>
                        <a:pt x="33245" y="35434"/>
                        <a:pt x="34197" y="33243"/>
                        <a:pt x="35150" y="31243"/>
                      </a:cubicBezTo>
                      <a:cubicBezTo>
                        <a:pt x="35435" y="30862"/>
                        <a:pt x="35531" y="30576"/>
                        <a:pt x="35721" y="30290"/>
                      </a:cubicBezTo>
                      <a:cubicBezTo>
                        <a:pt x="36388" y="28957"/>
                        <a:pt x="37150" y="27814"/>
                        <a:pt x="38102" y="26575"/>
                      </a:cubicBezTo>
                      <a:cubicBezTo>
                        <a:pt x="41817" y="21241"/>
                        <a:pt x="40769" y="12859"/>
                        <a:pt x="35150" y="9240"/>
                      </a:cubicBezTo>
                      <a:cubicBezTo>
                        <a:pt x="29530" y="5716"/>
                        <a:pt x="21815" y="6573"/>
                        <a:pt x="17814" y="12288"/>
                      </a:cubicBezTo>
                      <a:cubicBezTo>
                        <a:pt x="11813" y="21051"/>
                        <a:pt x="7241" y="31719"/>
                        <a:pt x="7146" y="42482"/>
                      </a:cubicBezTo>
                      <a:cubicBezTo>
                        <a:pt x="7051" y="52388"/>
                        <a:pt x="9908" y="61818"/>
                        <a:pt x="16100" y="69628"/>
                      </a:cubicBezTo>
                      <a:cubicBezTo>
                        <a:pt x="27339" y="83916"/>
                        <a:pt x="48294" y="88583"/>
                        <a:pt x="64106" y="79344"/>
                      </a:cubicBezTo>
                      <a:cubicBezTo>
                        <a:pt x="75726" y="72676"/>
                        <a:pt x="83156" y="61723"/>
                        <a:pt x="87918" y="49435"/>
                      </a:cubicBezTo>
                      <a:cubicBezTo>
                        <a:pt x="90395" y="43816"/>
                        <a:pt x="86870" y="35910"/>
                        <a:pt x="80584" y="340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>
                <a:xfrm rot="20946166">
                  <a:off x="6147394" y="3718982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任意多边形: 形状 87"/>
                <p:cNvSpPr/>
                <p:nvPr/>
              </p:nvSpPr>
              <p:spPr>
                <a:xfrm rot="20946166">
                  <a:off x="6367932" y="3735764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63" name="文本框 62"/>
            <p:cNvSpPr txBox="1"/>
            <p:nvPr/>
          </p:nvSpPr>
          <p:spPr>
            <a:xfrm>
              <a:off x="1607" y="440"/>
              <a:ext cx="308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反思与拓展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组合 870"/>
          <p:cNvGrpSpPr/>
          <p:nvPr/>
        </p:nvGrpSpPr>
        <p:grpSpPr>
          <a:xfrm>
            <a:off x="4603221" y="4744085"/>
            <a:ext cx="2891155" cy="622300"/>
            <a:chOff x="5211336" y="4633312"/>
            <a:chExt cx="1876647" cy="622364"/>
          </a:xfrm>
        </p:grpSpPr>
        <p:pic>
          <p:nvPicPr>
            <p:cNvPr id="872" name="图形 871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203375">
              <a:off x="5211336" y="4633312"/>
              <a:ext cx="1866240" cy="622364"/>
            </a:xfrm>
            <a:prstGeom prst="rect">
              <a:avLst/>
            </a:prstGeom>
          </p:spPr>
        </p:pic>
        <p:sp>
          <p:nvSpPr>
            <p:cNvPr id="873" name="文本框 872"/>
            <p:cNvSpPr txBox="1"/>
            <p:nvPr/>
          </p:nvSpPr>
          <p:spPr>
            <a:xfrm>
              <a:off x="5282643" y="4713965"/>
              <a:ext cx="1805340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电磁探究科学社团</a:t>
              </a:r>
              <a:endParaRPr lang="zh-CN" altLang="en-US" sz="2400" b="1" dirty="0">
                <a:solidFill>
                  <a:schemeClr val="bg1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882" name="组合 881"/>
          <p:cNvGrpSpPr/>
          <p:nvPr/>
        </p:nvGrpSpPr>
        <p:grpSpPr>
          <a:xfrm>
            <a:off x="3469428" y="1428167"/>
            <a:ext cx="5158740" cy="2490470"/>
            <a:chOff x="3469428" y="1428167"/>
            <a:chExt cx="5158740" cy="2490470"/>
          </a:xfrm>
        </p:grpSpPr>
        <p:sp>
          <p:nvSpPr>
            <p:cNvPr id="800" name="矩形 799"/>
            <p:cNvSpPr/>
            <p:nvPr/>
          </p:nvSpPr>
          <p:spPr>
            <a:xfrm>
              <a:off x="3469428" y="3396667"/>
              <a:ext cx="5158740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 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电磁科学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小实验 </a:t>
              </a:r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</a:t>
              </a:r>
              <a:endParaRPr lang="en-US" altLang="zh-CN" sz="2800" b="1" dirty="0">
                <a:solidFill>
                  <a:srgbClr val="CD268D"/>
                </a:solidFill>
                <a:cs typeface="+mn-ea"/>
                <a:sym typeface="+mn-lt"/>
              </a:endParaRPr>
            </a:p>
          </p:txBody>
        </p:sp>
        <p:grpSp>
          <p:nvGrpSpPr>
            <p:cNvPr id="880" name="组合 879"/>
            <p:cNvGrpSpPr/>
            <p:nvPr/>
          </p:nvGrpSpPr>
          <p:grpSpPr>
            <a:xfrm>
              <a:off x="3604647" y="1428167"/>
              <a:ext cx="4928235" cy="1526787"/>
              <a:chOff x="3604647" y="1543084"/>
              <a:chExt cx="4928235" cy="1526787"/>
            </a:xfrm>
          </p:grpSpPr>
          <p:grpSp>
            <p:nvGrpSpPr>
              <p:cNvPr id="875" name="组合 874"/>
              <p:cNvGrpSpPr/>
              <p:nvPr/>
            </p:nvGrpSpPr>
            <p:grpSpPr>
              <a:xfrm>
                <a:off x="4309143" y="1543084"/>
                <a:ext cx="3335655" cy="859790"/>
                <a:chOff x="4249592" y="1544040"/>
                <a:chExt cx="3335655" cy="859790"/>
              </a:xfrm>
            </p:grpSpPr>
            <p:sp>
              <p:nvSpPr>
                <p:cNvPr id="835" name="矩形 834"/>
                <p:cNvSpPr/>
                <p:nvPr/>
              </p:nvSpPr>
              <p:spPr>
                <a:xfrm>
                  <a:off x="6287942" y="2005050"/>
                  <a:ext cx="1297305" cy="3987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20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XRD</a:t>
                  </a:r>
                  <a:endParaRPr lang="en-US" altLang="zh-CN" sz="20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  <p:grpSp>
              <p:nvGrpSpPr>
                <p:cNvPr id="841" name="图形 839"/>
                <p:cNvGrpSpPr/>
                <p:nvPr/>
              </p:nvGrpSpPr>
              <p:grpSpPr>
                <a:xfrm rot="20946166">
                  <a:off x="4249592" y="1544040"/>
                  <a:ext cx="813907" cy="797297"/>
                  <a:chOff x="4193857" y="951689"/>
                  <a:chExt cx="933450" cy="914400"/>
                </a:xfrm>
              </p:grpSpPr>
              <p:sp>
                <p:nvSpPr>
                  <p:cNvPr id="842" name="任意多边形: 形状 841"/>
                  <p:cNvSpPr/>
                  <p:nvPr/>
                </p:nvSpPr>
                <p:spPr>
                  <a:xfrm>
                    <a:off x="4343680" y="1117030"/>
                    <a:ext cx="657225" cy="752475"/>
                  </a:xfrm>
                  <a:custGeom>
                    <a:avLst/>
                    <a:gdLst>
                      <a:gd name="connsiteX0" fmla="*/ 632941 w 657225"/>
                      <a:gd name="connsiteY0" fmla="*/ 351295 h 752475"/>
                      <a:gd name="connsiteX1" fmla="*/ 622654 w 657225"/>
                      <a:gd name="connsiteY1" fmla="*/ 146793 h 752475"/>
                      <a:gd name="connsiteX2" fmla="*/ 480637 w 657225"/>
                      <a:gd name="connsiteY2" fmla="*/ 42590 h 752475"/>
                      <a:gd name="connsiteX3" fmla="*/ 305662 w 657225"/>
                      <a:gd name="connsiteY3" fmla="*/ 7157 h 752475"/>
                      <a:gd name="connsiteX4" fmla="*/ 25246 w 657225"/>
                      <a:gd name="connsiteY4" fmla="*/ 187084 h 752475"/>
                      <a:gd name="connsiteX5" fmla="*/ 21246 w 657225"/>
                      <a:gd name="connsiteY5" fmla="*/ 361582 h 752475"/>
                      <a:gd name="connsiteX6" fmla="*/ 135736 w 657225"/>
                      <a:gd name="connsiteY6" fmla="*/ 488645 h 752475"/>
                      <a:gd name="connsiteX7" fmla="*/ 162216 w 657225"/>
                      <a:gd name="connsiteY7" fmla="*/ 501218 h 752475"/>
                      <a:gd name="connsiteX8" fmla="*/ 172408 w 657225"/>
                      <a:gd name="connsiteY8" fmla="*/ 563988 h 752475"/>
                      <a:gd name="connsiteX9" fmla="*/ 163930 w 657225"/>
                      <a:gd name="connsiteY9" fmla="*/ 588086 h 752475"/>
                      <a:gd name="connsiteX10" fmla="*/ 176694 w 657225"/>
                      <a:gd name="connsiteY10" fmla="*/ 614375 h 752475"/>
                      <a:gd name="connsiteX11" fmla="*/ 169074 w 657225"/>
                      <a:gd name="connsiteY11" fmla="*/ 635902 h 752475"/>
                      <a:gd name="connsiteX12" fmla="*/ 205840 w 657225"/>
                      <a:gd name="connsiteY12" fmla="*/ 680098 h 752475"/>
                      <a:gd name="connsiteX13" fmla="*/ 218223 w 657225"/>
                      <a:gd name="connsiteY13" fmla="*/ 684003 h 752475"/>
                      <a:gd name="connsiteX14" fmla="*/ 247655 w 657225"/>
                      <a:gd name="connsiteY14" fmla="*/ 729152 h 752475"/>
                      <a:gd name="connsiteX15" fmla="*/ 297566 w 657225"/>
                      <a:gd name="connsiteY15" fmla="*/ 745154 h 752475"/>
                      <a:gd name="connsiteX16" fmla="*/ 347668 w 657225"/>
                      <a:gd name="connsiteY16" fmla="*/ 737343 h 752475"/>
                      <a:gd name="connsiteX17" fmla="*/ 384148 w 657225"/>
                      <a:gd name="connsiteY17" fmla="*/ 693623 h 752475"/>
                      <a:gd name="connsiteX18" fmla="*/ 385291 w 657225"/>
                      <a:gd name="connsiteY18" fmla="*/ 693433 h 752475"/>
                      <a:gd name="connsiteX19" fmla="*/ 385863 w 657225"/>
                      <a:gd name="connsiteY19" fmla="*/ 693433 h 752475"/>
                      <a:gd name="connsiteX20" fmla="*/ 388054 w 657225"/>
                      <a:gd name="connsiteY20" fmla="*/ 693052 h 752475"/>
                      <a:gd name="connsiteX21" fmla="*/ 389101 w 657225"/>
                      <a:gd name="connsiteY21" fmla="*/ 692861 h 752475"/>
                      <a:gd name="connsiteX22" fmla="*/ 389482 w 657225"/>
                      <a:gd name="connsiteY22" fmla="*/ 692861 h 752475"/>
                      <a:gd name="connsiteX23" fmla="*/ 426725 w 657225"/>
                      <a:gd name="connsiteY23" fmla="*/ 657333 h 752475"/>
                      <a:gd name="connsiteX24" fmla="*/ 420629 w 657225"/>
                      <a:gd name="connsiteY24" fmla="*/ 635711 h 752475"/>
                      <a:gd name="connsiteX25" fmla="*/ 433774 w 657225"/>
                      <a:gd name="connsiteY25" fmla="*/ 611423 h 752475"/>
                      <a:gd name="connsiteX26" fmla="*/ 427106 w 657225"/>
                      <a:gd name="connsiteY26" fmla="*/ 590753 h 752475"/>
                      <a:gd name="connsiteX27" fmla="*/ 450157 w 657225"/>
                      <a:gd name="connsiteY27" fmla="*/ 564274 h 752475"/>
                      <a:gd name="connsiteX28" fmla="*/ 451681 w 657225"/>
                      <a:gd name="connsiteY28" fmla="*/ 528650 h 752475"/>
                      <a:gd name="connsiteX29" fmla="*/ 505497 w 657225"/>
                      <a:gd name="connsiteY29" fmla="*/ 507505 h 752475"/>
                      <a:gd name="connsiteX30" fmla="*/ 632941 w 657225"/>
                      <a:gd name="connsiteY30" fmla="*/ 351295 h 752475"/>
                      <a:gd name="connsiteX31" fmla="*/ 185266 w 657225"/>
                      <a:gd name="connsiteY31" fmla="*/ 510362 h 752475"/>
                      <a:gd name="connsiteX32" fmla="*/ 429487 w 657225"/>
                      <a:gd name="connsiteY32" fmla="*/ 534270 h 752475"/>
                      <a:gd name="connsiteX33" fmla="*/ 430726 w 657225"/>
                      <a:gd name="connsiteY33" fmla="*/ 535032 h 752475"/>
                      <a:gd name="connsiteX34" fmla="*/ 434345 w 657225"/>
                      <a:gd name="connsiteY34" fmla="*/ 542176 h 752475"/>
                      <a:gd name="connsiteX35" fmla="*/ 430249 w 657225"/>
                      <a:gd name="connsiteY35" fmla="*/ 557702 h 752475"/>
                      <a:gd name="connsiteX36" fmla="*/ 401103 w 657225"/>
                      <a:gd name="connsiteY36" fmla="*/ 578276 h 752475"/>
                      <a:gd name="connsiteX37" fmla="*/ 200411 w 657225"/>
                      <a:gd name="connsiteY37" fmla="*/ 555797 h 752475"/>
                      <a:gd name="connsiteX38" fmla="*/ 199840 w 657225"/>
                      <a:gd name="connsiteY38" fmla="*/ 555701 h 752475"/>
                      <a:gd name="connsiteX39" fmla="*/ 197649 w 657225"/>
                      <a:gd name="connsiteY39" fmla="*/ 555225 h 752475"/>
                      <a:gd name="connsiteX40" fmla="*/ 185266 w 657225"/>
                      <a:gd name="connsiteY40" fmla="*/ 510362 h 752475"/>
                      <a:gd name="connsiteX41" fmla="*/ 184790 w 657225"/>
                      <a:gd name="connsiteY41" fmla="*/ 587991 h 752475"/>
                      <a:gd name="connsiteX42" fmla="*/ 195744 w 657225"/>
                      <a:gd name="connsiteY42" fmla="*/ 575990 h 752475"/>
                      <a:gd name="connsiteX43" fmla="*/ 399484 w 657225"/>
                      <a:gd name="connsiteY43" fmla="*/ 599040 h 752475"/>
                      <a:gd name="connsiteX44" fmla="*/ 412819 w 657225"/>
                      <a:gd name="connsiteY44" fmla="*/ 611232 h 752475"/>
                      <a:gd name="connsiteX45" fmla="*/ 394150 w 657225"/>
                      <a:gd name="connsiteY45" fmla="*/ 624281 h 752475"/>
                      <a:gd name="connsiteX46" fmla="*/ 289851 w 657225"/>
                      <a:gd name="connsiteY46" fmla="*/ 619614 h 752475"/>
                      <a:gd name="connsiteX47" fmla="*/ 206602 w 657225"/>
                      <a:gd name="connsiteY47" fmla="*/ 605612 h 752475"/>
                      <a:gd name="connsiteX48" fmla="*/ 202126 w 657225"/>
                      <a:gd name="connsiteY48" fmla="*/ 604184 h 752475"/>
                      <a:gd name="connsiteX49" fmla="*/ 201459 w 657225"/>
                      <a:gd name="connsiteY49" fmla="*/ 604088 h 752475"/>
                      <a:gd name="connsiteX50" fmla="*/ 199078 w 657225"/>
                      <a:gd name="connsiteY50" fmla="*/ 603612 h 752475"/>
                      <a:gd name="connsiteX51" fmla="*/ 184790 w 657225"/>
                      <a:gd name="connsiteY51" fmla="*/ 587991 h 752475"/>
                      <a:gd name="connsiteX52" fmla="*/ 338809 w 657225"/>
                      <a:gd name="connsiteY52" fmla="*/ 718388 h 752475"/>
                      <a:gd name="connsiteX53" fmla="*/ 300805 w 657225"/>
                      <a:gd name="connsiteY53" fmla="*/ 724484 h 752475"/>
                      <a:gd name="connsiteX54" fmla="*/ 262419 w 657225"/>
                      <a:gd name="connsiteY54" fmla="*/ 713721 h 752475"/>
                      <a:gd name="connsiteX55" fmla="*/ 240416 w 657225"/>
                      <a:gd name="connsiteY55" fmla="*/ 690004 h 752475"/>
                      <a:gd name="connsiteX56" fmla="*/ 359860 w 657225"/>
                      <a:gd name="connsiteY56" fmla="*/ 696671 h 752475"/>
                      <a:gd name="connsiteX57" fmla="*/ 338809 w 657225"/>
                      <a:gd name="connsiteY57" fmla="*/ 718388 h 752475"/>
                      <a:gd name="connsiteX58" fmla="*/ 405675 w 657225"/>
                      <a:gd name="connsiteY58" fmla="*/ 657047 h 752475"/>
                      <a:gd name="connsiteX59" fmla="*/ 385958 w 657225"/>
                      <a:gd name="connsiteY59" fmla="*/ 672287 h 752475"/>
                      <a:gd name="connsiteX60" fmla="*/ 385291 w 657225"/>
                      <a:gd name="connsiteY60" fmla="*/ 672287 h 752475"/>
                      <a:gd name="connsiteX61" fmla="*/ 244226 w 657225"/>
                      <a:gd name="connsiteY61" fmla="*/ 669811 h 752475"/>
                      <a:gd name="connsiteX62" fmla="*/ 211365 w 657225"/>
                      <a:gd name="connsiteY62" fmla="*/ 659714 h 752475"/>
                      <a:gd name="connsiteX63" fmla="*/ 193744 w 657225"/>
                      <a:gd name="connsiteY63" fmla="*/ 647332 h 752475"/>
                      <a:gd name="connsiteX64" fmla="*/ 199173 w 657225"/>
                      <a:gd name="connsiteY64" fmla="*/ 625043 h 752475"/>
                      <a:gd name="connsiteX65" fmla="*/ 285184 w 657225"/>
                      <a:gd name="connsiteY65" fmla="*/ 639998 h 752475"/>
                      <a:gd name="connsiteX66" fmla="*/ 393769 w 657225"/>
                      <a:gd name="connsiteY66" fmla="*/ 645046 h 752475"/>
                      <a:gd name="connsiteX67" fmla="*/ 405675 w 657225"/>
                      <a:gd name="connsiteY67" fmla="*/ 657047 h 752475"/>
                      <a:gd name="connsiteX68" fmla="*/ 523594 w 657225"/>
                      <a:gd name="connsiteY68" fmla="*/ 472167 h 752475"/>
                      <a:gd name="connsiteX69" fmla="*/ 208984 w 657225"/>
                      <a:gd name="connsiteY69" fmla="*/ 496456 h 752475"/>
                      <a:gd name="connsiteX70" fmla="*/ 176313 w 657225"/>
                      <a:gd name="connsiteY70" fmla="*/ 484550 h 752475"/>
                      <a:gd name="connsiteX71" fmla="*/ 56488 w 657225"/>
                      <a:gd name="connsiteY71" fmla="*/ 388157 h 752475"/>
                      <a:gd name="connsiteX72" fmla="*/ 33914 w 657225"/>
                      <a:gd name="connsiteY72" fmla="*/ 227756 h 752475"/>
                      <a:gd name="connsiteX73" fmla="*/ 268420 w 657225"/>
                      <a:gd name="connsiteY73" fmla="*/ 30683 h 752475"/>
                      <a:gd name="connsiteX74" fmla="*/ 430059 w 657225"/>
                      <a:gd name="connsiteY74" fmla="*/ 46590 h 752475"/>
                      <a:gd name="connsiteX75" fmla="*/ 579411 w 657225"/>
                      <a:gd name="connsiteY75" fmla="*/ 128315 h 752475"/>
                      <a:gd name="connsiteX76" fmla="*/ 624083 w 657225"/>
                      <a:gd name="connsiteY76" fmla="*/ 200419 h 752475"/>
                      <a:gd name="connsiteX77" fmla="*/ 624940 w 657225"/>
                      <a:gd name="connsiteY77" fmla="*/ 296812 h 752475"/>
                      <a:gd name="connsiteX78" fmla="*/ 523594 w 657225"/>
                      <a:gd name="connsiteY78" fmla="*/ 472167 h 752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</a:cxnLst>
                    <a:rect l="l" t="t" r="r" b="b"/>
                    <a:pathLst>
                      <a:path w="657225" h="752475">
                        <a:moveTo>
                          <a:pt x="632941" y="351295"/>
                        </a:moveTo>
                        <a:cubicBezTo>
                          <a:pt x="653706" y="286811"/>
                          <a:pt x="663231" y="205753"/>
                          <a:pt x="622654" y="146793"/>
                        </a:cubicBezTo>
                        <a:cubicBezTo>
                          <a:pt x="589031" y="97930"/>
                          <a:pt x="534358" y="65069"/>
                          <a:pt x="480637" y="42590"/>
                        </a:cubicBezTo>
                        <a:cubicBezTo>
                          <a:pt x="425201" y="19539"/>
                          <a:pt x="365765" y="6680"/>
                          <a:pt x="305662" y="7157"/>
                        </a:cubicBezTo>
                        <a:cubicBezTo>
                          <a:pt x="188600" y="8109"/>
                          <a:pt x="70585" y="76689"/>
                          <a:pt x="25246" y="187084"/>
                        </a:cubicBezTo>
                        <a:cubicBezTo>
                          <a:pt x="2577" y="242424"/>
                          <a:pt x="1148" y="305289"/>
                          <a:pt x="21246" y="361582"/>
                        </a:cubicBezTo>
                        <a:cubicBezTo>
                          <a:pt x="41248" y="417684"/>
                          <a:pt x="83730" y="460928"/>
                          <a:pt x="135736" y="488645"/>
                        </a:cubicBezTo>
                        <a:cubicBezTo>
                          <a:pt x="144404" y="493217"/>
                          <a:pt x="153167" y="497313"/>
                          <a:pt x="162216" y="501218"/>
                        </a:cubicBezTo>
                        <a:cubicBezTo>
                          <a:pt x="148690" y="518078"/>
                          <a:pt x="155358" y="547415"/>
                          <a:pt x="172408" y="563988"/>
                        </a:cubicBezTo>
                        <a:cubicBezTo>
                          <a:pt x="166597" y="569798"/>
                          <a:pt x="163168" y="578085"/>
                          <a:pt x="163930" y="588086"/>
                        </a:cubicBezTo>
                        <a:cubicBezTo>
                          <a:pt x="164597" y="598754"/>
                          <a:pt x="169455" y="607898"/>
                          <a:pt x="176694" y="614375"/>
                        </a:cubicBezTo>
                        <a:cubicBezTo>
                          <a:pt x="171836" y="619900"/>
                          <a:pt x="168883" y="627234"/>
                          <a:pt x="169074" y="635902"/>
                        </a:cubicBezTo>
                        <a:cubicBezTo>
                          <a:pt x="169455" y="658190"/>
                          <a:pt x="186314" y="673049"/>
                          <a:pt x="205840" y="680098"/>
                        </a:cubicBezTo>
                        <a:cubicBezTo>
                          <a:pt x="210031" y="681527"/>
                          <a:pt x="214127" y="682765"/>
                          <a:pt x="218223" y="684003"/>
                        </a:cubicBezTo>
                        <a:cubicBezTo>
                          <a:pt x="219175" y="702386"/>
                          <a:pt x="232796" y="719246"/>
                          <a:pt x="247655" y="729152"/>
                        </a:cubicBezTo>
                        <a:cubicBezTo>
                          <a:pt x="261943" y="738581"/>
                          <a:pt x="280802" y="743249"/>
                          <a:pt x="297566" y="745154"/>
                        </a:cubicBezTo>
                        <a:cubicBezTo>
                          <a:pt x="314425" y="747059"/>
                          <a:pt x="332523" y="745249"/>
                          <a:pt x="347668" y="737343"/>
                        </a:cubicBezTo>
                        <a:cubicBezTo>
                          <a:pt x="365384" y="728009"/>
                          <a:pt x="377100" y="712102"/>
                          <a:pt x="384148" y="693623"/>
                        </a:cubicBezTo>
                        <a:cubicBezTo>
                          <a:pt x="384529" y="693623"/>
                          <a:pt x="384815" y="693528"/>
                          <a:pt x="385291" y="693433"/>
                        </a:cubicBezTo>
                        <a:cubicBezTo>
                          <a:pt x="385482" y="693528"/>
                          <a:pt x="385672" y="693433"/>
                          <a:pt x="385863" y="693433"/>
                        </a:cubicBezTo>
                        <a:cubicBezTo>
                          <a:pt x="386625" y="693433"/>
                          <a:pt x="387292" y="693147"/>
                          <a:pt x="388054" y="693052"/>
                        </a:cubicBezTo>
                        <a:cubicBezTo>
                          <a:pt x="388339" y="692957"/>
                          <a:pt x="388720" y="692957"/>
                          <a:pt x="389101" y="692861"/>
                        </a:cubicBezTo>
                        <a:cubicBezTo>
                          <a:pt x="389197" y="692766"/>
                          <a:pt x="389292" y="692766"/>
                          <a:pt x="389482" y="692861"/>
                        </a:cubicBezTo>
                        <a:cubicBezTo>
                          <a:pt x="407675" y="689623"/>
                          <a:pt x="424534" y="676764"/>
                          <a:pt x="426725" y="657333"/>
                        </a:cubicBezTo>
                        <a:cubicBezTo>
                          <a:pt x="427582" y="648856"/>
                          <a:pt x="425106" y="641522"/>
                          <a:pt x="420629" y="635711"/>
                        </a:cubicBezTo>
                        <a:cubicBezTo>
                          <a:pt x="427868" y="629901"/>
                          <a:pt x="433012" y="621710"/>
                          <a:pt x="433774" y="611423"/>
                        </a:cubicBezTo>
                        <a:cubicBezTo>
                          <a:pt x="434250" y="603231"/>
                          <a:pt x="431583" y="596183"/>
                          <a:pt x="427106" y="590753"/>
                        </a:cubicBezTo>
                        <a:cubicBezTo>
                          <a:pt x="436917" y="584467"/>
                          <a:pt x="444918" y="575132"/>
                          <a:pt x="450157" y="564274"/>
                        </a:cubicBezTo>
                        <a:cubicBezTo>
                          <a:pt x="455681" y="552653"/>
                          <a:pt x="456919" y="539223"/>
                          <a:pt x="451681" y="528650"/>
                        </a:cubicBezTo>
                        <a:cubicBezTo>
                          <a:pt x="470254" y="523316"/>
                          <a:pt x="488161" y="516554"/>
                          <a:pt x="505497" y="507505"/>
                        </a:cubicBezTo>
                        <a:cubicBezTo>
                          <a:pt x="568267" y="474834"/>
                          <a:pt x="611224" y="418256"/>
                          <a:pt x="632941" y="351295"/>
                        </a:cubicBezTo>
                        <a:close/>
                        <a:moveTo>
                          <a:pt x="185266" y="510362"/>
                        </a:moveTo>
                        <a:cubicBezTo>
                          <a:pt x="261657" y="538080"/>
                          <a:pt x="349192" y="551225"/>
                          <a:pt x="429487" y="534270"/>
                        </a:cubicBezTo>
                        <a:cubicBezTo>
                          <a:pt x="429868" y="534556"/>
                          <a:pt x="430249" y="534842"/>
                          <a:pt x="430726" y="535032"/>
                        </a:cubicBezTo>
                        <a:cubicBezTo>
                          <a:pt x="433202" y="536270"/>
                          <a:pt x="434155" y="538842"/>
                          <a:pt x="434345" y="542176"/>
                        </a:cubicBezTo>
                        <a:cubicBezTo>
                          <a:pt x="434631" y="547415"/>
                          <a:pt x="432631" y="553034"/>
                          <a:pt x="430249" y="557702"/>
                        </a:cubicBezTo>
                        <a:cubicBezTo>
                          <a:pt x="424630" y="568370"/>
                          <a:pt x="413771" y="578371"/>
                          <a:pt x="401103" y="578276"/>
                        </a:cubicBezTo>
                        <a:cubicBezTo>
                          <a:pt x="333475" y="580657"/>
                          <a:pt x="265943" y="572465"/>
                          <a:pt x="200411" y="555797"/>
                        </a:cubicBezTo>
                        <a:cubicBezTo>
                          <a:pt x="200221" y="555701"/>
                          <a:pt x="200030" y="555797"/>
                          <a:pt x="199840" y="555701"/>
                        </a:cubicBezTo>
                        <a:cubicBezTo>
                          <a:pt x="199173" y="555416"/>
                          <a:pt x="198506" y="555320"/>
                          <a:pt x="197649" y="555225"/>
                        </a:cubicBezTo>
                        <a:cubicBezTo>
                          <a:pt x="180313" y="552749"/>
                          <a:pt x="164407" y="516744"/>
                          <a:pt x="185266" y="510362"/>
                        </a:cubicBezTo>
                        <a:close/>
                        <a:moveTo>
                          <a:pt x="184790" y="587991"/>
                        </a:moveTo>
                        <a:cubicBezTo>
                          <a:pt x="183647" y="579895"/>
                          <a:pt x="187648" y="575609"/>
                          <a:pt x="195744" y="575990"/>
                        </a:cubicBezTo>
                        <a:cubicBezTo>
                          <a:pt x="262324" y="592658"/>
                          <a:pt x="330713" y="601421"/>
                          <a:pt x="399484" y="599040"/>
                        </a:cubicBezTo>
                        <a:cubicBezTo>
                          <a:pt x="406723" y="599516"/>
                          <a:pt x="414057" y="602945"/>
                          <a:pt x="412819" y="611232"/>
                        </a:cubicBezTo>
                        <a:cubicBezTo>
                          <a:pt x="411485" y="620281"/>
                          <a:pt x="402151" y="623424"/>
                          <a:pt x="394150" y="624281"/>
                        </a:cubicBezTo>
                        <a:cubicBezTo>
                          <a:pt x="359383" y="624091"/>
                          <a:pt x="324522" y="622757"/>
                          <a:pt x="289851" y="619614"/>
                        </a:cubicBezTo>
                        <a:cubicBezTo>
                          <a:pt x="262133" y="617042"/>
                          <a:pt x="233368" y="614185"/>
                          <a:pt x="206602" y="605612"/>
                        </a:cubicBezTo>
                        <a:cubicBezTo>
                          <a:pt x="205364" y="604850"/>
                          <a:pt x="203935" y="604374"/>
                          <a:pt x="202126" y="604184"/>
                        </a:cubicBezTo>
                        <a:cubicBezTo>
                          <a:pt x="201935" y="604088"/>
                          <a:pt x="201745" y="603993"/>
                          <a:pt x="201459" y="604088"/>
                        </a:cubicBezTo>
                        <a:cubicBezTo>
                          <a:pt x="200697" y="603803"/>
                          <a:pt x="199840" y="603707"/>
                          <a:pt x="199078" y="603612"/>
                        </a:cubicBezTo>
                        <a:cubicBezTo>
                          <a:pt x="191648" y="601802"/>
                          <a:pt x="185933" y="596087"/>
                          <a:pt x="184790" y="587991"/>
                        </a:cubicBezTo>
                        <a:close/>
                        <a:moveTo>
                          <a:pt x="338809" y="718388"/>
                        </a:moveTo>
                        <a:cubicBezTo>
                          <a:pt x="326998" y="724484"/>
                          <a:pt x="313854" y="725818"/>
                          <a:pt x="300805" y="724484"/>
                        </a:cubicBezTo>
                        <a:cubicBezTo>
                          <a:pt x="287946" y="723246"/>
                          <a:pt x="273944" y="719817"/>
                          <a:pt x="262419" y="713721"/>
                        </a:cubicBezTo>
                        <a:cubicBezTo>
                          <a:pt x="254132" y="709340"/>
                          <a:pt x="244036" y="700005"/>
                          <a:pt x="240416" y="690004"/>
                        </a:cubicBezTo>
                        <a:cubicBezTo>
                          <a:pt x="279469" y="699053"/>
                          <a:pt x="319759" y="700767"/>
                          <a:pt x="359860" y="696671"/>
                        </a:cubicBezTo>
                        <a:cubicBezTo>
                          <a:pt x="354907" y="705720"/>
                          <a:pt x="348144" y="713531"/>
                          <a:pt x="338809" y="718388"/>
                        </a:cubicBezTo>
                        <a:close/>
                        <a:moveTo>
                          <a:pt x="405675" y="657047"/>
                        </a:moveTo>
                        <a:cubicBezTo>
                          <a:pt x="403484" y="666191"/>
                          <a:pt x="394626" y="670668"/>
                          <a:pt x="385958" y="672287"/>
                        </a:cubicBezTo>
                        <a:cubicBezTo>
                          <a:pt x="385672" y="672287"/>
                          <a:pt x="385482" y="672287"/>
                          <a:pt x="385291" y="672287"/>
                        </a:cubicBezTo>
                        <a:cubicBezTo>
                          <a:pt x="338619" y="680003"/>
                          <a:pt x="290422" y="681146"/>
                          <a:pt x="244226" y="669811"/>
                        </a:cubicBezTo>
                        <a:cubicBezTo>
                          <a:pt x="233082" y="667049"/>
                          <a:pt x="222128" y="663715"/>
                          <a:pt x="211365" y="659714"/>
                        </a:cubicBezTo>
                        <a:cubicBezTo>
                          <a:pt x="204412" y="657143"/>
                          <a:pt x="197839" y="653714"/>
                          <a:pt x="193744" y="647332"/>
                        </a:cubicBezTo>
                        <a:cubicBezTo>
                          <a:pt x="188695" y="639236"/>
                          <a:pt x="187552" y="625710"/>
                          <a:pt x="199173" y="625043"/>
                        </a:cubicBezTo>
                        <a:cubicBezTo>
                          <a:pt x="226891" y="633997"/>
                          <a:pt x="256513" y="637331"/>
                          <a:pt x="285184" y="639998"/>
                        </a:cubicBezTo>
                        <a:cubicBezTo>
                          <a:pt x="321283" y="643427"/>
                          <a:pt x="357478" y="644855"/>
                          <a:pt x="393769" y="645046"/>
                        </a:cubicBezTo>
                        <a:cubicBezTo>
                          <a:pt x="402246" y="644951"/>
                          <a:pt x="407866" y="648189"/>
                          <a:pt x="405675" y="657047"/>
                        </a:cubicBezTo>
                        <a:close/>
                        <a:moveTo>
                          <a:pt x="523594" y="472167"/>
                        </a:moveTo>
                        <a:cubicBezTo>
                          <a:pt x="433488" y="536270"/>
                          <a:pt x="309472" y="529031"/>
                          <a:pt x="208984" y="496456"/>
                        </a:cubicBezTo>
                        <a:cubicBezTo>
                          <a:pt x="197935" y="492932"/>
                          <a:pt x="186981" y="488836"/>
                          <a:pt x="176313" y="484550"/>
                        </a:cubicBezTo>
                        <a:cubicBezTo>
                          <a:pt x="128116" y="464452"/>
                          <a:pt x="83254" y="434162"/>
                          <a:pt x="56488" y="388157"/>
                        </a:cubicBezTo>
                        <a:cubicBezTo>
                          <a:pt x="28675" y="340341"/>
                          <a:pt x="20865" y="281381"/>
                          <a:pt x="33914" y="227756"/>
                        </a:cubicBezTo>
                        <a:cubicBezTo>
                          <a:pt x="60108" y="120028"/>
                          <a:pt x="161549" y="45352"/>
                          <a:pt x="268420" y="30683"/>
                        </a:cubicBezTo>
                        <a:cubicBezTo>
                          <a:pt x="322522" y="23254"/>
                          <a:pt x="378148" y="30683"/>
                          <a:pt x="430059" y="46590"/>
                        </a:cubicBezTo>
                        <a:cubicBezTo>
                          <a:pt x="484066" y="63164"/>
                          <a:pt x="538358" y="88881"/>
                          <a:pt x="579411" y="128315"/>
                        </a:cubicBezTo>
                        <a:cubicBezTo>
                          <a:pt x="600461" y="148508"/>
                          <a:pt x="616939" y="171749"/>
                          <a:pt x="624083" y="200419"/>
                        </a:cubicBezTo>
                        <a:cubicBezTo>
                          <a:pt x="631989" y="231947"/>
                          <a:pt x="630465" y="264998"/>
                          <a:pt x="624940" y="296812"/>
                        </a:cubicBezTo>
                        <a:cubicBezTo>
                          <a:pt x="612939" y="365487"/>
                          <a:pt x="581221" y="431114"/>
                          <a:pt x="523594" y="472167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3" name="任意多边形: 形状 842"/>
                  <p:cNvSpPr/>
                  <p:nvPr/>
                </p:nvSpPr>
                <p:spPr>
                  <a:xfrm>
                    <a:off x="4577048" y="1799985"/>
                    <a:ext cx="133350" cy="47625"/>
                  </a:xfrm>
                  <a:custGeom>
                    <a:avLst/>
                    <a:gdLst>
                      <a:gd name="connsiteX0" fmla="*/ 126492 w 133350"/>
                      <a:gd name="connsiteY0" fmla="*/ 13811 h 47625"/>
                      <a:gd name="connsiteX1" fmla="*/ 105537 w 133350"/>
                      <a:gd name="connsiteY1" fmla="*/ 35528 h 47625"/>
                      <a:gd name="connsiteX2" fmla="*/ 67532 w 133350"/>
                      <a:gd name="connsiteY2" fmla="*/ 41624 h 47625"/>
                      <a:gd name="connsiteX3" fmla="*/ 29147 w 133350"/>
                      <a:gd name="connsiteY3" fmla="*/ 30861 h 47625"/>
                      <a:gd name="connsiteX4" fmla="*/ 7144 w 133350"/>
                      <a:gd name="connsiteY4" fmla="*/ 7144 h 47625"/>
                      <a:gd name="connsiteX5" fmla="*/ 126492 w 133350"/>
                      <a:gd name="connsiteY5" fmla="*/ 13811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350" h="47625">
                        <a:moveTo>
                          <a:pt x="126492" y="13811"/>
                        </a:moveTo>
                        <a:cubicBezTo>
                          <a:pt x="121634" y="22860"/>
                          <a:pt x="114872" y="30575"/>
                          <a:pt x="105537" y="35528"/>
                        </a:cubicBezTo>
                        <a:cubicBezTo>
                          <a:pt x="93726" y="41624"/>
                          <a:pt x="80581" y="42958"/>
                          <a:pt x="67532" y="41624"/>
                        </a:cubicBezTo>
                        <a:cubicBezTo>
                          <a:pt x="54674" y="40386"/>
                          <a:pt x="40672" y="36957"/>
                          <a:pt x="29147" y="30861"/>
                        </a:cubicBezTo>
                        <a:cubicBezTo>
                          <a:pt x="20860" y="26479"/>
                          <a:pt x="10763" y="17145"/>
                          <a:pt x="7144" y="7144"/>
                        </a:cubicBezTo>
                        <a:cubicBezTo>
                          <a:pt x="46101" y="16193"/>
                          <a:pt x="86392" y="17812"/>
                          <a:pt x="126492" y="1381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4" name="任意多边形: 形状 843"/>
                  <p:cNvSpPr/>
                  <p:nvPr/>
                </p:nvSpPr>
                <p:spPr>
                  <a:xfrm>
                    <a:off x="4526638" y="1735025"/>
                    <a:ext cx="228600" cy="66675"/>
                  </a:xfrm>
                  <a:custGeom>
                    <a:avLst/>
                    <a:gdLst>
                      <a:gd name="connsiteX0" fmla="*/ 203000 w 228600"/>
                      <a:gd name="connsiteY0" fmla="*/ 54388 h 66675"/>
                      <a:gd name="connsiteX1" fmla="*/ 202333 w 228600"/>
                      <a:gd name="connsiteY1" fmla="*/ 54388 h 66675"/>
                      <a:gd name="connsiteX2" fmla="*/ 61268 w 228600"/>
                      <a:gd name="connsiteY2" fmla="*/ 51911 h 66675"/>
                      <a:gd name="connsiteX3" fmla="*/ 28407 w 228600"/>
                      <a:gd name="connsiteY3" fmla="*/ 41815 h 66675"/>
                      <a:gd name="connsiteX4" fmla="*/ 10786 w 228600"/>
                      <a:gd name="connsiteY4" fmla="*/ 29432 h 66675"/>
                      <a:gd name="connsiteX5" fmla="*/ 16215 w 228600"/>
                      <a:gd name="connsiteY5" fmla="*/ 7144 h 66675"/>
                      <a:gd name="connsiteX6" fmla="*/ 102226 w 228600"/>
                      <a:gd name="connsiteY6" fmla="*/ 22098 h 66675"/>
                      <a:gd name="connsiteX7" fmla="*/ 210811 w 228600"/>
                      <a:gd name="connsiteY7" fmla="*/ 27146 h 66675"/>
                      <a:gd name="connsiteX8" fmla="*/ 222812 w 228600"/>
                      <a:gd name="connsiteY8" fmla="*/ 39052 h 66675"/>
                      <a:gd name="connsiteX9" fmla="*/ 203000 w 228600"/>
                      <a:gd name="connsiteY9" fmla="*/ 5438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8600" h="66675">
                        <a:moveTo>
                          <a:pt x="203000" y="54388"/>
                        </a:moveTo>
                        <a:cubicBezTo>
                          <a:pt x="202714" y="54388"/>
                          <a:pt x="202524" y="54388"/>
                          <a:pt x="202333" y="54388"/>
                        </a:cubicBezTo>
                        <a:cubicBezTo>
                          <a:pt x="155661" y="62103"/>
                          <a:pt x="107464" y="63246"/>
                          <a:pt x="61268" y="51911"/>
                        </a:cubicBezTo>
                        <a:cubicBezTo>
                          <a:pt x="50124" y="49149"/>
                          <a:pt x="39170" y="45815"/>
                          <a:pt x="28407" y="41815"/>
                        </a:cubicBezTo>
                        <a:cubicBezTo>
                          <a:pt x="21454" y="39243"/>
                          <a:pt x="14881" y="35814"/>
                          <a:pt x="10786" y="29432"/>
                        </a:cubicBezTo>
                        <a:cubicBezTo>
                          <a:pt x="5737" y="21336"/>
                          <a:pt x="4594" y="7810"/>
                          <a:pt x="16215" y="7144"/>
                        </a:cubicBezTo>
                        <a:cubicBezTo>
                          <a:pt x="43933" y="16097"/>
                          <a:pt x="73555" y="19431"/>
                          <a:pt x="102226" y="22098"/>
                        </a:cubicBezTo>
                        <a:cubicBezTo>
                          <a:pt x="138325" y="25527"/>
                          <a:pt x="174520" y="26956"/>
                          <a:pt x="210811" y="27146"/>
                        </a:cubicBezTo>
                        <a:cubicBezTo>
                          <a:pt x="219383" y="26956"/>
                          <a:pt x="225003" y="30194"/>
                          <a:pt x="222812" y="39052"/>
                        </a:cubicBezTo>
                        <a:cubicBezTo>
                          <a:pt x="220526" y="48197"/>
                          <a:pt x="211668" y="52769"/>
                          <a:pt x="203000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5" name="任意多边形: 形状 844"/>
                  <p:cNvSpPr/>
                  <p:nvPr/>
                </p:nvSpPr>
                <p:spPr>
                  <a:xfrm>
                    <a:off x="4521039" y="1685948"/>
                    <a:ext cx="238125" cy="57150"/>
                  </a:xfrm>
                  <a:custGeom>
                    <a:avLst/>
                    <a:gdLst>
                      <a:gd name="connsiteX0" fmla="*/ 216695 w 238125"/>
                      <a:gd name="connsiteY0" fmla="*/ 55459 h 57150"/>
                      <a:gd name="connsiteX1" fmla="*/ 112396 w 238125"/>
                      <a:gd name="connsiteY1" fmla="*/ 50792 h 57150"/>
                      <a:gd name="connsiteX2" fmla="*/ 29148 w 238125"/>
                      <a:gd name="connsiteY2" fmla="*/ 36790 h 57150"/>
                      <a:gd name="connsiteX3" fmla="*/ 24671 w 238125"/>
                      <a:gd name="connsiteY3" fmla="*/ 35361 h 57150"/>
                      <a:gd name="connsiteX4" fmla="*/ 24004 w 238125"/>
                      <a:gd name="connsiteY4" fmla="*/ 35266 h 57150"/>
                      <a:gd name="connsiteX5" fmla="*/ 21623 w 238125"/>
                      <a:gd name="connsiteY5" fmla="*/ 34790 h 57150"/>
                      <a:gd name="connsiteX6" fmla="*/ 7336 w 238125"/>
                      <a:gd name="connsiteY6" fmla="*/ 19169 h 57150"/>
                      <a:gd name="connsiteX7" fmla="*/ 18289 w 238125"/>
                      <a:gd name="connsiteY7" fmla="*/ 7167 h 57150"/>
                      <a:gd name="connsiteX8" fmla="*/ 222029 w 238125"/>
                      <a:gd name="connsiteY8" fmla="*/ 30218 h 57150"/>
                      <a:gd name="connsiteX9" fmla="*/ 235364 w 238125"/>
                      <a:gd name="connsiteY9" fmla="*/ 42410 h 57150"/>
                      <a:gd name="connsiteX10" fmla="*/ 216695 w 238125"/>
                      <a:gd name="connsiteY10" fmla="*/ 55459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8125" h="57150">
                        <a:moveTo>
                          <a:pt x="216695" y="55459"/>
                        </a:moveTo>
                        <a:cubicBezTo>
                          <a:pt x="181929" y="55268"/>
                          <a:pt x="147067" y="53935"/>
                          <a:pt x="112396" y="50792"/>
                        </a:cubicBezTo>
                        <a:cubicBezTo>
                          <a:pt x="84679" y="48220"/>
                          <a:pt x="55913" y="45362"/>
                          <a:pt x="29148" y="36790"/>
                        </a:cubicBezTo>
                        <a:cubicBezTo>
                          <a:pt x="27910" y="36028"/>
                          <a:pt x="26481" y="35552"/>
                          <a:pt x="24671" y="35361"/>
                        </a:cubicBezTo>
                        <a:cubicBezTo>
                          <a:pt x="24481" y="35266"/>
                          <a:pt x="24290" y="35171"/>
                          <a:pt x="24004" y="35266"/>
                        </a:cubicBezTo>
                        <a:cubicBezTo>
                          <a:pt x="23242" y="34980"/>
                          <a:pt x="22385" y="34885"/>
                          <a:pt x="21623" y="34790"/>
                        </a:cubicBezTo>
                        <a:cubicBezTo>
                          <a:pt x="14194" y="32980"/>
                          <a:pt x="8479" y="27265"/>
                          <a:pt x="7336" y="19169"/>
                        </a:cubicBezTo>
                        <a:cubicBezTo>
                          <a:pt x="6193" y="11072"/>
                          <a:pt x="10193" y="6786"/>
                          <a:pt x="18289" y="7167"/>
                        </a:cubicBezTo>
                        <a:cubicBezTo>
                          <a:pt x="84869" y="23836"/>
                          <a:pt x="153259" y="32599"/>
                          <a:pt x="222029" y="30218"/>
                        </a:cubicBezTo>
                        <a:cubicBezTo>
                          <a:pt x="229268" y="30694"/>
                          <a:pt x="236602" y="34123"/>
                          <a:pt x="235364" y="42410"/>
                        </a:cubicBezTo>
                        <a:cubicBezTo>
                          <a:pt x="234126" y="51458"/>
                          <a:pt x="224791" y="54506"/>
                          <a:pt x="216695" y="55459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6" name="任意多边形: 形状 845"/>
                  <p:cNvSpPr/>
                  <p:nvPr/>
                </p:nvSpPr>
                <p:spPr>
                  <a:xfrm>
                    <a:off x="4511951" y="1620344"/>
                    <a:ext cx="266700" cy="76200"/>
                  </a:xfrm>
                  <a:custGeom>
                    <a:avLst/>
                    <a:gdLst>
                      <a:gd name="connsiteX0" fmla="*/ 261978 w 266700"/>
                      <a:gd name="connsiteY0" fmla="*/ 54388 h 76200"/>
                      <a:gd name="connsiteX1" fmla="*/ 232832 w 266700"/>
                      <a:gd name="connsiteY1" fmla="*/ 74962 h 76200"/>
                      <a:gd name="connsiteX2" fmla="*/ 32140 w 266700"/>
                      <a:gd name="connsiteY2" fmla="*/ 52483 h 76200"/>
                      <a:gd name="connsiteX3" fmla="*/ 31568 w 266700"/>
                      <a:gd name="connsiteY3" fmla="*/ 52388 h 76200"/>
                      <a:gd name="connsiteX4" fmla="*/ 29378 w 266700"/>
                      <a:gd name="connsiteY4" fmla="*/ 51911 h 76200"/>
                      <a:gd name="connsiteX5" fmla="*/ 16995 w 266700"/>
                      <a:gd name="connsiteY5" fmla="*/ 7144 h 76200"/>
                      <a:gd name="connsiteX6" fmla="*/ 261216 w 266700"/>
                      <a:gd name="connsiteY6" fmla="*/ 31052 h 76200"/>
                      <a:gd name="connsiteX7" fmla="*/ 262454 w 266700"/>
                      <a:gd name="connsiteY7" fmla="*/ 31814 h 76200"/>
                      <a:gd name="connsiteX8" fmla="*/ 266074 w 266700"/>
                      <a:gd name="connsiteY8" fmla="*/ 38957 h 76200"/>
                      <a:gd name="connsiteX9" fmla="*/ 261978 w 266700"/>
                      <a:gd name="connsiteY9" fmla="*/ 54388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6700" h="76200">
                        <a:moveTo>
                          <a:pt x="261978" y="54388"/>
                        </a:moveTo>
                        <a:cubicBezTo>
                          <a:pt x="256358" y="65056"/>
                          <a:pt x="245500" y="75057"/>
                          <a:pt x="232832" y="74962"/>
                        </a:cubicBezTo>
                        <a:cubicBezTo>
                          <a:pt x="165204" y="77343"/>
                          <a:pt x="97672" y="69152"/>
                          <a:pt x="32140" y="52483"/>
                        </a:cubicBezTo>
                        <a:cubicBezTo>
                          <a:pt x="31949" y="52388"/>
                          <a:pt x="31759" y="52483"/>
                          <a:pt x="31568" y="52388"/>
                        </a:cubicBezTo>
                        <a:cubicBezTo>
                          <a:pt x="30902" y="52102"/>
                          <a:pt x="30235" y="52007"/>
                          <a:pt x="29378" y="51911"/>
                        </a:cubicBezTo>
                        <a:cubicBezTo>
                          <a:pt x="12137" y="49530"/>
                          <a:pt x="-3769" y="13526"/>
                          <a:pt x="16995" y="7144"/>
                        </a:cubicBezTo>
                        <a:cubicBezTo>
                          <a:pt x="93386" y="34862"/>
                          <a:pt x="180920" y="48006"/>
                          <a:pt x="261216" y="31052"/>
                        </a:cubicBezTo>
                        <a:cubicBezTo>
                          <a:pt x="261597" y="31337"/>
                          <a:pt x="261978" y="31623"/>
                          <a:pt x="262454" y="31814"/>
                        </a:cubicBezTo>
                        <a:cubicBezTo>
                          <a:pt x="264931" y="33052"/>
                          <a:pt x="265883" y="35624"/>
                          <a:pt x="266074" y="38957"/>
                        </a:cubicBezTo>
                        <a:cubicBezTo>
                          <a:pt x="266360" y="44101"/>
                          <a:pt x="264359" y="49721"/>
                          <a:pt x="261978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7" name="任意多边形: 形状 846"/>
                  <p:cNvSpPr/>
                  <p:nvPr/>
                </p:nvSpPr>
                <p:spPr>
                  <a:xfrm>
                    <a:off x="4364321" y="1137770"/>
                    <a:ext cx="609600" cy="504825"/>
                  </a:xfrm>
                  <a:custGeom>
                    <a:avLst/>
                    <a:gdLst>
                      <a:gd name="connsiteX0" fmla="*/ 604300 w 609600"/>
                      <a:gd name="connsiteY0" fmla="*/ 276167 h 504825"/>
                      <a:gd name="connsiteX1" fmla="*/ 603442 w 609600"/>
                      <a:gd name="connsiteY1" fmla="*/ 179774 h 504825"/>
                      <a:gd name="connsiteX2" fmla="*/ 558770 w 609600"/>
                      <a:gd name="connsiteY2" fmla="*/ 107670 h 504825"/>
                      <a:gd name="connsiteX3" fmla="*/ 409418 w 609600"/>
                      <a:gd name="connsiteY3" fmla="*/ 25945 h 504825"/>
                      <a:gd name="connsiteX4" fmla="*/ 247779 w 609600"/>
                      <a:gd name="connsiteY4" fmla="*/ 10039 h 504825"/>
                      <a:gd name="connsiteX5" fmla="*/ 13273 w 609600"/>
                      <a:gd name="connsiteY5" fmla="*/ 207111 h 504825"/>
                      <a:gd name="connsiteX6" fmla="*/ 35848 w 609600"/>
                      <a:gd name="connsiteY6" fmla="*/ 367512 h 504825"/>
                      <a:gd name="connsiteX7" fmla="*/ 155672 w 609600"/>
                      <a:gd name="connsiteY7" fmla="*/ 463905 h 504825"/>
                      <a:gd name="connsiteX8" fmla="*/ 188343 w 609600"/>
                      <a:gd name="connsiteY8" fmla="*/ 475811 h 504825"/>
                      <a:gd name="connsiteX9" fmla="*/ 502954 w 609600"/>
                      <a:gd name="connsiteY9" fmla="*/ 451522 h 504825"/>
                      <a:gd name="connsiteX10" fmla="*/ 604300 w 609600"/>
                      <a:gd name="connsiteY10" fmla="*/ 276167 h 504825"/>
                      <a:gd name="connsiteX11" fmla="*/ 216346 w 609600"/>
                      <a:gd name="connsiteY11" fmla="*/ 293884 h 504825"/>
                      <a:gd name="connsiteX12" fmla="*/ 206726 w 609600"/>
                      <a:gd name="connsiteY12" fmla="*/ 282644 h 504825"/>
                      <a:gd name="connsiteX13" fmla="*/ 207679 w 609600"/>
                      <a:gd name="connsiteY13" fmla="*/ 272357 h 504825"/>
                      <a:gd name="connsiteX14" fmla="*/ 207679 w 609600"/>
                      <a:gd name="connsiteY14" fmla="*/ 267690 h 504825"/>
                      <a:gd name="connsiteX15" fmla="*/ 207774 w 609600"/>
                      <a:gd name="connsiteY15" fmla="*/ 267499 h 504825"/>
                      <a:gd name="connsiteX16" fmla="*/ 207679 w 609600"/>
                      <a:gd name="connsiteY16" fmla="*/ 267404 h 504825"/>
                      <a:gd name="connsiteX17" fmla="*/ 207583 w 609600"/>
                      <a:gd name="connsiteY17" fmla="*/ 265118 h 504825"/>
                      <a:gd name="connsiteX18" fmla="*/ 206250 w 609600"/>
                      <a:gd name="connsiteY18" fmla="*/ 257784 h 504825"/>
                      <a:gd name="connsiteX19" fmla="*/ 205964 w 609600"/>
                      <a:gd name="connsiteY19" fmla="*/ 256450 h 504825"/>
                      <a:gd name="connsiteX20" fmla="*/ 205774 w 609600"/>
                      <a:gd name="connsiteY20" fmla="*/ 256069 h 504825"/>
                      <a:gd name="connsiteX21" fmla="*/ 204535 w 609600"/>
                      <a:gd name="connsiteY21" fmla="*/ 252736 h 504825"/>
                      <a:gd name="connsiteX22" fmla="*/ 203107 w 609600"/>
                      <a:gd name="connsiteY22" fmla="*/ 249592 h 504825"/>
                      <a:gd name="connsiteX23" fmla="*/ 202630 w 609600"/>
                      <a:gd name="connsiteY23" fmla="*/ 248926 h 504825"/>
                      <a:gd name="connsiteX24" fmla="*/ 199678 w 609600"/>
                      <a:gd name="connsiteY24" fmla="*/ 245116 h 504825"/>
                      <a:gd name="connsiteX25" fmla="*/ 198820 w 609600"/>
                      <a:gd name="connsiteY25" fmla="*/ 244354 h 504825"/>
                      <a:gd name="connsiteX26" fmla="*/ 198725 w 609600"/>
                      <a:gd name="connsiteY26" fmla="*/ 244163 h 504825"/>
                      <a:gd name="connsiteX27" fmla="*/ 197582 w 609600"/>
                      <a:gd name="connsiteY27" fmla="*/ 243306 h 504825"/>
                      <a:gd name="connsiteX28" fmla="*/ 196153 w 609600"/>
                      <a:gd name="connsiteY28" fmla="*/ 242449 h 504825"/>
                      <a:gd name="connsiteX29" fmla="*/ 196058 w 609600"/>
                      <a:gd name="connsiteY29" fmla="*/ 242449 h 504825"/>
                      <a:gd name="connsiteX30" fmla="*/ 195010 w 609600"/>
                      <a:gd name="connsiteY30" fmla="*/ 241877 h 504825"/>
                      <a:gd name="connsiteX31" fmla="*/ 191296 w 609600"/>
                      <a:gd name="connsiteY31" fmla="*/ 240544 h 504825"/>
                      <a:gd name="connsiteX32" fmla="*/ 191010 w 609600"/>
                      <a:gd name="connsiteY32" fmla="*/ 240544 h 504825"/>
                      <a:gd name="connsiteX33" fmla="*/ 188819 w 609600"/>
                      <a:gd name="connsiteY33" fmla="*/ 240353 h 504825"/>
                      <a:gd name="connsiteX34" fmla="*/ 187962 w 609600"/>
                      <a:gd name="connsiteY34" fmla="*/ 240353 h 504825"/>
                      <a:gd name="connsiteX35" fmla="*/ 187771 w 609600"/>
                      <a:gd name="connsiteY35" fmla="*/ 240353 h 504825"/>
                      <a:gd name="connsiteX36" fmla="*/ 186724 w 609600"/>
                      <a:gd name="connsiteY36" fmla="*/ 240448 h 504825"/>
                      <a:gd name="connsiteX37" fmla="*/ 186152 w 609600"/>
                      <a:gd name="connsiteY37" fmla="*/ 240544 h 504825"/>
                      <a:gd name="connsiteX38" fmla="*/ 183866 w 609600"/>
                      <a:gd name="connsiteY38" fmla="*/ 240925 h 504825"/>
                      <a:gd name="connsiteX39" fmla="*/ 183390 w 609600"/>
                      <a:gd name="connsiteY39" fmla="*/ 241020 h 504825"/>
                      <a:gd name="connsiteX40" fmla="*/ 179008 w 609600"/>
                      <a:gd name="connsiteY40" fmla="*/ 243020 h 504825"/>
                      <a:gd name="connsiteX41" fmla="*/ 178818 w 609600"/>
                      <a:gd name="connsiteY41" fmla="*/ 243115 h 504825"/>
                      <a:gd name="connsiteX42" fmla="*/ 176722 w 609600"/>
                      <a:gd name="connsiteY42" fmla="*/ 244735 h 504825"/>
                      <a:gd name="connsiteX43" fmla="*/ 174532 w 609600"/>
                      <a:gd name="connsiteY43" fmla="*/ 246640 h 504825"/>
                      <a:gd name="connsiteX44" fmla="*/ 174436 w 609600"/>
                      <a:gd name="connsiteY44" fmla="*/ 246735 h 504825"/>
                      <a:gd name="connsiteX45" fmla="*/ 174436 w 609600"/>
                      <a:gd name="connsiteY45" fmla="*/ 246830 h 504825"/>
                      <a:gd name="connsiteX46" fmla="*/ 174151 w 609600"/>
                      <a:gd name="connsiteY46" fmla="*/ 247116 h 504825"/>
                      <a:gd name="connsiteX47" fmla="*/ 173960 w 609600"/>
                      <a:gd name="connsiteY47" fmla="*/ 247211 h 504825"/>
                      <a:gd name="connsiteX48" fmla="*/ 173865 w 609600"/>
                      <a:gd name="connsiteY48" fmla="*/ 247402 h 504825"/>
                      <a:gd name="connsiteX49" fmla="*/ 173579 w 609600"/>
                      <a:gd name="connsiteY49" fmla="*/ 247592 h 504825"/>
                      <a:gd name="connsiteX50" fmla="*/ 173579 w 609600"/>
                      <a:gd name="connsiteY50" fmla="*/ 247687 h 504825"/>
                      <a:gd name="connsiteX51" fmla="*/ 170531 w 609600"/>
                      <a:gd name="connsiteY51" fmla="*/ 251783 h 504825"/>
                      <a:gd name="connsiteX52" fmla="*/ 168626 w 609600"/>
                      <a:gd name="connsiteY52" fmla="*/ 254831 h 504825"/>
                      <a:gd name="connsiteX53" fmla="*/ 168150 w 609600"/>
                      <a:gd name="connsiteY53" fmla="*/ 255974 h 504825"/>
                      <a:gd name="connsiteX54" fmla="*/ 165578 w 609600"/>
                      <a:gd name="connsiteY54" fmla="*/ 262451 h 504825"/>
                      <a:gd name="connsiteX55" fmla="*/ 164340 w 609600"/>
                      <a:gd name="connsiteY55" fmla="*/ 266642 h 504825"/>
                      <a:gd name="connsiteX56" fmla="*/ 164054 w 609600"/>
                      <a:gd name="connsiteY56" fmla="*/ 268071 h 504825"/>
                      <a:gd name="connsiteX57" fmla="*/ 164054 w 609600"/>
                      <a:gd name="connsiteY57" fmla="*/ 268452 h 504825"/>
                      <a:gd name="connsiteX58" fmla="*/ 162911 w 609600"/>
                      <a:gd name="connsiteY58" fmla="*/ 276739 h 504825"/>
                      <a:gd name="connsiteX59" fmla="*/ 151672 w 609600"/>
                      <a:gd name="connsiteY59" fmla="*/ 286359 h 504825"/>
                      <a:gd name="connsiteX60" fmla="*/ 142051 w 609600"/>
                      <a:gd name="connsiteY60" fmla="*/ 275024 h 504825"/>
                      <a:gd name="connsiteX61" fmla="*/ 155577 w 609600"/>
                      <a:gd name="connsiteY61" fmla="*/ 236829 h 504825"/>
                      <a:gd name="connsiteX62" fmla="*/ 206821 w 609600"/>
                      <a:gd name="connsiteY62" fmla="*/ 224732 h 504825"/>
                      <a:gd name="connsiteX63" fmla="*/ 227491 w 609600"/>
                      <a:gd name="connsiteY63" fmla="*/ 284454 h 504825"/>
                      <a:gd name="connsiteX64" fmla="*/ 216346 w 609600"/>
                      <a:gd name="connsiteY64" fmla="*/ 293884 h 504825"/>
                      <a:gd name="connsiteX65" fmla="*/ 355221 w 609600"/>
                      <a:gd name="connsiteY65" fmla="*/ 348938 h 504825"/>
                      <a:gd name="connsiteX66" fmla="*/ 338362 w 609600"/>
                      <a:gd name="connsiteY66" fmla="*/ 354558 h 504825"/>
                      <a:gd name="connsiteX67" fmla="*/ 316549 w 609600"/>
                      <a:gd name="connsiteY67" fmla="*/ 341794 h 504825"/>
                      <a:gd name="connsiteX68" fmla="*/ 305310 w 609600"/>
                      <a:gd name="connsiteY68" fmla="*/ 317791 h 504825"/>
                      <a:gd name="connsiteX69" fmla="*/ 303310 w 609600"/>
                      <a:gd name="connsiteY69" fmla="*/ 295503 h 504825"/>
                      <a:gd name="connsiteX70" fmla="*/ 314549 w 609600"/>
                      <a:gd name="connsiteY70" fmla="*/ 285978 h 504825"/>
                      <a:gd name="connsiteX71" fmla="*/ 324169 w 609600"/>
                      <a:gd name="connsiteY71" fmla="*/ 297313 h 504825"/>
                      <a:gd name="connsiteX72" fmla="*/ 323788 w 609600"/>
                      <a:gd name="connsiteY72" fmla="*/ 301694 h 504825"/>
                      <a:gd name="connsiteX73" fmla="*/ 323788 w 609600"/>
                      <a:gd name="connsiteY73" fmla="*/ 302361 h 504825"/>
                      <a:gd name="connsiteX74" fmla="*/ 323788 w 609600"/>
                      <a:gd name="connsiteY74" fmla="*/ 302647 h 504825"/>
                      <a:gd name="connsiteX75" fmla="*/ 323979 w 609600"/>
                      <a:gd name="connsiteY75" fmla="*/ 303790 h 504825"/>
                      <a:gd name="connsiteX76" fmla="*/ 323979 w 609600"/>
                      <a:gd name="connsiteY76" fmla="*/ 304552 h 504825"/>
                      <a:gd name="connsiteX77" fmla="*/ 325979 w 609600"/>
                      <a:gd name="connsiteY77" fmla="*/ 314839 h 504825"/>
                      <a:gd name="connsiteX78" fmla="*/ 326455 w 609600"/>
                      <a:gd name="connsiteY78" fmla="*/ 316267 h 504825"/>
                      <a:gd name="connsiteX79" fmla="*/ 326551 w 609600"/>
                      <a:gd name="connsiteY79" fmla="*/ 316458 h 504825"/>
                      <a:gd name="connsiteX80" fmla="*/ 326646 w 609600"/>
                      <a:gd name="connsiteY80" fmla="*/ 316553 h 504825"/>
                      <a:gd name="connsiteX81" fmla="*/ 326646 w 609600"/>
                      <a:gd name="connsiteY81" fmla="*/ 316744 h 504825"/>
                      <a:gd name="connsiteX82" fmla="*/ 327122 w 609600"/>
                      <a:gd name="connsiteY82" fmla="*/ 318077 h 504825"/>
                      <a:gd name="connsiteX83" fmla="*/ 329027 w 609600"/>
                      <a:gd name="connsiteY83" fmla="*/ 322459 h 504825"/>
                      <a:gd name="connsiteX84" fmla="*/ 331123 w 609600"/>
                      <a:gd name="connsiteY84" fmla="*/ 326459 h 504825"/>
                      <a:gd name="connsiteX85" fmla="*/ 331504 w 609600"/>
                      <a:gd name="connsiteY85" fmla="*/ 326935 h 504825"/>
                      <a:gd name="connsiteX86" fmla="*/ 332837 w 609600"/>
                      <a:gd name="connsiteY86" fmla="*/ 328745 h 504825"/>
                      <a:gd name="connsiteX87" fmla="*/ 334456 w 609600"/>
                      <a:gd name="connsiteY87" fmla="*/ 330650 h 504825"/>
                      <a:gd name="connsiteX88" fmla="*/ 334837 w 609600"/>
                      <a:gd name="connsiteY88" fmla="*/ 330936 h 504825"/>
                      <a:gd name="connsiteX89" fmla="*/ 337504 w 609600"/>
                      <a:gd name="connsiteY89" fmla="*/ 333031 h 504825"/>
                      <a:gd name="connsiteX90" fmla="*/ 339124 w 609600"/>
                      <a:gd name="connsiteY90" fmla="*/ 333603 h 504825"/>
                      <a:gd name="connsiteX91" fmla="*/ 339886 w 609600"/>
                      <a:gd name="connsiteY91" fmla="*/ 333603 h 504825"/>
                      <a:gd name="connsiteX92" fmla="*/ 342362 w 609600"/>
                      <a:gd name="connsiteY92" fmla="*/ 332555 h 504825"/>
                      <a:gd name="connsiteX93" fmla="*/ 342457 w 609600"/>
                      <a:gd name="connsiteY93" fmla="*/ 332460 h 504825"/>
                      <a:gd name="connsiteX94" fmla="*/ 343124 w 609600"/>
                      <a:gd name="connsiteY94" fmla="*/ 331984 h 504825"/>
                      <a:gd name="connsiteX95" fmla="*/ 343600 w 609600"/>
                      <a:gd name="connsiteY95" fmla="*/ 331222 h 504825"/>
                      <a:gd name="connsiteX96" fmla="*/ 344362 w 609600"/>
                      <a:gd name="connsiteY96" fmla="*/ 329888 h 504825"/>
                      <a:gd name="connsiteX97" fmla="*/ 344458 w 609600"/>
                      <a:gd name="connsiteY97" fmla="*/ 329602 h 504825"/>
                      <a:gd name="connsiteX98" fmla="*/ 345982 w 609600"/>
                      <a:gd name="connsiteY98" fmla="*/ 326173 h 504825"/>
                      <a:gd name="connsiteX99" fmla="*/ 348363 w 609600"/>
                      <a:gd name="connsiteY99" fmla="*/ 319982 h 504825"/>
                      <a:gd name="connsiteX100" fmla="*/ 350268 w 609600"/>
                      <a:gd name="connsiteY100" fmla="*/ 312934 h 504825"/>
                      <a:gd name="connsiteX101" fmla="*/ 350268 w 609600"/>
                      <a:gd name="connsiteY101" fmla="*/ 312838 h 504825"/>
                      <a:gd name="connsiteX102" fmla="*/ 350554 w 609600"/>
                      <a:gd name="connsiteY102" fmla="*/ 311505 h 504825"/>
                      <a:gd name="connsiteX103" fmla="*/ 351125 w 609600"/>
                      <a:gd name="connsiteY103" fmla="*/ 308171 h 504825"/>
                      <a:gd name="connsiteX104" fmla="*/ 352459 w 609600"/>
                      <a:gd name="connsiteY104" fmla="*/ 294455 h 504825"/>
                      <a:gd name="connsiteX105" fmla="*/ 363793 w 609600"/>
                      <a:gd name="connsiteY105" fmla="*/ 284930 h 504825"/>
                      <a:gd name="connsiteX106" fmla="*/ 373414 w 609600"/>
                      <a:gd name="connsiteY106" fmla="*/ 296170 h 504825"/>
                      <a:gd name="connsiteX107" fmla="*/ 365508 w 609600"/>
                      <a:gd name="connsiteY107" fmla="*/ 333793 h 504825"/>
                      <a:gd name="connsiteX108" fmla="*/ 355221 w 609600"/>
                      <a:gd name="connsiteY108" fmla="*/ 348938 h 504825"/>
                      <a:gd name="connsiteX109" fmla="*/ 507335 w 609600"/>
                      <a:gd name="connsiteY109" fmla="*/ 299027 h 504825"/>
                      <a:gd name="connsiteX110" fmla="*/ 501144 w 609600"/>
                      <a:gd name="connsiteY110" fmla="*/ 285597 h 504825"/>
                      <a:gd name="connsiteX111" fmla="*/ 502001 w 609600"/>
                      <a:gd name="connsiteY111" fmla="*/ 282454 h 504825"/>
                      <a:gd name="connsiteX112" fmla="*/ 502287 w 609600"/>
                      <a:gd name="connsiteY112" fmla="*/ 280930 h 504825"/>
                      <a:gd name="connsiteX113" fmla="*/ 502763 w 609600"/>
                      <a:gd name="connsiteY113" fmla="*/ 274167 h 504825"/>
                      <a:gd name="connsiteX114" fmla="*/ 502763 w 609600"/>
                      <a:gd name="connsiteY114" fmla="*/ 273881 h 504825"/>
                      <a:gd name="connsiteX115" fmla="*/ 502668 w 609600"/>
                      <a:gd name="connsiteY115" fmla="*/ 272643 h 504825"/>
                      <a:gd name="connsiteX116" fmla="*/ 502096 w 609600"/>
                      <a:gd name="connsiteY116" fmla="*/ 269214 h 504825"/>
                      <a:gd name="connsiteX117" fmla="*/ 501525 w 609600"/>
                      <a:gd name="connsiteY117" fmla="*/ 266737 h 504825"/>
                      <a:gd name="connsiteX118" fmla="*/ 500668 w 609600"/>
                      <a:gd name="connsiteY118" fmla="*/ 264261 h 504825"/>
                      <a:gd name="connsiteX119" fmla="*/ 499144 w 609600"/>
                      <a:gd name="connsiteY119" fmla="*/ 261022 h 504825"/>
                      <a:gd name="connsiteX120" fmla="*/ 497905 w 609600"/>
                      <a:gd name="connsiteY120" fmla="*/ 259022 h 504825"/>
                      <a:gd name="connsiteX121" fmla="*/ 494095 w 609600"/>
                      <a:gd name="connsiteY121" fmla="*/ 254355 h 504825"/>
                      <a:gd name="connsiteX122" fmla="*/ 492190 w 609600"/>
                      <a:gd name="connsiteY122" fmla="*/ 252926 h 504825"/>
                      <a:gd name="connsiteX123" fmla="*/ 491905 w 609600"/>
                      <a:gd name="connsiteY123" fmla="*/ 252831 h 504825"/>
                      <a:gd name="connsiteX124" fmla="*/ 490857 w 609600"/>
                      <a:gd name="connsiteY124" fmla="*/ 252355 h 504825"/>
                      <a:gd name="connsiteX125" fmla="*/ 488571 w 609600"/>
                      <a:gd name="connsiteY125" fmla="*/ 251783 h 504825"/>
                      <a:gd name="connsiteX126" fmla="*/ 486190 w 609600"/>
                      <a:gd name="connsiteY126" fmla="*/ 251497 h 504825"/>
                      <a:gd name="connsiteX127" fmla="*/ 485047 w 609600"/>
                      <a:gd name="connsiteY127" fmla="*/ 251497 h 504825"/>
                      <a:gd name="connsiteX128" fmla="*/ 484666 w 609600"/>
                      <a:gd name="connsiteY128" fmla="*/ 251497 h 504825"/>
                      <a:gd name="connsiteX129" fmla="*/ 481141 w 609600"/>
                      <a:gd name="connsiteY129" fmla="*/ 252164 h 504825"/>
                      <a:gd name="connsiteX130" fmla="*/ 479903 w 609600"/>
                      <a:gd name="connsiteY130" fmla="*/ 252450 h 504825"/>
                      <a:gd name="connsiteX131" fmla="*/ 479427 w 609600"/>
                      <a:gd name="connsiteY131" fmla="*/ 252545 h 504825"/>
                      <a:gd name="connsiteX132" fmla="*/ 476188 w 609600"/>
                      <a:gd name="connsiteY132" fmla="*/ 254069 h 504825"/>
                      <a:gd name="connsiteX133" fmla="*/ 473998 w 609600"/>
                      <a:gd name="connsiteY133" fmla="*/ 255307 h 504825"/>
                      <a:gd name="connsiteX134" fmla="*/ 471807 w 609600"/>
                      <a:gd name="connsiteY134" fmla="*/ 257022 h 504825"/>
                      <a:gd name="connsiteX135" fmla="*/ 469997 w 609600"/>
                      <a:gd name="connsiteY135" fmla="*/ 258641 h 504825"/>
                      <a:gd name="connsiteX136" fmla="*/ 467711 w 609600"/>
                      <a:gd name="connsiteY136" fmla="*/ 261594 h 504825"/>
                      <a:gd name="connsiteX137" fmla="*/ 465330 w 609600"/>
                      <a:gd name="connsiteY137" fmla="*/ 265118 h 504825"/>
                      <a:gd name="connsiteX138" fmla="*/ 463806 w 609600"/>
                      <a:gd name="connsiteY138" fmla="*/ 267595 h 504825"/>
                      <a:gd name="connsiteX139" fmla="*/ 460472 w 609600"/>
                      <a:gd name="connsiteY139" fmla="*/ 275119 h 504825"/>
                      <a:gd name="connsiteX140" fmla="*/ 455329 w 609600"/>
                      <a:gd name="connsiteY140" fmla="*/ 291693 h 504825"/>
                      <a:gd name="connsiteX141" fmla="*/ 441898 w 609600"/>
                      <a:gd name="connsiteY141" fmla="*/ 297884 h 504825"/>
                      <a:gd name="connsiteX142" fmla="*/ 435707 w 609600"/>
                      <a:gd name="connsiteY142" fmla="*/ 284549 h 504825"/>
                      <a:gd name="connsiteX143" fmla="*/ 450280 w 609600"/>
                      <a:gd name="connsiteY143" fmla="*/ 249973 h 504825"/>
                      <a:gd name="connsiteX144" fmla="*/ 476569 w 609600"/>
                      <a:gd name="connsiteY144" fmla="*/ 231781 h 504825"/>
                      <a:gd name="connsiteX145" fmla="*/ 506287 w 609600"/>
                      <a:gd name="connsiteY145" fmla="*/ 237400 h 504825"/>
                      <a:gd name="connsiteX146" fmla="*/ 520670 w 609600"/>
                      <a:gd name="connsiteY146" fmla="*/ 292741 h 504825"/>
                      <a:gd name="connsiteX147" fmla="*/ 507335 w 609600"/>
                      <a:gd name="connsiteY147" fmla="*/ 299027 h 504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</a:cxnLst>
                    <a:rect l="l" t="t" r="r" b="b"/>
                    <a:pathLst>
                      <a:path w="609600" h="504825">
                        <a:moveTo>
                          <a:pt x="604300" y="276167"/>
                        </a:moveTo>
                        <a:cubicBezTo>
                          <a:pt x="609824" y="244354"/>
                          <a:pt x="611348" y="211302"/>
                          <a:pt x="603442" y="179774"/>
                        </a:cubicBezTo>
                        <a:cubicBezTo>
                          <a:pt x="596299" y="151104"/>
                          <a:pt x="579725" y="127768"/>
                          <a:pt x="558770" y="107670"/>
                        </a:cubicBezTo>
                        <a:cubicBezTo>
                          <a:pt x="517622" y="68141"/>
                          <a:pt x="463425" y="42519"/>
                          <a:pt x="409418" y="25945"/>
                        </a:cubicBezTo>
                        <a:cubicBezTo>
                          <a:pt x="357507" y="10039"/>
                          <a:pt x="301881" y="2609"/>
                          <a:pt x="247779" y="10039"/>
                        </a:cubicBezTo>
                        <a:cubicBezTo>
                          <a:pt x="141004" y="24612"/>
                          <a:pt x="39467" y="99383"/>
                          <a:pt x="13273" y="207111"/>
                        </a:cubicBezTo>
                        <a:cubicBezTo>
                          <a:pt x="224" y="260832"/>
                          <a:pt x="8130" y="319696"/>
                          <a:pt x="35848" y="367512"/>
                        </a:cubicBezTo>
                        <a:cubicBezTo>
                          <a:pt x="62518" y="413518"/>
                          <a:pt x="107476" y="443807"/>
                          <a:pt x="155672" y="463905"/>
                        </a:cubicBezTo>
                        <a:cubicBezTo>
                          <a:pt x="166435" y="468191"/>
                          <a:pt x="177389" y="472287"/>
                          <a:pt x="188343" y="475811"/>
                        </a:cubicBezTo>
                        <a:cubicBezTo>
                          <a:pt x="288832" y="508387"/>
                          <a:pt x="412847" y="515626"/>
                          <a:pt x="502954" y="451522"/>
                        </a:cubicBezTo>
                        <a:cubicBezTo>
                          <a:pt x="560580" y="410374"/>
                          <a:pt x="592298" y="344747"/>
                          <a:pt x="604300" y="276167"/>
                        </a:cubicBezTo>
                        <a:close/>
                        <a:moveTo>
                          <a:pt x="216346" y="293884"/>
                        </a:moveTo>
                        <a:cubicBezTo>
                          <a:pt x="210917" y="293693"/>
                          <a:pt x="205964" y="288073"/>
                          <a:pt x="206726" y="282644"/>
                        </a:cubicBezTo>
                        <a:cubicBezTo>
                          <a:pt x="207202" y="279215"/>
                          <a:pt x="207583" y="275786"/>
                          <a:pt x="207679" y="272357"/>
                        </a:cubicBezTo>
                        <a:cubicBezTo>
                          <a:pt x="207774" y="270833"/>
                          <a:pt x="207679" y="269214"/>
                          <a:pt x="207679" y="267690"/>
                        </a:cubicBezTo>
                        <a:cubicBezTo>
                          <a:pt x="207679" y="267595"/>
                          <a:pt x="207774" y="267499"/>
                          <a:pt x="207774" y="267499"/>
                        </a:cubicBezTo>
                        <a:cubicBezTo>
                          <a:pt x="207679" y="267404"/>
                          <a:pt x="207679" y="267404"/>
                          <a:pt x="207679" y="267404"/>
                        </a:cubicBezTo>
                        <a:cubicBezTo>
                          <a:pt x="207679" y="266642"/>
                          <a:pt x="207583" y="265880"/>
                          <a:pt x="207583" y="265118"/>
                        </a:cubicBezTo>
                        <a:cubicBezTo>
                          <a:pt x="207298" y="262642"/>
                          <a:pt x="206917" y="260165"/>
                          <a:pt x="206250" y="257784"/>
                        </a:cubicBezTo>
                        <a:cubicBezTo>
                          <a:pt x="206250" y="257403"/>
                          <a:pt x="206059" y="256831"/>
                          <a:pt x="205964" y="256450"/>
                        </a:cubicBezTo>
                        <a:cubicBezTo>
                          <a:pt x="205964" y="256355"/>
                          <a:pt x="205869" y="256355"/>
                          <a:pt x="205774" y="256069"/>
                        </a:cubicBezTo>
                        <a:cubicBezTo>
                          <a:pt x="205393" y="254926"/>
                          <a:pt x="205012" y="253783"/>
                          <a:pt x="204535" y="252736"/>
                        </a:cubicBezTo>
                        <a:cubicBezTo>
                          <a:pt x="204059" y="251593"/>
                          <a:pt x="203583" y="250640"/>
                          <a:pt x="203107" y="249592"/>
                        </a:cubicBezTo>
                        <a:cubicBezTo>
                          <a:pt x="202916" y="249307"/>
                          <a:pt x="202821" y="249211"/>
                          <a:pt x="202630" y="248926"/>
                        </a:cubicBezTo>
                        <a:cubicBezTo>
                          <a:pt x="201678" y="247592"/>
                          <a:pt x="200725" y="246354"/>
                          <a:pt x="199678" y="245116"/>
                        </a:cubicBezTo>
                        <a:cubicBezTo>
                          <a:pt x="199582" y="245306"/>
                          <a:pt x="199106" y="245020"/>
                          <a:pt x="198820" y="244354"/>
                        </a:cubicBezTo>
                        <a:cubicBezTo>
                          <a:pt x="198725" y="244354"/>
                          <a:pt x="198725" y="244354"/>
                          <a:pt x="198725" y="244163"/>
                        </a:cubicBezTo>
                        <a:cubicBezTo>
                          <a:pt x="198344" y="243973"/>
                          <a:pt x="197963" y="243592"/>
                          <a:pt x="197582" y="243306"/>
                        </a:cubicBezTo>
                        <a:cubicBezTo>
                          <a:pt x="197106" y="243020"/>
                          <a:pt x="196630" y="242639"/>
                          <a:pt x="196153" y="242449"/>
                        </a:cubicBezTo>
                        <a:cubicBezTo>
                          <a:pt x="196153" y="242449"/>
                          <a:pt x="196153" y="242353"/>
                          <a:pt x="196058" y="242449"/>
                        </a:cubicBezTo>
                        <a:cubicBezTo>
                          <a:pt x="195868" y="242353"/>
                          <a:pt x="195582" y="242163"/>
                          <a:pt x="195010" y="241877"/>
                        </a:cubicBezTo>
                        <a:lnTo>
                          <a:pt x="191296" y="240544"/>
                        </a:lnTo>
                        <a:cubicBezTo>
                          <a:pt x="191200" y="240544"/>
                          <a:pt x="191105" y="240544"/>
                          <a:pt x="191010" y="240544"/>
                        </a:cubicBezTo>
                        <a:cubicBezTo>
                          <a:pt x="190343" y="240353"/>
                          <a:pt x="189581" y="240353"/>
                          <a:pt x="188819" y="240353"/>
                        </a:cubicBezTo>
                        <a:cubicBezTo>
                          <a:pt x="188533" y="240353"/>
                          <a:pt x="188248" y="240353"/>
                          <a:pt x="187962" y="240353"/>
                        </a:cubicBezTo>
                        <a:cubicBezTo>
                          <a:pt x="187867" y="240448"/>
                          <a:pt x="187771" y="240353"/>
                          <a:pt x="187771" y="240353"/>
                        </a:cubicBezTo>
                        <a:cubicBezTo>
                          <a:pt x="186819" y="240544"/>
                          <a:pt x="186533" y="240544"/>
                          <a:pt x="186724" y="240448"/>
                        </a:cubicBezTo>
                        <a:cubicBezTo>
                          <a:pt x="186533" y="240448"/>
                          <a:pt x="186247" y="240448"/>
                          <a:pt x="186152" y="240544"/>
                        </a:cubicBezTo>
                        <a:cubicBezTo>
                          <a:pt x="185390" y="240639"/>
                          <a:pt x="184628" y="240829"/>
                          <a:pt x="183866" y="240925"/>
                        </a:cubicBezTo>
                        <a:cubicBezTo>
                          <a:pt x="183771" y="241020"/>
                          <a:pt x="183676" y="241020"/>
                          <a:pt x="183390" y="241020"/>
                        </a:cubicBezTo>
                        <a:cubicBezTo>
                          <a:pt x="181961" y="241591"/>
                          <a:pt x="180437" y="242258"/>
                          <a:pt x="179008" y="243020"/>
                        </a:cubicBezTo>
                        <a:cubicBezTo>
                          <a:pt x="178913" y="243020"/>
                          <a:pt x="178913" y="243115"/>
                          <a:pt x="178818" y="243115"/>
                        </a:cubicBezTo>
                        <a:cubicBezTo>
                          <a:pt x="178056" y="243592"/>
                          <a:pt x="177389" y="244163"/>
                          <a:pt x="176722" y="244735"/>
                        </a:cubicBezTo>
                        <a:cubicBezTo>
                          <a:pt x="175960" y="245306"/>
                          <a:pt x="175198" y="245878"/>
                          <a:pt x="174532" y="246640"/>
                        </a:cubicBezTo>
                        <a:lnTo>
                          <a:pt x="174436" y="246735"/>
                        </a:lnTo>
                        <a:lnTo>
                          <a:pt x="174436" y="246830"/>
                        </a:lnTo>
                        <a:cubicBezTo>
                          <a:pt x="174341" y="246925"/>
                          <a:pt x="174151" y="247021"/>
                          <a:pt x="174151" y="247116"/>
                        </a:cubicBezTo>
                        <a:cubicBezTo>
                          <a:pt x="174151" y="247211"/>
                          <a:pt x="174055" y="247211"/>
                          <a:pt x="173960" y="247211"/>
                        </a:cubicBezTo>
                        <a:cubicBezTo>
                          <a:pt x="173960" y="247306"/>
                          <a:pt x="173865" y="247402"/>
                          <a:pt x="173865" y="247402"/>
                        </a:cubicBezTo>
                        <a:cubicBezTo>
                          <a:pt x="173770" y="247497"/>
                          <a:pt x="173674" y="247497"/>
                          <a:pt x="173579" y="247592"/>
                        </a:cubicBezTo>
                        <a:cubicBezTo>
                          <a:pt x="173484" y="247592"/>
                          <a:pt x="173579" y="247687"/>
                          <a:pt x="173579" y="247687"/>
                        </a:cubicBezTo>
                        <a:cubicBezTo>
                          <a:pt x="172627" y="249021"/>
                          <a:pt x="171579" y="250354"/>
                          <a:pt x="170531" y="251783"/>
                        </a:cubicBezTo>
                        <a:cubicBezTo>
                          <a:pt x="169864" y="252831"/>
                          <a:pt x="169198" y="253783"/>
                          <a:pt x="168626" y="254831"/>
                        </a:cubicBezTo>
                        <a:cubicBezTo>
                          <a:pt x="168531" y="255212"/>
                          <a:pt x="168245" y="255593"/>
                          <a:pt x="168150" y="255974"/>
                        </a:cubicBezTo>
                        <a:cubicBezTo>
                          <a:pt x="167102" y="257974"/>
                          <a:pt x="166340" y="260165"/>
                          <a:pt x="165578" y="262451"/>
                        </a:cubicBezTo>
                        <a:cubicBezTo>
                          <a:pt x="165197" y="263785"/>
                          <a:pt x="164721" y="265213"/>
                          <a:pt x="164340" y="266642"/>
                        </a:cubicBezTo>
                        <a:cubicBezTo>
                          <a:pt x="164245" y="267118"/>
                          <a:pt x="164245" y="267499"/>
                          <a:pt x="164054" y="268071"/>
                        </a:cubicBezTo>
                        <a:cubicBezTo>
                          <a:pt x="164149" y="268166"/>
                          <a:pt x="164054" y="268357"/>
                          <a:pt x="164054" y="268452"/>
                        </a:cubicBezTo>
                        <a:cubicBezTo>
                          <a:pt x="163483" y="271214"/>
                          <a:pt x="163197" y="273976"/>
                          <a:pt x="162911" y="276739"/>
                        </a:cubicBezTo>
                        <a:cubicBezTo>
                          <a:pt x="162435" y="282549"/>
                          <a:pt x="157387" y="286454"/>
                          <a:pt x="151672" y="286359"/>
                        </a:cubicBezTo>
                        <a:cubicBezTo>
                          <a:pt x="146052" y="286073"/>
                          <a:pt x="141575" y="280453"/>
                          <a:pt x="142051" y="275024"/>
                        </a:cubicBezTo>
                        <a:cubicBezTo>
                          <a:pt x="143290" y="261594"/>
                          <a:pt x="147100" y="247592"/>
                          <a:pt x="155577" y="236829"/>
                        </a:cubicBezTo>
                        <a:cubicBezTo>
                          <a:pt x="168055" y="221017"/>
                          <a:pt x="188819" y="214350"/>
                          <a:pt x="206821" y="224732"/>
                        </a:cubicBezTo>
                        <a:cubicBezTo>
                          <a:pt x="227205" y="236353"/>
                          <a:pt x="230634" y="263594"/>
                          <a:pt x="227491" y="284454"/>
                        </a:cubicBezTo>
                        <a:cubicBezTo>
                          <a:pt x="226824" y="290169"/>
                          <a:pt x="222347" y="294169"/>
                          <a:pt x="216346" y="293884"/>
                        </a:cubicBezTo>
                        <a:close/>
                        <a:moveTo>
                          <a:pt x="355221" y="348938"/>
                        </a:moveTo>
                        <a:cubicBezTo>
                          <a:pt x="350363" y="352367"/>
                          <a:pt x="344553" y="354939"/>
                          <a:pt x="338362" y="354558"/>
                        </a:cubicBezTo>
                        <a:cubicBezTo>
                          <a:pt x="329599" y="353986"/>
                          <a:pt x="321788" y="348557"/>
                          <a:pt x="316549" y="341794"/>
                        </a:cubicBezTo>
                        <a:cubicBezTo>
                          <a:pt x="311120" y="334746"/>
                          <a:pt x="307596" y="326459"/>
                          <a:pt x="305310" y="317791"/>
                        </a:cubicBezTo>
                        <a:cubicBezTo>
                          <a:pt x="303405" y="310743"/>
                          <a:pt x="302357" y="302837"/>
                          <a:pt x="303310" y="295503"/>
                        </a:cubicBezTo>
                        <a:cubicBezTo>
                          <a:pt x="304072" y="289788"/>
                          <a:pt x="308644" y="285692"/>
                          <a:pt x="314549" y="285978"/>
                        </a:cubicBezTo>
                        <a:cubicBezTo>
                          <a:pt x="319978" y="286264"/>
                          <a:pt x="324931" y="291883"/>
                          <a:pt x="324169" y="297313"/>
                        </a:cubicBezTo>
                        <a:cubicBezTo>
                          <a:pt x="323979" y="298741"/>
                          <a:pt x="323884" y="300170"/>
                          <a:pt x="323788" y="301694"/>
                        </a:cubicBezTo>
                        <a:cubicBezTo>
                          <a:pt x="323788" y="301885"/>
                          <a:pt x="323788" y="302170"/>
                          <a:pt x="323788" y="302361"/>
                        </a:cubicBezTo>
                        <a:cubicBezTo>
                          <a:pt x="323788" y="302456"/>
                          <a:pt x="323693" y="302551"/>
                          <a:pt x="323788" y="302647"/>
                        </a:cubicBezTo>
                        <a:cubicBezTo>
                          <a:pt x="324074" y="303504"/>
                          <a:pt x="324074" y="303790"/>
                          <a:pt x="323979" y="303790"/>
                        </a:cubicBezTo>
                        <a:cubicBezTo>
                          <a:pt x="323884" y="304075"/>
                          <a:pt x="323979" y="304266"/>
                          <a:pt x="323979" y="304552"/>
                        </a:cubicBezTo>
                        <a:cubicBezTo>
                          <a:pt x="324360" y="307981"/>
                          <a:pt x="325122" y="311410"/>
                          <a:pt x="325979" y="314839"/>
                        </a:cubicBezTo>
                        <a:cubicBezTo>
                          <a:pt x="326074" y="315315"/>
                          <a:pt x="326265" y="315791"/>
                          <a:pt x="326455" y="316267"/>
                        </a:cubicBezTo>
                        <a:cubicBezTo>
                          <a:pt x="326551" y="316363"/>
                          <a:pt x="326551" y="316363"/>
                          <a:pt x="326551" y="316458"/>
                        </a:cubicBezTo>
                        <a:lnTo>
                          <a:pt x="326646" y="316553"/>
                        </a:lnTo>
                        <a:cubicBezTo>
                          <a:pt x="326646" y="316648"/>
                          <a:pt x="326646" y="316744"/>
                          <a:pt x="326646" y="316744"/>
                        </a:cubicBezTo>
                        <a:cubicBezTo>
                          <a:pt x="326836" y="317315"/>
                          <a:pt x="327122" y="317887"/>
                          <a:pt x="327122" y="318077"/>
                        </a:cubicBezTo>
                        <a:cubicBezTo>
                          <a:pt x="327694" y="319601"/>
                          <a:pt x="328360" y="321125"/>
                          <a:pt x="329027" y="322459"/>
                        </a:cubicBezTo>
                        <a:cubicBezTo>
                          <a:pt x="329694" y="323792"/>
                          <a:pt x="330456" y="325126"/>
                          <a:pt x="331123" y="326459"/>
                        </a:cubicBezTo>
                        <a:cubicBezTo>
                          <a:pt x="331313" y="326745"/>
                          <a:pt x="331504" y="326935"/>
                          <a:pt x="331504" y="326935"/>
                        </a:cubicBezTo>
                        <a:cubicBezTo>
                          <a:pt x="331980" y="327602"/>
                          <a:pt x="332361" y="328174"/>
                          <a:pt x="332837" y="328745"/>
                        </a:cubicBezTo>
                        <a:cubicBezTo>
                          <a:pt x="333313" y="329412"/>
                          <a:pt x="333885" y="329983"/>
                          <a:pt x="334456" y="330650"/>
                        </a:cubicBezTo>
                        <a:cubicBezTo>
                          <a:pt x="334552" y="330745"/>
                          <a:pt x="334647" y="330841"/>
                          <a:pt x="334837" y="330936"/>
                        </a:cubicBezTo>
                        <a:cubicBezTo>
                          <a:pt x="335695" y="331603"/>
                          <a:pt x="336552" y="332460"/>
                          <a:pt x="337504" y="333031"/>
                        </a:cubicBezTo>
                        <a:lnTo>
                          <a:pt x="339124" y="333603"/>
                        </a:lnTo>
                        <a:cubicBezTo>
                          <a:pt x="339409" y="333603"/>
                          <a:pt x="339695" y="333603"/>
                          <a:pt x="339886" y="333603"/>
                        </a:cubicBezTo>
                        <a:cubicBezTo>
                          <a:pt x="340743" y="333317"/>
                          <a:pt x="341600" y="332841"/>
                          <a:pt x="342362" y="332555"/>
                        </a:cubicBezTo>
                        <a:lnTo>
                          <a:pt x="342457" y="332460"/>
                        </a:lnTo>
                        <a:cubicBezTo>
                          <a:pt x="342553" y="332174"/>
                          <a:pt x="342838" y="331984"/>
                          <a:pt x="343124" y="331984"/>
                        </a:cubicBezTo>
                        <a:cubicBezTo>
                          <a:pt x="343219" y="331603"/>
                          <a:pt x="343410" y="331412"/>
                          <a:pt x="343600" y="331222"/>
                        </a:cubicBezTo>
                        <a:cubicBezTo>
                          <a:pt x="343600" y="331222"/>
                          <a:pt x="344172" y="330174"/>
                          <a:pt x="344362" y="329888"/>
                        </a:cubicBezTo>
                        <a:cubicBezTo>
                          <a:pt x="344458" y="329698"/>
                          <a:pt x="344458" y="329602"/>
                          <a:pt x="344458" y="329602"/>
                        </a:cubicBezTo>
                        <a:cubicBezTo>
                          <a:pt x="344934" y="328459"/>
                          <a:pt x="345505" y="327316"/>
                          <a:pt x="345982" y="326173"/>
                        </a:cubicBezTo>
                        <a:cubicBezTo>
                          <a:pt x="346839" y="324078"/>
                          <a:pt x="347601" y="321982"/>
                          <a:pt x="348363" y="319982"/>
                        </a:cubicBezTo>
                        <a:cubicBezTo>
                          <a:pt x="349125" y="317696"/>
                          <a:pt x="349696" y="315315"/>
                          <a:pt x="350268" y="312934"/>
                        </a:cubicBezTo>
                        <a:cubicBezTo>
                          <a:pt x="350268" y="312934"/>
                          <a:pt x="350268" y="312934"/>
                          <a:pt x="350268" y="312838"/>
                        </a:cubicBezTo>
                        <a:cubicBezTo>
                          <a:pt x="350458" y="312457"/>
                          <a:pt x="350458" y="311981"/>
                          <a:pt x="350554" y="311505"/>
                        </a:cubicBezTo>
                        <a:cubicBezTo>
                          <a:pt x="350744" y="310362"/>
                          <a:pt x="351030" y="309314"/>
                          <a:pt x="351125" y="308171"/>
                        </a:cubicBezTo>
                        <a:cubicBezTo>
                          <a:pt x="351887" y="303599"/>
                          <a:pt x="352363" y="299027"/>
                          <a:pt x="352459" y="294455"/>
                        </a:cubicBezTo>
                        <a:cubicBezTo>
                          <a:pt x="352744" y="288645"/>
                          <a:pt x="358269" y="284740"/>
                          <a:pt x="363793" y="284930"/>
                        </a:cubicBezTo>
                        <a:cubicBezTo>
                          <a:pt x="369508" y="285121"/>
                          <a:pt x="373604" y="290740"/>
                          <a:pt x="373414" y="296170"/>
                        </a:cubicBezTo>
                        <a:cubicBezTo>
                          <a:pt x="372842" y="308933"/>
                          <a:pt x="370556" y="322078"/>
                          <a:pt x="365508" y="333793"/>
                        </a:cubicBezTo>
                        <a:cubicBezTo>
                          <a:pt x="363127" y="339318"/>
                          <a:pt x="360364" y="345319"/>
                          <a:pt x="355221" y="348938"/>
                        </a:cubicBezTo>
                        <a:close/>
                        <a:moveTo>
                          <a:pt x="507335" y="299027"/>
                        </a:moveTo>
                        <a:cubicBezTo>
                          <a:pt x="501811" y="297313"/>
                          <a:pt x="499429" y="290836"/>
                          <a:pt x="501144" y="285597"/>
                        </a:cubicBezTo>
                        <a:lnTo>
                          <a:pt x="502001" y="282454"/>
                        </a:lnTo>
                        <a:cubicBezTo>
                          <a:pt x="502096" y="281882"/>
                          <a:pt x="502192" y="281501"/>
                          <a:pt x="502287" y="280930"/>
                        </a:cubicBezTo>
                        <a:cubicBezTo>
                          <a:pt x="502668" y="278644"/>
                          <a:pt x="502668" y="276358"/>
                          <a:pt x="502763" y="274167"/>
                        </a:cubicBezTo>
                        <a:cubicBezTo>
                          <a:pt x="502763" y="273976"/>
                          <a:pt x="502763" y="274072"/>
                          <a:pt x="502763" y="273881"/>
                        </a:cubicBezTo>
                        <a:cubicBezTo>
                          <a:pt x="502763" y="273500"/>
                          <a:pt x="502668" y="273024"/>
                          <a:pt x="502668" y="272643"/>
                        </a:cubicBezTo>
                        <a:cubicBezTo>
                          <a:pt x="502573" y="271405"/>
                          <a:pt x="502382" y="270357"/>
                          <a:pt x="502096" y="269214"/>
                        </a:cubicBezTo>
                        <a:cubicBezTo>
                          <a:pt x="501906" y="268357"/>
                          <a:pt x="501715" y="267404"/>
                          <a:pt x="501525" y="266737"/>
                        </a:cubicBezTo>
                        <a:cubicBezTo>
                          <a:pt x="501430" y="266737"/>
                          <a:pt x="500858" y="264547"/>
                          <a:pt x="500668" y="264261"/>
                        </a:cubicBezTo>
                        <a:cubicBezTo>
                          <a:pt x="500191" y="263213"/>
                          <a:pt x="499715" y="262070"/>
                          <a:pt x="499144" y="261022"/>
                        </a:cubicBezTo>
                        <a:cubicBezTo>
                          <a:pt x="499048" y="260832"/>
                          <a:pt x="498096" y="259403"/>
                          <a:pt x="497905" y="259022"/>
                        </a:cubicBezTo>
                        <a:cubicBezTo>
                          <a:pt x="496667" y="257403"/>
                          <a:pt x="495524" y="255879"/>
                          <a:pt x="494095" y="254355"/>
                        </a:cubicBezTo>
                        <a:cubicBezTo>
                          <a:pt x="494000" y="254355"/>
                          <a:pt x="492476" y="253117"/>
                          <a:pt x="492190" y="252926"/>
                        </a:cubicBezTo>
                        <a:lnTo>
                          <a:pt x="491905" y="252831"/>
                        </a:lnTo>
                        <a:cubicBezTo>
                          <a:pt x="491619" y="252640"/>
                          <a:pt x="491238" y="252545"/>
                          <a:pt x="490857" y="252355"/>
                        </a:cubicBezTo>
                        <a:cubicBezTo>
                          <a:pt x="490476" y="252164"/>
                          <a:pt x="488571" y="251783"/>
                          <a:pt x="488571" y="251783"/>
                        </a:cubicBezTo>
                        <a:cubicBezTo>
                          <a:pt x="487714" y="251688"/>
                          <a:pt x="487047" y="251497"/>
                          <a:pt x="486190" y="251497"/>
                        </a:cubicBezTo>
                        <a:cubicBezTo>
                          <a:pt x="485809" y="251497"/>
                          <a:pt x="485428" y="251497"/>
                          <a:pt x="485047" y="251497"/>
                        </a:cubicBezTo>
                        <a:cubicBezTo>
                          <a:pt x="484951" y="251593"/>
                          <a:pt x="484951" y="251593"/>
                          <a:pt x="484666" y="251497"/>
                        </a:cubicBezTo>
                        <a:cubicBezTo>
                          <a:pt x="483523" y="251783"/>
                          <a:pt x="482284" y="251878"/>
                          <a:pt x="481141" y="252164"/>
                        </a:cubicBezTo>
                        <a:cubicBezTo>
                          <a:pt x="480665" y="252259"/>
                          <a:pt x="480284" y="252450"/>
                          <a:pt x="479903" y="252450"/>
                        </a:cubicBezTo>
                        <a:cubicBezTo>
                          <a:pt x="479713" y="252545"/>
                          <a:pt x="479808" y="252545"/>
                          <a:pt x="479427" y="252545"/>
                        </a:cubicBezTo>
                        <a:cubicBezTo>
                          <a:pt x="478379" y="253021"/>
                          <a:pt x="477236" y="253498"/>
                          <a:pt x="476188" y="254069"/>
                        </a:cubicBezTo>
                        <a:cubicBezTo>
                          <a:pt x="475903" y="254164"/>
                          <a:pt x="474093" y="255307"/>
                          <a:pt x="473998" y="255307"/>
                        </a:cubicBezTo>
                        <a:cubicBezTo>
                          <a:pt x="473236" y="255879"/>
                          <a:pt x="472474" y="256355"/>
                          <a:pt x="471807" y="257022"/>
                        </a:cubicBezTo>
                        <a:cubicBezTo>
                          <a:pt x="471616" y="257212"/>
                          <a:pt x="470188" y="258451"/>
                          <a:pt x="469997" y="258641"/>
                        </a:cubicBezTo>
                        <a:cubicBezTo>
                          <a:pt x="469330" y="259594"/>
                          <a:pt x="468473" y="260546"/>
                          <a:pt x="467711" y="261594"/>
                        </a:cubicBezTo>
                        <a:cubicBezTo>
                          <a:pt x="466949" y="262737"/>
                          <a:pt x="466092" y="263975"/>
                          <a:pt x="465330" y="265118"/>
                        </a:cubicBezTo>
                        <a:cubicBezTo>
                          <a:pt x="465139" y="265309"/>
                          <a:pt x="464092" y="267214"/>
                          <a:pt x="463806" y="267595"/>
                        </a:cubicBezTo>
                        <a:cubicBezTo>
                          <a:pt x="462568" y="269976"/>
                          <a:pt x="461520" y="272548"/>
                          <a:pt x="460472" y="275119"/>
                        </a:cubicBezTo>
                        <a:cubicBezTo>
                          <a:pt x="458472" y="280549"/>
                          <a:pt x="456853" y="286073"/>
                          <a:pt x="455329" y="291693"/>
                        </a:cubicBezTo>
                        <a:cubicBezTo>
                          <a:pt x="453709" y="297313"/>
                          <a:pt x="447042" y="299599"/>
                          <a:pt x="441898" y="297884"/>
                        </a:cubicBezTo>
                        <a:cubicBezTo>
                          <a:pt x="436279" y="296074"/>
                          <a:pt x="434278" y="289788"/>
                          <a:pt x="435707" y="284549"/>
                        </a:cubicBezTo>
                        <a:cubicBezTo>
                          <a:pt x="439136" y="272548"/>
                          <a:pt x="442851" y="260260"/>
                          <a:pt x="450280" y="249973"/>
                        </a:cubicBezTo>
                        <a:cubicBezTo>
                          <a:pt x="456853" y="240925"/>
                          <a:pt x="465806" y="234638"/>
                          <a:pt x="476569" y="231781"/>
                        </a:cubicBezTo>
                        <a:cubicBezTo>
                          <a:pt x="486475" y="229209"/>
                          <a:pt x="498191" y="230733"/>
                          <a:pt x="506287" y="237400"/>
                        </a:cubicBezTo>
                        <a:cubicBezTo>
                          <a:pt x="522385" y="250640"/>
                          <a:pt x="526957" y="273500"/>
                          <a:pt x="520670" y="292741"/>
                        </a:cubicBezTo>
                        <a:cubicBezTo>
                          <a:pt x="518956" y="298360"/>
                          <a:pt x="512669" y="300646"/>
                          <a:pt x="507335" y="2990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8" name="任意多边形: 形状 847"/>
                  <p:cNvSpPr/>
                  <p:nvPr/>
                </p:nvSpPr>
                <p:spPr>
                  <a:xfrm>
                    <a:off x="4792439" y="1361226"/>
                    <a:ext cx="95250" cy="76200"/>
                  </a:xfrm>
                  <a:custGeom>
                    <a:avLst/>
                    <a:gdLst>
                      <a:gd name="connsiteX0" fmla="*/ 92742 w 95250"/>
                      <a:gd name="connsiteY0" fmla="*/ 69284 h 76200"/>
                      <a:gd name="connsiteX1" fmla="*/ 79312 w 95250"/>
                      <a:gd name="connsiteY1" fmla="*/ 75571 h 76200"/>
                      <a:gd name="connsiteX2" fmla="*/ 73120 w 95250"/>
                      <a:gd name="connsiteY2" fmla="*/ 62141 h 76200"/>
                      <a:gd name="connsiteX3" fmla="*/ 73978 w 95250"/>
                      <a:gd name="connsiteY3" fmla="*/ 58997 h 76200"/>
                      <a:gd name="connsiteX4" fmla="*/ 74264 w 95250"/>
                      <a:gd name="connsiteY4" fmla="*/ 57473 h 76200"/>
                      <a:gd name="connsiteX5" fmla="*/ 74740 w 95250"/>
                      <a:gd name="connsiteY5" fmla="*/ 50711 h 76200"/>
                      <a:gd name="connsiteX6" fmla="*/ 74740 w 95250"/>
                      <a:gd name="connsiteY6" fmla="*/ 50425 h 76200"/>
                      <a:gd name="connsiteX7" fmla="*/ 74645 w 95250"/>
                      <a:gd name="connsiteY7" fmla="*/ 49187 h 76200"/>
                      <a:gd name="connsiteX8" fmla="*/ 74073 w 95250"/>
                      <a:gd name="connsiteY8" fmla="*/ 45758 h 76200"/>
                      <a:gd name="connsiteX9" fmla="*/ 73502 w 95250"/>
                      <a:gd name="connsiteY9" fmla="*/ 43281 h 76200"/>
                      <a:gd name="connsiteX10" fmla="*/ 72644 w 95250"/>
                      <a:gd name="connsiteY10" fmla="*/ 40805 h 76200"/>
                      <a:gd name="connsiteX11" fmla="*/ 71120 w 95250"/>
                      <a:gd name="connsiteY11" fmla="*/ 37566 h 76200"/>
                      <a:gd name="connsiteX12" fmla="*/ 69882 w 95250"/>
                      <a:gd name="connsiteY12" fmla="*/ 35566 h 76200"/>
                      <a:gd name="connsiteX13" fmla="*/ 66072 w 95250"/>
                      <a:gd name="connsiteY13" fmla="*/ 30899 h 76200"/>
                      <a:gd name="connsiteX14" fmla="*/ 64167 w 95250"/>
                      <a:gd name="connsiteY14" fmla="*/ 29470 h 76200"/>
                      <a:gd name="connsiteX15" fmla="*/ 63881 w 95250"/>
                      <a:gd name="connsiteY15" fmla="*/ 29375 h 76200"/>
                      <a:gd name="connsiteX16" fmla="*/ 62834 w 95250"/>
                      <a:gd name="connsiteY16" fmla="*/ 28898 h 76200"/>
                      <a:gd name="connsiteX17" fmla="*/ 60547 w 95250"/>
                      <a:gd name="connsiteY17" fmla="*/ 28327 h 76200"/>
                      <a:gd name="connsiteX18" fmla="*/ 58166 w 95250"/>
                      <a:gd name="connsiteY18" fmla="*/ 28041 h 76200"/>
                      <a:gd name="connsiteX19" fmla="*/ 57023 w 95250"/>
                      <a:gd name="connsiteY19" fmla="*/ 28041 h 76200"/>
                      <a:gd name="connsiteX20" fmla="*/ 56642 w 95250"/>
                      <a:gd name="connsiteY20" fmla="*/ 28041 h 76200"/>
                      <a:gd name="connsiteX21" fmla="*/ 53118 w 95250"/>
                      <a:gd name="connsiteY21" fmla="*/ 28708 h 76200"/>
                      <a:gd name="connsiteX22" fmla="*/ 51880 w 95250"/>
                      <a:gd name="connsiteY22" fmla="*/ 28994 h 76200"/>
                      <a:gd name="connsiteX23" fmla="*/ 51404 w 95250"/>
                      <a:gd name="connsiteY23" fmla="*/ 29089 h 76200"/>
                      <a:gd name="connsiteX24" fmla="*/ 48165 w 95250"/>
                      <a:gd name="connsiteY24" fmla="*/ 30613 h 76200"/>
                      <a:gd name="connsiteX25" fmla="*/ 45974 w 95250"/>
                      <a:gd name="connsiteY25" fmla="*/ 31851 h 76200"/>
                      <a:gd name="connsiteX26" fmla="*/ 43784 w 95250"/>
                      <a:gd name="connsiteY26" fmla="*/ 33566 h 76200"/>
                      <a:gd name="connsiteX27" fmla="*/ 41974 w 95250"/>
                      <a:gd name="connsiteY27" fmla="*/ 35185 h 76200"/>
                      <a:gd name="connsiteX28" fmla="*/ 39593 w 95250"/>
                      <a:gd name="connsiteY28" fmla="*/ 38138 h 76200"/>
                      <a:gd name="connsiteX29" fmla="*/ 37211 w 95250"/>
                      <a:gd name="connsiteY29" fmla="*/ 41662 h 76200"/>
                      <a:gd name="connsiteX30" fmla="*/ 35687 w 95250"/>
                      <a:gd name="connsiteY30" fmla="*/ 44138 h 76200"/>
                      <a:gd name="connsiteX31" fmla="*/ 32354 w 95250"/>
                      <a:gd name="connsiteY31" fmla="*/ 51663 h 76200"/>
                      <a:gd name="connsiteX32" fmla="*/ 27210 w 95250"/>
                      <a:gd name="connsiteY32" fmla="*/ 68237 h 76200"/>
                      <a:gd name="connsiteX33" fmla="*/ 13780 w 95250"/>
                      <a:gd name="connsiteY33" fmla="*/ 74428 h 76200"/>
                      <a:gd name="connsiteX34" fmla="*/ 7589 w 95250"/>
                      <a:gd name="connsiteY34" fmla="*/ 61093 h 76200"/>
                      <a:gd name="connsiteX35" fmla="*/ 22162 w 95250"/>
                      <a:gd name="connsiteY35" fmla="*/ 26517 h 76200"/>
                      <a:gd name="connsiteX36" fmla="*/ 48451 w 95250"/>
                      <a:gd name="connsiteY36" fmla="*/ 8324 h 76200"/>
                      <a:gd name="connsiteX37" fmla="*/ 78169 w 95250"/>
                      <a:gd name="connsiteY37" fmla="*/ 13944 h 76200"/>
                      <a:gd name="connsiteX38" fmla="*/ 92742 w 95250"/>
                      <a:gd name="connsiteY38" fmla="*/ 69284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95250" h="76200">
                        <a:moveTo>
                          <a:pt x="92742" y="69284"/>
                        </a:moveTo>
                        <a:cubicBezTo>
                          <a:pt x="90932" y="74904"/>
                          <a:pt x="84646" y="77190"/>
                          <a:pt x="79312" y="75571"/>
                        </a:cubicBezTo>
                        <a:cubicBezTo>
                          <a:pt x="73787" y="73856"/>
                          <a:pt x="71406" y="67379"/>
                          <a:pt x="73120" y="62141"/>
                        </a:cubicBezTo>
                        <a:lnTo>
                          <a:pt x="73978" y="58997"/>
                        </a:lnTo>
                        <a:cubicBezTo>
                          <a:pt x="74073" y="58426"/>
                          <a:pt x="74168" y="58045"/>
                          <a:pt x="74264" y="57473"/>
                        </a:cubicBezTo>
                        <a:cubicBezTo>
                          <a:pt x="74645" y="55187"/>
                          <a:pt x="74645" y="52901"/>
                          <a:pt x="74740" y="50711"/>
                        </a:cubicBezTo>
                        <a:cubicBezTo>
                          <a:pt x="74740" y="50520"/>
                          <a:pt x="74740" y="50615"/>
                          <a:pt x="74740" y="50425"/>
                        </a:cubicBezTo>
                        <a:cubicBezTo>
                          <a:pt x="74740" y="50044"/>
                          <a:pt x="74645" y="49568"/>
                          <a:pt x="74645" y="49187"/>
                        </a:cubicBezTo>
                        <a:cubicBezTo>
                          <a:pt x="74549" y="47948"/>
                          <a:pt x="74359" y="46900"/>
                          <a:pt x="74073" y="45758"/>
                        </a:cubicBezTo>
                        <a:cubicBezTo>
                          <a:pt x="73883" y="44900"/>
                          <a:pt x="73692" y="43948"/>
                          <a:pt x="73502" y="43281"/>
                        </a:cubicBezTo>
                        <a:cubicBezTo>
                          <a:pt x="73406" y="43281"/>
                          <a:pt x="72835" y="41090"/>
                          <a:pt x="72644" y="40805"/>
                        </a:cubicBezTo>
                        <a:cubicBezTo>
                          <a:pt x="72168" y="39757"/>
                          <a:pt x="71692" y="38614"/>
                          <a:pt x="71120" y="37566"/>
                        </a:cubicBezTo>
                        <a:cubicBezTo>
                          <a:pt x="71025" y="37375"/>
                          <a:pt x="70072" y="35947"/>
                          <a:pt x="69882" y="35566"/>
                        </a:cubicBezTo>
                        <a:cubicBezTo>
                          <a:pt x="68644" y="33947"/>
                          <a:pt x="67501" y="32423"/>
                          <a:pt x="66072" y="30899"/>
                        </a:cubicBezTo>
                        <a:cubicBezTo>
                          <a:pt x="65977" y="30899"/>
                          <a:pt x="64453" y="29660"/>
                          <a:pt x="64167" y="29470"/>
                        </a:cubicBezTo>
                        <a:lnTo>
                          <a:pt x="63881" y="29375"/>
                        </a:lnTo>
                        <a:cubicBezTo>
                          <a:pt x="63595" y="29184"/>
                          <a:pt x="63215" y="29089"/>
                          <a:pt x="62834" y="28898"/>
                        </a:cubicBezTo>
                        <a:cubicBezTo>
                          <a:pt x="62453" y="28708"/>
                          <a:pt x="60547" y="28327"/>
                          <a:pt x="60547" y="28327"/>
                        </a:cubicBezTo>
                        <a:cubicBezTo>
                          <a:pt x="59690" y="28232"/>
                          <a:pt x="59024" y="28041"/>
                          <a:pt x="58166" y="28041"/>
                        </a:cubicBezTo>
                        <a:cubicBezTo>
                          <a:pt x="57785" y="28041"/>
                          <a:pt x="57404" y="28041"/>
                          <a:pt x="57023" y="28041"/>
                        </a:cubicBezTo>
                        <a:cubicBezTo>
                          <a:pt x="56928" y="28136"/>
                          <a:pt x="56928" y="28136"/>
                          <a:pt x="56642" y="28041"/>
                        </a:cubicBezTo>
                        <a:cubicBezTo>
                          <a:pt x="55499" y="28327"/>
                          <a:pt x="54261" y="28422"/>
                          <a:pt x="53118" y="28708"/>
                        </a:cubicBezTo>
                        <a:cubicBezTo>
                          <a:pt x="52642" y="28803"/>
                          <a:pt x="52261" y="28994"/>
                          <a:pt x="51880" y="28994"/>
                        </a:cubicBezTo>
                        <a:cubicBezTo>
                          <a:pt x="51689" y="29089"/>
                          <a:pt x="51785" y="29089"/>
                          <a:pt x="51404" y="29089"/>
                        </a:cubicBezTo>
                        <a:cubicBezTo>
                          <a:pt x="50356" y="29565"/>
                          <a:pt x="49213" y="30041"/>
                          <a:pt x="48165" y="30613"/>
                        </a:cubicBezTo>
                        <a:cubicBezTo>
                          <a:pt x="47879" y="30708"/>
                          <a:pt x="46070" y="31851"/>
                          <a:pt x="45974" y="31851"/>
                        </a:cubicBezTo>
                        <a:cubicBezTo>
                          <a:pt x="45212" y="32423"/>
                          <a:pt x="44450" y="32899"/>
                          <a:pt x="43784" y="33566"/>
                        </a:cubicBezTo>
                        <a:cubicBezTo>
                          <a:pt x="43593" y="33756"/>
                          <a:pt x="42164" y="34994"/>
                          <a:pt x="41974" y="35185"/>
                        </a:cubicBezTo>
                        <a:cubicBezTo>
                          <a:pt x="41212" y="36137"/>
                          <a:pt x="40355" y="37090"/>
                          <a:pt x="39593" y="38138"/>
                        </a:cubicBezTo>
                        <a:cubicBezTo>
                          <a:pt x="38831" y="39281"/>
                          <a:pt x="37973" y="40519"/>
                          <a:pt x="37211" y="41662"/>
                        </a:cubicBezTo>
                        <a:cubicBezTo>
                          <a:pt x="37021" y="41852"/>
                          <a:pt x="35973" y="43757"/>
                          <a:pt x="35687" y="44138"/>
                        </a:cubicBezTo>
                        <a:cubicBezTo>
                          <a:pt x="34449" y="46520"/>
                          <a:pt x="33401" y="49091"/>
                          <a:pt x="32354" y="51663"/>
                        </a:cubicBezTo>
                        <a:cubicBezTo>
                          <a:pt x="30353" y="57092"/>
                          <a:pt x="28734" y="62617"/>
                          <a:pt x="27210" y="68237"/>
                        </a:cubicBezTo>
                        <a:cubicBezTo>
                          <a:pt x="25591" y="73856"/>
                          <a:pt x="18923" y="76142"/>
                          <a:pt x="13780" y="74428"/>
                        </a:cubicBezTo>
                        <a:cubicBezTo>
                          <a:pt x="8160" y="72618"/>
                          <a:pt x="6160" y="66332"/>
                          <a:pt x="7589" y="61093"/>
                        </a:cubicBezTo>
                        <a:cubicBezTo>
                          <a:pt x="11018" y="49091"/>
                          <a:pt x="14732" y="36804"/>
                          <a:pt x="22162" y="26517"/>
                        </a:cubicBezTo>
                        <a:cubicBezTo>
                          <a:pt x="28734" y="17468"/>
                          <a:pt x="37688" y="11182"/>
                          <a:pt x="48451" y="8324"/>
                        </a:cubicBezTo>
                        <a:cubicBezTo>
                          <a:pt x="58357" y="5753"/>
                          <a:pt x="70072" y="7276"/>
                          <a:pt x="78169" y="13944"/>
                        </a:cubicBezTo>
                        <a:cubicBezTo>
                          <a:pt x="94361" y="27089"/>
                          <a:pt x="98933" y="49949"/>
                          <a:pt x="92742" y="6928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9" name="任意多边形: 形状 848"/>
                  <p:cNvSpPr/>
                  <p:nvPr/>
                </p:nvSpPr>
                <p:spPr>
                  <a:xfrm>
                    <a:off x="4552283" y="1372504"/>
                    <a:ext cx="9525" cy="9525"/>
                  </a:xfrm>
                  <a:custGeom>
                    <a:avLst/>
                    <a:gdLst>
                      <a:gd name="connsiteX0" fmla="*/ 8192 w 9525"/>
                      <a:gd name="connsiteY0" fmla="*/ 7715 h 9525"/>
                      <a:gd name="connsiteX1" fmla="*/ 7144 w 9525"/>
                      <a:gd name="connsiteY1" fmla="*/ 7144 h 9525"/>
                      <a:gd name="connsiteX2" fmla="*/ 7525 w 9525"/>
                      <a:gd name="connsiteY2" fmla="*/ 7334 h 9525"/>
                      <a:gd name="connsiteX3" fmla="*/ 7715 w 9525"/>
                      <a:gd name="connsiteY3" fmla="*/ 7429 h 9525"/>
                      <a:gd name="connsiteX4" fmla="*/ 8192 w 9525"/>
                      <a:gd name="connsiteY4" fmla="*/ 7715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8192" y="7715"/>
                        </a:moveTo>
                        <a:cubicBezTo>
                          <a:pt x="8001" y="7620"/>
                          <a:pt x="7715" y="7429"/>
                          <a:pt x="7144" y="7144"/>
                        </a:cubicBezTo>
                        <a:lnTo>
                          <a:pt x="7525" y="7334"/>
                        </a:lnTo>
                        <a:cubicBezTo>
                          <a:pt x="7620" y="7334"/>
                          <a:pt x="7620" y="7334"/>
                          <a:pt x="7715" y="7429"/>
                        </a:cubicBezTo>
                        <a:cubicBezTo>
                          <a:pt x="8001" y="7429"/>
                          <a:pt x="8096" y="7525"/>
                          <a:pt x="8192" y="771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0" name="任意多边形: 形状 849"/>
                  <p:cNvSpPr/>
                  <p:nvPr/>
                </p:nvSpPr>
                <p:spPr>
                  <a:xfrm>
                    <a:off x="4499098" y="1350271"/>
                    <a:ext cx="95250" cy="85725"/>
                  </a:xfrm>
                  <a:custGeom>
                    <a:avLst/>
                    <a:gdLst>
                      <a:gd name="connsiteX0" fmla="*/ 81569 w 95250"/>
                      <a:gd name="connsiteY0" fmla="*/ 81383 h 85725"/>
                      <a:gd name="connsiteX1" fmla="*/ 71949 w 95250"/>
                      <a:gd name="connsiteY1" fmla="*/ 70143 h 85725"/>
                      <a:gd name="connsiteX2" fmla="*/ 72901 w 95250"/>
                      <a:gd name="connsiteY2" fmla="*/ 59856 h 85725"/>
                      <a:gd name="connsiteX3" fmla="*/ 72901 w 95250"/>
                      <a:gd name="connsiteY3" fmla="*/ 55189 h 85725"/>
                      <a:gd name="connsiteX4" fmla="*/ 72996 w 95250"/>
                      <a:gd name="connsiteY4" fmla="*/ 54999 h 85725"/>
                      <a:gd name="connsiteX5" fmla="*/ 72901 w 95250"/>
                      <a:gd name="connsiteY5" fmla="*/ 54903 h 85725"/>
                      <a:gd name="connsiteX6" fmla="*/ 72806 w 95250"/>
                      <a:gd name="connsiteY6" fmla="*/ 52617 h 85725"/>
                      <a:gd name="connsiteX7" fmla="*/ 71472 w 95250"/>
                      <a:gd name="connsiteY7" fmla="*/ 45283 h 85725"/>
                      <a:gd name="connsiteX8" fmla="*/ 71187 w 95250"/>
                      <a:gd name="connsiteY8" fmla="*/ 43950 h 85725"/>
                      <a:gd name="connsiteX9" fmla="*/ 70996 w 95250"/>
                      <a:gd name="connsiteY9" fmla="*/ 43569 h 85725"/>
                      <a:gd name="connsiteX10" fmla="*/ 69758 w 95250"/>
                      <a:gd name="connsiteY10" fmla="*/ 40235 h 85725"/>
                      <a:gd name="connsiteX11" fmla="*/ 68329 w 95250"/>
                      <a:gd name="connsiteY11" fmla="*/ 37092 h 85725"/>
                      <a:gd name="connsiteX12" fmla="*/ 67853 w 95250"/>
                      <a:gd name="connsiteY12" fmla="*/ 36425 h 85725"/>
                      <a:gd name="connsiteX13" fmla="*/ 64900 w 95250"/>
                      <a:gd name="connsiteY13" fmla="*/ 32615 h 85725"/>
                      <a:gd name="connsiteX14" fmla="*/ 64043 w 95250"/>
                      <a:gd name="connsiteY14" fmla="*/ 31853 h 85725"/>
                      <a:gd name="connsiteX15" fmla="*/ 63948 w 95250"/>
                      <a:gd name="connsiteY15" fmla="*/ 31662 h 85725"/>
                      <a:gd name="connsiteX16" fmla="*/ 62805 w 95250"/>
                      <a:gd name="connsiteY16" fmla="*/ 30805 h 85725"/>
                      <a:gd name="connsiteX17" fmla="*/ 61376 w 95250"/>
                      <a:gd name="connsiteY17" fmla="*/ 29948 h 85725"/>
                      <a:gd name="connsiteX18" fmla="*/ 61281 w 95250"/>
                      <a:gd name="connsiteY18" fmla="*/ 29948 h 85725"/>
                      <a:gd name="connsiteX19" fmla="*/ 60804 w 95250"/>
                      <a:gd name="connsiteY19" fmla="*/ 29567 h 85725"/>
                      <a:gd name="connsiteX20" fmla="*/ 60614 w 95250"/>
                      <a:gd name="connsiteY20" fmla="*/ 29472 h 85725"/>
                      <a:gd name="connsiteX21" fmla="*/ 59852 w 95250"/>
                      <a:gd name="connsiteY21" fmla="*/ 29091 h 85725"/>
                      <a:gd name="connsiteX22" fmla="*/ 60138 w 95250"/>
                      <a:gd name="connsiteY22" fmla="*/ 29281 h 85725"/>
                      <a:gd name="connsiteX23" fmla="*/ 56423 w 95250"/>
                      <a:gd name="connsiteY23" fmla="*/ 27948 h 85725"/>
                      <a:gd name="connsiteX24" fmla="*/ 56137 w 95250"/>
                      <a:gd name="connsiteY24" fmla="*/ 27948 h 85725"/>
                      <a:gd name="connsiteX25" fmla="*/ 53946 w 95250"/>
                      <a:gd name="connsiteY25" fmla="*/ 27757 h 85725"/>
                      <a:gd name="connsiteX26" fmla="*/ 53089 w 95250"/>
                      <a:gd name="connsiteY26" fmla="*/ 27757 h 85725"/>
                      <a:gd name="connsiteX27" fmla="*/ 52899 w 95250"/>
                      <a:gd name="connsiteY27" fmla="*/ 27757 h 85725"/>
                      <a:gd name="connsiteX28" fmla="*/ 52518 w 95250"/>
                      <a:gd name="connsiteY28" fmla="*/ 27757 h 85725"/>
                      <a:gd name="connsiteX29" fmla="*/ 51851 w 95250"/>
                      <a:gd name="connsiteY29" fmla="*/ 27852 h 85725"/>
                      <a:gd name="connsiteX30" fmla="*/ 51279 w 95250"/>
                      <a:gd name="connsiteY30" fmla="*/ 27948 h 85725"/>
                      <a:gd name="connsiteX31" fmla="*/ 48993 w 95250"/>
                      <a:gd name="connsiteY31" fmla="*/ 28329 h 85725"/>
                      <a:gd name="connsiteX32" fmla="*/ 48517 w 95250"/>
                      <a:gd name="connsiteY32" fmla="*/ 28424 h 85725"/>
                      <a:gd name="connsiteX33" fmla="*/ 44136 w 95250"/>
                      <a:gd name="connsiteY33" fmla="*/ 30424 h 85725"/>
                      <a:gd name="connsiteX34" fmla="*/ 43945 w 95250"/>
                      <a:gd name="connsiteY34" fmla="*/ 30519 h 85725"/>
                      <a:gd name="connsiteX35" fmla="*/ 41850 w 95250"/>
                      <a:gd name="connsiteY35" fmla="*/ 32139 h 85725"/>
                      <a:gd name="connsiteX36" fmla="*/ 39659 w 95250"/>
                      <a:gd name="connsiteY36" fmla="*/ 34044 h 85725"/>
                      <a:gd name="connsiteX37" fmla="*/ 39564 w 95250"/>
                      <a:gd name="connsiteY37" fmla="*/ 34139 h 85725"/>
                      <a:gd name="connsiteX38" fmla="*/ 39564 w 95250"/>
                      <a:gd name="connsiteY38" fmla="*/ 34234 h 85725"/>
                      <a:gd name="connsiteX39" fmla="*/ 39278 w 95250"/>
                      <a:gd name="connsiteY39" fmla="*/ 34520 h 85725"/>
                      <a:gd name="connsiteX40" fmla="*/ 39087 w 95250"/>
                      <a:gd name="connsiteY40" fmla="*/ 34615 h 85725"/>
                      <a:gd name="connsiteX41" fmla="*/ 38992 w 95250"/>
                      <a:gd name="connsiteY41" fmla="*/ 34806 h 85725"/>
                      <a:gd name="connsiteX42" fmla="*/ 38706 w 95250"/>
                      <a:gd name="connsiteY42" fmla="*/ 34996 h 85725"/>
                      <a:gd name="connsiteX43" fmla="*/ 38706 w 95250"/>
                      <a:gd name="connsiteY43" fmla="*/ 35091 h 85725"/>
                      <a:gd name="connsiteX44" fmla="*/ 35658 w 95250"/>
                      <a:gd name="connsiteY44" fmla="*/ 39187 h 85725"/>
                      <a:gd name="connsiteX45" fmla="*/ 33753 w 95250"/>
                      <a:gd name="connsiteY45" fmla="*/ 42235 h 85725"/>
                      <a:gd name="connsiteX46" fmla="*/ 33277 w 95250"/>
                      <a:gd name="connsiteY46" fmla="*/ 43378 h 85725"/>
                      <a:gd name="connsiteX47" fmla="*/ 30705 w 95250"/>
                      <a:gd name="connsiteY47" fmla="*/ 49855 h 85725"/>
                      <a:gd name="connsiteX48" fmla="*/ 29467 w 95250"/>
                      <a:gd name="connsiteY48" fmla="*/ 54046 h 85725"/>
                      <a:gd name="connsiteX49" fmla="*/ 29181 w 95250"/>
                      <a:gd name="connsiteY49" fmla="*/ 55475 h 85725"/>
                      <a:gd name="connsiteX50" fmla="*/ 29181 w 95250"/>
                      <a:gd name="connsiteY50" fmla="*/ 55856 h 85725"/>
                      <a:gd name="connsiteX51" fmla="*/ 28038 w 95250"/>
                      <a:gd name="connsiteY51" fmla="*/ 64143 h 85725"/>
                      <a:gd name="connsiteX52" fmla="*/ 16799 w 95250"/>
                      <a:gd name="connsiteY52" fmla="*/ 73763 h 85725"/>
                      <a:gd name="connsiteX53" fmla="*/ 7179 w 95250"/>
                      <a:gd name="connsiteY53" fmla="*/ 62428 h 85725"/>
                      <a:gd name="connsiteX54" fmla="*/ 20704 w 95250"/>
                      <a:gd name="connsiteY54" fmla="*/ 24233 h 85725"/>
                      <a:gd name="connsiteX55" fmla="*/ 71949 w 95250"/>
                      <a:gd name="connsiteY55" fmla="*/ 12136 h 85725"/>
                      <a:gd name="connsiteX56" fmla="*/ 92618 w 95250"/>
                      <a:gd name="connsiteY56" fmla="*/ 71858 h 85725"/>
                      <a:gd name="connsiteX57" fmla="*/ 81569 w 95250"/>
                      <a:gd name="connsiteY57" fmla="*/ 81383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95250" h="85725">
                        <a:moveTo>
                          <a:pt x="81569" y="81383"/>
                        </a:moveTo>
                        <a:cubicBezTo>
                          <a:pt x="76140" y="81192"/>
                          <a:pt x="71187" y="75573"/>
                          <a:pt x="71949" y="70143"/>
                        </a:cubicBezTo>
                        <a:cubicBezTo>
                          <a:pt x="72425" y="66714"/>
                          <a:pt x="72806" y="63285"/>
                          <a:pt x="72901" y="59856"/>
                        </a:cubicBezTo>
                        <a:cubicBezTo>
                          <a:pt x="72996" y="58332"/>
                          <a:pt x="72901" y="56713"/>
                          <a:pt x="72901" y="55189"/>
                        </a:cubicBezTo>
                        <a:cubicBezTo>
                          <a:pt x="72901" y="55094"/>
                          <a:pt x="72996" y="54999"/>
                          <a:pt x="72996" y="54999"/>
                        </a:cubicBezTo>
                        <a:cubicBezTo>
                          <a:pt x="72901" y="54903"/>
                          <a:pt x="72901" y="54903"/>
                          <a:pt x="72901" y="54903"/>
                        </a:cubicBezTo>
                        <a:cubicBezTo>
                          <a:pt x="72901" y="54141"/>
                          <a:pt x="72806" y="53379"/>
                          <a:pt x="72806" y="52617"/>
                        </a:cubicBezTo>
                        <a:cubicBezTo>
                          <a:pt x="72520" y="50141"/>
                          <a:pt x="72139" y="47664"/>
                          <a:pt x="71472" y="45283"/>
                        </a:cubicBezTo>
                        <a:cubicBezTo>
                          <a:pt x="71472" y="44902"/>
                          <a:pt x="71282" y="44331"/>
                          <a:pt x="71187" y="43950"/>
                        </a:cubicBezTo>
                        <a:cubicBezTo>
                          <a:pt x="71187" y="43854"/>
                          <a:pt x="71091" y="43854"/>
                          <a:pt x="70996" y="43569"/>
                        </a:cubicBezTo>
                        <a:cubicBezTo>
                          <a:pt x="70615" y="42426"/>
                          <a:pt x="70234" y="41283"/>
                          <a:pt x="69758" y="40235"/>
                        </a:cubicBezTo>
                        <a:cubicBezTo>
                          <a:pt x="69282" y="39092"/>
                          <a:pt x="68805" y="38139"/>
                          <a:pt x="68329" y="37092"/>
                        </a:cubicBezTo>
                        <a:cubicBezTo>
                          <a:pt x="68139" y="36806"/>
                          <a:pt x="68043" y="36711"/>
                          <a:pt x="67853" y="36425"/>
                        </a:cubicBezTo>
                        <a:cubicBezTo>
                          <a:pt x="66900" y="35091"/>
                          <a:pt x="65948" y="33853"/>
                          <a:pt x="64900" y="32615"/>
                        </a:cubicBezTo>
                        <a:cubicBezTo>
                          <a:pt x="64805" y="32805"/>
                          <a:pt x="64329" y="32520"/>
                          <a:pt x="64043" y="31853"/>
                        </a:cubicBezTo>
                        <a:cubicBezTo>
                          <a:pt x="63948" y="31853"/>
                          <a:pt x="63948" y="31853"/>
                          <a:pt x="63948" y="31662"/>
                        </a:cubicBezTo>
                        <a:cubicBezTo>
                          <a:pt x="63567" y="31472"/>
                          <a:pt x="63186" y="31091"/>
                          <a:pt x="62805" y="30805"/>
                        </a:cubicBezTo>
                        <a:cubicBezTo>
                          <a:pt x="62328" y="30519"/>
                          <a:pt x="61852" y="30138"/>
                          <a:pt x="61376" y="29948"/>
                        </a:cubicBezTo>
                        <a:cubicBezTo>
                          <a:pt x="61376" y="29948"/>
                          <a:pt x="61376" y="29853"/>
                          <a:pt x="61281" y="29948"/>
                        </a:cubicBezTo>
                        <a:cubicBezTo>
                          <a:pt x="61185" y="29853"/>
                          <a:pt x="61090" y="29662"/>
                          <a:pt x="60804" y="29567"/>
                        </a:cubicBezTo>
                        <a:cubicBezTo>
                          <a:pt x="60709" y="29567"/>
                          <a:pt x="60709" y="29567"/>
                          <a:pt x="60614" y="29472"/>
                        </a:cubicBezTo>
                        <a:cubicBezTo>
                          <a:pt x="60423" y="29281"/>
                          <a:pt x="60138" y="29186"/>
                          <a:pt x="59852" y="29091"/>
                        </a:cubicBezTo>
                        <a:cubicBezTo>
                          <a:pt x="59947" y="29091"/>
                          <a:pt x="60042" y="29186"/>
                          <a:pt x="60138" y="29281"/>
                        </a:cubicBezTo>
                        <a:lnTo>
                          <a:pt x="56423" y="27948"/>
                        </a:lnTo>
                        <a:cubicBezTo>
                          <a:pt x="56328" y="27948"/>
                          <a:pt x="56232" y="27948"/>
                          <a:pt x="56137" y="27948"/>
                        </a:cubicBezTo>
                        <a:cubicBezTo>
                          <a:pt x="55470" y="27757"/>
                          <a:pt x="54708" y="27757"/>
                          <a:pt x="53946" y="27757"/>
                        </a:cubicBezTo>
                        <a:cubicBezTo>
                          <a:pt x="53661" y="27757"/>
                          <a:pt x="53375" y="27757"/>
                          <a:pt x="53089" y="27757"/>
                        </a:cubicBezTo>
                        <a:cubicBezTo>
                          <a:pt x="52994" y="27852"/>
                          <a:pt x="52899" y="27757"/>
                          <a:pt x="52899" y="27757"/>
                        </a:cubicBezTo>
                        <a:cubicBezTo>
                          <a:pt x="52803" y="27757"/>
                          <a:pt x="52708" y="27662"/>
                          <a:pt x="52518" y="27757"/>
                        </a:cubicBezTo>
                        <a:cubicBezTo>
                          <a:pt x="52041" y="27662"/>
                          <a:pt x="51851" y="27757"/>
                          <a:pt x="51851" y="27852"/>
                        </a:cubicBezTo>
                        <a:cubicBezTo>
                          <a:pt x="51660" y="27852"/>
                          <a:pt x="51375" y="27852"/>
                          <a:pt x="51279" y="27948"/>
                        </a:cubicBezTo>
                        <a:cubicBezTo>
                          <a:pt x="50517" y="28043"/>
                          <a:pt x="49755" y="28233"/>
                          <a:pt x="48993" y="28329"/>
                        </a:cubicBezTo>
                        <a:cubicBezTo>
                          <a:pt x="48898" y="28424"/>
                          <a:pt x="48803" y="28424"/>
                          <a:pt x="48517" y="28424"/>
                        </a:cubicBezTo>
                        <a:cubicBezTo>
                          <a:pt x="47088" y="28995"/>
                          <a:pt x="45564" y="29662"/>
                          <a:pt x="44136" y="30424"/>
                        </a:cubicBezTo>
                        <a:cubicBezTo>
                          <a:pt x="44040" y="30424"/>
                          <a:pt x="44040" y="30519"/>
                          <a:pt x="43945" y="30519"/>
                        </a:cubicBezTo>
                        <a:cubicBezTo>
                          <a:pt x="43183" y="30996"/>
                          <a:pt x="42516" y="31567"/>
                          <a:pt x="41850" y="32139"/>
                        </a:cubicBezTo>
                        <a:cubicBezTo>
                          <a:pt x="41088" y="32710"/>
                          <a:pt x="40326" y="33282"/>
                          <a:pt x="39659" y="34044"/>
                        </a:cubicBezTo>
                        <a:lnTo>
                          <a:pt x="39564" y="34139"/>
                        </a:lnTo>
                        <a:lnTo>
                          <a:pt x="39564" y="34234"/>
                        </a:lnTo>
                        <a:cubicBezTo>
                          <a:pt x="39468" y="34329"/>
                          <a:pt x="39278" y="34425"/>
                          <a:pt x="39278" y="34520"/>
                        </a:cubicBezTo>
                        <a:cubicBezTo>
                          <a:pt x="39278" y="34615"/>
                          <a:pt x="39183" y="34615"/>
                          <a:pt x="39087" y="34615"/>
                        </a:cubicBezTo>
                        <a:cubicBezTo>
                          <a:pt x="39087" y="34710"/>
                          <a:pt x="38992" y="34806"/>
                          <a:pt x="38992" y="34806"/>
                        </a:cubicBezTo>
                        <a:cubicBezTo>
                          <a:pt x="38897" y="34901"/>
                          <a:pt x="38802" y="34901"/>
                          <a:pt x="38706" y="34996"/>
                        </a:cubicBezTo>
                        <a:cubicBezTo>
                          <a:pt x="38611" y="34996"/>
                          <a:pt x="38706" y="35091"/>
                          <a:pt x="38706" y="35091"/>
                        </a:cubicBezTo>
                        <a:cubicBezTo>
                          <a:pt x="37754" y="36425"/>
                          <a:pt x="36706" y="37758"/>
                          <a:pt x="35658" y="39187"/>
                        </a:cubicBezTo>
                        <a:cubicBezTo>
                          <a:pt x="34992" y="40235"/>
                          <a:pt x="34325" y="41187"/>
                          <a:pt x="33753" y="42235"/>
                        </a:cubicBezTo>
                        <a:cubicBezTo>
                          <a:pt x="33658" y="42616"/>
                          <a:pt x="33372" y="42997"/>
                          <a:pt x="33277" y="43378"/>
                        </a:cubicBezTo>
                        <a:cubicBezTo>
                          <a:pt x="32229" y="45378"/>
                          <a:pt x="31467" y="47569"/>
                          <a:pt x="30705" y="49855"/>
                        </a:cubicBezTo>
                        <a:cubicBezTo>
                          <a:pt x="30324" y="51189"/>
                          <a:pt x="29848" y="52617"/>
                          <a:pt x="29467" y="54046"/>
                        </a:cubicBezTo>
                        <a:cubicBezTo>
                          <a:pt x="29372" y="54522"/>
                          <a:pt x="29372" y="54903"/>
                          <a:pt x="29181" y="55475"/>
                        </a:cubicBezTo>
                        <a:cubicBezTo>
                          <a:pt x="29277" y="55570"/>
                          <a:pt x="29181" y="55761"/>
                          <a:pt x="29181" y="55856"/>
                        </a:cubicBezTo>
                        <a:cubicBezTo>
                          <a:pt x="28610" y="58618"/>
                          <a:pt x="28324" y="61380"/>
                          <a:pt x="28038" y="64143"/>
                        </a:cubicBezTo>
                        <a:cubicBezTo>
                          <a:pt x="27562" y="69953"/>
                          <a:pt x="22514" y="73858"/>
                          <a:pt x="16799" y="73763"/>
                        </a:cubicBezTo>
                        <a:cubicBezTo>
                          <a:pt x="11179" y="73477"/>
                          <a:pt x="6702" y="67857"/>
                          <a:pt x="7179" y="62428"/>
                        </a:cubicBezTo>
                        <a:cubicBezTo>
                          <a:pt x="8417" y="48998"/>
                          <a:pt x="12227" y="34996"/>
                          <a:pt x="20704" y="24233"/>
                        </a:cubicBezTo>
                        <a:cubicBezTo>
                          <a:pt x="33182" y="8421"/>
                          <a:pt x="53946" y="1754"/>
                          <a:pt x="71949" y="12136"/>
                        </a:cubicBezTo>
                        <a:cubicBezTo>
                          <a:pt x="92332" y="23757"/>
                          <a:pt x="95761" y="50998"/>
                          <a:pt x="92618" y="71858"/>
                        </a:cubicBezTo>
                        <a:cubicBezTo>
                          <a:pt x="92046" y="77668"/>
                          <a:pt x="87570" y="81669"/>
                          <a:pt x="81569" y="8138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1" name="任意多边形: 形状 850"/>
                  <p:cNvSpPr/>
                  <p:nvPr/>
                </p:nvSpPr>
                <p:spPr>
                  <a:xfrm>
                    <a:off x="4543940" y="1370884"/>
                    <a:ext cx="9525" cy="9525"/>
                  </a:xfrm>
                  <a:custGeom>
                    <a:avLst/>
                    <a:gdLst>
                      <a:gd name="connsiteX0" fmla="*/ 8247 w 9525"/>
                      <a:gd name="connsiteY0" fmla="*/ 7144 h 9525"/>
                      <a:gd name="connsiteX1" fmla="*/ 7199 w 9525"/>
                      <a:gd name="connsiteY1" fmla="*/ 7239 h 9525"/>
                      <a:gd name="connsiteX2" fmla="*/ 8247 w 9525"/>
                      <a:gd name="connsiteY2" fmla="*/ 7144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9525">
                        <a:moveTo>
                          <a:pt x="8247" y="7144"/>
                        </a:moveTo>
                        <a:cubicBezTo>
                          <a:pt x="7295" y="7334"/>
                          <a:pt x="7009" y="7334"/>
                          <a:pt x="7199" y="7239"/>
                        </a:cubicBezTo>
                        <a:cubicBezTo>
                          <a:pt x="7485" y="7239"/>
                          <a:pt x="7866" y="7144"/>
                          <a:pt x="8247" y="71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2" name="任意多边形: 形状 851"/>
                  <p:cNvSpPr/>
                  <p:nvPr/>
                </p:nvSpPr>
                <p:spPr>
                  <a:xfrm>
                    <a:off x="4681061" y="1433273"/>
                    <a:ext cx="9525" cy="9525"/>
                  </a:xfrm>
                  <a:custGeom>
                    <a:avLst/>
                    <a:gdLst>
                      <a:gd name="connsiteX0" fmla="*/ 7334 w 9525"/>
                      <a:gd name="connsiteY0" fmla="*/ 8191 h 9525"/>
                      <a:gd name="connsiteX1" fmla="*/ 7239 w 9525"/>
                      <a:gd name="connsiteY1" fmla="*/ 8096 h 9525"/>
                      <a:gd name="connsiteX2" fmla="*/ 7144 w 9525"/>
                      <a:gd name="connsiteY2" fmla="*/ 7620 h 9525"/>
                      <a:gd name="connsiteX3" fmla="*/ 7144 w 9525"/>
                      <a:gd name="connsiteY3" fmla="*/ 7144 h 9525"/>
                      <a:gd name="connsiteX4" fmla="*/ 7334 w 9525"/>
                      <a:gd name="connsiteY4" fmla="*/ 8191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7334" y="8191"/>
                        </a:moveTo>
                        <a:lnTo>
                          <a:pt x="7239" y="8096"/>
                        </a:lnTo>
                        <a:cubicBezTo>
                          <a:pt x="7144" y="8001"/>
                          <a:pt x="7144" y="7810"/>
                          <a:pt x="7144" y="7620"/>
                        </a:cubicBezTo>
                        <a:cubicBezTo>
                          <a:pt x="7144" y="7429"/>
                          <a:pt x="7144" y="7334"/>
                          <a:pt x="7144" y="7144"/>
                        </a:cubicBezTo>
                        <a:cubicBezTo>
                          <a:pt x="7429" y="7906"/>
                          <a:pt x="7429" y="8191"/>
                          <a:pt x="7334" y="819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3" name="任意多边形: 形状 852"/>
                  <p:cNvSpPr/>
                  <p:nvPr/>
                </p:nvSpPr>
                <p:spPr>
                  <a:xfrm>
                    <a:off x="4660129" y="1415455"/>
                    <a:ext cx="76200" cy="76200"/>
                  </a:xfrm>
                  <a:custGeom>
                    <a:avLst/>
                    <a:gdLst>
                      <a:gd name="connsiteX0" fmla="*/ 77605 w 76200"/>
                      <a:gd name="connsiteY0" fmla="*/ 18390 h 76200"/>
                      <a:gd name="connsiteX1" fmla="*/ 67985 w 76200"/>
                      <a:gd name="connsiteY1" fmla="*/ 7150 h 76200"/>
                      <a:gd name="connsiteX2" fmla="*/ 56650 w 76200"/>
                      <a:gd name="connsiteY2" fmla="*/ 16675 h 76200"/>
                      <a:gd name="connsiteX3" fmla="*/ 55317 w 76200"/>
                      <a:gd name="connsiteY3" fmla="*/ 30391 h 76200"/>
                      <a:gd name="connsiteX4" fmla="*/ 54745 w 76200"/>
                      <a:gd name="connsiteY4" fmla="*/ 33725 h 76200"/>
                      <a:gd name="connsiteX5" fmla="*/ 54459 w 76200"/>
                      <a:gd name="connsiteY5" fmla="*/ 35059 h 76200"/>
                      <a:gd name="connsiteX6" fmla="*/ 54459 w 76200"/>
                      <a:gd name="connsiteY6" fmla="*/ 35154 h 76200"/>
                      <a:gd name="connsiteX7" fmla="*/ 52554 w 76200"/>
                      <a:gd name="connsiteY7" fmla="*/ 42202 h 76200"/>
                      <a:gd name="connsiteX8" fmla="*/ 50173 w 76200"/>
                      <a:gd name="connsiteY8" fmla="*/ 48394 h 76200"/>
                      <a:gd name="connsiteX9" fmla="*/ 48649 w 76200"/>
                      <a:gd name="connsiteY9" fmla="*/ 51823 h 76200"/>
                      <a:gd name="connsiteX10" fmla="*/ 48554 w 76200"/>
                      <a:gd name="connsiteY10" fmla="*/ 52108 h 76200"/>
                      <a:gd name="connsiteX11" fmla="*/ 47792 w 76200"/>
                      <a:gd name="connsiteY11" fmla="*/ 53442 h 76200"/>
                      <a:gd name="connsiteX12" fmla="*/ 47316 w 76200"/>
                      <a:gd name="connsiteY12" fmla="*/ 54204 h 76200"/>
                      <a:gd name="connsiteX13" fmla="*/ 46649 w 76200"/>
                      <a:gd name="connsiteY13" fmla="*/ 54680 h 76200"/>
                      <a:gd name="connsiteX14" fmla="*/ 46554 w 76200"/>
                      <a:gd name="connsiteY14" fmla="*/ 54775 h 76200"/>
                      <a:gd name="connsiteX15" fmla="*/ 44077 w 76200"/>
                      <a:gd name="connsiteY15" fmla="*/ 55823 h 76200"/>
                      <a:gd name="connsiteX16" fmla="*/ 43315 w 76200"/>
                      <a:gd name="connsiteY16" fmla="*/ 55823 h 76200"/>
                      <a:gd name="connsiteX17" fmla="*/ 41696 w 76200"/>
                      <a:gd name="connsiteY17" fmla="*/ 55252 h 76200"/>
                      <a:gd name="connsiteX18" fmla="*/ 39029 w 76200"/>
                      <a:gd name="connsiteY18" fmla="*/ 53156 h 76200"/>
                      <a:gd name="connsiteX19" fmla="*/ 38648 w 76200"/>
                      <a:gd name="connsiteY19" fmla="*/ 52870 h 76200"/>
                      <a:gd name="connsiteX20" fmla="*/ 37029 w 76200"/>
                      <a:gd name="connsiteY20" fmla="*/ 50965 h 76200"/>
                      <a:gd name="connsiteX21" fmla="*/ 35695 w 76200"/>
                      <a:gd name="connsiteY21" fmla="*/ 49156 h 76200"/>
                      <a:gd name="connsiteX22" fmla="*/ 35314 w 76200"/>
                      <a:gd name="connsiteY22" fmla="*/ 48679 h 76200"/>
                      <a:gd name="connsiteX23" fmla="*/ 33219 w 76200"/>
                      <a:gd name="connsiteY23" fmla="*/ 44679 h 76200"/>
                      <a:gd name="connsiteX24" fmla="*/ 31314 w 76200"/>
                      <a:gd name="connsiteY24" fmla="*/ 40297 h 76200"/>
                      <a:gd name="connsiteX25" fmla="*/ 30837 w 76200"/>
                      <a:gd name="connsiteY25" fmla="*/ 38964 h 76200"/>
                      <a:gd name="connsiteX26" fmla="*/ 30647 w 76200"/>
                      <a:gd name="connsiteY26" fmla="*/ 38392 h 76200"/>
                      <a:gd name="connsiteX27" fmla="*/ 30171 w 76200"/>
                      <a:gd name="connsiteY27" fmla="*/ 36964 h 76200"/>
                      <a:gd name="connsiteX28" fmla="*/ 28170 w 76200"/>
                      <a:gd name="connsiteY28" fmla="*/ 26677 h 76200"/>
                      <a:gd name="connsiteX29" fmla="*/ 28170 w 76200"/>
                      <a:gd name="connsiteY29" fmla="*/ 25915 h 76200"/>
                      <a:gd name="connsiteX30" fmla="*/ 28075 w 76200"/>
                      <a:gd name="connsiteY30" fmla="*/ 25819 h 76200"/>
                      <a:gd name="connsiteX31" fmla="*/ 27980 w 76200"/>
                      <a:gd name="connsiteY31" fmla="*/ 25343 h 76200"/>
                      <a:gd name="connsiteX32" fmla="*/ 27980 w 76200"/>
                      <a:gd name="connsiteY32" fmla="*/ 24867 h 76200"/>
                      <a:gd name="connsiteX33" fmla="*/ 27980 w 76200"/>
                      <a:gd name="connsiteY33" fmla="*/ 24581 h 76200"/>
                      <a:gd name="connsiteX34" fmla="*/ 27980 w 76200"/>
                      <a:gd name="connsiteY34" fmla="*/ 23914 h 76200"/>
                      <a:gd name="connsiteX35" fmla="*/ 28361 w 76200"/>
                      <a:gd name="connsiteY35" fmla="*/ 19533 h 76200"/>
                      <a:gd name="connsiteX36" fmla="*/ 18741 w 76200"/>
                      <a:gd name="connsiteY36" fmla="*/ 8198 h 76200"/>
                      <a:gd name="connsiteX37" fmla="*/ 7501 w 76200"/>
                      <a:gd name="connsiteY37" fmla="*/ 17723 h 76200"/>
                      <a:gd name="connsiteX38" fmla="*/ 9501 w 76200"/>
                      <a:gd name="connsiteY38" fmla="*/ 40012 h 76200"/>
                      <a:gd name="connsiteX39" fmla="*/ 20741 w 76200"/>
                      <a:gd name="connsiteY39" fmla="*/ 64015 h 76200"/>
                      <a:gd name="connsiteX40" fmla="*/ 42553 w 76200"/>
                      <a:gd name="connsiteY40" fmla="*/ 76778 h 76200"/>
                      <a:gd name="connsiteX41" fmla="*/ 59412 w 76200"/>
                      <a:gd name="connsiteY41" fmla="*/ 71158 h 76200"/>
                      <a:gd name="connsiteX42" fmla="*/ 69699 w 76200"/>
                      <a:gd name="connsiteY42" fmla="*/ 55918 h 76200"/>
                      <a:gd name="connsiteX43" fmla="*/ 77605 w 76200"/>
                      <a:gd name="connsiteY43" fmla="*/ 1839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76200" h="76200">
                        <a:moveTo>
                          <a:pt x="77605" y="18390"/>
                        </a:moveTo>
                        <a:cubicBezTo>
                          <a:pt x="77891" y="12961"/>
                          <a:pt x="73795" y="7341"/>
                          <a:pt x="67985" y="7150"/>
                        </a:cubicBezTo>
                        <a:cubicBezTo>
                          <a:pt x="62556" y="6960"/>
                          <a:pt x="56936" y="10865"/>
                          <a:pt x="56650" y="16675"/>
                        </a:cubicBezTo>
                        <a:cubicBezTo>
                          <a:pt x="56460" y="21343"/>
                          <a:pt x="56079" y="25819"/>
                          <a:pt x="55317" y="30391"/>
                        </a:cubicBezTo>
                        <a:cubicBezTo>
                          <a:pt x="55221" y="31534"/>
                          <a:pt x="55031" y="32582"/>
                          <a:pt x="54745" y="33725"/>
                        </a:cubicBezTo>
                        <a:cubicBezTo>
                          <a:pt x="54650" y="34201"/>
                          <a:pt x="54650" y="34678"/>
                          <a:pt x="54459" y="35059"/>
                        </a:cubicBezTo>
                        <a:cubicBezTo>
                          <a:pt x="54459" y="35154"/>
                          <a:pt x="54459" y="35154"/>
                          <a:pt x="54459" y="35154"/>
                        </a:cubicBezTo>
                        <a:cubicBezTo>
                          <a:pt x="53888" y="37535"/>
                          <a:pt x="53316" y="39916"/>
                          <a:pt x="52554" y="42202"/>
                        </a:cubicBezTo>
                        <a:cubicBezTo>
                          <a:pt x="51792" y="44203"/>
                          <a:pt x="51030" y="46298"/>
                          <a:pt x="50173" y="48394"/>
                        </a:cubicBezTo>
                        <a:cubicBezTo>
                          <a:pt x="49697" y="49537"/>
                          <a:pt x="49125" y="50680"/>
                          <a:pt x="48649" y="51823"/>
                        </a:cubicBezTo>
                        <a:cubicBezTo>
                          <a:pt x="48649" y="51823"/>
                          <a:pt x="48649" y="51918"/>
                          <a:pt x="48554" y="52108"/>
                        </a:cubicBezTo>
                        <a:cubicBezTo>
                          <a:pt x="48363" y="52394"/>
                          <a:pt x="47792" y="53442"/>
                          <a:pt x="47792" y="53442"/>
                        </a:cubicBezTo>
                        <a:cubicBezTo>
                          <a:pt x="47601" y="53632"/>
                          <a:pt x="47411" y="53918"/>
                          <a:pt x="47316" y="54204"/>
                        </a:cubicBezTo>
                        <a:cubicBezTo>
                          <a:pt x="47030" y="54299"/>
                          <a:pt x="46744" y="54490"/>
                          <a:pt x="46649" y="54680"/>
                        </a:cubicBezTo>
                        <a:lnTo>
                          <a:pt x="46554" y="54775"/>
                        </a:lnTo>
                        <a:cubicBezTo>
                          <a:pt x="45792" y="55156"/>
                          <a:pt x="44934" y="55633"/>
                          <a:pt x="44077" y="55823"/>
                        </a:cubicBezTo>
                        <a:cubicBezTo>
                          <a:pt x="43887" y="55823"/>
                          <a:pt x="43601" y="55823"/>
                          <a:pt x="43315" y="55823"/>
                        </a:cubicBezTo>
                        <a:lnTo>
                          <a:pt x="41696" y="55252"/>
                        </a:lnTo>
                        <a:cubicBezTo>
                          <a:pt x="40743" y="54585"/>
                          <a:pt x="39886" y="53823"/>
                          <a:pt x="39029" y="53156"/>
                        </a:cubicBezTo>
                        <a:cubicBezTo>
                          <a:pt x="38934" y="52966"/>
                          <a:pt x="38743" y="52966"/>
                          <a:pt x="38648" y="52870"/>
                        </a:cubicBezTo>
                        <a:cubicBezTo>
                          <a:pt x="38172" y="52204"/>
                          <a:pt x="37600" y="51632"/>
                          <a:pt x="37029" y="50965"/>
                        </a:cubicBezTo>
                        <a:cubicBezTo>
                          <a:pt x="36552" y="50394"/>
                          <a:pt x="36171" y="49822"/>
                          <a:pt x="35695" y="49156"/>
                        </a:cubicBezTo>
                        <a:cubicBezTo>
                          <a:pt x="35695" y="49156"/>
                          <a:pt x="35505" y="48870"/>
                          <a:pt x="35314" y="48679"/>
                        </a:cubicBezTo>
                        <a:cubicBezTo>
                          <a:pt x="34647" y="47346"/>
                          <a:pt x="33885" y="46012"/>
                          <a:pt x="33219" y="44679"/>
                        </a:cubicBezTo>
                        <a:cubicBezTo>
                          <a:pt x="32457" y="43250"/>
                          <a:pt x="31885" y="41821"/>
                          <a:pt x="31314" y="40297"/>
                        </a:cubicBezTo>
                        <a:cubicBezTo>
                          <a:pt x="31314" y="40107"/>
                          <a:pt x="31028" y="39535"/>
                          <a:pt x="30837" y="38964"/>
                        </a:cubicBezTo>
                        <a:cubicBezTo>
                          <a:pt x="30742" y="38773"/>
                          <a:pt x="30647" y="38488"/>
                          <a:pt x="30647" y="38392"/>
                        </a:cubicBezTo>
                        <a:cubicBezTo>
                          <a:pt x="30552" y="37916"/>
                          <a:pt x="30361" y="37440"/>
                          <a:pt x="30171" y="36964"/>
                        </a:cubicBezTo>
                        <a:cubicBezTo>
                          <a:pt x="29313" y="33630"/>
                          <a:pt x="28551" y="30201"/>
                          <a:pt x="28170" y="26677"/>
                        </a:cubicBezTo>
                        <a:cubicBezTo>
                          <a:pt x="28170" y="26391"/>
                          <a:pt x="28075" y="26200"/>
                          <a:pt x="28170" y="25915"/>
                        </a:cubicBezTo>
                        <a:lnTo>
                          <a:pt x="28075" y="25819"/>
                        </a:lnTo>
                        <a:cubicBezTo>
                          <a:pt x="27980" y="25724"/>
                          <a:pt x="27980" y="25534"/>
                          <a:pt x="27980" y="25343"/>
                        </a:cubicBezTo>
                        <a:cubicBezTo>
                          <a:pt x="27980" y="25153"/>
                          <a:pt x="27980" y="25057"/>
                          <a:pt x="27980" y="24867"/>
                        </a:cubicBezTo>
                        <a:cubicBezTo>
                          <a:pt x="27885" y="24772"/>
                          <a:pt x="27980" y="24676"/>
                          <a:pt x="27980" y="24581"/>
                        </a:cubicBezTo>
                        <a:cubicBezTo>
                          <a:pt x="27980" y="24391"/>
                          <a:pt x="27980" y="24105"/>
                          <a:pt x="27980" y="23914"/>
                        </a:cubicBezTo>
                        <a:cubicBezTo>
                          <a:pt x="28075" y="22390"/>
                          <a:pt x="28075" y="20962"/>
                          <a:pt x="28361" y="19533"/>
                        </a:cubicBezTo>
                        <a:cubicBezTo>
                          <a:pt x="29123" y="14104"/>
                          <a:pt x="24170" y="8484"/>
                          <a:pt x="18741" y="8198"/>
                        </a:cubicBezTo>
                        <a:cubicBezTo>
                          <a:pt x="12930" y="8008"/>
                          <a:pt x="8263" y="12008"/>
                          <a:pt x="7501" y="17723"/>
                        </a:cubicBezTo>
                        <a:cubicBezTo>
                          <a:pt x="6549" y="25153"/>
                          <a:pt x="7596" y="32963"/>
                          <a:pt x="9501" y="40012"/>
                        </a:cubicBezTo>
                        <a:cubicBezTo>
                          <a:pt x="11787" y="48679"/>
                          <a:pt x="15216" y="56966"/>
                          <a:pt x="20741" y="64015"/>
                        </a:cubicBezTo>
                        <a:cubicBezTo>
                          <a:pt x="25980" y="70777"/>
                          <a:pt x="33790" y="76207"/>
                          <a:pt x="42553" y="76778"/>
                        </a:cubicBezTo>
                        <a:cubicBezTo>
                          <a:pt x="48744" y="77159"/>
                          <a:pt x="54459" y="74587"/>
                          <a:pt x="59412" y="71158"/>
                        </a:cubicBezTo>
                        <a:cubicBezTo>
                          <a:pt x="64556" y="67539"/>
                          <a:pt x="67318" y="61538"/>
                          <a:pt x="69699" y="55918"/>
                        </a:cubicBezTo>
                        <a:cubicBezTo>
                          <a:pt x="74748" y="44298"/>
                          <a:pt x="77034" y="31249"/>
                          <a:pt x="77605" y="1839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4" name="任意多边形: 形状 853"/>
                  <p:cNvSpPr/>
                  <p:nvPr/>
                </p:nvSpPr>
                <p:spPr>
                  <a:xfrm>
                    <a:off x="4687106" y="944522"/>
                    <a:ext cx="85725" cy="152400"/>
                  </a:xfrm>
                  <a:custGeom>
                    <a:avLst/>
                    <a:gdLst>
                      <a:gd name="connsiteX0" fmla="*/ 30150 w 85725"/>
                      <a:gd name="connsiteY0" fmla="*/ 124515 h 152400"/>
                      <a:gd name="connsiteX1" fmla="*/ 30150 w 85725"/>
                      <a:gd name="connsiteY1" fmla="*/ 124515 h 152400"/>
                      <a:gd name="connsiteX2" fmla="*/ 30245 w 85725"/>
                      <a:gd name="connsiteY2" fmla="*/ 124610 h 152400"/>
                      <a:gd name="connsiteX3" fmla="*/ 30150 w 85725"/>
                      <a:gd name="connsiteY3" fmla="*/ 124515 h 152400"/>
                      <a:gd name="connsiteX4" fmla="*/ 78727 w 85725"/>
                      <a:gd name="connsiteY4" fmla="*/ 84891 h 152400"/>
                      <a:gd name="connsiteX5" fmla="*/ 79680 w 85725"/>
                      <a:gd name="connsiteY5" fmla="*/ 26884 h 152400"/>
                      <a:gd name="connsiteX6" fmla="*/ 54915 w 85725"/>
                      <a:gd name="connsiteY6" fmla="*/ 7262 h 152400"/>
                      <a:gd name="connsiteX7" fmla="*/ 23673 w 85725"/>
                      <a:gd name="connsiteY7" fmla="*/ 23741 h 152400"/>
                      <a:gd name="connsiteX8" fmla="*/ 8338 w 85725"/>
                      <a:gd name="connsiteY8" fmla="*/ 117371 h 152400"/>
                      <a:gd name="connsiteX9" fmla="*/ 9385 w 85725"/>
                      <a:gd name="connsiteY9" fmla="*/ 126420 h 152400"/>
                      <a:gd name="connsiteX10" fmla="*/ 9766 w 85725"/>
                      <a:gd name="connsiteY10" fmla="*/ 129563 h 152400"/>
                      <a:gd name="connsiteX11" fmla="*/ 13100 w 85725"/>
                      <a:gd name="connsiteY11" fmla="*/ 135850 h 152400"/>
                      <a:gd name="connsiteX12" fmla="*/ 26149 w 85725"/>
                      <a:gd name="connsiteY12" fmla="*/ 145184 h 152400"/>
                      <a:gd name="connsiteX13" fmla="*/ 54058 w 85725"/>
                      <a:gd name="connsiteY13" fmla="*/ 138612 h 152400"/>
                      <a:gd name="connsiteX14" fmla="*/ 78727 w 85725"/>
                      <a:gd name="connsiteY14" fmla="*/ 84891 h 152400"/>
                      <a:gd name="connsiteX15" fmla="*/ 49295 w 85725"/>
                      <a:gd name="connsiteY15" fmla="*/ 110418 h 152400"/>
                      <a:gd name="connsiteX16" fmla="*/ 48533 w 85725"/>
                      <a:gd name="connsiteY16" fmla="*/ 111847 h 152400"/>
                      <a:gd name="connsiteX17" fmla="*/ 47200 w 85725"/>
                      <a:gd name="connsiteY17" fmla="*/ 114228 h 152400"/>
                      <a:gd name="connsiteX18" fmla="*/ 43961 w 85725"/>
                      <a:gd name="connsiteY18" fmla="*/ 119086 h 152400"/>
                      <a:gd name="connsiteX19" fmla="*/ 42913 w 85725"/>
                      <a:gd name="connsiteY19" fmla="*/ 120515 h 152400"/>
                      <a:gd name="connsiteX20" fmla="*/ 42723 w 85725"/>
                      <a:gd name="connsiteY20" fmla="*/ 120705 h 152400"/>
                      <a:gd name="connsiteX21" fmla="*/ 41675 w 85725"/>
                      <a:gd name="connsiteY21" fmla="*/ 121658 h 152400"/>
                      <a:gd name="connsiteX22" fmla="*/ 40342 w 85725"/>
                      <a:gd name="connsiteY22" fmla="*/ 122801 h 152400"/>
                      <a:gd name="connsiteX23" fmla="*/ 39199 w 85725"/>
                      <a:gd name="connsiteY23" fmla="*/ 123753 h 152400"/>
                      <a:gd name="connsiteX24" fmla="*/ 37770 w 85725"/>
                      <a:gd name="connsiteY24" fmla="*/ 124515 h 152400"/>
                      <a:gd name="connsiteX25" fmla="*/ 37008 w 85725"/>
                      <a:gd name="connsiteY25" fmla="*/ 124991 h 152400"/>
                      <a:gd name="connsiteX26" fmla="*/ 36532 w 85725"/>
                      <a:gd name="connsiteY26" fmla="*/ 124991 h 152400"/>
                      <a:gd name="connsiteX27" fmla="*/ 34912 w 85725"/>
                      <a:gd name="connsiteY27" fmla="*/ 125277 h 152400"/>
                      <a:gd name="connsiteX28" fmla="*/ 34436 w 85725"/>
                      <a:gd name="connsiteY28" fmla="*/ 125372 h 152400"/>
                      <a:gd name="connsiteX29" fmla="*/ 33388 w 85725"/>
                      <a:gd name="connsiteY29" fmla="*/ 125277 h 152400"/>
                      <a:gd name="connsiteX30" fmla="*/ 30245 w 85725"/>
                      <a:gd name="connsiteY30" fmla="*/ 124610 h 152400"/>
                      <a:gd name="connsiteX31" fmla="*/ 30150 w 85725"/>
                      <a:gd name="connsiteY31" fmla="*/ 124610 h 152400"/>
                      <a:gd name="connsiteX32" fmla="*/ 30055 w 85725"/>
                      <a:gd name="connsiteY32" fmla="*/ 124515 h 152400"/>
                      <a:gd name="connsiteX33" fmla="*/ 29959 w 85725"/>
                      <a:gd name="connsiteY33" fmla="*/ 124229 h 152400"/>
                      <a:gd name="connsiteX34" fmla="*/ 29959 w 85725"/>
                      <a:gd name="connsiteY34" fmla="*/ 124134 h 152400"/>
                      <a:gd name="connsiteX35" fmla="*/ 33960 w 85725"/>
                      <a:gd name="connsiteY35" fmla="*/ 51173 h 152400"/>
                      <a:gd name="connsiteX36" fmla="*/ 40532 w 85725"/>
                      <a:gd name="connsiteY36" fmla="*/ 35933 h 152400"/>
                      <a:gd name="connsiteX37" fmla="*/ 49105 w 85725"/>
                      <a:gd name="connsiteY37" fmla="*/ 28598 h 152400"/>
                      <a:gd name="connsiteX38" fmla="*/ 51676 w 85725"/>
                      <a:gd name="connsiteY38" fmla="*/ 28027 h 152400"/>
                      <a:gd name="connsiteX39" fmla="*/ 53581 w 85725"/>
                      <a:gd name="connsiteY39" fmla="*/ 28122 h 152400"/>
                      <a:gd name="connsiteX40" fmla="*/ 53962 w 85725"/>
                      <a:gd name="connsiteY40" fmla="*/ 28122 h 152400"/>
                      <a:gd name="connsiteX41" fmla="*/ 54058 w 85725"/>
                      <a:gd name="connsiteY41" fmla="*/ 28122 h 152400"/>
                      <a:gd name="connsiteX42" fmla="*/ 55486 w 85725"/>
                      <a:gd name="connsiteY42" fmla="*/ 28694 h 152400"/>
                      <a:gd name="connsiteX43" fmla="*/ 57010 w 85725"/>
                      <a:gd name="connsiteY43" fmla="*/ 29741 h 152400"/>
                      <a:gd name="connsiteX44" fmla="*/ 59106 w 85725"/>
                      <a:gd name="connsiteY44" fmla="*/ 32123 h 152400"/>
                      <a:gd name="connsiteX45" fmla="*/ 61868 w 85725"/>
                      <a:gd name="connsiteY45" fmla="*/ 52125 h 152400"/>
                      <a:gd name="connsiteX46" fmla="*/ 59677 w 85725"/>
                      <a:gd name="connsiteY46" fmla="*/ 72032 h 152400"/>
                      <a:gd name="connsiteX47" fmla="*/ 55010 w 85725"/>
                      <a:gd name="connsiteY47" fmla="*/ 94226 h 152400"/>
                      <a:gd name="connsiteX48" fmla="*/ 51200 w 85725"/>
                      <a:gd name="connsiteY48" fmla="*/ 105370 h 152400"/>
                      <a:gd name="connsiteX49" fmla="*/ 49295 w 85725"/>
                      <a:gd name="connsiteY49" fmla="*/ 110418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5725" h="152400">
                        <a:moveTo>
                          <a:pt x="30150" y="124515"/>
                        </a:moveTo>
                        <a:lnTo>
                          <a:pt x="30150" y="124515"/>
                        </a:lnTo>
                        <a:lnTo>
                          <a:pt x="30245" y="124610"/>
                        </a:lnTo>
                        <a:cubicBezTo>
                          <a:pt x="30150" y="124515"/>
                          <a:pt x="30150" y="124515"/>
                          <a:pt x="30150" y="124515"/>
                        </a:cubicBezTo>
                        <a:close/>
                        <a:moveTo>
                          <a:pt x="78727" y="84891"/>
                        </a:moveTo>
                        <a:cubicBezTo>
                          <a:pt x="82252" y="66984"/>
                          <a:pt x="86538" y="44410"/>
                          <a:pt x="79680" y="26884"/>
                        </a:cubicBezTo>
                        <a:cubicBezTo>
                          <a:pt x="75584" y="16406"/>
                          <a:pt x="66345" y="8310"/>
                          <a:pt x="54915" y="7262"/>
                        </a:cubicBezTo>
                        <a:cubicBezTo>
                          <a:pt x="42818" y="6119"/>
                          <a:pt x="29674" y="13358"/>
                          <a:pt x="23673" y="23741"/>
                        </a:cubicBezTo>
                        <a:cubicBezTo>
                          <a:pt x="7290" y="51935"/>
                          <a:pt x="5290" y="85367"/>
                          <a:pt x="8338" y="117371"/>
                        </a:cubicBezTo>
                        <a:cubicBezTo>
                          <a:pt x="8433" y="120515"/>
                          <a:pt x="8719" y="123563"/>
                          <a:pt x="9385" y="126420"/>
                        </a:cubicBezTo>
                        <a:cubicBezTo>
                          <a:pt x="9576" y="127468"/>
                          <a:pt x="9576" y="128516"/>
                          <a:pt x="9766" y="129563"/>
                        </a:cubicBezTo>
                        <a:cubicBezTo>
                          <a:pt x="10147" y="132421"/>
                          <a:pt x="11386" y="134421"/>
                          <a:pt x="13100" y="135850"/>
                        </a:cubicBezTo>
                        <a:cubicBezTo>
                          <a:pt x="15862" y="140136"/>
                          <a:pt x="19958" y="143565"/>
                          <a:pt x="26149" y="145184"/>
                        </a:cubicBezTo>
                        <a:cubicBezTo>
                          <a:pt x="36055" y="147756"/>
                          <a:pt x="46247" y="145089"/>
                          <a:pt x="54058" y="138612"/>
                        </a:cubicBezTo>
                        <a:cubicBezTo>
                          <a:pt x="69298" y="125849"/>
                          <a:pt x="74917" y="103560"/>
                          <a:pt x="78727" y="84891"/>
                        </a:cubicBezTo>
                        <a:close/>
                        <a:moveTo>
                          <a:pt x="49295" y="110418"/>
                        </a:moveTo>
                        <a:cubicBezTo>
                          <a:pt x="49009" y="110894"/>
                          <a:pt x="48819" y="111371"/>
                          <a:pt x="48533" y="111847"/>
                        </a:cubicBezTo>
                        <a:cubicBezTo>
                          <a:pt x="48533" y="111847"/>
                          <a:pt x="47390" y="114038"/>
                          <a:pt x="47200" y="114228"/>
                        </a:cubicBezTo>
                        <a:cubicBezTo>
                          <a:pt x="46247" y="115847"/>
                          <a:pt x="45199" y="117467"/>
                          <a:pt x="43961" y="119086"/>
                        </a:cubicBezTo>
                        <a:cubicBezTo>
                          <a:pt x="43580" y="119562"/>
                          <a:pt x="43294" y="119943"/>
                          <a:pt x="42913" y="120515"/>
                        </a:cubicBezTo>
                        <a:cubicBezTo>
                          <a:pt x="42723" y="120610"/>
                          <a:pt x="42723" y="120610"/>
                          <a:pt x="42723" y="120705"/>
                        </a:cubicBezTo>
                        <a:cubicBezTo>
                          <a:pt x="42342" y="120991"/>
                          <a:pt x="42056" y="121277"/>
                          <a:pt x="41675" y="121658"/>
                        </a:cubicBezTo>
                        <a:cubicBezTo>
                          <a:pt x="41199" y="122039"/>
                          <a:pt x="40723" y="122324"/>
                          <a:pt x="40342" y="122801"/>
                        </a:cubicBezTo>
                        <a:cubicBezTo>
                          <a:pt x="40056" y="123182"/>
                          <a:pt x="39580" y="123372"/>
                          <a:pt x="39199" y="123753"/>
                        </a:cubicBezTo>
                        <a:cubicBezTo>
                          <a:pt x="38722" y="123944"/>
                          <a:pt x="38246" y="124229"/>
                          <a:pt x="37770" y="124515"/>
                        </a:cubicBezTo>
                        <a:cubicBezTo>
                          <a:pt x="37294" y="124706"/>
                          <a:pt x="37198" y="124896"/>
                          <a:pt x="37008" y="124991"/>
                        </a:cubicBezTo>
                        <a:cubicBezTo>
                          <a:pt x="36913" y="124991"/>
                          <a:pt x="36817" y="124896"/>
                          <a:pt x="36532" y="124991"/>
                        </a:cubicBezTo>
                        <a:cubicBezTo>
                          <a:pt x="36055" y="125087"/>
                          <a:pt x="35484" y="125182"/>
                          <a:pt x="34912" y="125277"/>
                        </a:cubicBezTo>
                        <a:cubicBezTo>
                          <a:pt x="34627" y="125372"/>
                          <a:pt x="34627" y="125372"/>
                          <a:pt x="34436" y="125372"/>
                        </a:cubicBezTo>
                        <a:cubicBezTo>
                          <a:pt x="34055" y="125372"/>
                          <a:pt x="33769" y="125372"/>
                          <a:pt x="33388" y="125277"/>
                        </a:cubicBezTo>
                        <a:cubicBezTo>
                          <a:pt x="31388" y="125182"/>
                          <a:pt x="32150" y="125372"/>
                          <a:pt x="30245" y="124610"/>
                        </a:cubicBezTo>
                        <a:cubicBezTo>
                          <a:pt x="30150" y="124610"/>
                          <a:pt x="30150" y="124610"/>
                          <a:pt x="30150" y="124610"/>
                        </a:cubicBezTo>
                        <a:cubicBezTo>
                          <a:pt x="30055" y="124515"/>
                          <a:pt x="30055" y="124515"/>
                          <a:pt x="30055" y="124515"/>
                        </a:cubicBezTo>
                        <a:cubicBezTo>
                          <a:pt x="29959" y="124420"/>
                          <a:pt x="30055" y="124325"/>
                          <a:pt x="29959" y="124229"/>
                        </a:cubicBezTo>
                        <a:cubicBezTo>
                          <a:pt x="30245" y="124134"/>
                          <a:pt x="30340" y="124229"/>
                          <a:pt x="29959" y="124134"/>
                        </a:cubicBezTo>
                        <a:cubicBezTo>
                          <a:pt x="26816" y="100036"/>
                          <a:pt x="26149" y="74509"/>
                          <a:pt x="33960" y="51173"/>
                        </a:cubicBezTo>
                        <a:cubicBezTo>
                          <a:pt x="35674" y="45839"/>
                          <a:pt x="38056" y="40790"/>
                          <a:pt x="40532" y="35933"/>
                        </a:cubicBezTo>
                        <a:cubicBezTo>
                          <a:pt x="42532" y="32027"/>
                          <a:pt x="45580" y="30027"/>
                          <a:pt x="49105" y="28598"/>
                        </a:cubicBezTo>
                        <a:cubicBezTo>
                          <a:pt x="49771" y="28408"/>
                          <a:pt x="50438" y="28122"/>
                          <a:pt x="51676" y="28027"/>
                        </a:cubicBezTo>
                        <a:cubicBezTo>
                          <a:pt x="51867" y="28122"/>
                          <a:pt x="53391" y="28027"/>
                          <a:pt x="53581" y="28122"/>
                        </a:cubicBezTo>
                        <a:cubicBezTo>
                          <a:pt x="53772" y="28217"/>
                          <a:pt x="53867" y="28122"/>
                          <a:pt x="53962" y="28122"/>
                        </a:cubicBezTo>
                        <a:lnTo>
                          <a:pt x="54058" y="28122"/>
                        </a:lnTo>
                        <a:cubicBezTo>
                          <a:pt x="54534" y="28313"/>
                          <a:pt x="55010" y="28598"/>
                          <a:pt x="55486" y="28694"/>
                        </a:cubicBezTo>
                        <a:cubicBezTo>
                          <a:pt x="55772" y="28884"/>
                          <a:pt x="56915" y="29551"/>
                          <a:pt x="57010" y="29741"/>
                        </a:cubicBezTo>
                        <a:cubicBezTo>
                          <a:pt x="57487" y="30218"/>
                          <a:pt x="58344" y="30980"/>
                          <a:pt x="59106" y="32123"/>
                        </a:cubicBezTo>
                        <a:cubicBezTo>
                          <a:pt x="62249" y="37171"/>
                          <a:pt x="62249" y="45172"/>
                          <a:pt x="61868" y="52125"/>
                        </a:cubicBezTo>
                        <a:cubicBezTo>
                          <a:pt x="61487" y="58793"/>
                          <a:pt x="60630" y="65460"/>
                          <a:pt x="59677" y="72032"/>
                        </a:cubicBezTo>
                        <a:cubicBezTo>
                          <a:pt x="58344" y="80605"/>
                          <a:pt x="57296" y="86225"/>
                          <a:pt x="55010" y="94226"/>
                        </a:cubicBezTo>
                        <a:cubicBezTo>
                          <a:pt x="53867" y="98036"/>
                          <a:pt x="52629" y="101750"/>
                          <a:pt x="51200" y="105370"/>
                        </a:cubicBezTo>
                        <a:cubicBezTo>
                          <a:pt x="50629" y="107180"/>
                          <a:pt x="49962" y="108799"/>
                          <a:pt x="49295" y="11041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5" name="任意多边形: 形状 854"/>
                  <p:cNvSpPr/>
                  <p:nvPr/>
                </p:nvSpPr>
                <p:spPr>
                  <a:xfrm>
                    <a:off x="4707716" y="965405"/>
                    <a:ext cx="47625" cy="104775"/>
                  </a:xfrm>
                  <a:custGeom>
                    <a:avLst/>
                    <a:gdLst>
                      <a:gd name="connsiteX0" fmla="*/ 30780 w 47625"/>
                      <a:gd name="connsiteY0" fmla="*/ 84582 h 104775"/>
                      <a:gd name="connsiteX1" fmla="*/ 28685 w 47625"/>
                      <a:gd name="connsiteY1" fmla="*/ 89535 h 104775"/>
                      <a:gd name="connsiteX2" fmla="*/ 27923 w 47625"/>
                      <a:gd name="connsiteY2" fmla="*/ 90964 h 104775"/>
                      <a:gd name="connsiteX3" fmla="*/ 26589 w 47625"/>
                      <a:gd name="connsiteY3" fmla="*/ 93345 h 104775"/>
                      <a:gd name="connsiteX4" fmla="*/ 23351 w 47625"/>
                      <a:gd name="connsiteY4" fmla="*/ 98203 h 104775"/>
                      <a:gd name="connsiteX5" fmla="*/ 22303 w 47625"/>
                      <a:gd name="connsiteY5" fmla="*/ 99631 h 104775"/>
                      <a:gd name="connsiteX6" fmla="*/ 22113 w 47625"/>
                      <a:gd name="connsiteY6" fmla="*/ 99822 h 104775"/>
                      <a:gd name="connsiteX7" fmla="*/ 21065 w 47625"/>
                      <a:gd name="connsiteY7" fmla="*/ 100775 h 104775"/>
                      <a:gd name="connsiteX8" fmla="*/ 19731 w 47625"/>
                      <a:gd name="connsiteY8" fmla="*/ 101918 h 104775"/>
                      <a:gd name="connsiteX9" fmla="*/ 18588 w 47625"/>
                      <a:gd name="connsiteY9" fmla="*/ 102870 h 104775"/>
                      <a:gd name="connsiteX10" fmla="*/ 17160 w 47625"/>
                      <a:gd name="connsiteY10" fmla="*/ 103632 h 104775"/>
                      <a:gd name="connsiteX11" fmla="*/ 16398 w 47625"/>
                      <a:gd name="connsiteY11" fmla="*/ 104108 h 104775"/>
                      <a:gd name="connsiteX12" fmla="*/ 15921 w 47625"/>
                      <a:gd name="connsiteY12" fmla="*/ 104108 h 104775"/>
                      <a:gd name="connsiteX13" fmla="*/ 14302 w 47625"/>
                      <a:gd name="connsiteY13" fmla="*/ 104394 h 104775"/>
                      <a:gd name="connsiteX14" fmla="*/ 13826 w 47625"/>
                      <a:gd name="connsiteY14" fmla="*/ 104489 h 104775"/>
                      <a:gd name="connsiteX15" fmla="*/ 12778 w 47625"/>
                      <a:gd name="connsiteY15" fmla="*/ 104394 h 104775"/>
                      <a:gd name="connsiteX16" fmla="*/ 9635 w 47625"/>
                      <a:gd name="connsiteY16" fmla="*/ 103727 h 104775"/>
                      <a:gd name="connsiteX17" fmla="*/ 9540 w 47625"/>
                      <a:gd name="connsiteY17" fmla="*/ 103727 h 104775"/>
                      <a:gd name="connsiteX18" fmla="*/ 9444 w 47625"/>
                      <a:gd name="connsiteY18" fmla="*/ 103632 h 104775"/>
                      <a:gd name="connsiteX19" fmla="*/ 9349 w 47625"/>
                      <a:gd name="connsiteY19" fmla="*/ 103346 h 104775"/>
                      <a:gd name="connsiteX20" fmla="*/ 9349 w 47625"/>
                      <a:gd name="connsiteY20" fmla="*/ 103251 h 104775"/>
                      <a:gd name="connsiteX21" fmla="*/ 13350 w 47625"/>
                      <a:gd name="connsiteY21" fmla="*/ 30289 h 104775"/>
                      <a:gd name="connsiteX22" fmla="*/ 19922 w 47625"/>
                      <a:gd name="connsiteY22" fmla="*/ 15049 h 104775"/>
                      <a:gd name="connsiteX23" fmla="*/ 28494 w 47625"/>
                      <a:gd name="connsiteY23" fmla="*/ 7715 h 104775"/>
                      <a:gd name="connsiteX24" fmla="*/ 31066 w 47625"/>
                      <a:gd name="connsiteY24" fmla="*/ 7144 h 104775"/>
                      <a:gd name="connsiteX25" fmla="*/ 32971 w 47625"/>
                      <a:gd name="connsiteY25" fmla="*/ 7239 h 104775"/>
                      <a:gd name="connsiteX26" fmla="*/ 33352 w 47625"/>
                      <a:gd name="connsiteY26" fmla="*/ 7239 h 104775"/>
                      <a:gd name="connsiteX27" fmla="*/ 33447 w 47625"/>
                      <a:gd name="connsiteY27" fmla="*/ 7239 h 104775"/>
                      <a:gd name="connsiteX28" fmla="*/ 34876 w 47625"/>
                      <a:gd name="connsiteY28" fmla="*/ 7810 h 104775"/>
                      <a:gd name="connsiteX29" fmla="*/ 36400 w 47625"/>
                      <a:gd name="connsiteY29" fmla="*/ 8858 h 104775"/>
                      <a:gd name="connsiteX30" fmla="*/ 38496 w 47625"/>
                      <a:gd name="connsiteY30" fmla="*/ 11239 h 104775"/>
                      <a:gd name="connsiteX31" fmla="*/ 41258 w 47625"/>
                      <a:gd name="connsiteY31" fmla="*/ 31242 h 104775"/>
                      <a:gd name="connsiteX32" fmla="*/ 39067 w 47625"/>
                      <a:gd name="connsiteY32" fmla="*/ 51149 h 104775"/>
                      <a:gd name="connsiteX33" fmla="*/ 34400 w 47625"/>
                      <a:gd name="connsiteY33" fmla="*/ 73343 h 104775"/>
                      <a:gd name="connsiteX34" fmla="*/ 30780 w 47625"/>
                      <a:gd name="connsiteY34" fmla="*/ 84582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47625" h="104775">
                        <a:moveTo>
                          <a:pt x="30780" y="84582"/>
                        </a:moveTo>
                        <a:cubicBezTo>
                          <a:pt x="30114" y="86201"/>
                          <a:pt x="29352" y="87916"/>
                          <a:pt x="28685" y="89535"/>
                        </a:cubicBezTo>
                        <a:cubicBezTo>
                          <a:pt x="28399" y="90011"/>
                          <a:pt x="28209" y="90487"/>
                          <a:pt x="27923" y="90964"/>
                        </a:cubicBezTo>
                        <a:cubicBezTo>
                          <a:pt x="27923" y="90964"/>
                          <a:pt x="26780" y="93155"/>
                          <a:pt x="26589" y="93345"/>
                        </a:cubicBezTo>
                        <a:cubicBezTo>
                          <a:pt x="25637" y="94964"/>
                          <a:pt x="24589" y="96584"/>
                          <a:pt x="23351" y="98203"/>
                        </a:cubicBezTo>
                        <a:cubicBezTo>
                          <a:pt x="22970" y="98679"/>
                          <a:pt x="22684" y="99060"/>
                          <a:pt x="22303" y="99631"/>
                        </a:cubicBezTo>
                        <a:cubicBezTo>
                          <a:pt x="22113" y="99727"/>
                          <a:pt x="22113" y="99727"/>
                          <a:pt x="22113" y="99822"/>
                        </a:cubicBezTo>
                        <a:cubicBezTo>
                          <a:pt x="21732" y="100108"/>
                          <a:pt x="21446" y="100393"/>
                          <a:pt x="21065" y="100775"/>
                        </a:cubicBezTo>
                        <a:cubicBezTo>
                          <a:pt x="20589" y="101156"/>
                          <a:pt x="20112" y="101441"/>
                          <a:pt x="19731" y="101918"/>
                        </a:cubicBezTo>
                        <a:cubicBezTo>
                          <a:pt x="19446" y="102299"/>
                          <a:pt x="18969" y="102489"/>
                          <a:pt x="18588" y="102870"/>
                        </a:cubicBezTo>
                        <a:cubicBezTo>
                          <a:pt x="18112" y="103061"/>
                          <a:pt x="17636" y="103346"/>
                          <a:pt x="17160" y="103632"/>
                        </a:cubicBezTo>
                        <a:cubicBezTo>
                          <a:pt x="16683" y="103823"/>
                          <a:pt x="16588" y="104013"/>
                          <a:pt x="16398" y="104108"/>
                        </a:cubicBezTo>
                        <a:cubicBezTo>
                          <a:pt x="16302" y="104108"/>
                          <a:pt x="16207" y="104013"/>
                          <a:pt x="15921" y="104108"/>
                        </a:cubicBezTo>
                        <a:cubicBezTo>
                          <a:pt x="15445" y="104204"/>
                          <a:pt x="14874" y="104299"/>
                          <a:pt x="14302" y="104394"/>
                        </a:cubicBezTo>
                        <a:cubicBezTo>
                          <a:pt x="14016" y="104489"/>
                          <a:pt x="14016" y="104489"/>
                          <a:pt x="13826" y="104489"/>
                        </a:cubicBezTo>
                        <a:cubicBezTo>
                          <a:pt x="13445" y="104489"/>
                          <a:pt x="13159" y="104489"/>
                          <a:pt x="12778" y="104394"/>
                        </a:cubicBezTo>
                        <a:cubicBezTo>
                          <a:pt x="10778" y="104299"/>
                          <a:pt x="11540" y="104489"/>
                          <a:pt x="9635" y="103727"/>
                        </a:cubicBezTo>
                        <a:cubicBezTo>
                          <a:pt x="9540" y="103727"/>
                          <a:pt x="9540" y="103727"/>
                          <a:pt x="9540" y="103727"/>
                        </a:cubicBezTo>
                        <a:cubicBezTo>
                          <a:pt x="9444" y="103632"/>
                          <a:pt x="9444" y="103632"/>
                          <a:pt x="9444" y="103632"/>
                        </a:cubicBezTo>
                        <a:cubicBezTo>
                          <a:pt x="9349" y="103537"/>
                          <a:pt x="9444" y="103442"/>
                          <a:pt x="9349" y="103346"/>
                        </a:cubicBezTo>
                        <a:cubicBezTo>
                          <a:pt x="9635" y="103251"/>
                          <a:pt x="9730" y="103346"/>
                          <a:pt x="9349" y="103251"/>
                        </a:cubicBezTo>
                        <a:cubicBezTo>
                          <a:pt x="6206" y="79153"/>
                          <a:pt x="5539" y="53626"/>
                          <a:pt x="13350" y="30289"/>
                        </a:cubicBezTo>
                        <a:cubicBezTo>
                          <a:pt x="15064" y="24955"/>
                          <a:pt x="17445" y="19907"/>
                          <a:pt x="19922" y="15049"/>
                        </a:cubicBezTo>
                        <a:cubicBezTo>
                          <a:pt x="21922" y="11144"/>
                          <a:pt x="24970" y="9144"/>
                          <a:pt x="28494" y="7715"/>
                        </a:cubicBezTo>
                        <a:cubicBezTo>
                          <a:pt x="29161" y="7525"/>
                          <a:pt x="29828" y="7239"/>
                          <a:pt x="31066" y="7144"/>
                        </a:cubicBezTo>
                        <a:cubicBezTo>
                          <a:pt x="31257" y="7239"/>
                          <a:pt x="32781" y="7144"/>
                          <a:pt x="32971" y="7239"/>
                        </a:cubicBezTo>
                        <a:cubicBezTo>
                          <a:pt x="33162" y="7334"/>
                          <a:pt x="33257" y="7239"/>
                          <a:pt x="33352" y="7239"/>
                        </a:cubicBezTo>
                        <a:lnTo>
                          <a:pt x="33447" y="7239"/>
                        </a:lnTo>
                        <a:cubicBezTo>
                          <a:pt x="33924" y="7429"/>
                          <a:pt x="34400" y="7715"/>
                          <a:pt x="34876" y="7810"/>
                        </a:cubicBezTo>
                        <a:cubicBezTo>
                          <a:pt x="35162" y="8001"/>
                          <a:pt x="36305" y="8668"/>
                          <a:pt x="36400" y="8858"/>
                        </a:cubicBezTo>
                        <a:cubicBezTo>
                          <a:pt x="36876" y="9335"/>
                          <a:pt x="37734" y="10096"/>
                          <a:pt x="38496" y="11239"/>
                        </a:cubicBezTo>
                        <a:cubicBezTo>
                          <a:pt x="41639" y="16288"/>
                          <a:pt x="41639" y="24289"/>
                          <a:pt x="41258" y="31242"/>
                        </a:cubicBezTo>
                        <a:cubicBezTo>
                          <a:pt x="40877" y="37910"/>
                          <a:pt x="40020" y="44577"/>
                          <a:pt x="39067" y="51149"/>
                        </a:cubicBezTo>
                        <a:cubicBezTo>
                          <a:pt x="37734" y="59722"/>
                          <a:pt x="36686" y="65342"/>
                          <a:pt x="34400" y="73343"/>
                        </a:cubicBezTo>
                        <a:cubicBezTo>
                          <a:pt x="33447" y="77248"/>
                          <a:pt x="32114" y="81058"/>
                          <a:pt x="30780" y="84582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6" name="任意多边形: 形状 855"/>
                  <p:cNvSpPr/>
                  <p:nvPr/>
                </p:nvSpPr>
                <p:spPr>
                  <a:xfrm>
                    <a:off x="4970969" y="1149841"/>
                    <a:ext cx="133350" cy="104775"/>
                  </a:xfrm>
                  <a:custGeom>
                    <a:avLst/>
                    <a:gdLst>
                      <a:gd name="connsiteX0" fmla="*/ 125001 w 133350"/>
                      <a:gd name="connsiteY0" fmla="*/ 23114 h 104775"/>
                      <a:gd name="connsiteX1" fmla="*/ 65755 w 133350"/>
                      <a:gd name="connsiteY1" fmla="*/ 14637 h 104775"/>
                      <a:gd name="connsiteX2" fmla="*/ 19083 w 133350"/>
                      <a:gd name="connsiteY2" fmla="*/ 53499 h 104775"/>
                      <a:gd name="connsiteX3" fmla="*/ 7463 w 133350"/>
                      <a:gd name="connsiteY3" fmla="*/ 74263 h 104775"/>
                      <a:gd name="connsiteX4" fmla="*/ 24512 w 133350"/>
                      <a:gd name="connsiteY4" fmla="*/ 99123 h 104775"/>
                      <a:gd name="connsiteX5" fmla="*/ 60422 w 133350"/>
                      <a:gd name="connsiteY5" fmla="*/ 92170 h 104775"/>
                      <a:gd name="connsiteX6" fmla="*/ 92807 w 133350"/>
                      <a:gd name="connsiteY6" fmla="*/ 75216 h 104775"/>
                      <a:gd name="connsiteX7" fmla="*/ 125001 w 133350"/>
                      <a:gd name="connsiteY7" fmla="*/ 23114 h 104775"/>
                      <a:gd name="connsiteX8" fmla="*/ 105856 w 133350"/>
                      <a:gd name="connsiteY8" fmla="*/ 37497 h 104775"/>
                      <a:gd name="connsiteX9" fmla="*/ 104713 w 133350"/>
                      <a:gd name="connsiteY9" fmla="*/ 39211 h 104775"/>
                      <a:gd name="connsiteX10" fmla="*/ 101474 w 133350"/>
                      <a:gd name="connsiteY10" fmla="*/ 42450 h 104775"/>
                      <a:gd name="connsiteX11" fmla="*/ 90616 w 133350"/>
                      <a:gd name="connsiteY11" fmla="*/ 51308 h 104775"/>
                      <a:gd name="connsiteX12" fmla="*/ 43562 w 133350"/>
                      <a:gd name="connsiteY12" fmla="*/ 75882 h 104775"/>
                      <a:gd name="connsiteX13" fmla="*/ 29084 w 133350"/>
                      <a:gd name="connsiteY13" fmla="*/ 78740 h 104775"/>
                      <a:gd name="connsiteX14" fmla="*/ 28132 w 133350"/>
                      <a:gd name="connsiteY14" fmla="*/ 78549 h 104775"/>
                      <a:gd name="connsiteX15" fmla="*/ 28036 w 133350"/>
                      <a:gd name="connsiteY15" fmla="*/ 78454 h 104775"/>
                      <a:gd name="connsiteX16" fmla="*/ 27941 w 133350"/>
                      <a:gd name="connsiteY16" fmla="*/ 78359 h 104775"/>
                      <a:gd name="connsiteX17" fmla="*/ 28227 w 133350"/>
                      <a:gd name="connsiteY17" fmla="*/ 76549 h 104775"/>
                      <a:gd name="connsiteX18" fmla="*/ 28513 w 133350"/>
                      <a:gd name="connsiteY18" fmla="*/ 76168 h 104775"/>
                      <a:gd name="connsiteX19" fmla="*/ 34799 w 133350"/>
                      <a:gd name="connsiteY19" fmla="*/ 67215 h 104775"/>
                      <a:gd name="connsiteX20" fmla="*/ 35752 w 133350"/>
                      <a:gd name="connsiteY20" fmla="*/ 66357 h 104775"/>
                      <a:gd name="connsiteX21" fmla="*/ 38990 w 133350"/>
                      <a:gd name="connsiteY21" fmla="*/ 61881 h 104775"/>
                      <a:gd name="connsiteX22" fmla="*/ 61755 w 133350"/>
                      <a:gd name="connsiteY22" fmla="*/ 40640 h 104775"/>
                      <a:gd name="connsiteX23" fmla="*/ 81853 w 133350"/>
                      <a:gd name="connsiteY23" fmla="*/ 30639 h 104775"/>
                      <a:gd name="connsiteX24" fmla="*/ 102236 w 133350"/>
                      <a:gd name="connsiteY24" fmla="*/ 28638 h 104775"/>
                      <a:gd name="connsiteX25" fmla="*/ 104427 w 133350"/>
                      <a:gd name="connsiteY25" fmla="*/ 29781 h 104775"/>
                      <a:gd name="connsiteX26" fmla="*/ 105761 w 133350"/>
                      <a:gd name="connsiteY26" fmla="*/ 31496 h 104775"/>
                      <a:gd name="connsiteX27" fmla="*/ 106142 w 133350"/>
                      <a:gd name="connsiteY27" fmla="*/ 32067 h 104775"/>
                      <a:gd name="connsiteX28" fmla="*/ 106618 w 133350"/>
                      <a:gd name="connsiteY28" fmla="*/ 34258 h 104775"/>
                      <a:gd name="connsiteX29" fmla="*/ 106142 w 133350"/>
                      <a:gd name="connsiteY29" fmla="*/ 36544 h 104775"/>
                      <a:gd name="connsiteX30" fmla="*/ 105856 w 133350"/>
                      <a:gd name="connsiteY30" fmla="*/ 37497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33350" h="104775">
                        <a:moveTo>
                          <a:pt x="125001" y="23114"/>
                        </a:moveTo>
                        <a:cubicBezTo>
                          <a:pt x="114047" y="159"/>
                          <a:pt x="84329" y="6350"/>
                          <a:pt x="65755" y="14637"/>
                        </a:cubicBezTo>
                        <a:cubicBezTo>
                          <a:pt x="47086" y="23019"/>
                          <a:pt x="31370" y="37211"/>
                          <a:pt x="19083" y="53499"/>
                        </a:cubicBezTo>
                        <a:cubicBezTo>
                          <a:pt x="13273" y="59118"/>
                          <a:pt x="8701" y="66357"/>
                          <a:pt x="7463" y="74263"/>
                        </a:cubicBezTo>
                        <a:cubicBezTo>
                          <a:pt x="5462" y="85788"/>
                          <a:pt x="13082" y="96933"/>
                          <a:pt x="24512" y="99123"/>
                        </a:cubicBezTo>
                        <a:cubicBezTo>
                          <a:pt x="36133" y="101219"/>
                          <a:pt x="49849" y="96171"/>
                          <a:pt x="60422" y="92170"/>
                        </a:cubicBezTo>
                        <a:cubicBezTo>
                          <a:pt x="71947" y="87884"/>
                          <a:pt x="82615" y="81883"/>
                          <a:pt x="92807" y="75216"/>
                        </a:cubicBezTo>
                        <a:cubicBezTo>
                          <a:pt x="109475" y="64262"/>
                          <a:pt x="136241" y="46641"/>
                          <a:pt x="125001" y="23114"/>
                        </a:cubicBezTo>
                        <a:close/>
                        <a:moveTo>
                          <a:pt x="105856" y="37497"/>
                        </a:moveTo>
                        <a:cubicBezTo>
                          <a:pt x="105570" y="38068"/>
                          <a:pt x="105189" y="38640"/>
                          <a:pt x="104713" y="39211"/>
                        </a:cubicBezTo>
                        <a:cubicBezTo>
                          <a:pt x="103855" y="40354"/>
                          <a:pt x="102808" y="41307"/>
                          <a:pt x="101474" y="42450"/>
                        </a:cubicBezTo>
                        <a:cubicBezTo>
                          <a:pt x="97950" y="45593"/>
                          <a:pt x="94330" y="48450"/>
                          <a:pt x="90616" y="51308"/>
                        </a:cubicBezTo>
                        <a:cubicBezTo>
                          <a:pt x="76519" y="61976"/>
                          <a:pt x="60612" y="71120"/>
                          <a:pt x="43562" y="75882"/>
                        </a:cubicBezTo>
                        <a:cubicBezTo>
                          <a:pt x="39181" y="77025"/>
                          <a:pt x="33656" y="79026"/>
                          <a:pt x="29084" y="78740"/>
                        </a:cubicBezTo>
                        <a:cubicBezTo>
                          <a:pt x="28799" y="78740"/>
                          <a:pt x="28417" y="78645"/>
                          <a:pt x="28132" y="78549"/>
                        </a:cubicBezTo>
                        <a:cubicBezTo>
                          <a:pt x="28132" y="78454"/>
                          <a:pt x="28132" y="78454"/>
                          <a:pt x="28036" y="78454"/>
                        </a:cubicBezTo>
                        <a:cubicBezTo>
                          <a:pt x="27941" y="78454"/>
                          <a:pt x="27941" y="78359"/>
                          <a:pt x="27941" y="78359"/>
                        </a:cubicBezTo>
                        <a:cubicBezTo>
                          <a:pt x="27941" y="77787"/>
                          <a:pt x="28132" y="77216"/>
                          <a:pt x="28227" y="76549"/>
                        </a:cubicBezTo>
                        <a:cubicBezTo>
                          <a:pt x="28417" y="76454"/>
                          <a:pt x="28513" y="76359"/>
                          <a:pt x="28513" y="76168"/>
                        </a:cubicBezTo>
                        <a:cubicBezTo>
                          <a:pt x="30513" y="73025"/>
                          <a:pt x="32609" y="70072"/>
                          <a:pt x="34799" y="67215"/>
                        </a:cubicBezTo>
                        <a:cubicBezTo>
                          <a:pt x="35085" y="66834"/>
                          <a:pt x="35371" y="66548"/>
                          <a:pt x="35752" y="66357"/>
                        </a:cubicBezTo>
                        <a:cubicBezTo>
                          <a:pt x="37371" y="65024"/>
                          <a:pt x="38419" y="63500"/>
                          <a:pt x="38990" y="61881"/>
                        </a:cubicBezTo>
                        <a:cubicBezTo>
                          <a:pt x="45658" y="53880"/>
                          <a:pt x="52992" y="46641"/>
                          <a:pt x="61755" y="40640"/>
                        </a:cubicBezTo>
                        <a:cubicBezTo>
                          <a:pt x="67851" y="36449"/>
                          <a:pt x="74804" y="33020"/>
                          <a:pt x="81853" y="30639"/>
                        </a:cubicBezTo>
                        <a:cubicBezTo>
                          <a:pt x="88139" y="28734"/>
                          <a:pt x="96902" y="26543"/>
                          <a:pt x="102236" y="28638"/>
                        </a:cubicBezTo>
                        <a:cubicBezTo>
                          <a:pt x="102998" y="28924"/>
                          <a:pt x="103760" y="29305"/>
                          <a:pt x="104427" y="29781"/>
                        </a:cubicBezTo>
                        <a:cubicBezTo>
                          <a:pt x="104903" y="30258"/>
                          <a:pt x="105380" y="30924"/>
                          <a:pt x="105761" y="31496"/>
                        </a:cubicBezTo>
                        <a:cubicBezTo>
                          <a:pt x="105951" y="31782"/>
                          <a:pt x="106046" y="31972"/>
                          <a:pt x="106142" y="32067"/>
                        </a:cubicBezTo>
                        <a:cubicBezTo>
                          <a:pt x="106332" y="32734"/>
                          <a:pt x="106427" y="33496"/>
                          <a:pt x="106618" y="34258"/>
                        </a:cubicBezTo>
                        <a:cubicBezTo>
                          <a:pt x="106618" y="34544"/>
                          <a:pt x="106427" y="35877"/>
                          <a:pt x="106142" y="36544"/>
                        </a:cubicBezTo>
                        <a:lnTo>
                          <a:pt x="105856" y="37497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7" name="任意多边形: 形状 856"/>
                  <p:cNvSpPr/>
                  <p:nvPr/>
                </p:nvSpPr>
                <p:spPr>
                  <a:xfrm>
                    <a:off x="4991766" y="1170482"/>
                    <a:ext cx="85725" cy="57150"/>
                  </a:xfrm>
                  <a:custGeom>
                    <a:avLst/>
                    <a:gdLst>
                      <a:gd name="connsiteX0" fmla="*/ 85439 w 85725"/>
                      <a:gd name="connsiteY0" fmla="*/ 15903 h 57150"/>
                      <a:gd name="connsiteX1" fmla="*/ 85058 w 85725"/>
                      <a:gd name="connsiteY1" fmla="*/ 16855 h 57150"/>
                      <a:gd name="connsiteX2" fmla="*/ 83915 w 85725"/>
                      <a:gd name="connsiteY2" fmla="*/ 18570 h 57150"/>
                      <a:gd name="connsiteX3" fmla="*/ 80677 w 85725"/>
                      <a:gd name="connsiteY3" fmla="*/ 21808 h 57150"/>
                      <a:gd name="connsiteX4" fmla="*/ 69818 w 85725"/>
                      <a:gd name="connsiteY4" fmla="*/ 30666 h 57150"/>
                      <a:gd name="connsiteX5" fmla="*/ 22765 w 85725"/>
                      <a:gd name="connsiteY5" fmla="*/ 55241 h 57150"/>
                      <a:gd name="connsiteX6" fmla="*/ 8287 w 85725"/>
                      <a:gd name="connsiteY6" fmla="*/ 58098 h 57150"/>
                      <a:gd name="connsiteX7" fmla="*/ 7334 w 85725"/>
                      <a:gd name="connsiteY7" fmla="*/ 57908 h 57150"/>
                      <a:gd name="connsiteX8" fmla="*/ 7239 w 85725"/>
                      <a:gd name="connsiteY8" fmla="*/ 57813 h 57150"/>
                      <a:gd name="connsiteX9" fmla="*/ 7144 w 85725"/>
                      <a:gd name="connsiteY9" fmla="*/ 57717 h 57150"/>
                      <a:gd name="connsiteX10" fmla="*/ 7430 w 85725"/>
                      <a:gd name="connsiteY10" fmla="*/ 55908 h 57150"/>
                      <a:gd name="connsiteX11" fmla="*/ 7715 w 85725"/>
                      <a:gd name="connsiteY11" fmla="*/ 55527 h 57150"/>
                      <a:gd name="connsiteX12" fmla="*/ 14002 w 85725"/>
                      <a:gd name="connsiteY12" fmla="*/ 46573 h 57150"/>
                      <a:gd name="connsiteX13" fmla="*/ 14954 w 85725"/>
                      <a:gd name="connsiteY13" fmla="*/ 45716 h 57150"/>
                      <a:gd name="connsiteX14" fmla="*/ 18193 w 85725"/>
                      <a:gd name="connsiteY14" fmla="*/ 41239 h 57150"/>
                      <a:gd name="connsiteX15" fmla="*/ 40958 w 85725"/>
                      <a:gd name="connsiteY15" fmla="*/ 19998 h 57150"/>
                      <a:gd name="connsiteX16" fmla="*/ 61055 w 85725"/>
                      <a:gd name="connsiteY16" fmla="*/ 9997 h 57150"/>
                      <a:gd name="connsiteX17" fmla="*/ 81439 w 85725"/>
                      <a:gd name="connsiteY17" fmla="*/ 7997 h 57150"/>
                      <a:gd name="connsiteX18" fmla="*/ 83630 w 85725"/>
                      <a:gd name="connsiteY18" fmla="*/ 9140 h 57150"/>
                      <a:gd name="connsiteX19" fmla="*/ 84963 w 85725"/>
                      <a:gd name="connsiteY19" fmla="*/ 10854 h 57150"/>
                      <a:gd name="connsiteX20" fmla="*/ 85344 w 85725"/>
                      <a:gd name="connsiteY20" fmla="*/ 11426 h 57150"/>
                      <a:gd name="connsiteX21" fmla="*/ 85820 w 85725"/>
                      <a:gd name="connsiteY21" fmla="*/ 13617 h 57150"/>
                      <a:gd name="connsiteX22" fmla="*/ 85439 w 85725"/>
                      <a:gd name="connsiteY22" fmla="*/ 15903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5725" h="57150">
                        <a:moveTo>
                          <a:pt x="85439" y="15903"/>
                        </a:moveTo>
                        <a:lnTo>
                          <a:pt x="85058" y="16855"/>
                        </a:lnTo>
                        <a:cubicBezTo>
                          <a:pt x="84773" y="17427"/>
                          <a:pt x="84392" y="17998"/>
                          <a:pt x="83915" y="18570"/>
                        </a:cubicBezTo>
                        <a:cubicBezTo>
                          <a:pt x="83058" y="19713"/>
                          <a:pt x="82010" y="20665"/>
                          <a:pt x="80677" y="21808"/>
                        </a:cubicBezTo>
                        <a:cubicBezTo>
                          <a:pt x="77153" y="24951"/>
                          <a:pt x="73533" y="27809"/>
                          <a:pt x="69818" y="30666"/>
                        </a:cubicBezTo>
                        <a:cubicBezTo>
                          <a:pt x="55721" y="41334"/>
                          <a:pt x="39815" y="50478"/>
                          <a:pt x="22765" y="55241"/>
                        </a:cubicBezTo>
                        <a:cubicBezTo>
                          <a:pt x="18383" y="56384"/>
                          <a:pt x="12859" y="58384"/>
                          <a:pt x="8287" y="58098"/>
                        </a:cubicBezTo>
                        <a:cubicBezTo>
                          <a:pt x="8001" y="58098"/>
                          <a:pt x="7620" y="58003"/>
                          <a:pt x="7334" y="57908"/>
                        </a:cubicBezTo>
                        <a:cubicBezTo>
                          <a:pt x="7334" y="57813"/>
                          <a:pt x="7334" y="57813"/>
                          <a:pt x="7239" y="57813"/>
                        </a:cubicBezTo>
                        <a:cubicBezTo>
                          <a:pt x="7144" y="57813"/>
                          <a:pt x="7144" y="57717"/>
                          <a:pt x="7144" y="57717"/>
                        </a:cubicBezTo>
                        <a:cubicBezTo>
                          <a:pt x="7144" y="57146"/>
                          <a:pt x="7334" y="56574"/>
                          <a:pt x="7430" y="55908"/>
                        </a:cubicBezTo>
                        <a:cubicBezTo>
                          <a:pt x="7620" y="55812"/>
                          <a:pt x="7715" y="55717"/>
                          <a:pt x="7715" y="55527"/>
                        </a:cubicBezTo>
                        <a:cubicBezTo>
                          <a:pt x="9716" y="52383"/>
                          <a:pt x="11811" y="49431"/>
                          <a:pt x="14002" y="46573"/>
                        </a:cubicBezTo>
                        <a:cubicBezTo>
                          <a:pt x="14288" y="46192"/>
                          <a:pt x="14573" y="45906"/>
                          <a:pt x="14954" y="45716"/>
                        </a:cubicBezTo>
                        <a:cubicBezTo>
                          <a:pt x="16574" y="44382"/>
                          <a:pt x="17621" y="42858"/>
                          <a:pt x="18193" y="41239"/>
                        </a:cubicBezTo>
                        <a:cubicBezTo>
                          <a:pt x="24860" y="33238"/>
                          <a:pt x="32195" y="25999"/>
                          <a:pt x="40958" y="19998"/>
                        </a:cubicBezTo>
                        <a:cubicBezTo>
                          <a:pt x="47054" y="15807"/>
                          <a:pt x="54007" y="12378"/>
                          <a:pt x="61055" y="9997"/>
                        </a:cubicBezTo>
                        <a:cubicBezTo>
                          <a:pt x="67342" y="8092"/>
                          <a:pt x="76105" y="5901"/>
                          <a:pt x="81439" y="7997"/>
                        </a:cubicBezTo>
                        <a:cubicBezTo>
                          <a:pt x="82201" y="8283"/>
                          <a:pt x="82963" y="8664"/>
                          <a:pt x="83630" y="9140"/>
                        </a:cubicBezTo>
                        <a:cubicBezTo>
                          <a:pt x="84106" y="9616"/>
                          <a:pt x="84582" y="10283"/>
                          <a:pt x="84963" y="10854"/>
                        </a:cubicBezTo>
                        <a:cubicBezTo>
                          <a:pt x="85154" y="11140"/>
                          <a:pt x="85249" y="11331"/>
                          <a:pt x="85344" y="11426"/>
                        </a:cubicBezTo>
                        <a:cubicBezTo>
                          <a:pt x="85535" y="12093"/>
                          <a:pt x="85630" y="12855"/>
                          <a:pt x="85820" y="13617"/>
                        </a:cubicBezTo>
                        <a:cubicBezTo>
                          <a:pt x="85820" y="13902"/>
                          <a:pt x="85630" y="15236"/>
                          <a:pt x="85439" y="15903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8" name="任意多边形: 形状 857"/>
                  <p:cNvSpPr/>
                  <p:nvPr/>
                </p:nvSpPr>
                <p:spPr>
                  <a:xfrm>
                    <a:off x="5001909" y="1435157"/>
                    <a:ext cx="133350" cy="76200"/>
                  </a:xfrm>
                  <a:custGeom>
                    <a:avLst/>
                    <a:gdLst>
                      <a:gd name="connsiteX0" fmla="*/ 124731 w 133350"/>
                      <a:gd name="connsiteY0" fmla="*/ 34787 h 76200"/>
                      <a:gd name="connsiteX1" fmla="*/ 110539 w 133350"/>
                      <a:gd name="connsiteY1" fmla="*/ 22785 h 76200"/>
                      <a:gd name="connsiteX2" fmla="*/ 49579 w 133350"/>
                      <a:gd name="connsiteY2" fmla="*/ 7641 h 76200"/>
                      <a:gd name="connsiteX3" fmla="*/ 48626 w 133350"/>
                      <a:gd name="connsiteY3" fmla="*/ 7450 h 76200"/>
                      <a:gd name="connsiteX4" fmla="*/ 32624 w 133350"/>
                      <a:gd name="connsiteY4" fmla="*/ 8022 h 76200"/>
                      <a:gd name="connsiteX5" fmla="*/ 30053 w 133350"/>
                      <a:gd name="connsiteY5" fmla="*/ 8117 h 76200"/>
                      <a:gd name="connsiteX6" fmla="*/ 26052 w 133350"/>
                      <a:gd name="connsiteY6" fmla="*/ 9641 h 76200"/>
                      <a:gd name="connsiteX7" fmla="*/ 7764 w 133350"/>
                      <a:gd name="connsiteY7" fmla="*/ 28596 h 76200"/>
                      <a:gd name="connsiteX8" fmla="*/ 33291 w 133350"/>
                      <a:gd name="connsiteY8" fmla="*/ 63648 h 76200"/>
                      <a:gd name="connsiteX9" fmla="*/ 64438 w 133350"/>
                      <a:gd name="connsiteY9" fmla="*/ 70696 h 76200"/>
                      <a:gd name="connsiteX10" fmla="*/ 96347 w 133350"/>
                      <a:gd name="connsiteY10" fmla="*/ 70696 h 76200"/>
                      <a:gd name="connsiteX11" fmla="*/ 125112 w 133350"/>
                      <a:gd name="connsiteY11" fmla="*/ 51837 h 76200"/>
                      <a:gd name="connsiteX12" fmla="*/ 124731 w 133350"/>
                      <a:gd name="connsiteY12" fmla="*/ 34787 h 76200"/>
                      <a:gd name="connsiteX13" fmla="*/ 103205 w 133350"/>
                      <a:gd name="connsiteY13" fmla="*/ 46312 h 76200"/>
                      <a:gd name="connsiteX14" fmla="*/ 94061 w 133350"/>
                      <a:gd name="connsiteY14" fmla="*/ 49836 h 76200"/>
                      <a:gd name="connsiteX15" fmla="*/ 48245 w 133350"/>
                      <a:gd name="connsiteY15" fmla="*/ 46026 h 76200"/>
                      <a:gd name="connsiteX16" fmla="*/ 38530 w 133350"/>
                      <a:gd name="connsiteY16" fmla="*/ 43455 h 76200"/>
                      <a:gd name="connsiteX17" fmla="*/ 36530 w 133350"/>
                      <a:gd name="connsiteY17" fmla="*/ 42597 h 76200"/>
                      <a:gd name="connsiteX18" fmla="*/ 35006 w 133350"/>
                      <a:gd name="connsiteY18" fmla="*/ 41835 h 76200"/>
                      <a:gd name="connsiteX19" fmla="*/ 33863 w 133350"/>
                      <a:gd name="connsiteY19" fmla="*/ 41169 h 76200"/>
                      <a:gd name="connsiteX20" fmla="*/ 31958 w 133350"/>
                      <a:gd name="connsiteY20" fmla="*/ 39930 h 76200"/>
                      <a:gd name="connsiteX21" fmla="*/ 30719 w 133350"/>
                      <a:gd name="connsiteY21" fmla="*/ 38883 h 76200"/>
                      <a:gd name="connsiteX22" fmla="*/ 30624 w 133350"/>
                      <a:gd name="connsiteY22" fmla="*/ 38692 h 76200"/>
                      <a:gd name="connsiteX23" fmla="*/ 29386 w 133350"/>
                      <a:gd name="connsiteY23" fmla="*/ 37073 h 76200"/>
                      <a:gd name="connsiteX24" fmla="*/ 28624 w 133350"/>
                      <a:gd name="connsiteY24" fmla="*/ 35549 h 76200"/>
                      <a:gd name="connsiteX25" fmla="*/ 28243 w 133350"/>
                      <a:gd name="connsiteY25" fmla="*/ 33930 h 76200"/>
                      <a:gd name="connsiteX26" fmla="*/ 28338 w 133350"/>
                      <a:gd name="connsiteY26" fmla="*/ 33168 h 76200"/>
                      <a:gd name="connsiteX27" fmla="*/ 28433 w 133350"/>
                      <a:gd name="connsiteY27" fmla="*/ 32882 h 76200"/>
                      <a:gd name="connsiteX28" fmla="*/ 29481 w 133350"/>
                      <a:gd name="connsiteY28" fmla="*/ 31453 h 76200"/>
                      <a:gd name="connsiteX29" fmla="*/ 30815 w 133350"/>
                      <a:gd name="connsiteY29" fmla="*/ 30405 h 76200"/>
                      <a:gd name="connsiteX30" fmla="*/ 33482 w 133350"/>
                      <a:gd name="connsiteY30" fmla="*/ 29072 h 76200"/>
                      <a:gd name="connsiteX31" fmla="*/ 33672 w 133350"/>
                      <a:gd name="connsiteY31" fmla="*/ 28977 h 76200"/>
                      <a:gd name="connsiteX32" fmla="*/ 33863 w 133350"/>
                      <a:gd name="connsiteY32" fmla="*/ 28977 h 76200"/>
                      <a:gd name="connsiteX33" fmla="*/ 35006 w 133350"/>
                      <a:gd name="connsiteY33" fmla="*/ 28691 h 76200"/>
                      <a:gd name="connsiteX34" fmla="*/ 47007 w 133350"/>
                      <a:gd name="connsiteY34" fmla="*/ 28310 h 76200"/>
                      <a:gd name="connsiteX35" fmla="*/ 47102 w 133350"/>
                      <a:gd name="connsiteY35" fmla="*/ 28215 h 76200"/>
                      <a:gd name="connsiteX36" fmla="*/ 47864 w 133350"/>
                      <a:gd name="connsiteY36" fmla="*/ 28310 h 76200"/>
                      <a:gd name="connsiteX37" fmla="*/ 87203 w 133350"/>
                      <a:gd name="connsiteY37" fmla="*/ 35454 h 76200"/>
                      <a:gd name="connsiteX38" fmla="*/ 99395 w 133350"/>
                      <a:gd name="connsiteY38" fmla="*/ 40311 h 76200"/>
                      <a:gd name="connsiteX39" fmla="*/ 104348 w 133350"/>
                      <a:gd name="connsiteY39" fmla="*/ 42788 h 76200"/>
                      <a:gd name="connsiteX40" fmla="*/ 105967 w 133350"/>
                      <a:gd name="connsiteY40" fmla="*/ 43931 h 76200"/>
                      <a:gd name="connsiteX41" fmla="*/ 103205 w 133350"/>
                      <a:gd name="connsiteY41" fmla="*/ 46312 h 76200"/>
                      <a:gd name="connsiteX42" fmla="*/ 106348 w 133350"/>
                      <a:gd name="connsiteY42" fmla="*/ 44693 h 76200"/>
                      <a:gd name="connsiteX43" fmla="*/ 106253 w 133350"/>
                      <a:gd name="connsiteY43" fmla="*/ 44407 h 76200"/>
                      <a:gd name="connsiteX44" fmla="*/ 106348 w 133350"/>
                      <a:gd name="connsiteY44" fmla="*/ 44693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33350" h="76200">
                        <a:moveTo>
                          <a:pt x="124731" y="34787"/>
                        </a:moveTo>
                        <a:cubicBezTo>
                          <a:pt x="121683" y="28881"/>
                          <a:pt x="116254" y="25643"/>
                          <a:pt x="110539" y="22785"/>
                        </a:cubicBezTo>
                        <a:cubicBezTo>
                          <a:pt x="91584" y="13260"/>
                          <a:pt x="70629" y="8403"/>
                          <a:pt x="49579" y="7641"/>
                        </a:cubicBezTo>
                        <a:cubicBezTo>
                          <a:pt x="49198" y="7641"/>
                          <a:pt x="48912" y="7545"/>
                          <a:pt x="48626" y="7450"/>
                        </a:cubicBezTo>
                        <a:cubicBezTo>
                          <a:pt x="43578" y="6974"/>
                          <a:pt x="37958" y="6974"/>
                          <a:pt x="32624" y="8022"/>
                        </a:cubicBezTo>
                        <a:cubicBezTo>
                          <a:pt x="31862" y="8022"/>
                          <a:pt x="31005" y="8117"/>
                          <a:pt x="30053" y="8117"/>
                        </a:cubicBezTo>
                        <a:cubicBezTo>
                          <a:pt x="28529" y="8212"/>
                          <a:pt x="27290" y="8879"/>
                          <a:pt x="26052" y="9641"/>
                        </a:cubicBezTo>
                        <a:cubicBezTo>
                          <a:pt x="17289" y="12689"/>
                          <a:pt x="9955" y="18594"/>
                          <a:pt x="7764" y="28596"/>
                        </a:cubicBezTo>
                        <a:cubicBezTo>
                          <a:pt x="3954" y="45550"/>
                          <a:pt x="18337" y="58980"/>
                          <a:pt x="33291" y="63648"/>
                        </a:cubicBezTo>
                        <a:cubicBezTo>
                          <a:pt x="43102" y="66791"/>
                          <a:pt x="53770" y="68982"/>
                          <a:pt x="64438" y="70696"/>
                        </a:cubicBezTo>
                        <a:cubicBezTo>
                          <a:pt x="74915" y="72411"/>
                          <a:pt x="85869" y="72887"/>
                          <a:pt x="96347" y="70696"/>
                        </a:cubicBezTo>
                        <a:cubicBezTo>
                          <a:pt x="107681" y="68315"/>
                          <a:pt x="120064" y="62981"/>
                          <a:pt x="125112" y="51837"/>
                        </a:cubicBezTo>
                        <a:cubicBezTo>
                          <a:pt x="127684" y="46407"/>
                          <a:pt x="127589" y="40121"/>
                          <a:pt x="124731" y="34787"/>
                        </a:cubicBezTo>
                        <a:close/>
                        <a:moveTo>
                          <a:pt x="103205" y="46312"/>
                        </a:moveTo>
                        <a:cubicBezTo>
                          <a:pt x="100538" y="48027"/>
                          <a:pt x="97109" y="49170"/>
                          <a:pt x="94061" y="49836"/>
                        </a:cubicBezTo>
                        <a:cubicBezTo>
                          <a:pt x="78821" y="53361"/>
                          <a:pt x="63104" y="49551"/>
                          <a:pt x="48245" y="46026"/>
                        </a:cubicBezTo>
                        <a:cubicBezTo>
                          <a:pt x="44245" y="45074"/>
                          <a:pt x="42435" y="44883"/>
                          <a:pt x="38530" y="43455"/>
                        </a:cubicBezTo>
                        <a:cubicBezTo>
                          <a:pt x="37863" y="43169"/>
                          <a:pt x="37196" y="42978"/>
                          <a:pt x="36530" y="42597"/>
                        </a:cubicBezTo>
                        <a:cubicBezTo>
                          <a:pt x="36530" y="42597"/>
                          <a:pt x="35577" y="42121"/>
                          <a:pt x="35006" y="41835"/>
                        </a:cubicBezTo>
                        <a:cubicBezTo>
                          <a:pt x="34529" y="41550"/>
                          <a:pt x="33863" y="41169"/>
                          <a:pt x="33863" y="41169"/>
                        </a:cubicBezTo>
                        <a:cubicBezTo>
                          <a:pt x="33291" y="40788"/>
                          <a:pt x="32529" y="40311"/>
                          <a:pt x="31958" y="39930"/>
                        </a:cubicBezTo>
                        <a:cubicBezTo>
                          <a:pt x="31577" y="39645"/>
                          <a:pt x="31196" y="39264"/>
                          <a:pt x="30719" y="38883"/>
                        </a:cubicBezTo>
                        <a:cubicBezTo>
                          <a:pt x="30624" y="38787"/>
                          <a:pt x="30624" y="38787"/>
                          <a:pt x="30624" y="38692"/>
                        </a:cubicBezTo>
                        <a:cubicBezTo>
                          <a:pt x="30243" y="38216"/>
                          <a:pt x="29862" y="37644"/>
                          <a:pt x="29386" y="37073"/>
                        </a:cubicBezTo>
                        <a:cubicBezTo>
                          <a:pt x="29386" y="36978"/>
                          <a:pt x="29005" y="36311"/>
                          <a:pt x="28624" y="35549"/>
                        </a:cubicBezTo>
                        <a:cubicBezTo>
                          <a:pt x="28624" y="35454"/>
                          <a:pt x="28433" y="34596"/>
                          <a:pt x="28243" y="33930"/>
                        </a:cubicBezTo>
                        <a:cubicBezTo>
                          <a:pt x="28243" y="33644"/>
                          <a:pt x="28243" y="33453"/>
                          <a:pt x="28338" y="33168"/>
                        </a:cubicBezTo>
                        <a:lnTo>
                          <a:pt x="28433" y="32882"/>
                        </a:lnTo>
                        <a:cubicBezTo>
                          <a:pt x="29005" y="32215"/>
                          <a:pt x="29672" y="31358"/>
                          <a:pt x="29481" y="31453"/>
                        </a:cubicBezTo>
                        <a:cubicBezTo>
                          <a:pt x="29862" y="31167"/>
                          <a:pt x="30338" y="30691"/>
                          <a:pt x="30815" y="30405"/>
                        </a:cubicBezTo>
                        <a:cubicBezTo>
                          <a:pt x="30910" y="30405"/>
                          <a:pt x="32910" y="29358"/>
                          <a:pt x="33482" y="29072"/>
                        </a:cubicBezTo>
                        <a:cubicBezTo>
                          <a:pt x="33672" y="28977"/>
                          <a:pt x="33577" y="28977"/>
                          <a:pt x="33672" y="28977"/>
                        </a:cubicBezTo>
                        <a:cubicBezTo>
                          <a:pt x="33767" y="28881"/>
                          <a:pt x="33672" y="28977"/>
                          <a:pt x="33863" y="28977"/>
                        </a:cubicBezTo>
                        <a:cubicBezTo>
                          <a:pt x="34244" y="28786"/>
                          <a:pt x="34625" y="28786"/>
                          <a:pt x="35006" y="28691"/>
                        </a:cubicBezTo>
                        <a:cubicBezTo>
                          <a:pt x="39006" y="28310"/>
                          <a:pt x="43007" y="28215"/>
                          <a:pt x="47007" y="28310"/>
                        </a:cubicBezTo>
                        <a:cubicBezTo>
                          <a:pt x="47007" y="28310"/>
                          <a:pt x="47102" y="28310"/>
                          <a:pt x="47102" y="28215"/>
                        </a:cubicBezTo>
                        <a:cubicBezTo>
                          <a:pt x="47388" y="28310"/>
                          <a:pt x="47579" y="28215"/>
                          <a:pt x="47864" y="28310"/>
                        </a:cubicBezTo>
                        <a:cubicBezTo>
                          <a:pt x="61199" y="28596"/>
                          <a:pt x="74534" y="31072"/>
                          <a:pt x="87203" y="35454"/>
                        </a:cubicBezTo>
                        <a:cubicBezTo>
                          <a:pt x="91394" y="36882"/>
                          <a:pt x="95394" y="38502"/>
                          <a:pt x="99395" y="40311"/>
                        </a:cubicBezTo>
                        <a:cubicBezTo>
                          <a:pt x="101490" y="41264"/>
                          <a:pt x="103205" y="42121"/>
                          <a:pt x="104348" y="42788"/>
                        </a:cubicBezTo>
                        <a:cubicBezTo>
                          <a:pt x="104919" y="43169"/>
                          <a:pt x="105395" y="43550"/>
                          <a:pt x="105967" y="43931"/>
                        </a:cubicBezTo>
                        <a:cubicBezTo>
                          <a:pt x="104824" y="44979"/>
                          <a:pt x="103300" y="46312"/>
                          <a:pt x="103205" y="46312"/>
                        </a:cubicBezTo>
                        <a:close/>
                        <a:moveTo>
                          <a:pt x="106348" y="44693"/>
                        </a:moveTo>
                        <a:cubicBezTo>
                          <a:pt x="106253" y="44693"/>
                          <a:pt x="106348" y="44502"/>
                          <a:pt x="106253" y="44407"/>
                        </a:cubicBezTo>
                        <a:cubicBezTo>
                          <a:pt x="106634" y="44502"/>
                          <a:pt x="107015" y="44883"/>
                          <a:pt x="106348" y="4469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9" name="任意多边形: 形状 858"/>
                  <p:cNvSpPr/>
                  <p:nvPr/>
                </p:nvSpPr>
                <p:spPr>
                  <a:xfrm>
                    <a:off x="5023008" y="1456228"/>
                    <a:ext cx="85725" cy="28575"/>
                  </a:xfrm>
                  <a:custGeom>
                    <a:avLst/>
                    <a:gdLst>
                      <a:gd name="connsiteX0" fmla="*/ 84677 w 85725"/>
                      <a:gd name="connsiteY0" fmla="*/ 22955 h 28575"/>
                      <a:gd name="connsiteX1" fmla="*/ 82105 w 85725"/>
                      <a:gd name="connsiteY1" fmla="*/ 25241 h 28575"/>
                      <a:gd name="connsiteX2" fmla="*/ 72961 w 85725"/>
                      <a:gd name="connsiteY2" fmla="*/ 28766 h 28575"/>
                      <a:gd name="connsiteX3" fmla="*/ 27146 w 85725"/>
                      <a:gd name="connsiteY3" fmla="*/ 24955 h 28575"/>
                      <a:gd name="connsiteX4" fmla="*/ 17431 w 85725"/>
                      <a:gd name="connsiteY4" fmla="*/ 22384 h 28575"/>
                      <a:gd name="connsiteX5" fmla="*/ 15430 w 85725"/>
                      <a:gd name="connsiteY5" fmla="*/ 21526 h 28575"/>
                      <a:gd name="connsiteX6" fmla="*/ 13906 w 85725"/>
                      <a:gd name="connsiteY6" fmla="*/ 20765 h 28575"/>
                      <a:gd name="connsiteX7" fmla="*/ 12763 w 85725"/>
                      <a:gd name="connsiteY7" fmla="*/ 20098 h 28575"/>
                      <a:gd name="connsiteX8" fmla="*/ 10858 w 85725"/>
                      <a:gd name="connsiteY8" fmla="*/ 18859 h 28575"/>
                      <a:gd name="connsiteX9" fmla="*/ 9620 w 85725"/>
                      <a:gd name="connsiteY9" fmla="*/ 17812 h 28575"/>
                      <a:gd name="connsiteX10" fmla="*/ 9525 w 85725"/>
                      <a:gd name="connsiteY10" fmla="*/ 17621 h 28575"/>
                      <a:gd name="connsiteX11" fmla="*/ 8287 w 85725"/>
                      <a:gd name="connsiteY11" fmla="*/ 16002 h 28575"/>
                      <a:gd name="connsiteX12" fmla="*/ 7525 w 85725"/>
                      <a:gd name="connsiteY12" fmla="*/ 14478 h 28575"/>
                      <a:gd name="connsiteX13" fmla="*/ 7144 w 85725"/>
                      <a:gd name="connsiteY13" fmla="*/ 12859 h 28575"/>
                      <a:gd name="connsiteX14" fmla="*/ 7239 w 85725"/>
                      <a:gd name="connsiteY14" fmla="*/ 12097 h 28575"/>
                      <a:gd name="connsiteX15" fmla="*/ 7334 w 85725"/>
                      <a:gd name="connsiteY15" fmla="*/ 11811 h 28575"/>
                      <a:gd name="connsiteX16" fmla="*/ 8382 w 85725"/>
                      <a:gd name="connsiteY16" fmla="*/ 10382 h 28575"/>
                      <a:gd name="connsiteX17" fmla="*/ 9715 w 85725"/>
                      <a:gd name="connsiteY17" fmla="*/ 9334 h 28575"/>
                      <a:gd name="connsiteX18" fmla="*/ 12382 w 85725"/>
                      <a:gd name="connsiteY18" fmla="*/ 8001 h 28575"/>
                      <a:gd name="connsiteX19" fmla="*/ 12573 w 85725"/>
                      <a:gd name="connsiteY19" fmla="*/ 7906 h 28575"/>
                      <a:gd name="connsiteX20" fmla="*/ 12763 w 85725"/>
                      <a:gd name="connsiteY20" fmla="*/ 7906 h 28575"/>
                      <a:gd name="connsiteX21" fmla="*/ 13906 w 85725"/>
                      <a:gd name="connsiteY21" fmla="*/ 7620 h 28575"/>
                      <a:gd name="connsiteX22" fmla="*/ 25908 w 85725"/>
                      <a:gd name="connsiteY22" fmla="*/ 7239 h 28575"/>
                      <a:gd name="connsiteX23" fmla="*/ 26003 w 85725"/>
                      <a:gd name="connsiteY23" fmla="*/ 7144 h 28575"/>
                      <a:gd name="connsiteX24" fmla="*/ 26765 w 85725"/>
                      <a:gd name="connsiteY24" fmla="*/ 7239 h 28575"/>
                      <a:gd name="connsiteX25" fmla="*/ 66103 w 85725"/>
                      <a:gd name="connsiteY25" fmla="*/ 14383 h 28575"/>
                      <a:gd name="connsiteX26" fmla="*/ 78295 w 85725"/>
                      <a:gd name="connsiteY26" fmla="*/ 19241 h 28575"/>
                      <a:gd name="connsiteX27" fmla="*/ 83248 w 85725"/>
                      <a:gd name="connsiteY27" fmla="*/ 21717 h 28575"/>
                      <a:gd name="connsiteX28" fmla="*/ 84677 w 85725"/>
                      <a:gd name="connsiteY28" fmla="*/ 2295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85725" h="28575">
                        <a:moveTo>
                          <a:pt x="84677" y="22955"/>
                        </a:moveTo>
                        <a:cubicBezTo>
                          <a:pt x="83725" y="23908"/>
                          <a:pt x="82201" y="25241"/>
                          <a:pt x="82105" y="25241"/>
                        </a:cubicBezTo>
                        <a:cubicBezTo>
                          <a:pt x="79438" y="26956"/>
                          <a:pt x="76009" y="28099"/>
                          <a:pt x="72961" y="28766"/>
                        </a:cubicBezTo>
                        <a:cubicBezTo>
                          <a:pt x="57721" y="32290"/>
                          <a:pt x="42005" y="28480"/>
                          <a:pt x="27146" y="24955"/>
                        </a:cubicBezTo>
                        <a:cubicBezTo>
                          <a:pt x="23146" y="24003"/>
                          <a:pt x="21336" y="23813"/>
                          <a:pt x="17431" y="22384"/>
                        </a:cubicBezTo>
                        <a:cubicBezTo>
                          <a:pt x="16764" y="22098"/>
                          <a:pt x="16097" y="21907"/>
                          <a:pt x="15430" y="21526"/>
                        </a:cubicBezTo>
                        <a:cubicBezTo>
                          <a:pt x="15430" y="21526"/>
                          <a:pt x="14478" y="21050"/>
                          <a:pt x="13906" y="20765"/>
                        </a:cubicBezTo>
                        <a:cubicBezTo>
                          <a:pt x="13430" y="20479"/>
                          <a:pt x="12763" y="20098"/>
                          <a:pt x="12763" y="20098"/>
                        </a:cubicBezTo>
                        <a:cubicBezTo>
                          <a:pt x="12192" y="19717"/>
                          <a:pt x="11430" y="19241"/>
                          <a:pt x="10858" y="18859"/>
                        </a:cubicBezTo>
                        <a:cubicBezTo>
                          <a:pt x="10477" y="18574"/>
                          <a:pt x="10096" y="18193"/>
                          <a:pt x="9620" y="17812"/>
                        </a:cubicBezTo>
                        <a:cubicBezTo>
                          <a:pt x="9525" y="17717"/>
                          <a:pt x="9525" y="17717"/>
                          <a:pt x="9525" y="17621"/>
                        </a:cubicBezTo>
                        <a:cubicBezTo>
                          <a:pt x="9144" y="17145"/>
                          <a:pt x="8763" y="16573"/>
                          <a:pt x="8287" y="16002"/>
                        </a:cubicBezTo>
                        <a:cubicBezTo>
                          <a:pt x="8287" y="15907"/>
                          <a:pt x="7906" y="15240"/>
                          <a:pt x="7525" y="14478"/>
                        </a:cubicBezTo>
                        <a:cubicBezTo>
                          <a:pt x="7525" y="14383"/>
                          <a:pt x="7334" y="13525"/>
                          <a:pt x="7144" y="12859"/>
                        </a:cubicBezTo>
                        <a:cubicBezTo>
                          <a:pt x="7144" y="12573"/>
                          <a:pt x="7144" y="12382"/>
                          <a:pt x="7239" y="12097"/>
                        </a:cubicBezTo>
                        <a:lnTo>
                          <a:pt x="7334" y="11811"/>
                        </a:lnTo>
                        <a:cubicBezTo>
                          <a:pt x="7906" y="11144"/>
                          <a:pt x="8572" y="10287"/>
                          <a:pt x="8382" y="10382"/>
                        </a:cubicBezTo>
                        <a:cubicBezTo>
                          <a:pt x="8763" y="10096"/>
                          <a:pt x="9239" y="9620"/>
                          <a:pt x="9715" y="9334"/>
                        </a:cubicBezTo>
                        <a:cubicBezTo>
                          <a:pt x="9811" y="9334"/>
                          <a:pt x="11811" y="8287"/>
                          <a:pt x="12382" y="8001"/>
                        </a:cubicBezTo>
                        <a:cubicBezTo>
                          <a:pt x="12573" y="7906"/>
                          <a:pt x="12478" y="7906"/>
                          <a:pt x="12573" y="7906"/>
                        </a:cubicBezTo>
                        <a:cubicBezTo>
                          <a:pt x="12668" y="7810"/>
                          <a:pt x="12573" y="7906"/>
                          <a:pt x="12763" y="7906"/>
                        </a:cubicBezTo>
                        <a:cubicBezTo>
                          <a:pt x="13144" y="7715"/>
                          <a:pt x="13525" y="7715"/>
                          <a:pt x="13906" y="7620"/>
                        </a:cubicBezTo>
                        <a:cubicBezTo>
                          <a:pt x="17907" y="7239"/>
                          <a:pt x="21907" y="7144"/>
                          <a:pt x="25908" y="7239"/>
                        </a:cubicBezTo>
                        <a:cubicBezTo>
                          <a:pt x="25908" y="7239"/>
                          <a:pt x="26003" y="7239"/>
                          <a:pt x="26003" y="7144"/>
                        </a:cubicBezTo>
                        <a:cubicBezTo>
                          <a:pt x="26289" y="7239"/>
                          <a:pt x="26479" y="7144"/>
                          <a:pt x="26765" y="7239"/>
                        </a:cubicBezTo>
                        <a:cubicBezTo>
                          <a:pt x="40100" y="7525"/>
                          <a:pt x="53435" y="10001"/>
                          <a:pt x="66103" y="14383"/>
                        </a:cubicBezTo>
                        <a:cubicBezTo>
                          <a:pt x="70294" y="15811"/>
                          <a:pt x="74295" y="17431"/>
                          <a:pt x="78295" y="19241"/>
                        </a:cubicBezTo>
                        <a:cubicBezTo>
                          <a:pt x="80391" y="20193"/>
                          <a:pt x="82105" y="21050"/>
                          <a:pt x="83248" y="21717"/>
                        </a:cubicBezTo>
                        <a:cubicBezTo>
                          <a:pt x="83629" y="22193"/>
                          <a:pt x="84106" y="22574"/>
                          <a:pt x="84677" y="2295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0" name="任意多边形: 形状 859"/>
                  <p:cNvSpPr/>
                  <p:nvPr/>
                </p:nvSpPr>
                <p:spPr>
                  <a:xfrm>
                    <a:off x="4239636" y="1499692"/>
                    <a:ext cx="104775" cy="85725"/>
                  </a:xfrm>
                  <a:custGeom>
                    <a:avLst/>
                    <a:gdLst>
                      <a:gd name="connsiteX0" fmla="*/ 105954 w 104775"/>
                      <a:gd name="connsiteY0" fmla="*/ 21878 h 85725"/>
                      <a:gd name="connsiteX1" fmla="*/ 79951 w 104775"/>
                      <a:gd name="connsiteY1" fmla="*/ 7590 h 85725"/>
                      <a:gd name="connsiteX2" fmla="*/ 75379 w 104775"/>
                      <a:gd name="connsiteY2" fmla="*/ 7304 h 85725"/>
                      <a:gd name="connsiteX3" fmla="*/ 24896 w 104775"/>
                      <a:gd name="connsiteY3" fmla="*/ 32260 h 85725"/>
                      <a:gd name="connsiteX4" fmla="*/ 7656 w 104775"/>
                      <a:gd name="connsiteY4" fmla="*/ 57025 h 85725"/>
                      <a:gd name="connsiteX5" fmla="*/ 11752 w 104775"/>
                      <a:gd name="connsiteY5" fmla="*/ 74265 h 85725"/>
                      <a:gd name="connsiteX6" fmla="*/ 26992 w 104775"/>
                      <a:gd name="connsiteY6" fmla="*/ 81790 h 85725"/>
                      <a:gd name="connsiteX7" fmla="*/ 54709 w 104775"/>
                      <a:gd name="connsiteY7" fmla="*/ 78551 h 85725"/>
                      <a:gd name="connsiteX8" fmla="*/ 79665 w 104775"/>
                      <a:gd name="connsiteY8" fmla="*/ 65788 h 85725"/>
                      <a:gd name="connsiteX9" fmla="*/ 98429 w 104775"/>
                      <a:gd name="connsiteY9" fmla="*/ 46071 h 85725"/>
                      <a:gd name="connsiteX10" fmla="*/ 105954 w 104775"/>
                      <a:gd name="connsiteY10" fmla="*/ 21878 h 85725"/>
                      <a:gd name="connsiteX11" fmla="*/ 84523 w 104775"/>
                      <a:gd name="connsiteY11" fmla="*/ 28545 h 85725"/>
                      <a:gd name="connsiteX12" fmla="*/ 84332 w 104775"/>
                      <a:gd name="connsiteY12" fmla="*/ 28926 h 85725"/>
                      <a:gd name="connsiteX13" fmla="*/ 82713 w 104775"/>
                      <a:gd name="connsiteY13" fmla="*/ 31879 h 85725"/>
                      <a:gd name="connsiteX14" fmla="*/ 77093 w 104775"/>
                      <a:gd name="connsiteY14" fmla="*/ 39689 h 85725"/>
                      <a:gd name="connsiteX15" fmla="*/ 75379 w 104775"/>
                      <a:gd name="connsiteY15" fmla="*/ 41595 h 85725"/>
                      <a:gd name="connsiteX16" fmla="*/ 75093 w 104775"/>
                      <a:gd name="connsiteY16" fmla="*/ 41975 h 85725"/>
                      <a:gd name="connsiteX17" fmla="*/ 70521 w 104775"/>
                      <a:gd name="connsiteY17" fmla="*/ 46357 h 85725"/>
                      <a:gd name="connsiteX18" fmla="*/ 62710 w 104775"/>
                      <a:gd name="connsiteY18" fmla="*/ 52167 h 85725"/>
                      <a:gd name="connsiteX19" fmla="*/ 61377 w 104775"/>
                      <a:gd name="connsiteY19" fmla="*/ 52929 h 85725"/>
                      <a:gd name="connsiteX20" fmla="*/ 59662 w 104775"/>
                      <a:gd name="connsiteY20" fmla="*/ 53786 h 85725"/>
                      <a:gd name="connsiteX21" fmla="*/ 54424 w 104775"/>
                      <a:gd name="connsiteY21" fmla="*/ 56358 h 85725"/>
                      <a:gd name="connsiteX22" fmla="*/ 49471 w 104775"/>
                      <a:gd name="connsiteY22" fmla="*/ 58263 h 85725"/>
                      <a:gd name="connsiteX23" fmla="*/ 48328 w 104775"/>
                      <a:gd name="connsiteY23" fmla="*/ 58644 h 85725"/>
                      <a:gd name="connsiteX24" fmla="*/ 46042 w 104775"/>
                      <a:gd name="connsiteY24" fmla="*/ 59311 h 85725"/>
                      <a:gd name="connsiteX25" fmla="*/ 35564 w 104775"/>
                      <a:gd name="connsiteY25" fmla="*/ 61121 h 85725"/>
                      <a:gd name="connsiteX26" fmla="*/ 34421 w 104775"/>
                      <a:gd name="connsiteY26" fmla="*/ 61216 h 85725"/>
                      <a:gd name="connsiteX27" fmla="*/ 34231 w 104775"/>
                      <a:gd name="connsiteY27" fmla="*/ 61216 h 85725"/>
                      <a:gd name="connsiteX28" fmla="*/ 33659 w 104775"/>
                      <a:gd name="connsiteY28" fmla="*/ 61216 h 85725"/>
                      <a:gd name="connsiteX29" fmla="*/ 32611 w 104775"/>
                      <a:gd name="connsiteY29" fmla="*/ 61216 h 85725"/>
                      <a:gd name="connsiteX30" fmla="*/ 29754 w 104775"/>
                      <a:gd name="connsiteY30" fmla="*/ 61025 h 85725"/>
                      <a:gd name="connsiteX31" fmla="*/ 29182 w 104775"/>
                      <a:gd name="connsiteY31" fmla="*/ 61025 h 85725"/>
                      <a:gd name="connsiteX32" fmla="*/ 28230 w 104775"/>
                      <a:gd name="connsiteY32" fmla="*/ 60645 h 85725"/>
                      <a:gd name="connsiteX33" fmla="*/ 28325 w 104775"/>
                      <a:gd name="connsiteY33" fmla="*/ 60454 h 85725"/>
                      <a:gd name="connsiteX34" fmla="*/ 28801 w 104775"/>
                      <a:gd name="connsiteY34" fmla="*/ 59406 h 85725"/>
                      <a:gd name="connsiteX35" fmla="*/ 31183 w 104775"/>
                      <a:gd name="connsiteY35" fmla="*/ 55882 h 85725"/>
                      <a:gd name="connsiteX36" fmla="*/ 34993 w 104775"/>
                      <a:gd name="connsiteY36" fmla="*/ 51405 h 85725"/>
                      <a:gd name="connsiteX37" fmla="*/ 35278 w 104775"/>
                      <a:gd name="connsiteY37" fmla="*/ 51024 h 85725"/>
                      <a:gd name="connsiteX38" fmla="*/ 38231 w 104775"/>
                      <a:gd name="connsiteY38" fmla="*/ 48167 h 85725"/>
                      <a:gd name="connsiteX39" fmla="*/ 47661 w 104775"/>
                      <a:gd name="connsiteY39" fmla="*/ 40547 h 85725"/>
                      <a:gd name="connsiteX40" fmla="*/ 49756 w 104775"/>
                      <a:gd name="connsiteY40" fmla="*/ 39118 h 85725"/>
                      <a:gd name="connsiteX41" fmla="*/ 50137 w 104775"/>
                      <a:gd name="connsiteY41" fmla="*/ 38832 h 85725"/>
                      <a:gd name="connsiteX42" fmla="*/ 51376 w 104775"/>
                      <a:gd name="connsiteY42" fmla="*/ 38165 h 85725"/>
                      <a:gd name="connsiteX43" fmla="*/ 56805 w 104775"/>
                      <a:gd name="connsiteY43" fmla="*/ 35117 h 85725"/>
                      <a:gd name="connsiteX44" fmla="*/ 66806 w 104775"/>
                      <a:gd name="connsiteY44" fmla="*/ 30926 h 85725"/>
                      <a:gd name="connsiteX45" fmla="*/ 80903 w 104775"/>
                      <a:gd name="connsiteY45" fmla="*/ 28355 h 85725"/>
                      <a:gd name="connsiteX46" fmla="*/ 83284 w 104775"/>
                      <a:gd name="connsiteY46" fmla="*/ 28259 h 85725"/>
                      <a:gd name="connsiteX47" fmla="*/ 84618 w 104775"/>
                      <a:gd name="connsiteY47" fmla="*/ 28259 h 85725"/>
                      <a:gd name="connsiteX48" fmla="*/ 84523 w 104775"/>
                      <a:gd name="connsiteY48" fmla="*/ 2854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04775" h="85725">
                        <a:moveTo>
                          <a:pt x="105954" y="21878"/>
                        </a:moveTo>
                        <a:cubicBezTo>
                          <a:pt x="102811" y="9876"/>
                          <a:pt x="91381" y="7019"/>
                          <a:pt x="79951" y="7590"/>
                        </a:cubicBezTo>
                        <a:cubicBezTo>
                          <a:pt x="78522" y="7114"/>
                          <a:pt x="76998" y="7019"/>
                          <a:pt x="75379" y="7304"/>
                        </a:cubicBezTo>
                        <a:cubicBezTo>
                          <a:pt x="56710" y="10638"/>
                          <a:pt x="38707" y="19306"/>
                          <a:pt x="24896" y="32260"/>
                        </a:cubicBezTo>
                        <a:cubicBezTo>
                          <a:pt x="17657" y="39023"/>
                          <a:pt x="9847" y="47119"/>
                          <a:pt x="7656" y="57025"/>
                        </a:cubicBezTo>
                        <a:cubicBezTo>
                          <a:pt x="6322" y="63121"/>
                          <a:pt x="7561" y="69503"/>
                          <a:pt x="11752" y="74265"/>
                        </a:cubicBezTo>
                        <a:cubicBezTo>
                          <a:pt x="15657" y="78742"/>
                          <a:pt x="21277" y="80837"/>
                          <a:pt x="26992" y="81790"/>
                        </a:cubicBezTo>
                        <a:cubicBezTo>
                          <a:pt x="36136" y="83314"/>
                          <a:pt x="46137" y="81218"/>
                          <a:pt x="54709" y="78551"/>
                        </a:cubicBezTo>
                        <a:cubicBezTo>
                          <a:pt x="63663" y="75599"/>
                          <a:pt x="72045" y="71408"/>
                          <a:pt x="79665" y="65788"/>
                        </a:cubicBezTo>
                        <a:cubicBezTo>
                          <a:pt x="86904" y="60359"/>
                          <a:pt x="93476" y="53596"/>
                          <a:pt x="98429" y="46071"/>
                        </a:cubicBezTo>
                        <a:cubicBezTo>
                          <a:pt x="103001" y="39213"/>
                          <a:pt x="108145" y="30260"/>
                          <a:pt x="105954" y="21878"/>
                        </a:cubicBezTo>
                        <a:close/>
                        <a:moveTo>
                          <a:pt x="84523" y="28545"/>
                        </a:moveTo>
                        <a:lnTo>
                          <a:pt x="84332" y="28926"/>
                        </a:lnTo>
                        <a:cubicBezTo>
                          <a:pt x="83761" y="29879"/>
                          <a:pt x="83284" y="30831"/>
                          <a:pt x="82713" y="31879"/>
                        </a:cubicBezTo>
                        <a:cubicBezTo>
                          <a:pt x="80998" y="34546"/>
                          <a:pt x="79189" y="37213"/>
                          <a:pt x="77093" y="39689"/>
                        </a:cubicBezTo>
                        <a:cubicBezTo>
                          <a:pt x="76522" y="40356"/>
                          <a:pt x="75950" y="41023"/>
                          <a:pt x="75379" y="41595"/>
                        </a:cubicBezTo>
                        <a:cubicBezTo>
                          <a:pt x="75283" y="41785"/>
                          <a:pt x="75188" y="41880"/>
                          <a:pt x="75093" y="41975"/>
                        </a:cubicBezTo>
                        <a:cubicBezTo>
                          <a:pt x="73569" y="43404"/>
                          <a:pt x="72140" y="44928"/>
                          <a:pt x="70521" y="46357"/>
                        </a:cubicBezTo>
                        <a:cubicBezTo>
                          <a:pt x="68044" y="48452"/>
                          <a:pt x="65377" y="50453"/>
                          <a:pt x="62710" y="52167"/>
                        </a:cubicBezTo>
                        <a:cubicBezTo>
                          <a:pt x="62234" y="52358"/>
                          <a:pt x="61377" y="52834"/>
                          <a:pt x="61377" y="52929"/>
                        </a:cubicBezTo>
                        <a:cubicBezTo>
                          <a:pt x="60805" y="53310"/>
                          <a:pt x="60234" y="53596"/>
                          <a:pt x="59662" y="53786"/>
                        </a:cubicBezTo>
                        <a:cubicBezTo>
                          <a:pt x="57948" y="54739"/>
                          <a:pt x="56233" y="55596"/>
                          <a:pt x="54424" y="56358"/>
                        </a:cubicBezTo>
                        <a:cubicBezTo>
                          <a:pt x="52804" y="57025"/>
                          <a:pt x="51185" y="57692"/>
                          <a:pt x="49471" y="58263"/>
                        </a:cubicBezTo>
                        <a:cubicBezTo>
                          <a:pt x="49280" y="58358"/>
                          <a:pt x="48613" y="58549"/>
                          <a:pt x="48328" y="58644"/>
                        </a:cubicBezTo>
                        <a:cubicBezTo>
                          <a:pt x="47566" y="58930"/>
                          <a:pt x="46804" y="59121"/>
                          <a:pt x="46042" y="59311"/>
                        </a:cubicBezTo>
                        <a:cubicBezTo>
                          <a:pt x="42613" y="60168"/>
                          <a:pt x="39088" y="60835"/>
                          <a:pt x="35564" y="61121"/>
                        </a:cubicBezTo>
                        <a:cubicBezTo>
                          <a:pt x="35469" y="61216"/>
                          <a:pt x="34897" y="61121"/>
                          <a:pt x="34421" y="61216"/>
                        </a:cubicBezTo>
                        <a:cubicBezTo>
                          <a:pt x="34326" y="61216"/>
                          <a:pt x="34326" y="61311"/>
                          <a:pt x="34231" y="61216"/>
                        </a:cubicBezTo>
                        <a:cubicBezTo>
                          <a:pt x="33945" y="61216"/>
                          <a:pt x="33659" y="61216"/>
                          <a:pt x="33659" y="61216"/>
                        </a:cubicBezTo>
                        <a:cubicBezTo>
                          <a:pt x="33278" y="61216"/>
                          <a:pt x="32897" y="61216"/>
                          <a:pt x="32611" y="61216"/>
                        </a:cubicBezTo>
                        <a:cubicBezTo>
                          <a:pt x="31659" y="61216"/>
                          <a:pt x="30611" y="61121"/>
                          <a:pt x="29754" y="61025"/>
                        </a:cubicBezTo>
                        <a:cubicBezTo>
                          <a:pt x="29468" y="61025"/>
                          <a:pt x="29373" y="61025"/>
                          <a:pt x="29182" y="61025"/>
                        </a:cubicBezTo>
                        <a:lnTo>
                          <a:pt x="28230" y="60645"/>
                        </a:lnTo>
                        <a:cubicBezTo>
                          <a:pt x="28230" y="60549"/>
                          <a:pt x="28325" y="60454"/>
                          <a:pt x="28325" y="60454"/>
                        </a:cubicBezTo>
                        <a:cubicBezTo>
                          <a:pt x="28420" y="60168"/>
                          <a:pt x="28706" y="59692"/>
                          <a:pt x="28801" y="59406"/>
                        </a:cubicBezTo>
                        <a:cubicBezTo>
                          <a:pt x="29468" y="58263"/>
                          <a:pt x="30325" y="57025"/>
                          <a:pt x="31183" y="55882"/>
                        </a:cubicBezTo>
                        <a:cubicBezTo>
                          <a:pt x="32421" y="54358"/>
                          <a:pt x="33659" y="52834"/>
                          <a:pt x="34993" y="51405"/>
                        </a:cubicBezTo>
                        <a:cubicBezTo>
                          <a:pt x="35088" y="51310"/>
                          <a:pt x="35183" y="51310"/>
                          <a:pt x="35278" y="51024"/>
                        </a:cubicBezTo>
                        <a:cubicBezTo>
                          <a:pt x="36231" y="50167"/>
                          <a:pt x="37183" y="49119"/>
                          <a:pt x="38231" y="48167"/>
                        </a:cubicBezTo>
                        <a:cubicBezTo>
                          <a:pt x="41184" y="45404"/>
                          <a:pt x="44327" y="42833"/>
                          <a:pt x="47661" y="40547"/>
                        </a:cubicBezTo>
                        <a:cubicBezTo>
                          <a:pt x="48328" y="40071"/>
                          <a:pt x="49090" y="39594"/>
                          <a:pt x="49756" y="39118"/>
                        </a:cubicBezTo>
                        <a:cubicBezTo>
                          <a:pt x="50042" y="38927"/>
                          <a:pt x="50137" y="38832"/>
                          <a:pt x="50137" y="38832"/>
                        </a:cubicBezTo>
                        <a:cubicBezTo>
                          <a:pt x="50518" y="38547"/>
                          <a:pt x="50995" y="38356"/>
                          <a:pt x="51376" y="38165"/>
                        </a:cubicBezTo>
                        <a:cubicBezTo>
                          <a:pt x="53090" y="37118"/>
                          <a:pt x="54900" y="36070"/>
                          <a:pt x="56805" y="35117"/>
                        </a:cubicBezTo>
                        <a:cubicBezTo>
                          <a:pt x="60043" y="33498"/>
                          <a:pt x="63377" y="32165"/>
                          <a:pt x="66806" y="30926"/>
                        </a:cubicBezTo>
                        <a:cubicBezTo>
                          <a:pt x="71473" y="29688"/>
                          <a:pt x="76141" y="28831"/>
                          <a:pt x="80903" y="28355"/>
                        </a:cubicBezTo>
                        <a:cubicBezTo>
                          <a:pt x="81475" y="28259"/>
                          <a:pt x="82808" y="28259"/>
                          <a:pt x="83284" y="28259"/>
                        </a:cubicBezTo>
                        <a:cubicBezTo>
                          <a:pt x="83475" y="28355"/>
                          <a:pt x="84046" y="28259"/>
                          <a:pt x="84618" y="28259"/>
                        </a:cubicBezTo>
                        <a:cubicBezTo>
                          <a:pt x="84523" y="28450"/>
                          <a:pt x="84523" y="28450"/>
                          <a:pt x="84523" y="2854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1" name="任意多边形: 形状 860"/>
                  <p:cNvSpPr/>
                  <p:nvPr/>
                </p:nvSpPr>
                <p:spPr>
                  <a:xfrm>
                    <a:off x="4260627" y="1520808"/>
                    <a:ext cx="66675" cy="38100"/>
                  </a:xfrm>
                  <a:custGeom>
                    <a:avLst/>
                    <a:gdLst>
                      <a:gd name="connsiteX0" fmla="*/ 63532 w 66675"/>
                      <a:gd name="connsiteY0" fmla="*/ 7239 h 38100"/>
                      <a:gd name="connsiteX1" fmla="*/ 63437 w 66675"/>
                      <a:gd name="connsiteY1" fmla="*/ 7429 h 38100"/>
                      <a:gd name="connsiteX2" fmla="*/ 63246 w 66675"/>
                      <a:gd name="connsiteY2" fmla="*/ 7810 h 38100"/>
                      <a:gd name="connsiteX3" fmla="*/ 61627 w 66675"/>
                      <a:gd name="connsiteY3" fmla="*/ 10763 h 38100"/>
                      <a:gd name="connsiteX4" fmla="*/ 56007 w 66675"/>
                      <a:gd name="connsiteY4" fmla="*/ 18574 h 38100"/>
                      <a:gd name="connsiteX5" fmla="*/ 54293 w 66675"/>
                      <a:gd name="connsiteY5" fmla="*/ 20479 h 38100"/>
                      <a:gd name="connsiteX6" fmla="*/ 54007 w 66675"/>
                      <a:gd name="connsiteY6" fmla="*/ 20860 h 38100"/>
                      <a:gd name="connsiteX7" fmla="*/ 49435 w 66675"/>
                      <a:gd name="connsiteY7" fmla="*/ 25241 h 38100"/>
                      <a:gd name="connsiteX8" fmla="*/ 41624 w 66675"/>
                      <a:gd name="connsiteY8" fmla="*/ 31051 h 38100"/>
                      <a:gd name="connsiteX9" fmla="*/ 40291 w 66675"/>
                      <a:gd name="connsiteY9" fmla="*/ 31814 h 38100"/>
                      <a:gd name="connsiteX10" fmla="*/ 38576 w 66675"/>
                      <a:gd name="connsiteY10" fmla="*/ 32671 h 38100"/>
                      <a:gd name="connsiteX11" fmla="*/ 33338 w 66675"/>
                      <a:gd name="connsiteY11" fmla="*/ 35243 h 38100"/>
                      <a:gd name="connsiteX12" fmla="*/ 28384 w 66675"/>
                      <a:gd name="connsiteY12" fmla="*/ 37148 h 38100"/>
                      <a:gd name="connsiteX13" fmla="*/ 27241 w 66675"/>
                      <a:gd name="connsiteY13" fmla="*/ 37528 h 38100"/>
                      <a:gd name="connsiteX14" fmla="*/ 24955 w 66675"/>
                      <a:gd name="connsiteY14" fmla="*/ 38195 h 38100"/>
                      <a:gd name="connsiteX15" fmla="*/ 14478 w 66675"/>
                      <a:gd name="connsiteY15" fmla="*/ 40005 h 38100"/>
                      <a:gd name="connsiteX16" fmla="*/ 13335 w 66675"/>
                      <a:gd name="connsiteY16" fmla="*/ 40100 h 38100"/>
                      <a:gd name="connsiteX17" fmla="*/ 13145 w 66675"/>
                      <a:gd name="connsiteY17" fmla="*/ 40100 h 38100"/>
                      <a:gd name="connsiteX18" fmla="*/ 12573 w 66675"/>
                      <a:gd name="connsiteY18" fmla="*/ 40100 h 38100"/>
                      <a:gd name="connsiteX19" fmla="*/ 11525 w 66675"/>
                      <a:gd name="connsiteY19" fmla="*/ 40100 h 38100"/>
                      <a:gd name="connsiteX20" fmla="*/ 8668 w 66675"/>
                      <a:gd name="connsiteY20" fmla="*/ 39910 h 38100"/>
                      <a:gd name="connsiteX21" fmla="*/ 8096 w 66675"/>
                      <a:gd name="connsiteY21" fmla="*/ 39910 h 38100"/>
                      <a:gd name="connsiteX22" fmla="*/ 7144 w 66675"/>
                      <a:gd name="connsiteY22" fmla="*/ 39529 h 38100"/>
                      <a:gd name="connsiteX23" fmla="*/ 7239 w 66675"/>
                      <a:gd name="connsiteY23" fmla="*/ 39338 h 38100"/>
                      <a:gd name="connsiteX24" fmla="*/ 7715 w 66675"/>
                      <a:gd name="connsiteY24" fmla="*/ 38291 h 38100"/>
                      <a:gd name="connsiteX25" fmla="*/ 10096 w 66675"/>
                      <a:gd name="connsiteY25" fmla="*/ 34766 h 38100"/>
                      <a:gd name="connsiteX26" fmla="*/ 13907 w 66675"/>
                      <a:gd name="connsiteY26" fmla="*/ 30290 h 38100"/>
                      <a:gd name="connsiteX27" fmla="*/ 14192 w 66675"/>
                      <a:gd name="connsiteY27" fmla="*/ 29908 h 38100"/>
                      <a:gd name="connsiteX28" fmla="*/ 17145 w 66675"/>
                      <a:gd name="connsiteY28" fmla="*/ 27051 h 38100"/>
                      <a:gd name="connsiteX29" fmla="*/ 26575 w 66675"/>
                      <a:gd name="connsiteY29" fmla="*/ 19431 h 38100"/>
                      <a:gd name="connsiteX30" fmla="*/ 28670 w 66675"/>
                      <a:gd name="connsiteY30" fmla="*/ 18002 h 38100"/>
                      <a:gd name="connsiteX31" fmla="*/ 29051 w 66675"/>
                      <a:gd name="connsiteY31" fmla="*/ 17717 h 38100"/>
                      <a:gd name="connsiteX32" fmla="*/ 30289 w 66675"/>
                      <a:gd name="connsiteY32" fmla="*/ 17050 h 38100"/>
                      <a:gd name="connsiteX33" fmla="*/ 35719 w 66675"/>
                      <a:gd name="connsiteY33" fmla="*/ 14002 h 38100"/>
                      <a:gd name="connsiteX34" fmla="*/ 45720 w 66675"/>
                      <a:gd name="connsiteY34" fmla="*/ 9811 h 38100"/>
                      <a:gd name="connsiteX35" fmla="*/ 59817 w 66675"/>
                      <a:gd name="connsiteY35" fmla="*/ 7239 h 38100"/>
                      <a:gd name="connsiteX36" fmla="*/ 62198 w 66675"/>
                      <a:gd name="connsiteY36" fmla="*/ 7144 h 38100"/>
                      <a:gd name="connsiteX37" fmla="*/ 63532 w 66675"/>
                      <a:gd name="connsiteY37" fmla="*/ 7239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66675" h="38100">
                        <a:moveTo>
                          <a:pt x="63532" y="7239"/>
                        </a:moveTo>
                        <a:cubicBezTo>
                          <a:pt x="63532" y="7334"/>
                          <a:pt x="63532" y="7334"/>
                          <a:pt x="63437" y="7429"/>
                        </a:cubicBezTo>
                        <a:lnTo>
                          <a:pt x="63246" y="7810"/>
                        </a:lnTo>
                        <a:cubicBezTo>
                          <a:pt x="62675" y="8763"/>
                          <a:pt x="62198" y="9716"/>
                          <a:pt x="61627" y="10763"/>
                        </a:cubicBezTo>
                        <a:cubicBezTo>
                          <a:pt x="59912" y="13430"/>
                          <a:pt x="58102" y="16097"/>
                          <a:pt x="56007" y="18574"/>
                        </a:cubicBezTo>
                        <a:cubicBezTo>
                          <a:pt x="55435" y="19241"/>
                          <a:pt x="54864" y="19907"/>
                          <a:pt x="54293" y="20479"/>
                        </a:cubicBezTo>
                        <a:cubicBezTo>
                          <a:pt x="54197" y="20669"/>
                          <a:pt x="54102" y="20765"/>
                          <a:pt x="54007" y="20860"/>
                        </a:cubicBezTo>
                        <a:cubicBezTo>
                          <a:pt x="52483" y="22289"/>
                          <a:pt x="51054" y="23813"/>
                          <a:pt x="49435" y="25241"/>
                        </a:cubicBezTo>
                        <a:cubicBezTo>
                          <a:pt x="46958" y="27337"/>
                          <a:pt x="44291" y="29337"/>
                          <a:pt x="41624" y="31051"/>
                        </a:cubicBezTo>
                        <a:cubicBezTo>
                          <a:pt x="41148" y="31242"/>
                          <a:pt x="40291" y="31718"/>
                          <a:pt x="40291" y="31814"/>
                        </a:cubicBezTo>
                        <a:cubicBezTo>
                          <a:pt x="39719" y="32195"/>
                          <a:pt x="39148" y="32480"/>
                          <a:pt x="38576" y="32671"/>
                        </a:cubicBezTo>
                        <a:cubicBezTo>
                          <a:pt x="36862" y="33623"/>
                          <a:pt x="35147" y="34480"/>
                          <a:pt x="33338" y="35243"/>
                        </a:cubicBezTo>
                        <a:cubicBezTo>
                          <a:pt x="31718" y="35909"/>
                          <a:pt x="30099" y="36576"/>
                          <a:pt x="28384" y="37148"/>
                        </a:cubicBezTo>
                        <a:cubicBezTo>
                          <a:pt x="28194" y="37243"/>
                          <a:pt x="27527" y="37433"/>
                          <a:pt x="27241" y="37528"/>
                        </a:cubicBezTo>
                        <a:cubicBezTo>
                          <a:pt x="26479" y="37814"/>
                          <a:pt x="25717" y="38005"/>
                          <a:pt x="24955" y="38195"/>
                        </a:cubicBezTo>
                        <a:cubicBezTo>
                          <a:pt x="21527" y="39052"/>
                          <a:pt x="18002" y="39719"/>
                          <a:pt x="14478" y="40005"/>
                        </a:cubicBezTo>
                        <a:cubicBezTo>
                          <a:pt x="14383" y="40100"/>
                          <a:pt x="13811" y="40005"/>
                          <a:pt x="13335" y="40100"/>
                        </a:cubicBezTo>
                        <a:cubicBezTo>
                          <a:pt x="13240" y="40100"/>
                          <a:pt x="13240" y="40196"/>
                          <a:pt x="13145" y="40100"/>
                        </a:cubicBezTo>
                        <a:cubicBezTo>
                          <a:pt x="12859" y="40100"/>
                          <a:pt x="12573" y="40100"/>
                          <a:pt x="12573" y="40100"/>
                        </a:cubicBezTo>
                        <a:cubicBezTo>
                          <a:pt x="12192" y="40100"/>
                          <a:pt x="11811" y="40100"/>
                          <a:pt x="11525" y="40100"/>
                        </a:cubicBezTo>
                        <a:cubicBezTo>
                          <a:pt x="10573" y="40100"/>
                          <a:pt x="9525" y="40005"/>
                          <a:pt x="8668" y="39910"/>
                        </a:cubicBezTo>
                        <a:cubicBezTo>
                          <a:pt x="8382" y="39910"/>
                          <a:pt x="8287" y="39910"/>
                          <a:pt x="8096" y="39910"/>
                        </a:cubicBezTo>
                        <a:lnTo>
                          <a:pt x="7144" y="39529"/>
                        </a:lnTo>
                        <a:cubicBezTo>
                          <a:pt x="7144" y="39433"/>
                          <a:pt x="7239" y="39338"/>
                          <a:pt x="7239" y="39338"/>
                        </a:cubicBezTo>
                        <a:cubicBezTo>
                          <a:pt x="7334" y="39052"/>
                          <a:pt x="7620" y="38576"/>
                          <a:pt x="7715" y="38291"/>
                        </a:cubicBezTo>
                        <a:cubicBezTo>
                          <a:pt x="8382" y="37148"/>
                          <a:pt x="9239" y="35909"/>
                          <a:pt x="10096" y="34766"/>
                        </a:cubicBezTo>
                        <a:cubicBezTo>
                          <a:pt x="11335" y="33242"/>
                          <a:pt x="12573" y="31718"/>
                          <a:pt x="13907" y="30290"/>
                        </a:cubicBezTo>
                        <a:cubicBezTo>
                          <a:pt x="14002" y="30194"/>
                          <a:pt x="14097" y="30194"/>
                          <a:pt x="14192" y="29908"/>
                        </a:cubicBezTo>
                        <a:cubicBezTo>
                          <a:pt x="15145" y="29051"/>
                          <a:pt x="16097" y="28003"/>
                          <a:pt x="17145" y="27051"/>
                        </a:cubicBezTo>
                        <a:cubicBezTo>
                          <a:pt x="20098" y="24289"/>
                          <a:pt x="23241" y="21717"/>
                          <a:pt x="26575" y="19431"/>
                        </a:cubicBezTo>
                        <a:cubicBezTo>
                          <a:pt x="27241" y="18955"/>
                          <a:pt x="28003" y="18478"/>
                          <a:pt x="28670" y="18002"/>
                        </a:cubicBezTo>
                        <a:cubicBezTo>
                          <a:pt x="28956" y="17812"/>
                          <a:pt x="29051" y="17717"/>
                          <a:pt x="29051" y="17717"/>
                        </a:cubicBezTo>
                        <a:cubicBezTo>
                          <a:pt x="29432" y="17431"/>
                          <a:pt x="29908" y="17240"/>
                          <a:pt x="30289" y="17050"/>
                        </a:cubicBezTo>
                        <a:cubicBezTo>
                          <a:pt x="32004" y="16002"/>
                          <a:pt x="33814" y="14954"/>
                          <a:pt x="35719" y="14002"/>
                        </a:cubicBezTo>
                        <a:cubicBezTo>
                          <a:pt x="38957" y="12382"/>
                          <a:pt x="42291" y="11049"/>
                          <a:pt x="45720" y="9811"/>
                        </a:cubicBezTo>
                        <a:cubicBezTo>
                          <a:pt x="50387" y="8573"/>
                          <a:pt x="55054" y="7715"/>
                          <a:pt x="59817" y="7239"/>
                        </a:cubicBezTo>
                        <a:cubicBezTo>
                          <a:pt x="60389" y="7144"/>
                          <a:pt x="61722" y="7144"/>
                          <a:pt x="62198" y="7144"/>
                        </a:cubicBezTo>
                        <a:cubicBezTo>
                          <a:pt x="62389" y="7334"/>
                          <a:pt x="62960" y="7239"/>
                          <a:pt x="63532" y="7239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2" name="任意多边形: 形状 861"/>
                  <p:cNvSpPr/>
                  <p:nvPr/>
                </p:nvSpPr>
                <p:spPr>
                  <a:xfrm>
                    <a:off x="4186783" y="1278195"/>
                    <a:ext cx="123825" cy="76200"/>
                  </a:xfrm>
                  <a:custGeom>
                    <a:avLst/>
                    <a:gdLst>
                      <a:gd name="connsiteX0" fmla="*/ 117278 w 123825"/>
                      <a:gd name="connsiteY0" fmla="*/ 35349 h 76200"/>
                      <a:gd name="connsiteX1" fmla="*/ 89846 w 123825"/>
                      <a:gd name="connsiteY1" fmla="*/ 18204 h 76200"/>
                      <a:gd name="connsiteX2" fmla="*/ 66034 w 123825"/>
                      <a:gd name="connsiteY2" fmla="*/ 10012 h 76200"/>
                      <a:gd name="connsiteX3" fmla="*/ 62890 w 123825"/>
                      <a:gd name="connsiteY3" fmla="*/ 9727 h 76200"/>
                      <a:gd name="connsiteX4" fmla="*/ 47460 w 123825"/>
                      <a:gd name="connsiteY4" fmla="*/ 7441 h 76200"/>
                      <a:gd name="connsiteX5" fmla="*/ 7455 w 123825"/>
                      <a:gd name="connsiteY5" fmla="*/ 26205 h 76200"/>
                      <a:gd name="connsiteX6" fmla="*/ 41554 w 123825"/>
                      <a:gd name="connsiteY6" fmla="*/ 65543 h 76200"/>
                      <a:gd name="connsiteX7" fmla="*/ 99466 w 123825"/>
                      <a:gd name="connsiteY7" fmla="*/ 75068 h 76200"/>
                      <a:gd name="connsiteX8" fmla="*/ 122803 w 123825"/>
                      <a:gd name="connsiteY8" fmla="*/ 59257 h 76200"/>
                      <a:gd name="connsiteX9" fmla="*/ 117278 w 123825"/>
                      <a:gd name="connsiteY9" fmla="*/ 35349 h 76200"/>
                      <a:gd name="connsiteX10" fmla="*/ 103276 w 123825"/>
                      <a:gd name="connsiteY10" fmla="*/ 51256 h 76200"/>
                      <a:gd name="connsiteX11" fmla="*/ 102419 w 123825"/>
                      <a:gd name="connsiteY11" fmla="*/ 52113 h 76200"/>
                      <a:gd name="connsiteX12" fmla="*/ 100419 w 123825"/>
                      <a:gd name="connsiteY12" fmla="*/ 53637 h 76200"/>
                      <a:gd name="connsiteX13" fmla="*/ 100419 w 123825"/>
                      <a:gd name="connsiteY13" fmla="*/ 53732 h 76200"/>
                      <a:gd name="connsiteX14" fmla="*/ 99562 w 123825"/>
                      <a:gd name="connsiteY14" fmla="*/ 53923 h 76200"/>
                      <a:gd name="connsiteX15" fmla="*/ 96037 w 123825"/>
                      <a:gd name="connsiteY15" fmla="*/ 54494 h 76200"/>
                      <a:gd name="connsiteX16" fmla="*/ 94513 w 123825"/>
                      <a:gd name="connsiteY16" fmla="*/ 54494 h 76200"/>
                      <a:gd name="connsiteX17" fmla="*/ 93180 w 123825"/>
                      <a:gd name="connsiteY17" fmla="*/ 54589 h 76200"/>
                      <a:gd name="connsiteX18" fmla="*/ 82512 w 123825"/>
                      <a:gd name="connsiteY18" fmla="*/ 54018 h 76200"/>
                      <a:gd name="connsiteX19" fmla="*/ 70225 w 123825"/>
                      <a:gd name="connsiteY19" fmla="*/ 52208 h 76200"/>
                      <a:gd name="connsiteX20" fmla="*/ 67939 w 123825"/>
                      <a:gd name="connsiteY20" fmla="*/ 51637 h 76200"/>
                      <a:gd name="connsiteX21" fmla="*/ 66319 w 123825"/>
                      <a:gd name="connsiteY21" fmla="*/ 51256 h 76200"/>
                      <a:gd name="connsiteX22" fmla="*/ 59652 w 123825"/>
                      <a:gd name="connsiteY22" fmla="*/ 49541 h 76200"/>
                      <a:gd name="connsiteX23" fmla="*/ 47841 w 123825"/>
                      <a:gd name="connsiteY23" fmla="*/ 45445 h 76200"/>
                      <a:gd name="connsiteX24" fmla="*/ 42316 w 123825"/>
                      <a:gd name="connsiteY24" fmla="*/ 43064 h 76200"/>
                      <a:gd name="connsiteX25" fmla="*/ 40792 w 123825"/>
                      <a:gd name="connsiteY25" fmla="*/ 42302 h 76200"/>
                      <a:gd name="connsiteX26" fmla="*/ 39078 w 123825"/>
                      <a:gd name="connsiteY26" fmla="*/ 41254 h 76200"/>
                      <a:gd name="connsiteX27" fmla="*/ 34601 w 123825"/>
                      <a:gd name="connsiteY27" fmla="*/ 38302 h 76200"/>
                      <a:gd name="connsiteX28" fmla="*/ 32696 w 123825"/>
                      <a:gd name="connsiteY28" fmla="*/ 36873 h 76200"/>
                      <a:gd name="connsiteX29" fmla="*/ 31934 w 123825"/>
                      <a:gd name="connsiteY29" fmla="*/ 36206 h 76200"/>
                      <a:gd name="connsiteX30" fmla="*/ 29267 w 123825"/>
                      <a:gd name="connsiteY30" fmla="*/ 33158 h 76200"/>
                      <a:gd name="connsiteX31" fmla="*/ 29172 w 123825"/>
                      <a:gd name="connsiteY31" fmla="*/ 32968 h 76200"/>
                      <a:gd name="connsiteX32" fmla="*/ 29077 w 123825"/>
                      <a:gd name="connsiteY32" fmla="*/ 32872 h 76200"/>
                      <a:gd name="connsiteX33" fmla="*/ 28315 w 123825"/>
                      <a:gd name="connsiteY33" fmla="*/ 31158 h 76200"/>
                      <a:gd name="connsiteX34" fmla="*/ 28315 w 123825"/>
                      <a:gd name="connsiteY34" fmla="*/ 30777 h 76200"/>
                      <a:gd name="connsiteX35" fmla="*/ 28219 w 123825"/>
                      <a:gd name="connsiteY35" fmla="*/ 29920 h 76200"/>
                      <a:gd name="connsiteX36" fmla="*/ 28124 w 123825"/>
                      <a:gd name="connsiteY36" fmla="*/ 30491 h 76200"/>
                      <a:gd name="connsiteX37" fmla="*/ 28219 w 123825"/>
                      <a:gd name="connsiteY37" fmla="*/ 29634 h 76200"/>
                      <a:gd name="connsiteX38" fmla="*/ 28219 w 123825"/>
                      <a:gd name="connsiteY38" fmla="*/ 29443 h 76200"/>
                      <a:gd name="connsiteX39" fmla="*/ 32982 w 123825"/>
                      <a:gd name="connsiteY39" fmla="*/ 28300 h 76200"/>
                      <a:gd name="connsiteX40" fmla="*/ 44221 w 123825"/>
                      <a:gd name="connsiteY40" fmla="*/ 28205 h 76200"/>
                      <a:gd name="connsiteX41" fmla="*/ 91465 w 123825"/>
                      <a:gd name="connsiteY41" fmla="*/ 42112 h 76200"/>
                      <a:gd name="connsiteX42" fmla="*/ 94609 w 123825"/>
                      <a:gd name="connsiteY42" fmla="*/ 43921 h 76200"/>
                      <a:gd name="connsiteX43" fmla="*/ 98990 w 123825"/>
                      <a:gd name="connsiteY43" fmla="*/ 46874 h 76200"/>
                      <a:gd name="connsiteX44" fmla="*/ 100800 w 123825"/>
                      <a:gd name="connsiteY44" fmla="*/ 48303 h 76200"/>
                      <a:gd name="connsiteX45" fmla="*/ 101371 w 123825"/>
                      <a:gd name="connsiteY45" fmla="*/ 48684 h 76200"/>
                      <a:gd name="connsiteX46" fmla="*/ 101467 w 123825"/>
                      <a:gd name="connsiteY46" fmla="*/ 48779 h 76200"/>
                      <a:gd name="connsiteX47" fmla="*/ 103276 w 123825"/>
                      <a:gd name="connsiteY47" fmla="*/ 51256 h 76200"/>
                      <a:gd name="connsiteX48" fmla="*/ 103276 w 123825"/>
                      <a:gd name="connsiteY48" fmla="*/ 51256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23825" h="76200">
                        <a:moveTo>
                          <a:pt x="117278" y="35349"/>
                        </a:moveTo>
                        <a:cubicBezTo>
                          <a:pt x="109753" y="27538"/>
                          <a:pt x="99752" y="22490"/>
                          <a:pt x="89846" y="18204"/>
                        </a:cubicBezTo>
                        <a:cubicBezTo>
                          <a:pt x="82226" y="14870"/>
                          <a:pt x="74130" y="11917"/>
                          <a:pt x="66034" y="10012"/>
                        </a:cubicBezTo>
                        <a:cubicBezTo>
                          <a:pt x="64986" y="9822"/>
                          <a:pt x="63938" y="9727"/>
                          <a:pt x="62890" y="9727"/>
                        </a:cubicBezTo>
                        <a:cubicBezTo>
                          <a:pt x="57842" y="8679"/>
                          <a:pt x="52699" y="7822"/>
                          <a:pt x="47460" y="7441"/>
                        </a:cubicBezTo>
                        <a:cubicBezTo>
                          <a:pt x="32315" y="6393"/>
                          <a:pt x="10312" y="7155"/>
                          <a:pt x="7455" y="26205"/>
                        </a:cubicBezTo>
                        <a:cubicBezTo>
                          <a:pt x="4312" y="46588"/>
                          <a:pt x="25648" y="59161"/>
                          <a:pt x="41554" y="65543"/>
                        </a:cubicBezTo>
                        <a:cubicBezTo>
                          <a:pt x="59461" y="72592"/>
                          <a:pt x="80226" y="76878"/>
                          <a:pt x="99466" y="75068"/>
                        </a:cubicBezTo>
                        <a:cubicBezTo>
                          <a:pt x="109182" y="74211"/>
                          <a:pt x="118612" y="68401"/>
                          <a:pt x="122803" y="59257"/>
                        </a:cubicBezTo>
                        <a:cubicBezTo>
                          <a:pt x="126517" y="50970"/>
                          <a:pt x="123469" y="41731"/>
                          <a:pt x="117278" y="35349"/>
                        </a:cubicBezTo>
                        <a:close/>
                        <a:moveTo>
                          <a:pt x="103276" y="51256"/>
                        </a:moveTo>
                        <a:cubicBezTo>
                          <a:pt x="103086" y="51541"/>
                          <a:pt x="102800" y="51827"/>
                          <a:pt x="102419" y="52113"/>
                        </a:cubicBezTo>
                        <a:cubicBezTo>
                          <a:pt x="101848" y="52780"/>
                          <a:pt x="101086" y="53161"/>
                          <a:pt x="100419" y="53637"/>
                        </a:cubicBezTo>
                        <a:cubicBezTo>
                          <a:pt x="100419" y="53637"/>
                          <a:pt x="100419" y="53637"/>
                          <a:pt x="100419" y="53732"/>
                        </a:cubicBezTo>
                        <a:cubicBezTo>
                          <a:pt x="100133" y="53827"/>
                          <a:pt x="99847" y="53923"/>
                          <a:pt x="99562" y="53923"/>
                        </a:cubicBezTo>
                        <a:cubicBezTo>
                          <a:pt x="98419" y="54208"/>
                          <a:pt x="97180" y="54304"/>
                          <a:pt x="96037" y="54494"/>
                        </a:cubicBezTo>
                        <a:cubicBezTo>
                          <a:pt x="95656" y="54494"/>
                          <a:pt x="94799" y="54494"/>
                          <a:pt x="94513" y="54494"/>
                        </a:cubicBezTo>
                        <a:cubicBezTo>
                          <a:pt x="94037" y="54494"/>
                          <a:pt x="93561" y="54494"/>
                          <a:pt x="93180" y="54589"/>
                        </a:cubicBezTo>
                        <a:cubicBezTo>
                          <a:pt x="89560" y="54589"/>
                          <a:pt x="86036" y="54399"/>
                          <a:pt x="82512" y="54018"/>
                        </a:cubicBezTo>
                        <a:cubicBezTo>
                          <a:pt x="78416" y="53542"/>
                          <a:pt x="74225" y="52875"/>
                          <a:pt x="70225" y="52208"/>
                        </a:cubicBezTo>
                        <a:cubicBezTo>
                          <a:pt x="69463" y="52018"/>
                          <a:pt x="68605" y="51827"/>
                          <a:pt x="67939" y="51637"/>
                        </a:cubicBezTo>
                        <a:cubicBezTo>
                          <a:pt x="67653" y="51637"/>
                          <a:pt x="66700" y="51351"/>
                          <a:pt x="66319" y="51256"/>
                        </a:cubicBezTo>
                        <a:cubicBezTo>
                          <a:pt x="64033" y="50684"/>
                          <a:pt x="61843" y="50208"/>
                          <a:pt x="59652" y="49541"/>
                        </a:cubicBezTo>
                        <a:cubicBezTo>
                          <a:pt x="55651" y="48398"/>
                          <a:pt x="51651" y="47065"/>
                          <a:pt x="47841" y="45445"/>
                        </a:cubicBezTo>
                        <a:cubicBezTo>
                          <a:pt x="46031" y="44779"/>
                          <a:pt x="44126" y="43921"/>
                          <a:pt x="42316" y="43064"/>
                        </a:cubicBezTo>
                        <a:cubicBezTo>
                          <a:pt x="42031" y="42969"/>
                          <a:pt x="41173" y="42493"/>
                          <a:pt x="40792" y="42302"/>
                        </a:cubicBezTo>
                        <a:cubicBezTo>
                          <a:pt x="40316" y="42016"/>
                          <a:pt x="39268" y="41445"/>
                          <a:pt x="39078" y="41254"/>
                        </a:cubicBezTo>
                        <a:cubicBezTo>
                          <a:pt x="37554" y="40302"/>
                          <a:pt x="36030" y="39349"/>
                          <a:pt x="34601" y="38302"/>
                        </a:cubicBezTo>
                        <a:cubicBezTo>
                          <a:pt x="34030" y="37921"/>
                          <a:pt x="33363" y="37349"/>
                          <a:pt x="32696" y="36873"/>
                        </a:cubicBezTo>
                        <a:cubicBezTo>
                          <a:pt x="32410" y="36682"/>
                          <a:pt x="32220" y="36397"/>
                          <a:pt x="31934" y="36206"/>
                        </a:cubicBezTo>
                        <a:cubicBezTo>
                          <a:pt x="31077" y="35254"/>
                          <a:pt x="30124" y="34111"/>
                          <a:pt x="29267" y="33158"/>
                        </a:cubicBezTo>
                        <a:cubicBezTo>
                          <a:pt x="29172" y="33063"/>
                          <a:pt x="29172" y="33063"/>
                          <a:pt x="29172" y="32968"/>
                        </a:cubicBezTo>
                        <a:cubicBezTo>
                          <a:pt x="29172" y="32968"/>
                          <a:pt x="29077" y="32968"/>
                          <a:pt x="29077" y="32872"/>
                        </a:cubicBezTo>
                        <a:cubicBezTo>
                          <a:pt x="28886" y="32301"/>
                          <a:pt x="28696" y="31634"/>
                          <a:pt x="28315" y="31158"/>
                        </a:cubicBezTo>
                        <a:cubicBezTo>
                          <a:pt x="28410" y="30967"/>
                          <a:pt x="28315" y="30872"/>
                          <a:pt x="28315" y="30777"/>
                        </a:cubicBezTo>
                        <a:cubicBezTo>
                          <a:pt x="28315" y="30396"/>
                          <a:pt x="28315" y="30110"/>
                          <a:pt x="28219" y="29920"/>
                        </a:cubicBezTo>
                        <a:cubicBezTo>
                          <a:pt x="28219" y="30015"/>
                          <a:pt x="28219" y="30205"/>
                          <a:pt x="28124" y="30491"/>
                        </a:cubicBezTo>
                        <a:cubicBezTo>
                          <a:pt x="28124" y="30205"/>
                          <a:pt x="28124" y="29920"/>
                          <a:pt x="28219" y="29634"/>
                        </a:cubicBezTo>
                        <a:cubicBezTo>
                          <a:pt x="28124" y="29539"/>
                          <a:pt x="28124" y="29539"/>
                          <a:pt x="28219" y="29443"/>
                        </a:cubicBezTo>
                        <a:cubicBezTo>
                          <a:pt x="29267" y="29158"/>
                          <a:pt x="31839" y="28396"/>
                          <a:pt x="32982" y="28300"/>
                        </a:cubicBezTo>
                        <a:cubicBezTo>
                          <a:pt x="36697" y="27824"/>
                          <a:pt x="40411" y="27919"/>
                          <a:pt x="44221" y="28205"/>
                        </a:cubicBezTo>
                        <a:cubicBezTo>
                          <a:pt x="60985" y="29158"/>
                          <a:pt x="76606" y="34682"/>
                          <a:pt x="91465" y="42112"/>
                        </a:cubicBezTo>
                        <a:cubicBezTo>
                          <a:pt x="92513" y="42683"/>
                          <a:pt x="93656" y="43255"/>
                          <a:pt x="94609" y="43921"/>
                        </a:cubicBezTo>
                        <a:cubicBezTo>
                          <a:pt x="96133" y="44874"/>
                          <a:pt x="97561" y="45731"/>
                          <a:pt x="98990" y="46874"/>
                        </a:cubicBezTo>
                        <a:cubicBezTo>
                          <a:pt x="99562" y="47255"/>
                          <a:pt x="100228" y="47827"/>
                          <a:pt x="100800" y="48303"/>
                        </a:cubicBezTo>
                        <a:cubicBezTo>
                          <a:pt x="100990" y="48493"/>
                          <a:pt x="101181" y="48589"/>
                          <a:pt x="101371" y="48684"/>
                        </a:cubicBezTo>
                        <a:lnTo>
                          <a:pt x="101467" y="48779"/>
                        </a:lnTo>
                        <a:cubicBezTo>
                          <a:pt x="101943" y="49541"/>
                          <a:pt x="102610" y="50494"/>
                          <a:pt x="103276" y="51256"/>
                        </a:cubicBezTo>
                        <a:lnTo>
                          <a:pt x="103276" y="51256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3" name="任意多边形: 形状 862"/>
                  <p:cNvSpPr/>
                  <p:nvPr/>
                </p:nvSpPr>
                <p:spPr>
                  <a:xfrm>
                    <a:off x="4207668" y="1299018"/>
                    <a:ext cx="85725" cy="38100"/>
                  </a:xfrm>
                  <a:custGeom>
                    <a:avLst/>
                    <a:gdLst>
                      <a:gd name="connsiteX0" fmla="*/ 82487 w 85725"/>
                      <a:gd name="connsiteY0" fmla="*/ 30337 h 38100"/>
                      <a:gd name="connsiteX1" fmla="*/ 82487 w 85725"/>
                      <a:gd name="connsiteY1" fmla="*/ 30337 h 38100"/>
                      <a:gd name="connsiteX2" fmla="*/ 81534 w 85725"/>
                      <a:gd name="connsiteY2" fmla="*/ 31290 h 38100"/>
                      <a:gd name="connsiteX3" fmla="*/ 79534 w 85725"/>
                      <a:gd name="connsiteY3" fmla="*/ 32814 h 38100"/>
                      <a:gd name="connsiteX4" fmla="*/ 79534 w 85725"/>
                      <a:gd name="connsiteY4" fmla="*/ 32909 h 38100"/>
                      <a:gd name="connsiteX5" fmla="*/ 78677 w 85725"/>
                      <a:gd name="connsiteY5" fmla="*/ 33099 h 38100"/>
                      <a:gd name="connsiteX6" fmla="*/ 75152 w 85725"/>
                      <a:gd name="connsiteY6" fmla="*/ 33671 h 38100"/>
                      <a:gd name="connsiteX7" fmla="*/ 73628 w 85725"/>
                      <a:gd name="connsiteY7" fmla="*/ 33671 h 38100"/>
                      <a:gd name="connsiteX8" fmla="*/ 72295 w 85725"/>
                      <a:gd name="connsiteY8" fmla="*/ 33766 h 38100"/>
                      <a:gd name="connsiteX9" fmla="*/ 61627 w 85725"/>
                      <a:gd name="connsiteY9" fmla="*/ 33195 h 38100"/>
                      <a:gd name="connsiteX10" fmla="*/ 49340 w 85725"/>
                      <a:gd name="connsiteY10" fmla="*/ 31385 h 38100"/>
                      <a:gd name="connsiteX11" fmla="*/ 47054 w 85725"/>
                      <a:gd name="connsiteY11" fmla="*/ 30813 h 38100"/>
                      <a:gd name="connsiteX12" fmla="*/ 45434 w 85725"/>
                      <a:gd name="connsiteY12" fmla="*/ 30432 h 38100"/>
                      <a:gd name="connsiteX13" fmla="*/ 38767 w 85725"/>
                      <a:gd name="connsiteY13" fmla="*/ 28718 h 38100"/>
                      <a:gd name="connsiteX14" fmla="*/ 26956 w 85725"/>
                      <a:gd name="connsiteY14" fmla="*/ 24622 h 38100"/>
                      <a:gd name="connsiteX15" fmla="*/ 21431 w 85725"/>
                      <a:gd name="connsiteY15" fmla="*/ 22241 h 38100"/>
                      <a:gd name="connsiteX16" fmla="*/ 19907 w 85725"/>
                      <a:gd name="connsiteY16" fmla="*/ 21479 h 38100"/>
                      <a:gd name="connsiteX17" fmla="*/ 18193 w 85725"/>
                      <a:gd name="connsiteY17" fmla="*/ 20431 h 38100"/>
                      <a:gd name="connsiteX18" fmla="*/ 13716 w 85725"/>
                      <a:gd name="connsiteY18" fmla="*/ 17478 h 38100"/>
                      <a:gd name="connsiteX19" fmla="*/ 11811 w 85725"/>
                      <a:gd name="connsiteY19" fmla="*/ 16050 h 38100"/>
                      <a:gd name="connsiteX20" fmla="*/ 11049 w 85725"/>
                      <a:gd name="connsiteY20" fmla="*/ 15383 h 38100"/>
                      <a:gd name="connsiteX21" fmla="*/ 8382 w 85725"/>
                      <a:gd name="connsiteY21" fmla="*/ 12335 h 38100"/>
                      <a:gd name="connsiteX22" fmla="*/ 8287 w 85725"/>
                      <a:gd name="connsiteY22" fmla="*/ 12144 h 38100"/>
                      <a:gd name="connsiteX23" fmla="*/ 8191 w 85725"/>
                      <a:gd name="connsiteY23" fmla="*/ 12049 h 38100"/>
                      <a:gd name="connsiteX24" fmla="*/ 7429 w 85725"/>
                      <a:gd name="connsiteY24" fmla="*/ 10335 h 38100"/>
                      <a:gd name="connsiteX25" fmla="*/ 7429 w 85725"/>
                      <a:gd name="connsiteY25" fmla="*/ 9954 h 38100"/>
                      <a:gd name="connsiteX26" fmla="*/ 7334 w 85725"/>
                      <a:gd name="connsiteY26" fmla="*/ 9096 h 38100"/>
                      <a:gd name="connsiteX27" fmla="*/ 7334 w 85725"/>
                      <a:gd name="connsiteY27" fmla="*/ 8811 h 38100"/>
                      <a:gd name="connsiteX28" fmla="*/ 7334 w 85725"/>
                      <a:gd name="connsiteY28" fmla="*/ 8715 h 38100"/>
                      <a:gd name="connsiteX29" fmla="*/ 7144 w 85725"/>
                      <a:gd name="connsiteY29" fmla="*/ 8620 h 38100"/>
                      <a:gd name="connsiteX30" fmla="*/ 11906 w 85725"/>
                      <a:gd name="connsiteY30" fmla="*/ 7477 h 38100"/>
                      <a:gd name="connsiteX31" fmla="*/ 23146 w 85725"/>
                      <a:gd name="connsiteY31" fmla="*/ 7382 h 38100"/>
                      <a:gd name="connsiteX32" fmla="*/ 70390 w 85725"/>
                      <a:gd name="connsiteY32" fmla="*/ 21288 h 38100"/>
                      <a:gd name="connsiteX33" fmla="*/ 73533 w 85725"/>
                      <a:gd name="connsiteY33" fmla="*/ 23098 h 38100"/>
                      <a:gd name="connsiteX34" fmla="*/ 77915 w 85725"/>
                      <a:gd name="connsiteY34" fmla="*/ 26051 h 38100"/>
                      <a:gd name="connsiteX35" fmla="*/ 79724 w 85725"/>
                      <a:gd name="connsiteY35" fmla="*/ 27480 h 38100"/>
                      <a:gd name="connsiteX36" fmla="*/ 80296 w 85725"/>
                      <a:gd name="connsiteY36" fmla="*/ 27861 h 38100"/>
                      <a:gd name="connsiteX37" fmla="*/ 80391 w 85725"/>
                      <a:gd name="connsiteY37" fmla="*/ 27956 h 38100"/>
                      <a:gd name="connsiteX38" fmla="*/ 82487 w 85725"/>
                      <a:gd name="connsiteY38" fmla="*/ 30337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85725" h="38100">
                        <a:moveTo>
                          <a:pt x="82487" y="30337"/>
                        </a:moveTo>
                        <a:lnTo>
                          <a:pt x="82487" y="30337"/>
                        </a:lnTo>
                        <a:cubicBezTo>
                          <a:pt x="82296" y="30718"/>
                          <a:pt x="81915" y="31004"/>
                          <a:pt x="81534" y="31290"/>
                        </a:cubicBezTo>
                        <a:cubicBezTo>
                          <a:pt x="80963" y="31956"/>
                          <a:pt x="80201" y="32337"/>
                          <a:pt x="79534" y="32814"/>
                        </a:cubicBezTo>
                        <a:cubicBezTo>
                          <a:pt x="79534" y="32814"/>
                          <a:pt x="79534" y="32814"/>
                          <a:pt x="79534" y="32909"/>
                        </a:cubicBezTo>
                        <a:cubicBezTo>
                          <a:pt x="79248" y="33004"/>
                          <a:pt x="78962" y="33099"/>
                          <a:pt x="78677" y="33099"/>
                        </a:cubicBezTo>
                        <a:cubicBezTo>
                          <a:pt x="77534" y="33385"/>
                          <a:pt x="76295" y="33480"/>
                          <a:pt x="75152" y="33671"/>
                        </a:cubicBezTo>
                        <a:cubicBezTo>
                          <a:pt x="74771" y="33671"/>
                          <a:pt x="73914" y="33671"/>
                          <a:pt x="73628" y="33671"/>
                        </a:cubicBezTo>
                        <a:cubicBezTo>
                          <a:pt x="73152" y="33671"/>
                          <a:pt x="72676" y="33671"/>
                          <a:pt x="72295" y="33766"/>
                        </a:cubicBezTo>
                        <a:cubicBezTo>
                          <a:pt x="68675" y="33766"/>
                          <a:pt x="65151" y="33576"/>
                          <a:pt x="61627" y="33195"/>
                        </a:cubicBezTo>
                        <a:cubicBezTo>
                          <a:pt x="57531" y="32718"/>
                          <a:pt x="53340" y="32052"/>
                          <a:pt x="49340" y="31385"/>
                        </a:cubicBezTo>
                        <a:cubicBezTo>
                          <a:pt x="48578" y="31194"/>
                          <a:pt x="47720" y="31004"/>
                          <a:pt x="47054" y="30813"/>
                        </a:cubicBezTo>
                        <a:cubicBezTo>
                          <a:pt x="46768" y="30813"/>
                          <a:pt x="45815" y="30528"/>
                          <a:pt x="45434" y="30432"/>
                        </a:cubicBezTo>
                        <a:cubicBezTo>
                          <a:pt x="43148" y="29861"/>
                          <a:pt x="40958" y="29385"/>
                          <a:pt x="38767" y="28718"/>
                        </a:cubicBezTo>
                        <a:cubicBezTo>
                          <a:pt x="34766" y="27575"/>
                          <a:pt x="30766" y="26241"/>
                          <a:pt x="26956" y="24622"/>
                        </a:cubicBezTo>
                        <a:cubicBezTo>
                          <a:pt x="25146" y="23955"/>
                          <a:pt x="23241" y="23098"/>
                          <a:pt x="21431" y="22241"/>
                        </a:cubicBezTo>
                        <a:cubicBezTo>
                          <a:pt x="21146" y="22146"/>
                          <a:pt x="20288" y="21669"/>
                          <a:pt x="19907" y="21479"/>
                        </a:cubicBezTo>
                        <a:cubicBezTo>
                          <a:pt x="19431" y="21193"/>
                          <a:pt x="18383" y="20622"/>
                          <a:pt x="18193" y="20431"/>
                        </a:cubicBezTo>
                        <a:cubicBezTo>
                          <a:pt x="16669" y="19479"/>
                          <a:pt x="15145" y="18526"/>
                          <a:pt x="13716" y="17478"/>
                        </a:cubicBezTo>
                        <a:cubicBezTo>
                          <a:pt x="13144" y="17097"/>
                          <a:pt x="12478" y="16526"/>
                          <a:pt x="11811" y="16050"/>
                        </a:cubicBezTo>
                        <a:cubicBezTo>
                          <a:pt x="11525" y="15859"/>
                          <a:pt x="11335" y="15573"/>
                          <a:pt x="11049" y="15383"/>
                        </a:cubicBezTo>
                        <a:cubicBezTo>
                          <a:pt x="10192" y="14430"/>
                          <a:pt x="9239" y="13287"/>
                          <a:pt x="8382" y="12335"/>
                        </a:cubicBezTo>
                        <a:cubicBezTo>
                          <a:pt x="8287" y="12240"/>
                          <a:pt x="8287" y="12240"/>
                          <a:pt x="8287" y="12144"/>
                        </a:cubicBezTo>
                        <a:cubicBezTo>
                          <a:pt x="8287" y="12144"/>
                          <a:pt x="8191" y="12144"/>
                          <a:pt x="8191" y="12049"/>
                        </a:cubicBezTo>
                        <a:cubicBezTo>
                          <a:pt x="8001" y="11478"/>
                          <a:pt x="7810" y="10811"/>
                          <a:pt x="7429" y="10335"/>
                        </a:cubicBezTo>
                        <a:cubicBezTo>
                          <a:pt x="7525" y="10144"/>
                          <a:pt x="7429" y="10049"/>
                          <a:pt x="7429" y="9954"/>
                        </a:cubicBezTo>
                        <a:cubicBezTo>
                          <a:pt x="7429" y="9573"/>
                          <a:pt x="7429" y="9287"/>
                          <a:pt x="7334" y="9096"/>
                        </a:cubicBezTo>
                        <a:cubicBezTo>
                          <a:pt x="7334" y="9001"/>
                          <a:pt x="7334" y="8906"/>
                          <a:pt x="7334" y="8811"/>
                        </a:cubicBezTo>
                        <a:cubicBezTo>
                          <a:pt x="7334" y="8811"/>
                          <a:pt x="7334" y="8811"/>
                          <a:pt x="7334" y="8715"/>
                        </a:cubicBezTo>
                        <a:cubicBezTo>
                          <a:pt x="7144" y="8620"/>
                          <a:pt x="7144" y="8620"/>
                          <a:pt x="7144" y="8620"/>
                        </a:cubicBezTo>
                        <a:cubicBezTo>
                          <a:pt x="8191" y="8334"/>
                          <a:pt x="10763" y="7572"/>
                          <a:pt x="11906" y="7477"/>
                        </a:cubicBezTo>
                        <a:cubicBezTo>
                          <a:pt x="15621" y="7001"/>
                          <a:pt x="19336" y="7096"/>
                          <a:pt x="23146" y="7382"/>
                        </a:cubicBezTo>
                        <a:cubicBezTo>
                          <a:pt x="39910" y="8334"/>
                          <a:pt x="55531" y="13859"/>
                          <a:pt x="70390" y="21288"/>
                        </a:cubicBezTo>
                        <a:cubicBezTo>
                          <a:pt x="71438" y="21860"/>
                          <a:pt x="72581" y="22431"/>
                          <a:pt x="73533" y="23098"/>
                        </a:cubicBezTo>
                        <a:cubicBezTo>
                          <a:pt x="75057" y="24051"/>
                          <a:pt x="76486" y="24908"/>
                          <a:pt x="77915" y="26051"/>
                        </a:cubicBezTo>
                        <a:cubicBezTo>
                          <a:pt x="78486" y="26432"/>
                          <a:pt x="79153" y="27003"/>
                          <a:pt x="79724" y="27480"/>
                        </a:cubicBezTo>
                        <a:cubicBezTo>
                          <a:pt x="79915" y="27670"/>
                          <a:pt x="80105" y="27765"/>
                          <a:pt x="80296" y="27861"/>
                        </a:cubicBezTo>
                        <a:lnTo>
                          <a:pt x="80391" y="27956"/>
                        </a:lnTo>
                        <a:cubicBezTo>
                          <a:pt x="81058" y="28718"/>
                          <a:pt x="81725" y="29670"/>
                          <a:pt x="82487" y="30337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4" name="任意多边形: 形状 863"/>
                  <p:cNvSpPr/>
                  <p:nvPr/>
                </p:nvSpPr>
                <p:spPr>
                  <a:xfrm>
                    <a:off x="4350709" y="1037199"/>
                    <a:ext cx="114300" cy="123825"/>
                  </a:xfrm>
                  <a:custGeom>
                    <a:avLst/>
                    <a:gdLst>
                      <a:gd name="connsiteX0" fmla="*/ 86703 w 114300"/>
                      <a:gd name="connsiteY0" fmla="*/ 101371 h 123825"/>
                      <a:gd name="connsiteX1" fmla="*/ 86703 w 114300"/>
                      <a:gd name="connsiteY1" fmla="*/ 101371 h 123825"/>
                      <a:gd name="connsiteX2" fmla="*/ 86798 w 114300"/>
                      <a:gd name="connsiteY2" fmla="*/ 101276 h 123825"/>
                      <a:gd name="connsiteX3" fmla="*/ 86703 w 114300"/>
                      <a:gd name="connsiteY3" fmla="*/ 101371 h 123825"/>
                      <a:gd name="connsiteX4" fmla="*/ 107943 w 114300"/>
                      <a:gd name="connsiteY4" fmla="*/ 96037 h 123825"/>
                      <a:gd name="connsiteX5" fmla="*/ 95466 w 114300"/>
                      <a:gd name="connsiteY5" fmla="*/ 63461 h 123825"/>
                      <a:gd name="connsiteX6" fmla="*/ 77082 w 114300"/>
                      <a:gd name="connsiteY6" fmla="*/ 36982 h 123825"/>
                      <a:gd name="connsiteX7" fmla="*/ 74034 w 114300"/>
                      <a:gd name="connsiteY7" fmla="*/ 34601 h 123825"/>
                      <a:gd name="connsiteX8" fmla="*/ 73558 w 114300"/>
                      <a:gd name="connsiteY8" fmla="*/ 33934 h 123825"/>
                      <a:gd name="connsiteX9" fmla="*/ 53651 w 114300"/>
                      <a:gd name="connsiteY9" fmla="*/ 16503 h 123825"/>
                      <a:gd name="connsiteX10" fmla="*/ 28029 w 114300"/>
                      <a:gd name="connsiteY10" fmla="*/ 7264 h 123825"/>
                      <a:gd name="connsiteX11" fmla="*/ 7169 w 114300"/>
                      <a:gd name="connsiteY11" fmla="*/ 32600 h 123825"/>
                      <a:gd name="connsiteX12" fmla="*/ 15741 w 114300"/>
                      <a:gd name="connsiteY12" fmla="*/ 63271 h 123825"/>
                      <a:gd name="connsiteX13" fmla="*/ 61557 w 114300"/>
                      <a:gd name="connsiteY13" fmla="*/ 114801 h 123825"/>
                      <a:gd name="connsiteX14" fmla="*/ 91370 w 114300"/>
                      <a:gd name="connsiteY14" fmla="*/ 121659 h 123825"/>
                      <a:gd name="connsiteX15" fmla="*/ 107943 w 114300"/>
                      <a:gd name="connsiteY15" fmla="*/ 96037 h 123825"/>
                      <a:gd name="connsiteX16" fmla="*/ 87179 w 114300"/>
                      <a:gd name="connsiteY16" fmla="*/ 100895 h 123825"/>
                      <a:gd name="connsiteX17" fmla="*/ 87084 w 114300"/>
                      <a:gd name="connsiteY17" fmla="*/ 101085 h 123825"/>
                      <a:gd name="connsiteX18" fmla="*/ 86988 w 114300"/>
                      <a:gd name="connsiteY18" fmla="*/ 101276 h 123825"/>
                      <a:gd name="connsiteX19" fmla="*/ 86798 w 114300"/>
                      <a:gd name="connsiteY19" fmla="*/ 101371 h 123825"/>
                      <a:gd name="connsiteX20" fmla="*/ 86798 w 114300"/>
                      <a:gd name="connsiteY20" fmla="*/ 101276 h 123825"/>
                      <a:gd name="connsiteX21" fmla="*/ 86703 w 114300"/>
                      <a:gd name="connsiteY21" fmla="*/ 101371 h 123825"/>
                      <a:gd name="connsiteX22" fmla="*/ 85655 w 114300"/>
                      <a:gd name="connsiteY22" fmla="*/ 101752 h 123825"/>
                      <a:gd name="connsiteX23" fmla="*/ 84988 w 114300"/>
                      <a:gd name="connsiteY23" fmla="*/ 101752 h 123825"/>
                      <a:gd name="connsiteX24" fmla="*/ 84321 w 114300"/>
                      <a:gd name="connsiteY24" fmla="*/ 101752 h 123825"/>
                      <a:gd name="connsiteX25" fmla="*/ 82893 w 114300"/>
                      <a:gd name="connsiteY25" fmla="*/ 101752 h 123825"/>
                      <a:gd name="connsiteX26" fmla="*/ 81464 w 114300"/>
                      <a:gd name="connsiteY26" fmla="*/ 102038 h 123825"/>
                      <a:gd name="connsiteX27" fmla="*/ 79654 w 114300"/>
                      <a:gd name="connsiteY27" fmla="*/ 101371 h 123825"/>
                      <a:gd name="connsiteX28" fmla="*/ 77654 w 114300"/>
                      <a:gd name="connsiteY28" fmla="*/ 100418 h 123825"/>
                      <a:gd name="connsiteX29" fmla="*/ 78321 w 114300"/>
                      <a:gd name="connsiteY29" fmla="*/ 100704 h 123825"/>
                      <a:gd name="connsiteX30" fmla="*/ 77559 w 114300"/>
                      <a:gd name="connsiteY30" fmla="*/ 100323 h 123825"/>
                      <a:gd name="connsiteX31" fmla="*/ 67748 w 114300"/>
                      <a:gd name="connsiteY31" fmla="*/ 93370 h 123825"/>
                      <a:gd name="connsiteX32" fmla="*/ 62890 w 114300"/>
                      <a:gd name="connsiteY32" fmla="*/ 89179 h 123825"/>
                      <a:gd name="connsiteX33" fmla="*/ 61842 w 114300"/>
                      <a:gd name="connsiteY33" fmla="*/ 88226 h 123825"/>
                      <a:gd name="connsiteX34" fmla="*/ 61747 w 114300"/>
                      <a:gd name="connsiteY34" fmla="*/ 88131 h 123825"/>
                      <a:gd name="connsiteX35" fmla="*/ 58890 w 114300"/>
                      <a:gd name="connsiteY35" fmla="*/ 85369 h 123825"/>
                      <a:gd name="connsiteX36" fmla="*/ 39554 w 114300"/>
                      <a:gd name="connsiteY36" fmla="*/ 62318 h 123825"/>
                      <a:gd name="connsiteX37" fmla="*/ 37554 w 114300"/>
                      <a:gd name="connsiteY37" fmla="*/ 59366 h 123825"/>
                      <a:gd name="connsiteX38" fmla="*/ 37458 w 114300"/>
                      <a:gd name="connsiteY38" fmla="*/ 59270 h 123825"/>
                      <a:gd name="connsiteX39" fmla="*/ 36601 w 114300"/>
                      <a:gd name="connsiteY39" fmla="*/ 57842 h 123825"/>
                      <a:gd name="connsiteX40" fmla="*/ 33077 w 114300"/>
                      <a:gd name="connsiteY40" fmla="*/ 51460 h 123825"/>
                      <a:gd name="connsiteX41" fmla="*/ 30315 w 114300"/>
                      <a:gd name="connsiteY41" fmla="*/ 45554 h 123825"/>
                      <a:gd name="connsiteX42" fmla="*/ 29267 w 114300"/>
                      <a:gd name="connsiteY42" fmla="*/ 42792 h 123825"/>
                      <a:gd name="connsiteX43" fmla="*/ 29267 w 114300"/>
                      <a:gd name="connsiteY43" fmla="*/ 42602 h 123825"/>
                      <a:gd name="connsiteX44" fmla="*/ 29172 w 114300"/>
                      <a:gd name="connsiteY44" fmla="*/ 42506 h 123825"/>
                      <a:gd name="connsiteX45" fmla="*/ 29172 w 114300"/>
                      <a:gd name="connsiteY45" fmla="*/ 42411 h 123825"/>
                      <a:gd name="connsiteX46" fmla="*/ 29076 w 114300"/>
                      <a:gd name="connsiteY46" fmla="*/ 42316 h 123825"/>
                      <a:gd name="connsiteX47" fmla="*/ 28981 w 114300"/>
                      <a:gd name="connsiteY47" fmla="*/ 42030 h 123825"/>
                      <a:gd name="connsiteX48" fmla="*/ 28981 w 114300"/>
                      <a:gd name="connsiteY48" fmla="*/ 41840 h 123825"/>
                      <a:gd name="connsiteX49" fmla="*/ 28791 w 114300"/>
                      <a:gd name="connsiteY49" fmla="*/ 41268 h 123825"/>
                      <a:gd name="connsiteX50" fmla="*/ 27838 w 114300"/>
                      <a:gd name="connsiteY50" fmla="*/ 35839 h 123825"/>
                      <a:gd name="connsiteX51" fmla="*/ 27743 w 114300"/>
                      <a:gd name="connsiteY51" fmla="*/ 35553 h 123825"/>
                      <a:gd name="connsiteX52" fmla="*/ 27743 w 114300"/>
                      <a:gd name="connsiteY52" fmla="*/ 35363 h 123825"/>
                      <a:gd name="connsiteX53" fmla="*/ 27933 w 114300"/>
                      <a:gd name="connsiteY53" fmla="*/ 32600 h 123825"/>
                      <a:gd name="connsiteX54" fmla="*/ 28029 w 114300"/>
                      <a:gd name="connsiteY54" fmla="*/ 31934 h 123825"/>
                      <a:gd name="connsiteX55" fmla="*/ 28124 w 114300"/>
                      <a:gd name="connsiteY55" fmla="*/ 31553 h 123825"/>
                      <a:gd name="connsiteX56" fmla="*/ 28314 w 114300"/>
                      <a:gd name="connsiteY56" fmla="*/ 31076 h 123825"/>
                      <a:gd name="connsiteX57" fmla="*/ 28600 w 114300"/>
                      <a:gd name="connsiteY57" fmla="*/ 30124 h 123825"/>
                      <a:gd name="connsiteX58" fmla="*/ 28695 w 114300"/>
                      <a:gd name="connsiteY58" fmla="*/ 29933 h 123825"/>
                      <a:gd name="connsiteX59" fmla="*/ 29934 w 114300"/>
                      <a:gd name="connsiteY59" fmla="*/ 28314 h 123825"/>
                      <a:gd name="connsiteX60" fmla="*/ 30315 w 114300"/>
                      <a:gd name="connsiteY60" fmla="*/ 28028 h 123825"/>
                      <a:gd name="connsiteX61" fmla="*/ 31077 w 114300"/>
                      <a:gd name="connsiteY61" fmla="*/ 28219 h 123825"/>
                      <a:gd name="connsiteX62" fmla="*/ 31743 w 114300"/>
                      <a:gd name="connsiteY62" fmla="*/ 28409 h 123825"/>
                      <a:gd name="connsiteX63" fmla="*/ 34601 w 114300"/>
                      <a:gd name="connsiteY63" fmla="*/ 29552 h 123825"/>
                      <a:gd name="connsiteX64" fmla="*/ 35077 w 114300"/>
                      <a:gd name="connsiteY64" fmla="*/ 29743 h 123825"/>
                      <a:gd name="connsiteX65" fmla="*/ 35268 w 114300"/>
                      <a:gd name="connsiteY65" fmla="*/ 29933 h 123825"/>
                      <a:gd name="connsiteX66" fmla="*/ 37839 w 114300"/>
                      <a:gd name="connsiteY66" fmla="*/ 31553 h 123825"/>
                      <a:gd name="connsiteX67" fmla="*/ 55746 w 114300"/>
                      <a:gd name="connsiteY67" fmla="*/ 46221 h 123825"/>
                      <a:gd name="connsiteX68" fmla="*/ 80797 w 114300"/>
                      <a:gd name="connsiteY68" fmla="*/ 86893 h 123825"/>
                      <a:gd name="connsiteX69" fmla="*/ 85369 w 114300"/>
                      <a:gd name="connsiteY69" fmla="*/ 91465 h 123825"/>
                      <a:gd name="connsiteX70" fmla="*/ 85560 w 114300"/>
                      <a:gd name="connsiteY70" fmla="*/ 92132 h 123825"/>
                      <a:gd name="connsiteX71" fmla="*/ 85655 w 114300"/>
                      <a:gd name="connsiteY71" fmla="*/ 92322 h 123825"/>
                      <a:gd name="connsiteX72" fmla="*/ 86417 w 114300"/>
                      <a:gd name="connsiteY72" fmla="*/ 95084 h 123825"/>
                      <a:gd name="connsiteX73" fmla="*/ 86893 w 114300"/>
                      <a:gd name="connsiteY73" fmla="*/ 97751 h 123825"/>
                      <a:gd name="connsiteX74" fmla="*/ 86988 w 114300"/>
                      <a:gd name="connsiteY74" fmla="*/ 98990 h 123825"/>
                      <a:gd name="connsiteX75" fmla="*/ 87179 w 114300"/>
                      <a:gd name="connsiteY75" fmla="*/ 100895 h 123825"/>
                      <a:gd name="connsiteX76" fmla="*/ 87179 w 114300"/>
                      <a:gd name="connsiteY76" fmla="*/ 100895 h 123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</a:cxnLst>
                    <a:rect l="l" t="t" r="r" b="b"/>
                    <a:pathLst>
                      <a:path w="114300" h="123825">
                        <a:moveTo>
                          <a:pt x="86703" y="101371"/>
                        </a:moveTo>
                        <a:cubicBezTo>
                          <a:pt x="86703" y="101371"/>
                          <a:pt x="86703" y="101371"/>
                          <a:pt x="86703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lose/>
                        <a:moveTo>
                          <a:pt x="107943" y="96037"/>
                        </a:moveTo>
                        <a:cubicBezTo>
                          <a:pt x="106991" y="84512"/>
                          <a:pt x="101276" y="73272"/>
                          <a:pt x="95466" y="63461"/>
                        </a:cubicBezTo>
                        <a:cubicBezTo>
                          <a:pt x="90132" y="54222"/>
                          <a:pt x="84131" y="45078"/>
                          <a:pt x="77082" y="36982"/>
                        </a:cubicBezTo>
                        <a:cubicBezTo>
                          <a:pt x="76130" y="35934"/>
                          <a:pt x="75177" y="35267"/>
                          <a:pt x="74034" y="34601"/>
                        </a:cubicBezTo>
                        <a:cubicBezTo>
                          <a:pt x="73939" y="34410"/>
                          <a:pt x="73749" y="34220"/>
                          <a:pt x="73558" y="33934"/>
                        </a:cubicBezTo>
                        <a:cubicBezTo>
                          <a:pt x="67462" y="27552"/>
                          <a:pt x="60890" y="21551"/>
                          <a:pt x="53651" y="16503"/>
                        </a:cubicBezTo>
                        <a:cubicBezTo>
                          <a:pt x="46126" y="11169"/>
                          <a:pt x="37554" y="6311"/>
                          <a:pt x="28029" y="7264"/>
                        </a:cubicBezTo>
                        <a:cubicBezTo>
                          <a:pt x="15551" y="8407"/>
                          <a:pt x="7550" y="20885"/>
                          <a:pt x="7169" y="32600"/>
                        </a:cubicBezTo>
                        <a:cubicBezTo>
                          <a:pt x="6788" y="43364"/>
                          <a:pt x="10788" y="53841"/>
                          <a:pt x="15741" y="63271"/>
                        </a:cubicBezTo>
                        <a:cubicBezTo>
                          <a:pt x="26600" y="83083"/>
                          <a:pt x="42792" y="101942"/>
                          <a:pt x="61557" y="114801"/>
                        </a:cubicBezTo>
                        <a:cubicBezTo>
                          <a:pt x="70510" y="120992"/>
                          <a:pt x="80321" y="124707"/>
                          <a:pt x="91370" y="121659"/>
                        </a:cubicBezTo>
                        <a:cubicBezTo>
                          <a:pt x="103467" y="118421"/>
                          <a:pt x="108896" y="108038"/>
                          <a:pt x="107943" y="96037"/>
                        </a:cubicBezTo>
                        <a:close/>
                        <a:moveTo>
                          <a:pt x="87179" y="100895"/>
                        </a:moveTo>
                        <a:cubicBezTo>
                          <a:pt x="87179" y="100990"/>
                          <a:pt x="87084" y="101085"/>
                          <a:pt x="87084" y="101085"/>
                        </a:cubicBezTo>
                        <a:cubicBezTo>
                          <a:pt x="87084" y="101180"/>
                          <a:pt x="87084" y="101180"/>
                          <a:pt x="86988" y="101276"/>
                        </a:cubicBezTo>
                        <a:cubicBezTo>
                          <a:pt x="86798" y="101371"/>
                          <a:pt x="86798" y="101371"/>
                          <a:pt x="86798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ubicBezTo>
                          <a:pt x="86417" y="101466"/>
                          <a:pt x="86036" y="101561"/>
                          <a:pt x="85655" y="101752"/>
                        </a:cubicBezTo>
                        <a:cubicBezTo>
                          <a:pt x="88036" y="100514"/>
                          <a:pt x="86036" y="101466"/>
                          <a:pt x="84988" y="101752"/>
                        </a:cubicBezTo>
                        <a:cubicBezTo>
                          <a:pt x="84798" y="101752"/>
                          <a:pt x="84512" y="101847"/>
                          <a:pt x="84321" y="101752"/>
                        </a:cubicBezTo>
                        <a:cubicBezTo>
                          <a:pt x="83940" y="101752"/>
                          <a:pt x="83178" y="101847"/>
                          <a:pt x="82893" y="101752"/>
                        </a:cubicBezTo>
                        <a:cubicBezTo>
                          <a:pt x="81750" y="101847"/>
                          <a:pt x="78892" y="101085"/>
                          <a:pt x="81464" y="102038"/>
                        </a:cubicBezTo>
                        <a:lnTo>
                          <a:pt x="79654" y="101371"/>
                        </a:lnTo>
                        <a:cubicBezTo>
                          <a:pt x="78987" y="101085"/>
                          <a:pt x="78321" y="100704"/>
                          <a:pt x="77654" y="100418"/>
                        </a:cubicBezTo>
                        <a:lnTo>
                          <a:pt x="78321" y="100704"/>
                        </a:lnTo>
                        <a:cubicBezTo>
                          <a:pt x="78035" y="100609"/>
                          <a:pt x="77844" y="100418"/>
                          <a:pt x="77559" y="100323"/>
                        </a:cubicBezTo>
                        <a:cubicBezTo>
                          <a:pt x="74130" y="98323"/>
                          <a:pt x="70891" y="95846"/>
                          <a:pt x="67748" y="93370"/>
                        </a:cubicBezTo>
                        <a:cubicBezTo>
                          <a:pt x="66129" y="92036"/>
                          <a:pt x="64414" y="90608"/>
                          <a:pt x="62890" y="89179"/>
                        </a:cubicBezTo>
                        <a:cubicBezTo>
                          <a:pt x="62509" y="88893"/>
                          <a:pt x="62128" y="88512"/>
                          <a:pt x="61842" y="88226"/>
                        </a:cubicBezTo>
                        <a:cubicBezTo>
                          <a:pt x="61842" y="88131"/>
                          <a:pt x="61842" y="88131"/>
                          <a:pt x="61747" y="88131"/>
                        </a:cubicBezTo>
                        <a:cubicBezTo>
                          <a:pt x="60795" y="87274"/>
                          <a:pt x="59937" y="86321"/>
                          <a:pt x="58890" y="85369"/>
                        </a:cubicBezTo>
                        <a:cubicBezTo>
                          <a:pt x="51841" y="78320"/>
                          <a:pt x="45269" y="70605"/>
                          <a:pt x="39554" y="62318"/>
                        </a:cubicBezTo>
                        <a:cubicBezTo>
                          <a:pt x="38887" y="61271"/>
                          <a:pt x="38125" y="60413"/>
                          <a:pt x="37554" y="59366"/>
                        </a:cubicBezTo>
                        <a:cubicBezTo>
                          <a:pt x="37458" y="59270"/>
                          <a:pt x="37458" y="59270"/>
                          <a:pt x="37458" y="59270"/>
                        </a:cubicBezTo>
                        <a:cubicBezTo>
                          <a:pt x="37173" y="58794"/>
                          <a:pt x="36887" y="58318"/>
                          <a:pt x="36601" y="57842"/>
                        </a:cubicBezTo>
                        <a:cubicBezTo>
                          <a:pt x="35363" y="55746"/>
                          <a:pt x="34220" y="53651"/>
                          <a:pt x="33077" y="51460"/>
                        </a:cubicBezTo>
                        <a:cubicBezTo>
                          <a:pt x="32029" y="49555"/>
                          <a:pt x="31172" y="47650"/>
                          <a:pt x="30315" y="45554"/>
                        </a:cubicBezTo>
                        <a:cubicBezTo>
                          <a:pt x="30029" y="44602"/>
                          <a:pt x="29648" y="43649"/>
                          <a:pt x="29267" y="42792"/>
                        </a:cubicBezTo>
                        <a:cubicBezTo>
                          <a:pt x="29267" y="42697"/>
                          <a:pt x="29267" y="42602"/>
                          <a:pt x="29267" y="42602"/>
                        </a:cubicBezTo>
                        <a:cubicBezTo>
                          <a:pt x="29172" y="42506"/>
                          <a:pt x="29172" y="42506"/>
                          <a:pt x="29172" y="42506"/>
                        </a:cubicBezTo>
                        <a:cubicBezTo>
                          <a:pt x="29172" y="42411"/>
                          <a:pt x="29172" y="42411"/>
                          <a:pt x="29172" y="42411"/>
                        </a:cubicBezTo>
                        <a:cubicBezTo>
                          <a:pt x="29076" y="42316"/>
                          <a:pt x="29076" y="42316"/>
                          <a:pt x="29076" y="42316"/>
                        </a:cubicBezTo>
                        <a:cubicBezTo>
                          <a:pt x="28981" y="42221"/>
                          <a:pt x="28981" y="42030"/>
                          <a:pt x="28981" y="42030"/>
                        </a:cubicBezTo>
                        <a:cubicBezTo>
                          <a:pt x="28886" y="41935"/>
                          <a:pt x="28981" y="41840"/>
                          <a:pt x="28981" y="41840"/>
                        </a:cubicBezTo>
                        <a:cubicBezTo>
                          <a:pt x="28886" y="41649"/>
                          <a:pt x="28886" y="41363"/>
                          <a:pt x="28791" y="41268"/>
                        </a:cubicBezTo>
                        <a:cubicBezTo>
                          <a:pt x="28314" y="39458"/>
                          <a:pt x="28029" y="37649"/>
                          <a:pt x="27838" y="35839"/>
                        </a:cubicBezTo>
                        <a:cubicBezTo>
                          <a:pt x="27838" y="35648"/>
                          <a:pt x="27743" y="35648"/>
                          <a:pt x="27743" y="35553"/>
                        </a:cubicBezTo>
                        <a:cubicBezTo>
                          <a:pt x="27648" y="35458"/>
                          <a:pt x="27648" y="35458"/>
                          <a:pt x="27743" y="35363"/>
                        </a:cubicBezTo>
                        <a:cubicBezTo>
                          <a:pt x="27838" y="34410"/>
                          <a:pt x="27743" y="33458"/>
                          <a:pt x="27933" y="32600"/>
                        </a:cubicBezTo>
                        <a:cubicBezTo>
                          <a:pt x="27933" y="32315"/>
                          <a:pt x="28029" y="32124"/>
                          <a:pt x="28029" y="31934"/>
                        </a:cubicBezTo>
                        <a:cubicBezTo>
                          <a:pt x="28029" y="31838"/>
                          <a:pt x="28219" y="31743"/>
                          <a:pt x="28124" y="31553"/>
                        </a:cubicBezTo>
                        <a:cubicBezTo>
                          <a:pt x="28219" y="31172"/>
                          <a:pt x="28314" y="31076"/>
                          <a:pt x="28314" y="31076"/>
                        </a:cubicBezTo>
                        <a:cubicBezTo>
                          <a:pt x="28314" y="30695"/>
                          <a:pt x="28505" y="30410"/>
                          <a:pt x="28600" y="30124"/>
                        </a:cubicBezTo>
                        <a:cubicBezTo>
                          <a:pt x="28600" y="30029"/>
                          <a:pt x="28600" y="30029"/>
                          <a:pt x="28695" y="29933"/>
                        </a:cubicBezTo>
                        <a:cubicBezTo>
                          <a:pt x="29076" y="29457"/>
                          <a:pt x="29553" y="28886"/>
                          <a:pt x="29934" y="28314"/>
                        </a:cubicBezTo>
                        <a:cubicBezTo>
                          <a:pt x="30029" y="28219"/>
                          <a:pt x="30124" y="28219"/>
                          <a:pt x="30315" y="28028"/>
                        </a:cubicBezTo>
                        <a:cubicBezTo>
                          <a:pt x="30315" y="28028"/>
                          <a:pt x="30886" y="28219"/>
                          <a:pt x="31077" y="28219"/>
                        </a:cubicBezTo>
                        <a:cubicBezTo>
                          <a:pt x="31267" y="28219"/>
                          <a:pt x="31553" y="28314"/>
                          <a:pt x="31743" y="28409"/>
                        </a:cubicBezTo>
                        <a:cubicBezTo>
                          <a:pt x="32696" y="28695"/>
                          <a:pt x="33648" y="29076"/>
                          <a:pt x="34601" y="29552"/>
                        </a:cubicBezTo>
                        <a:lnTo>
                          <a:pt x="35077" y="29743"/>
                        </a:lnTo>
                        <a:cubicBezTo>
                          <a:pt x="35172" y="29743"/>
                          <a:pt x="35172" y="29743"/>
                          <a:pt x="35268" y="29933"/>
                        </a:cubicBezTo>
                        <a:cubicBezTo>
                          <a:pt x="36220" y="30410"/>
                          <a:pt x="36982" y="30981"/>
                          <a:pt x="37839" y="31553"/>
                        </a:cubicBezTo>
                        <a:cubicBezTo>
                          <a:pt x="44316" y="35744"/>
                          <a:pt x="50412" y="40697"/>
                          <a:pt x="55746" y="46221"/>
                        </a:cubicBezTo>
                        <a:cubicBezTo>
                          <a:pt x="67081" y="57842"/>
                          <a:pt x="75368" y="71558"/>
                          <a:pt x="80797" y="86893"/>
                        </a:cubicBezTo>
                        <a:cubicBezTo>
                          <a:pt x="81559" y="89084"/>
                          <a:pt x="83274" y="90512"/>
                          <a:pt x="85369" y="91465"/>
                        </a:cubicBezTo>
                        <a:cubicBezTo>
                          <a:pt x="85369" y="91655"/>
                          <a:pt x="85464" y="91941"/>
                          <a:pt x="85560" y="92132"/>
                        </a:cubicBezTo>
                        <a:cubicBezTo>
                          <a:pt x="85655" y="92132"/>
                          <a:pt x="85655" y="92227"/>
                          <a:pt x="85655" y="92322"/>
                        </a:cubicBezTo>
                        <a:cubicBezTo>
                          <a:pt x="85845" y="93275"/>
                          <a:pt x="86131" y="94132"/>
                          <a:pt x="86417" y="95084"/>
                        </a:cubicBezTo>
                        <a:cubicBezTo>
                          <a:pt x="86607" y="96037"/>
                          <a:pt x="86703" y="96799"/>
                          <a:pt x="86893" y="97751"/>
                        </a:cubicBezTo>
                        <a:cubicBezTo>
                          <a:pt x="86893" y="98132"/>
                          <a:pt x="86988" y="98513"/>
                          <a:pt x="86988" y="98990"/>
                        </a:cubicBezTo>
                        <a:cubicBezTo>
                          <a:pt x="87179" y="99466"/>
                          <a:pt x="87274" y="100133"/>
                          <a:pt x="87179" y="100895"/>
                        </a:cubicBezTo>
                        <a:lnTo>
                          <a:pt x="87179" y="100895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5" name="任意多边形: 形状 864"/>
                  <p:cNvSpPr/>
                  <p:nvPr/>
                </p:nvSpPr>
                <p:spPr>
                  <a:xfrm>
                    <a:off x="4371236" y="1058083"/>
                    <a:ext cx="66675" cy="85725"/>
                  </a:xfrm>
                  <a:custGeom>
                    <a:avLst/>
                    <a:gdLst>
                      <a:gd name="connsiteX0" fmla="*/ 66651 w 66675"/>
                      <a:gd name="connsiteY0" fmla="*/ 79915 h 85725"/>
                      <a:gd name="connsiteX1" fmla="*/ 66651 w 66675"/>
                      <a:gd name="connsiteY1" fmla="*/ 79915 h 85725"/>
                      <a:gd name="connsiteX2" fmla="*/ 66556 w 66675"/>
                      <a:gd name="connsiteY2" fmla="*/ 80201 h 85725"/>
                      <a:gd name="connsiteX3" fmla="*/ 66270 w 66675"/>
                      <a:gd name="connsiteY3" fmla="*/ 80391 h 85725"/>
                      <a:gd name="connsiteX4" fmla="*/ 66175 w 66675"/>
                      <a:gd name="connsiteY4" fmla="*/ 80486 h 85725"/>
                      <a:gd name="connsiteX5" fmla="*/ 65127 w 66675"/>
                      <a:gd name="connsiteY5" fmla="*/ 80867 h 85725"/>
                      <a:gd name="connsiteX6" fmla="*/ 64460 w 66675"/>
                      <a:gd name="connsiteY6" fmla="*/ 80867 h 85725"/>
                      <a:gd name="connsiteX7" fmla="*/ 63794 w 66675"/>
                      <a:gd name="connsiteY7" fmla="*/ 80867 h 85725"/>
                      <a:gd name="connsiteX8" fmla="*/ 62365 w 66675"/>
                      <a:gd name="connsiteY8" fmla="*/ 80867 h 85725"/>
                      <a:gd name="connsiteX9" fmla="*/ 60936 w 66675"/>
                      <a:gd name="connsiteY9" fmla="*/ 81153 h 85725"/>
                      <a:gd name="connsiteX10" fmla="*/ 59126 w 66675"/>
                      <a:gd name="connsiteY10" fmla="*/ 80486 h 85725"/>
                      <a:gd name="connsiteX11" fmla="*/ 57126 w 66675"/>
                      <a:gd name="connsiteY11" fmla="*/ 79534 h 85725"/>
                      <a:gd name="connsiteX12" fmla="*/ 57793 w 66675"/>
                      <a:gd name="connsiteY12" fmla="*/ 79819 h 85725"/>
                      <a:gd name="connsiteX13" fmla="*/ 57031 w 66675"/>
                      <a:gd name="connsiteY13" fmla="*/ 79439 h 85725"/>
                      <a:gd name="connsiteX14" fmla="*/ 47220 w 66675"/>
                      <a:gd name="connsiteY14" fmla="*/ 72485 h 85725"/>
                      <a:gd name="connsiteX15" fmla="*/ 42362 w 66675"/>
                      <a:gd name="connsiteY15" fmla="*/ 68294 h 85725"/>
                      <a:gd name="connsiteX16" fmla="*/ 41315 w 66675"/>
                      <a:gd name="connsiteY16" fmla="*/ 67342 h 85725"/>
                      <a:gd name="connsiteX17" fmla="*/ 41219 w 66675"/>
                      <a:gd name="connsiteY17" fmla="*/ 67246 h 85725"/>
                      <a:gd name="connsiteX18" fmla="*/ 38362 w 66675"/>
                      <a:gd name="connsiteY18" fmla="*/ 64484 h 85725"/>
                      <a:gd name="connsiteX19" fmla="*/ 19026 w 66675"/>
                      <a:gd name="connsiteY19" fmla="*/ 41434 h 85725"/>
                      <a:gd name="connsiteX20" fmla="*/ 17026 w 66675"/>
                      <a:gd name="connsiteY20" fmla="*/ 38481 h 85725"/>
                      <a:gd name="connsiteX21" fmla="*/ 16931 w 66675"/>
                      <a:gd name="connsiteY21" fmla="*/ 38386 h 85725"/>
                      <a:gd name="connsiteX22" fmla="*/ 16073 w 66675"/>
                      <a:gd name="connsiteY22" fmla="*/ 36957 h 85725"/>
                      <a:gd name="connsiteX23" fmla="*/ 12549 w 66675"/>
                      <a:gd name="connsiteY23" fmla="*/ 30575 h 85725"/>
                      <a:gd name="connsiteX24" fmla="*/ 9787 w 66675"/>
                      <a:gd name="connsiteY24" fmla="*/ 24670 h 85725"/>
                      <a:gd name="connsiteX25" fmla="*/ 8739 w 66675"/>
                      <a:gd name="connsiteY25" fmla="*/ 21908 h 85725"/>
                      <a:gd name="connsiteX26" fmla="*/ 8739 w 66675"/>
                      <a:gd name="connsiteY26" fmla="*/ 21717 h 85725"/>
                      <a:gd name="connsiteX27" fmla="*/ 8644 w 66675"/>
                      <a:gd name="connsiteY27" fmla="*/ 21622 h 85725"/>
                      <a:gd name="connsiteX28" fmla="*/ 8644 w 66675"/>
                      <a:gd name="connsiteY28" fmla="*/ 21527 h 85725"/>
                      <a:gd name="connsiteX29" fmla="*/ 8549 w 66675"/>
                      <a:gd name="connsiteY29" fmla="*/ 21431 h 85725"/>
                      <a:gd name="connsiteX30" fmla="*/ 8453 w 66675"/>
                      <a:gd name="connsiteY30" fmla="*/ 21146 h 85725"/>
                      <a:gd name="connsiteX31" fmla="*/ 8453 w 66675"/>
                      <a:gd name="connsiteY31" fmla="*/ 20955 h 85725"/>
                      <a:gd name="connsiteX32" fmla="*/ 8263 w 66675"/>
                      <a:gd name="connsiteY32" fmla="*/ 20384 h 85725"/>
                      <a:gd name="connsiteX33" fmla="*/ 7310 w 66675"/>
                      <a:gd name="connsiteY33" fmla="*/ 14954 h 85725"/>
                      <a:gd name="connsiteX34" fmla="*/ 7215 w 66675"/>
                      <a:gd name="connsiteY34" fmla="*/ 14669 h 85725"/>
                      <a:gd name="connsiteX35" fmla="*/ 7215 w 66675"/>
                      <a:gd name="connsiteY35" fmla="*/ 14478 h 85725"/>
                      <a:gd name="connsiteX36" fmla="*/ 7406 w 66675"/>
                      <a:gd name="connsiteY36" fmla="*/ 11716 h 85725"/>
                      <a:gd name="connsiteX37" fmla="*/ 7501 w 66675"/>
                      <a:gd name="connsiteY37" fmla="*/ 11049 h 85725"/>
                      <a:gd name="connsiteX38" fmla="*/ 7596 w 66675"/>
                      <a:gd name="connsiteY38" fmla="*/ 10668 h 85725"/>
                      <a:gd name="connsiteX39" fmla="*/ 7787 w 66675"/>
                      <a:gd name="connsiteY39" fmla="*/ 10192 h 85725"/>
                      <a:gd name="connsiteX40" fmla="*/ 8072 w 66675"/>
                      <a:gd name="connsiteY40" fmla="*/ 9239 h 85725"/>
                      <a:gd name="connsiteX41" fmla="*/ 8168 w 66675"/>
                      <a:gd name="connsiteY41" fmla="*/ 9049 h 85725"/>
                      <a:gd name="connsiteX42" fmla="*/ 9406 w 66675"/>
                      <a:gd name="connsiteY42" fmla="*/ 7429 h 85725"/>
                      <a:gd name="connsiteX43" fmla="*/ 9787 w 66675"/>
                      <a:gd name="connsiteY43" fmla="*/ 7144 h 85725"/>
                      <a:gd name="connsiteX44" fmla="*/ 10549 w 66675"/>
                      <a:gd name="connsiteY44" fmla="*/ 7334 h 85725"/>
                      <a:gd name="connsiteX45" fmla="*/ 11216 w 66675"/>
                      <a:gd name="connsiteY45" fmla="*/ 7525 h 85725"/>
                      <a:gd name="connsiteX46" fmla="*/ 14073 w 66675"/>
                      <a:gd name="connsiteY46" fmla="*/ 8668 h 85725"/>
                      <a:gd name="connsiteX47" fmla="*/ 14549 w 66675"/>
                      <a:gd name="connsiteY47" fmla="*/ 8858 h 85725"/>
                      <a:gd name="connsiteX48" fmla="*/ 14740 w 66675"/>
                      <a:gd name="connsiteY48" fmla="*/ 9049 h 85725"/>
                      <a:gd name="connsiteX49" fmla="*/ 17312 w 66675"/>
                      <a:gd name="connsiteY49" fmla="*/ 10668 h 85725"/>
                      <a:gd name="connsiteX50" fmla="*/ 35219 w 66675"/>
                      <a:gd name="connsiteY50" fmla="*/ 25336 h 85725"/>
                      <a:gd name="connsiteX51" fmla="*/ 60269 w 66675"/>
                      <a:gd name="connsiteY51" fmla="*/ 66008 h 85725"/>
                      <a:gd name="connsiteX52" fmla="*/ 64841 w 66675"/>
                      <a:gd name="connsiteY52" fmla="*/ 70580 h 85725"/>
                      <a:gd name="connsiteX53" fmla="*/ 65032 w 66675"/>
                      <a:gd name="connsiteY53" fmla="*/ 71247 h 85725"/>
                      <a:gd name="connsiteX54" fmla="*/ 65127 w 66675"/>
                      <a:gd name="connsiteY54" fmla="*/ 71438 h 85725"/>
                      <a:gd name="connsiteX55" fmla="*/ 65889 w 66675"/>
                      <a:gd name="connsiteY55" fmla="*/ 74200 h 85725"/>
                      <a:gd name="connsiteX56" fmla="*/ 66365 w 66675"/>
                      <a:gd name="connsiteY56" fmla="*/ 76867 h 85725"/>
                      <a:gd name="connsiteX57" fmla="*/ 66461 w 66675"/>
                      <a:gd name="connsiteY57" fmla="*/ 78105 h 85725"/>
                      <a:gd name="connsiteX58" fmla="*/ 66651 w 66675"/>
                      <a:gd name="connsiteY58" fmla="*/ 7991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66675" h="85725">
                        <a:moveTo>
                          <a:pt x="66651" y="79915"/>
                        </a:moveTo>
                        <a:lnTo>
                          <a:pt x="66651" y="79915"/>
                        </a:lnTo>
                        <a:cubicBezTo>
                          <a:pt x="66556" y="80105"/>
                          <a:pt x="66556" y="80201"/>
                          <a:pt x="66556" y="80201"/>
                        </a:cubicBezTo>
                        <a:cubicBezTo>
                          <a:pt x="66461" y="80296"/>
                          <a:pt x="66461" y="80296"/>
                          <a:pt x="66270" y="80391"/>
                        </a:cubicBezTo>
                        <a:lnTo>
                          <a:pt x="66175" y="80486"/>
                        </a:lnTo>
                        <a:cubicBezTo>
                          <a:pt x="65889" y="80581"/>
                          <a:pt x="65508" y="80677"/>
                          <a:pt x="65127" y="80867"/>
                        </a:cubicBezTo>
                        <a:cubicBezTo>
                          <a:pt x="67508" y="79629"/>
                          <a:pt x="65508" y="80581"/>
                          <a:pt x="64460" y="80867"/>
                        </a:cubicBezTo>
                        <a:cubicBezTo>
                          <a:pt x="64270" y="80867"/>
                          <a:pt x="63984" y="80963"/>
                          <a:pt x="63794" y="80867"/>
                        </a:cubicBezTo>
                        <a:cubicBezTo>
                          <a:pt x="63413" y="80867"/>
                          <a:pt x="62651" y="80963"/>
                          <a:pt x="62365" y="80867"/>
                        </a:cubicBezTo>
                        <a:cubicBezTo>
                          <a:pt x="61222" y="80963"/>
                          <a:pt x="58364" y="80201"/>
                          <a:pt x="60936" y="81153"/>
                        </a:cubicBezTo>
                        <a:lnTo>
                          <a:pt x="59126" y="80486"/>
                        </a:lnTo>
                        <a:cubicBezTo>
                          <a:pt x="58460" y="80201"/>
                          <a:pt x="57793" y="79819"/>
                          <a:pt x="57126" y="79534"/>
                        </a:cubicBezTo>
                        <a:lnTo>
                          <a:pt x="57793" y="79819"/>
                        </a:lnTo>
                        <a:cubicBezTo>
                          <a:pt x="57507" y="79724"/>
                          <a:pt x="57317" y="79534"/>
                          <a:pt x="57031" y="79439"/>
                        </a:cubicBezTo>
                        <a:cubicBezTo>
                          <a:pt x="53602" y="77438"/>
                          <a:pt x="50363" y="74962"/>
                          <a:pt x="47220" y="72485"/>
                        </a:cubicBezTo>
                        <a:cubicBezTo>
                          <a:pt x="45601" y="71152"/>
                          <a:pt x="43886" y="69723"/>
                          <a:pt x="42362" y="68294"/>
                        </a:cubicBezTo>
                        <a:cubicBezTo>
                          <a:pt x="41981" y="68008"/>
                          <a:pt x="41600" y="67628"/>
                          <a:pt x="41315" y="67342"/>
                        </a:cubicBezTo>
                        <a:cubicBezTo>
                          <a:pt x="41315" y="67246"/>
                          <a:pt x="41315" y="67246"/>
                          <a:pt x="41219" y="67246"/>
                        </a:cubicBezTo>
                        <a:cubicBezTo>
                          <a:pt x="40267" y="66389"/>
                          <a:pt x="39410" y="65437"/>
                          <a:pt x="38362" y="64484"/>
                        </a:cubicBezTo>
                        <a:cubicBezTo>
                          <a:pt x="31313" y="57436"/>
                          <a:pt x="24741" y="49720"/>
                          <a:pt x="19026" y="41434"/>
                        </a:cubicBezTo>
                        <a:cubicBezTo>
                          <a:pt x="18359" y="40386"/>
                          <a:pt x="17597" y="39529"/>
                          <a:pt x="17026" y="38481"/>
                        </a:cubicBezTo>
                        <a:cubicBezTo>
                          <a:pt x="16931" y="38386"/>
                          <a:pt x="16931" y="38386"/>
                          <a:pt x="16931" y="38386"/>
                        </a:cubicBezTo>
                        <a:cubicBezTo>
                          <a:pt x="16645" y="37909"/>
                          <a:pt x="16359" y="37433"/>
                          <a:pt x="16073" y="36957"/>
                        </a:cubicBezTo>
                        <a:cubicBezTo>
                          <a:pt x="14835" y="34862"/>
                          <a:pt x="13692" y="32766"/>
                          <a:pt x="12549" y="30575"/>
                        </a:cubicBezTo>
                        <a:cubicBezTo>
                          <a:pt x="11501" y="28670"/>
                          <a:pt x="10644" y="26765"/>
                          <a:pt x="9787" y="24670"/>
                        </a:cubicBezTo>
                        <a:cubicBezTo>
                          <a:pt x="9501" y="23717"/>
                          <a:pt x="9120" y="22765"/>
                          <a:pt x="8739" y="21908"/>
                        </a:cubicBezTo>
                        <a:cubicBezTo>
                          <a:pt x="8739" y="21812"/>
                          <a:pt x="8739" y="21717"/>
                          <a:pt x="8739" y="21717"/>
                        </a:cubicBezTo>
                        <a:cubicBezTo>
                          <a:pt x="8644" y="21622"/>
                          <a:pt x="8644" y="21622"/>
                          <a:pt x="8644" y="21622"/>
                        </a:cubicBezTo>
                        <a:cubicBezTo>
                          <a:pt x="8644" y="21527"/>
                          <a:pt x="8644" y="21527"/>
                          <a:pt x="8644" y="21527"/>
                        </a:cubicBezTo>
                        <a:cubicBezTo>
                          <a:pt x="8549" y="21431"/>
                          <a:pt x="8549" y="21431"/>
                          <a:pt x="8549" y="21431"/>
                        </a:cubicBezTo>
                        <a:cubicBezTo>
                          <a:pt x="8453" y="21336"/>
                          <a:pt x="8453" y="21146"/>
                          <a:pt x="8453" y="21146"/>
                        </a:cubicBezTo>
                        <a:cubicBezTo>
                          <a:pt x="8358" y="21050"/>
                          <a:pt x="8453" y="20955"/>
                          <a:pt x="8453" y="20955"/>
                        </a:cubicBezTo>
                        <a:cubicBezTo>
                          <a:pt x="8358" y="20765"/>
                          <a:pt x="8358" y="20479"/>
                          <a:pt x="8263" y="20384"/>
                        </a:cubicBezTo>
                        <a:cubicBezTo>
                          <a:pt x="7787" y="18574"/>
                          <a:pt x="7501" y="16764"/>
                          <a:pt x="7310" y="14954"/>
                        </a:cubicBezTo>
                        <a:cubicBezTo>
                          <a:pt x="7310" y="14764"/>
                          <a:pt x="7215" y="14764"/>
                          <a:pt x="7215" y="14669"/>
                        </a:cubicBezTo>
                        <a:cubicBezTo>
                          <a:pt x="7120" y="14573"/>
                          <a:pt x="7120" y="14573"/>
                          <a:pt x="7215" y="14478"/>
                        </a:cubicBezTo>
                        <a:cubicBezTo>
                          <a:pt x="7310" y="13526"/>
                          <a:pt x="7215" y="12573"/>
                          <a:pt x="7406" y="11716"/>
                        </a:cubicBezTo>
                        <a:cubicBezTo>
                          <a:pt x="7406" y="11430"/>
                          <a:pt x="7501" y="11240"/>
                          <a:pt x="7501" y="11049"/>
                        </a:cubicBezTo>
                        <a:cubicBezTo>
                          <a:pt x="7501" y="10954"/>
                          <a:pt x="7691" y="10859"/>
                          <a:pt x="7596" y="10668"/>
                        </a:cubicBezTo>
                        <a:cubicBezTo>
                          <a:pt x="7787" y="10382"/>
                          <a:pt x="7882" y="10192"/>
                          <a:pt x="7787" y="10192"/>
                        </a:cubicBezTo>
                        <a:cubicBezTo>
                          <a:pt x="7787" y="9811"/>
                          <a:pt x="7977" y="9525"/>
                          <a:pt x="8072" y="9239"/>
                        </a:cubicBezTo>
                        <a:cubicBezTo>
                          <a:pt x="8072" y="9144"/>
                          <a:pt x="8072" y="9144"/>
                          <a:pt x="8168" y="9049"/>
                        </a:cubicBezTo>
                        <a:cubicBezTo>
                          <a:pt x="8549" y="8572"/>
                          <a:pt x="9025" y="8001"/>
                          <a:pt x="9406" y="7429"/>
                        </a:cubicBezTo>
                        <a:cubicBezTo>
                          <a:pt x="9501" y="7334"/>
                          <a:pt x="9596" y="7334"/>
                          <a:pt x="9787" y="7144"/>
                        </a:cubicBezTo>
                        <a:cubicBezTo>
                          <a:pt x="9787" y="7144"/>
                          <a:pt x="10358" y="7334"/>
                          <a:pt x="10549" y="7334"/>
                        </a:cubicBezTo>
                        <a:cubicBezTo>
                          <a:pt x="10739" y="7334"/>
                          <a:pt x="11025" y="7429"/>
                          <a:pt x="11216" y="7525"/>
                        </a:cubicBezTo>
                        <a:cubicBezTo>
                          <a:pt x="12168" y="7810"/>
                          <a:pt x="13121" y="8191"/>
                          <a:pt x="14073" y="8668"/>
                        </a:cubicBezTo>
                        <a:lnTo>
                          <a:pt x="14549" y="8858"/>
                        </a:lnTo>
                        <a:cubicBezTo>
                          <a:pt x="14645" y="8858"/>
                          <a:pt x="14645" y="8858"/>
                          <a:pt x="14740" y="9049"/>
                        </a:cubicBezTo>
                        <a:cubicBezTo>
                          <a:pt x="15692" y="9525"/>
                          <a:pt x="16454" y="10096"/>
                          <a:pt x="17312" y="10668"/>
                        </a:cubicBezTo>
                        <a:cubicBezTo>
                          <a:pt x="23789" y="14859"/>
                          <a:pt x="29885" y="19812"/>
                          <a:pt x="35219" y="25336"/>
                        </a:cubicBezTo>
                        <a:cubicBezTo>
                          <a:pt x="46553" y="36957"/>
                          <a:pt x="54840" y="50673"/>
                          <a:pt x="60269" y="66008"/>
                        </a:cubicBezTo>
                        <a:cubicBezTo>
                          <a:pt x="61031" y="68199"/>
                          <a:pt x="62746" y="69628"/>
                          <a:pt x="64841" y="70580"/>
                        </a:cubicBezTo>
                        <a:cubicBezTo>
                          <a:pt x="64841" y="70771"/>
                          <a:pt x="64937" y="71056"/>
                          <a:pt x="65032" y="71247"/>
                        </a:cubicBezTo>
                        <a:cubicBezTo>
                          <a:pt x="65127" y="71247"/>
                          <a:pt x="65127" y="71342"/>
                          <a:pt x="65127" y="71438"/>
                        </a:cubicBezTo>
                        <a:cubicBezTo>
                          <a:pt x="65318" y="72390"/>
                          <a:pt x="65603" y="73247"/>
                          <a:pt x="65889" y="74200"/>
                        </a:cubicBezTo>
                        <a:cubicBezTo>
                          <a:pt x="66080" y="75152"/>
                          <a:pt x="66175" y="75914"/>
                          <a:pt x="66365" y="76867"/>
                        </a:cubicBezTo>
                        <a:cubicBezTo>
                          <a:pt x="66365" y="77248"/>
                          <a:pt x="66461" y="77629"/>
                          <a:pt x="66461" y="78105"/>
                        </a:cubicBezTo>
                        <a:cubicBezTo>
                          <a:pt x="66651" y="78581"/>
                          <a:pt x="66746" y="79248"/>
                          <a:pt x="66651" y="7991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6" name="任意多边形: 形状 865"/>
                  <p:cNvSpPr/>
                  <p:nvPr/>
                </p:nvSpPr>
                <p:spPr>
                  <a:xfrm>
                    <a:off x="4800100" y="1464945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7" name="任意多边形: 形状 866"/>
                  <p:cNvSpPr/>
                  <p:nvPr/>
                </p:nvSpPr>
                <p:spPr>
                  <a:xfrm>
                    <a:off x="4505704" y="1452223"/>
                    <a:ext cx="76200" cy="66675"/>
                  </a:xfrm>
                  <a:custGeom>
                    <a:avLst/>
                    <a:gdLst>
                      <a:gd name="connsiteX0" fmla="*/ 76202 w 76200"/>
                      <a:gd name="connsiteY0" fmla="*/ 35438 h 66675"/>
                      <a:gd name="connsiteX1" fmla="*/ 41245 w 76200"/>
                      <a:gd name="connsiteY1" fmla="*/ 62679 h 66675"/>
                      <a:gd name="connsiteX2" fmla="*/ 7146 w 76200"/>
                      <a:gd name="connsiteY2" fmla="*/ 34390 h 66675"/>
                      <a:gd name="connsiteX3" fmla="*/ 42102 w 76200"/>
                      <a:gd name="connsiteY3" fmla="*/ 7149 h 66675"/>
                      <a:gd name="connsiteX4" fmla="*/ 76202 w 76200"/>
                      <a:gd name="connsiteY4" fmla="*/ 3543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6202" y="35438"/>
                        </a:moveTo>
                        <a:cubicBezTo>
                          <a:pt x="76011" y="50773"/>
                          <a:pt x="60295" y="62965"/>
                          <a:pt x="41245" y="62679"/>
                        </a:cubicBezTo>
                        <a:cubicBezTo>
                          <a:pt x="22195" y="62394"/>
                          <a:pt x="6955" y="49725"/>
                          <a:pt x="7146" y="34390"/>
                        </a:cubicBezTo>
                        <a:cubicBezTo>
                          <a:pt x="7336" y="19055"/>
                          <a:pt x="23052" y="6863"/>
                          <a:pt x="42102" y="7149"/>
                        </a:cubicBezTo>
                        <a:cubicBezTo>
                          <a:pt x="61152" y="7434"/>
                          <a:pt x="76392" y="20103"/>
                          <a:pt x="76202" y="35438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870" name="组合 869"/>
                <p:cNvGrpSpPr/>
                <p:nvPr/>
              </p:nvGrpSpPr>
              <p:grpSpPr>
                <a:xfrm>
                  <a:off x="5168821" y="1630355"/>
                  <a:ext cx="1143000" cy="685800"/>
                  <a:chOff x="5225774" y="1157635"/>
                  <a:chExt cx="1143000" cy="685800"/>
                </a:xfrm>
              </p:grpSpPr>
              <p:grpSp>
                <p:nvGrpSpPr>
                  <p:cNvPr id="829" name="组合 828"/>
                  <p:cNvGrpSpPr/>
                  <p:nvPr/>
                </p:nvGrpSpPr>
                <p:grpSpPr>
                  <a:xfrm>
                    <a:off x="5225774" y="1157635"/>
                    <a:ext cx="1143000" cy="685800"/>
                    <a:chOff x="5522171" y="1142455"/>
                    <a:chExt cx="1143000" cy="685800"/>
                  </a:xfrm>
                </p:grpSpPr>
                <p:grpSp>
                  <p:nvGrpSpPr>
                    <p:cNvPr id="823" name="组合 822"/>
                    <p:cNvGrpSpPr/>
                    <p:nvPr/>
                  </p:nvGrpSpPr>
                  <p:grpSpPr>
                    <a:xfrm rot="12540246">
                      <a:off x="5918500" y="1500205"/>
                      <a:ext cx="247048" cy="198708"/>
                      <a:chOff x="5897412" y="1531422"/>
                      <a:chExt cx="247048" cy="198708"/>
                    </a:xfrm>
                  </p:grpSpPr>
                  <p:sp>
                    <p:nvSpPr>
                      <p:cNvPr id="824" name="任意多边形: 形状 823"/>
                      <p:cNvSpPr/>
                      <p:nvPr/>
                    </p:nvSpPr>
                    <p:spPr>
                      <a:xfrm flipV="1">
                        <a:off x="5897412" y="1634880"/>
                        <a:ext cx="95250" cy="95250"/>
                      </a:xfrm>
                      <a:custGeom>
                        <a:avLst/>
                        <a:gdLst>
                          <a:gd name="connsiteX0" fmla="*/ 81526 w 95250"/>
                          <a:gd name="connsiteY0" fmla="*/ 16685 h 95250"/>
                          <a:gd name="connsiteX1" fmla="*/ 28852 w 95250"/>
                          <a:gd name="connsiteY1" fmla="*/ 18114 h 95250"/>
                          <a:gd name="connsiteX2" fmla="*/ 7707 w 95250"/>
                          <a:gd name="connsiteY2" fmla="*/ 54023 h 95250"/>
                          <a:gd name="connsiteX3" fmla="*/ 15136 w 95250"/>
                          <a:gd name="connsiteY3" fmla="*/ 69740 h 95250"/>
                          <a:gd name="connsiteX4" fmla="*/ 30948 w 95250"/>
                          <a:gd name="connsiteY4" fmla="*/ 62405 h 95250"/>
                          <a:gd name="connsiteX5" fmla="*/ 33710 w 95250"/>
                          <a:gd name="connsiteY5" fmla="*/ 54214 h 95250"/>
                          <a:gd name="connsiteX6" fmla="*/ 35234 w 95250"/>
                          <a:gd name="connsiteY6" fmla="*/ 50499 h 95250"/>
                          <a:gd name="connsiteX7" fmla="*/ 36091 w 95250"/>
                          <a:gd name="connsiteY7" fmla="*/ 48785 h 95250"/>
                          <a:gd name="connsiteX8" fmla="*/ 36091 w 95250"/>
                          <a:gd name="connsiteY8" fmla="*/ 48689 h 95250"/>
                          <a:gd name="connsiteX9" fmla="*/ 39616 w 95250"/>
                          <a:gd name="connsiteY9" fmla="*/ 43070 h 95250"/>
                          <a:gd name="connsiteX10" fmla="*/ 41425 w 95250"/>
                          <a:gd name="connsiteY10" fmla="*/ 40498 h 95250"/>
                          <a:gd name="connsiteX11" fmla="*/ 42187 w 95250"/>
                          <a:gd name="connsiteY11" fmla="*/ 39545 h 95250"/>
                          <a:gd name="connsiteX12" fmla="*/ 42378 w 95250"/>
                          <a:gd name="connsiteY12" fmla="*/ 39355 h 95250"/>
                          <a:gd name="connsiteX13" fmla="*/ 42378 w 95250"/>
                          <a:gd name="connsiteY13" fmla="*/ 39260 h 95250"/>
                          <a:gd name="connsiteX14" fmla="*/ 43140 w 95250"/>
                          <a:gd name="connsiteY14" fmla="*/ 38688 h 95250"/>
                          <a:gd name="connsiteX15" fmla="*/ 43140 w 95250"/>
                          <a:gd name="connsiteY15" fmla="*/ 38593 h 95250"/>
                          <a:gd name="connsiteX16" fmla="*/ 46093 w 95250"/>
                          <a:gd name="connsiteY16" fmla="*/ 35831 h 95250"/>
                          <a:gd name="connsiteX17" fmla="*/ 48283 w 95250"/>
                          <a:gd name="connsiteY17" fmla="*/ 34116 h 95250"/>
                          <a:gd name="connsiteX18" fmla="*/ 49141 w 95250"/>
                          <a:gd name="connsiteY18" fmla="*/ 33545 h 95250"/>
                          <a:gd name="connsiteX19" fmla="*/ 48760 w 95250"/>
                          <a:gd name="connsiteY19" fmla="*/ 33926 h 95250"/>
                          <a:gd name="connsiteX20" fmla="*/ 52570 w 95250"/>
                          <a:gd name="connsiteY20" fmla="*/ 32116 h 95250"/>
                          <a:gd name="connsiteX21" fmla="*/ 55237 w 95250"/>
                          <a:gd name="connsiteY21" fmla="*/ 31640 h 95250"/>
                          <a:gd name="connsiteX22" fmla="*/ 55713 w 95250"/>
                          <a:gd name="connsiteY22" fmla="*/ 31544 h 95250"/>
                          <a:gd name="connsiteX23" fmla="*/ 56475 w 95250"/>
                          <a:gd name="connsiteY23" fmla="*/ 31640 h 95250"/>
                          <a:gd name="connsiteX24" fmla="*/ 56951 w 95250"/>
                          <a:gd name="connsiteY24" fmla="*/ 31544 h 95250"/>
                          <a:gd name="connsiteX25" fmla="*/ 59047 w 95250"/>
                          <a:gd name="connsiteY25" fmla="*/ 31735 h 95250"/>
                          <a:gd name="connsiteX26" fmla="*/ 62095 w 95250"/>
                          <a:gd name="connsiteY26" fmla="*/ 32973 h 95250"/>
                          <a:gd name="connsiteX27" fmla="*/ 64190 w 95250"/>
                          <a:gd name="connsiteY27" fmla="*/ 34307 h 95250"/>
                          <a:gd name="connsiteX28" fmla="*/ 65143 w 95250"/>
                          <a:gd name="connsiteY28" fmla="*/ 35354 h 95250"/>
                          <a:gd name="connsiteX29" fmla="*/ 65428 w 95250"/>
                          <a:gd name="connsiteY29" fmla="*/ 35735 h 95250"/>
                          <a:gd name="connsiteX30" fmla="*/ 66952 w 95250"/>
                          <a:gd name="connsiteY30" fmla="*/ 37545 h 95250"/>
                          <a:gd name="connsiteX31" fmla="*/ 67048 w 95250"/>
                          <a:gd name="connsiteY31" fmla="*/ 37831 h 95250"/>
                          <a:gd name="connsiteX32" fmla="*/ 67238 w 95250"/>
                          <a:gd name="connsiteY32" fmla="*/ 38021 h 95250"/>
                          <a:gd name="connsiteX33" fmla="*/ 69143 w 95250"/>
                          <a:gd name="connsiteY33" fmla="*/ 42022 h 95250"/>
                          <a:gd name="connsiteX34" fmla="*/ 69810 w 95250"/>
                          <a:gd name="connsiteY34" fmla="*/ 43736 h 95250"/>
                          <a:gd name="connsiteX35" fmla="*/ 70286 w 95250"/>
                          <a:gd name="connsiteY35" fmla="*/ 45356 h 95250"/>
                          <a:gd name="connsiteX36" fmla="*/ 71239 w 95250"/>
                          <a:gd name="connsiteY36" fmla="*/ 51928 h 95250"/>
                          <a:gd name="connsiteX37" fmla="*/ 71334 w 95250"/>
                          <a:gd name="connsiteY37" fmla="*/ 53452 h 95250"/>
                          <a:gd name="connsiteX38" fmla="*/ 71048 w 95250"/>
                          <a:gd name="connsiteY38" fmla="*/ 57643 h 95250"/>
                          <a:gd name="connsiteX39" fmla="*/ 69905 w 95250"/>
                          <a:gd name="connsiteY39" fmla="*/ 65739 h 95250"/>
                          <a:gd name="connsiteX40" fmla="*/ 69429 w 95250"/>
                          <a:gd name="connsiteY40" fmla="*/ 68025 h 95250"/>
                          <a:gd name="connsiteX41" fmla="*/ 68000 w 95250"/>
                          <a:gd name="connsiteY41" fmla="*/ 72978 h 95250"/>
                          <a:gd name="connsiteX42" fmla="*/ 75430 w 95250"/>
                          <a:gd name="connsiteY42" fmla="*/ 88694 h 95250"/>
                          <a:gd name="connsiteX43" fmla="*/ 91241 w 95250"/>
                          <a:gd name="connsiteY43" fmla="*/ 81360 h 95250"/>
                          <a:gd name="connsiteX44" fmla="*/ 81526 w 95250"/>
                          <a:gd name="connsiteY44" fmla="*/ 16685 h 952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</a:cxnLst>
                        <a:rect l="l" t="t" r="r" b="b"/>
                        <a:pathLst>
                          <a:path w="95250" h="95250">
                            <a:moveTo>
                              <a:pt x="81526" y="16685"/>
                            </a:moveTo>
                            <a:cubicBezTo>
                              <a:pt x="66381" y="2779"/>
                              <a:pt x="43807" y="4779"/>
                              <a:pt x="28852" y="18114"/>
                            </a:cubicBezTo>
                            <a:cubicBezTo>
                              <a:pt x="18375" y="27544"/>
                              <a:pt x="11612" y="40593"/>
                              <a:pt x="7707" y="54023"/>
                            </a:cubicBezTo>
                            <a:cubicBezTo>
                              <a:pt x="5897" y="60215"/>
                              <a:pt x="8469" y="67739"/>
                              <a:pt x="15136" y="69740"/>
                            </a:cubicBezTo>
                            <a:cubicBezTo>
                              <a:pt x="21232" y="71740"/>
                              <a:pt x="29043" y="68978"/>
                              <a:pt x="30948" y="62405"/>
                            </a:cubicBezTo>
                            <a:cubicBezTo>
                              <a:pt x="31710" y="59643"/>
                              <a:pt x="32662" y="56976"/>
                              <a:pt x="33710" y="54214"/>
                            </a:cubicBezTo>
                            <a:cubicBezTo>
                              <a:pt x="34282" y="52976"/>
                              <a:pt x="34663" y="51737"/>
                              <a:pt x="35234" y="50499"/>
                            </a:cubicBezTo>
                            <a:cubicBezTo>
                              <a:pt x="35520" y="49928"/>
                              <a:pt x="35806" y="49356"/>
                              <a:pt x="36091" y="48785"/>
                            </a:cubicBezTo>
                            <a:cubicBezTo>
                              <a:pt x="36091" y="48689"/>
                              <a:pt x="36091" y="48689"/>
                              <a:pt x="36091" y="48689"/>
                            </a:cubicBezTo>
                            <a:cubicBezTo>
                              <a:pt x="37234" y="46784"/>
                              <a:pt x="38282" y="44879"/>
                              <a:pt x="39616" y="43070"/>
                            </a:cubicBezTo>
                            <a:cubicBezTo>
                              <a:pt x="40187" y="42117"/>
                              <a:pt x="40854" y="41260"/>
                              <a:pt x="41425" y="40498"/>
                            </a:cubicBezTo>
                            <a:cubicBezTo>
                              <a:pt x="41806" y="40212"/>
                              <a:pt x="41997" y="39926"/>
                              <a:pt x="42187" y="39545"/>
                            </a:cubicBezTo>
                            <a:cubicBezTo>
                              <a:pt x="42187" y="39545"/>
                              <a:pt x="42283" y="39450"/>
                              <a:pt x="42378" y="39355"/>
                            </a:cubicBezTo>
                            <a:lnTo>
                              <a:pt x="42378" y="39260"/>
                            </a:lnTo>
                            <a:cubicBezTo>
                              <a:pt x="42759" y="38974"/>
                              <a:pt x="42949" y="38688"/>
                              <a:pt x="43140" y="38688"/>
                            </a:cubicBezTo>
                            <a:cubicBezTo>
                              <a:pt x="43140" y="38593"/>
                              <a:pt x="43140" y="38593"/>
                              <a:pt x="43140" y="38593"/>
                            </a:cubicBezTo>
                            <a:cubicBezTo>
                              <a:pt x="44092" y="37736"/>
                              <a:pt x="45140" y="36593"/>
                              <a:pt x="46093" y="35831"/>
                            </a:cubicBezTo>
                            <a:cubicBezTo>
                              <a:pt x="46855" y="35354"/>
                              <a:pt x="47617" y="34688"/>
                              <a:pt x="48283" y="34116"/>
                            </a:cubicBezTo>
                            <a:cubicBezTo>
                              <a:pt x="48569" y="34021"/>
                              <a:pt x="48950" y="33830"/>
                              <a:pt x="49141" y="33545"/>
                            </a:cubicBezTo>
                            <a:cubicBezTo>
                              <a:pt x="48950" y="33830"/>
                              <a:pt x="48950" y="33830"/>
                              <a:pt x="48760" y="33926"/>
                            </a:cubicBezTo>
                            <a:cubicBezTo>
                              <a:pt x="49998" y="33259"/>
                              <a:pt x="51236" y="32687"/>
                              <a:pt x="52570" y="32116"/>
                            </a:cubicBezTo>
                            <a:cubicBezTo>
                              <a:pt x="53427" y="31830"/>
                              <a:pt x="54379" y="31735"/>
                              <a:pt x="55237" y="31640"/>
                            </a:cubicBezTo>
                            <a:cubicBezTo>
                              <a:pt x="55332" y="31544"/>
                              <a:pt x="55618" y="31640"/>
                              <a:pt x="55713" y="31544"/>
                            </a:cubicBezTo>
                            <a:cubicBezTo>
                              <a:pt x="55903" y="31544"/>
                              <a:pt x="56284" y="31544"/>
                              <a:pt x="56475" y="31640"/>
                            </a:cubicBezTo>
                            <a:cubicBezTo>
                              <a:pt x="56570" y="31544"/>
                              <a:pt x="56856" y="31544"/>
                              <a:pt x="56951" y="31544"/>
                            </a:cubicBezTo>
                            <a:cubicBezTo>
                              <a:pt x="57618" y="31544"/>
                              <a:pt x="58285" y="31640"/>
                              <a:pt x="59047" y="31735"/>
                            </a:cubicBezTo>
                            <a:cubicBezTo>
                              <a:pt x="59999" y="32116"/>
                              <a:pt x="61142" y="32497"/>
                              <a:pt x="62095" y="32973"/>
                            </a:cubicBezTo>
                            <a:cubicBezTo>
                              <a:pt x="62857" y="33354"/>
                              <a:pt x="63523" y="33830"/>
                              <a:pt x="64190" y="34307"/>
                            </a:cubicBezTo>
                            <a:cubicBezTo>
                              <a:pt x="64476" y="34688"/>
                              <a:pt x="64857" y="34973"/>
                              <a:pt x="65143" y="35354"/>
                            </a:cubicBezTo>
                            <a:cubicBezTo>
                              <a:pt x="65238" y="35354"/>
                              <a:pt x="65428" y="35545"/>
                              <a:pt x="65428" y="35735"/>
                            </a:cubicBezTo>
                            <a:cubicBezTo>
                              <a:pt x="65905" y="36212"/>
                              <a:pt x="66476" y="36878"/>
                              <a:pt x="66952" y="37545"/>
                            </a:cubicBezTo>
                            <a:cubicBezTo>
                              <a:pt x="67048" y="37640"/>
                              <a:pt x="67143" y="37736"/>
                              <a:pt x="67048" y="37831"/>
                            </a:cubicBezTo>
                            <a:cubicBezTo>
                              <a:pt x="67143" y="37926"/>
                              <a:pt x="67143" y="37926"/>
                              <a:pt x="67238" y="38021"/>
                            </a:cubicBezTo>
                            <a:cubicBezTo>
                              <a:pt x="67905" y="39355"/>
                              <a:pt x="68762" y="40688"/>
                              <a:pt x="69143" y="42022"/>
                            </a:cubicBezTo>
                            <a:cubicBezTo>
                              <a:pt x="69429" y="42593"/>
                              <a:pt x="69619" y="43165"/>
                              <a:pt x="69810" y="43736"/>
                            </a:cubicBezTo>
                            <a:cubicBezTo>
                              <a:pt x="70000" y="44213"/>
                              <a:pt x="70191" y="44975"/>
                              <a:pt x="70286" y="45356"/>
                            </a:cubicBezTo>
                            <a:cubicBezTo>
                              <a:pt x="70762" y="47546"/>
                              <a:pt x="70953" y="49642"/>
                              <a:pt x="71239" y="51928"/>
                            </a:cubicBezTo>
                            <a:cubicBezTo>
                              <a:pt x="71334" y="52404"/>
                              <a:pt x="71334" y="52976"/>
                              <a:pt x="71334" y="53452"/>
                            </a:cubicBezTo>
                            <a:cubicBezTo>
                              <a:pt x="71239" y="54881"/>
                              <a:pt x="71239" y="56214"/>
                              <a:pt x="71048" y="57643"/>
                            </a:cubicBezTo>
                            <a:cubicBezTo>
                              <a:pt x="70858" y="60310"/>
                              <a:pt x="70477" y="62977"/>
                              <a:pt x="69905" y="65739"/>
                            </a:cubicBezTo>
                            <a:cubicBezTo>
                              <a:pt x="69715" y="66501"/>
                              <a:pt x="69524" y="67263"/>
                              <a:pt x="69429" y="68025"/>
                            </a:cubicBezTo>
                            <a:cubicBezTo>
                              <a:pt x="68953" y="69644"/>
                              <a:pt x="68476" y="71359"/>
                              <a:pt x="68000" y="72978"/>
                            </a:cubicBezTo>
                            <a:cubicBezTo>
                              <a:pt x="66000" y="79074"/>
                              <a:pt x="68953" y="86694"/>
                              <a:pt x="75430" y="88694"/>
                            </a:cubicBezTo>
                            <a:cubicBezTo>
                              <a:pt x="81621" y="90599"/>
                              <a:pt x="89146" y="87837"/>
                              <a:pt x="91241" y="81360"/>
                            </a:cubicBezTo>
                            <a:cubicBezTo>
                              <a:pt x="98290" y="59834"/>
                              <a:pt x="99337" y="33164"/>
                              <a:pt x="81526" y="1668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5" name="任意多边形: 形状 824"/>
                      <p:cNvSpPr/>
                      <p:nvPr/>
                    </p:nvSpPr>
                    <p:spPr>
                      <a:xfrm flipV="1">
                        <a:off x="6058735" y="1571052"/>
                        <a:ext cx="85725" cy="85725"/>
                      </a:xfrm>
                      <a:custGeom>
                        <a:avLst/>
                        <a:gdLst>
                          <a:gd name="connsiteX0" fmla="*/ 76888 w 85725"/>
                          <a:gd name="connsiteY0" fmla="*/ 17627 h 85725"/>
                          <a:gd name="connsiteX1" fmla="*/ 53076 w 85725"/>
                          <a:gd name="connsiteY1" fmla="*/ 7150 h 85725"/>
                          <a:gd name="connsiteX2" fmla="*/ 26882 w 85725"/>
                          <a:gd name="connsiteY2" fmla="*/ 17437 h 85725"/>
                          <a:gd name="connsiteX3" fmla="*/ 7642 w 85725"/>
                          <a:gd name="connsiteY3" fmla="*/ 50869 h 85725"/>
                          <a:gd name="connsiteX4" fmla="*/ 15166 w 85725"/>
                          <a:gd name="connsiteY4" fmla="*/ 66681 h 85725"/>
                          <a:gd name="connsiteX5" fmla="*/ 30883 w 85725"/>
                          <a:gd name="connsiteY5" fmla="*/ 59251 h 85725"/>
                          <a:gd name="connsiteX6" fmla="*/ 35740 w 85725"/>
                          <a:gd name="connsiteY6" fmla="*/ 46012 h 85725"/>
                          <a:gd name="connsiteX7" fmla="*/ 36788 w 85725"/>
                          <a:gd name="connsiteY7" fmla="*/ 44011 h 85725"/>
                          <a:gd name="connsiteX8" fmla="*/ 38312 w 85725"/>
                          <a:gd name="connsiteY8" fmla="*/ 41725 h 85725"/>
                          <a:gd name="connsiteX9" fmla="*/ 40217 w 85725"/>
                          <a:gd name="connsiteY9" fmla="*/ 39058 h 85725"/>
                          <a:gd name="connsiteX10" fmla="*/ 41170 w 85725"/>
                          <a:gd name="connsiteY10" fmla="*/ 38011 h 85725"/>
                          <a:gd name="connsiteX11" fmla="*/ 41836 w 85725"/>
                          <a:gd name="connsiteY11" fmla="*/ 37344 h 85725"/>
                          <a:gd name="connsiteX12" fmla="*/ 44218 w 85725"/>
                          <a:gd name="connsiteY12" fmla="*/ 35153 h 85725"/>
                          <a:gd name="connsiteX13" fmla="*/ 45170 w 85725"/>
                          <a:gd name="connsiteY13" fmla="*/ 34391 h 85725"/>
                          <a:gd name="connsiteX14" fmla="*/ 45360 w 85725"/>
                          <a:gd name="connsiteY14" fmla="*/ 34201 h 85725"/>
                          <a:gd name="connsiteX15" fmla="*/ 45742 w 85725"/>
                          <a:gd name="connsiteY15" fmla="*/ 34010 h 85725"/>
                          <a:gd name="connsiteX16" fmla="*/ 45742 w 85725"/>
                          <a:gd name="connsiteY16" fmla="*/ 33915 h 85725"/>
                          <a:gd name="connsiteX17" fmla="*/ 45932 w 85725"/>
                          <a:gd name="connsiteY17" fmla="*/ 33724 h 85725"/>
                          <a:gd name="connsiteX18" fmla="*/ 46027 w 85725"/>
                          <a:gd name="connsiteY18" fmla="*/ 33724 h 85725"/>
                          <a:gd name="connsiteX19" fmla="*/ 46789 w 85725"/>
                          <a:gd name="connsiteY19" fmla="*/ 33343 h 85725"/>
                          <a:gd name="connsiteX20" fmla="*/ 49171 w 85725"/>
                          <a:gd name="connsiteY20" fmla="*/ 32296 h 85725"/>
                          <a:gd name="connsiteX21" fmla="*/ 49552 w 85725"/>
                          <a:gd name="connsiteY21" fmla="*/ 32200 h 85725"/>
                          <a:gd name="connsiteX22" fmla="*/ 51933 w 85725"/>
                          <a:gd name="connsiteY22" fmla="*/ 31724 h 85725"/>
                          <a:gd name="connsiteX23" fmla="*/ 52981 w 85725"/>
                          <a:gd name="connsiteY23" fmla="*/ 31724 h 85725"/>
                          <a:gd name="connsiteX24" fmla="*/ 54505 w 85725"/>
                          <a:gd name="connsiteY24" fmla="*/ 31915 h 85725"/>
                          <a:gd name="connsiteX25" fmla="*/ 56886 w 85725"/>
                          <a:gd name="connsiteY25" fmla="*/ 32867 h 85725"/>
                          <a:gd name="connsiteX26" fmla="*/ 56981 w 85725"/>
                          <a:gd name="connsiteY26" fmla="*/ 32867 h 85725"/>
                          <a:gd name="connsiteX27" fmla="*/ 57172 w 85725"/>
                          <a:gd name="connsiteY27" fmla="*/ 32962 h 85725"/>
                          <a:gd name="connsiteX28" fmla="*/ 58600 w 85725"/>
                          <a:gd name="connsiteY28" fmla="*/ 34010 h 85725"/>
                          <a:gd name="connsiteX29" fmla="*/ 59648 w 85725"/>
                          <a:gd name="connsiteY29" fmla="*/ 35153 h 85725"/>
                          <a:gd name="connsiteX30" fmla="*/ 60505 w 85725"/>
                          <a:gd name="connsiteY30" fmla="*/ 36010 h 85725"/>
                          <a:gd name="connsiteX31" fmla="*/ 60601 w 85725"/>
                          <a:gd name="connsiteY31" fmla="*/ 36106 h 85725"/>
                          <a:gd name="connsiteX32" fmla="*/ 60696 w 85725"/>
                          <a:gd name="connsiteY32" fmla="*/ 36201 h 85725"/>
                          <a:gd name="connsiteX33" fmla="*/ 60886 w 85725"/>
                          <a:gd name="connsiteY33" fmla="*/ 36487 h 85725"/>
                          <a:gd name="connsiteX34" fmla="*/ 61267 w 85725"/>
                          <a:gd name="connsiteY34" fmla="*/ 37439 h 85725"/>
                          <a:gd name="connsiteX35" fmla="*/ 61934 w 85725"/>
                          <a:gd name="connsiteY35" fmla="*/ 38773 h 85725"/>
                          <a:gd name="connsiteX36" fmla="*/ 62029 w 85725"/>
                          <a:gd name="connsiteY36" fmla="*/ 39058 h 85725"/>
                          <a:gd name="connsiteX37" fmla="*/ 62125 w 85725"/>
                          <a:gd name="connsiteY37" fmla="*/ 39154 h 85725"/>
                          <a:gd name="connsiteX38" fmla="*/ 62506 w 85725"/>
                          <a:gd name="connsiteY38" fmla="*/ 40106 h 85725"/>
                          <a:gd name="connsiteX39" fmla="*/ 62506 w 85725"/>
                          <a:gd name="connsiteY39" fmla="*/ 40297 h 85725"/>
                          <a:gd name="connsiteX40" fmla="*/ 63172 w 85725"/>
                          <a:gd name="connsiteY40" fmla="*/ 43249 h 85725"/>
                          <a:gd name="connsiteX41" fmla="*/ 63363 w 85725"/>
                          <a:gd name="connsiteY41" fmla="*/ 45821 h 85725"/>
                          <a:gd name="connsiteX42" fmla="*/ 63363 w 85725"/>
                          <a:gd name="connsiteY42" fmla="*/ 46774 h 85725"/>
                          <a:gd name="connsiteX43" fmla="*/ 62791 w 85725"/>
                          <a:gd name="connsiteY43" fmla="*/ 53917 h 85725"/>
                          <a:gd name="connsiteX44" fmla="*/ 62506 w 85725"/>
                          <a:gd name="connsiteY44" fmla="*/ 55251 h 85725"/>
                          <a:gd name="connsiteX45" fmla="*/ 61458 w 85725"/>
                          <a:gd name="connsiteY45" fmla="*/ 59061 h 85725"/>
                          <a:gd name="connsiteX46" fmla="*/ 58315 w 85725"/>
                          <a:gd name="connsiteY46" fmla="*/ 67538 h 85725"/>
                          <a:gd name="connsiteX47" fmla="*/ 65744 w 85725"/>
                          <a:gd name="connsiteY47" fmla="*/ 83445 h 85725"/>
                          <a:gd name="connsiteX48" fmla="*/ 81556 w 85725"/>
                          <a:gd name="connsiteY48" fmla="*/ 75920 h 85725"/>
                          <a:gd name="connsiteX49" fmla="*/ 76888 w 85725"/>
                          <a:gd name="connsiteY49" fmla="*/ 17627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85725" h="85725">
                            <a:moveTo>
                              <a:pt x="76888" y="17627"/>
                            </a:moveTo>
                            <a:cubicBezTo>
                              <a:pt x="70602" y="11341"/>
                              <a:pt x="62125" y="6959"/>
                              <a:pt x="53076" y="7150"/>
                            </a:cubicBezTo>
                            <a:cubicBezTo>
                              <a:pt x="43265" y="7340"/>
                              <a:pt x="34216" y="10960"/>
                              <a:pt x="26882" y="17437"/>
                            </a:cubicBezTo>
                            <a:cubicBezTo>
                              <a:pt x="17071" y="26104"/>
                              <a:pt x="10975" y="38296"/>
                              <a:pt x="7642" y="50869"/>
                            </a:cubicBezTo>
                            <a:cubicBezTo>
                              <a:pt x="6022" y="57061"/>
                              <a:pt x="8308" y="64585"/>
                              <a:pt x="15166" y="66681"/>
                            </a:cubicBezTo>
                            <a:cubicBezTo>
                              <a:pt x="21072" y="68586"/>
                              <a:pt x="29168" y="66014"/>
                              <a:pt x="30883" y="59251"/>
                            </a:cubicBezTo>
                            <a:cubicBezTo>
                              <a:pt x="32121" y="54584"/>
                              <a:pt x="33931" y="50298"/>
                              <a:pt x="35740" y="46012"/>
                            </a:cubicBezTo>
                            <a:cubicBezTo>
                              <a:pt x="36121" y="45345"/>
                              <a:pt x="36502" y="44488"/>
                              <a:pt x="36788" y="44011"/>
                            </a:cubicBezTo>
                            <a:cubicBezTo>
                              <a:pt x="37169" y="43249"/>
                              <a:pt x="37741" y="42392"/>
                              <a:pt x="38312" y="41725"/>
                            </a:cubicBezTo>
                            <a:cubicBezTo>
                              <a:pt x="38883" y="40773"/>
                              <a:pt x="39550" y="39916"/>
                              <a:pt x="40217" y="39058"/>
                            </a:cubicBezTo>
                            <a:cubicBezTo>
                              <a:pt x="40408" y="38773"/>
                              <a:pt x="40884" y="38392"/>
                              <a:pt x="41170" y="38011"/>
                            </a:cubicBezTo>
                            <a:cubicBezTo>
                              <a:pt x="41360" y="37725"/>
                              <a:pt x="41551" y="37439"/>
                              <a:pt x="41836" y="37344"/>
                            </a:cubicBezTo>
                            <a:cubicBezTo>
                              <a:pt x="42598" y="36582"/>
                              <a:pt x="43265" y="35820"/>
                              <a:pt x="44218" y="35153"/>
                            </a:cubicBezTo>
                            <a:cubicBezTo>
                              <a:pt x="44503" y="34963"/>
                              <a:pt x="44884" y="34582"/>
                              <a:pt x="45170" y="34391"/>
                            </a:cubicBezTo>
                            <a:cubicBezTo>
                              <a:pt x="45170" y="34296"/>
                              <a:pt x="45265" y="34296"/>
                              <a:pt x="45360" y="34201"/>
                            </a:cubicBezTo>
                            <a:lnTo>
                              <a:pt x="45742" y="34010"/>
                            </a:lnTo>
                            <a:lnTo>
                              <a:pt x="45742" y="33915"/>
                            </a:lnTo>
                            <a:cubicBezTo>
                              <a:pt x="45837" y="33820"/>
                              <a:pt x="45837" y="33820"/>
                              <a:pt x="45932" y="33724"/>
                            </a:cubicBezTo>
                            <a:lnTo>
                              <a:pt x="46027" y="33724"/>
                            </a:lnTo>
                            <a:cubicBezTo>
                              <a:pt x="46408" y="33439"/>
                              <a:pt x="46599" y="33248"/>
                              <a:pt x="46789" y="33343"/>
                            </a:cubicBezTo>
                            <a:cubicBezTo>
                              <a:pt x="47456" y="33153"/>
                              <a:pt x="48408" y="32677"/>
                              <a:pt x="49171" y="32296"/>
                            </a:cubicBezTo>
                            <a:cubicBezTo>
                              <a:pt x="49266" y="32200"/>
                              <a:pt x="49361" y="32296"/>
                              <a:pt x="49552" y="32200"/>
                            </a:cubicBezTo>
                            <a:cubicBezTo>
                              <a:pt x="50313" y="32010"/>
                              <a:pt x="51171" y="31915"/>
                              <a:pt x="51933" y="31724"/>
                            </a:cubicBezTo>
                            <a:cubicBezTo>
                              <a:pt x="52314" y="31724"/>
                              <a:pt x="52600" y="31724"/>
                              <a:pt x="52981" y="31724"/>
                            </a:cubicBezTo>
                            <a:cubicBezTo>
                              <a:pt x="53552" y="31819"/>
                              <a:pt x="53933" y="31819"/>
                              <a:pt x="54505" y="31915"/>
                            </a:cubicBezTo>
                            <a:cubicBezTo>
                              <a:pt x="55362" y="32200"/>
                              <a:pt x="56124" y="32486"/>
                              <a:pt x="56886" y="32867"/>
                            </a:cubicBezTo>
                            <a:lnTo>
                              <a:pt x="56981" y="32867"/>
                            </a:lnTo>
                            <a:cubicBezTo>
                              <a:pt x="57076" y="32867"/>
                              <a:pt x="57076" y="32867"/>
                              <a:pt x="57172" y="32962"/>
                            </a:cubicBezTo>
                            <a:cubicBezTo>
                              <a:pt x="57648" y="33248"/>
                              <a:pt x="58124" y="33629"/>
                              <a:pt x="58600" y="34010"/>
                            </a:cubicBezTo>
                            <a:cubicBezTo>
                              <a:pt x="58981" y="34391"/>
                              <a:pt x="59362" y="34772"/>
                              <a:pt x="59648" y="35153"/>
                            </a:cubicBezTo>
                            <a:cubicBezTo>
                              <a:pt x="59934" y="35534"/>
                              <a:pt x="60124" y="35725"/>
                              <a:pt x="60505" y="36010"/>
                            </a:cubicBezTo>
                            <a:cubicBezTo>
                              <a:pt x="60505" y="36106"/>
                              <a:pt x="60601" y="36106"/>
                              <a:pt x="60601" y="36106"/>
                            </a:cubicBezTo>
                            <a:lnTo>
                              <a:pt x="60696" y="36201"/>
                            </a:lnTo>
                            <a:cubicBezTo>
                              <a:pt x="60791" y="36296"/>
                              <a:pt x="60791" y="36487"/>
                              <a:pt x="60886" y="36487"/>
                            </a:cubicBezTo>
                            <a:cubicBezTo>
                              <a:pt x="61362" y="37058"/>
                              <a:pt x="61553" y="37725"/>
                              <a:pt x="61267" y="37439"/>
                            </a:cubicBezTo>
                            <a:cubicBezTo>
                              <a:pt x="61458" y="37820"/>
                              <a:pt x="61744" y="38392"/>
                              <a:pt x="61934" y="38773"/>
                            </a:cubicBezTo>
                            <a:cubicBezTo>
                              <a:pt x="61934" y="38773"/>
                              <a:pt x="62029" y="38868"/>
                              <a:pt x="62029" y="39058"/>
                            </a:cubicBezTo>
                            <a:cubicBezTo>
                              <a:pt x="62029" y="39154"/>
                              <a:pt x="62125" y="39154"/>
                              <a:pt x="62125" y="39154"/>
                            </a:cubicBezTo>
                            <a:cubicBezTo>
                              <a:pt x="62220" y="39439"/>
                              <a:pt x="62410" y="39725"/>
                              <a:pt x="62506" y="40106"/>
                            </a:cubicBezTo>
                            <a:cubicBezTo>
                              <a:pt x="62506" y="40201"/>
                              <a:pt x="62601" y="40201"/>
                              <a:pt x="62506" y="40297"/>
                            </a:cubicBezTo>
                            <a:cubicBezTo>
                              <a:pt x="62696" y="41249"/>
                              <a:pt x="62886" y="42297"/>
                              <a:pt x="63172" y="43249"/>
                            </a:cubicBezTo>
                            <a:cubicBezTo>
                              <a:pt x="63363" y="44107"/>
                              <a:pt x="63363" y="44869"/>
                              <a:pt x="63363" y="45821"/>
                            </a:cubicBezTo>
                            <a:cubicBezTo>
                              <a:pt x="63458" y="46107"/>
                              <a:pt x="63458" y="46393"/>
                              <a:pt x="63363" y="46774"/>
                            </a:cubicBezTo>
                            <a:cubicBezTo>
                              <a:pt x="63363" y="49155"/>
                              <a:pt x="63172" y="51536"/>
                              <a:pt x="62791" y="53917"/>
                            </a:cubicBezTo>
                            <a:cubicBezTo>
                              <a:pt x="62791" y="54394"/>
                              <a:pt x="62601" y="54870"/>
                              <a:pt x="62506" y="55251"/>
                            </a:cubicBezTo>
                            <a:cubicBezTo>
                              <a:pt x="62220" y="56489"/>
                              <a:pt x="61934" y="57823"/>
                              <a:pt x="61458" y="59061"/>
                            </a:cubicBezTo>
                            <a:cubicBezTo>
                              <a:pt x="60696" y="61918"/>
                              <a:pt x="59553" y="64776"/>
                              <a:pt x="58315" y="67538"/>
                            </a:cubicBezTo>
                            <a:cubicBezTo>
                              <a:pt x="55838" y="73539"/>
                              <a:pt x="59743" y="81445"/>
                              <a:pt x="65744" y="83445"/>
                            </a:cubicBezTo>
                            <a:cubicBezTo>
                              <a:pt x="72411" y="85540"/>
                              <a:pt x="78793" y="82302"/>
                              <a:pt x="81556" y="75920"/>
                            </a:cubicBezTo>
                            <a:cubicBezTo>
                              <a:pt x="89271" y="58204"/>
                              <a:pt x="92223" y="32867"/>
                              <a:pt x="76888" y="17627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6" name="任意多边形: 形状 825"/>
                      <p:cNvSpPr/>
                      <p:nvPr/>
                    </p:nvSpPr>
                    <p:spPr>
                      <a:xfrm flipV="1">
                        <a:off x="5946836" y="1531422"/>
                        <a:ext cx="95250" cy="85725"/>
                      </a:xfrm>
                      <a:custGeom>
                        <a:avLst/>
                        <a:gdLst>
                          <a:gd name="connsiteX0" fmla="*/ 80584 w 95250"/>
                          <a:gd name="connsiteY0" fmla="*/ 34005 h 85725"/>
                          <a:gd name="connsiteX1" fmla="*/ 64772 w 95250"/>
                          <a:gd name="connsiteY1" fmla="*/ 41530 h 85725"/>
                          <a:gd name="connsiteX2" fmla="*/ 63153 w 95250"/>
                          <a:gd name="connsiteY2" fmla="*/ 45244 h 85725"/>
                          <a:gd name="connsiteX3" fmla="*/ 62105 w 95250"/>
                          <a:gd name="connsiteY3" fmla="*/ 47149 h 85725"/>
                          <a:gd name="connsiteX4" fmla="*/ 59248 w 95250"/>
                          <a:gd name="connsiteY4" fmla="*/ 51721 h 85725"/>
                          <a:gd name="connsiteX5" fmla="*/ 58010 w 95250"/>
                          <a:gd name="connsiteY5" fmla="*/ 53341 h 85725"/>
                          <a:gd name="connsiteX6" fmla="*/ 57819 w 95250"/>
                          <a:gd name="connsiteY6" fmla="*/ 53626 h 85725"/>
                          <a:gd name="connsiteX7" fmla="*/ 57819 w 95250"/>
                          <a:gd name="connsiteY7" fmla="*/ 53722 h 85725"/>
                          <a:gd name="connsiteX8" fmla="*/ 57629 w 95250"/>
                          <a:gd name="connsiteY8" fmla="*/ 54007 h 85725"/>
                          <a:gd name="connsiteX9" fmla="*/ 57438 w 95250"/>
                          <a:gd name="connsiteY9" fmla="*/ 54198 h 85725"/>
                          <a:gd name="connsiteX10" fmla="*/ 56581 w 95250"/>
                          <a:gd name="connsiteY10" fmla="*/ 55246 h 85725"/>
                          <a:gd name="connsiteX11" fmla="*/ 57152 w 95250"/>
                          <a:gd name="connsiteY11" fmla="*/ 54388 h 85725"/>
                          <a:gd name="connsiteX12" fmla="*/ 53819 w 95250"/>
                          <a:gd name="connsiteY12" fmla="*/ 57246 h 85725"/>
                          <a:gd name="connsiteX13" fmla="*/ 53438 w 95250"/>
                          <a:gd name="connsiteY13" fmla="*/ 57532 h 85725"/>
                          <a:gd name="connsiteX14" fmla="*/ 53342 w 95250"/>
                          <a:gd name="connsiteY14" fmla="*/ 57627 h 85725"/>
                          <a:gd name="connsiteX15" fmla="*/ 53057 w 95250"/>
                          <a:gd name="connsiteY15" fmla="*/ 57817 h 85725"/>
                          <a:gd name="connsiteX16" fmla="*/ 52961 w 95250"/>
                          <a:gd name="connsiteY16" fmla="*/ 57913 h 85725"/>
                          <a:gd name="connsiteX17" fmla="*/ 52676 w 95250"/>
                          <a:gd name="connsiteY17" fmla="*/ 58008 h 85725"/>
                          <a:gd name="connsiteX18" fmla="*/ 51437 w 95250"/>
                          <a:gd name="connsiteY18" fmla="*/ 58579 h 85725"/>
                          <a:gd name="connsiteX19" fmla="*/ 50009 w 95250"/>
                          <a:gd name="connsiteY19" fmla="*/ 59151 h 85725"/>
                          <a:gd name="connsiteX20" fmla="*/ 50485 w 95250"/>
                          <a:gd name="connsiteY20" fmla="*/ 59056 h 85725"/>
                          <a:gd name="connsiteX21" fmla="*/ 49818 w 95250"/>
                          <a:gd name="connsiteY21" fmla="*/ 59246 h 85725"/>
                          <a:gd name="connsiteX22" fmla="*/ 49532 w 95250"/>
                          <a:gd name="connsiteY22" fmla="*/ 59341 h 85725"/>
                          <a:gd name="connsiteX23" fmla="*/ 48580 w 95250"/>
                          <a:gd name="connsiteY23" fmla="*/ 59437 h 85725"/>
                          <a:gd name="connsiteX24" fmla="*/ 47723 w 95250"/>
                          <a:gd name="connsiteY24" fmla="*/ 59627 h 85725"/>
                          <a:gd name="connsiteX25" fmla="*/ 47532 w 95250"/>
                          <a:gd name="connsiteY25" fmla="*/ 59627 h 85725"/>
                          <a:gd name="connsiteX26" fmla="*/ 47056 w 95250"/>
                          <a:gd name="connsiteY26" fmla="*/ 59722 h 85725"/>
                          <a:gd name="connsiteX27" fmla="*/ 46484 w 95250"/>
                          <a:gd name="connsiteY27" fmla="*/ 59722 h 85725"/>
                          <a:gd name="connsiteX28" fmla="*/ 46389 w 95250"/>
                          <a:gd name="connsiteY28" fmla="*/ 59818 h 85725"/>
                          <a:gd name="connsiteX29" fmla="*/ 46008 w 95250"/>
                          <a:gd name="connsiteY29" fmla="*/ 59818 h 85725"/>
                          <a:gd name="connsiteX30" fmla="*/ 43817 w 95250"/>
                          <a:gd name="connsiteY30" fmla="*/ 59722 h 85725"/>
                          <a:gd name="connsiteX31" fmla="*/ 43722 w 95250"/>
                          <a:gd name="connsiteY31" fmla="*/ 59722 h 85725"/>
                          <a:gd name="connsiteX32" fmla="*/ 43532 w 95250"/>
                          <a:gd name="connsiteY32" fmla="*/ 59627 h 85725"/>
                          <a:gd name="connsiteX33" fmla="*/ 42484 w 95250"/>
                          <a:gd name="connsiteY33" fmla="*/ 59341 h 85725"/>
                          <a:gd name="connsiteX34" fmla="*/ 39436 w 95250"/>
                          <a:gd name="connsiteY34" fmla="*/ 57913 h 85725"/>
                          <a:gd name="connsiteX35" fmla="*/ 37817 w 95250"/>
                          <a:gd name="connsiteY35" fmla="*/ 56865 h 85725"/>
                          <a:gd name="connsiteX36" fmla="*/ 37055 w 95250"/>
                          <a:gd name="connsiteY36" fmla="*/ 56198 h 85725"/>
                          <a:gd name="connsiteX37" fmla="*/ 36483 w 95250"/>
                          <a:gd name="connsiteY37" fmla="*/ 55627 h 85725"/>
                          <a:gd name="connsiteX38" fmla="*/ 34388 w 95250"/>
                          <a:gd name="connsiteY38" fmla="*/ 52960 h 85725"/>
                          <a:gd name="connsiteX39" fmla="*/ 34292 w 95250"/>
                          <a:gd name="connsiteY39" fmla="*/ 52864 h 85725"/>
                          <a:gd name="connsiteX40" fmla="*/ 33245 w 95250"/>
                          <a:gd name="connsiteY40" fmla="*/ 50674 h 85725"/>
                          <a:gd name="connsiteX41" fmla="*/ 32768 w 95250"/>
                          <a:gd name="connsiteY41" fmla="*/ 49340 h 85725"/>
                          <a:gd name="connsiteX42" fmla="*/ 32578 w 95250"/>
                          <a:gd name="connsiteY42" fmla="*/ 48864 h 85725"/>
                          <a:gd name="connsiteX43" fmla="*/ 31911 w 95250"/>
                          <a:gd name="connsiteY43" fmla="*/ 44673 h 85725"/>
                          <a:gd name="connsiteX44" fmla="*/ 31911 w 95250"/>
                          <a:gd name="connsiteY44" fmla="*/ 43720 h 85725"/>
                          <a:gd name="connsiteX45" fmla="*/ 32102 w 95250"/>
                          <a:gd name="connsiteY45" fmla="*/ 40863 h 85725"/>
                          <a:gd name="connsiteX46" fmla="*/ 32197 w 95250"/>
                          <a:gd name="connsiteY46" fmla="*/ 40196 h 85725"/>
                          <a:gd name="connsiteX47" fmla="*/ 32197 w 95250"/>
                          <a:gd name="connsiteY47" fmla="*/ 39815 h 85725"/>
                          <a:gd name="connsiteX48" fmla="*/ 32292 w 95250"/>
                          <a:gd name="connsiteY48" fmla="*/ 39244 h 85725"/>
                          <a:gd name="connsiteX49" fmla="*/ 32387 w 95250"/>
                          <a:gd name="connsiteY49" fmla="*/ 38577 h 85725"/>
                          <a:gd name="connsiteX50" fmla="*/ 32578 w 95250"/>
                          <a:gd name="connsiteY50" fmla="*/ 37624 h 85725"/>
                          <a:gd name="connsiteX51" fmla="*/ 35150 w 95250"/>
                          <a:gd name="connsiteY51" fmla="*/ 31243 h 85725"/>
                          <a:gd name="connsiteX52" fmla="*/ 35721 w 95250"/>
                          <a:gd name="connsiteY52" fmla="*/ 30290 h 85725"/>
                          <a:gd name="connsiteX53" fmla="*/ 38102 w 95250"/>
                          <a:gd name="connsiteY53" fmla="*/ 26575 h 85725"/>
                          <a:gd name="connsiteX54" fmla="*/ 35150 w 95250"/>
                          <a:gd name="connsiteY54" fmla="*/ 9240 h 85725"/>
                          <a:gd name="connsiteX55" fmla="*/ 17814 w 95250"/>
                          <a:gd name="connsiteY55" fmla="*/ 12288 h 85725"/>
                          <a:gd name="connsiteX56" fmla="*/ 7146 w 95250"/>
                          <a:gd name="connsiteY56" fmla="*/ 42482 h 85725"/>
                          <a:gd name="connsiteX57" fmla="*/ 16100 w 95250"/>
                          <a:gd name="connsiteY57" fmla="*/ 69628 h 85725"/>
                          <a:gd name="connsiteX58" fmla="*/ 64106 w 95250"/>
                          <a:gd name="connsiteY58" fmla="*/ 79344 h 85725"/>
                          <a:gd name="connsiteX59" fmla="*/ 87918 w 95250"/>
                          <a:gd name="connsiteY59" fmla="*/ 49435 h 85725"/>
                          <a:gd name="connsiteX60" fmla="*/ 80584 w 95250"/>
                          <a:gd name="connsiteY60" fmla="*/ 34005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</a:cxnLst>
                        <a:rect l="l" t="t" r="r" b="b"/>
                        <a:pathLst>
                          <a:path w="95250" h="85725">
                            <a:moveTo>
                              <a:pt x="80584" y="34005"/>
                            </a:moveTo>
                            <a:cubicBezTo>
                              <a:pt x="74012" y="32005"/>
                              <a:pt x="67249" y="34957"/>
                              <a:pt x="64772" y="41530"/>
                            </a:cubicBezTo>
                            <a:cubicBezTo>
                              <a:pt x="64201" y="42673"/>
                              <a:pt x="63820" y="44006"/>
                              <a:pt x="63153" y="45244"/>
                            </a:cubicBezTo>
                            <a:cubicBezTo>
                              <a:pt x="62963" y="45721"/>
                              <a:pt x="62391" y="46673"/>
                              <a:pt x="62105" y="47149"/>
                            </a:cubicBezTo>
                            <a:cubicBezTo>
                              <a:pt x="61153" y="48769"/>
                              <a:pt x="60296" y="50293"/>
                              <a:pt x="59248" y="51721"/>
                            </a:cubicBezTo>
                            <a:cubicBezTo>
                              <a:pt x="58867" y="52293"/>
                              <a:pt x="58391" y="52769"/>
                              <a:pt x="58010" y="53341"/>
                            </a:cubicBezTo>
                            <a:cubicBezTo>
                              <a:pt x="58010" y="53436"/>
                              <a:pt x="57914" y="53531"/>
                              <a:pt x="57819" y="53626"/>
                            </a:cubicBezTo>
                            <a:cubicBezTo>
                              <a:pt x="57724" y="53626"/>
                              <a:pt x="57724" y="53626"/>
                              <a:pt x="57819" y="53722"/>
                            </a:cubicBezTo>
                            <a:cubicBezTo>
                              <a:pt x="57819" y="53817"/>
                              <a:pt x="57629" y="53912"/>
                              <a:pt x="57629" y="54007"/>
                            </a:cubicBezTo>
                            <a:cubicBezTo>
                              <a:pt x="57629" y="54007"/>
                              <a:pt x="57629" y="54103"/>
                              <a:pt x="57438" y="54198"/>
                            </a:cubicBezTo>
                            <a:cubicBezTo>
                              <a:pt x="57152" y="54579"/>
                              <a:pt x="56867" y="54865"/>
                              <a:pt x="56581" y="55246"/>
                            </a:cubicBezTo>
                            <a:cubicBezTo>
                              <a:pt x="56867" y="54865"/>
                              <a:pt x="56962" y="54674"/>
                              <a:pt x="57152" y="54388"/>
                            </a:cubicBezTo>
                            <a:cubicBezTo>
                              <a:pt x="56105" y="55341"/>
                              <a:pt x="55057" y="56389"/>
                              <a:pt x="53819" y="57246"/>
                            </a:cubicBezTo>
                            <a:cubicBezTo>
                              <a:pt x="54581" y="56770"/>
                              <a:pt x="54200" y="57246"/>
                              <a:pt x="53438" y="57532"/>
                            </a:cubicBezTo>
                            <a:cubicBezTo>
                              <a:pt x="53342" y="57532"/>
                              <a:pt x="53342" y="57627"/>
                              <a:pt x="53342" y="57627"/>
                            </a:cubicBezTo>
                            <a:cubicBezTo>
                              <a:pt x="53247" y="57722"/>
                              <a:pt x="53057" y="57722"/>
                              <a:pt x="53057" y="57817"/>
                            </a:cubicBezTo>
                            <a:lnTo>
                              <a:pt x="52961" y="57913"/>
                            </a:lnTo>
                            <a:cubicBezTo>
                              <a:pt x="52961" y="58008"/>
                              <a:pt x="52961" y="58008"/>
                              <a:pt x="52676" y="58008"/>
                            </a:cubicBezTo>
                            <a:cubicBezTo>
                              <a:pt x="52295" y="58198"/>
                              <a:pt x="51818" y="58389"/>
                              <a:pt x="51437" y="58579"/>
                            </a:cubicBezTo>
                            <a:cubicBezTo>
                              <a:pt x="50961" y="58865"/>
                              <a:pt x="50485" y="59056"/>
                              <a:pt x="50009" y="59151"/>
                            </a:cubicBezTo>
                            <a:cubicBezTo>
                              <a:pt x="50199" y="59246"/>
                              <a:pt x="50199" y="59151"/>
                              <a:pt x="50485" y="59056"/>
                            </a:cubicBezTo>
                            <a:cubicBezTo>
                              <a:pt x="50294" y="59056"/>
                              <a:pt x="50104" y="59246"/>
                              <a:pt x="49818" y="59246"/>
                            </a:cubicBezTo>
                            <a:cubicBezTo>
                              <a:pt x="49723" y="59341"/>
                              <a:pt x="49628" y="59246"/>
                              <a:pt x="49532" y="59341"/>
                            </a:cubicBezTo>
                            <a:cubicBezTo>
                              <a:pt x="48866" y="59532"/>
                              <a:pt x="48104" y="59627"/>
                              <a:pt x="48580" y="59437"/>
                            </a:cubicBezTo>
                            <a:cubicBezTo>
                              <a:pt x="48389" y="59437"/>
                              <a:pt x="48104" y="59532"/>
                              <a:pt x="47723" y="59627"/>
                            </a:cubicBezTo>
                            <a:cubicBezTo>
                              <a:pt x="47723" y="59627"/>
                              <a:pt x="47627" y="59627"/>
                              <a:pt x="47532" y="59627"/>
                            </a:cubicBezTo>
                            <a:cubicBezTo>
                              <a:pt x="47532" y="59627"/>
                              <a:pt x="47437" y="59722"/>
                              <a:pt x="47056" y="59722"/>
                            </a:cubicBezTo>
                            <a:cubicBezTo>
                              <a:pt x="46961" y="59722"/>
                              <a:pt x="46675" y="59722"/>
                              <a:pt x="46484" y="59722"/>
                            </a:cubicBezTo>
                            <a:cubicBezTo>
                              <a:pt x="46484" y="59818"/>
                              <a:pt x="46389" y="59818"/>
                              <a:pt x="46389" y="59818"/>
                            </a:cubicBezTo>
                            <a:cubicBezTo>
                              <a:pt x="46294" y="59818"/>
                              <a:pt x="46199" y="59818"/>
                              <a:pt x="46008" y="59818"/>
                            </a:cubicBezTo>
                            <a:cubicBezTo>
                              <a:pt x="45246" y="59722"/>
                              <a:pt x="44579" y="59722"/>
                              <a:pt x="43817" y="59722"/>
                            </a:cubicBezTo>
                            <a:lnTo>
                              <a:pt x="43722" y="59722"/>
                            </a:lnTo>
                            <a:cubicBezTo>
                              <a:pt x="43627" y="59722"/>
                              <a:pt x="43627" y="59722"/>
                              <a:pt x="43532" y="59627"/>
                            </a:cubicBezTo>
                            <a:cubicBezTo>
                              <a:pt x="43151" y="59437"/>
                              <a:pt x="42674" y="59437"/>
                              <a:pt x="42484" y="59341"/>
                            </a:cubicBezTo>
                            <a:cubicBezTo>
                              <a:pt x="41531" y="58960"/>
                              <a:pt x="39722" y="58103"/>
                              <a:pt x="39436" y="57913"/>
                            </a:cubicBezTo>
                            <a:cubicBezTo>
                              <a:pt x="38864" y="57627"/>
                              <a:pt x="38293" y="57246"/>
                              <a:pt x="37817" y="56865"/>
                            </a:cubicBezTo>
                            <a:cubicBezTo>
                              <a:pt x="37531" y="56674"/>
                              <a:pt x="37245" y="56484"/>
                              <a:pt x="37055" y="56198"/>
                            </a:cubicBezTo>
                            <a:cubicBezTo>
                              <a:pt x="36864" y="56008"/>
                              <a:pt x="36674" y="55817"/>
                              <a:pt x="36483" y="55627"/>
                            </a:cubicBezTo>
                            <a:cubicBezTo>
                              <a:pt x="35721" y="54769"/>
                              <a:pt x="35054" y="53912"/>
                              <a:pt x="34388" y="52960"/>
                            </a:cubicBezTo>
                            <a:cubicBezTo>
                              <a:pt x="34388" y="52864"/>
                              <a:pt x="34388" y="52864"/>
                              <a:pt x="34292" y="52864"/>
                            </a:cubicBezTo>
                            <a:cubicBezTo>
                              <a:pt x="33911" y="52007"/>
                              <a:pt x="33626" y="51340"/>
                              <a:pt x="33245" y="50674"/>
                            </a:cubicBezTo>
                            <a:cubicBezTo>
                              <a:pt x="33054" y="50293"/>
                              <a:pt x="32864" y="49721"/>
                              <a:pt x="32768" y="49340"/>
                            </a:cubicBezTo>
                            <a:cubicBezTo>
                              <a:pt x="32673" y="49245"/>
                              <a:pt x="32673" y="49054"/>
                              <a:pt x="32578" y="48864"/>
                            </a:cubicBezTo>
                            <a:cubicBezTo>
                              <a:pt x="32197" y="47435"/>
                              <a:pt x="32102" y="46102"/>
                              <a:pt x="31911" y="44673"/>
                            </a:cubicBezTo>
                            <a:cubicBezTo>
                              <a:pt x="31911" y="44482"/>
                              <a:pt x="31911" y="44101"/>
                              <a:pt x="31911" y="43720"/>
                            </a:cubicBezTo>
                            <a:cubicBezTo>
                              <a:pt x="31911" y="42673"/>
                              <a:pt x="32006" y="41815"/>
                              <a:pt x="32102" y="40863"/>
                            </a:cubicBezTo>
                            <a:cubicBezTo>
                              <a:pt x="32102" y="40672"/>
                              <a:pt x="32102" y="40387"/>
                              <a:pt x="32197" y="40196"/>
                            </a:cubicBezTo>
                            <a:cubicBezTo>
                              <a:pt x="32197" y="40196"/>
                              <a:pt x="32102" y="40101"/>
                              <a:pt x="32197" y="39815"/>
                            </a:cubicBezTo>
                            <a:cubicBezTo>
                              <a:pt x="32102" y="39720"/>
                              <a:pt x="32197" y="39434"/>
                              <a:pt x="32292" y="39244"/>
                            </a:cubicBezTo>
                            <a:cubicBezTo>
                              <a:pt x="32387" y="39053"/>
                              <a:pt x="32292" y="38767"/>
                              <a:pt x="32387" y="38577"/>
                            </a:cubicBezTo>
                            <a:cubicBezTo>
                              <a:pt x="32387" y="38196"/>
                              <a:pt x="32578" y="37815"/>
                              <a:pt x="32578" y="37624"/>
                            </a:cubicBezTo>
                            <a:cubicBezTo>
                              <a:pt x="33245" y="35434"/>
                              <a:pt x="34197" y="33243"/>
                              <a:pt x="35150" y="31243"/>
                            </a:cubicBezTo>
                            <a:cubicBezTo>
                              <a:pt x="35435" y="30862"/>
                              <a:pt x="35531" y="30576"/>
                              <a:pt x="35721" y="30290"/>
                            </a:cubicBezTo>
                            <a:cubicBezTo>
                              <a:pt x="36388" y="28957"/>
                              <a:pt x="37150" y="27814"/>
                              <a:pt x="38102" y="26575"/>
                            </a:cubicBezTo>
                            <a:cubicBezTo>
                              <a:pt x="41817" y="21241"/>
                              <a:pt x="40769" y="12859"/>
                              <a:pt x="35150" y="9240"/>
                            </a:cubicBezTo>
                            <a:cubicBezTo>
                              <a:pt x="29530" y="5716"/>
                              <a:pt x="21815" y="6573"/>
                              <a:pt x="17814" y="12288"/>
                            </a:cubicBezTo>
                            <a:cubicBezTo>
                              <a:pt x="11813" y="21051"/>
                              <a:pt x="7241" y="31719"/>
                              <a:pt x="7146" y="42482"/>
                            </a:cubicBezTo>
                            <a:cubicBezTo>
                              <a:pt x="7051" y="52388"/>
                              <a:pt x="9908" y="61818"/>
                              <a:pt x="16100" y="69628"/>
                            </a:cubicBezTo>
                            <a:cubicBezTo>
                              <a:pt x="27339" y="83916"/>
                              <a:pt x="48294" y="88583"/>
                              <a:pt x="64106" y="79344"/>
                            </a:cubicBezTo>
                            <a:cubicBezTo>
                              <a:pt x="75726" y="72676"/>
                              <a:pt x="83156" y="61723"/>
                              <a:pt x="87918" y="49435"/>
                            </a:cubicBezTo>
                            <a:cubicBezTo>
                              <a:pt x="90395" y="43816"/>
                              <a:pt x="86870" y="35910"/>
                              <a:pt x="80584" y="3400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sp>
                  <p:nvSpPr>
                    <p:cNvPr id="805" name="任意多边形: 形状 804"/>
                    <p:cNvSpPr/>
                    <p:nvPr/>
                  </p:nvSpPr>
                  <p:spPr>
                    <a:xfrm flipV="1">
                      <a:off x="6205918" y="150984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377 h 9525"/>
                        <a:gd name="connsiteX1" fmla="*/ 7144 w 9525"/>
                        <a:gd name="connsiteY1" fmla="*/ 7186 h 9525"/>
                        <a:gd name="connsiteX2" fmla="*/ 7620 w 9525"/>
                        <a:gd name="connsiteY2" fmla="*/ 7186 h 9525"/>
                        <a:gd name="connsiteX3" fmla="*/ 8192 w 9525"/>
                        <a:gd name="connsiteY3" fmla="*/ 7281 h 9525"/>
                        <a:gd name="connsiteX4" fmla="*/ 8382 w 9525"/>
                        <a:gd name="connsiteY4" fmla="*/ 7377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377"/>
                          </a:moveTo>
                          <a:cubicBezTo>
                            <a:pt x="8573" y="7567"/>
                            <a:pt x="8096" y="7567"/>
                            <a:pt x="7144" y="7186"/>
                          </a:cubicBezTo>
                          <a:cubicBezTo>
                            <a:pt x="7239" y="7091"/>
                            <a:pt x="7334" y="7186"/>
                            <a:pt x="7620" y="7186"/>
                          </a:cubicBezTo>
                          <a:cubicBezTo>
                            <a:pt x="7810" y="7186"/>
                            <a:pt x="8001" y="7186"/>
                            <a:pt x="8192" y="7281"/>
                          </a:cubicBezTo>
                          <a:cubicBezTo>
                            <a:pt x="8287" y="7377"/>
                            <a:pt x="8382" y="7377"/>
                            <a:pt x="8382" y="7377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6" name="任意多边形: 形状 805"/>
                    <p:cNvSpPr/>
                    <p:nvPr/>
                  </p:nvSpPr>
                  <p:spPr>
                    <a:xfrm flipV="1">
                      <a:off x="5522171" y="1142455"/>
                      <a:ext cx="1143000" cy="685800"/>
                    </a:xfrm>
                    <a:custGeom>
                      <a:avLst/>
                      <a:gdLst>
                        <a:gd name="connsiteX0" fmla="*/ 1132469 w 1143000"/>
                        <a:gd name="connsiteY0" fmla="*/ 598490 h 685800"/>
                        <a:gd name="connsiteX1" fmla="*/ 1058841 w 1143000"/>
                        <a:gd name="connsiteY1" fmla="*/ 457996 h 685800"/>
                        <a:gd name="connsiteX2" fmla="*/ 1055698 w 1143000"/>
                        <a:gd name="connsiteY2" fmla="*/ 457615 h 685800"/>
                        <a:gd name="connsiteX3" fmla="*/ 985118 w 1143000"/>
                        <a:gd name="connsiteY3" fmla="*/ 451329 h 685800"/>
                        <a:gd name="connsiteX4" fmla="*/ 945875 w 1143000"/>
                        <a:gd name="connsiteY4" fmla="*/ 466378 h 685800"/>
                        <a:gd name="connsiteX5" fmla="*/ 740992 w 1143000"/>
                        <a:gd name="connsiteY5" fmla="*/ 319693 h 685800"/>
                        <a:gd name="connsiteX6" fmla="*/ 755851 w 1143000"/>
                        <a:gd name="connsiteY6" fmla="*/ 161102 h 685800"/>
                        <a:gd name="connsiteX7" fmla="*/ 664792 w 1143000"/>
                        <a:gd name="connsiteY7" fmla="*/ 53089 h 685800"/>
                        <a:gd name="connsiteX8" fmla="*/ 417713 w 1143000"/>
                        <a:gd name="connsiteY8" fmla="*/ 30991 h 685800"/>
                        <a:gd name="connsiteX9" fmla="*/ 301889 w 1143000"/>
                        <a:gd name="connsiteY9" fmla="*/ 228253 h 685800"/>
                        <a:gd name="connsiteX10" fmla="*/ 302270 w 1143000"/>
                        <a:gd name="connsiteY10" fmla="*/ 235016 h 685800"/>
                        <a:gd name="connsiteX11" fmla="*/ 187208 w 1143000"/>
                        <a:gd name="connsiteY11" fmla="*/ 315026 h 685800"/>
                        <a:gd name="connsiteX12" fmla="*/ 73575 w 1143000"/>
                        <a:gd name="connsiteY12" fmla="*/ 300834 h 685800"/>
                        <a:gd name="connsiteX13" fmla="*/ 7376 w 1143000"/>
                        <a:gd name="connsiteY13" fmla="*/ 412562 h 685800"/>
                        <a:gd name="connsiteX14" fmla="*/ 10234 w 1143000"/>
                        <a:gd name="connsiteY14" fmla="*/ 431326 h 685800"/>
                        <a:gd name="connsiteX15" fmla="*/ 10329 w 1143000"/>
                        <a:gd name="connsiteY15" fmla="*/ 431422 h 685800"/>
                        <a:gd name="connsiteX16" fmla="*/ 24712 w 1143000"/>
                        <a:gd name="connsiteY16" fmla="*/ 465807 h 685800"/>
                        <a:gd name="connsiteX17" fmla="*/ 61574 w 1143000"/>
                        <a:gd name="connsiteY17" fmla="*/ 500859 h 685800"/>
                        <a:gd name="connsiteX18" fmla="*/ 162158 w 1143000"/>
                        <a:gd name="connsiteY18" fmla="*/ 506669 h 685800"/>
                        <a:gd name="connsiteX19" fmla="*/ 228928 w 1143000"/>
                        <a:gd name="connsiteY19" fmla="*/ 393322 h 685800"/>
                        <a:gd name="connsiteX20" fmla="*/ 260360 w 1143000"/>
                        <a:gd name="connsiteY20" fmla="*/ 372271 h 685800"/>
                        <a:gd name="connsiteX21" fmla="*/ 327702 w 1143000"/>
                        <a:gd name="connsiteY21" fmla="*/ 326742 h 685800"/>
                        <a:gd name="connsiteX22" fmla="*/ 435620 w 1143000"/>
                        <a:gd name="connsiteY22" fmla="*/ 431041 h 685800"/>
                        <a:gd name="connsiteX23" fmla="*/ 564017 w 1143000"/>
                        <a:gd name="connsiteY23" fmla="*/ 454282 h 685800"/>
                        <a:gd name="connsiteX24" fmla="*/ 682318 w 1143000"/>
                        <a:gd name="connsiteY24" fmla="*/ 400370 h 685800"/>
                        <a:gd name="connsiteX25" fmla="*/ 892058 w 1143000"/>
                        <a:gd name="connsiteY25" fmla="*/ 552865 h 685800"/>
                        <a:gd name="connsiteX26" fmla="*/ 923967 w 1143000"/>
                        <a:gd name="connsiteY26" fmla="*/ 649258 h 685800"/>
                        <a:gd name="connsiteX27" fmla="*/ 1132469 w 1143000"/>
                        <a:gd name="connsiteY27" fmla="*/ 598490 h 685800"/>
                        <a:gd name="connsiteX28" fmla="*/ 159586 w 1143000"/>
                        <a:gd name="connsiteY28" fmla="*/ 480571 h 685800"/>
                        <a:gd name="connsiteX29" fmla="*/ 83100 w 1143000"/>
                        <a:gd name="connsiteY29" fmla="*/ 484095 h 685800"/>
                        <a:gd name="connsiteX30" fmla="*/ 71956 w 1143000"/>
                        <a:gd name="connsiteY30" fmla="*/ 329218 h 685800"/>
                        <a:gd name="connsiteX31" fmla="*/ 165206 w 1143000"/>
                        <a:gd name="connsiteY31" fmla="*/ 330361 h 685800"/>
                        <a:gd name="connsiteX32" fmla="*/ 126629 w 1143000"/>
                        <a:gd name="connsiteY32" fmla="*/ 357317 h 685800"/>
                        <a:gd name="connsiteX33" fmla="*/ 123772 w 1143000"/>
                        <a:gd name="connsiteY33" fmla="*/ 358746 h 685800"/>
                        <a:gd name="connsiteX34" fmla="*/ 106341 w 1143000"/>
                        <a:gd name="connsiteY34" fmla="*/ 412086 h 685800"/>
                        <a:gd name="connsiteX35" fmla="*/ 151585 w 1143000"/>
                        <a:gd name="connsiteY35" fmla="*/ 436756 h 685800"/>
                        <a:gd name="connsiteX36" fmla="*/ 187399 w 1143000"/>
                        <a:gd name="connsiteY36" fmla="*/ 419896 h 685800"/>
                        <a:gd name="connsiteX37" fmla="*/ 204068 w 1143000"/>
                        <a:gd name="connsiteY37" fmla="*/ 409514 h 685800"/>
                        <a:gd name="connsiteX38" fmla="*/ 159586 w 1143000"/>
                        <a:gd name="connsiteY38" fmla="*/ 480571 h 685800"/>
                        <a:gd name="connsiteX39" fmla="*/ 246740 w 1143000"/>
                        <a:gd name="connsiteY39" fmla="*/ 351697 h 685800"/>
                        <a:gd name="connsiteX40" fmla="*/ 210164 w 1143000"/>
                        <a:gd name="connsiteY40" fmla="*/ 376272 h 685800"/>
                        <a:gd name="connsiteX41" fmla="*/ 207497 w 1143000"/>
                        <a:gd name="connsiteY41" fmla="*/ 377986 h 685800"/>
                        <a:gd name="connsiteX42" fmla="*/ 172159 w 1143000"/>
                        <a:gd name="connsiteY42" fmla="*/ 400370 h 685800"/>
                        <a:gd name="connsiteX43" fmla="*/ 171111 w 1143000"/>
                        <a:gd name="connsiteY43" fmla="*/ 401227 h 685800"/>
                        <a:gd name="connsiteX44" fmla="*/ 165872 w 1143000"/>
                        <a:gd name="connsiteY44" fmla="*/ 405133 h 685800"/>
                        <a:gd name="connsiteX45" fmla="*/ 165015 w 1143000"/>
                        <a:gd name="connsiteY45" fmla="*/ 405704 h 685800"/>
                        <a:gd name="connsiteX46" fmla="*/ 164444 w 1143000"/>
                        <a:gd name="connsiteY46" fmla="*/ 406085 h 685800"/>
                        <a:gd name="connsiteX47" fmla="*/ 161110 w 1143000"/>
                        <a:gd name="connsiteY47" fmla="*/ 407895 h 685800"/>
                        <a:gd name="connsiteX48" fmla="*/ 155109 w 1143000"/>
                        <a:gd name="connsiteY48" fmla="*/ 410562 h 685800"/>
                        <a:gd name="connsiteX49" fmla="*/ 155109 w 1143000"/>
                        <a:gd name="connsiteY49" fmla="*/ 410657 h 685800"/>
                        <a:gd name="connsiteX50" fmla="*/ 154061 w 1143000"/>
                        <a:gd name="connsiteY50" fmla="*/ 410943 h 685800"/>
                        <a:gd name="connsiteX51" fmla="*/ 153776 w 1143000"/>
                        <a:gd name="connsiteY51" fmla="*/ 411038 h 685800"/>
                        <a:gd name="connsiteX52" fmla="*/ 153776 w 1143000"/>
                        <a:gd name="connsiteY52" fmla="*/ 410943 h 685800"/>
                        <a:gd name="connsiteX53" fmla="*/ 151109 w 1143000"/>
                        <a:gd name="connsiteY53" fmla="*/ 411705 h 685800"/>
                        <a:gd name="connsiteX54" fmla="*/ 145965 w 1143000"/>
                        <a:gd name="connsiteY54" fmla="*/ 412467 h 685800"/>
                        <a:gd name="connsiteX55" fmla="*/ 145584 w 1143000"/>
                        <a:gd name="connsiteY55" fmla="*/ 412467 h 685800"/>
                        <a:gd name="connsiteX56" fmla="*/ 142631 w 1143000"/>
                        <a:gd name="connsiteY56" fmla="*/ 412276 h 685800"/>
                        <a:gd name="connsiteX57" fmla="*/ 140441 w 1143000"/>
                        <a:gd name="connsiteY57" fmla="*/ 412086 h 685800"/>
                        <a:gd name="connsiteX58" fmla="*/ 136250 w 1143000"/>
                        <a:gd name="connsiteY58" fmla="*/ 410562 h 685800"/>
                        <a:gd name="connsiteX59" fmla="*/ 134916 w 1143000"/>
                        <a:gd name="connsiteY59" fmla="*/ 409800 h 685800"/>
                        <a:gd name="connsiteX60" fmla="*/ 133106 w 1143000"/>
                        <a:gd name="connsiteY60" fmla="*/ 408466 h 685800"/>
                        <a:gd name="connsiteX61" fmla="*/ 130630 w 1143000"/>
                        <a:gd name="connsiteY61" fmla="*/ 405514 h 685800"/>
                        <a:gd name="connsiteX62" fmla="*/ 129677 w 1143000"/>
                        <a:gd name="connsiteY62" fmla="*/ 403704 h 685800"/>
                        <a:gd name="connsiteX63" fmla="*/ 129011 w 1143000"/>
                        <a:gd name="connsiteY63" fmla="*/ 402180 h 685800"/>
                        <a:gd name="connsiteX64" fmla="*/ 128344 w 1143000"/>
                        <a:gd name="connsiteY64" fmla="*/ 398179 h 685800"/>
                        <a:gd name="connsiteX65" fmla="*/ 128344 w 1143000"/>
                        <a:gd name="connsiteY65" fmla="*/ 396274 h 685800"/>
                        <a:gd name="connsiteX66" fmla="*/ 128534 w 1143000"/>
                        <a:gd name="connsiteY66" fmla="*/ 394084 h 685800"/>
                        <a:gd name="connsiteX67" fmla="*/ 128534 w 1143000"/>
                        <a:gd name="connsiteY67" fmla="*/ 393607 h 685800"/>
                        <a:gd name="connsiteX68" fmla="*/ 130154 w 1143000"/>
                        <a:gd name="connsiteY68" fmla="*/ 388845 h 685800"/>
                        <a:gd name="connsiteX69" fmla="*/ 130535 w 1143000"/>
                        <a:gd name="connsiteY69" fmla="*/ 388083 h 685800"/>
                        <a:gd name="connsiteX70" fmla="*/ 130630 w 1143000"/>
                        <a:gd name="connsiteY70" fmla="*/ 387797 h 685800"/>
                        <a:gd name="connsiteX71" fmla="*/ 130916 w 1143000"/>
                        <a:gd name="connsiteY71" fmla="*/ 387226 h 685800"/>
                        <a:gd name="connsiteX72" fmla="*/ 131106 w 1143000"/>
                        <a:gd name="connsiteY72" fmla="*/ 386940 h 685800"/>
                        <a:gd name="connsiteX73" fmla="*/ 131678 w 1143000"/>
                        <a:gd name="connsiteY73" fmla="*/ 385892 h 685800"/>
                        <a:gd name="connsiteX74" fmla="*/ 135392 w 1143000"/>
                        <a:gd name="connsiteY74" fmla="*/ 381130 h 685800"/>
                        <a:gd name="connsiteX75" fmla="*/ 136250 w 1143000"/>
                        <a:gd name="connsiteY75" fmla="*/ 380177 h 685800"/>
                        <a:gd name="connsiteX76" fmla="*/ 138821 w 1143000"/>
                        <a:gd name="connsiteY76" fmla="*/ 377986 h 685800"/>
                        <a:gd name="connsiteX77" fmla="*/ 141488 w 1143000"/>
                        <a:gd name="connsiteY77" fmla="*/ 376558 h 685800"/>
                        <a:gd name="connsiteX78" fmla="*/ 305128 w 1143000"/>
                        <a:gd name="connsiteY78" fmla="*/ 262543 h 685800"/>
                        <a:gd name="connsiteX79" fmla="*/ 316844 w 1143000"/>
                        <a:gd name="connsiteY79" fmla="*/ 303787 h 685800"/>
                        <a:gd name="connsiteX80" fmla="*/ 246740 w 1143000"/>
                        <a:gd name="connsiteY80" fmla="*/ 351697 h 685800"/>
                        <a:gd name="connsiteX81" fmla="*/ 473149 w 1143000"/>
                        <a:gd name="connsiteY81" fmla="*/ 419992 h 685800"/>
                        <a:gd name="connsiteX82" fmla="*/ 330369 w 1143000"/>
                        <a:gd name="connsiteY82" fmla="*/ 263877 h 685800"/>
                        <a:gd name="connsiteX83" fmla="*/ 327416 w 1143000"/>
                        <a:gd name="connsiteY83" fmla="*/ 243017 h 685800"/>
                        <a:gd name="connsiteX84" fmla="*/ 327131 w 1143000"/>
                        <a:gd name="connsiteY84" fmla="*/ 239493 h 685800"/>
                        <a:gd name="connsiteX85" fmla="*/ 404093 w 1143000"/>
                        <a:gd name="connsiteY85" fmla="*/ 68519 h 685800"/>
                        <a:gd name="connsiteX86" fmla="*/ 617357 w 1143000"/>
                        <a:gd name="connsiteY86" fmla="*/ 54994 h 685800"/>
                        <a:gd name="connsiteX87" fmla="*/ 723085 w 1143000"/>
                        <a:gd name="connsiteY87" fmla="*/ 148243 h 685800"/>
                        <a:gd name="connsiteX88" fmla="*/ 741182 w 1143000"/>
                        <a:gd name="connsiteY88" fmla="*/ 231016 h 685800"/>
                        <a:gd name="connsiteX89" fmla="*/ 720894 w 1143000"/>
                        <a:gd name="connsiteY89" fmla="*/ 304168 h 685800"/>
                        <a:gd name="connsiteX90" fmla="*/ 719656 w 1143000"/>
                        <a:gd name="connsiteY90" fmla="*/ 302834 h 685800"/>
                        <a:gd name="connsiteX91" fmla="*/ 662601 w 1143000"/>
                        <a:gd name="connsiteY91" fmla="*/ 295881 h 685800"/>
                        <a:gd name="connsiteX92" fmla="*/ 635645 w 1143000"/>
                        <a:gd name="connsiteY92" fmla="*/ 342172 h 685800"/>
                        <a:gd name="connsiteX93" fmla="*/ 649933 w 1143000"/>
                        <a:gd name="connsiteY93" fmla="*/ 373129 h 685800"/>
                        <a:gd name="connsiteX94" fmla="*/ 650695 w 1143000"/>
                        <a:gd name="connsiteY94" fmla="*/ 373795 h 685800"/>
                        <a:gd name="connsiteX95" fmla="*/ 652124 w 1143000"/>
                        <a:gd name="connsiteY95" fmla="*/ 375319 h 685800"/>
                        <a:gd name="connsiteX96" fmla="*/ 662792 w 1143000"/>
                        <a:gd name="connsiteY96" fmla="*/ 384273 h 685800"/>
                        <a:gd name="connsiteX97" fmla="*/ 473149 w 1143000"/>
                        <a:gd name="connsiteY97" fmla="*/ 419992 h 685800"/>
                        <a:gd name="connsiteX98" fmla="*/ 914728 w 1143000"/>
                        <a:gd name="connsiteY98" fmla="*/ 493525 h 685800"/>
                        <a:gd name="connsiteX99" fmla="*/ 897107 w 1143000"/>
                        <a:gd name="connsiteY99" fmla="*/ 526862 h 685800"/>
                        <a:gd name="connsiteX100" fmla="*/ 668602 w 1143000"/>
                        <a:gd name="connsiteY100" fmla="*/ 356841 h 685800"/>
                        <a:gd name="connsiteX101" fmla="*/ 664887 w 1143000"/>
                        <a:gd name="connsiteY101" fmla="*/ 352174 h 685800"/>
                        <a:gd name="connsiteX102" fmla="*/ 664697 w 1143000"/>
                        <a:gd name="connsiteY102" fmla="*/ 351888 h 685800"/>
                        <a:gd name="connsiteX103" fmla="*/ 664601 w 1143000"/>
                        <a:gd name="connsiteY103" fmla="*/ 351793 h 685800"/>
                        <a:gd name="connsiteX104" fmla="*/ 663173 w 1143000"/>
                        <a:gd name="connsiteY104" fmla="*/ 349030 h 685800"/>
                        <a:gd name="connsiteX105" fmla="*/ 661934 w 1143000"/>
                        <a:gd name="connsiteY105" fmla="*/ 346268 h 685800"/>
                        <a:gd name="connsiteX106" fmla="*/ 661363 w 1143000"/>
                        <a:gd name="connsiteY106" fmla="*/ 344458 h 685800"/>
                        <a:gd name="connsiteX107" fmla="*/ 661172 w 1143000"/>
                        <a:gd name="connsiteY107" fmla="*/ 343696 h 685800"/>
                        <a:gd name="connsiteX108" fmla="*/ 660601 w 1143000"/>
                        <a:gd name="connsiteY108" fmla="*/ 340648 h 685800"/>
                        <a:gd name="connsiteX109" fmla="*/ 660506 w 1143000"/>
                        <a:gd name="connsiteY109" fmla="*/ 339982 h 685800"/>
                        <a:gd name="connsiteX110" fmla="*/ 660315 w 1143000"/>
                        <a:gd name="connsiteY110" fmla="*/ 339601 h 685800"/>
                        <a:gd name="connsiteX111" fmla="*/ 660410 w 1143000"/>
                        <a:gd name="connsiteY111" fmla="*/ 338839 h 685800"/>
                        <a:gd name="connsiteX112" fmla="*/ 660410 w 1143000"/>
                        <a:gd name="connsiteY112" fmla="*/ 338648 h 685800"/>
                        <a:gd name="connsiteX113" fmla="*/ 660410 w 1143000"/>
                        <a:gd name="connsiteY113" fmla="*/ 338458 h 685800"/>
                        <a:gd name="connsiteX114" fmla="*/ 660887 w 1143000"/>
                        <a:gd name="connsiteY114" fmla="*/ 333790 h 685800"/>
                        <a:gd name="connsiteX115" fmla="*/ 661553 w 1143000"/>
                        <a:gd name="connsiteY115" fmla="*/ 331695 h 685800"/>
                        <a:gd name="connsiteX116" fmla="*/ 662411 w 1143000"/>
                        <a:gd name="connsiteY116" fmla="*/ 329695 h 685800"/>
                        <a:gd name="connsiteX117" fmla="*/ 662601 w 1143000"/>
                        <a:gd name="connsiteY117" fmla="*/ 329314 h 685800"/>
                        <a:gd name="connsiteX118" fmla="*/ 662982 w 1143000"/>
                        <a:gd name="connsiteY118" fmla="*/ 328552 h 685800"/>
                        <a:gd name="connsiteX119" fmla="*/ 663268 w 1143000"/>
                        <a:gd name="connsiteY119" fmla="*/ 328456 h 685800"/>
                        <a:gd name="connsiteX120" fmla="*/ 664697 w 1143000"/>
                        <a:gd name="connsiteY120" fmla="*/ 325980 h 685800"/>
                        <a:gd name="connsiteX121" fmla="*/ 666221 w 1143000"/>
                        <a:gd name="connsiteY121" fmla="*/ 323980 h 685800"/>
                        <a:gd name="connsiteX122" fmla="*/ 669554 w 1143000"/>
                        <a:gd name="connsiteY122" fmla="*/ 321122 h 685800"/>
                        <a:gd name="connsiteX123" fmla="*/ 671459 w 1143000"/>
                        <a:gd name="connsiteY123" fmla="*/ 319693 h 685800"/>
                        <a:gd name="connsiteX124" fmla="*/ 671555 w 1143000"/>
                        <a:gd name="connsiteY124" fmla="*/ 319598 h 685800"/>
                        <a:gd name="connsiteX125" fmla="*/ 675936 w 1143000"/>
                        <a:gd name="connsiteY125" fmla="*/ 317598 h 685800"/>
                        <a:gd name="connsiteX126" fmla="*/ 677746 w 1143000"/>
                        <a:gd name="connsiteY126" fmla="*/ 316931 h 685800"/>
                        <a:gd name="connsiteX127" fmla="*/ 678508 w 1143000"/>
                        <a:gd name="connsiteY127" fmla="*/ 316741 h 685800"/>
                        <a:gd name="connsiteX128" fmla="*/ 683080 w 1143000"/>
                        <a:gd name="connsiteY128" fmla="*/ 315883 h 685800"/>
                        <a:gd name="connsiteX129" fmla="*/ 683937 w 1143000"/>
                        <a:gd name="connsiteY129" fmla="*/ 315693 h 685800"/>
                        <a:gd name="connsiteX130" fmla="*/ 686128 w 1143000"/>
                        <a:gd name="connsiteY130" fmla="*/ 315693 h 685800"/>
                        <a:gd name="connsiteX131" fmla="*/ 691462 w 1143000"/>
                        <a:gd name="connsiteY131" fmla="*/ 316360 h 685800"/>
                        <a:gd name="connsiteX132" fmla="*/ 691938 w 1143000"/>
                        <a:gd name="connsiteY132" fmla="*/ 316360 h 685800"/>
                        <a:gd name="connsiteX133" fmla="*/ 692129 w 1143000"/>
                        <a:gd name="connsiteY133" fmla="*/ 316360 h 685800"/>
                        <a:gd name="connsiteX134" fmla="*/ 692414 w 1143000"/>
                        <a:gd name="connsiteY134" fmla="*/ 316455 h 685800"/>
                        <a:gd name="connsiteX135" fmla="*/ 692700 w 1143000"/>
                        <a:gd name="connsiteY135" fmla="*/ 316550 h 685800"/>
                        <a:gd name="connsiteX136" fmla="*/ 695748 w 1143000"/>
                        <a:gd name="connsiteY136" fmla="*/ 317503 h 685800"/>
                        <a:gd name="connsiteX137" fmla="*/ 698891 w 1143000"/>
                        <a:gd name="connsiteY137" fmla="*/ 318741 h 685800"/>
                        <a:gd name="connsiteX138" fmla="*/ 699653 w 1143000"/>
                        <a:gd name="connsiteY138" fmla="*/ 319122 h 685800"/>
                        <a:gd name="connsiteX139" fmla="*/ 704702 w 1143000"/>
                        <a:gd name="connsiteY139" fmla="*/ 322360 h 685800"/>
                        <a:gd name="connsiteX140" fmla="*/ 708321 w 1143000"/>
                        <a:gd name="connsiteY140" fmla="*/ 326456 h 685800"/>
                        <a:gd name="connsiteX141" fmla="*/ 925872 w 1143000"/>
                        <a:gd name="connsiteY141" fmla="*/ 482380 h 685800"/>
                        <a:gd name="connsiteX142" fmla="*/ 914728 w 1143000"/>
                        <a:gd name="connsiteY142" fmla="*/ 493525 h 685800"/>
                        <a:gd name="connsiteX143" fmla="*/ 1044458 w 1143000"/>
                        <a:gd name="connsiteY143" fmla="*/ 657831 h 685800"/>
                        <a:gd name="connsiteX144" fmla="*/ 953971 w 1143000"/>
                        <a:gd name="connsiteY144" fmla="*/ 643353 h 685800"/>
                        <a:gd name="connsiteX145" fmla="*/ 923586 w 1143000"/>
                        <a:gd name="connsiteY145" fmla="*/ 526100 h 685800"/>
                        <a:gd name="connsiteX146" fmla="*/ 982165 w 1143000"/>
                        <a:gd name="connsiteY146" fmla="*/ 477237 h 685800"/>
                        <a:gd name="connsiteX147" fmla="*/ 1058746 w 1143000"/>
                        <a:gd name="connsiteY147" fmla="*/ 484666 h 685800"/>
                        <a:gd name="connsiteX148" fmla="*/ 1111324 w 1143000"/>
                        <a:gd name="connsiteY148" fmla="*/ 578964 h 685800"/>
                        <a:gd name="connsiteX149" fmla="*/ 1044458 w 1143000"/>
                        <a:gd name="connsiteY149" fmla="*/ 657831 h 68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</a:cxnLst>
                      <a:rect l="l" t="t" r="r" b="b"/>
                      <a:pathLst>
                        <a:path w="1143000" h="685800">
                          <a:moveTo>
                            <a:pt x="1132469" y="598490"/>
                          </a:moveTo>
                          <a:cubicBezTo>
                            <a:pt x="1147805" y="542293"/>
                            <a:pt x="1114753" y="477142"/>
                            <a:pt x="1058841" y="457996"/>
                          </a:cubicBezTo>
                          <a:cubicBezTo>
                            <a:pt x="1057698" y="457615"/>
                            <a:pt x="1056841" y="457711"/>
                            <a:pt x="1055698" y="457615"/>
                          </a:cubicBezTo>
                          <a:cubicBezTo>
                            <a:pt x="1032743" y="450376"/>
                            <a:pt x="1009883" y="446471"/>
                            <a:pt x="985118" y="451329"/>
                          </a:cubicBezTo>
                          <a:cubicBezTo>
                            <a:pt x="971211" y="453996"/>
                            <a:pt x="957876" y="459139"/>
                            <a:pt x="945875" y="466378"/>
                          </a:cubicBezTo>
                          <a:cubicBezTo>
                            <a:pt x="877676" y="417420"/>
                            <a:pt x="808905" y="368938"/>
                            <a:pt x="740992" y="319693"/>
                          </a:cubicBezTo>
                          <a:cubicBezTo>
                            <a:pt x="764233" y="269020"/>
                            <a:pt x="774234" y="215395"/>
                            <a:pt x="755851" y="161102"/>
                          </a:cubicBezTo>
                          <a:cubicBezTo>
                            <a:pt x="740420" y="115477"/>
                            <a:pt x="704987" y="78044"/>
                            <a:pt x="664792" y="53089"/>
                          </a:cubicBezTo>
                          <a:cubicBezTo>
                            <a:pt x="590211" y="6607"/>
                            <a:pt x="498485" y="-11205"/>
                            <a:pt x="417713" y="30991"/>
                          </a:cubicBezTo>
                          <a:cubicBezTo>
                            <a:pt x="345133" y="69091"/>
                            <a:pt x="300461" y="146434"/>
                            <a:pt x="301889" y="228253"/>
                          </a:cubicBezTo>
                          <a:cubicBezTo>
                            <a:pt x="301889" y="230539"/>
                            <a:pt x="302080" y="232730"/>
                            <a:pt x="302270" y="235016"/>
                          </a:cubicBezTo>
                          <a:cubicBezTo>
                            <a:pt x="263885" y="261686"/>
                            <a:pt x="225499" y="288356"/>
                            <a:pt x="187208" y="315026"/>
                          </a:cubicBezTo>
                          <a:cubicBezTo>
                            <a:pt x="155395" y="290547"/>
                            <a:pt x="110437" y="285689"/>
                            <a:pt x="73575" y="300834"/>
                          </a:cubicBezTo>
                          <a:cubicBezTo>
                            <a:pt x="29760" y="318836"/>
                            <a:pt x="4424" y="366271"/>
                            <a:pt x="7376" y="412562"/>
                          </a:cubicBezTo>
                          <a:cubicBezTo>
                            <a:pt x="7853" y="419134"/>
                            <a:pt x="8900" y="425326"/>
                            <a:pt x="10234" y="431326"/>
                          </a:cubicBezTo>
                          <a:cubicBezTo>
                            <a:pt x="10234" y="431326"/>
                            <a:pt x="10234" y="431422"/>
                            <a:pt x="10329" y="431422"/>
                          </a:cubicBezTo>
                          <a:cubicBezTo>
                            <a:pt x="12996" y="443423"/>
                            <a:pt x="17568" y="454663"/>
                            <a:pt x="24712" y="465807"/>
                          </a:cubicBezTo>
                          <a:cubicBezTo>
                            <a:pt x="33951" y="480285"/>
                            <a:pt x="46524" y="492477"/>
                            <a:pt x="61574" y="500859"/>
                          </a:cubicBezTo>
                          <a:cubicBezTo>
                            <a:pt x="92244" y="518004"/>
                            <a:pt x="129582" y="520290"/>
                            <a:pt x="162158" y="506669"/>
                          </a:cubicBezTo>
                          <a:cubicBezTo>
                            <a:pt x="207592" y="487714"/>
                            <a:pt x="232643" y="441137"/>
                            <a:pt x="228928" y="393322"/>
                          </a:cubicBezTo>
                          <a:cubicBezTo>
                            <a:pt x="239501" y="386273"/>
                            <a:pt x="249788" y="379225"/>
                            <a:pt x="260360" y="372271"/>
                          </a:cubicBezTo>
                          <a:cubicBezTo>
                            <a:pt x="282935" y="357317"/>
                            <a:pt x="305318" y="342077"/>
                            <a:pt x="327702" y="326742"/>
                          </a:cubicBezTo>
                          <a:cubicBezTo>
                            <a:pt x="351229" y="371319"/>
                            <a:pt x="389329" y="408181"/>
                            <a:pt x="435620" y="431041"/>
                          </a:cubicBezTo>
                          <a:cubicBezTo>
                            <a:pt x="475149" y="450662"/>
                            <a:pt x="520012" y="459139"/>
                            <a:pt x="564017" y="454282"/>
                          </a:cubicBezTo>
                          <a:cubicBezTo>
                            <a:pt x="608690" y="449424"/>
                            <a:pt x="648790" y="429421"/>
                            <a:pt x="682318" y="400370"/>
                          </a:cubicBezTo>
                          <a:cubicBezTo>
                            <a:pt x="749183" y="455329"/>
                            <a:pt x="819192" y="506002"/>
                            <a:pt x="892058" y="552865"/>
                          </a:cubicBezTo>
                          <a:cubicBezTo>
                            <a:pt x="888915" y="587536"/>
                            <a:pt x="900250" y="623922"/>
                            <a:pt x="923967" y="649258"/>
                          </a:cubicBezTo>
                          <a:cubicBezTo>
                            <a:pt x="986832" y="716505"/>
                            <a:pt x="1107800" y="688787"/>
                            <a:pt x="1132469" y="598490"/>
                          </a:cubicBezTo>
                          <a:close/>
                          <a:moveTo>
                            <a:pt x="159586" y="480571"/>
                          </a:moveTo>
                          <a:cubicBezTo>
                            <a:pt x="135869" y="493144"/>
                            <a:pt x="107865" y="494287"/>
                            <a:pt x="83100" y="484095"/>
                          </a:cubicBezTo>
                          <a:cubicBezTo>
                            <a:pt x="20616" y="458568"/>
                            <a:pt x="14139" y="364366"/>
                            <a:pt x="71956" y="329218"/>
                          </a:cubicBezTo>
                          <a:cubicBezTo>
                            <a:pt x="100721" y="311788"/>
                            <a:pt x="137202" y="313407"/>
                            <a:pt x="165206" y="330361"/>
                          </a:cubicBezTo>
                          <a:cubicBezTo>
                            <a:pt x="152442" y="339315"/>
                            <a:pt x="139488" y="348268"/>
                            <a:pt x="126629" y="357317"/>
                          </a:cubicBezTo>
                          <a:cubicBezTo>
                            <a:pt x="125582" y="357698"/>
                            <a:pt x="124629" y="358079"/>
                            <a:pt x="123772" y="358746"/>
                          </a:cubicBezTo>
                          <a:cubicBezTo>
                            <a:pt x="107960" y="371795"/>
                            <a:pt x="99102" y="392179"/>
                            <a:pt x="106341" y="412086"/>
                          </a:cubicBezTo>
                          <a:cubicBezTo>
                            <a:pt x="113199" y="430564"/>
                            <a:pt x="133011" y="438946"/>
                            <a:pt x="151585" y="436756"/>
                          </a:cubicBezTo>
                          <a:cubicBezTo>
                            <a:pt x="164825" y="435232"/>
                            <a:pt x="177017" y="428088"/>
                            <a:pt x="187399" y="419896"/>
                          </a:cubicBezTo>
                          <a:cubicBezTo>
                            <a:pt x="193019" y="416563"/>
                            <a:pt x="198543" y="413038"/>
                            <a:pt x="204068" y="409514"/>
                          </a:cubicBezTo>
                          <a:cubicBezTo>
                            <a:pt x="202163" y="438851"/>
                            <a:pt x="186637" y="466283"/>
                            <a:pt x="159586" y="480571"/>
                          </a:cubicBezTo>
                          <a:close/>
                          <a:moveTo>
                            <a:pt x="246740" y="351697"/>
                          </a:moveTo>
                          <a:cubicBezTo>
                            <a:pt x="234548" y="359698"/>
                            <a:pt x="222451" y="368080"/>
                            <a:pt x="210164" y="376272"/>
                          </a:cubicBezTo>
                          <a:cubicBezTo>
                            <a:pt x="209211" y="376748"/>
                            <a:pt x="208354" y="377320"/>
                            <a:pt x="207497" y="377986"/>
                          </a:cubicBezTo>
                          <a:cubicBezTo>
                            <a:pt x="195876" y="385797"/>
                            <a:pt x="184160" y="393226"/>
                            <a:pt x="172159" y="400370"/>
                          </a:cubicBezTo>
                          <a:cubicBezTo>
                            <a:pt x="171778" y="400561"/>
                            <a:pt x="171492" y="400942"/>
                            <a:pt x="171111" y="401227"/>
                          </a:cubicBezTo>
                          <a:cubicBezTo>
                            <a:pt x="169397" y="402561"/>
                            <a:pt x="167682" y="403894"/>
                            <a:pt x="165872" y="405133"/>
                          </a:cubicBezTo>
                          <a:cubicBezTo>
                            <a:pt x="165682" y="405323"/>
                            <a:pt x="165301" y="405514"/>
                            <a:pt x="165015" y="405704"/>
                          </a:cubicBezTo>
                          <a:cubicBezTo>
                            <a:pt x="164729" y="405895"/>
                            <a:pt x="164444" y="406085"/>
                            <a:pt x="164444" y="406085"/>
                          </a:cubicBezTo>
                          <a:cubicBezTo>
                            <a:pt x="163301" y="406657"/>
                            <a:pt x="162158" y="407323"/>
                            <a:pt x="161110" y="407895"/>
                          </a:cubicBezTo>
                          <a:cubicBezTo>
                            <a:pt x="159205" y="408847"/>
                            <a:pt x="157109" y="409800"/>
                            <a:pt x="155109" y="410562"/>
                          </a:cubicBezTo>
                          <a:lnTo>
                            <a:pt x="155109" y="410657"/>
                          </a:lnTo>
                          <a:cubicBezTo>
                            <a:pt x="154919" y="410657"/>
                            <a:pt x="154538" y="410752"/>
                            <a:pt x="154061" y="410943"/>
                          </a:cubicBezTo>
                          <a:cubicBezTo>
                            <a:pt x="153966" y="410943"/>
                            <a:pt x="153966" y="411038"/>
                            <a:pt x="153776" y="411038"/>
                          </a:cubicBezTo>
                          <a:cubicBezTo>
                            <a:pt x="153776" y="411038"/>
                            <a:pt x="153776" y="411038"/>
                            <a:pt x="153776" y="410943"/>
                          </a:cubicBezTo>
                          <a:lnTo>
                            <a:pt x="151109" y="411705"/>
                          </a:lnTo>
                          <a:cubicBezTo>
                            <a:pt x="149394" y="411991"/>
                            <a:pt x="147680" y="412181"/>
                            <a:pt x="145965" y="412467"/>
                          </a:cubicBezTo>
                          <a:cubicBezTo>
                            <a:pt x="145870" y="412467"/>
                            <a:pt x="145775" y="412372"/>
                            <a:pt x="145584" y="412467"/>
                          </a:cubicBezTo>
                          <a:cubicBezTo>
                            <a:pt x="144536" y="412467"/>
                            <a:pt x="143584" y="412372"/>
                            <a:pt x="142631" y="412276"/>
                          </a:cubicBezTo>
                          <a:cubicBezTo>
                            <a:pt x="141965" y="412276"/>
                            <a:pt x="141203" y="412086"/>
                            <a:pt x="140441" y="412086"/>
                          </a:cubicBezTo>
                          <a:lnTo>
                            <a:pt x="136250" y="410562"/>
                          </a:lnTo>
                          <a:cubicBezTo>
                            <a:pt x="135773" y="410276"/>
                            <a:pt x="135297" y="409990"/>
                            <a:pt x="134916" y="409800"/>
                          </a:cubicBezTo>
                          <a:cubicBezTo>
                            <a:pt x="134249" y="409324"/>
                            <a:pt x="133678" y="408943"/>
                            <a:pt x="133106" y="408466"/>
                          </a:cubicBezTo>
                          <a:cubicBezTo>
                            <a:pt x="132249" y="407514"/>
                            <a:pt x="131392" y="406657"/>
                            <a:pt x="130630" y="405514"/>
                          </a:cubicBezTo>
                          <a:cubicBezTo>
                            <a:pt x="130249" y="404942"/>
                            <a:pt x="129963" y="404371"/>
                            <a:pt x="129677" y="403704"/>
                          </a:cubicBezTo>
                          <a:cubicBezTo>
                            <a:pt x="129392" y="403228"/>
                            <a:pt x="129201" y="402751"/>
                            <a:pt x="129011" y="402180"/>
                          </a:cubicBezTo>
                          <a:cubicBezTo>
                            <a:pt x="128820" y="400846"/>
                            <a:pt x="128534" y="399513"/>
                            <a:pt x="128344" y="398179"/>
                          </a:cubicBezTo>
                          <a:cubicBezTo>
                            <a:pt x="128344" y="397513"/>
                            <a:pt x="128344" y="396846"/>
                            <a:pt x="128344" y="396274"/>
                          </a:cubicBezTo>
                          <a:cubicBezTo>
                            <a:pt x="128439" y="395512"/>
                            <a:pt x="128534" y="394846"/>
                            <a:pt x="128534" y="394084"/>
                          </a:cubicBezTo>
                          <a:cubicBezTo>
                            <a:pt x="128534" y="393988"/>
                            <a:pt x="128630" y="393798"/>
                            <a:pt x="128534" y="393607"/>
                          </a:cubicBezTo>
                          <a:cubicBezTo>
                            <a:pt x="129106" y="391988"/>
                            <a:pt x="129487" y="390464"/>
                            <a:pt x="130154" y="388845"/>
                          </a:cubicBezTo>
                          <a:cubicBezTo>
                            <a:pt x="130249" y="388654"/>
                            <a:pt x="130439" y="388369"/>
                            <a:pt x="130535" y="388083"/>
                          </a:cubicBezTo>
                          <a:lnTo>
                            <a:pt x="130630" y="387797"/>
                          </a:lnTo>
                          <a:cubicBezTo>
                            <a:pt x="130820" y="387607"/>
                            <a:pt x="130916" y="387416"/>
                            <a:pt x="130916" y="387226"/>
                          </a:cubicBezTo>
                          <a:cubicBezTo>
                            <a:pt x="131011" y="386940"/>
                            <a:pt x="131106" y="386940"/>
                            <a:pt x="131106" y="386940"/>
                          </a:cubicBezTo>
                          <a:cubicBezTo>
                            <a:pt x="131392" y="386559"/>
                            <a:pt x="131487" y="386178"/>
                            <a:pt x="131678" y="385892"/>
                          </a:cubicBezTo>
                          <a:cubicBezTo>
                            <a:pt x="132821" y="384178"/>
                            <a:pt x="134249" y="382749"/>
                            <a:pt x="135392" y="381130"/>
                          </a:cubicBezTo>
                          <a:cubicBezTo>
                            <a:pt x="135773" y="380844"/>
                            <a:pt x="136059" y="380558"/>
                            <a:pt x="136250" y="380177"/>
                          </a:cubicBezTo>
                          <a:cubicBezTo>
                            <a:pt x="137107" y="379320"/>
                            <a:pt x="138059" y="378653"/>
                            <a:pt x="138821" y="377986"/>
                          </a:cubicBezTo>
                          <a:cubicBezTo>
                            <a:pt x="139774" y="377605"/>
                            <a:pt x="140631" y="377129"/>
                            <a:pt x="141488" y="376558"/>
                          </a:cubicBezTo>
                          <a:cubicBezTo>
                            <a:pt x="195971" y="338458"/>
                            <a:pt x="250454" y="300453"/>
                            <a:pt x="305128" y="262543"/>
                          </a:cubicBezTo>
                          <a:cubicBezTo>
                            <a:pt x="307700" y="276736"/>
                            <a:pt x="311605" y="290452"/>
                            <a:pt x="316844" y="303787"/>
                          </a:cubicBezTo>
                          <a:cubicBezTo>
                            <a:pt x="293793" y="320170"/>
                            <a:pt x="270362" y="336076"/>
                            <a:pt x="246740" y="351697"/>
                          </a:cubicBezTo>
                          <a:close/>
                          <a:moveTo>
                            <a:pt x="473149" y="419992"/>
                          </a:moveTo>
                          <a:cubicBezTo>
                            <a:pt x="403045" y="396370"/>
                            <a:pt x="345419" y="337315"/>
                            <a:pt x="330369" y="263877"/>
                          </a:cubicBezTo>
                          <a:cubicBezTo>
                            <a:pt x="329036" y="256924"/>
                            <a:pt x="328083" y="249970"/>
                            <a:pt x="327416" y="243017"/>
                          </a:cubicBezTo>
                          <a:cubicBezTo>
                            <a:pt x="327512" y="241779"/>
                            <a:pt x="327512" y="240636"/>
                            <a:pt x="327131" y="239493"/>
                          </a:cubicBezTo>
                          <a:cubicBezTo>
                            <a:pt x="322178" y="173961"/>
                            <a:pt x="350562" y="108334"/>
                            <a:pt x="404093" y="68519"/>
                          </a:cubicBezTo>
                          <a:cubicBezTo>
                            <a:pt x="466196" y="22418"/>
                            <a:pt x="549158" y="21847"/>
                            <a:pt x="617357" y="54994"/>
                          </a:cubicBezTo>
                          <a:cubicBezTo>
                            <a:pt x="660791" y="76139"/>
                            <a:pt x="699749" y="104905"/>
                            <a:pt x="723085" y="148243"/>
                          </a:cubicBezTo>
                          <a:cubicBezTo>
                            <a:pt x="736610" y="173389"/>
                            <a:pt x="742992" y="202345"/>
                            <a:pt x="741182" y="231016"/>
                          </a:cubicBezTo>
                          <a:cubicBezTo>
                            <a:pt x="739563" y="255781"/>
                            <a:pt x="731181" y="281022"/>
                            <a:pt x="720894" y="304168"/>
                          </a:cubicBezTo>
                          <a:cubicBezTo>
                            <a:pt x="720513" y="303787"/>
                            <a:pt x="720227" y="303215"/>
                            <a:pt x="719656" y="302834"/>
                          </a:cubicBezTo>
                          <a:cubicBezTo>
                            <a:pt x="703368" y="290547"/>
                            <a:pt x="681270" y="286737"/>
                            <a:pt x="662601" y="295881"/>
                          </a:cubicBezTo>
                          <a:cubicBezTo>
                            <a:pt x="645075" y="304549"/>
                            <a:pt x="634121" y="322551"/>
                            <a:pt x="635645" y="342172"/>
                          </a:cubicBezTo>
                          <a:cubicBezTo>
                            <a:pt x="636503" y="353793"/>
                            <a:pt x="642313" y="364651"/>
                            <a:pt x="649933" y="373129"/>
                          </a:cubicBezTo>
                          <a:cubicBezTo>
                            <a:pt x="650123" y="373414"/>
                            <a:pt x="650504" y="373510"/>
                            <a:pt x="650695" y="373795"/>
                          </a:cubicBezTo>
                          <a:cubicBezTo>
                            <a:pt x="651171" y="374272"/>
                            <a:pt x="651552" y="374843"/>
                            <a:pt x="652124" y="375319"/>
                          </a:cubicBezTo>
                          <a:cubicBezTo>
                            <a:pt x="655648" y="378367"/>
                            <a:pt x="659267" y="381225"/>
                            <a:pt x="662792" y="384273"/>
                          </a:cubicBezTo>
                          <a:cubicBezTo>
                            <a:pt x="609356" y="428278"/>
                            <a:pt x="540395" y="442566"/>
                            <a:pt x="473149" y="419992"/>
                          </a:cubicBezTo>
                          <a:close/>
                          <a:moveTo>
                            <a:pt x="914728" y="493525"/>
                          </a:moveTo>
                          <a:cubicBezTo>
                            <a:pt x="906727" y="503526"/>
                            <a:pt x="900917" y="514861"/>
                            <a:pt x="897107" y="526862"/>
                          </a:cubicBezTo>
                          <a:cubicBezTo>
                            <a:pt x="817478" y="474951"/>
                            <a:pt x="740992" y="418563"/>
                            <a:pt x="668602" y="356841"/>
                          </a:cubicBezTo>
                          <a:cubicBezTo>
                            <a:pt x="667364" y="355412"/>
                            <a:pt x="666125" y="353793"/>
                            <a:pt x="664887" y="352174"/>
                          </a:cubicBezTo>
                          <a:cubicBezTo>
                            <a:pt x="664792" y="351888"/>
                            <a:pt x="664792" y="351888"/>
                            <a:pt x="664697" y="351888"/>
                          </a:cubicBezTo>
                          <a:cubicBezTo>
                            <a:pt x="664601" y="351793"/>
                            <a:pt x="664601" y="351793"/>
                            <a:pt x="664601" y="351793"/>
                          </a:cubicBezTo>
                          <a:cubicBezTo>
                            <a:pt x="664125" y="350840"/>
                            <a:pt x="663554" y="349983"/>
                            <a:pt x="663173" y="349030"/>
                          </a:cubicBezTo>
                          <a:cubicBezTo>
                            <a:pt x="662696" y="348173"/>
                            <a:pt x="662220" y="347221"/>
                            <a:pt x="661934" y="346268"/>
                          </a:cubicBezTo>
                          <a:cubicBezTo>
                            <a:pt x="661839" y="345887"/>
                            <a:pt x="661458" y="344839"/>
                            <a:pt x="661363" y="344458"/>
                          </a:cubicBezTo>
                          <a:cubicBezTo>
                            <a:pt x="661268" y="344173"/>
                            <a:pt x="661172" y="343792"/>
                            <a:pt x="661172" y="343696"/>
                          </a:cubicBezTo>
                          <a:cubicBezTo>
                            <a:pt x="660887" y="342649"/>
                            <a:pt x="660696" y="341696"/>
                            <a:pt x="660601" y="340648"/>
                          </a:cubicBezTo>
                          <a:cubicBezTo>
                            <a:pt x="660506" y="340553"/>
                            <a:pt x="660506" y="340172"/>
                            <a:pt x="660506" y="339982"/>
                          </a:cubicBezTo>
                          <a:cubicBezTo>
                            <a:pt x="660410" y="340172"/>
                            <a:pt x="660315" y="340267"/>
                            <a:pt x="660315" y="339601"/>
                          </a:cubicBezTo>
                          <a:cubicBezTo>
                            <a:pt x="660410" y="339410"/>
                            <a:pt x="660410" y="339029"/>
                            <a:pt x="660410" y="338839"/>
                          </a:cubicBezTo>
                          <a:cubicBezTo>
                            <a:pt x="660410" y="338743"/>
                            <a:pt x="660315" y="338743"/>
                            <a:pt x="660410" y="338648"/>
                          </a:cubicBezTo>
                          <a:cubicBezTo>
                            <a:pt x="660410" y="338553"/>
                            <a:pt x="660506" y="338458"/>
                            <a:pt x="660410" y="338458"/>
                          </a:cubicBezTo>
                          <a:cubicBezTo>
                            <a:pt x="660506" y="336934"/>
                            <a:pt x="660696" y="335410"/>
                            <a:pt x="660887" y="333790"/>
                          </a:cubicBezTo>
                          <a:cubicBezTo>
                            <a:pt x="661172" y="333124"/>
                            <a:pt x="661268" y="332362"/>
                            <a:pt x="661553" y="331695"/>
                          </a:cubicBezTo>
                          <a:cubicBezTo>
                            <a:pt x="661744" y="331123"/>
                            <a:pt x="662030" y="330361"/>
                            <a:pt x="662411" y="329695"/>
                          </a:cubicBezTo>
                          <a:lnTo>
                            <a:pt x="662601" y="329314"/>
                          </a:lnTo>
                          <a:cubicBezTo>
                            <a:pt x="662696" y="329123"/>
                            <a:pt x="662887" y="328837"/>
                            <a:pt x="662982" y="328552"/>
                          </a:cubicBezTo>
                          <a:cubicBezTo>
                            <a:pt x="663363" y="327599"/>
                            <a:pt x="663458" y="327885"/>
                            <a:pt x="663268" y="328456"/>
                          </a:cubicBezTo>
                          <a:cubicBezTo>
                            <a:pt x="663839" y="327504"/>
                            <a:pt x="664316" y="326361"/>
                            <a:pt x="664697" y="325980"/>
                          </a:cubicBezTo>
                          <a:cubicBezTo>
                            <a:pt x="665173" y="325218"/>
                            <a:pt x="665744" y="324646"/>
                            <a:pt x="666221" y="323980"/>
                          </a:cubicBezTo>
                          <a:cubicBezTo>
                            <a:pt x="667364" y="323027"/>
                            <a:pt x="668411" y="322075"/>
                            <a:pt x="669554" y="321122"/>
                          </a:cubicBezTo>
                          <a:cubicBezTo>
                            <a:pt x="670126" y="320646"/>
                            <a:pt x="670793" y="320170"/>
                            <a:pt x="671459" y="319693"/>
                          </a:cubicBezTo>
                          <a:cubicBezTo>
                            <a:pt x="671555" y="319693"/>
                            <a:pt x="671555" y="319693"/>
                            <a:pt x="671555" y="319598"/>
                          </a:cubicBezTo>
                          <a:cubicBezTo>
                            <a:pt x="673079" y="318931"/>
                            <a:pt x="674412" y="318169"/>
                            <a:pt x="675936" y="317598"/>
                          </a:cubicBezTo>
                          <a:cubicBezTo>
                            <a:pt x="676412" y="317407"/>
                            <a:pt x="677270" y="317122"/>
                            <a:pt x="677746" y="316931"/>
                          </a:cubicBezTo>
                          <a:cubicBezTo>
                            <a:pt x="677936" y="316931"/>
                            <a:pt x="678222" y="316741"/>
                            <a:pt x="678508" y="316741"/>
                          </a:cubicBezTo>
                          <a:cubicBezTo>
                            <a:pt x="680127" y="316455"/>
                            <a:pt x="681556" y="316074"/>
                            <a:pt x="683080" y="315883"/>
                          </a:cubicBezTo>
                          <a:cubicBezTo>
                            <a:pt x="683461" y="315883"/>
                            <a:pt x="683651" y="315788"/>
                            <a:pt x="683937" y="315693"/>
                          </a:cubicBezTo>
                          <a:cubicBezTo>
                            <a:pt x="684699" y="315788"/>
                            <a:pt x="685461" y="315693"/>
                            <a:pt x="686128" y="315693"/>
                          </a:cubicBezTo>
                          <a:cubicBezTo>
                            <a:pt x="687938" y="315788"/>
                            <a:pt x="689652" y="316074"/>
                            <a:pt x="691462" y="316360"/>
                          </a:cubicBezTo>
                          <a:cubicBezTo>
                            <a:pt x="691557" y="316264"/>
                            <a:pt x="691652" y="316360"/>
                            <a:pt x="691938" y="316360"/>
                          </a:cubicBezTo>
                          <a:cubicBezTo>
                            <a:pt x="692033" y="316360"/>
                            <a:pt x="692129" y="316360"/>
                            <a:pt x="692129" y="316360"/>
                          </a:cubicBezTo>
                          <a:lnTo>
                            <a:pt x="692414" y="316455"/>
                          </a:lnTo>
                          <a:cubicBezTo>
                            <a:pt x="692605" y="316550"/>
                            <a:pt x="692700" y="316550"/>
                            <a:pt x="692700" y="316550"/>
                          </a:cubicBezTo>
                          <a:cubicBezTo>
                            <a:pt x="693748" y="316836"/>
                            <a:pt x="694700" y="317217"/>
                            <a:pt x="695748" y="317503"/>
                          </a:cubicBezTo>
                          <a:cubicBezTo>
                            <a:pt x="696891" y="317884"/>
                            <a:pt x="697844" y="318360"/>
                            <a:pt x="698891" y="318741"/>
                          </a:cubicBezTo>
                          <a:cubicBezTo>
                            <a:pt x="699177" y="318931"/>
                            <a:pt x="699463" y="319027"/>
                            <a:pt x="699653" y="319122"/>
                          </a:cubicBezTo>
                          <a:cubicBezTo>
                            <a:pt x="701368" y="320170"/>
                            <a:pt x="703082" y="321217"/>
                            <a:pt x="704702" y="322360"/>
                          </a:cubicBezTo>
                          <a:cubicBezTo>
                            <a:pt x="705464" y="323884"/>
                            <a:pt x="706702" y="325313"/>
                            <a:pt x="708321" y="326456"/>
                          </a:cubicBezTo>
                          <a:cubicBezTo>
                            <a:pt x="780425" y="379034"/>
                            <a:pt x="853387" y="430279"/>
                            <a:pt x="925872" y="482380"/>
                          </a:cubicBezTo>
                          <a:cubicBezTo>
                            <a:pt x="921586" y="485714"/>
                            <a:pt x="917966" y="489524"/>
                            <a:pt x="914728" y="493525"/>
                          </a:cubicBezTo>
                          <a:close/>
                          <a:moveTo>
                            <a:pt x="1044458" y="657831"/>
                          </a:moveTo>
                          <a:cubicBezTo>
                            <a:pt x="1014169" y="667546"/>
                            <a:pt x="979593" y="662403"/>
                            <a:pt x="953971" y="643353"/>
                          </a:cubicBezTo>
                          <a:cubicBezTo>
                            <a:pt x="919109" y="617350"/>
                            <a:pt x="905870" y="565629"/>
                            <a:pt x="923586" y="526100"/>
                          </a:cubicBezTo>
                          <a:cubicBezTo>
                            <a:pt x="934349" y="501907"/>
                            <a:pt x="956828" y="484190"/>
                            <a:pt x="982165" y="477237"/>
                          </a:cubicBezTo>
                          <a:cubicBezTo>
                            <a:pt x="1009121" y="469998"/>
                            <a:pt x="1033219" y="475522"/>
                            <a:pt x="1058746" y="484666"/>
                          </a:cubicBezTo>
                          <a:cubicBezTo>
                            <a:pt x="1093131" y="500859"/>
                            <a:pt x="1115705" y="541435"/>
                            <a:pt x="1111324" y="578964"/>
                          </a:cubicBezTo>
                          <a:cubicBezTo>
                            <a:pt x="1107038" y="615254"/>
                            <a:pt x="1078844" y="646782"/>
                            <a:pt x="1044458" y="657831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7" name="任意多边形: 形状 806"/>
                    <p:cNvSpPr/>
                    <p:nvPr/>
                  </p:nvSpPr>
                  <p:spPr>
                    <a:xfrm flipV="1">
                      <a:off x="5547201" y="1337549"/>
                      <a:ext cx="180975" cy="180975"/>
                    </a:xfrm>
                    <a:custGeom>
                      <a:avLst/>
                      <a:gdLst>
                        <a:gd name="connsiteX0" fmla="*/ 134556 w 180975"/>
                        <a:gd name="connsiteY0" fmla="*/ 170840 h 180975"/>
                        <a:gd name="connsiteX1" fmla="*/ 58070 w 180975"/>
                        <a:gd name="connsiteY1" fmla="*/ 174364 h 180975"/>
                        <a:gd name="connsiteX2" fmla="*/ 46926 w 180975"/>
                        <a:gd name="connsiteY2" fmla="*/ 19488 h 180975"/>
                        <a:gd name="connsiteX3" fmla="*/ 140176 w 180975"/>
                        <a:gd name="connsiteY3" fmla="*/ 20630 h 180975"/>
                        <a:gd name="connsiteX4" fmla="*/ 101599 w 180975"/>
                        <a:gd name="connsiteY4" fmla="*/ 47586 h 180975"/>
                        <a:gd name="connsiteX5" fmla="*/ 98742 w 180975"/>
                        <a:gd name="connsiteY5" fmla="*/ 49015 h 180975"/>
                        <a:gd name="connsiteX6" fmla="*/ 81311 w 180975"/>
                        <a:gd name="connsiteY6" fmla="*/ 102355 h 180975"/>
                        <a:gd name="connsiteX7" fmla="*/ 126555 w 180975"/>
                        <a:gd name="connsiteY7" fmla="*/ 127025 h 180975"/>
                        <a:gd name="connsiteX8" fmla="*/ 162369 w 180975"/>
                        <a:gd name="connsiteY8" fmla="*/ 110166 h 180975"/>
                        <a:gd name="connsiteX9" fmla="*/ 179038 w 180975"/>
                        <a:gd name="connsiteY9" fmla="*/ 99783 h 180975"/>
                        <a:gd name="connsiteX10" fmla="*/ 134556 w 180975"/>
                        <a:gd name="connsiteY10" fmla="*/ 170840 h 180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0975" h="180975">
                          <a:moveTo>
                            <a:pt x="134556" y="170840"/>
                          </a:moveTo>
                          <a:cubicBezTo>
                            <a:pt x="110839" y="183413"/>
                            <a:pt x="82835" y="184556"/>
                            <a:pt x="58070" y="174364"/>
                          </a:cubicBezTo>
                          <a:cubicBezTo>
                            <a:pt x="-4414" y="148837"/>
                            <a:pt x="-10891" y="54635"/>
                            <a:pt x="46926" y="19488"/>
                          </a:cubicBezTo>
                          <a:cubicBezTo>
                            <a:pt x="75691" y="2057"/>
                            <a:pt x="112172" y="3676"/>
                            <a:pt x="140176" y="20630"/>
                          </a:cubicBezTo>
                          <a:cubicBezTo>
                            <a:pt x="127412" y="29584"/>
                            <a:pt x="114458" y="38538"/>
                            <a:pt x="101599" y="47586"/>
                          </a:cubicBezTo>
                          <a:cubicBezTo>
                            <a:pt x="100552" y="47967"/>
                            <a:pt x="99599" y="48348"/>
                            <a:pt x="98742" y="49015"/>
                          </a:cubicBezTo>
                          <a:cubicBezTo>
                            <a:pt x="82930" y="62064"/>
                            <a:pt x="74072" y="82448"/>
                            <a:pt x="81311" y="102355"/>
                          </a:cubicBezTo>
                          <a:cubicBezTo>
                            <a:pt x="88169" y="120833"/>
                            <a:pt x="107981" y="129216"/>
                            <a:pt x="126555" y="127025"/>
                          </a:cubicBezTo>
                          <a:cubicBezTo>
                            <a:pt x="139795" y="125501"/>
                            <a:pt x="151987" y="118357"/>
                            <a:pt x="162369" y="110166"/>
                          </a:cubicBezTo>
                          <a:cubicBezTo>
                            <a:pt x="167989" y="106832"/>
                            <a:pt x="173513" y="103307"/>
                            <a:pt x="179038" y="99783"/>
                          </a:cubicBezTo>
                          <a:cubicBezTo>
                            <a:pt x="177133" y="129120"/>
                            <a:pt x="161607" y="156552"/>
                            <a:pt x="134556" y="170840"/>
                          </a:cubicBezTo>
                          <a:close/>
                        </a:path>
                      </a:pathLst>
                    </a:custGeom>
                    <a:solidFill>
                      <a:srgbClr val="37E2D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8" name="任意多边形: 形状 807"/>
                    <p:cNvSpPr/>
                    <p:nvPr/>
                  </p:nvSpPr>
                  <p:spPr>
                    <a:xfrm flipV="1">
                      <a:off x="5643371" y="1410835"/>
                      <a:ext cx="200025" cy="161925"/>
                    </a:xfrm>
                    <a:custGeom>
                      <a:avLst/>
                      <a:gdLst>
                        <a:gd name="connsiteX0" fmla="*/ 195834 w 200025"/>
                        <a:gd name="connsiteY0" fmla="*/ 48578 h 161925"/>
                        <a:gd name="connsiteX1" fmla="*/ 125540 w 200025"/>
                        <a:gd name="connsiteY1" fmla="*/ 96202 h 161925"/>
                        <a:gd name="connsiteX2" fmla="*/ 88964 w 200025"/>
                        <a:gd name="connsiteY2" fmla="*/ 120777 h 161925"/>
                        <a:gd name="connsiteX3" fmla="*/ 86297 w 200025"/>
                        <a:gd name="connsiteY3" fmla="*/ 122492 h 161925"/>
                        <a:gd name="connsiteX4" fmla="*/ 50959 w 200025"/>
                        <a:gd name="connsiteY4" fmla="*/ 144875 h 161925"/>
                        <a:gd name="connsiteX5" fmla="*/ 49911 w 200025"/>
                        <a:gd name="connsiteY5" fmla="*/ 145733 h 161925"/>
                        <a:gd name="connsiteX6" fmla="*/ 44672 w 200025"/>
                        <a:gd name="connsiteY6" fmla="*/ 149638 h 161925"/>
                        <a:gd name="connsiteX7" fmla="*/ 43815 w 200025"/>
                        <a:gd name="connsiteY7" fmla="*/ 150209 h 161925"/>
                        <a:gd name="connsiteX8" fmla="*/ 43244 w 200025"/>
                        <a:gd name="connsiteY8" fmla="*/ 150590 h 161925"/>
                        <a:gd name="connsiteX9" fmla="*/ 39910 w 200025"/>
                        <a:gd name="connsiteY9" fmla="*/ 152400 h 161925"/>
                        <a:gd name="connsiteX10" fmla="*/ 33909 w 200025"/>
                        <a:gd name="connsiteY10" fmla="*/ 155067 h 161925"/>
                        <a:gd name="connsiteX11" fmla="*/ 32576 w 200025"/>
                        <a:gd name="connsiteY11" fmla="*/ 155543 h 161925"/>
                        <a:gd name="connsiteX12" fmla="*/ 29909 w 200025"/>
                        <a:gd name="connsiteY12" fmla="*/ 156305 h 161925"/>
                        <a:gd name="connsiteX13" fmla="*/ 24765 w 200025"/>
                        <a:gd name="connsiteY13" fmla="*/ 157067 h 161925"/>
                        <a:gd name="connsiteX14" fmla="*/ 24384 w 200025"/>
                        <a:gd name="connsiteY14" fmla="*/ 157067 h 161925"/>
                        <a:gd name="connsiteX15" fmla="*/ 21431 w 200025"/>
                        <a:gd name="connsiteY15" fmla="*/ 156877 h 161925"/>
                        <a:gd name="connsiteX16" fmla="*/ 19241 w 200025"/>
                        <a:gd name="connsiteY16" fmla="*/ 156686 h 161925"/>
                        <a:gd name="connsiteX17" fmla="*/ 15050 w 200025"/>
                        <a:gd name="connsiteY17" fmla="*/ 155162 h 161925"/>
                        <a:gd name="connsiteX18" fmla="*/ 13716 w 200025"/>
                        <a:gd name="connsiteY18" fmla="*/ 154400 h 161925"/>
                        <a:gd name="connsiteX19" fmla="*/ 11906 w 200025"/>
                        <a:gd name="connsiteY19" fmla="*/ 153067 h 161925"/>
                        <a:gd name="connsiteX20" fmla="*/ 9430 w 200025"/>
                        <a:gd name="connsiteY20" fmla="*/ 150114 h 161925"/>
                        <a:gd name="connsiteX21" fmla="*/ 8477 w 200025"/>
                        <a:gd name="connsiteY21" fmla="*/ 148304 h 161925"/>
                        <a:gd name="connsiteX22" fmla="*/ 7811 w 200025"/>
                        <a:gd name="connsiteY22" fmla="*/ 146780 h 161925"/>
                        <a:gd name="connsiteX23" fmla="*/ 7144 w 200025"/>
                        <a:gd name="connsiteY23" fmla="*/ 142780 h 161925"/>
                        <a:gd name="connsiteX24" fmla="*/ 7144 w 200025"/>
                        <a:gd name="connsiteY24" fmla="*/ 140875 h 161925"/>
                        <a:gd name="connsiteX25" fmla="*/ 7334 w 200025"/>
                        <a:gd name="connsiteY25" fmla="*/ 138684 h 161925"/>
                        <a:gd name="connsiteX26" fmla="*/ 7334 w 200025"/>
                        <a:gd name="connsiteY26" fmla="*/ 138208 h 161925"/>
                        <a:gd name="connsiteX27" fmla="*/ 8954 w 200025"/>
                        <a:gd name="connsiteY27" fmla="*/ 133445 h 161925"/>
                        <a:gd name="connsiteX28" fmla="*/ 9335 w 200025"/>
                        <a:gd name="connsiteY28" fmla="*/ 132683 h 161925"/>
                        <a:gd name="connsiteX29" fmla="*/ 9430 w 200025"/>
                        <a:gd name="connsiteY29" fmla="*/ 132398 h 161925"/>
                        <a:gd name="connsiteX30" fmla="*/ 9716 w 200025"/>
                        <a:gd name="connsiteY30" fmla="*/ 131826 h 161925"/>
                        <a:gd name="connsiteX31" fmla="*/ 9906 w 200025"/>
                        <a:gd name="connsiteY31" fmla="*/ 131540 h 161925"/>
                        <a:gd name="connsiteX32" fmla="*/ 10478 w 200025"/>
                        <a:gd name="connsiteY32" fmla="*/ 130493 h 161925"/>
                        <a:gd name="connsiteX33" fmla="*/ 14192 w 200025"/>
                        <a:gd name="connsiteY33" fmla="*/ 125730 h 161925"/>
                        <a:gd name="connsiteX34" fmla="*/ 15050 w 200025"/>
                        <a:gd name="connsiteY34" fmla="*/ 124777 h 161925"/>
                        <a:gd name="connsiteX35" fmla="*/ 17621 w 200025"/>
                        <a:gd name="connsiteY35" fmla="*/ 122587 h 161925"/>
                        <a:gd name="connsiteX36" fmla="*/ 20288 w 200025"/>
                        <a:gd name="connsiteY36" fmla="*/ 121158 h 161925"/>
                        <a:gd name="connsiteX37" fmla="*/ 183928 w 200025"/>
                        <a:gd name="connsiteY37" fmla="*/ 7144 h 161925"/>
                        <a:gd name="connsiteX38" fmla="*/ 195834 w 200025"/>
                        <a:gd name="connsiteY38" fmla="*/ 48578 h 161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200025" h="161925">
                          <a:moveTo>
                            <a:pt x="195834" y="48578"/>
                          </a:moveTo>
                          <a:cubicBezTo>
                            <a:pt x="172593" y="64675"/>
                            <a:pt x="149066" y="80581"/>
                            <a:pt x="125540" y="96202"/>
                          </a:cubicBezTo>
                          <a:cubicBezTo>
                            <a:pt x="113348" y="104203"/>
                            <a:pt x="101251" y="112586"/>
                            <a:pt x="88964" y="120777"/>
                          </a:cubicBezTo>
                          <a:cubicBezTo>
                            <a:pt x="88011" y="121253"/>
                            <a:pt x="87154" y="121825"/>
                            <a:pt x="86297" y="122492"/>
                          </a:cubicBezTo>
                          <a:cubicBezTo>
                            <a:pt x="74676" y="130302"/>
                            <a:pt x="62960" y="137731"/>
                            <a:pt x="50959" y="144875"/>
                          </a:cubicBezTo>
                          <a:cubicBezTo>
                            <a:pt x="50578" y="145066"/>
                            <a:pt x="50292" y="145447"/>
                            <a:pt x="49911" y="145733"/>
                          </a:cubicBezTo>
                          <a:cubicBezTo>
                            <a:pt x="48197" y="147066"/>
                            <a:pt x="46482" y="148400"/>
                            <a:pt x="44672" y="149638"/>
                          </a:cubicBezTo>
                          <a:cubicBezTo>
                            <a:pt x="44482" y="149828"/>
                            <a:pt x="44101" y="150019"/>
                            <a:pt x="43815" y="150209"/>
                          </a:cubicBezTo>
                          <a:cubicBezTo>
                            <a:pt x="43529" y="150400"/>
                            <a:pt x="43244" y="150590"/>
                            <a:pt x="43244" y="150590"/>
                          </a:cubicBezTo>
                          <a:cubicBezTo>
                            <a:pt x="42101" y="151162"/>
                            <a:pt x="40958" y="151828"/>
                            <a:pt x="39910" y="152400"/>
                          </a:cubicBezTo>
                          <a:cubicBezTo>
                            <a:pt x="38005" y="153352"/>
                            <a:pt x="35909" y="154305"/>
                            <a:pt x="33909" y="155067"/>
                          </a:cubicBezTo>
                          <a:cubicBezTo>
                            <a:pt x="34100" y="154877"/>
                            <a:pt x="33338" y="154972"/>
                            <a:pt x="32576" y="155543"/>
                          </a:cubicBezTo>
                          <a:lnTo>
                            <a:pt x="29909" y="156305"/>
                          </a:lnTo>
                          <a:cubicBezTo>
                            <a:pt x="28194" y="156591"/>
                            <a:pt x="26480" y="156781"/>
                            <a:pt x="24765" y="157067"/>
                          </a:cubicBezTo>
                          <a:cubicBezTo>
                            <a:pt x="24670" y="157067"/>
                            <a:pt x="24575" y="156972"/>
                            <a:pt x="24384" y="157067"/>
                          </a:cubicBezTo>
                          <a:cubicBezTo>
                            <a:pt x="23336" y="157067"/>
                            <a:pt x="22384" y="156972"/>
                            <a:pt x="21431" y="156877"/>
                          </a:cubicBezTo>
                          <a:cubicBezTo>
                            <a:pt x="20765" y="156877"/>
                            <a:pt x="20003" y="156686"/>
                            <a:pt x="19241" y="156686"/>
                          </a:cubicBezTo>
                          <a:lnTo>
                            <a:pt x="15050" y="155162"/>
                          </a:lnTo>
                          <a:cubicBezTo>
                            <a:pt x="14573" y="154877"/>
                            <a:pt x="14097" y="154591"/>
                            <a:pt x="13716" y="154400"/>
                          </a:cubicBezTo>
                          <a:cubicBezTo>
                            <a:pt x="13049" y="153924"/>
                            <a:pt x="12478" y="153543"/>
                            <a:pt x="11906" y="153067"/>
                          </a:cubicBezTo>
                          <a:cubicBezTo>
                            <a:pt x="11049" y="152114"/>
                            <a:pt x="10192" y="151257"/>
                            <a:pt x="9430" y="150114"/>
                          </a:cubicBezTo>
                          <a:cubicBezTo>
                            <a:pt x="9049" y="149543"/>
                            <a:pt x="8763" y="148971"/>
                            <a:pt x="8477" y="148304"/>
                          </a:cubicBezTo>
                          <a:cubicBezTo>
                            <a:pt x="8192" y="147828"/>
                            <a:pt x="8001" y="147352"/>
                            <a:pt x="7811" y="146780"/>
                          </a:cubicBezTo>
                          <a:cubicBezTo>
                            <a:pt x="7620" y="145447"/>
                            <a:pt x="7334" y="144113"/>
                            <a:pt x="7144" y="142780"/>
                          </a:cubicBezTo>
                          <a:cubicBezTo>
                            <a:pt x="7144" y="142113"/>
                            <a:pt x="7144" y="141446"/>
                            <a:pt x="7144" y="140875"/>
                          </a:cubicBezTo>
                          <a:cubicBezTo>
                            <a:pt x="7239" y="140113"/>
                            <a:pt x="7334" y="139446"/>
                            <a:pt x="7334" y="138684"/>
                          </a:cubicBezTo>
                          <a:cubicBezTo>
                            <a:pt x="7334" y="138589"/>
                            <a:pt x="7430" y="138398"/>
                            <a:pt x="7334" y="138208"/>
                          </a:cubicBezTo>
                          <a:cubicBezTo>
                            <a:pt x="7906" y="136589"/>
                            <a:pt x="8287" y="135065"/>
                            <a:pt x="8954" y="133445"/>
                          </a:cubicBezTo>
                          <a:cubicBezTo>
                            <a:pt x="9049" y="133255"/>
                            <a:pt x="9239" y="132969"/>
                            <a:pt x="9335" y="132683"/>
                          </a:cubicBezTo>
                          <a:lnTo>
                            <a:pt x="9430" y="132398"/>
                          </a:lnTo>
                          <a:cubicBezTo>
                            <a:pt x="9620" y="132207"/>
                            <a:pt x="9716" y="132017"/>
                            <a:pt x="9716" y="131826"/>
                          </a:cubicBezTo>
                          <a:cubicBezTo>
                            <a:pt x="9811" y="131540"/>
                            <a:pt x="9906" y="131540"/>
                            <a:pt x="9906" y="131540"/>
                          </a:cubicBezTo>
                          <a:cubicBezTo>
                            <a:pt x="10192" y="131159"/>
                            <a:pt x="10287" y="130778"/>
                            <a:pt x="10478" y="130493"/>
                          </a:cubicBezTo>
                          <a:cubicBezTo>
                            <a:pt x="11621" y="128778"/>
                            <a:pt x="13049" y="127349"/>
                            <a:pt x="14192" y="125730"/>
                          </a:cubicBezTo>
                          <a:cubicBezTo>
                            <a:pt x="14573" y="125444"/>
                            <a:pt x="14859" y="125158"/>
                            <a:pt x="15050" y="124777"/>
                          </a:cubicBezTo>
                          <a:cubicBezTo>
                            <a:pt x="15907" y="123920"/>
                            <a:pt x="16859" y="123253"/>
                            <a:pt x="17621" y="122587"/>
                          </a:cubicBezTo>
                          <a:cubicBezTo>
                            <a:pt x="18574" y="122206"/>
                            <a:pt x="19431" y="121729"/>
                            <a:pt x="20288" y="121158"/>
                          </a:cubicBezTo>
                          <a:cubicBezTo>
                            <a:pt x="74771" y="83058"/>
                            <a:pt x="129254" y="45053"/>
                            <a:pt x="183928" y="7144"/>
                          </a:cubicBezTo>
                          <a:cubicBezTo>
                            <a:pt x="186595" y="21622"/>
                            <a:pt x="190595" y="35338"/>
                            <a:pt x="195834" y="4857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0" name="任意多边形: 形状 809"/>
                    <p:cNvSpPr/>
                    <p:nvPr/>
                  </p:nvSpPr>
                  <p:spPr>
                    <a:xfrm flipV="1">
                      <a:off x="6175396" y="1300631"/>
                      <a:ext cx="276225" cy="219075"/>
                    </a:xfrm>
                    <a:custGeom>
                      <a:avLst/>
                      <a:gdLst>
                        <a:gd name="connsiteX0" fmla="*/ 271981 w 276225"/>
                        <a:gd name="connsiteY0" fmla="*/ 173641 h 219075"/>
                        <a:gd name="connsiteX1" fmla="*/ 261504 w 276225"/>
                        <a:gd name="connsiteY1" fmla="*/ 184976 h 219075"/>
                        <a:gd name="connsiteX2" fmla="*/ 243882 w 276225"/>
                        <a:gd name="connsiteY2" fmla="*/ 218313 h 219075"/>
                        <a:gd name="connsiteX3" fmla="*/ 15378 w 276225"/>
                        <a:gd name="connsiteY3" fmla="*/ 48292 h 219075"/>
                        <a:gd name="connsiteX4" fmla="*/ 11663 w 276225"/>
                        <a:gd name="connsiteY4" fmla="*/ 43625 h 219075"/>
                        <a:gd name="connsiteX5" fmla="*/ 11472 w 276225"/>
                        <a:gd name="connsiteY5" fmla="*/ 43339 h 219075"/>
                        <a:gd name="connsiteX6" fmla="*/ 11377 w 276225"/>
                        <a:gd name="connsiteY6" fmla="*/ 43244 h 219075"/>
                        <a:gd name="connsiteX7" fmla="*/ 9948 w 276225"/>
                        <a:gd name="connsiteY7" fmla="*/ 40481 h 219075"/>
                        <a:gd name="connsiteX8" fmla="*/ 8710 w 276225"/>
                        <a:gd name="connsiteY8" fmla="*/ 37719 h 219075"/>
                        <a:gd name="connsiteX9" fmla="*/ 8139 w 276225"/>
                        <a:gd name="connsiteY9" fmla="*/ 35909 h 219075"/>
                        <a:gd name="connsiteX10" fmla="*/ 7948 w 276225"/>
                        <a:gd name="connsiteY10" fmla="*/ 35147 h 219075"/>
                        <a:gd name="connsiteX11" fmla="*/ 7377 w 276225"/>
                        <a:gd name="connsiteY11" fmla="*/ 32099 h 219075"/>
                        <a:gd name="connsiteX12" fmla="*/ 7281 w 276225"/>
                        <a:gd name="connsiteY12" fmla="*/ 31432 h 219075"/>
                        <a:gd name="connsiteX13" fmla="*/ 7186 w 276225"/>
                        <a:gd name="connsiteY13" fmla="*/ 30290 h 219075"/>
                        <a:gd name="connsiteX14" fmla="*/ 7186 w 276225"/>
                        <a:gd name="connsiteY14" fmla="*/ 30099 h 219075"/>
                        <a:gd name="connsiteX15" fmla="*/ 7186 w 276225"/>
                        <a:gd name="connsiteY15" fmla="*/ 29908 h 219075"/>
                        <a:gd name="connsiteX16" fmla="*/ 7662 w 276225"/>
                        <a:gd name="connsiteY16" fmla="*/ 25241 h 219075"/>
                        <a:gd name="connsiteX17" fmla="*/ 8329 w 276225"/>
                        <a:gd name="connsiteY17" fmla="*/ 23146 h 219075"/>
                        <a:gd name="connsiteX18" fmla="*/ 9186 w 276225"/>
                        <a:gd name="connsiteY18" fmla="*/ 21146 h 219075"/>
                        <a:gd name="connsiteX19" fmla="*/ 9377 w 276225"/>
                        <a:gd name="connsiteY19" fmla="*/ 20765 h 219075"/>
                        <a:gd name="connsiteX20" fmla="*/ 9758 w 276225"/>
                        <a:gd name="connsiteY20" fmla="*/ 20003 h 219075"/>
                        <a:gd name="connsiteX21" fmla="*/ 10044 w 276225"/>
                        <a:gd name="connsiteY21" fmla="*/ 19907 h 219075"/>
                        <a:gd name="connsiteX22" fmla="*/ 11472 w 276225"/>
                        <a:gd name="connsiteY22" fmla="*/ 17431 h 219075"/>
                        <a:gd name="connsiteX23" fmla="*/ 12996 w 276225"/>
                        <a:gd name="connsiteY23" fmla="*/ 15430 h 219075"/>
                        <a:gd name="connsiteX24" fmla="*/ 16330 w 276225"/>
                        <a:gd name="connsiteY24" fmla="*/ 12573 h 219075"/>
                        <a:gd name="connsiteX25" fmla="*/ 18235 w 276225"/>
                        <a:gd name="connsiteY25" fmla="*/ 11144 h 219075"/>
                        <a:gd name="connsiteX26" fmla="*/ 18330 w 276225"/>
                        <a:gd name="connsiteY26" fmla="*/ 11049 h 219075"/>
                        <a:gd name="connsiteX27" fmla="*/ 22712 w 276225"/>
                        <a:gd name="connsiteY27" fmla="*/ 9049 h 219075"/>
                        <a:gd name="connsiteX28" fmla="*/ 24522 w 276225"/>
                        <a:gd name="connsiteY28" fmla="*/ 8382 h 219075"/>
                        <a:gd name="connsiteX29" fmla="*/ 25284 w 276225"/>
                        <a:gd name="connsiteY29" fmla="*/ 8192 h 219075"/>
                        <a:gd name="connsiteX30" fmla="*/ 29856 w 276225"/>
                        <a:gd name="connsiteY30" fmla="*/ 7334 h 219075"/>
                        <a:gd name="connsiteX31" fmla="*/ 30713 w 276225"/>
                        <a:gd name="connsiteY31" fmla="*/ 7144 h 219075"/>
                        <a:gd name="connsiteX32" fmla="*/ 32904 w 276225"/>
                        <a:gd name="connsiteY32" fmla="*/ 7144 h 219075"/>
                        <a:gd name="connsiteX33" fmla="*/ 38238 w 276225"/>
                        <a:gd name="connsiteY33" fmla="*/ 7810 h 219075"/>
                        <a:gd name="connsiteX34" fmla="*/ 39476 w 276225"/>
                        <a:gd name="connsiteY34" fmla="*/ 8001 h 219075"/>
                        <a:gd name="connsiteX35" fmla="*/ 42524 w 276225"/>
                        <a:gd name="connsiteY35" fmla="*/ 8954 h 219075"/>
                        <a:gd name="connsiteX36" fmla="*/ 45667 w 276225"/>
                        <a:gd name="connsiteY36" fmla="*/ 10192 h 219075"/>
                        <a:gd name="connsiteX37" fmla="*/ 46429 w 276225"/>
                        <a:gd name="connsiteY37" fmla="*/ 10573 h 219075"/>
                        <a:gd name="connsiteX38" fmla="*/ 51477 w 276225"/>
                        <a:gd name="connsiteY38" fmla="*/ 13811 h 219075"/>
                        <a:gd name="connsiteX39" fmla="*/ 55097 w 276225"/>
                        <a:gd name="connsiteY39" fmla="*/ 17907 h 219075"/>
                        <a:gd name="connsiteX40" fmla="*/ 271981 w 276225"/>
                        <a:gd name="connsiteY40" fmla="*/ 173641 h 219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</a:cxnLst>
                      <a:rect l="l" t="t" r="r" b="b"/>
                      <a:pathLst>
                        <a:path w="276225" h="219075">
                          <a:moveTo>
                            <a:pt x="271981" y="173641"/>
                          </a:moveTo>
                          <a:cubicBezTo>
                            <a:pt x="268362" y="177165"/>
                            <a:pt x="264742" y="180975"/>
                            <a:pt x="261504" y="184976"/>
                          </a:cubicBezTo>
                          <a:cubicBezTo>
                            <a:pt x="253503" y="194977"/>
                            <a:pt x="247692" y="206312"/>
                            <a:pt x="243882" y="218313"/>
                          </a:cubicBezTo>
                          <a:cubicBezTo>
                            <a:pt x="164253" y="166402"/>
                            <a:pt x="87768" y="110014"/>
                            <a:pt x="15378" y="48292"/>
                          </a:cubicBezTo>
                          <a:cubicBezTo>
                            <a:pt x="14139" y="46863"/>
                            <a:pt x="12901" y="45244"/>
                            <a:pt x="11663" y="43625"/>
                          </a:cubicBezTo>
                          <a:cubicBezTo>
                            <a:pt x="11568" y="43339"/>
                            <a:pt x="11568" y="43339"/>
                            <a:pt x="11472" y="43339"/>
                          </a:cubicBezTo>
                          <a:cubicBezTo>
                            <a:pt x="11377" y="43244"/>
                            <a:pt x="11377" y="43244"/>
                            <a:pt x="11377" y="43244"/>
                          </a:cubicBezTo>
                          <a:cubicBezTo>
                            <a:pt x="10901" y="42291"/>
                            <a:pt x="10329" y="41434"/>
                            <a:pt x="9948" y="40481"/>
                          </a:cubicBezTo>
                          <a:cubicBezTo>
                            <a:pt x="9472" y="39624"/>
                            <a:pt x="8996" y="38672"/>
                            <a:pt x="8710" y="37719"/>
                          </a:cubicBezTo>
                          <a:cubicBezTo>
                            <a:pt x="8615" y="37338"/>
                            <a:pt x="8234" y="36290"/>
                            <a:pt x="8139" y="35909"/>
                          </a:cubicBezTo>
                          <a:cubicBezTo>
                            <a:pt x="8043" y="35624"/>
                            <a:pt x="7948" y="35243"/>
                            <a:pt x="7948" y="35147"/>
                          </a:cubicBezTo>
                          <a:cubicBezTo>
                            <a:pt x="7662" y="34100"/>
                            <a:pt x="7472" y="33147"/>
                            <a:pt x="7377" y="32099"/>
                          </a:cubicBezTo>
                          <a:cubicBezTo>
                            <a:pt x="7281" y="32004"/>
                            <a:pt x="7281" y="31623"/>
                            <a:pt x="7281" y="31432"/>
                          </a:cubicBezTo>
                          <a:cubicBezTo>
                            <a:pt x="7377" y="31147"/>
                            <a:pt x="7377" y="30766"/>
                            <a:pt x="7186" y="30290"/>
                          </a:cubicBezTo>
                          <a:cubicBezTo>
                            <a:pt x="7186" y="30194"/>
                            <a:pt x="7091" y="30194"/>
                            <a:pt x="7186" y="30099"/>
                          </a:cubicBezTo>
                          <a:cubicBezTo>
                            <a:pt x="7186" y="30004"/>
                            <a:pt x="7281" y="29908"/>
                            <a:pt x="7186" y="29908"/>
                          </a:cubicBezTo>
                          <a:cubicBezTo>
                            <a:pt x="7281" y="28384"/>
                            <a:pt x="7472" y="26860"/>
                            <a:pt x="7662" y="25241"/>
                          </a:cubicBezTo>
                          <a:cubicBezTo>
                            <a:pt x="7948" y="24575"/>
                            <a:pt x="8043" y="23813"/>
                            <a:pt x="8329" y="23146"/>
                          </a:cubicBezTo>
                          <a:cubicBezTo>
                            <a:pt x="8520" y="22574"/>
                            <a:pt x="8805" y="21812"/>
                            <a:pt x="9186" y="21146"/>
                          </a:cubicBezTo>
                          <a:lnTo>
                            <a:pt x="9377" y="20765"/>
                          </a:lnTo>
                          <a:cubicBezTo>
                            <a:pt x="9472" y="20574"/>
                            <a:pt x="9663" y="20288"/>
                            <a:pt x="9758" y="20003"/>
                          </a:cubicBezTo>
                          <a:cubicBezTo>
                            <a:pt x="10139" y="19050"/>
                            <a:pt x="10234" y="19336"/>
                            <a:pt x="10044" y="19907"/>
                          </a:cubicBezTo>
                          <a:cubicBezTo>
                            <a:pt x="10615" y="18955"/>
                            <a:pt x="11091" y="17812"/>
                            <a:pt x="11472" y="17431"/>
                          </a:cubicBezTo>
                          <a:cubicBezTo>
                            <a:pt x="11949" y="16669"/>
                            <a:pt x="12520" y="16097"/>
                            <a:pt x="12996" y="15430"/>
                          </a:cubicBezTo>
                          <a:cubicBezTo>
                            <a:pt x="14139" y="14478"/>
                            <a:pt x="15187" y="13526"/>
                            <a:pt x="16330" y="12573"/>
                          </a:cubicBezTo>
                          <a:cubicBezTo>
                            <a:pt x="16902" y="12097"/>
                            <a:pt x="17568" y="11621"/>
                            <a:pt x="18235" y="11144"/>
                          </a:cubicBezTo>
                          <a:cubicBezTo>
                            <a:pt x="18330" y="11144"/>
                            <a:pt x="18330" y="11144"/>
                            <a:pt x="18330" y="11049"/>
                          </a:cubicBezTo>
                          <a:cubicBezTo>
                            <a:pt x="19854" y="10382"/>
                            <a:pt x="21188" y="9620"/>
                            <a:pt x="22712" y="9049"/>
                          </a:cubicBezTo>
                          <a:cubicBezTo>
                            <a:pt x="23188" y="8858"/>
                            <a:pt x="24045" y="8573"/>
                            <a:pt x="24522" y="8382"/>
                          </a:cubicBezTo>
                          <a:cubicBezTo>
                            <a:pt x="24712" y="8382"/>
                            <a:pt x="24998" y="8192"/>
                            <a:pt x="25284" y="8192"/>
                          </a:cubicBezTo>
                          <a:cubicBezTo>
                            <a:pt x="26903" y="7906"/>
                            <a:pt x="28332" y="7525"/>
                            <a:pt x="29856" y="7334"/>
                          </a:cubicBezTo>
                          <a:cubicBezTo>
                            <a:pt x="30237" y="7334"/>
                            <a:pt x="30427" y="7239"/>
                            <a:pt x="30713" y="7144"/>
                          </a:cubicBezTo>
                          <a:cubicBezTo>
                            <a:pt x="31475" y="7239"/>
                            <a:pt x="32237" y="7144"/>
                            <a:pt x="32904" y="7144"/>
                          </a:cubicBezTo>
                          <a:cubicBezTo>
                            <a:pt x="34713" y="7239"/>
                            <a:pt x="36428" y="7525"/>
                            <a:pt x="38238" y="7810"/>
                          </a:cubicBezTo>
                          <a:cubicBezTo>
                            <a:pt x="39190" y="8287"/>
                            <a:pt x="39666" y="8192"/>
                            <a:pt x="39476" y="8001"/>
                          </a:cubicBezTo>
                          <a:cubicBezTo>
                            <a:pt x="40524" y="8287"/>
                            <a:pt x="41476" y="8668"/>
                            <a:pt x="42524" y="8954"/>
                          </a:cubicBezTo>
                          <a:cubicBezTo>
                            <a:pt x="43667" y="9334"/>
                            <a:pt x="44619" y="9811"/>
                            <a:pt x="45667" y="10192"/>
                          </a:cubicBezTo>
                          <a:cubicBezTo>
                            <a:pt x="45953" y="10382"/>
                            <a:pt x="46239" y="10478"/>
                            <a:pt x="46429" y="10573"/>
                          </a:cubicBezTo>
                          <a:cubicBezTo>
                            <a:pt x="48144" y="11621"/>
                            <a:pt x="49858" y="12668"/>
                            <a:pt x="51477" y="13811"/>
                          </a:cubicBezTo>
                          <a:cubicBezTo>
                            <a:pt x="52239" y="15335"/>
                            <a:pt x="53478" y="16764"/>
                            <a:pt x="55097" y="17907"/>
                          </a:cubicBezTo>
                          <a:cubicBezTo>
                            <a:pt x="126630" y="70390"/>
                            <a:pt x="199591" y="121634"/>
                            <a:pt x="271981" y="17364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1" name="任意多边形: 形状 810"/>
                    <p:cNvSpPr/>
                    <p:nvPr/>
                  </p:nvSpPr>
                  <p:spPr>
                    <a:xfrm flipV="1">
                      <a:off x="6430775" y="1161465"/>
                      <a:ext cx="209550" cy="200025"/>
                    </a:xfrm>
                    <a:custGeom>
                      <a:avLst/>
                      <a:gdLst>
                        <a:gd name="connsiteX0" fmla="*/ 135855 w 209550"/>
                        <a:gd name="connsiteY0" fmla="*/ 191066 h 200025"/>
                        <a:gd name="connsiteX1" fmla="*/ 45367 w 209550"/>
                        <a:gd name="connsiteY1" fmla="*/ 176588 h 200025"/>
                        <a:gd name="connsiteX2" fmla="*/ 14982 w 209550"/>
                        <a:gd name="connsiteY2" fmla="*/ 59335 h 200025"/>
                        <a:gd name="connsiteX3" fmla="*/ 73561 w 209550"/>
                        <a:gd name="connsiteY3" fmla="*/ 10472 h 200025"/>
                        <a:gd name="connsiteX4" fmla="*/ 150142 w 209550"/>
                        <a:gd name="connsiteY4" fmla="*/ 17901 h 200025"/>
                        <a:gd name="connsiteX5" fmla="*/ 202720 w 209550"/>
                        <a:gd name="connsiteY5" fmla="*/ 112199 h 200025"/>
                        <a:gd name="connsiteX6" fmla="*/ 135855 w 209550"/>
                        <a:gd name="connsiteY6" fmla="*/ 191066 h 200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9550" h="200025">
                          <a:moveTo>
                            <a:pt x="135855" y="191066"/>
                          </a:moveTo>
                          <a:cubicBezTo>
                            <a:pt x="105565" y="200781"/>
                            <a:pt x="70989" y="195638"/>
                            <a:pt x="45367" y="176588"/>
                          </a:cubicBezTo>
                          <a:cubicBezTo>
                            <a:pt x="10506" y="150585"/>
                            <a:pt x="-2734" y="98864"/>
                            <a:pt x="14982" y="59335"/>
                          </a:cubicBezTo>
                          <a:cubicBezTo>
                            <a:pt x="25746" y="35142"/>
                            <a:pt x="48225" y="17425"/>
                            <a:pt x="73561" y="10472"/>
                          </a:cubicBezTo>
                          <a:cubicBezTo>
                            <a:pt x="100517" y="3233"/>
                            <a:pt x="124615" y="8757"/>
                            <a:pt x="150142" y="17901"/>
                          </a:cubicBezTo>
                          <a:cubicBezTo>
                            <a:pt x="184527" y="34094"/>
                            <a:pt x="207102" y="74670"/>
                            <a:pt x="202720" y="112199"/>
                          </a:cubicBezTo>
                          <a:cubicBezTo>
                            <a:pt x="198434" y="148489"/>
                            <a:pt x="170240" y="180017"/>
                            <a:pt x="135855" y="191066"/>
                          </a:cubicBezTo>
                          <a:close/>
                        </a:path>
                      </a:pathLst>
                    </a:custGeom>
                    <a:solidFill>
                      <a:srgbClr val="FBCB0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2" name="任意多边形: 形状 811"/>
                    <p:cNvSpPr/>
                    <p:nvPr/>
                  </p:nvSpPr>
                  <p:spPr>
                    <a:xfrm flipV="1">
                      <a:off x="5668708" y="141536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194 h 9525"/>
                        <a:gd name="connsiteX1" fmla="*/ 8382 w 9525"/>
                        <a:gd name="connsiteY1" fmla="*/ 7289 h 9525"/>
                        <a:gd name="connsiteX2" fmla="*/ 7334 w 9525"/>
                        <a:gd name="connsiteY2" fmla="*/ 7575 h 9525"/>
                        <a:gd name="connsiteX3" fmla="*/ 7144 w 9525"/>
                        <a:gd name="connsiteY3" fmla="*/ 7575 h 9525"/>
                        <a:gd name="connsiteX4" fmla="*/ 8382 w 9525"/>
                        <a:gd name="connsiteY4" fmla="*/ 719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194"/>
                          </a:moveTo>
                          <a:lnTo>
                            <a:pt x="8382" y="7289"/>
                          </a:lnTo>
                          <a:cubicBezTo>
                            <a:pt x="8191" y="7289"/>
                            <a:pt x="7810" y="7384"/>
                            <a:pt x="7334" y="7575"/>
                          </a:cubicBezTo>
                          <a:cubicBezTo>
                            <a:pt x="7239" y="7575"/>
                            <a:pt x="7144" y="7575"/>
                            <a:pt x="7144" y="7575"/>
                          </a:cubicBezTo>
                          <a:cubicBezTo>
                            <a:pt x="7810" y="7098"/>
                            <a:pt x="8572" y="7098"/>
                            <a:pt x="8382" y="719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3" name="任意多边形: 形状 812"/>
                    <p:cNvSpPr/>
                    <p:nvPr/>
                  </p:nvSpPr>
                  <p:spPr>
                    <a:xfrm flipV="1">
                      <a:off x="5932646" y="1689061"/>
                      <a:ext cx="9525" cy="9525"/>
                    </a:xfrm>
                    <a:custGeom>
                      <a:avLst/>
                      <a:gdLst>
                        <a:gd name="connsiteX0" fmla="*/ 8001 w 9525"/>
                        <a:gd name="connsiteY0" fmla="*/ 7144 h 9525"/>
                        <a:gd name="connsiteX1" fmla="*/ 7144 w 9525"/>
                        <a:gd name="connsiteY1" fmla="*/ 7906 h 9525"/>
                        <a:gd name="connsiteX2" fmla="*/ 7144 w 9525"/>
                        <a:gd name="connsiteY2" fmla="*/ 7811 h 9525"/>
                        <a:gd name="connsiteX3" fmla="*/ 8001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001" y="7144"/>
                          </a:moveTo>
                          <a:cubicBezTo>
                            <a:pt x="7906" y="7334"/>
                            <a:pt x="7715" y="7620"/>
                            <a:pt x="7144" y="7906"/>
                          </a:cubicBezTo>
                          <a:lnTo>
                            <a:pt x="7144" y="7811"/>
                          </a:lnTo>
                          <a:cubicBezTo>
                            <a:pt x="7620" y="7430"/>
                            <a:pt x="7810" y="7144"/>
                            <a:pt x="8001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7" name="任意多边形: 形状 816"/>
                    <p:cNvSpPr/>
                    <p:nvPr/>
                  </p:nvSpPr>
                  <p:spPr>
                    <a:xfrm flipV="1">
                      <a:off x="5996749" y="1561140"/>
                      <a:ext cx="9525" cy="9525"/>
                    </a:xfrm>
                    <a:custGeom>
                      <a:avLst/>
                      <a:gdLst>
                        <a:gd name="connsiteX0" fmla="*/ 7810 w 9525"/>
                        <a:gd name="connsiteY0" fmla="*/ 7144 h 9525"/>
                        <a:gd name="connsiteX1" fmla="*/ 7620 w 9525"/>
                        <a:gd name="connsiteY1" fmla="*/ 7429 h 9525"/>
                        <a:gd name="connsiteX2" fmla="*/ 7429 w 9525"/>
                        <a:gd name="connsiteY2" fmla="*/ 7620 h 9525"/>
                        <a:gd name="connsiteX3" fmla="*/ 7144 w 9525"/>
                        <a:gd name="connsiteY3" fmla="*/ 7810 h 9525"/>
                        <a:gd name="connsiteX4" fmla="*/ 7810 w 9525"/>
                        <a:gd name="connsiteY4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810" y="7144"/>
                          </a:moveTo>
                          <a:cubicBezTo>
                            <a:pt x="7810" y="7239"/>
                            <a:pt x="7620" y="7334"/>
                            <a:pt x="7620" y="7429"/>
                          </a:cubicBezTo>
                          <a:cubicBezTo>
                            <a:pt x="7620" y="7429"/>
                            <a:pt x="7620" y="7525"/>
                            <a:pt x="7429" y="7620"/>
                          </a:cubicBezTo>
                          <a:cubicBezTo>
                            <a:pt x="7429" y="7715"/>
                            <a:pt x="7239" y="7810"/>
                            <a:pt x="7144" y="7810"/>
                          </a:cubicBezTo>
                          <a:cubicBezTo>
                            <a:pt x="7429" y="7429"/>
                            <a:pt x="7525" y="7239"/>
                            <a:pt x="7810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8" name="任意多边形: 形状 817"/>
                    <p:cNvSpPr/>
                    <p:nvPr/>
                  </p:nvSpPr>
                  <p:spPr>
                    <a:xfrm flipV="1">
                      <a:off x="5989224" y="1555615"/>
                      <a:ext cx="9525" cy="9525"/>
                    </a:xfrm>
                    <a:custGeom>
                      <a:avLst/>
                      <a:gdLst>
                        <a:gd name="connsiteX0" fmla="*/ 7525 w 9525"/>
                        <a:gd name="connsiteY0" fmla="*/ 7144 h 9525"/>
                        <a:gd name="connsiteX1" fmla="*/ 7334 w 9525"/>
                        <a:gd name="connsiteY1" fmla="*/ 7334 h 9525"/>
                        <a:gd name="connsiteX2" fmla="*/ 7144 w 9525"/>
                        <a:gd name="connsiteY2" fmla="*/ 7334 h 9525"/>
                        <a:gd name="connsiteX3" fmla="*/ 7525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525" y="7144"/>
                          </a:moveTo>
                          <a:cubicBezTo>
                            <a:pt x="7525" y="7239"/>
                            <a:pt x="7429" y="7239"/>
                            <a:pt x="7334" y="7334"/>
                          </a:cubicBezTo>
                          <a:cubicBezTo>
                            <a:pt x="7239" y="7334"/>
                            <a:pt x="7239" y="7429"/>
                            <a:pt x="7144" y="7334"/>
                          </a:cubicBezTo>
                          <a:cubicBezTo>
                            <a:pt x="7239" y="7239"/>
                            <a:pt x="7334" y="7239"/>
                            <a:pt x="7525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868" name="任意多边形: 形状 867"/>
                  <p:cNvSpPr/>
                  <p:nvPr/>
                </p:nvSpPr>
                <p:spPr>
                  <a:xfrm rot="20946166">
                    <a:off x="5594822" y="1654184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9" name="任意多边形: 形状 868"/>
                  <p:cNvSpPr/>
                  <p:nvPr/>
                </p:nvSpPr>
                <p:spPr>
                  <a:xfrm rot="20946166">
                    <a:off x="5815360" y="1670966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786" name="文本框 785"/>
              <p:cNvSpPr txBox="1"/>
              <p:nvPr/>
            </p:nvSpPr>
            <p:spPr>
              <a:xfrm>
                <a:off x="3604647" y="2398041"/>
                <a:ext cx="4928235" cy="67183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5400" b="1" dirty="0">
                    <a:solidFill>
                      <a:schemeClr val="accent1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rPr>
                  <a:t>下期再会</a:t>
                </a:r>
                <a:endParaRPr lang="zh-CN" altLang="en-US" sz="5400" b="1" dirty="0">
                  <a:solidFill>
                    <a:schemeClr val="accent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组合 92"/>
          <p:cNvGrpSpPr/>
          <p:nvPr/>
        </p:nvGrpSpPr>
        <p:grpSpPr>
          <a:xfrm>
            <a:off x="4754908" y="818336"/>
            <a:ext cx="2787650" cy="1733829"/>
            <a:chOff x="4754908" y="717070"/>
            <a:chExt cx="2787650" cy="1733829"/>
          </a:xfrm>
        </p:grpSpPr>
        <p:grpSp>
          <p:nvGrpSpPr>
            <p:cNvPr id="91" name="组合 90"/>
            <p:cNvGrpSpPr/>
            <p:nvPr/>
          </p:nvGrpSpPr>
          <p:grpSpPr>
            <a:xfrm>
              <a:off x="4754908" y="717070"/>
              <a:ext cx="2787650" cy="1517602"/>
              <a:chOff x="4754908" y="717070"/>
              <a:chExt cx="2787650" cy="1517602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4754908" y="1774856"/>
                <a:ext cx="2787650" cy="459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~ </a:t>
                </a:r>
                <a:r>
                  <a:rPr lang="zh-CN" altLang="en-US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电磁</a:t>
                </a:r>
                <a:r>
                  <a:rPr lang="zh-CN" altLang="en-US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科学小实验 </a:t>
                </a:r>
                <a:r>
                  <a:rPr lang="en-US" altLang="zh-CN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~</a:t>
                </a:r>
                <a:endParaRPr lang="en-US" altLang="zh-CN" sz="2400" dirty="0">
                  <a:solidFill>
                    <a:srgbClr val="CD268D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87" name="组合 86"/>
              <p:cNvGrpSpPr/>
              <p:nvPr/>
            </p:nvGrpSpPr>
            <p:grpSpPr>
              <a:xfrm>
                <a:off x="5165995" y="717070"/>
                <a:ext cx="1900457" cy="1200330"/>
                <a:chOff x="3130297" y="-57872"/>
                <a:chExt cx="1900457" cy="1200330"/>
              </a:xfrm>
            </p:grpSpPr>
            <p:sp>
              <p:nvSpPr>
                <p:cNvPr id="85" name="文本框 84"/>
                <p:cNvSpPr txBox="1"/>
                <p:nvPr/>
              </p:nvSpPr>
              <p:spPr>
                <a:xfrm>
                  <a:off x="3130297" y="-57871"/>
                  <a:ext cx="1107996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72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目</a:t>
                  </a:r>
                  <a:endParaRPr lang="zh-CN" altLang="en-US" sz="72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文本框 85"/>
                <p:cNvSpPr txBox="1"/>
                <p:nvPr/>
              </p:nvSpPr>
              <p:spPr>
                <a:xfrm>
                  <a:off x="3922758" y="-57872"/>
                  <a:ext cx="1107996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72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录</a:t>
                  </a:r>
                  <a:endParaRPr lang="zh-CN" altLang="en-US" sz="72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92" name="矩形: 圆角 91"/>
            <p:cNvSpPr/>
            <p:nvPr/>
          </p:nvSpPr>
          <p:spPr>
            <a:xfrm>
              <a:off x="5752841" y="2328178"/>
              <a:ext cx="719212" cy="122721"/>
            </a:xfrm>
            <a:prstGeom prst="roundRect">
              <a:avLst>
                <a:gd name="adj" fmla="val 50000"/>
              </a:avLst>
            </a:prstGeom>
            <a:solidFill>
              <a:srgbClr val="37E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</p:grpSp>
      <p:grpSp>
        <p:nvGrpSpPr>
          <p:cNvPr id="20" name="组合 19"/>
          <p:cNvGrpSpPr/>
          <p:nvPr>
            <p:custDataLst>
              <p:tags r:id="rId1"/>
            </p:custDataLst>
          </p:nvPr>
        </p:nvGrpSpPr>
        <p:grpSpPr>
          <a:xfrm>
            <a:off x="1686560" y="3028315"/>
            <a:ext cx="8882380" cy="2416175"/>
            <a:chOff x="2656" y="4769"/>
            <a:chExt cx="13988" cy="3805"/>
          </a:xfrm>
        </p:grpSpPr>
        <p:grpSp>
          <p:nvGrpSpPr>
            <p:cNvPr id="161" name="组合 160"/>
            <p:cNvGrpSpPr/>
            <p:nvPr>
              <p:custDataLst>
                <p:tags r:id="rId2"/>
              </p:custDataLst>
            </p:nvPr>
          </p:nvGrpSpPr>
          <p:grpSpPr>
            <a:xfrm>
              <a:off x="6959" y="6284"/>
              <a:ext cx="5489" cy="1015"/>
              <a:chOff x="4419099" y="3917301"/>
              <a:chExt cx="3485210" cy="943496"/>
            </a:xfrm>
          </p:grpSpPr>
          <p:cxnSp>
            <p:nvCxnSpPr>
              <p:cNvPr id="18" name="直接连接符 17"/>
              <p:cNvCxnSpPr/>
              <p:nvPr>
                <p:custDataLst>
                  <p:tags r:id="rId3"/>
                </p:custDataLst>
              </p:nvPr>
            </p:nvCxnSpPr>
            <p:spPr>
              <a:xfrm>
                <a:off x="4419099" y="3917301"/>
                <a:ext cx="0" cy="943496"/>
              </a:xfrm>
              <a:prstGeom prst="line">
                <a:avLst/>
              </a:prstGeom>
              <a:ln w="38100">
                <a:solidFill>
                  <a:srgbClr val="FDE06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7904309" y="3917301"/>
                <a:ext cx="0" cy="943496"/>
              </a:xfrm>
              <a:prstGeom prst="line">
                <a:avLst/>
              </a:prstGeom>
              <a:ln w="38100">
                <a:solidFill>
                  <a:srgbClr val="FDE06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椭圆 6"/>
            <p:cNvSpPr/>
            <p:nvPr>
              <p:custDataLst>
                <p:tags r:id="rId5"/>
              </p:custDataLst>
            </p:nvPr>
          </p:nvSpPr>
          <p:spPr>
            <a:xfrm>
              <a:off x="3458" y="5950"/>
              <a:ext cx="1514" cy="1514"/>
            </a:xfrm>
            <a:prstGeom prst="ellipse">
              <a:avLst/>
            </a:prstGeom>
            <a:solidFill>
              <a:srgbClr val="5906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3600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01</a:t>
              </a:r>
              <a:endParaRPr lang="zh-CN" altLang="en-US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2656" y="7751"/>
              <a:ext cx="313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知识讲解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38" name="图形 839"/>
            <p:cNvGrpSpPr/>
            <p:nvPr>
              <p:custDataLst>
                <p:tags r:id="rId7"/>
              </p:custDataLst>
            </p:nvPr>
          </p:nvGrpSpPr>
          <p:grpSpPr>
            <a:xfrm rot="20946166">
              <a:off x="3478" y="4769"/>
              <a:ext cx="1282" cy="1256"/>
              <a:chOff x="4193857" y="951689"/>
              <a:chExt cx="933450" cy="914400"/>
            </a:xfrm>
          </p:grpSpPr>
          <p:sp>
            <p:nvSpPr>
              <p:cNvPr id="57" name="任意多边形: 形状 56"/>
              <p:cNvSpPr/>
              <p:nvPr>
                <p:custDataLst>
                  <p:tags r:id="rId8"/>
                </p:custDataLst>
              </p:nvPr>
            </p:nvSpPr>
            <p:spPr>
              <a:xfrm>
                <a:off x="4343680" y="1117030"/>
                <a:ext cx="657225" cy="752475"/>
              </a:xfrm>
              <a:custGeom>
                <a:avLst/>
                <a:gdLst>
                  <a:gd name="connsiteX0" fmla="*/ 632941 w 657225"/>
                  <a:gd name="connsiteY0" fmla="*/ 351295 h 752475"/>
                  <a:gd name="connsiteX1" fmla="*/ 622654 w 657225"/>
                  <a:gd name="connsiteY1" fmla="*/ 146793 h 752475"/>
                  <a:gd name="connsiteX2" fmla="*/ 480637 w 657225"/>
                  <a:gd name="connsiteY2" fmla="*/ 42590 h 752475"/>
                  <a:gd name="connsiteX3" fmla="*/ 305662 w 657225"/>
                  <a:gd name="connsiteY3" fmla="*/ 7157 h 752475"/>
                  <a:gd name="connsiteX4" fmla="*/ 25246 w 657225"/>
                  <a:gd name="connsiteY4" fmla="*/ 187084 h 752475"/>
                  <a:gd name="connsiteX5" fmla="*/ 21246 w 657225"/>
                  <a:gd name="connsiteY5" fmla="*/ 361582 h 752475"/>
                  <a:gd name="connsiteX6" fmla="*/ 135736 w 657225"/>
                  <a:gd name="connsiteY6" fmla="*/ 488645 h 752475"/>
                  <a:gd name="connsiteX7" fmla="*/ 162216 w 657225"/>
                  <a:gd name="connsiteY7" fmla="*/ 501218 h 752475"/>
                  <a:gd name="connsiteX8" fmla="*/ 172408 w 657225"/>
                  <a:gd name="connsiteY8" fmla="*/ 563988 h 752475"/>
                  <a:gd name="connsiteX9" fmla="*/ 163930 w 657225"/>
                  <a:gd name="connsiteY9" fmla="*/ 588086 h 752475"/>
                  <a:gd name="connsiteX10" fmla="*/ 176694 w 657225"/>
                  <a:gd name="connsiteY10" fmla="*/ 614375 h 752475"/>
                  <a:gd name="connsiteX11" fmla="*/ 169074 w 657225"/>
                  <a:gd name="connsiteY11" fmla="*/ 635902 h 752475"/>
                  <a:gd name="connsiteX12" fmla="*/ 205840 w 657225"/>
                  <a:gd name="connsiteY12" fmla="*/ 680098 h 752475"/>
                  <a:gd name="connsiteX13" fmla="*/ 218223 w 657225"/>
                  <a:gd name="connsiteY13" fmla="*/ 684003 h 752475"/>
                  <a:gd name="connsiteX14" fmla="*/ 247655 w 657225"/>
                  <a:gd name="connsiteY14" fmla="*/ 729152 h 752475"/>
                  <a:gd name="connsiteX15" fmla="*/ 297566 w 657225"/>
                  <a:gd name="connsiteY15" fmla="*/ 745154 h 752475"/>
                  <a:gd name="connsiteX16" fmla="*/ 347668 w 657225"/>
                  <a:gd name="connsiteY16" fmla="*/ 737343 h 752475"/>
                  <a:gd name="connsiteX17" fmla="*/ 384148 w 657225"/>
                  <a:gd name="connsiteY17" fmla="*/ 693623 h 752475"/>
                  <a:gd name="connsiteX18" fmla="*/ 385291 w 657225"/>
                  <a:gd name="connsiteY18" fmla="*/ 693433 h 752475"/>
                  <a:gd name="connsiteX19" fmla="*/ 385863 w 657225"/>
                  <a:gd name="connsiteY19" fmla="*/ 693433 h 752475"/>
                  <a:gd name="connsiteX20" fmla="*/ 388054 w 657225"/>
                  <a:gd name="connsiteY20" fmla="*/ 693052 h 752475"/>
                  <a:gd name="connsiteX21" fmla="*/ 389101 w 657225"/>
                  <a:gd name="connsiteY21" fmla="*/ 692861 h 752475"/>
                  <a:gd name="connsiteX22" fmla="*/ 389482 w 657225"/>
                  <a:gd name="connsiteY22" fmla="*/ 692861 h 752475"/>
                  <a:gd name="connsiteX23" fmla="*/ 426725 w 657225"/>
                  <a:gd name="connsiteY23" fmla="*/ 657333 h 752475"/>
                  <a:gd name="connsiteX24" fmla="*/ 420629 w 657225"/>
                  <a:gd name="connsiteY24" fmla="*/ 635711 h 752475"/>
                  <a:gd name="connsiteX25" fmla="*/ 433774 w 657225"/>
                  <a:gd name="connsiteY25" fmla="*/ 611423 h 752475"/>
                  <a:gd name="connsiteX26" fmla="*/ 427106 w 657225"/>
                  <a:gd name="connsiteY26" fmla="*/ 590753 h 752475"/>
                  <a:gd name="connsiteX27" fmla="*/ 450157 w 657225"/>
                  <a:gd name="connsiteY27" fmla="*/ 564274 h 752475"/>
                  <a:gd name="connsiteX28" fmla="*/ 451681 w 657225"/>
                  <a:gd name="connsiteY28" fmla="*/ 528650 h 752475"/>
                  <a:gd name="connsiteX29" fmla="*/ 505497 w 657225"/>
                  <a:gd name="connsiteY29" fmla="*/ 507505 h 752475"/>
                  <a:gd name="connsiteX30" fmla="*/ 632941 w 657225"/>
                  <a:gd name="connsiteY30" fmla="*/ 351295 h 752475"/>
                  <a:gd name="connsiteX31" fmla="*/ 185266 w 657225"/>
                  <a:gd name="connsiteY31" fmla="*/ 510362 h 752475"/>
                  <a:gd name="connsiteX32" fmla="*/ 429487 w 657225"/>
                  <a:gd name="connsiteY32" fmla="*/ 534270 h 752475"/>
                  <a:gd name="connsiteX33" fmla="*/ 430726 w 657225"/>
                  <a:gd name="connsiteY33" fmla="*/ 535032 h 752475"/>
                  <a:gd name="connsiteX34" fmla="*/ 434345 w 657225"/>
                  <a:gd name="connsiteY34" fmla="*/ 542176 h 752475"/>
                  <a:gd name="connsiteX35" fmla="*/ 430249 w 657225"/>
                  <a:gd name="connsiteY35" fmla="*/ 557702 h 752475"/>
                  <a:gd name="connsiteX36" fmla="*/ 401103 w 657225"/>
                  <a:gd name="connsiteY36" fmla="*/ 578276 h 752475"/>
                  <a:gd name="connsiteX37" fmla="*/ 200411 w 657225"/>
                  <a:gd name="connsiteY37" fmla="*/ 555797 h 752475"/>
                  <a:gd name="connsiteX38" fmla="*/ 199840 w 657225"/>
                  <a:gd name="connsiteY38" fmla="*/ 555701 h 752475"/>
                  <a:gd name="connsiteX39" fmla="*/ 197649 w 657225"/>
                  <a:gd name="connsiteY39" fmla="*/ 555225 h 752475"/>
                  <a:gd name="connsiteX40" fmla="*/ 185266 w 657225"/>
                  <a:gd name="connsiteY40" fmla="*/ 510362 h 752475"/>
                  <a:gd name="connsiteX41" fmla="*/ 184790 w 657225"/>
                  <a:gd name="connsiteY41" fmla="*/ 587991 h 752475"/>
                  <a:gd name="connsiteX42" fmla="*/ 195744 w 657225"/>
                  <a:gd name="connsiteY42" fmla="*/ 575990 h 752475"/>
                  <a:gd name="connsiteX43" fmla="*/ 399484 w 657225"/>
                  <a:gd name="connsiteY43" fmla="*/ 599040 h 752475"/>
                  <a:gd name="connsiteX44" fmla="*/ 412819 w 657225"/>
                  <a:gd name="connsiteY44" fmla="*/ 611232 h 752475"/>
                  <a:gd name="connsiteX45" fmla="*/ 394150 w 657225"/>
                  <a:gd name="connsiteY45" fmla="*/ 624281 h 752475"/>
                  <a:gd name="connsiteX46" fmla="*/ 289851 w 657225"/>
                  <a:gd name="connsiteY46" fmla="*/ 619614 h 752475"/>
                  <a:gd name="connsiteX47" fmla="*/ 206602 w 657225"/>
                  <a:gd name="connsiteY47" fmla="*/ 605612 h 752475"/>
                  <a:gd name="connsiteX48" fmla="*/ 202126 w 657225"/>
                  <a:gd name="connsiteY48" fmla="*/ 604184 h 752475"/>
                  <a:gd name="connsiteX49" fmla="*/ 201459 w 657225"/>
                  <a:gd name="connsiteY49" fmla="*/ 604088 h 752475"/>
                  <a:gd name="connsiteX50" fmla="*/ 199078 w 657225"/>
                  <a:gd name="connsiteY50" fmla="*/ 603612 h 752475"/>
                  <a:gd name="connsiteX51" fmla="*/ 184790 w 657225"/>
                  <a:gd name="connsiteY51" fmla="*/ 587991 h 752475"/>
                  <a:gd name="connsiteX52" fmla="*/ 338809 w 657225"/>
                  <a:gd name="connsiteY52" fmla="*/ 718388 h 752475"/>
                  <a:gd name="connsiteX53" fmla="*/ 300805 w 657225"/>
                  <a:gd name="connsiteY53" fmla="*/ 724484 h 752475"/>
                  <a:gd name="connsiteX54" fmla="*/ 262419 w 657225"/>
                  <a:gd name="connsiteY54" fmla="*/ 713721 h 752475"/>
                  <a:gd name="connsiteX55" fmla="*/ 240416 w 657225"/>
                  <a:gd name="connsiteY55" fmla="*/ 690004 h 752475"/>
                  <a:gd name="connsiteX56" fmla="*/ 359860 w 657225"/>
                  <a:gd name="connsiteY56" fmla="*/ 696671 h 752475"/>
                  <a:gd name="connsiteX57" fmla="*/ 338809 w 657225"/>
                  <a:gd name="connsiteY57" fmla="*/ 718388 h 752475"/>
                  <a:gd name="connsiteX58" fmla="*/ 405675 w 657225"/>
                  <a:gd name="connsiteY58" fmla="*/ 657047 h 752475"/>
                  <a:gd name="connsiteX59" fmla="*/ 385958 w 657225"/>
                  <a:gd name="connsiteY59" fmla="*/ 672287 h 752475"/>
                  <a:gd name="connsiteX60" fmla="*/ 385291 w 657225"/>
                  <a:gd name="connsiteY60" fmla="*/ 672287 h 752475"/>
                  <a:gd name="connsiteX61" fmla="*/ 244226 w 657225"/>
                  <a:gd name="connsiteY61" fmla="*/ 669811 h 752475"/>
                  <a:gd name="connsiteX62" fmla="*/ 211365 w 657225"/>
                  <a:gd name="connsiteY62" fmla="*/ 659714 h 752475"/>
                  <a:gd name="connsiteX63" fmla="*/ 193744 w 657225"/>
                  <a:gd name="connsiteY63" fmla="*/ 647332 h 752475"/>
                  <a:gd name="connsiteX64" fmla="*/ 199173 w 657225"/>
                  <a:gd name="connsiteY64" fmla="*/ 625043 h 752475"/>
                  <a:gd name="connsiteX65" fmla="*/ 285184 w 657225"/>
                  <a:gd name="connsiteY65" fmla="*/ 639998 h 752475"/>
                  <a:gd name="connsiteX66" fmla="*/ 393769 w 657225"/>
                  <a:gd name="connsiteY66" fmla="*/ 645046 h 752475"/>
                  <a:gd name="connsiteX67" fmla="*/ 405675 w 657225"/>
                  <a:gd name="connsiteY67" fmla="*/ 657047 h 752475"/>
                  <a:gd name="connsiteX68" fmla="*/ 523594 w 657225"/>
                  <a:gd name="connsiteY68" fmla="*/ 472167 h 752475"/>
                  <a:gd name="connsiteX69" fmla="*/ 208984 w 657225"/>
                  <a:gd name="connsiteY69" fmla="*/ 496456 h 752475"/>
                  <a:gd name="connsiteX70" fmla="*/ 176313 w 657225"/>
                  <a:gd name="connsiteY70" fmla="*/ 484550 h 752475"/>
                  <a:gd name="connsiteX71" fmla="*/ 56488 w 657225"/>
                  <a:gd name="connsiteY71" fmla="*/ 388157 h 752475"/>
                  <a:gd name="connsiteX72" fmla="*/ 33914 w 657225"/>
                  <a:gd name="connsiteY72" fmla="*/ 227756 h 752475"/>
                  <a:gd name="connsiteX73" fmla="*/ 268420 w 657225"/>
                  <a:gd name="connsiteY73" fmla="*/ 30683 h 752475"/>
                  <a:gd name="connsiteX74" fmla="*/ 430059 w 657225"/>
                  <a:gd name="connsiteY74" fmla="*/ 46590 h 752475"/>
                  <a:gd name="connsiteX75" fmla="*/ 579411 w 657225"/>
                  <a:gd name="connsiteY75" fmla="*/ 128315 h 752475"/>
                  <a:gd name="connsiteX76" fmla="*/ 624083 w 657225"/>
                  <a:gd name="connsiteY76" fmla="*/ 200419 h 752475"/>
                  <a:gd name="connsiteX77" fmla="*/ 624940 w 657225"/>
                  <a:gd name="connsiteY77" fmla="*/ 296812 h 752475"/>
                  <a:gd name="connsiteX78" fmla="*/ 523594 w 657225"/>
                  <a:gd name="connsiteY78" fmla="*/ 472167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57225" h="752475">
                    <a:moveTo>
                      <a:pt x="632941" y="351295"/>
                    </a:moveTo>
                    <a:cubicBezTo>
                      <a:pt x="653706" y="286811"/>
                      <a:pt x="663231" y="205753"/>
                      <a:pt x="622654" y="146793"/>
                    </a:cubicBezTo>
                    <a:cubicBezTo>
                      <a:pt x="589031" y="97930"/>
                      <a:pt x="534358" y="65069"/>
                      <a:pt x="480637" y="42590"/>
                    </a:cubicBezTo>
                    <a:cubicBezTo>
                      <a:pt x="425201" y="19539"/>
                      <a:pt x="365765" y="6680"/>
                      <a:pt x="305662" y="7157"/>
                    </a:cubicBezTo>
                    <a:cubicBezTo>
                      <a:pt x="188600" y="8109"/>
                      <a:pt x="70585" y="76689"/>
                      <a:pt x="25246" y="187084"/>
                    </a:cubicBezTo>
                    <a:cubicBezTo>
                      <a:pt x="2577" y="242424"/>
                      <a:pt x="1148" y="305289"/>
                      <a:pt x="21246" y="361582"/>
                    </a:cubicBezTo>
                    <a:cubicBezTo>
                      <a:pt x="41248" y="417684"/>
                      <a:pt x="83730" y="460928"/>
                      <a:pt x="135736" y="488645"/>
                    </a:cubicBezTo>
                    <a:cubicBezTo>
                      <a:pt x="144404" y="493217"/>
                      <a:pt x="153167" y="497313"/>
                      <a:pt x="162216" y="501218"/>
                    </a:cubicBezTo>
                    <a:cubicBezTo>
                      <a:pt x="148690" y="518078"/>
                      <a:pt x="155358" y="547415"/>
                      <a:pt x="172408" y="563988"/>
                    </a:cubicBezTo>
                    <a:cubicBezTo>
                      <a:pt x="166597" y="569798"/>
                      <a:pt x="163168" y="578085"/>
                      <a:pt x="163930" y="588086"/>
                    </a:cubicBezTo>
                    <a:cubicBezTo>
                      <a:pt x="164597" y="598754"/>
                      <a:pt x="169455" y="607898"/>
                      <a:pt x="176694" y="614375"/>
                    </a:cubicBezTo>
                    <a:cubicBezTo>
                      <a:pt x="171836" y="619900"/>
                      <a:pt x="168883" y="627234"/>
                      <a:pt x="169074" y="635902"/>
                    </a:cubicBezTo>
                    <a:cubicBezTo>
                      <a:pt x="169455" y="658190"/>
                      <a:pt x="186314" y="673049"/>
                      <a:pt x="205840" y="680098"/>
                    </a:cubicBezTo>
                    <a:cubicBezTo>
                      <a:pt x="210031" y="681527"/>
                      <a:pt x="214127" y="682765"/>
                      <a:pt x="218223" y="684003"/>
                    </a:cubicBezTo>
                    <a:cubicBezTo>
                      <a:pt x="219175" y="702386"/>
                      <a:pt x="232796" y="719246"/>
                      <a:pt x="247655" y="729152"/>
                    </a:cubicBezTo>
                    <a:cubicBezTo>
                      <a:pt x="261943" y="738581"/>
                      <a:pt x="280802" y="743249"/>
                      <a:pt x="297566" y="745154"/>
                    </a:cubicBezTo>
                    <a:cubicBezTo>
                      <a:pt x="314425" y="747059"/>
                      <a:pt x="332523" y="745249"/>
                      <a:pt x="347668" y="737343"/>
                    </a:cubicBezTo>
                    <a:cubicBezTo>
                      <a:pt x="365384" y="728009"/>
                      <a:pt x="377100" y="712102"/>
                      <a:pt x="384148" y="693623"/>
                    </a:cubicBezTo>
                    <a:cubicBezTo>
                      <a:pt x="384529" y="693623"/>
                      <a:pt x="384815" y="693528"/>
                      <a:pt x="385291" y="693433"/>
                    </a:cubicBezTo>
                    <a:cubicBezTo>
                      <a:pt x="385482" y="693528"/>
                      <a:pt x="385672" y="693433"/>
                      <a:pt x="385863" y="693433"/>
                    </a:cubicBezTo>
                    <a:cubicBezTo>
                      <a:pt x="386625" y="693433"/>
                      <a:pt x="387292" y="693147"/>
                      <a:pt x="388054" y="693052"/>
                    </a:cubicBezTo>
                    <a:cubicBezTo>
                      <a:pt x="388339" y="692957"/>
                      <a:pt x="388720" y="692957"/>
                      <a:pt x="389101" y="692861"/>
                    </a:cubicBezTo>
                    <a:cubicBezTo>
                      <a:pt x="389197" y="692766"/>
                      <a:pt x="389292" y="692766"/>
                      <a:pt x="389482" y="692861"/>
                    </a:cubicBezTo>
                    <a:cubicBezTo>
                      <a:pt x="407675" y="689623"/>
                      <a:pt x="424534" y="676764"/>
                      <a:pt x="426725" y="657333"/>
                    </a:cubicBezTo>
                    <a:cubicBezTo>
                      <a:pt x="427582" y="648856"/>
                      <a:pt x="425106" y="641522"/>
                      <a:pt x="420629" y="635711"/>
                    </a:cubicBezTo>
                    <a:cubicBezTo>
                      <a:pt x="427868" y="629901"/>
                      <a:pt x="433012" y="621710"/>
                      <a:pt x="433774" y="611423"/>
                    </a:cubicBezTo>
                    <a:cubicBezTo>
                      <a:pt x="434250" y="603231"/>
                      <a:pt x="431583" y="596183"/>
                      <a:pt x="427106" y="590753"/>
                    </a:cubicBezTo>
                    <a:cubicBezTo>
                      <a:pt x="436917" y="584467"/>
                      <a:pt x="444918" y="575132"/>
                      <a:pt x="450157" y="564274"/>
                    </a:cubicBezTo>
                    <a:cubicBezTo>
                      <a:pt x="455681" y="552653"/>
                      <a:pt x="456919" y="539223"/>
                      <a:pt x="451681" y="528650"/>
                    </a:cubicBezTo>
                    <a:cubicBezTo>
                      <a:pt x="470254" y="523316"/>
                      <a:pt x="488161" y="516554"/>
                      <a:pt x="505497" y="507505"/>
                    </a:cubicBezTo>
                    <a:cubicBezTo>
                      <a:pt x="568267" y="474834"/>
                      <a:pt x="611224" y="418256"/>
                      <a:pt x="632941" y="351295"/>
                    </a:cubicBezTo>
                    <a:close/>
                    <a:moveTo>
                      <a:pt x="185266" y="510362"/>
                    </a:moveTo>
                    <a:cubicBezTo>
                      <a:pt x="261657" y="538080"/>
                      <a:pt x="349192" y="551225"/>
                      <a:pt x="429487" y="534270"/>
                    </a:cubicBezTo>
                    <a:cubicBezTo>
                      <a:pt x="429868" y="534556"/>
                      <a:pt x="430249" y="534842"/>
                      <a:pt x="430726" y="535032"/>
                    </a:cubicBezTo>
                    <a:cubicBezTo>
                      <a:pt x="433202" y="536270"/>
                      <a:pt x="434155" y="538842"/>
                      <a:pt x="434345" y="542176"/>
                    </a:cubicBezTo>
                    <a:cubicBezTo>
                      <a:pt x="434631" y="547415"/>
                      <a:pt x="432631" y="553034"/>
                      <a:pt x="430249" y="557702"/>
                    </a:cubicBezTo>
                    <a:cubicBezTo>
                      <a:pt x="424630" y="568370"/>
                      <a:pt x="413771" y="578371"/>
                      <a:pt x="401103" y="578276"/>
                    </a:cubicBezTo>
                    <a:cubicBezTo>
                      <a:pt x="333475" y="580657"/>
                      <a:pt x="265943" y="572465"/>
                      <a:pt x="200411" y="555797"/>
                    </a:cubicBezTo>
                    <a:cubicBezTo>
                      <a:pt x="200221" y="555701"/>
                      <a:pt x="200030" y="555797"/>
                      <a:pt x="199840" y="555701"/>
                    </a:cubicBezTo>
                    <a:cubicBezTo>
                      <a:pt x="199173" y="555416"/>
                      <a:pt x="198506" y="555320"/>
                      <a:pt x="197649" y="555225"/>
                    </a:cubicBezTo>
                    <a:cubicBezTo>
                      <a:pt x="180313" y="552749"/>
                      <a:pt x="164407" y="516744"/>
                      <a:pt x="185266" y="510362"/>
                    </a:cubicBezTo>
                    <a:close/>
                    <a:moveTo>
                      <a:pt x="184790" y="587991"/>
                    </a:moveTo>
                    <a:cubicBezTo>
                      <a:pt x="183647" y="579895"/>
                      <a:pt x="187648" y="575609"/>
                      <a:pt x="195744" y="575990"/>
                    </a:cubicBezTo>
                    <a:cubicBezTo>
                      <a:pt x="262324" y="592658"/>
                      <a:pt x="330713" y="601421"/>
                      <a:pt x="399484" y="599040"/>
                    </a:cubicBezTo>
                    <a:cubicBezTo>
                      <a:pt x="406723" y="599516"/>
                      <a:pt x="414057" y="602945"/>
                      <a:pt x="412819" y="611232"/>
                    </a:cubicBezTo>
                    <a:cubicBezTo>
                      <a:pt x="411485" y="620281"/>
                      <a:pt x="402151" y="623424"/>
                      <a:pt x="394150" y="624281"/>
                    </a:cubicBezTo>
                    <a:cubicBezTo>
                      <a:pt x="359383" y="624091"/>
                      <a:pt x="324522" y="622757"/>
                      <a:pt x="289851" y="619614"/>
                    </a:cubicBezTo>
                    <a:cubicBezTo>
                      <a:pt x="262133" y="617042"/>
                      <a:pt x="233368" y="614185"/>
                      <a:pt x="206602" y="605612"/>
                    </a:cubicBezTo>
                    <a:cubicBezTo>
                      <a:pt x="205364" y="604850"/>
                      <a:pt x="203935" y="604374"/>
                      <a:pt x="202126" y="604184"/>
                    </a:cubicBezTo>
                    <a:cubicBezTo>
                      <a:pt x="201935" y="604088"/>
                      <a:pt x="201745" y="603993"/>
                      <a:pt x="201459" y="604088"/>
                    </a:cubicBezTo>
                    <a:cubicBezTo>
                      <a:pt x="200697" y="603803"/>
                      <a:pt x="199840" y="603707"/>
                      <a:pt x="199078" y="603612"/>
                    </a:cubicBezTo>
                    <a:cubicBezTo>
                      <a:pt x="191648" y="601802"/>
                      <a:pt x="185933" y="596087"/>
                      <a:pt x="184790" y="587991"/>
                    </a:cubicBezTo>
                    <a:close/>
                    <a:moveTo>
                      <a:pt x="338809" y="718388"/>
                    </a:moveTo>
                    <a:cubicBezTo>
                      <a:pt x="326998" y="724484"/>
                      <a:pt x="313854" y="725818"/>
                      <a:pt x="300805" y="724484"/>
                    </a:cubicBezTo>
                    <a:cubicBezTo>
                      <a:pt x="287946" y="723246"/>
                      <a:pt x="273944" y="719817"/>
                      <a:pt x="262419" y="713721"/>
                    </a:cubicBezTo>
                    <a:cubicBezTo>
                      <a:pt x="254132" y="709340"/>
                      <a:pt x="244036" y="700005"/>
                      <a:pt x="240416" y="690004"/>
                    </a:cubicBezTo>
                    <a:cubicBezTo>
                      <a:pt x="279469" y="699053"/>
                      <a:pt x="319759" y="700767"/>
                      <a:pt x="359860" y="696671"/>
                    </a:cubicBezTo>
                    <a:cubicBezTo>
                      <a:pt x="354907" y="705720"/>
                      <a:pt x="348144" y="713531"/>
                      <a:pt x="338809" y="718388"/>
                    </a:cubicBezTo>
                    <a:close/>
                    <a:moveTo>
                      <a:pt x="405675" y="657047"/>
                    </a:moveTo>
                    <a:cubicBezTo>
                      <a:pt x="403484" y="666191"/>
                      <a:pt x="394626" y="670668"/>
                      <a:pt x="385958" y="672287"/>
                    </a:cubicBezTo>
                    <a:cubicBezTo>
                      <a:pt x="385672" y="672287"/>
                      <a:pt x="385482" y="672287"/>
                      <a:pt x="385291" y="672287"/>
                    </a:cubicBezTo>
                    <a:cubicBezTo>
                      <a:pt x="338619" y="680003"/>
                      <a:pt x="290422" y="681146"/>
                      <a:pt x="244226" y="669811"/>
                    </a:cubicBezTo>
                    <a:cubicBezTo>
                      <a:pt x="233082" y="667049"/>
                      <a:pt x="222128" y="663715"/>
                      <a:pt x="211365" y="659714"/>
                    </a:cubicBezTo>
                    <a:cubicBezTo>
                      <a:pt x="204412" y="657143"/>
                      <a:pt x="197839" y="653714"/>
                      <a:pt x="193744" y="647332"/>
                    </a:cubicBezTo>
                    <a:cubicBezTo>
                      <a:pt x="188695" y="639236"/>
                      <a:pt x="187552" y="625710"/>
                      <a:pt x="199173" y="625043"/>
                    </a:cubicBezTo>
                    <a:cubicBezTo>
                      <a:pt x="226891" y="633997"/>
                      <a:pt x="256513" y="637331"/>
                      <a:pt x="285184" y="639998"/>
                    </a:cubicBezTo>
                    <a:cubicBezTo>
                      <a:pt x="321283" y="643427"/>
                      <a:pt x="357478" y="644855"/>
                      <a:pt x="393769" y="645046"/>
                    </a:cubicBezTo>
                    <a:cubicBezTo>
                      <a:pt x="402246" y="644951"/>
                      <a:pt x="407866" y="648189"/>
                      <a:pt x="405675" y="657047"/>
                    </a:cubicBezTo>
                    <a:close/>
                    <a:moveTo>
                      <a:pt x="523594" y="472167"/>
                    </a:moveTo>
                    <a:cubicBezTo>
                      <a:pt x="433488" y="536270"/>
                      <a:pt x="309472" y="529031"/>
                      <a:pt x="208984" y="496456"/>
                    </a:cubicBezTo>
                    <a:cubicBezTo>
                      <a:pt x="197935" y="492932"/>
                      <a:pt x="186981" y="488836"/>
                      <a:pt x="176313" y="484550"/>
                    </a:cubicBezTo>
                    <a:cubicBezTo>
                      <a:pt x="128116" y="464452"/>
                      <a:pt x="83254" y="434162"/>
                      <a:pt x="56488" y="388157"/>
                    </a:cubicBezTo>
                    <a:cubicBezTo>
                      <a:pt x="28675" y="340341"/>
                      <a:pt x="20865" y="281381"/>
                      <a:pt x="33914" y="227756"/>
                    </a:cubicBezTo>
                    <a:cubicBezTo>
                      <a:pt x="60108" y="120028"/>
                      <a:pt x="161549" y="45352"/>
                      <a:pt x="268420" y="30683"/>
                    </a:cubicBezTo>
                    <a:cubicBezTo>
                      <a:pt x="322522" y="23254"/>
                      <a:pt x="378148" y="30683"/>
                      <a:pt x="430059" y="46590"/>
                    </a:cubicBezTo>
                    <a:cubicBezTo>
                      <a:pt x="484066" y="63164"/>
                      <a:pt x="538358" y="88881"/>
                      <a:pt x="579411" y="128315"/>
                    </a:cubicBezTo>
                    <a:cubicBezTo>
                      <a:pt x="600461" y="148508"/>
                      <a:pt x="616939" y="171749"/>
                      <a:pt x="624083" y="200419"/>
                    </a:cubicBezTo>
                    <a:cubicBezTo>
                      <a:pt x="631989" y="231947"/>
                      <a:pt x="630465" y="264998"/>
                      <a:pt x="624940" y="296812"/>
                    </a:cubicBezTo>
                    <a:cubicBezTo>
                      <a:pt x="612939" y="365487"/>
                      <a:pt x="581221" y="431114"/>
                      <a:pt x="523594" y="472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任意多边形: 形状 57"/>
              <p:cNvSpPr/>
              <p:nvPr>
                <p:custDataLst>
                  <p:tags r:id="rId9"/>
                </p:custDataLst>
              </p:nvPr>
            </p:nvSpPr>
            <p:spPr>
              <a:xfrm>
                <a:off x="4577048" y="1799985"/>
                <a:ext cx="133350" cy="47625"/>
              </a:xfrm>
              <a:custGeom>
                <a:avLst/>
                <a:gdLst>
                  <a:gd name="connsiteX0" fmla="*/ 126492 w 133350"/>
                  <a:gd name="connsiteY0" fmla="*/ 13811 h 47625"/>
                  <a:gd name="connsiteX1" fmla="*/ 105537 w 133350"/>
                  <a:gd name="connsiteY1" fmla="*/ 35528 h 47625"/>
                  <a:gd name="connsiteX2" fmla="*/ 67532 w 133350"/>
                  <a:gd name="connsiteY2" fmla="*/ 41624 h 47625"/>
                  <a:gd name="connsiteX3" fmla="*/ 29147 w 133350"/>
                  <a:gd name="connsiteY3" fmla="*/ 30861 h 47625"/>
                  <a:gd name="connsiteX4" fmla="*/ 7144 w 133350"/>
                  <a:gd name="connsiteY4" fmla="*/ 7144 h 47625"/>
                  <a:gd name="connsiteX5" fmla="*/ 126492 w 133350"/>
                  <a:gd name="connsiteY5" fmla="*/ 1381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47625">
                    <a:moveTo>
                      <a:pt x="126492" y="13811"/>
                    </a:moveTo>
                    <a:cubicBezTo>
                      <a:pt x="121634" y="22860"/>
                      <a:pt x="114872" y="30575"/>
                      <a:pt x="105537" y="35528"/>
                    </a:cubicBezTo>
                    <a:cubicBezTo>
                      <a:pt x="93726" y="41624"/>
                      <a:pt x="80581" y="42958"/>
                      <a:pt x="67532" y="41624"/>
                    </a:cubicBezTo>
                    <a:cubicBezTo>
                      <a:pt x="54674" y="40386"/>
                      <a:pt x="40672" y="36957"/>
                      <a:pt x="29147" y="30861"/>
                    </a:cubicBezTo>
                    <a:cubicBezTo>
                      <a:pt x="20860" y="26479"/>
                      <a:pt x="10763" y="17145"/>
                      <a:pt x="7144" y="7144"/>
                    </a:cubicBezTo>
                    <a:cubicBezTo>
                      <a:pt x="46101" y="16193"/>
                      <a:pt x="86392" y="17812"/>
                      <a:pt x="126492" y="1381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任意多边形: 形状 58"/>
              <p:cNvSpPr/>
              <p:nvPr>
                <p:custDataLst>
                  <p:tags r:id="rId10"/>
                </p:custDataLst>
              </p:nvPr>
            </p:nvSpPr>
            <p:spPr>
              <a:xfrm>
                <a:off x="4526638" y="1735025"/>
                <a:ext cx="228600" cy="66675"/>
              </a:xfrm>
              <a:custGeom>
                <a:avLst/>
                <a:gdLst>
                  <a:gd name="connsiteX0" fmla="*/ 203000 w 228600"/>
                  <a:gd name="connsiteY0" fmla="*/ 54388 h 66675"/>
                  <a:gd name="connsiteX1" fmla="*/ 202333 w 228600"/>
                  <a:gd name="connsiteY1" fmla="*/ 54388 h 66675"/>
                  <a:gd name="connsiteX2" fmla="*/ 61268 w 228600"/>
                  <a:gd name="connsiteY2" fmla="*/ 51911 h 66675"/>
                  <a:gd name="connsiteX3" fmla="*/ 28407 w 228600"/>
                  <a:gd name="connsiteY3" fmla="*/ 41815 h 66675"/>
                  <a:gd name="connsiteX4" fmla="*/ 10786 w 228600"/>
                  <a:gd name="connsiteY4" fmla="*/ 29432 h 66675"/>
                  <a:gd name="connsiteX5" fmla="*/ 16215 w 228600"/>
                  <a:gd name="connsiteY5" fmla="*/ 7144 h 66675"/>
                  <a:gd name="connsiteX6" fmla="*/ 102226 w 228600"/>
                  <a:gd name="connsiteY6" fmla="*/ 22098 h 66675"/>
                  <a:gd name="connsiteX7" fmla="*/ 210811 w 228600"/>
                  <a:gd name="connsiteY7" fmla="*/ 27146 h 66675"/>
                  <a:gd name="connsiteX8" fmla="*/ 222812 w 228600"/>
                  <a:gd name="connsiteY8" fmla="*/ 39052 h 66675"/>
                  <a:gd name="connsiteX9" fmla="*/ 203000 w 228600"/>
                  <a:gd name="connsiteY9" fmla="*/ 5438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600" h="66675">
                    <a:moveTo>
                      <a:pt x="203000" y="54388"/>
                    </a:moveTo>
                    <a:cubicBezTo>
                      <a:pt x="202714" y="54388"/>
                      <a:pt x="202524" y="54388"/>
                      <a:pt x="202333" y="54388"/>
                    </a:cubicBezTo>
                    <a:cubicBezTo>
                      <a:pt x="155661" y="62103"/>
                      <a:pt x="107464" y="63246"/>
                      <a:pt x="61268" y="51911"/>
                    </a:cubicBezTo>
                    <a:cubicBezTo>
                      <a:pt x="50124" y="49149"/>
                      <a:pt x="39170" y="45815"/>
                      <a:pt x="28407" y="41815"/>
                    </a:cubicBezTo>
                    <a:cubicBezTo>
                      <a:pt x="21454" y="39243"/>
                      <a:pt x="14881" y="35814"/>
                      <a:pt x="10786" y="29432"/>
                    </a:cubicBezTo>
                    <a:cubicBezTo>
                      <a:pt x="5737" y="21336"/>
                      <a:pt x="4594" y="7810"/>
                      <a:pt x="16215" y="7144"/>
                    </a:cubicBezTo>
                    <a:cubicBezTo>
                      <a:pt x="43933" y="16097"/>
                      <a:pt x="73555" y="19431"/>
                      <a:pt x="102226" y="22098"/>
                    </a:cubicBezTo>
                    <a:cubicBezTo>
                      <a:pt x="138325" y="25527"/>
                      <a:pt x="174520" y="26956"/>
                      <a:pt x="210811" y="27146"/>
                    </a:cubicBezTo>
                    <a:cubicBezTo>
                      <a:pt x="219383" y="26956"/>
                      <a:pt x="225003" y="30194"/>
                      <a:pt x="222812" y="39052"/>
                    </a:cubicBezTo>
                    <a:cubicBezTo>
                      <a:pt x="220526" y="48197"/>
                      <a:pt x="211668" y="52769"/>
                      <a:pt x="203000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任意多边形: 形状 59"/>
              <p:cNvSpPr/>
              <p:nvPr>
                <p:custDataLst>
                  <p:tags r:id="rId11"/>
                </p:custDataLst>
              </p:nvPr>
            </p:nvSpPr>
            <p:spPr>
              <a:xfrm>
                <a:off x="4521039" y="1685948"/>
                <a:ext cx="238125" cy="57150"/>
              </a:xfrm>
              <a:custGeom>
                <a:avLst/>
                <a:gdLst>
                  <a:gd name="connsiteX0" fmla="*/ 216695 w 238125"/>
                  <a:gd name="connsiteY0" fmla="*/ 55459 h 57150"/>
                  <a:gd name="connsiteX1" fmla="*/ 112396 w 238125"/>
                  <a:gd name="connsiteY1" fmla="*/ 50792 h 57150"/>
                  <a:gd name="connsiteX2" fmla="*/ 29148 w 238125"/>
                  <a:gd name="connsiteY2" fmla="*/ 36790 h 57150"/>
                  <a:gd name="connsiteX3" fmla="*/ 24671 w 238125"/>
                  <a:gd name="connsiteY3" fmla="*/ 35361 h 57150"/>
                  <a:gd name="connsiteX4" fmla="*/ 24004 w 238125"/>
                  <a:gd name="connsiteY4" fmla="*/ 35266 h 57150"/>
                  <a:gd name="connsiteX5" fmla="*/ 21623 w 238125"/>
                  <a:gd name="connsiteY5" fmla="*/ 34790 h 57150"/>
                  <a:gd name="connsiteX6" fmla="*/ 7336 w 238125"/>
                  <a:gd name="connsiteY6" fmla="*/ 19169 h 57150"/>
                  <a:gd name="connsiteX7" fmla="*/ 18289 w 238125"/>
                  <a:gd name="connsiteY7" fmla="*/ 7167 h 57150"/>
                  <a:gd name="connsiteX8" fmla="*/ 222029 w 238125"/>
                  <a:gd name="connsiteY8" fmla="*/ 30218 h 57150"/>
                  <a:gd name="connsiteX9" fmla="*/ 235364 w 238125"/>
                  <a:gd name="connsiteY9" fmla="*/ 42410 h 57150"/>
                  <a:gd name="connsiteX10" fmla="*/ 216695 w 238125"/>
                  <a:gd name="connsiteY10" fmla="*/ 554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8125" h="57150">
                    <a:moveTo>
                      <a:pt x="216695" y="55459"/>
                    </a:moveTo>
                    <a:cubicBezTo>
                      <a:pt x="181929" y="55268"/>
                      <a:pt x="147067" y="53935"/>
                      <a:pt x="112396" y="50792"/>
                    </a:cubicBezTo>
                    <a:cubicBezTo>
                      <a:pt x="84679" y="48220"/>
                      <a:pt x="55913" y="45362"/>
                      <a:pt x="29148" y="36790"/>
                    </a:cubicBezTo>
                    <a:cubicBezTo>
                      <a:pt x="27910" y="36028"/>
                      <a:pt x="26481" y="35552"/>
                      <a:pt x="24671" y="35361"/>
                    </a:cubicBezTo>
                    <a:cubicBezTo>
                      <a:pt x="24481" y="35266"/>
                      <a:pt x="24290" y="35171"/>
                      <a:pt x="24004" y="35266"/>
                    </a:cubicBezTo>
                    <a:cubicBezTo>
                      <a:pt x="23242" y="34980"/>
                      <a:pt x="22385" y="34885"/>
                      <a:pt x="21623" y="34790"/>
                    </a:cubicBezTo>
                    <a:cubicBezTo>
                      <a:pt x="14194" y="32980"/>
                      <a:pt x="8479" y="27265"/>
                      <a:pt x="7336" y="19169"/>
                    </a:cubicBezTo>
                    <a:cubicBezTo>
                      <a:pt x="6193" y="11072"/>
                      <a:pt x="10193" y="6786"/>
                      <a:pt x="18289" y="7167"/>
                    </a:cubicBezTo>
                    <a:cubicBezTo>
                      <a:pt x="84869" y="23836"/>
                      <a:pt x="153259" y="32599"/>
                      <a:pt x="222029" y="30218"/>
                    </a:cubicBezTo>
                    <a:cubicBezTo>
                      <a:pt x="229268" y="30694"/>
                      <a:pt x="236602" y="34123"/>
                      <a:pt x="235364" y="42410"/>
                    </a:cubicBezTo>
                    <a:cubicBezTo>
                      <a:pt x="234126" y="51458"/>
                      <a:pt x="224791" y="54506"/>
                      <a:pt x="216695" y="55459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任意多边形: 形状 60"/>
              <p:cNvSpPr/>
              <p:nvPr>
                <p:custDataLst>
                  <p:tags r:id="rId12"/>
                </p:custDataLst>
              </p:nvPr>
            </p:nvSpPr>
            <p:spPr>
              <a:xfrm>
                <a:off x="4511951" y="1620344"/>
                <a:ext cx="266700" cy="76200"/>
              </a:xfrm>
              <a:custGeom>
                <a:avLst/>
                <a:gdLst>
                  <a:gd name="connsiteX0" fmla="*/ 261978 w 266700"/>
                  <a:gd name="connsiteY0" fmla="*/ 54388 h 76200"/>
                  <a:gd name="connsiteX1" fmla="*/ 232832 w 266700"/>
                  <a:gd name="connsiteY1" fmla="*/ 74962 h 76200"/>
                  <a:gd name="connsiteX2" fmla="*/ 32140 w 266700"/>
                  <a:gd name="connsiteY2" fmla="*/ 52483 h 76200"/>
                  <a:gd name="connsiteX3" fmla="*/ 31568 w 266700"/>
                  <a:gd name="connsiteY3" fmla="*/ 52388 h 76200"/>
                  <a:gd name="connsiteX4" fmla="*/ 29378 w 266700"/>
                  <a:gd name="connsiteY4" fmla="*/ 51911 h 76200"/>
                  <a:gd name="connsiteX5" fmla="*/ 16995 w 266700"/>
                  <a:gd name="connsiteY5" fmla="*/ 7144 h 76200"/>
                  <a:gd name="connsiteX6" fmla="*/ 261216 w 266700"/>
                  <a:gd name="connsiteY6" fmla="*/ 31052 h 76200"/>
                  <a:gd name="connsiteX7" fmla="*/ 262454 w 266700"/>
                  <a:gd name="connsiteY7" fmla="*/ 31814 h 76200"/>
                  <a:gd name="connsiteX8" fmla="*/ 266074 w 266700"/>
                  <a:gd name="connsiteY8" fmla="*/ 38957 h 76200"/>
                  <a:gd name="connsiteX9" fmla="*/ 261978 w 266700"/>
                  <a:gd name="connsiteY9" fmla="*/ 54388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0" h="76200">
                    <a:moveTo>
                      <a:pt x="261978" y="54388"/>
                    </a:moveTo>
                    <a:cubicBezTo>
                      <a:pt x="256358" y="65056"/>
                      <a:pt x="245500" y="75057"/>
                      <a:pt x="232832" y="74962"/>
                    </a:cubicBezTo>
                    <a:cubicBezTo>
                      <a:pt x="165204" y="77343"/>
                      <a:pt x="97672" y="69152"/>
                      <a:pt x="32140" y="52483"/>
                    </a:cubicBezTo>
                    <a:cubicBezTo>
                      <a:pt x="31949" y="52388"/>
                      <a:pt x="31759" y="52483"/>
                      <a:pt x="31568" y="52388"/>
                    </a:cubicBezTo>
                    <a:cubicBezTo>
                      <a:pt x="30902" y="52102"/>
                      <a:pt x="30235" y="52007"/>
                      <a:pt x="29378" y="51911"/>
                    </a:cubicBezTo>
                    <a:cubicBezTo>
                      <a:pt x="12137" y="49530"/>
                      <a:pt x="-3769" y="13526"/>
                      <a:pt x="16995" y="7144"/>
                    </a:cubicBezTo>
                    <a:cubicBezTo>
                      <a:pt x="93386" y="34862"/>
                      <a:pt x="180920" y="48006"/>
                      <a:pt x="261216" y="31052"/>
                    </a:cubicBezTo>
                    <a:cubicBezTo>
                      <a:pt x="261597" y="31337"/>
                      <a:pt x="261978" y="31623"/>
                      <a:pt x="262454" y="31814"/>
                    </a:cubicBezTo>
                    <a:cubicBezTo>
                      <a:pt x="264931" y="33052"/>
                      <a:pt x="265883" y="35624"/>
                      <a:pt x="266074" y="38957"/>
                    </a:cubicBezTo>
                    <a:cubicBezTo>
                      <a:pt x="266360" y="44101"/>
                      <a:pt x="264359" y="49721"/>
                      <a:pt x="261978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任意多边形: 形状 61"/>
              <p:cNvSpPr/>
              <p:nvPr>
                <p:custDataLst>
                  <p:tags r:id="rId13"/>
                </p:custDataLst>
              </p:nvPr>
            </p:nvSpPr>
            <p:spPr>
              <a:xfrm>
                <a:off x="4364321" y="1137770"/>
                <a:ext cx="609600" cy="504825"/>
              </a:xfrm>
              <a:custGeom>
                <a:avLst/>
                <a:gdLst>
                  <a:gd name="connsiteX0" fmla="*/ 604300 w 609600"/>
                  <a:gd name="connsiteY0" fmla="*/ 276167 h 504825"/>
                  <a:gd name="connsiteX1" fmla="*/ 603442 w 609600"/>
                  <a:gd name="connsiteY1" fmla="*/ 179774 h 504825"/>
                  <a:gd name="connsiteX2" fmla="*/ 558770 w 609600"/>
                  <a:gd name="connsiteY2" fmla="*/ 107670 h 504825"/>
                  <a:gd name="connsiteX3" fmla="*/ 409418 w 609600"/>
                  <a:gd name="connsiteY3" fmla="*/ 25945 h 504825"/>
                  <a:gd name="connsiteX4" fmla="*/ 247779 w 609600"/>
                  <a:gd name="connsiteY4" fmla="*/ 10039 h 504825"/>
                  <a:gd name="connsiteX5" fmla="*/ 13273 w 609600"/>
                  <a:gd name="connsiteY5" fmla="*/ 207111 h 504825"/>
                  <a:gd name="connsiteX6" fmla="*/ 35848 w 609600"/>
                  <a:gd name="connsiteY6" fmla="*/ 367512 h 504825"/>
                  <a:gd name="connsiteX7" fmla="*/ 155672 w 609600"/>
                  <a:gd name="connsiteY7" fmla="*/ 463905 h 504825"/>
                  <a:gd name="connsiteX8" fmla="*/ 188343 w 609600"/>
                  <a:gd name="connsiteY8" fmla="*/ 475811 h 504825"/>
                  <a:gd name="connsiteX9" fmla="*/ 502954 w 609600"/>
                  <a:gd name="connsiteY9" fmla="*/ 451522 h 504825"/>
                  <a:gd name="connsiteX10" fmla="*/ 604300 w 609600"/>
                  <a:gd name="connsiteY10" fmla="*/ 276167 h 504825"/>
                  <a:gd name="connsiteX11" fmla="*/ 216346 w 609600"/>
                  <a:gd name="connsiteY11" fmla="*/ 293884 h 504825"/>
                  <a:gd name="connsiteX12" fmla="*/ 206726 w 609600"/>
                  <a:gd name="connsiteY12" fmla="*/ 282644 h 504825"/>
                  <a:gd name="connsiteX13" fmla="*/ 207679 w 609600"/>
                  <a:gd name="connsiteY13" fmla="*/ 272357 h 504825"/>
                  <a:gd name="connsiteX14" fmla="*/ 207679 w 609600"/>
                  <a:gd name="connsiteY14" fmla="*/ 267690 h 504825"/>
                  <a:gd name="connsiteX15" fmla="*/ 207774 w 609600"/>
                  <a:gd name="connsiteY15" fmla="*/ 267499 h 504825"/>
                  <a:gd name="connsiteX16" fmla="*/ 207679 w 609600"/>
                  <a:gd name="connsiteY16" fmla="*/ 267404 h 504825"/>
                  <a:gd name="connsiteX17" fmla="*/ 207583 w 609600"/>
                  <a:gd name="connsiteY17" fmla="*/ 265118 h 504825"/>
                  <a:gd name="connsiteX18" fmla="*/ 206250 w 609600"/>
                  <a:gd name="connsiteY18" fmla="*/ 257784 h 504825"/>
                  <a:gd name="connsiteX19" fmla="*/ 205964 w 609600"/>
                  <a:gd name="connsiteY19" fmla="*/ 256450 h 504825"/>
                  <a:gd name="connsiteX20" fmla="*/ 205774 w 609600"/>
                  <a:gd name="connsiteY20" fmla="*/ 256069 h 504825"/>
                  <a:gd name="connsiteX21" fmla="*/ 204535 w 609600"/>
                  <a:gd name="connsiteY21" fmla="*/ 252736 h 504825"/>
                  <a:gd name="connsiteX22" fmla="*/ 203107 w 609600"/>
                  <a:gd name="connsiteY22" fmla="*/ 249592 h 504825"/>
                  <a:gd name="connsiteX23" fmla="*/ 202630 w 609600"/>
                  <a:gd name="connsiteY23" fmla="*/ 248926 h 504825"/>
                  <a:gd name="connsiteX24" fmla="*/ 199678 w 609600"/>
                  <a:gd name="connsiteY24" fmla="*/ 245116 h 504825"/>
                  <a:gd name="connsiteX25" fmla="*/ 198820 w 609600"/>
                  <a:gd name="connsiteY25" fmla="*/ 244354 h 504825"/>
                  <a:gd name="connsiteX26" fmla="*/ 198725 w 609600"/>
                  <a:gd name="connsiteY26" fmla="*/ 244163 h 504825"/>
                  <a:gd name="connsiteX27" fmla="*/ 197582 w 609600"/>
                  <a:gd name="connsiteY27" fmla="*/ 243306 h 504825"/>
                  <a:gd name="connsiteX28" fmla="*/ 196153 w 609600"/>
                  <a:gd name="connsiteY28" fmla="*/ 242449 h 504825"/>
                  <a:gd name="connsiteX29" fmla="*/ 196058 w 609600"/>
                  <a:gd name="connsiteY29" fmla="*/ 242449 h 504825"/>
                  <a:gd name="connsiteX30" fmla="*/ 195010 w 609600"/>
                  <a:gd name="connsiteY30" fmla="*/ 241877 h 504825"/>
                  <a:gd name="connsiteX31" fmla="*/ 191296 w 609600"/>
                  <a:gd name="connsiteY31" fmla="*/ 240544 h 504825"/>
                  <a:gd name="connsiteX32" fmla="*/ 191010 w 609600"/>
                  <a:gd name="connsiteY32" fmla="*/ 240544 h 504825"/>
                  <a:gd name="connsiteX33" fmla="*/ 188819 w 609600"/>
                  <a:gd name="connsiteY33" fmla="*/ 240353 h 504825"/>
                  <a:gd name="connsiteX34" fmla="*/ 187962 w 609600"/>
                  <a:gd name="connsiteY34" fmla="*/ 240353 h 504825"/>
                  <a:gd name="connsiteX35" fmla="*/ 187771 w 609600"/>
                  <a:gd name="connsiteY35" fmla="*/ 240353 h 504825"/>
                  <a:gd name="connsiteX36" fmla="*/ 186724 w 609600"/>
                  <a:gd name="connsiteY36" fmla="*/ 240448 h 504825"/>
                  <a:gd name="connsiteX37" fmla="*/ 186152 w 609600"/>
                  <a:gd name="connsiteY37" fmla="*/ 240544 h 504825"/>
                  <a:gd name="connsiteX38" fmla="*/ 183866 w 609600"/>
                  <a:gd name="connsiteY38" fmla="*/ 240925 h 504825"/>
                  <a:gd name="connsiteX39" fmla="*/ 183390 w 609600"/>
                  <a:gd name="connsiteY39" fmla="*/ 241020 h 504825"/>
                  <a:gd name="connsiteX40" fmla="*/ 179008 w 609600"/>
                  <a:gd name="connsiteY40" fmla="*/ 243020 h 504825"/>
                  <a:gd name="connsiteX41" fmla="*/ 178818 w 609600"/>
                  <a:gd name="connsiteY41" fmla="*/ 243115 h 504825"/>
                  <a:gd name="connsiteX42" fmla="*/ 176722 w 609600"/>
                  <a:gd name="connsiteY42" fmla="*/ 244735 h 504825"/>
                  <a:gd name="connsiteX43" fmla="*/ 174532 w 609600"/>
                  <a:gd name="connsiteY43" fmla="*/ 246640 h 504825"/>
                  <a:gd name="connsiteX44" fmla="*/ 174436 w 609600"/>
                  <a:gd name="connsiteY44" fmla="*/ 246735 h 504825"/>
                  <a:gd name="connsiteX45" fmla="*/ 174436 w 609600"/>
                  <a:gd name="connsiteY45" fmla="*/ 246830 h 504825"/>
                  <a:gd name="connsiteX46" fmla="*/ 174151 w 609600"/>
                  <a:gd name="connsiteY46" fmla="*/ 247116 h 504825"/>
                  <a:gd name="connsiteX47" fmla="*/ 173960 w 609600"/>
                  <a:gd name="connsiteY47" fmla="*/ 247211 h 504825"/>
                  <a:gd name="connsiteX48" fmla="*/ 173865 w 609600"/>
                  <a:gd name="connsiteY48" fmla="*/ 247402 h 504825"/>
                  <a:gd name="connsiteX49" fmla="*/ 173579 w 609600"/>
                  <a:gd name="connsiteY49" fmla="*/ 247592 h 504825"/>
                  <a:gd name="connsiteX50" fmla="*/ 173579 w 609600"/>
                  <a:gd name="connsiteY50" fmla="*/ 247687 h 504825"/>
                  <a:gd name="connsiteX51" fmla="*/ 170531 w 609600"/>
                  <a:gd name="connsiteY51" fmla="*/ 251783 h 504825"/>
                  <a:gd name="connsiteX52" fmla="*/ 168626 w 609600"/>
                  <a:gd name="connsiteY52" fmla="*/ 254831 h 504825"/>
                  <a:gd name="connsiteX53" fmla="*/ 168150 w 609600"/>
                  <a:gd name="connsiteY53" fmla="*/ 255974 h 504825"/>
                  <a:gd name="connsiteX54" fmla="*/ 165578 w 609600"/>
                  <a:gd name="connsiteY54" fmla="*/ 262451 h 504825"/>
                  <a:gd name="connsiteX55" fmla="*/ 164340 w 609600"/>
                  <a:gd name="connsiteY55" fmla="*/ 266642 h 504825"/>
                  <a:gd name="connsiteX56" fmla="*/ 164054 w 609600"/>
                  <a:gd name="connsiteY56" fmla="*/ 268071 h 504825"/>
                  <a:gd name="connsiteX57" fmla="*/ 164054 w 609600"/>
                  <a:gd name="connsiteY57" fmla="*/ 268452 h 504825"/>
                  <a:gd name="connsiteX58" fmla="*/ 162911 w 609600"/>
                  <a:gd name="connsiteY58" fmla="*/ 276739 h 504825"/>
                  <a:gd name="connsiteX59" fmla="*/ 151672 w 609600"/>
                  <a:gd name="connsiteY59" fmla="*/ 286359 h 504825"/>
                  <a:gd name="connsiteX60" fmla="*/ 142051 w 609600"/>
                  <a:gd name="connsiteY60" fmla="*/ 275024 h 504825"/>
                  <a:gd name="connsiteX61" fmla="*/ 155577 w 609600"/>
                  <a:gd name="connsiteY61" fmla="*/ 236829 h 504825"/>
                  <a:gd name="connsiteX62" fmla="*/ 206821 w 609600"/>
                  <a:gd name="connsiteY62" fmla="*/ 224732 h 504825"/>
                  <a:gd name="connsiteX63" fmla="*/ 227491 w 609600"/>
                  <a:gd name="connsiteY63" fmla="*/ 284454 h 504825"/>
                  <a:gd name="connsiteX64" fmla="*/ 216346 w 609600"/>
                  <a:gd name="connsiteY64" fmla="*/ 293884 h 504825"/>
                  <a:gd name="connsiteX65" fmla="*/ 355221 w 609600"/>
                  <a:gd name="connsiteY65" fmla="*/ 348938 h 504825"/>
                  <a:gd name="connsiteX66" fmla="*/ 338362 w 609600"/>
                  <a:gd name="connsiteY66" fmla="*/ 354558 h 504825"/>
                  <a:gd name="connsiteX67" fmla="*/ 316549 w 609600"/>
                  <a:gd name="connsiteY67" fmla="*/ 341794 h 504825"/>
                  <a:gd name="connsiteX68" fmla="*/ 305310 w 609600"/>
                  <a:gd name="connsiteY68" fmla="*/ 317791 h 504825"/>
                  <a:gd name="connsiteX69" fmla="*/ 303310 w 609600"/>
                  <a:gd name="connsiteY69" fmla="*/ 295503 h 504825"/>
                  <a:gd name="connsiteX70" fmla="*/ 314549 w 609600"/>
                  <a:gd name="connsiteY70" fmla="*/ 285978 h 504825"/>
                  <a:gd name="connsiteX71" fmla="*/ 324169 w 609600"/>
                  <a:gd name="connsiteY71" fmla="*/ 297313 h 504825"/>
                  <a:gd name="connsiteX72" fmla="*/ 323788 w 609600"/>
                  <a:gd name="connsiteY72" fmla="*/ 301694 h 504825"/>
                  <a:gd name="connsiteX73" fmla="*/ 323788 w 609600"/>
                  <a:gd name="connsiteY73" fmla="*/ 302361 h 504825"/>
                  <a:gd name="connsiteX74" fmla="*/ 323788 w 609600"/>
                  <a:gd name="connsiteY74" fmla="*/ 302647 h 504825"/>
                  <a:gd name="connsiteX75" fmla="*/ 323979 w 609600"/>
                  <a:gd name="connsiteY75" fmla="*/ 303790 h 504825"/>
                  <a:gd name="connsiteX76" fmla="*/ 323979 w 609600"/>
                  <a:gd name="connsiteY76" fmla="*/ 304552 h 504825"/>
                  <a:gd name="connsiteX77" fmla="*/ 325979 w 609600"/>
                  <a:gd name="connsiteY77" fmla="*/ 314839 h 504825"/>
                  <a:gd name="connsiteX78" fmla="*/ 326455 w 609600"/>
                  <a:gd name="connsiteY78" fmla="*/ 316267 h 504825"/>
                  <a:gd name="connsiteX79" fmla="*/ 326551 w 609600"/>
                  <a:gd name="connsiteY79" fmla="*/ 316458 h 504825"/>
                  <a:gd name="connsiteX80" fmla="*/ 326646 w 609600"/>
                  <a:gd name="connsiteY80" fmla="*/ 316553 h 504825"/>
                  <a:gd name="connsiteX81" fmla="*/ 326646 w 609600"/>
                  <a:gd name="connsiteY81" fmla="*/ 316744 h 504825"/>
                  <a:gd name="connsiteX82" fmla="*/ 327122 w 609600"/>
                  <a:gd name="connsiteY82" fmla="*/ 318077 h 504825"/>
                  <a:gd name="connsiteX83" fmla="*/ 329027 w 609600"/>
                  <a:gd name="connsiteY83" fmla="*/ 322459 h 504825"/>
                  <a:gd name="connsiteX84" fmla="*/ 331123 w 609600"/>
                  <a:gd name="connsiteY84" fmla="*/ 326459 h 504825"/>
                  <a:gd name="connsiteX85" fmla="*/ 331504 w 609600"/>
                  <a:gd name="connsiteY85" fmla="*/ 326935 h 504825"/>
                  <a:gd name="connsiteX86" fmla="*/ 332837 w 609600"/>
                  <a:gd name="connsiteY86" fmla="*/ 328745 h 504825"/>
                  <a:gd name="connsiteX87" fmla="*/ 334456 w 609600"/>
                  <a:gd name="connsiteY87" fmla="*/ 330650 h 504825"/>
                  <a:gd name="connsiteX88" fmla="*/ 334837 w 609600"/>
                  <a:gd name="connsiteY88" fmla="*/ 330936 h 504825"/>
                  <a:gd name="connsiteX89" fmla="*/ 337504 w 609600"/>
                  <a:gd name="connsiteY89" fmla="*/ 333031 h 504825"/>
                  <a:gd name="connsiteX90" fmla="*/ 339124 w 609600"/>
                  <a:gd name="connsiteY90" fmla="*/ 333603 h 504825"/>
                  <a:gd name="connsiteX91" fmla="*/ 339886 w 609600"/>
                  <a:gd name="connsiteY91" fmla="*/ 333603 h 504825"/>
                  <a:gd name="connsiteX92" fmla="*/ 342362 w 609600"/>
                  <a:gd name="connsiteY92" fmla="*/ 332555 h 504825"/>
                  <a:gd name="connsiteX93" fmla="*/ 342457 w 609600"/>
                  <a:gd name="connsiteY93" fmla="*/ 332460 h 504825"/>
                  <a:gd name="connsiteX94" fmla="*/ 343124 w 609600"/>
                  <a:gd name="connsiteY94" fmla="*/ 331984 h 504825"/>
                  <a:gd name="connsiteX95" fmla="*/ 343600 w 609600"/>
                  <a:gd name="connsiteY95" fmla="*/ 331222 h 504825"/>
                  <a:gd name="connsiteX96" fmla="*/ 344362 w 609600"/>
                  <a:gd name="connsiteY96" fmla="*/ 329888 h 504825"/>
                  <a:gd name="connsiteX97" fmla="*/ 344458 w 609600"/>
                  <a:gd name="connsiteY97" fmla="*/ 329602 h 504825"/>
                  <a:gd name="connsiteX98" fmla="*/ 345982 w 609600"/>
                  <a:gd name="connsiteY98" fmla="*/ 326173 h 504825"/>
                  <a:gd name="connsiteX99" fmla="*/ 348363 w 609600"/>
                  <a:gd name="connsiteY99" fmla="*/ 319982 h 504825"/>
                  <a:gd name="connsiteX100" fmla="*/ 350268 w 609600"/>
                  <a:gd name="connsiteY100" fmla="*/ 312934 h 504825"/>
                  <a:gd name="connsiteX101" fmla="*/ 350268 w 609600"/>
                  <a:gd name="connsiteY101" fmla="*/ 312838 h 504825"/>
                  <a:gd name="connsiteX102" fmla="*/ 350554 w 609600"/>
                  <a:gd name="connsiteY102" fmla="*/ 311505 h 504825"/>
                  <a:gd name="connsiteX103" fmla="*/ 351125 w 609600"/>
                  <a:gd name="connsiteY103" fmla="*/ 308171 h 504825"/>
                  <a:gd name="connsiteX104" fmla="*/ 352459 w 609600"/>
                  <a:gd name="connsiteY104" fmla="*/ 294455 h 504825"/>
                  <a:gd name="connsiteX105" fmla="*/ 363793 w 609600"/>
                  <a:gd name="connsiteY105" fmla="*/ 284930 h 504825"/>
                  <a:gd name="connsiteX106" fmla="*/ 373414 w 609600"/>
                  <a:gd name="connsiteY106" fmla="*/ 296170 h 504825"/>
                  <a:gd name="connsiteX107" fmla="*/ 365508 w 609600"/>
                  <a:gd name="connsiteY107" fmla="*/ 333793 h 504825"/>
                  <a:gd name="connsiteX108" fmla="*/ 355221 w 609600"/>
                  <a:gd name="connsiteY108" fmla="*/ 348938 h 504825"/>
                  <a:gd name="connsiteX109" fmla="*/ 507335 w 609600"/>
                  <a:gd name="connsiteY109" fmla="*/ 299027 h 504825"/>
                  <a:gd name="connsiteX110" fmla="*/ 501144 w 609600"/>
                  <a:gd name="connsiteY110" fmla="*/ 285597 h 504825"/>
                  <a:gd name="connsiteX111" fmla="*/ 502001 w 609600"/>
                  <a:gd name="connsiteY111" fmla="*/ 282454 h 504825"/>
                  <a:gd name="connsiteX112" fmla="*/ 502287 w 609600"/>
                  <a:gd name="connsiteY112" fmla="*/ 280930 h 504825"/>
                  <a:gd name="connsiteX113" fmla="*/ 502763 w 609600"/>
                  <a:gd name="connsiteY113" fmla="*/ 274167 h 504825"/>
                  <a:gd name="connsiteX114" fmla="*/ 502763 w 609600"/>
                  <a:gd name="connsiteY114" fmla="*/ 273881 h 504825"/>
                  <a:gd name="connsiteX115" fmla="*/ 502668 w 609600"/>
                  <a:gd name="connsiteY115" fmla="*/ 272643 h 504825"/>
                  <a:gd name="connsiteX116" fmla="*/ 502096 w 609600"/>
                  <a:gd name="connsiteY116" fmla="*/ 269214 h 504825"/>
                  <a:gd name="connsiteX117" fmla="*/ 501525 w 609600"/>
                  <a:gd name="connsiteY117" fmla="*/ 266737 h 504825"/>
                  <a:gd name="connsiteX118" fmla="*/ 500668 w 609600"/>
                  <a:gd name="connsiteY118" fmla="*/ 264261 h 504825"/>
                  <a:gd name="connsiteX119" fmla="*/ 499144 w 609600"/>
                  <a:gd name="connsiteY119" fmla="*/ 261022 h 504825"/>
                  <a:gd name="connsiteX120" fmla="*/ 497905 w 609600"/>
                  <a:gd name="connsiteY120" fmla="*/ 259022 h 504825"/>
                  <a:gd name="connsiteX121" fmla="*/ 494095 w 609600"/>
                  <a:gd name="connsiteY121" fmla="*/ 254355 h 504825"/>
                  <a:gd name="connsiteX122" fmla="*/ 492190 w 609600"/>
                  <a:gd name="connsiteY122" fmla="*/ 252926 h 504825"/>
                  <a:gd name="connsiteX123" fmla="*/ 491905 w 609600"/>
                  <a:gd name="connsiteY123" fmla="*/ 252831 h 504825"/>
                  <a:gd name="connsiteX124" fmla="*/ 490857 w 609600"/>
                  <a:gd name="connsiteY124" fmla="*/ 252355 h 504825"/>
                  <a:gd name="connsiteX125" fmla="*/ 488571 w 609600"/>
                  <a:gd name="connsiteY125" fmla="*/ 251783 h 504825"/>
                  <a:gd name="connsiteX126" fmla="*/ 486190 w 609600"/>
                  <a:gd name="connsiteY126" fmla="*/ 251497 h 504825"/>
                  <a:gd name="connsiteX127" fmla="*/ 485047 w 609600"/>
                  <a:gd name="connsiteY127" fmla="*/ 251497 h 504825"/>
                  <a:gd name="connsiteX128" fmla="*/ 484666 w 609600"/>
                  <a:gd name="connsiteY128" fmla="*/ 251497 h 504825"/>
                  <a:gd name="connsiteX129" fmla="*/ 481141 w 609600"/>
                  <a:gd name="connsiteY129" fmla="*/ 252164 h 504825"/>
                  <a:gd name="connsiteX130" fmla="*/ 479903 w 609600"/>
                  <a:gd name="connsiteY130" fmla="*/ 252450 h 504825"/>
                  <a:gd name="connsiteX131" fmla="*/ 479427 w 609600"/>
                  <a:gd name="connsiteY131" fmla="*/ 252545 h 504825"/>
                  <a:gd name="connsiteX132" fmla="*/ 476188 w 609600"/>
                  <a:gd name="connsiteY132" fmla="*/ 254069 h 504825"/>
                  <a:gd name="connsiteX133" fmla="*/ 473998 w 609600"/>
                  <a:gd name="connsiteY133" fmla="*/ 255307 h 504825"/>
                  <a:gd name="connsiteX134" fmla="*/ 471807 w 609600"/>
                  <a:gd name="connsiteY134" fmla="*/ 257022 h 504825"/>
                  <a:gd name="connsiteX135" fmla="*/ 469997 w 609600"/>
                  <a:gd name="connsiteY135" fmla="*/ 258641 h 504825"/>
                  <a:gd name="connsiteX136" fmla="*/ 467711 w 609600"/>
                  <a:gd name="connsiteY136" fmla="*/ 261594 h 504825"/>
                  <a:gd name="connsiteX137" fmla="*/ 465330 w 609600"/>
                  <a:gd name="connsiteY137" fmla="*/ 265118 h 504825"/>
                  <a:gd name="connsiteX138" fmla="*/ 463806 w 609600"/>
                  <a:gd name="connsiteY138" fmla="*/ 267595 h 504825"/>
                  <a:gd name="connsiteX139" fmla="*/ 460472 w 609600"/>
                  <a:gd name="connsiteY139" fmla="*/ 275119 h 504825"/>
                  <a:gd name="connsiteX140" fmla="*/ 455329 w 609600"/>
                  <a:gd name="connsiteY140" fmla="*/ 291693 h 504825"/>
                  <a:gd name="connsiteX141" fmla="*/ 441898 w 609600"/>
                  <a:gd name="connsiteY141" fmla="*/ 297884 h 504825"/>
                  <a:gd name="connsiteX142" fmla="*/ 435707 w 609600"/>
                  <a:gd name="connsiteY142" fmla="*/ 284549 h 504825"/>
                  <a:gd name="connsiteX143" fmla="*/ 450280 w 609600"/>
                  <a:gd name="connsiteY143" fmla="*/ 249973 h 504825"/>
                  <a:gd name="connsiteX144" fmla="*/ 476569 w 609600"/>
                  <a:gd name="connsiteY144" fmla="*/ 231781 h 504825"/>
                  <a:gd name="connsiteX145" fmla="*/ 506287 w 609600"/>
                  <a:gd name="connsiteY145" fmla="*/ 237400 h 504825"/>
                  <a:gd name="connsiteX146" fmla="*/ 520670 w 609600"/>
                  <a:gd name="connsiteY146" fmla="*/ 292741 h 504825"/>
                  <a:gd name="connsiteX147" fmla="*/ 507335 w 609600"/>
                  <a:gd name="connsiteY147" fmla="*/ 299027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609600" h="504825">
                    <a:moveTo>
                      <a:pt x="604300" y="276167"/>
                    </a:moveTo>
                    <a:cubicBezTo>
                      <a:pt x="609824" y="244354"/>
                      <a:pt x="611348" y="211302"/>
                      <a:pt x="603442" y="179774"/>
                    </a:cubicBezTo>
                    <a:cubicBezTo>
                      <a:pt x="596299" y="151104"/>
                      <a:pt x="579725" y="127768"/>
                      <a:pt x="558770" y="107670"/>
                    </a:cubicBezTo>
                    <a:cubicBezTo>
                      <a:pt x="517622" y="68141"/>
                      <a:pt x="463425" y="42519"/>
                      <a:pt x="409418" y="25945"/>
                    </a:cubicBezTo>
                    <a:cubicBezTo>
                      <a:pt x="357507" y="10039"/>
                      <a:pt x="301881" y="2609"/>
                      <a:pt x="247779" y="10039"/>
                    </a:cubicBezTo>
                    <a:cubicBezTo>
                      <a:pt x="141004" y="24612"/>
                      <a:pt x="39467" y="99383"/>
                      <a:pt x="13273" y="207111"/>
                    </a:cubicBezTo>
                    <a:cubicBezTo>
                      <a:pt x="224" y="260832"/>
                      <a:pt x="8130" y="319696"/>
                      <a:pt x="35848" y="367512"/>
                    </a:cubicBezTo>
                    <a:cubicBezTo>
                      <a:pt x="62518" y="413518"/>
                      <a:pt x="107476" y="443807"/>
                      <a:pt x="155672" y="463905"/>
                    </a:cubicBezTo>
                    <a:cubicBezTo>
                      <a:pt x="166435" y="468191"/>
                      <a:pt x="177389" y="472287"/>
                      <a:pt x="188343" y="475811"/>
                    </a:cubicBezTo>
                    <a:cubicBezTo>
                      <a:pt x="288832" y="508387"/>
                      <a:pt x="412847" y="515626"/>
                      <a:pt x="502954" y="451522"/>
                    </a:cubicBezTo>
                    <a:cubicBezTo>
                      <a:pt x="560580" y="410374"/>
                      <a:pt x="592298" y="344747"/>
                      <a:pt x="604300" y="276167"/>
                    </a:cubicBezTo>
                    <a:close/>
                    <a:moveTo>
                      <a:pt x="216346" y="293884"/>
                    </a:moveTo>
                    <a:cubicBezTo>
                      <a:pt x="210917" y="293693"/>
                      <a:pt x="205964" y="288073"/>
                      <a:pt x="206726" y="282644"/>
                    </a:cubicBezTo>
                    <a:cubicBezTo>
                      <a:pt x="207202" y="279215"/>
                      <a:pt x="207583" y="275786"/>
                      <a:pt x="207679" y="272357"/>
                    </a:cubicBezTo>
                    <a:cubicBezTo>
                      <a:pt x="207774" y="270833"/>
                      <a:pt x="207679" y="269214"/>
                      <a:pt x="207679" y="267690"/>
                    </a:cubicBezTo>
                    <a:cubicBezTo>
                      <a:pt x="207679" y="267595"/>
                      <a:pt x="207774" y="267499"/>
                      <a:pt x="207774" y="267499"/>
                    </a:cubicBezTo>
                    <a:cubicBezTo>
                      <a:pt x="207679" y="267404"/>
                      <a:pt x="207679" y="267404"/>
                      <a:pt x="207679" y="267404"/>
                    </a:cubicBezTo>
                    <a:cubicBezTo>
                      <a:pt x="207679" y="266642"/>
                      <a:pt x="207583" y="265880"/>
                      <a:pt x="207583" y="265118"/>
                    </a:cubicBezTo>
                    <a:cubicBezTo>
                      <a:pt x="207298" y="262642"/>
                      <a:pt x="206917" y="260165"/>
                      <a:pt x="206250" y="257784"/>
                    </a:cubicBezTo>
                    <a:cubicBezTo>
                      <a:pt x="206250" y="257403"/>
                      <a:pt x="206059" y="256831"/>
                      <a:pt x="205964" y="256450"/>
                    </a:cubicBezTo>
                    <a:cubicBezTo>
                      <a:pt x="205964" y="256355"/>
                      <a:pt x="205869" y="256355"/>
                      <a:pt x="205774" y="256069"/>
                    </a:cubicBezTo>
                    <a:cubicBezTo>
                      <a:pt x="205393" y="254926"/>
                      <a:pt x="205012" y="253783"/>
                      <a:pt x="204535" y="252736"/>
                    </a:cubicBezTo>
                    <a:cubicBezTo>
                      <a:pt x="204059" y="251593"/>
                      <a:pt x="203583" y="250640"/>
                      <a:pt x="203107" y="249592"/>
                    </a:cubicBezTo>
                    <a:cubicBezTo>
                      <a:pt x="202916" y="249307"/>
                      <a:pt x="202821" y="249211"/>
                      <a:pt x="202630" y="248926"/>
                    </a:cubicBezTo>
                    <a:cubicBezTo>
                      <a:pt x="201678" y="247592"/>
                      <a:pt x="200725" y="246354"/>
                      <a:pt x="199678" y="245116"/>
                    </a:cubicBezTo>
                    <a:cubicBezTo>
                      <a:pt x="199582" y="245306"/>
                      <a:pt x="199106" y="245020"/>
                      <a:pt x="198820" y="244354"/>
                    </a:cubicBezTo>
                    <a:cubicBezTo>
                      <a:pt x="198725" y="244354"/>
                      <a:pt x="198725" y="244354"/>
                      <a:pt x="198725" y="244163"/>
                    </a:cubicBezTo>
                    <a:cubicBezTo>
                      <a:pt x="198344" y="243973"/>
                      <a:pt x="197963" y="243592"/>
                      <a:pt x="197582" y="243306"/>
                    </a:cubicBezTo>
                    <a:cubicBezTo>
                      <a:pt x="197106" y="243020"/>
                      <a:pt x="196630" y="242639"/>
                      <a:pt x="196153" y="242449"/>
                    </a:cubicBezTo>
                    <a:cubicBezTo>
                      <a:pt x="196153" y="242449"/>
                      <a:pt x="196153" y="242353"/>
                      <a:pt x="196058" y="242449"/>
                    </a:cubicBezTo>
                    <a:cubicBezTo>
                      <a:pt x="195868" y="242353"/>
                      <a:pt x="195582" y="242163"/>
                      <a:pt x="195010" y="241877"/>
                    </a:cubicBezTo>
                    <a:lnTo>
                      <a:pt x="191296" y="240544"/>
                    </a:lnTo>
                    <a:cubicBezTo>
                      <a:pt x="191200" y="240544"/>
                      <a:pt x="191105" y="240544"/>
                      <a:pt x="191010" y="240544"/>
                    </a:cubicBezTo>
                    <a:cubicBezTo>
                      <a:pt x="190343" y="240353"/>
                      <a:pt x="189581" y="240353"/>
                      <a:pt x="188819" y="240353"/>
                    </a:cubicBezTo>
                    <a:cubicBezTo>
                      <a:pt x="188533" y="240353"/>
                      <a:pt x="188248" y="240353"/>
                      <a:pt x="187962" y="240353"/>
                    </a:cubicBezTo>
                    <a:cubicBezTo>
                      <a:pt x="187867" y="240448"/>
                      <a:pt x="187771" y="240353"/>
                      <a:pt x="187771" y="240353"/>
                    </a:cubicBezTo>
                    <a:cubicBezTo>
                      <a:pt x="186819" y="240544"/>
                      <a:pt x="186533" y="240544"/>
                      <a:pt x="186724" y="240448"/>
                    </a:cubicBezTo>
                    <a:cubicBezTo>
                      <a:pt x="186533" y="240448"/>
                      <a:pt x="186247" y="240448"/>
                      <a:pt x="186152" y="240544"/>
                    </a:cubicBezTo>
                    <a:cubicBezTo>
                      <a:pt x="185390" y="240639"/>
                      <a:pt x="184628" y="240829"/>
                      <a:pt x="183866" y="240925"/>
                    </a:cubicBezTo>
                    <a:cubicBezTo>
                      <a:pt x="183771" y="241020"/>
                      <a:pt x="183676" y="241020"/>
                      <a:pt x="183390" y="241020"/>
                    </a:cubicBezTo>
                    <a:cubicBezTo>
                      <a:pt x="181961" y="241591"/>
                      <a:pt x="180437" y="242258"/>
                      <a:pt x="179008" y="243020"/>
                    </a:cubicBezTo>
                    <a:cubicBezTo>
                      <a:pt x="178913" y="243020"/>
                      <a:pt x="178913" y="243115"/>
                      <a:pt x="178818" y="243115"/>
                    </a:cubicBezTo>
                    <a:cubicBezTo>
                      <a:pt x="178056" y="243592"/>
                      <a:pt x="177389" y="244163"/>
                      <a:pt x="176722" y="244735"/>
                    </a:cubicBezTo>
                    <a:cubicBezTo>
                      <a:pt x="175960" y="245306"/>
                      <a:pt x="175198" y="245878"/>
                      <a:pt x="174532" y="246640"/>
                    </a:cubicBezTo>
                    <a:lnTo>
                      <a:pt x="174436" y="246735"/>
                    </a:lnTo>
                    <a:lnTo>
                      <a:pt x="174436" y="246830"/>
                    </a:lnTo>
                    <a:cubicBezTo>
                      <a:pt x="174341" y="246925"/>
                      <a:pt x="174151" y="247021"/>
                      <a:pt x="174151" y="247116"/>
                    </a:cubicBezTo>
                    <a:cubicBezTo>
                      <a:pt x="174151" y="247211"/>
                      <a:pt x="174055" y="247211"/>
                      <a:pt x="173960" y="247211"/>
                    </a:cubicBezTo>
                    <a:cubicBezTo>
                      <a:pt x="173960" y="247306"/>
                      <a:pt x="173865" y="247402"/>
                      <a:pt x="173865" y="247402"/>
                    </a:cubicBezTo>
                    <a:cubicBezTo>
                      <a:pt x="173770" y="247497"/>
                      <a:pt x="173674" y="247497"/>
                      <a:pt x="173579" y="247592"/>
                    </a:cubicBezTo>
                    <a:cubicBezTo>
                      <a:pt x="173484" y="247592"/>
                      <a:pt x="173579" y="247687"/>
                      <a:pt x="173579" y="247687"/>
                    </a:cubicBezTo>
                    <a:cubicBezTo>
                      <a:pt x="172627" y="249021"/>
                      <a:pt x="171579" y="250354"/>
                      <a:pt x="170531" y="251783"/>
                    </a:cubicBezTo>
                    <a:cubicBezTo>
                      <a:pt x="169864" y="252831"/>
                      <a:pt x="169198" y="253783"/>
                      <a:pt x="168626" y="254831"/>
                    </a:cubicBezTo>
                    <a:cubicBezTo>
                      <a:pt x="168531" y="255212"/>
                      <a:pt x="168245" y="255593"/>
                      <a:pt x="168150" y="255974"/>
                    </a:cubicBezTo>
                    <a:cubicBezTo>
                      <a:pt x="167102" y="257974"/>
                      <a:pt x="166340" y="260165"/>
                      <a:pt x="165578" y="262451"/>
                    </a:cubicBezTo>
                    <a:cubicBezTo>
                      <a:pt x="165197" y="263785"/>
                      <a:pt x="164721" y="265213"/>
                      <a:pt x="164340" y="266642"/>
                    </a:cubicBezTo>
                    <a:cubicBezTo>
                      <a:pt x="164245" y="267118"/>
                      <a:pt x="164245" y="267499"/>
                      <a:pt x="164054" y="268071"/>
                    </a:cubicBezTo>
                    <a:cubicBezTo>
                      <a:pt x="164149" y="268166"/>
                      <a:pt x="164054" y="268357"/>
                      <a:pt x="164054" y="268452"/>
                    </a:cubicBezTo>
                    <a:cubicBezTo>
                      <a:pt x="163483" y="271214"/>
                      <a:pt x="163197" y="273976"/>
                      <a:pt x="162911" y="276739"/>
                    </a:cubicBezTo>
                    <a:cubicBezTo>
                      <a:pt x="162435" y="282549"/>
                      <a:pt x="157387" y="286454"/>
                      <a:pt x="151672" y="286359"/>
                    </a:cubicBezTo>
                    <a:cubicBezTo>
                      <a:pt x="146052" y="286073"/>
                      <a:pt x="141575" y="280453"/>
                      <a:pt x="142051" y="275024"/>
                    </a:cubicBezTo>
                    <a:cubicBezTo>
                      <a:pt x="143290" y="261594"/>
                      <a:pt x="147100" y="247592"/>
                      <a:pt x="155577" y="236829"/>
                    </a:cubicBezTo>
                    <a:cubicBezTo>
                      <a:pt x="168055" y="221017"/>
                      <a:pt x="188819" y="214350"/>
                      <a:pt x="206821" y="224732"/>
                    </a:cubicBezTo>
                    <a:cubicBezTo>
                      <a:pt x="227205" y="236353"/>
                      <a:pt x="230634" y="263594"/>
                      <a:pt x="227491" y="284454"/>
                    </a:cubicBezTo>
                    <a:cubicBezTo>
                      <a:pt x="226824" y="290169"/>
                      <a:pt x="222347" y="294169"/>
                      <a:pt x="216346" y="293884"/>
                    </a:cubicBezTo>
                    <a:close/>
                    <a:moveTo>
                      <a:pt x="355221" y="348938"/>
                    </a:moveTo>
                    <a:cubicBezTo>
                      <a:pt x="350363" y="352367"/>
                      <a:pt x="344553" y="354939"/>
                      <a:pt x="338362" y="354558"/>
                    </a:cubicBezTo>
                    <a:cubicBezTo>
                      <a:pt x="329599" y="353986"/>
                      <a:pt x="321788" y="348557"/>
                      <a:pt x="316549" y="341794"/>
                    </a:cubicBezTo>
                    <a:cubicBezTo>
                      <a:pt x="311120" y="334746"/>
                      <a:pt x="307596" y="326459"/>
                      <a:pt x="305310" y="317791"/>
                    </a:cubicBezTo>
                    <a:cubicBezTo>
                      <a:pt x="303405" y="310743"/>
                      <a:pt x="302357" y="302837"/>
                      <a:pt x="303310" y="295503"/>
                    </a:cubicBezTo>
                    <a:cubicBezTo>
                      <a:pt x="304072" y="289788"/>
                      <a:pt x="308644" y="285692"/>
                      <a:pt x="314549" y="285978"/>
                    </a:cubicBezTo>
                    <a:cubicBezTo>
                      <a:pt x="319978" y="286264"/>
                      <a:pt x="324931" y="291883"/>
                      <a:pt x="324169" y="297313"/>
                    </a:cubicBezTo>
                    <a:cubicBezTo>
                      <a:pt x="323979" y="298741"/>
                      <a:pt x="323884" y="300170"/>
                      <a:pt x="323788" y="301694"/>
                    </a:cubicBezTo>
                    <a:cubicBezTo>
                      <a:pt x="323788" y="301885"/>
                      <a:pt x="323788" y="302170"/>
                      <a:pt x="323788" y="302361"/>
                    </a:cubicBezTo>
                    <a:cubicBezTo>
                      <a:pt x="323788" y="302456"/>
                      <a:pt x="323693" y="302551"/>
                      <a:pt x="323788" y="302647"/>
                    </a:cubicBezTo>
                    <a:cubicBezTo>
                      <a:pt x="324074" y="303504"/>
                      <a:pt x="324074" y="303790"/>
                      <a:pt x="323979" y="303790"/>
                    </a:cubicBezTo>
                    <a:cubicBezTo>
                      <a:pt x="323884" y="304075"/>
                      <a:pt x="323979" y="304266"/>
                      <a:pt x="323979" y="304552"/>
                    </a:cubicBezTo>
                    <a:cubicBezTo>
                      <a:pt x="324360" y="307981"/>
                      <a:pt x="325122" y="311410"/>
                      <a:pt x="325979" y="314839"/>
                    </a:cubicBezTo>
                    <a:cubicBezTo>
                      <a:pt x="326074" y="315315"/>
                      <a:pt x="326265" y="315791"/>
                      <a:pt x="326455" y="316267"/>
                    </a:cubicBezTo>
                    <a:cubicBezTo>
                      <a:pt x="326551" y="316363"/>
                      <a:pt x="326551" y="316363"/>
                      <a:pt x="326551" y="316458"/>
                    </a:cubicBezTo>
                    <a:lnTo>
                      <a:pt x="326646" y="316553"/>
                    </a:lnTo>
                    <a:cubicBezTo>
                      <a:pt x="326646" y="316648"/>
                      <a:pt x="326646" y="316744"/>
                      <a:pt x="326646" y="316744"/>
                    </a:cubicBezTo>
                    <a:cubicBezTo>
                      <a:pt x="326836" y="317315"/>
                      <a:pt x="327122" y="317887"/>
                      <a:pt x="327122" y="318077"/>
                    </a:cubicBezTo>
                    <a:cubicBezTo>
                      <a:pt x="327694" y="319601"/>
                      <a:pt x="328360" y="321125"/>
                      <a:pt x="329027" y="322459"/>
                    </a:cubicBezTo>
                    <a:cubicBezTo>
                      <a:pt x="329694" y="323792"/>
                      <a:pt x="330456" y="325126"/>
                      <a:pt x="331123" y="326459"/>
                    </a:cubicBezTo>
                    <a:cubicBezTo>
                      <a:pt x="331313" y="326745"/>
                      <a:pt x="331504" y="326935"/>
                      <a:pt x="331504" y="326935"/>
                    </a:cubicBezTo>
                    <a:cubicBezTo>
                      <a:pt x="331980" y="327602"/>
                      <a:pt x="332361" y="328174"/>
                      <a:pt x="332837" y="328745"/>
                    </a:cubicBezTo>
                    <a:cubicBezTo>
                      <a:pt x="333313" y="329412"/>
                      <a:pt x="333885" y="329983"/>
                      <a:pt x="334456" y="330650"/>
                    </a:cubicBezTo>
                    <a:cubicBezTo>
                      <a:pt x="334552" y="330745"/>
                      <a:pt x="334647" y="330841"/>
                      <a:pt x="334837" y="330936"/>
                    </a:cubicBezTo>
                    <a:cubicBezTo>
                      <a:pt x="335695" y="331603"/>
                      <a:pt x="336552" y="332460"/>
                      <a:pt x="337504" y="333031"/>
                    </a:cubicBezTo>
                    <a:lnTo>
                      <a:pt x="339124" y="333603"/>
                    </a:lnTo>
                    <a:cubicBezTo>
                      <a:pt x="339409" y="333603"/>
                      <a:pt x="339695" y="333603"/>
                      <a:pt x="339886" y="333603"/>
                    </a:cubicBezTo>
                    <a:cubicBezTo>
                      <a:pt x="340743" y="333317"/>
                      <a:pt x="341600" y="332841"/>
                      <a:pt x="342362" y="332555"/>
                    </a:cubicBezTo>
                    <a:lnTo>
                      <a:pt x="342457" y="332460"/>
                    </a:lnTo>
                    <a:cubicBezTo>
                      <a:pt x="342553" y="332174"/>
                      <a:pt x="342838" y="331984"/>
                      <a:pt x="343124" y="331984"/>
                    </a:cubicBezTo>
                    <a:cubicBezTo>
                      <a:pt x="343219" y="331603"/>
                      <a:pt x="343410" y="331412"/>
                      <a:pt x="343600" y="331222"/>
                    </a:cubicBezTo>
                    <a:cubicBezTo>
                      <a:pt x="343600" y="331222"/>
                      <a:pt x="344172" y="330174"/>
                      <a:pt x="344362" y="329888"/>
                    </a:cubicBezTo>
                    <a:cubicBezTo>
                      <a:pt x="344458" y="329698"/>
                      <a:pt x="344458" y="329602"/>
                      <a:pt x="344458" y="329602"/>
                    </a:cubicBezTo>
                    <a:cubicBezTo>
                      <a:pt x="344934" y="328459"/>
                      <a:pt x="345505" y="327316"/>
                      <a:pt x="345982" y="326173"/>
                    </a:cubicBezTo>
                    <a:cubicBezTo>
                      <a:pt x="346839" y="324078"/>
                      <a:pt x="347601" y="321982"/>
                      <a:pt x="348363" y="319982"/>
                    </a:cubicBezTo>
                    <a:cubicBezTo>
                      <a:pt x="349125" y="317696"/>
                      <a:pt x="349696" y="315315"/>
                      <a:pt x="350268" y="312934"/>
                    </a:cubicBezTo>
                    <a:cubicBezTo>
                      <a:pt x="350268" y="312934"/>
                      <a:pt x="350268" y="312934"/>
                      <a:pt x="350268" y="312838"/>
                    </a:cubicBezTo>
                    <a:cubicBezTo>
                      <a:pt x="350458" y="312457"/>
                      <a:pt x="350458" y="311981"/>
                      <a:pt x="350554" y="311505"/>
                    </a:cubicBezTo>
                    <a:cubicBezTo>
                      <a:pt x="350744" y="310362"/>
                      <a:pt x="351030" y="309314"/>
                      <a:pt x="351125" y="308171"/>
                    </a:cubicBezTo>
                    <a:cubicBezTo>
                      <a:pt x="351887" y="303599"/>
                      <a:pt x="352363" y="299027"/>
                      <a:pt x="352459" y="294455"/>
                    </a:cubicBezTo>
                    <a:cubicBezTo>
                      <a:pt x="352744" y="288645"/>
                      <a:pt x="358269" y="284740"/>
                      <a:pt x="363793" y="284930"/>
                    </a:cubicBezTo>
                    <a:cubicBezTo>
                      <a:pt x="369508" y="285121"/>
                      <a:pt x="373604" y="290740"/>
                      <a:pt x="373414" y="296170"/>
                    </a:cubicBezTo>
                    <a:cubicBezTo>
                      <a:pt x="372842" y="308933"/>
                      <a:pt x="370556" y="322078"/>
                      <a:pt x="365508" y="333793"/>
                    </a:cubicBezTo>
                    <a:cubicBezTo>
                      <a:pt x="363127" y="339318"/>
                      <a:pt x="360364" y="345319"/>
                      <a:pt x="355221" y="348938"/>
                    </a:cubicBezTo>
                    <a:close/>
                    <a:moveTo>
                      <a:pt x="507335" y="299027"/>
                    </a:moveTo>
                    <a:cubicBezTo>
                      <a:pt x="501811" y="297313"/>
                      <a:pt x="499429" y="290836"/>
                      <a:pt x="501144" y="285597"/>
                    </a:cubicBezTo>
                    <a:lnTo>
                      <a:pt x="502001" y="282454"/>
                    </a:lnTo>
                    <a:cubicBezTo>
                      <a:pt x="502096" y="281882"/>
                      <a:pt x="502192" y="281501"/>
                      <a:pt x="502287" y="280930"/>
                    </a:cubicBezTo>
                    <a:cubicBezTo>
                      <a:pt x="502668" y="278644"/>
                      <a:pt x="502668" y="276358"/>
                      <a:pt x="502763" y="274167"/>
                    </a:cubicBezTo>
                    <a:cubicBezTo>
                      <a:pt x="502763" y="273976"/>
                      <a:pt x="502763" y="274072"/>
                      <a:pt x="502763" y="273881"/>
                    </a:cubicBezTo>
                    <a:cubicBezTo>
                      <a:pt x="502763" y="273500"/>
                      <a:pt x="502668" y="273024"/>
                      <a:pt x="502668" y="272643"/>
                    </a:cubicBezTo>
                    <a:cubicBezTo>
                      <a:pt x="502573" y="271405"/>
                      <a:pt x="502382" y="270357"/>
                      <a:pt x="502096" y="269214"/>
                    </a:cubicBezTo>
                    <a:cubicBezTo>
                      <a:pt x="501906" y="268357"/>
                      <a:pt x="501715" y="267404"/>
                      <a:pt x="501525" y="266737"/>
                    </a:cubicBezTo>
                    <a:cubicBezTo>
                      <a:pt x="501430" y="266737"/>
                      <a:pt x="500858" y="264547"/>
                      <a:pt x="500668" y="264261"/>
                    </a:cubicBezTo>
                    <a:cubicBezTo>
                      <a:pt x="500191" y="263213"/>
                      <a:pt x="499715" y="262070"/>
                      <a:pt x="499144" y="261022"/>
                    </a:cubicBezTo>
                    <a:cubicBezTo>
                      <a:pt x="499048" y="260832"/>
                      <a:pt x="498096" y="259403"/>
                      <a:pt x="497905" y="259022"/>
                    </a:cubicBezTo>
                    <a:cubicBezTo>
                      <a:pt x="496667" y="257403"/>
                      <a:pt x="495524" y="255879"/>
                      <a:pt x="494095" y="254355"/>
                    </a:cubicBezTo>
                    <a:cubicBezTo>
                      <a:pt x="494000" y="254355"/>
                      <a:pt x="492476" y="253117"/>
                      <a:pt x="492190" y="252926"/>
                    </a:cubicBezTo>
                    <a:lnTo>
                      <a:pt x="491905" y="252831"/>
                    </a:lnTo>
                    <a:cubicBezTo>
                      <a:pt x="491619" y="252640"/>
                      <a:pt x="491238" y="252545"/>
                      <a:pt x="490857" y="252355"/>
                    </a:cubicBezTo>
                    <a:cubicBezTo>
                      <a:pt x="490476" y="252164"/>
                      <a:pt x="488571" y="251783"/>
                      <a:pt x="488571" y="251783"/>
                    </a:cubicBezTo>
                    <a:cubicBezTo>
                      <a:pt x="487714" y="251688"/>
                      <a:pt x="487047" y="251497"/>
                      <a:pt x="486190" y="251497"/>
                    </a:cubicBezTo>
                    <a:cubicBezTo>
                      <a:pt x="485809" y="251497"/>
                      <a:pt x="485428" y="251497"/>
                      <a:pt x="485047" y="251497"/>
                    </a:cubicBezTo>
                    <a:cubicBezTo>
                      <a:pt x="484951" y="251593"/>
                      <a:pt x="484951" y="251593"/>
                      <a:pt x="484666" y="251497"/>
                    </a:cubicBezTo>
                    <a:cubicBezTo>
                      <a:pt x="483523" y="251783"/>
                      <a:pt x="482284" y="251878"/>
                      <a:pt x="481141" y="252164"/>
                    </a:cubicBezTo>
                    <a:cubicBezTo>
                      <a:pt x="480665" y="252259"/>
                      <a:pt x="480284" y="252450"/>
                      <a:pt x="479903" y="252450"/>
                    </a:cubicBezTo>
                    <a:cubicBezTo>
                      <a:pt x="479713" y="252545"/>
                      <a:pt x="479808" y="252545"/>
                      <a:pt x="479427" y="252545"/>
                    </a:cubicBezTo>
                    <a:cubicBezTo>
                      <a:pt x="478379" y="253021"/>
                      <a:pt x="477236" y="253498"/>
                      <a:pt x="476188" y="254069"/>
                    </a:cubicBezTo>
                    <a:cubicBezTo>
                      <a:pt x="475903" y="254164"/>
                      <a:pt x="474093" y="255307"/>
                      <a:pt x="473998" y="255307"/>
                    </a:cubicBezTo>
                    <a:cubicBezTo>
                      <a:pt x="473236" y="255879"/>
                      <a:pt x="472474" y="256355"/>
                      <a:pt x="471807" y="257022"/>
                    </a:cubicBezTo>
                    <a:cubicBezTo>
                      <a:pt x="471616" y="257212"/>
                      <a:pt x="470188" y="258451"/>
                      <a:pt x="469997" y="258641"/>
                    </a:cubicBezTo>
                    <a:cubicBezTo>
                      <a:pt x="469330" y="259594"/>
                      <a:pt x="468473" y="260546"/>
                      <a:pt x="467711" y="261594"/>
                    </a:cubicBezTo>
                    <a:cubicBezTo>
                      <a:pt x="466949" y="262737"/>
                      <a:pt x="466092" y="263975"/>
                      <a:pt x="465330" y="265118"/>
                    </a:cubicBezTo>
                    <a:cubicBezTo>
                      <a:pt x="465139" y="265309"/>
                      <a:pt x="464092" y="267214"/>
                      <a:pt x="463806" y="267595"/>
                    </a:cubicBezTo>
                    <a:cubicBezTo>
                      <a:pt x="462568" y="269976"/>
                      <a:pt x="461520" y="272548"/>
                      <a:pt x="460472" y="275119"/>
                    </a:cubicBezTo>
                    <a:cubicBezTo>
                      <a:pt x="458472" y="280549"/>
                      <a:pt x="456853" y="286073"/>
                      <a:pt x="455329" y="291693"/>
                    </a:cubicBezTo>
                    <a:cubicBezTo>
                      <a:pt x="453709" y="297313"/>
                      <a:pt x="447042" y="299599"/>
                      <a:pt x="441898" y="297884"/>
                    </a:cubicBezTo>
                    <a:cubicBezTo>
                      <a:pt x="436279" y="296074"/>
                      <a:pt x="434278" y="289788"/>
                      <a:pt x="435707" y="284549"/>
                    </a:cubicBezTo>
                    <a:cubicBezTo>
                      <a:pt x="439136" y="272548"/>
                      <a:pt x="442851" y="260260"/>
                      <a:pt x="450280" y="249973"/>
                    </a:cubicBezTo>
                    <a:cubicBezTo>
                      <a:pt x="456853" y="240925"/>
                      <a:pt x="465806" y="234638"/>
                      <a:pt x="476569" y="231781"/>
                    </a:cubicBezTo>
                    <a:cubicBezTo>
                      <a:pt x="486475" y="229209"/>
                      <a:pt x="498191" y="230733"/>
                      <a:pt x="506287" y="237400"/>
                    </a:cubicBezTo>
                    <a:cubicBezTo>
                      <a:pt x="522385" y="250640"/>
                      <a:pt x="526957" y="273500"/>
                      <a:pt x="520670" y="292741"/>
                    </a:cubicBezTo>
                    <a:cubicBezTo>
                      <a:pt x="518956" y="298360"/>
                      <a:pt x="512669" y="300646"/>
                      <a:pt x="507335" y="2990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任意多边形: 形状 62"/>
              <p:cNvSpPr/>
              <p:nvPr>
                <p:custDataLst>
                  <p:tags r:id="rId14"/>
                </p:custDataLst>
              </p:nvPr>
            </p:nvSpPr>
            <p:spPr>
              <a:xfrm>
                <a:off x="4792439" y="1361226"/>
                <a:ext cx="95250" cy="76200"/>
              </a:xfrm>
              <a:custGeom>
                <a:avLst/>
                <a:gdLst>
                  <a:gd name="connsiteX0" fmla="*/ 92742 w 95250"/>
                  <a:gd name="connsiteY0" fmla="*/ 69284 h 76200"/>
                  <a:gd name="connsiteX1" fmla="*/ 79312 w 95250"/>
                  <a:gd name="connsiteY1" fmla="*/ 75571 h 76200"/>
                  <a:gd name="connsiteX2" fmla="*/ 73120 w 95250"/>
                  <a:gd name="connsiteY2" fmla="*/ 62141 h 76200"/>
                  <a:gd name="connsiteX3" fmla="*/ 73978 w 95250"/>
                  <a:gd name="connsiteY3" fmla="*/ 58997 h 76200"/>
                  <a:gd name="connsiteX4" fmla="*/ 74264 w 95250"/>
                  <a:gd name="connsiteY4" fmla="*/ 57473 h 76200"/>
                  <a:gd name="connsiteX5" fmla="*/ 74740 w 95250"/>
                  <a:gd name="connsiteY5" fmla="*/ 50711 h 76200"/>
                  <a:gd name="connsiteX6" fmla="*/ 74740 w 95250"/>
                  <a:gd name="connsiteY6" fmla="*/ 50425 h 76200"/>
                  <a:gd name="connsiteX7" fmla="*/ 74645 w 95250"/>
                  <a:gd name="connsiteY7" fmla="*/ 49187 h 76200"/>
                  <a:gd name="connsiteX8" fmla="*/ 74073 w 95250"/>
                  <a:gd name="connsiteY8" fmla="*/ 45758 h 76200"/>
                  <a:gd name="connsiteX9" fmla="*/ 73502 w 95250"/>
                  <a:gd name="connsiteY9" fmla="*/ 43281 h 76200"/>
                  <a:gd name="connsiteX10" fmla="*/ 72644 w 95250"/>
                  <a:gd name="connsiteY10" fmla="*/ 40805 h 76200"/>
                  <a:gd name="connsiteX11" fmla="*/ 71120 w 95250"/>
                  <a:gd name="connsiteY11" fmla="*/ 37566 h 76200"/>
                  <a:gd name="connsiteX12" fmla="*/ 69882 w 95250"/>
                  <a:gd name="connsiteY12" fmla="*/ 35566 h 76200"/>
                  <a:gd name="connsiteX13" fmla="*/ 66072 w 95250"/>
                  <a:gd name="connsiteY13" fmla="*/ 30899 h 76200"/>
                  <a:gd name="connsiteX14" fmla="*/ 64167 w 95250"/>
                  <a:gd name="connsiteY14" fmla="*/ 29470 h 76200"/>
                  <a:gd name="connsiteX15" fmla="*/ 63881 w 95250"/>
                  <a:gd name="connsiteY15" fmla="*/ 29375 h 76200"/>
                  <a:gd name="connsiteX16" fmla="*/ 62834 w 95250"/>
                  <a:gd name="connsiteY16" fmla="*/ 28898 h 76200"/>
                  <a:gd name="connsiteX17" fmla="*/ 60547 w 95250"/>
                  <a:gd name="connsiteY17" fmla="*/ 28327 h 76200"/>
                  <a:gd name="connsiteX18" fmla="*/ 58166 w 95250"/>
                  <a:gd name="connsiteY18" fmla="*/ 28041 h 76200"/>
                  <a:gd name="connsiteX19" fmla="*/ 57023 w 95250"/>
                  <a:gd name="connsiteY19" fmla="*/ 28041 h 76200"/>
                  <a:gd name="connsiteX20" fmla="*/ 56642 w 95250"/>
                  <a:gd name="connsiteY20" fmla="*/ 28041 h 76200"/>
                  <a:gd name="connsiteX21" fmla="*/ 53118 w 95250"/>
                  <a:gd name="connsiteY21" fmla="*/ 28708 h 76200"/>
                  <a:gd name="connsiteX22" fmla="*/ 51880 w 95250"/>
                  <a:gd name="connsiteY22" fmla="*/ 28994 h 76200"/>
                  <a:gd name="connsiteX23" fmla="*/ 51404 w 95250"/>
                  <a:gd name="connsiteY23" fmla="*/ 29089 h 76200"/>
                  <a:gd name="connsiteX24" fmla="*/ 48165 w 95250"/>
                  <a:gd name="connsiteY24" fmla="*/ 30613 h 76200"/>
                  <a:gd name="connsiteX25" fmla="*/ 45974 w 95250"/>
                  <a:gd name="connsiteY25" fmla="*/ 31851 h 76200"/>
                  <a:gd name="connsiteX26" fmla="*/ 43784 w 95250"/>
                  <a:gd name="connsiteY26" fmla="*/ 33566 h 76200"/>
                  <a:gd name="connsiteX27" fmla="*/ 41974 w 95250"/>
                  <a:gd name="connsiteY27" fmla="*/ 35185 h 76200"/>
                  <a:gd name="connsiteX28" fmla="*/ 39593 w 95250"/>
                  <a:gd name="connsiteY28" fmla="*/ 38138 h 76200"/>
                  <a:gd name="connsiteX29" fmla="*/ 37211 w 95250"/>
                  <a:gd name="connsiteY29" fmla="*/ 41662 h 76200"/>
                  <a:gd name="connsiteX30" fmla="*/ 35687 w 95250"/>
                  <a:gd name="connsiteY30" fmla="*/ 44138 h 76200"/>
                  <a:gd name="connsiteX31" fmla="*/ 32354 w 95250"/>
                  <a:gd name="connsiteY31" fmla="*/ 51663 h 76200"/>
                  <a:gd name="connsiteX32" fmla="*/ 27210 w 95250"/>
                  <a:gd name="connsiteY32" fmla="*/ 68237 h 76200"/>
                  <a:gd name="connsiteX33" fmla="*/ 13780 w 95250"/>
                  <a:gd name="connsiteY33" fmla="*/ 74428 h 76200"/>
                  <a:gd name="connsiteX34" fmla="*/ 7589 w 95250"/>
                  <a:gd name="connsiteY34" fmla="*/ 61093 h 76200"/>
                  <a:gd name="connsiteX35" fmla="*/ 22162 w 95250"/>
                  <a:gd name="connsiteY35" fmla="*/ 26517 h 76200"/>
                  <a:gd name="connsiteX36" fmla="*/ 48451 w 95250"/>
                  <a:gd name="connsiteY36" fmla="*/ 8324 h 76200"/>
                  <a:gd name="connsiteX37" fmla="*/ 78169 w 95250"/>
                  <a:gd name="connsiteY37" fmla="*/ 13944 h 76200"/>
                  <a:gd name="connsiteX38" fmla="*/ 92742 w 95250"/>
                  <a:gd name="connsiteY38" fmla="*/ 6928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5250" h="76200">
                    <a:moveTo>
                      <a:pt x="92742" y="69284"/>
                    </a:moveTo>
                    <a:cubicBezTo>
                      <a:pt x="90932" y="74904"/>
                      <a:pt x="84646" y="77190"/>
                      <a:pt x="79312" y="75571"/>
                    </a:cubicBezTo>
                    <a:cubicBezTo>
                      <a:pt x="73787" y="73856"/>
                      <a:pt x="71406" y="67379"/>
                      <a:pt x="73120" y="62141"/>
                    </a:cubicBezTo>
                    <a:lnTo>
                      <a:pt x="73978" y="58997"/>
                    </a:lnTo>
                    <a:cubicBezTo>
                      <a:pt x="74073" y="58426"/>
                      <a:pt x="74168" y="58045"/>
                      <a:pt x="74264" y="57473"/>
                    </a:cubicBezTo>
                    <a:cubicBezTo>
                      <a:pt x="74645" y="55187"/>
                      <a:pt x="74645" y="52901"/>
                      <a:pt x="74740" y="50711"/>
                    </a:cubicBezTo>
                    <a:cubicBezTo>
                      <a:pt x="74740" y="50520"/>
                      <a:pt x="74740" y="50615"/>
                      <a:pt x="74740" y="50425"/>
                    </a:cubicBezTo>
                    <a:cubicBezTo>
                      <a:pt x="74740" y="50044"/>
                      <a:pt x="74645" y="49568"/>
                      <a:pt x="74645" y="49187"/>
                    </a:cubicBezTo>
                    <a:cubicBezTo>
                      <a:pt x="74549" y="47948"/>
                      <a:pt x="74359" y="46900"/>
                      <a:pt x="74073" y="45758"/>
                    </a:cubicBezTo>
                    <a:cubicBezTo>
                      <a:pt x="73883" y="44900"/>
                      <a:pt x="73692" y="43948"/>
                      <a:pt x="73502" y="43281"/>
                    </a:cubicBezTo>
                    <a:cubicBezTo>
                      <a:pt x="73406" y="43281"/>
                      <a:pt x="72835" y="41090"/>
                      <a:pt x="72644" y="40805"/>
                    </a:cubicBezTo>
                    <a:cubicBezTo>
                      <a:pt x="72168" y="39757"/>
                      <a:pt x="71692" y="38614"/>
                      <a:pt x="71120" y="37566"/>
                    </a:cubicBezTo>
                    <a:cubicBezTo>
                      <a:pt x="71025" y="37375"/>
                      <a:pt x="70072" y="35947"/>
                      <a:pt x="69882" y="35566"/>
                    </a:cubicBezTo>
                    <a:cubicBezTo>
                      <a:pt x="68644" y="33947"/>
                      <a:pt x="67501" y="32423"/>
                      <a:pt x="66072" y="30899"/>
                    </a:cubicBezTo>
                    <a:cubicBezTo>
                      <a:pt x="65977" y="30899"/>
                      <a:pt x="64453" y="29660"/>
                      <a:pt x="64167" y="29470"/>
                    </a:cubicBezTo>
                    <a:lnTo>
                      <a:pt x="63881" y="29375"/>
                    </a:lnTo>
                    <a:cubicBezTo>
                      <a:pt x="63595" y="29184"/>
                      <a:pt x="63215" y="29089"/>
                      <a:pt x="62834" y="28898"/>
                    </a:cubicBezTo>
                    <a:cubicBezTo>
                      <a:pt x="62453" y="28708"/>
                      <a:pt x="60547" y="28327"/>
                      <a:pt x="60547" y="28327"/>
                    </a:cubicBezTo>
                    <a:cubicBezTo>
                      <a:pt x="59690" y="28232"/>
                      <a:pt x="59024" y="28041"/>
                      <a:pt x="58166" y="28041"/>
                    </a:cubicBezTo>
                    <a:cubicBezTo>
                      <a:pt x="57785" y="28041"/>
                      <a:pt x="57404" y="28041"/>
                      <a:pt x="57023" y="28041"/>
                    </a:cubicBezTo>
                    <a:cubicBezTo>
                      <a:pt x="56928" y="28136"/>
                      <a:pt x="56928" y="28136"/>
                      <a:pt x="56642" y="28041"/>
                    </a:cubicBezTo>
                    <a:cubicBezTo>
                      <a:pt x="55499" y="28327"/>
                      <a:pt x="54261" y="28422"/>
                      <a:pt x="53118" y="28708"/>
                    </a:cubicBezTo>
                    <a:cubicBezTo>
                      <a:pt x="52642" y="28803"/>
                      <a:pt x="52261" y="28994"/>
                      <a:pt x="51880" y="28994"/>
                    </a:cubicBezTo>
                    <a:cubicBezTo>
                      <a:pt x="51689" y="29089"/>
                      <a:pt x="51785" y="29089"/>
                      <a:pt x="51404" y="29089"/>
                    </a:cubicBezTo>
                    <a:cubicBezTo>
                      <a:pt x="50356" y="29565"/>
                      <a:pt x="49213" y="30041"/>
                      <a:pt x="48165" y="30613"/>
                    </a:cubicBezTo>
                    <a:cubicBezTo>
                      <a:pt x="47879" y="30708"/>
                      <a:pt x="46070" y="31851"/>
                      <a:pt x="45974" y="31851"/>
                    </a:cubicBezTo>
                    <a:cubicBezTo>
                      <a:pt x="45212" y="32423"/>
                      <a:pt x="44450" y="32899"/>
                      <a:pt x="43784" y="33566"/>
                    </a:cubicBezTo>
                    <a:cubicBezTo>
                      <a:pt x="43593" y="33756"/>
                      <a:pt x="42164" y="34994"/>
                      <a:pt x="41974" y="35185"/>
                    </a:cubicBezTo>
                    <a:cubicBezTo>
                      <a:pt x="41212" y="36137"/>
                      <a:pt x="40355" y="37090"/>
                      <a:pt x="39593" y="38138"/>
                    </a:cubicBezTo>
                    <a:cubicBezTo>
                      <a:pt x="38831" y="39281"/>
                      <a:pt x="37973" y="40519"/>
                      <a:pt x="37211" y="41662"/>
                    </a:cubicBezTo>
                    <a:cubicBezTo>
                      <a:pt x="37021" y="41852"/>
                      <a:pt x="35973" y="43757"/>
                      <a:pt x="35687" y="44138"/>
                    </a:cubicBezTo>
                    <a:cubicBezTo>
                      <a:pt x="34449" y="46520"/>
                      <a:pt x="33401" y="49091"/>
                      <a:pt x="32354" y="51663"/>
                    </a:cubicBezTo>
                    <a:cubicBezTo>
                      <a:pt x="30353" y="57092"/>
                      <a:pt x="28734" y="62617"/>
                      <a:pt x="27210" y="68237"/>
                    </a:cubicBezTo>
                    <a:cubicBezTo>
                      <a:pt x="25591" y="73856"/>
                      <a:pt x="18923" y="76142"/>
                      <a:pt x="13780" y="74428"/>
                    </a:cubicBezTo>
                    <a:cubicBezTo>
                      <a:pt x="8160" y="72618"/>
                      <a:pt x="6160" y="66332"/>
                      <a:pt x="7589" y="61093"/>
                    </a:cubicBezTo>
                    <a:cubicBezTo>
                      <a:pt x="11018" y="49091"/>
                      <a:pt x="14732" y="36804"/>
                      <a:pt x="22162" y="26517"/>
                    </a:cubicBezTo>
                    <a:cubicBezTo>
                      <a:pt x="28734" y="17468"/>
                      <a:pt x="37688" y="11182"/>
                      <a:pt x="48451" y="8324"/>
                    </a:cubicBezTo>
                    <a:cubicBezTo>
                      <a:pt x="58357" y="5753"/>
                      <a:pt x="70072" y="7276"/>
                      <a:pt x="78169" y="13944"/>
                    </a:cubicBezTo>
                    <a:cubicBezTo>
                      <a:pt x="94361" y="27089"/>
                      <a:pt x="98933" y="49949"/>
                      <a:pt x="92742" y="6928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任意多边形: 形状 63"/>
              <p:cNvSpPr/>
              <p:nvPr>
                <p:custDataLst>
                  <p:tags r:id="rId15"/>
                </p:custDataLst>
              </p:nvPr>
            </p:nvSpPr>
            <p:spPr>
              <a:xfrm>
                <a:off x="4552283" y="1372504"/>
                <a:ext cx="9525" cy="9525"/>
              </a:xfrm>
              <a:custGeom>
                <a:avLst/>
                <a:gdLst>
                  <a:gd name="connsiteX0" fmla="*/ 8192 w 9525"/>
                  <a:gd name="connsiteY0" fmla="*/ 7715 h 9525"/>
                  <a:gd name="connsiteX1" fmla="*/ 7144 w 9525"/>
                  <a:gd name="connsiteY1" fmla="*/ 7144 h 9525"/>
                  <a:gd name="connsiteX2" fmla="*/ 7525 w 9525"/>
                  <a:gd name="connsiteY2" fmla="*/ 7334 h 9525"/>
                  <a:gd name="connsiteX3" fmla="*/ 7715 w 9525"/>
                  <a:gd name="connsiteY3" fmla="*/ 7429 h 9525"/>
                  <a:gd name="connsiteX4" fmla="*/ 8192 w 9525"/>
                  <a:gd name="connsiteY4" fmla="*/ 77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8192" y="7715"/>
                    </a:moveTo>
                    <a:cubicBezTo>
                      <a:pt x="8001" y="7620"/>
                      <a:pt x="7715" y="7429"/>
                      <a:pt x="7144" y="7144"/>
                    </a:cubicBezTo>
                    <a:lnTo>
                      <a:pt x="7525" y="7334"/>
                    </a:lnTo>
                    <a:cubicBezTo>
                      <a:pt x="7620" y="7334"/>
                      <a:pt x="7620" y="7334"/>
                      <a:pt x="7715" y="7429"/>
                    </a:cubicBezTo>
                    <a:cubicBezTo>
                      <a:pt x="8001" y="7429"/>
                      <a:pt x="8096" y="7525"/>
                      <a:pt x="8192" y="771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任意多边形: 形状 64"/>
              <p:cNvSpPr/>
              <p:nvPr>
                <p:custDataLst>
                  <p:tags r:id="rId16"/>
                </p:custDataLst>
              </p:nvPr>
            </p:nvSpPr>
            <p:spPr>
              <a:xfrm>
                <a:off x="4499098" y="1350271"/>
                <a:ext cx="95250" cy="85725"/>
              </a:xfrm>
              <a:custGeom>
                <a:avLst/>
                <a:gdLst>
                  <a:gd name="connsiteX0" fmla="*/ 81569 w 95250"/>
                  <a:gd name="connsiteY0" fmla="*/ 81383 h 85725"/>
                  <a:gd name="connsiteX1" fmla="*/ 71949 w 95250"/>
                  <a:gd name="connsiteY1" fmla="*/ 70143 h 85725"/>
                  <a:gd name="connsiteX2" fmla="*/ 72901 w 95250"/>
                  <a:gd name="connsiteY2" fmla="*/ 59856 h 85725"/>
                  <a:gd name="connsiteX3" fmla="*/ 72901 w 95250"/>
                  <a:gd name="connsiteY3" fmla="*/ 55189 h 85725"/>
                  <a:gd name="connsiteX4" fmla="*/ 72996 w 95250"/>
                  <a:gd name="connsiteY4" fmla="*/ 54999 h 85725"/>
                  <a:gd name="connsiteX5" fmla="*/ 72901 w 95250"/>
                  <a:gd name="connsiteY5" fmla="*/ 54903 h 85725"/>
                  <a:gd name="connsiteX6" fmla="*/ 72806 w 95250"/>
                  <a:gd name="connsiteY6" fmla="*/ 52617 h 85725"/>
                  <a:gd name="connsiteX7" fmla="*/ 71472 w 95250"/>
                  <a:gd name="connsiteY7" fmla="*/ 45283 h 85725"/>
                  <a:gd name="connsiteX8" fmla="*/ 71187 w 95250"/>
                  <a:gd name="connsiteY8" fmla="*/ 43950 h 85725"/>
                  <a:gd name="connsiteX9" fmla="*/ 70996 w 95250"/>
                  <a:gd name="connsiteY9" fmla="*/ 43569 h 85725"/>
                  <a:gd name="connsiteX10" fmla="*/ 69758 w 95250"/>
                  <a:gd name="connsiteY10" fmla="*/ 40235 h 85725"/>
                  <a:gd name="connsiteX11" fmla="*/ 68329 w 95250"/>
                  <a:gd name="connsiteY11" fmla="*/ 37092 h 85725"/>
                  <a:gd name="connsiteX12" fmla="*/ 67853 w 95250"/>
                  <a:gd name="connsiteY12" fmla="*/ 36425 h 85725"/>
                  <a:gd name="connsiteX13" fmla="*/ 64900 w 95250"/>
                  <a:gd name="connsiteY13" fmla="*/ 32615 h 85725"/>
                  <a:gd name="connsiteX14" fmla="*/ 64043 w 95250"/>
                  <a:gd name="connsiteY14" fmla="*/ 31853 h 85725"/>
                  <a:gd name="connsiteX15" fmla="*/ 63948 w 95250"/>
                  <a:gd name="connsiteY15" fmla="*/ 31662 h 85725"/>
                  <a:gd name="connsiteX16" fmla="*/ 62805 w 95250"/>
                  <a:gd name="connsiteY16" fmla="*/ 30805 h 85725"/>
                  <a:gd name="connsiteX17" fmla="*/ 61376 w 95250"/>
                  <a:gd name="connsiteY17" fmla="*/ 29948 h 85725"/>
                  <a:gd name="connsiteX18" fmla="*/ 61281 w 95250"/>
                  <a:gd name="connsiteY18" fmla="*/ 29948 h 85725"/>
                  <a:gd name="connsiteX19" fmla="*/ 60804 w 95250"/>
                  <a:gd name="connsiteY19" fmla="*/ 29567 h 85725"/>
                  <a:gd name="connsiteX20" fmla="*/ 60614 w 95250"/>
                  <a:gd name="connsiteY20" fmla="*/ 29472 h 85725"/>
                  <a:gd name="connsiteX21" fmla="*/ 59852 w 95250"/>
                  <a:gd name="connsiteY21" fmla="*/ 29091 h 85725"/>
                  <a:gd name="connsiteX22" fmla="*/ 60138 w 95250"/>
                  <a:gd name="connsiteY22" fmla="*/ 29281 h 85725"/>
                  <a:gd name="connsiteX23" fmla="*/ 56423 w 95250"/>
                  <a:gd name="connsiteY23" fmla="*/ 27948 h 85725"/>
                  <a:gd name="connsiteX24" fmla="*/ 56137 w 95250"/>
                  <a:gd name="connsiteY24" fmla="*/ 27948 h 85725"/>
                  <a:gd name="connsiteX25" fmla="*/ 53946 w 95250"/>
                  <a:gd name="connsiteY25" fmla="*/ 27757 h 85725"/>
                  <a:gd name="connsiteX26" fmla="*/ 53089 w 95250"/>
                  <a:gd name="connsiteY26" fmla="*/ 27757 h 85725"/>
                  <a:gd name="connsiteX27" fmla="*/ 52899 w 95250"/>
                  <a:gd name="connsiteY27" fmla="*/ 27757 h 85725"/>
                  <a:gd name="connsiteX28" fmla="*/ 52518 w 95250"/>
                  <a:gd name="connsiteY28" fmla="*/ 27757 h 85725"/>
                  <a:gd name="connsiteX29" fmla="*/ 51851 w 95250"/>
                  <a:gd name="connsiteY29" fmla="*/ 27852 h 85725"/>
                  <a:gd name="connsiteX30" fmla="*/ 51279 w 95250"/>
                  <a:gd name="connsiteY30" fmla="*/ 27948 h 85725"/>
                  <a:gd name="connsiteX31" fmla="*/ 48993 w 95250"/>
                  <a:gd name="connsiteY31" fmla="*/ 28329 h 85725"/>
                  <a:gd name="connsiteX32" fmla="*/ 48517 w 95250"/>
                  <a:gd name="connsiteY32" fmla="*/ 28424 h 85725"/>
                  <a:gd name="connsiteX33" fmla="*/ 44136 w 95250"/>
                  <a:gd name="connsiteY33" fmla="*/ 30424 h 85725"/>
                  <a:gd name="connsiteX34" fmla="*/ 43945 w 95250"/>
                  <a:gd name="connsiteY34" fmla="*/ 30519 h 85725"/>
                  <a:gd name="connsiteX35" fmla="*/ 41850 w 95250"/>
                  <a:gd name="connsiteY35" fmla="*/ 32139 h 85725"/>
                  <a:gd name="connsiteX36" fmla="*/ 39659 w 95250"/>
                  <a:gd name="connsiteY36" fmla="*/ 34044 h 85725"/>
                  <a:gd name="connsiteX37" fmla="*/ 39564 w 95250"/>
                  <a:gd name="connsiteY37" fmla="*/ 34139 h 85725"/>
                  <a:gd name="connsiteX38" fmla="*/ 39564 w 95250"/>
                  <a:gd name="connsiteY38" fmla="*/ 34234 h 85725"/>
                  <a:gd name="connsiteX39" fmla="*/ 39278 w 95250"/>
                  <a:gd name="connsiteY39" fmla="*/ 34520 h 85725"/>
                  <a:gd name="connsiteX40" fmla="*/ 39087 w 95250"/>
                  <a:gd name="connsiteY40" fmla="*/ 34615 h 85725"/>
                  <a:gd name="connsiteX41" fmla="*/ 38992 w 95250"/>
                  <a:gd name="connsiteY41" fmla="*/ 34806 h 85725"/>
                  <a:gd name="connsiteX42" fmla="*/ 38706 w 95250"/>
                  <a:gd name="connsiteY42" fmla="*/ 34996 h 85725"/>
                  <a:gd name="connsiteX43" fmla="*/ 38706 w 95250"/>
                  <a:gd name="connsiteY43" fmla="*/ 35091 h 85725"/>
                  <a:gd name="connsiteX44" fmla="*/ 35658 w 95250"/>
                  <a:gd name="connsiteY44" fmla="*/ 39187 h 85725"/>
                  <a:gd name="connsiteX45" fmla="*/ 33753 w 95250"/>
                  <a:gd name="connsiteY45" fmla="*/ 42235 h 85725"/>
                  <a:gd name="connsiteX46" fmla="*/ 33277 w 95250"/>
                  <a:gd name="connsiteY46" fmla="*/ 43378 h 85725"/>
                  <a:gd name="connsiteX47" fmla="*/ 30705 w 95250"/>
                  <a:gd name="connsiteY47" fmla="*/ 49855 h 85725"/>
                  <a:gd name="connsiteX48" fmla="*/ 29467 w 95250"/>
                  <a:gd name="connsiteY48" fmla="*/ 54046 h 85725"/>
                  <a:gd name="connsiteX49" fmla="*/ 29181 w 95250"/>
                  <a:gd name="connsiteY49" fmla="*/ 55475 h 85725"/>
                  <a:gd name="connsiteX50" fmla="*/ 29181 w 95250"/>
                  <a:gd name="connsiteY50" fmla="*/ 55856 h 85725"/>
                  <a:gd name="connsiteX51" fmla="*/ 28038 w 95250"/>
                  <a:gd name="connsiteY51" fmla="*/ 64143 h 85725"/>
                  <a:gd name="connsiteX52" fmla="*/ 16799 w 95250"/>
                  <a:gd name="connsiteY52" fmla="*/ 73763 h 85725"/>
                  <a:gd name="connsiteX53" fmla="*/ 7179 w 95250"/>
                  <a:gd name="connsiteY53" fmla="*/ 62428 h 85725"/>
                  <a:gd name="connsiteX54" fmla="*/ 20704 w 95250"/>
                  <a:gd name="connsiteY54" fmla="*/ 24233 h 85725"/>
                  <a:gd name="connsiteX55" fmla="*/ 71949 w 95250"/>
                  <a:gd name="connsiteY55" fmla="*/ 12136 h 85725"/>
                  <a:gd name="connsiteX56" fmla="*/ 92618 w 95250"/>
                  <a:gd name="connsiteY56" fmla="*/ 71858 h 85725"/>
                  <a:gd name="connsiteX57" fmla="*/ 81569 w 95250"/>
                  <a:gd name="connsiteY57" fmla="*/ 81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95250" h="85725">
                    <a:moveTo>
                      <a:pt x="81569" y="81383"/>
                    </a:moveTo>
                    <a:cubicBezTo>
                      <a:pt x="76140" y="81192"/>
                      <a:pt x="71187" y="75573"/>
                      <a:pt x="71949" y="70143"/>
                    </a:cubicBezTo>
                    <a:cubicBezTo>
                      <a:pt x="72425" y="66714"/>
                      <a:pt x="72806" y="63285"/>
                      <a:pt x="72901" y="59856"/>
                    </a:cubicBezTo>
                    <a:cubicBezTo>
                      <a:pt x="72996" y="58332"/>
                      <a:pt x="72901" y="56713"/>
                      <a:pt x="72901" y="55189"/>
                    </a:cubicBezTo>
                    <a:cubicBezTo>
                      <a:pt x="72901" y="55094"/>
                      <a:pt x="72996" y="54999"/>
                      <a:pt x="72996" y="54999"/>
                    </a:cubicBezTo>
                    <a:cubicBezTo>
                      <a:pt x="72901" y="54903"/>
                      <a:pt x="72901" y="54903"/>
                      <a:pt x="72901" y="54903"/>
                    </a:cubicBezTo>
                    <a:cubicBezTo>
                      <a:pt x="72901" y="54141"/>
                      <a:pt x="72806" y="53379"/>
                      <a:pt x="72806" y="52617"/>
                    </a:cubicBezTo>
                    <a:cubicBezTo>
                      <a:pt x="72520" y="50141"/>
                      <a:pt x="72139" y="47664"/>
                      <a:pt x="71472" y="45283"/>
                    </a:cubicBezTo>
                    <a:cubicBezTo>
                      <a:pt x="71472" y="44902"/>
                      <a:pt x="71282" y="44331"/>
                      <a:pt x="71187" y="43950"/>
                    </a:cubicBezTo>
                    <a:cubicBezTo>
                      <a:pt x="71187" y="43854"/>
                      <a:pt x="71091" y="43854"/>
                      <a:pt x="70996" y="43569"/>
                    </a:cubicBezTo>
                    <a:cubicBezTo>
                      <a:pt x="70615" y="42426"/>
                      <a:pt x="70234" y="41283"/>
                      <a:pt x="69758" y="40235"/>
                    </a:cubicBezTo>
                    <a:cubicBezTo>
                      <a:pt x="69282" y="39092"/>
                      <a:pt x="68805" y="38139"/>
                      <a:pt x="68329" y="37092"/>
                    </a:cubicBezTo>
                    <a:cubicBezTo>
                      <a:pt x="68139" y="36806"/>
                      <a:pt x="68043" y="36711"/>
                      <a:pt x="67853" y="36425"/>
                    </a:cubicBezTo>
                    <a:cubicBezTo>
                      <a:pt x="66900" y="35091"/>
                      <a:pt x="65948" y="33853"/>
                      <a:pt x="64900" y="32615"/>
                    </a:cubicBezTo>
                    <a:cubicBezTo>
                      <a:pt x="64805" y="32805"/>
                      <a:pt x="64329" y="32520"/>
                      <a:pt x="64043" y="31853"/>
                    </a:cubicBezTo>
                    <a:cubicBezTo>
                      <a:pt x="63948" y="31853"/>
                      <a:pt x="63948" y="31853"/>
                      <a:pt x="63948" y="31662"/>
                    </a:cubicBezTo>
                    <a:cubicBezTo>
                      <a:pt x="63567" y="31472"/>
                      <a:pt x="63186" y="31091"/>
                      <a:pt x="62805" y="30805"/>
                    </a:cubicBezTo>
                    <a:cubicBezTo>
                      <a:pt x="62328" y="30519"/>
                      <a:pt x="61852" y="30138"/>
                      <a:pt x="61376" y="29948"/>
                    </a:cubicBezTo>
                    <a:cubicBezTo>
                      <a:pt x="61376" y="29948"/>
                      <a:pt x="61376" y="29853"/>
                      <a:pt x="61281" y="29948"/>
                    </a:cubicBezTo>
                    <a:cubicBezTo>
                      <a:pt x="61185" y="29853"/>
                      <a:pt x="61090" y="29662"/>
                      <a:pt x="60804" y="29567"/>
                    </a:cubicBezTo>
                    <a:cubicBezTo>
                      <a:pt x="60709" y="29567"/>
                      <a:pt x="60709" y="29567"/>
                      <a:pt x="60614" y="29472"/>
                    </a:cubicBezTo>
                    <a:cubicBezTo>
                      <a:pt x="60423" y="29281"/>
                      <a:pt x="60138" y="29186"/>
                      <a:pt x="59852" y="29091"/>
                    </a:cubicBezTo>
                    <a:cubicBezTo>
                      <a:pt x="59947" y="29091"/>
                      <a:pt x="60042" y="29186"/>
                      <a:pt x="60138" y="29281"/>
                    </a:cubicBezTo>
                    <a:lnTo>
                      <a:pt x="56423" y="27948"/>
                    </a:lnTo>
                    <a:cubicBezTo>
                      <a:pt x="56328" y="27948"/>
                      <a:pt x="56232" y="27948"/>
                      <a:pt x="56137" y="27948"/>
                    </a:cubicBezTo>
                    <a:cubicBezTo>
                      <a:pt x="55470" y="27757"/>
                      <a:pt x="54708" y="27757"/>
                      <a:pt x="53946" y="27757"/>
                    </a:cubicBezTo>
                    <a:cubicBezTo>
                      <a:pt x="53661" y="27757"/>
                      <a:pt x="53375" y="27757"/>
                      <a:pt x="53089" y="27757"/>
                    </a:cubicBezTo>
                    <a:cubicBezTo>
                      <a:pt x="52994" y="27852"/>
                      <a:pt x="52899" y="27757"/>
                      <a:pt x="52899" y="27757"/>
                    </a:cubicBezTo>
                    <a:cubicBezTo>
                      <a:pt x="52803" y="27757"/>
                      <a:pt x="52708" y="27662"/>
                      <a:pt x="52518" y="27757"/>
                    </a:cubicBezTo>
                    <a:cubicBezTo>
                      <a:pt x="52041" y="27662"/>
                      <a:pt x="51851" y="27757"/>
                      <a:pt x="51851" y="27852"/>
                    </a:cubicBezTo>
                    <a:cubicBezTo>
                      <a:pt x="51660" y="27852"/>
                      <a:pt x="51375" y="27852"/>
                      <a:pt x="51279" y="27948"/>
                    </a:cubicBezTo>
                    <a:cubicBezTo>
                      <a:pt x="50517" y="28043"/>
                      <a:pt x="49755" y="28233"/>
                      <a:pt x="48993" y="28329"/>
                    </a:cubicBezTo>
                    <a:cubicBezTo>
                      <a:pt x="48898" y="28424"/>
                      <a:pt x="48803" y="28424"/>
                      <a:pt x="48517" y="28424"/>
                    </a:cubicBezTo>
                    <a:cubicBezTo>
                      <a:pt x="47088" y="28995"/>
                      <a:pt x="45564" y="29662"/>
                      <a:pt x="44136" y="30424"/>
                    </a:cubicBezTo>
                    <a:cubicBezTo>
                      <a:pt x="44040" y="30424"/>
                      <a:pt x="44040" y="30519"/>
                      <a:pt x="43945" y="30519"/>
                    </a:cubicBezTo>
                    <a:cubicBezTo>
                      <a:pt x="43183" y="30996"/>
                      <a:pt x="42516" y="31567"/>
                      <a:pt x="41850" y="32139"/>
                    </a:cubicBezTo>
                    <a:cubicBezTo>
                      <a:pt x="41088" y="32710"/>
                      <a:pt x="40326" y="33282"/>
                      <a:pt x="39659" y="34044"/>
                    </a:cubicBezTo>
                    <a:lnTo>
                      <a:pt x="39564" y="34139"/>
                    </a:lnTo>
                    <a:lnTo>
                      <a:pt x="39564" y="34234"/>
                    </a:lnTo>
                    <a:cubicBezTo>
                      <a:pt x="39468" y="34329"/>
                      <a:pt x="39278" y="34425"/>
                      <a:pt x="39278" y="34520"/>
                    </a:cubicBezTo>
                    <a:cubicBezTo>
                      <a:pt x="39278" y="34615"/>
                      <a:pt x="39183" y="34615"/>
                      <a:pt x="39087" y="34615"/>
                    </a:cubicBezTo>
                    <a:cubicBezTo>
                      <a:pt x="39087" y="34710"/>
                      <a:pt x="38992" y="34806"/>
                      <a:pt x="38992" y="34806"/>
                    </a:cubicBezTo>
                    <a:cubicBezTo>
                      <a:pt x="38897" y="34901"/>
                      <a:pt x="38802" y="34901"/>
                      <a:pt x="38706" y="34996"/>
                    </a:cubicBezTo>
                    <a:cubicBezTo>
                      <a:pt x="38611" y="34996"/>
                      <a:pt x="38706" y="35091"/>
                      <a:pt x="38706" y="35091"/>
                    </a:cubicBezTo>
                    <a:cubicBezTo>
                      <a:pt x="37754" y="36425"/>
                      <a:pt x="36706" y="37758"/>
                      <a:pt x="35658" y="39187"/>
                    </a:cubicBezTo>
                    <a:cubicBezTo>
                      <a:pt x="34992" y="40235"/>
                      <a:pt x="34325" y="41187"/>
                      <a:pt x="33753" y="42235"/>
                    </a:cubicBezTo>
                    <a:cubicBezTo>
                      <a:pt x="33658" y="42616"/>
                      <a:pt x="33372" y="42997"/>
                      <a:pt x="33277" y="43378"/>
                    </a:cubicBezTo>
                    <a:cubicBezTo>
                      <a:pt x="32229" y="45378"/>
                      <a:pt x="31467" y="47569"/>
                      <a:pt x="30705" y="49855"/>
                    </a:cubicBezTo>
                    <a:cubicBezTo>
                      <a:pt x="30324" y="51189"/>
                      <a:pt x="29848" y="52617"/>
                      <a:pt x="29467" y="54046"/>
                    </a:cubicBezTo>
                    <a:cubicBezTo>
                      <a:pt x="29372" y="54522"/>
                      <a:pt x="29372" y="54903"/>
                      <a:pt x="29181" y="55475"/>
                    </a:cubicBezTo>
                    <a:cubicBezTo>
                      <a:pt x="29277" y="55570"/>
                      <a:pt x="29181" y="55761"/>
                      <a:pt x="29181" y="55856"/>
                    </a:cubicBezTo>
                    <a:cubicBezTo>
                      <a:pt x="28610" y="58618"/>
                      <a:pt x="28324" y="61380"/>
                      <a:pt x="28038" y="64143"/>
                    </a:cubicBezTo>
                    <a:cubicBezTo>
                      <a:pt x="27562" y="69953"/>
                      <a:pt x="22514" y="73858"/>
                      <a:pt x="16799" y="73763"/>
                    </a:cubicBezTo>
                    <a:cubicBezTo>
                      <a:pt x="11179" y="73477"/>
                      <a:pt x="6702" y="67857"/>
                      <a:pt x="7179" y="62428"/>
                    </a:cubicBezTo>
                    <a:cubicBezTo>
                      <a:pt x="8417" y="48998"/>
                      <a:pt x="12227" y="34996"/>
                      <a:pt x="20704" y="24233"/>
                    </a:cubicBezTo>
                    <a:cubicBezTo>
                      <a:pt x="33182" y="8421"/>
                      <a:pt x="53946" y="1754"/>
                      <a:pt x="71949" y="12136"/>
                    </a:cubicBezTo>
                    <a:cubicBezTo>
                      <a:pt x="92332" y="23757"/>
                      <a:pt x="95761" y="50998"/>
                      <a:pt x="92618" y="71858"/>
                    </a:cubicBezTo>
                    <a:cubicBezTo>
                      <a:pt x="92046" y="77668"/>
                      <a:pt x="87570" y="81669"/>
                      <a:pt x="81569" y="81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>
                <p:custDataLst>
                  <p:tags r:id="rId17"/>
                </p:custDataLst>
              </p:nvPr>
            </p:nvSpPr>
            <p:spPr>
              <a:xfrm>
                <a:off x="4543940" y="1370884"/>
                <a:ext cx="9525" cy="9525"/>
              </a:xfrm>
              <a:custGeom>
                <a:avLst/>
                <a:gdLst>
                  <a:gd name="connsiteX0" fmla="*/ 8247 w 9525"/>
                  <a:gd name="connsiteY0" fmla="*/ 7144 h 9525"/>
                  <a:gd name="connsiteX1" fmla="*/ 7199 w 9525"/>
                  <a:gd name="connsiteY1" fmla="*/ 7239 h 9525"/>
                  <a:gd name="connsiteX2" fmla="*/ 8247 w 952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8247" y="7144"/>
                    </a:moveTo>
                    <a:cubicBezTo>
                      <a:pt x="7295" y="7334"/>
                      <a:pt x="7009" y="7334"/>
                      <a:pt x="7199" y="7239"/>
                    </a:cubicBezTo>
                    <a:cubicBezTo>
                      <a:pt x="7485" y="7239"/>
                      <a:pt x="7866" y="7144"/>
                      <a:pt x="8247" y="71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>
                <p:custDataLst>
                  <p:tags r:id="rId18"/>
                </p:custDataLst>
              </p:nvPr>
            </p:nvSpPr>
            <p:spPr>
              <a:xfrm>
                <a:off x="4681061" y="1433273"/>
                <a:ext cx="9525" cy="9525"/>
              </a:xfrm>
              <a:custGeom>
                <a:avLst/>
                <a:gdLst>
                  <a:gd name="connsiteX0" fmla="*/ 7334 w 9525"/>
                  <a:gd name="connsiteY0" fmla="*/ 8191 h 9525"/>
                  <a:gd name="connsiteX1" fmla="*/ 7239 w 9525"/>
                  <a:gd name="connsiteY1" fmla="*/ 8096 h 9525"/>
                  <a:gd name="connsiteX2" fmla="*/ 7144 w 9525"/>
                  <a:gd name="connsiteY2" fmla="*/ 7620 h 9525"/>
                  <a:gd name="connsiteX3" fmla="*/ 7144 w 9525"/>
                  <a:gd name="connsiteY3" fmla="*/ 7144 h 9525"/>
                  <a:gd name="connsiteX4" fmla="*/ 7334 w 9525"/>
                  <a:gd name="connsiteY4" fmla="*/ 819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7334" y="8191"/>
                    </a:moveTo>
                    <a:lnTo>
                      <a:pt x="7239" y="8096"/>
                    </a:lnTo>
                    <a:cubicBezTo>
                      <a:pt x="7144" y="8001"/>
                      <a:pt x="7144" y="7810"/>
                      <a:pt x="7144" y="7620"/>
                    </a:cubicBezTo>
                    <a:cubicBezTo>
                      <a:pt x="7144" y="7429"/>
                      <a:pt x="7144" y="7334"/>
                      <a:pt x="7144" y="7144"/>
                    </a:cubicBezTo>
                    <a:cubicBezTo>
                      <a:pt x="7429" y="7906"/>
                      <a:pt x="7429" y="8191"/>
                      <a:pt x="7334" y="819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>
                <p:custDataLst>
                  <p:tags r:id="rId19"/>
                </p:custDataLst>
              </p:nvPr>
            </p:nvSpPr>
            <p:spPr>
              <a:xfrm>
                <a:off x="4660129" y="1415455"/>
                <a:ext cx="76200" cy="76200"/>
              </a:xfrm>
              <a:custGeom>
                <a:avLst/>
                <a:gdLst>
                  <a:gd name="connsiteX0" fmla="*/ 77605 w 76200"/>
                  <a:gd name="connsiteY0" fmla="*/ 18390 h 76200"/>
                  <a:gd name="connsiteX1" fmla="*/ 67985 w 76200"/>
                  <a:gd name="connsiteY1" fmla="*/ 7150 h 76200"/>
                  <a:gd name="connsiteX2" fmla="*/ 56650 w 76200"/>
                  <a:gd name="connsiteY2" fmla="*/ 16675 h 76200"/>
                  <a:gd name="connsiteX3" fmla="*/ 55317 w 76200"/>
                  <a:gd name="connsiteY3" fmla="*/ 30391 h 76200"/>
                  <a:gd name="connsiteX4" fmla="*/ 54745 w 76200"/>
                  <a:gd name="connsiteY4" fmla="*/ 33725 h 76200"/>
                  <a:gd name="connsiteX5" fmla="*/ 54459 w 76200"/>
                  <a:gd name="connsiteY5" fmla="*/ 35059 h 76200"/>
                  <a:gd name="connsiteX6" fmla="*/ 54459 w 76200"/>
                  <a:gd name="connsiteY6" fmla="*/ 35154 h 76200"/>
                  <a:gd name="connsiteX7" fmla="*/ 52554 w 76200"/>
                  <a:gd name="connsiteY7" fmla="*/ 42202 h 76200"/>
                  <a:gd name="connsiteX8" fmla="*/ 50173 w 76200"/>
                  <a:gd name="connsiteY8" fmla="*/ 48394 h 76200"/>
                  <a:gd name="connsiteX9" fmla="*/ 48649 w 76200"/>
                  <a:gd name="connsiteY9" fmla="*/ 51823 h 76200"/>
                  <a:gd name="connsiteX10" fmla="*/ 48554 w 76200"/>
                  <a:gd name="connsiteY10" fmla="*/ 52108 h 76200"/>
                  <a:gd name="connsiteX11" fmla="*/ 47792 w 76200"/>
                  <a:gd name="connsiteY11" fmla="*/ 53442 h 76200"/>
                  <a:gd name="connsiteX12" fmla="*/ 47316 w 76200"/>
                  <a:gd name="connsiteY12" fmla="*/ 54204 h 76200"/>
                  <a:gd name="connsiteX13" fmla="*/ 46649 w 76200"/>
                  <a:gd name="connsiteY13" fmla="*/ 54680 h 76200"/>
                  <a:gd name="connsiteX14" fmla="*/ 46554 w 76200"/>
                  <a:gd name="connsiteY14" fmla="*/ 54775 h 76200"/>
                  <a:gd name="connsiteX15" fmla="*/ 44077 w 76200"/>
                  <a:gd name="connsiteY15" fmla="*/ 55823 h 76200"/>
                  <a:gd name="connsiteX16" fmla="*/ 43315 w 76200"/>
                  <a:gd name="connsiteY16" fmla="*/ 55823 h 76200"/>
                  <a:gd name="connsiteX17" fmla="*/ 41696 w 76200"/>
                  <a:gd name="connsiteY17" fmla="*/ 55252 h 76200"/>
                  <a:gd name="connsiteX18" fmla="*/ 39029 w 76200"/>
                  <a:gd name="connsiteY18" fmla="*/ 53156 h 76200"/>
                  <a:gd name="connsiteX19" fmla="*/ 38648 w 76200"/>
                  <a:gd name="connsiteY19" fmla="*/ 52870 h 76200"/>
                  <a:gd name="connsiteX20" fmla="*/ 37029 w 76200"/>
                  <a:gd name="connsiteY20" fmla="*/ 50965 h 76200"/>
                  <a:gd name="connsiteX21" fmla="*/ 35695 w 76200"/>
                  <a:gd name="connsiteY21" fmla="*/ 49156 h 76200"/>
                  <a:gd name="connsiteX22" fmla="*/ 35314 w 76200"/>
                  <a:gd name="connsiteY22" fmla="*/ 48679 h 76200"/>
                  <a:gd name="connsiteX23" fmla="*/ 33219 w 76200"/>
                  <a:gd name="connsiteY23" fmla="*/ 44679 h 76200"/>
                  <a:gd name="connsiteX24" fmla="*/ 31314 w 76200"/>
                  <a:gd name="connsiteY24" fmla="*/ 40297 h 76200"/>
                  <a:gd name="connsiteX25" fmla="*/ 30837 w 76200"/>
                  <a:gd name="connsiteY25" fmla="*/ 38964 h 76200"/>
                  <a:gd name="connsiteX26" fmla="*/ 30647 w 76200"/>
                  <a:gd name="connsiteY26" fmla="*/ 38392 h 76200"/>
                  <a:gd name="connsiteX27" fmla="*/ 30171 w 76200"/>
                  <a:gd name="connsiteY27" fmla="*/ 36964 h 76200"/>
                  <a:gd name="connsiteX28" fmla="*/ 28170 w 76200"/>
                  <a:gd name="connsiteY28" fmla="*/ 26677 h 76200"/>
                  <a:gd name="connsiteX29" fmla="*/ 28170 w 76200"/>
                  <a:gd name="connsiteY29" fmla="*/ 25915 h 76200"/>
                  <a:gd name="connsiteX30" fmla="*/ 28075 w 76200"/>
                  <a:gd name="connsiteY30" fmla="*/ 25819 h 76200"/>
                  <a:gd name="connsiteX31" fmla="*/ 27980 w 76200"/>
                  <a:gd name="connsiteY31" fmla="*/ 25343 h 76200"/>
                  <a:gd name="connsiteX32" fmla="*/ 27980 w 76200"/>
                  <a:gd name="connsiteY32" fmla="*/ 24867 h 76200"/>
                  <a:gd name="connsiteX33" fmla="*/ 27980 w 76200"/>
                  <a:gd name="connsiteY33" fmla="*/ 24581 h 76200"/>
                  <a:gd name="connsiteX34" fmla="*/ 27980 w 76200"/>
                  <a:gd name="connsiteY34" fmla="*/ 23914 h 76200"/>
                  <a:gd name="connsiteX35" fmla="*/ 28361 w 76200"/>
                  <a:gd name="connsiteY35" fmla="*/ 19533 h 76200"/>
                  <a:gd name="connsiteX36" fmla="*/ 18741 w 76200"/>
                  <a:gd name="connsiteY36" fmla="*/ 8198 h 76200"/>
                  <a:gd name="connsiteX37" fmla="*/ 7501 w 76200"/>
                  <a:gd name="connsiteY37" fmla="*/ 17723 h 76200"/>
                  <a:gd name="connsiteX38" fmla="*/ 9501 w 76200"/>
                  <a:gd name="connsiteY38" fmla="*/ 40012 h 76200"/>
                  <a:gd name="connsiteX39" fmla="*/ 20741 w 76200"/>
                  <a:gd name="connsiteY39" fmla="*/ 64015 h 76200"/>
                  <a:gd name="connsiteX40" fmla="*/ 42553 w 76200"/>
                  <a:gd name="connsiteY40" fmla="*/ 76778 h 76200"/>
                  <a:gd name="connsiteX41" fmla="*/ 59412 w 76200"/>
                  <a:gd name="connsiteY41" fmla="*/ 71158 h 76200"/>
                  <a:gd name="connsiteX42" fmla="*/ 69699 w 76200"/>
                  <a:gd name="connsiteY42" fmla="*/ 55918 h 76200"/>
                  <a:gd name="connsiteX43" fmla="*/ 77605 w 76200"/>
                  <a:gd name="connsiteY43" fmla="*/ 1839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6200" h="76200">
                    <a:moveTo>
                      <a:pt x="77605" y="18390"/>
                    </a:moveTo>
                    <a:cubicBezTo>
                      <a:pt x="77891" y="12961"/>
                      <a:pt x="73795" y="7341"/>
                      <a:pt x="67985" y="7150"/>
                    </a:cubicBezTo>
                    <a:cubicBezTo>
                      <a:pt x="62556" y="6960"/>
                      <a:pt x="56936" y="10865"/>
                      <a:pt x="56650" y="16675"/>
                    </a:cubicBezTo>
                    <a:cubicBezTo>
                      <a:pt x="56460" y="21343"/>
                      <a:pt x="56079" y="25819"/>
                      <a:pt x="55317" y="30391"/>
                    </a:cubicBezTo>
                    <a:cubicBezTo>
                      <a:pt x="55221" y="31534"/>
                      <a:pt x="55031" y="32582"/>
                      <a:pt x="54745" y="33725"/>
                    </a:cubicBezTo>
                    <a:cubicBezTo>
                      <a:pt x="54650" y="34201"/>
                      <a:pt x="54650" y="34678"/>
                      <a:pt x="54459" y="35059"/>
                    </a:cubicBezTo>
                    <a:cubicBezTo>
                      <a:pt x="54459" y="35154"/>
                      <a:pt x="54459" y="35154"/>
                      <a:pt x="54459" y="35154"/>
                    </a:cubicBezTo>
                    <a:cubicBezTo>
                      <a:pt x="53888" y="37535"/>
                      <a:pt x="53316" y="39916"/>
                      <a:pt x="52554" y="42202"/>
                    </a:cubicBezTo>
                    <a:cubicBezTo>
                      <a:pt x="51792" y="44203"/>
                      <a:pt x="51030" y="46298"/>
                      <a:pt x="50173" y="48394"/>
                    </a:cubicBezTo>
                    <a:cubicBezTo>
                      <a:pt x="49697" y="49537"/>
                      <a:pt x="49125" y="50680"/>
                      <a:pt x="48649" y="51823"/>
                    </a:cubicBezTo>
                    <a:cubicBezTo>
                      <a:pt x="48649" y="51823"/>
                      <a:pt x="48649" y="51918"/>
                      <a:pt x="48554" y="52108"/>
                    </a:cubicBezTo>
                    <a:cubicBezTo>
                      <a:pt x="48363" y="52394"/>
                      <a:pt x="47792" y="53442"/>
                      <a:pt x="47792" y="53442"/>
                    </a:cubicBezTo>
                    <a:cubicBezTo>
                      <a:pt x="47601" y="53632"/>
                      <a:pt x="47411" y="53918"/>
                      <a:pt x="47316" y="54204"/>
                    </a:cubicBezTo>
                    <a:cubicBezTo>
                      <a:pt x="47030" y="54299"/>
                      <a:pt x="46744" y="54490"/>
                      <a:pt x="46649" y="54680"/>
                    </a:cubicBezTo>
                    <a:lnTo>
                      <a:pt x="46554" y="54775"/>
                    </a:lnTo>
                    <a:cubicBezTo>
                      <a:pt x="45792" y="55156"/>
                      <a:pt x="44934" y="55633"/>
                      <a:pt x="44077" y="55823"/>
                    </a:cubicBezTo>
                    <a:cubicBezTo>
                      <a:pt x="43887" y="55823"/>
                      <a:pt x="43601" y="55823"/>
                      <a:pt x="43315" y="55823"/>
                    </a:cubicBezTo>
                    <a:lnTo>
                      <a:pt x="41696" y="55252"/>
                    </a:lnTo>
                    <a:cubicBezTo>
                      <a:pt x="40743" y="54585"/>
                      <a:pt x="39886" y="53823"/>
                      <a:pt x="39029" y="53156"/>
                    </a:cubicBezTo>
                    <a:cubicBezTo>
                      <a:pt x="38934" y="52966"/>
                      <a:pt x="38743" y="52966"/>
                      <a:pt x="38648" y="52870"/>
                    </a:cubicBezTo>
                    <a:cubicBezTo>
                      <a:pt x="38172" y="52204"/>
                      <a:pt x="37600" y="51632"/>
                      <a:pt x="37029" y="50965"/>
                    </a:cubicBezTo>
                    <a:cubicBezTo>
                      <a:pt x="36552" y="50394"/>
                      <a:pt x="36171" y="49822"/>
                      <a:pt x="35695" y="49156"/>
                    </a:cubicBezTo>
                    <a:cubicBezTo>
                      <a:pt x="35695" y="49156"/>
                      <a:pt x="35505" y="48870"/>
                      <a:pt x="35314" y="48679"/>
                    </a:cubicBezTo>
                    <a:cubicBezTo>
                      <a:pt x="34647" y="47346"/>
                      <a:pt x="33885" y="46012"/>
                      <a:pt x="33219" y="44679"/>
                    </a:cubicBezTo>
                    <a:cubicBezTo>
                      <a:pt x="32457" y="43250"/>
                      <a:pt x="31885" y="41821"/>
                      <a:pt x="31314" y="40297"/>
                    </a:cubicBezTo>
                    <a:cubicBezTo>
                      <a:pt x="31314" y="40107"/>
                      <a:pt x="31028" y="39535"/>
                      <a:pt x="30837" y="38964"/>
                    </a:cubicBezTo>
                    <a:cubicBezTo>
                      <a:pt x="30742" y="38773"/>
                      <a:pt x="30647" y="38488"/>
                      <a:pt x="30647" y="38392"/>
                    </a:cubicBezTo>
                    <a:cubicBezTo>
                      <a:pt x="30552" y="37916"/>
                      <a:pt x="30361" y="37440"/>
                      <a:pt x="30171" y="36964"/>
                    </a:cubicBezTo>
                    <a:cubicBezTo>
                      <a:pt x="29313" y="33630"/>
                      <a:pt x="28551" y="30201"/>
                      <a:pt x="28170" y="26677"/>
                    </a:cubicBezTo>
                    <a:cubicBezTo>
                      <a:pt x="28170" y="26391"/>
                      <a:pt x="28075" y="26200"/>
                      <a:pt x="28170" y="25915"/>
                    </a:cubicBezTo>
                    <a:lnTo>
                      <a:pt x="28075" y="25819"/>
                    </a:lnTo>
                    <a:cubicBezTo>
                      <a:pt x="27980" y="25724"/>
                      <a:pt x="27980" y="25534"/>
                      <a:pt x="27980" y="25343"/>
                    </a:cubicBezTo>
                    <a:cubicBezTo>
                      <a:pt x="27980" y="25153"/>
                      <a:pt x="27980" y="25057"/>
                      <a:pt x="27980" y="24867"/>
                    </a:cubicBezTo>
                    <a:cubicBezTo>
                      <a:pt x="27885" y="24772"/>
                      <a:pt x="27980" y="24676"/>
                      <a:pt x="27980" y="24581"/>
                    </a:cubicBezTo>
                    <a:cubicBezTo>
                      <a:pt x="27980" y="24391"/>
                      <a:pt x="27980" y="24105"/>
                      <a:pt x="27980" y="23914"/>
                    </a:cubicBezTo>
                    <a:cubicBezTo>
                      <a:pt x="28075" y="22390"/>
                      <a:pt x="28075" y="20962"/>
                      <a:pt x="28361" y="19533"/>
                    </a:cubicBezTo>
                    <a:cubicBezTo>
                      <a:pt x="29123" y="14104"/>
                      <a:pt x="24170" y="8484"/>
                      <a:pt x="18741" y="8198"/>
                    </a:cubicBezTo>
                    <a:cubicBezTo>
                      <a:pt x="12930" y="8008"/>
                      <a:pt x="8263" y="12008"/>
                      <a:pt x="7501" y="17723"/>
                    </a:cubicBezTo>
                    <a:cubicBezTo>
                      <a:pt x="6549" y="25153"/>
                      <a:pt x="7596" y="32963"/>
                      <a:pt x="9501" y="40012"/>
                    </a:cubicBezTo>
                    <a:cubicBezTo>
                      <a:pt x="11787" y="48679"/>
                      <a:pt x="15216" y="56966"/>
                      <a:pt x="20741" y="64015"/>
                    </a:cubicBezTo>
                    <a:cubicBezTo>
                      <a:pt x="25980" y="70777"/>
                      <a:pt x="33790" y="76207"/>
                      <a:pt x="42553" y="76778"/>
                    </a:cubicBezTo>
                    <a:cubicBezTo>
                      <a:pt x="48744" y="77159"/>
                      <a:pt x="54459" y="74587"/>
                      <a:pt x="59412" y="71158"/>
                    </a:cubicBezTo>
                    <a:cubicBezTo>
                      <a:pt x="64556" y="67539"/>
                      <a:pt x="67318" y="61538"/>
                      <a:pt x="69699" y="55918"/>
                    </a:cubicBezTo>
                    <a:cubicBezTo>
                      <a:pt x="74748" y="44298"/>
                      <a:pt x="77034" y="31249"/>
                      <a:pt x="77605" y="1839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>
                <p:custDataLst>
                  <p:tags r:id="rId20"/>
                </p:custDataLst>
              </p:nvPr>
            </p:nvSpPr>
            <p:spPr>
              <a:xfrm>
                <a:off x="4687106" y="944522"/>
                <a:ext cx="85725" cy="152400"/>
              </a:xfrm>
              <a:custGeom>
                <a:avLst/>
                <a:gdLst>
                  <a:gd name="connsiteX0" fmla="*/ 30150 w 85725"/>
                  <a:gd name="connsiteY0" fmla="*/ 124515 h 152400"/>
                  <a:gd name="connsiteX1" fmla="*/ 30150 w 85725"/>
                  <a:gd name="connsiteY1" fmla="*/ 124515 h 152400"/>
                  <a:gd name="connsiteX2" fmla="*/ 30245 w 85725"/>
                  <a:gd name="connsiteY2" fmla="*/ 124610 h 152400"/>
                  <a:gd name="connsiteX3" fmla="*/ 30150 w 85725"/>
                  <a:gd name="connsiteY3" fmla="*/ 124515 h 152400"/>
                  <a:gd name="connsiteX4" fmla="*/ 78727 w 85725"/>
                  <a:gd name="connsiteY4" fmla="*/ 84891 h 152400"/>
                  <a:gd name="connsiteX5" fmla="*/ 79680 w 85725"/>
                  <a:gd name="connsiteY5" fmla="*/ 26884 h 152400"/>
                  <a:gd name="connsiteX6" fmla="*/ 54915 w 85725"/>
                  <a:gd name="connsiteY6" fmla="*/ 7262 h 152400"/>
                  <a:gd name="connsiteX7" fmla="*/ 23673 w 85725"/>
                  <a:gd name="connsiteY7" fmla="*/ 23741 h 152400"/>
                  <a:gd name="connsiteX8" fmla="*/ 8338 w 85725"/>
                  <a:gd name="connsiteY8" fmla="*/ 117371 h 152400"/>
                  <a:gd name="connsiteX9" fmla="*/ 9385 w 85725"/>
                  <a:gd name="connsiteY9" fmla="*/ 126420 h 152400"/>
                  <a:gd name="connsiteX10" fmla="*/ 9766 w 85725"/>
                  <a:gd name="connsiteY10" fmla="*/ 129563 h 152400"/>
                  <a:gd name="connsiteX11" fmla="*/ 13100 w 85725"/>
                  <a:gd name="connsiteY11" fmla="*/ 135850 h 152400"/>
                  <a:gd name="connsiteX12" fmla="*/ 26149 w 85725"/>
                  <a:gd name="connsiteY12" fmla="*/ 145184 h 152400"/>
                  <a:gd name="connsiteX13" fmla="*/ 54058 w 85725"/>
                  <a:gd name="connsiteY13" fmla="*/ 138612 h 152400"/>
                  <a:gd name="connsiteX14" fmla="*/ 78727 w 85725"/>
                  <a:gd name="connsiteY14" fmla="*/ 84891 h 152400"/>
                  <a:gd name="connsiteX15" fmla="*/ 49295 w 85725"/>
                  <a:gd name="connsiteY15" fmla="*/ 110418 h 152400"/>
                  <a:gd name="connsiteX16" fmla="*/ 48533 w 85725"/>
                  <a:gd name="connsiteY16" fmla="*/ 111847 h 152400"/>
                  <a:gd name="connsiteX17" fmla="*/ 47200 w 85725"/>
                  <a:gd name="connsiteY17" fmla="*/ 114228 h 152400"/>
                  <a:gd name="connsiteX18" fmla="*/ 43961 w 85725"/>
                  <a:gd name="connsiteY18" fmla="*/ 119086 h 152400"/>
                  <a:gd name="connsiteX19" fmla="*/ 42913 w 85725"/>
                  <a:gd name="connsiteY19" fmla="*/ 120515 h 152400"/>
                  <a:gd name="connsiteX20" fmla="*/ 42723 w 85725"/>
                  <a:gd name="connsiteY20" fmla="*/ 120705 h 152400"/>
                  <a:gd name="connsiteX21" fmla="*/ 41675 w 85725"/>
                  <a:gd name="connsiteY21" fmla="*/ 121658 h 152400"/>
                  <a:gd name="connsiteX22" fmla="*/ 40342 w 85725"/>
                  <a:gd name="connsiteY22" fmla="*/ 122801 h 152400"/>
                  <a:gd name="connsiteX23" fmla="*/ 39199 w 85725"/>
                  <a:gd name="connsiteY23" fmla="*/ 123753 h 152400"/>
                  <a:gd name="connsiteX24" fmla="*/ 37770 w 85725"/>
                  <a:gd name="connsiteY24" fmla="*/ 124515 h 152400"/>
                  <a:gd name="connsiteX25" fmla="*/ 37008 w 85725"/>
                  <a:gd name="connsiteY25" fmla="*/ 124991 h 152400"/>
                  <a:gd name="connsiteX26" fmla="*/ 36532 w 85725"/>
                  <a:gd name="connsiteY26" fmla="*/ 124991 h 152400"/>
                  <a:gd name="connsiteX27" fmla="*/ 34912 w 85725"/>
                  <a:gd name="connsiteY27" fmla="*/ 125277 h 152400"/>
                  <a:gd name="connsiteX28" fmla="*/ 34436 w 85725"/>
                  <a:gd name="connsiteY28" fmla="*/ 125372 h 152400"/>
                  <a:gd name="connsiteX29" fmla="*/ 33388 w 85725"/>
                  <a:gd name="connsiteY29" fmla="*/ 125277 h 152400"/>
                  <a:gd name="connsiteX30" fmla="*/ 30245 w 85725"/>
                  <a:gd name="connsiteY30" fmla="*/ 124610 h 152400"/>
                  <a:gd name="connsiteX31" fmla="*/ 30150 w 85725"/>
                  <a:gd name="connsiteY31" fmla="*/ 124610 h 152400"/>
                  <a:gd name="connsiteX32" fmla="*/ 30055 w 85725"/>
                  <a:gd name="connsiteY32" fmla="*/ 124515 h 152400"/>
                  <a:gd name="connsiteX33" fmla="*/ 29959 w 85725"/>
                  <a:gd name="connsiteY33" fmla="*/ 124229 h 152400"/>
                  <a:gd name="connsiteX34" fmla="*/ 29959 w 85725"/>
                  <a:gd name="connsiteY34" fmla="*/ 124134 h 152400"/>
                  <a:gd name="connsiteX35" fmla="*/ 33960 w 85725"/>
                  <a:gd name="connsiteY35" fmla="*/ 51173 h 152400"/>
                  <a:gd name="connsiteX36" fmla="*/ 40532 w 85725"/>
                  <a:gd name="connsiteY36" fmla="*/ 35933 h 152400"/>
                  <a:gd name="connsiteX37" fmla="*/ 49105 w 85725"/>
                  <a:gd name="connsiteY37" fmla="*/ 28598 h 152400"/>
                  <a:gd name="connsiteX38" fmla="*/ 51676 w 85725"/>
                  <a:gd name="connsiteY38" fmla="*/ 28027 h 152400"/>
                  <a:gd name="connsiteX39" fmla="*/ 53581 w 85725"/>
                  <a:gd name="connsiteY39" fmla="*/ 28122 h 152400"/>
                  <a:gd name="connsiteX40" fmla="*/ 53962 w 85725"/>
                  <a:gd name="connsiteY40" fmla="*/ 28122 h 152400"/>
                  <a:gd name="connsiteX41" fmla="*/ 54058 w 85725"/>
                  <a:gd name="connsiteY41" fmla="*/ 28122 h 152400"/>
                  <a:gd name="connsiteX42" fmla="*/ 55486 w 85725"/>
                  <a:gd name="connsiteY42" fmla="*/ 28694 h 152400"/>
                  <a:gd name="connsiteX43" fmla="*/ 57010 w 85725"/>
                  <a:gd name="connsiteY43" fmla="*/ 29741 h 152400"/>
                  <a:gd name="connsiteX44" fmla="*/ 59106 w 85725"/>
                  <a:gd name="connsiteY44" fmla="*/ 32123 h 152400"/>
                  <a:gd name="connsiteX45" fmla="*/ 61868 w 85725"/>
                  <a:gd name="connsiteY45" fmla="*/ 52125 h 152400"/>
                  <a:gd name="connsiteX46" fmla="*/ 59677 w 85725"/>
                  <a:gd name="connsiteY46" fmla="*/ 72032 h 152400"/>
                  <a:gd name="connsiteX47" fmla="*/ 55010 w 85725"/>
                  <a:gd name="connsiteY47" fmla="*/ 94226 h 152400"/>
                  <a:gd name="connsiteX48" fmla="*/ 51200 w 85725"/>
                  <a:gd name="connsiteY48" fmla="*/ 105370 h 152400"/>
                  <a:gd name="connsiteX49" fmla="*/ 49295 w 85725"/>
                  <a:gd name="connsiteY49" fmla="*/ 110418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152400">
                    <a:moveTo>
                      <a:pt x="30150" y="124515"/>
                    </a:moveTo>
                    <a:lnTo>
                      <a:pt x="30150" y="124515"/>
                    </a:lnTo>
                    <a:lnTo>
                      <a:pt x="30245" y="124610"/>
                    </a:lnTo>
                    <a:cubicBezTo>
                      <a:pt x="30150" y="124515"/>
                      <a:pt x="30150" y="124515"/>
                      <a:pt x="30150" y="124515"/>
                    </a:cubicBezTo>
                    <a:close/>
                    <a:moveTo>
                      <a:pt x="78727" y="84891"/>
                    </a:moveTo>
                    <a:cubicBezTo>
                      <a:pt x="82252" y="66984"/>
                      <a:pt x="86538" y="44410"/>
                      <a:pt x="79680" y="26884"/>
                    </a:cubicBezTo>
                    <a:cubicBezTo>
                      <a:pt x="75584" y="16406"/>
                      <a:pt x="66345" y="8310"/>
                      <a:pt x="54915" y="7262"/>
                    </a:cubicBezTo>
                    <a:cubicBezTo>
                      <a:pt x="42818" y="6119"/>
                      <a:pt x="29674" y="13358"/>
                      <a:pt x="23673" y="23741"/>
                    </a:cubicBezTo>
                    <a:cubicBezTo>
                      <a:pt x="7290" y="51935"/>
                      <a:pt x="5290" y="85367"/>
                      <a:pt x="8338" y="117371"/>
                    </a:cubicBezTo>
                    <a:cubicBezTo>
                      <a:pt x="8433" y="120515"/>
                      <a:pt x="8719" y="123563"/>
                      <a:pt x="9385" y="126420"/>
                    </a:cubicBezTo>
                    <a:cubicBezTo>
                      <a:pt x="9576" y="127468"/>
                      <a:pt x="9576" y="128516"/>
                      <a:pt x="9766" y="129563"/>
                    </a:cubicBezTo>
                    <a:cubicBezTo>
                      <a:pt x="10147" y="132421"/>
                      <a:pt x="11386" y="134421"/>
                      <a:pt x="13100" y="135850"/>
                    </a:cubicBezTo>
                    <a:cubicBezTo>
                      <a:pt x="15862" y="140136"/>
                      <a:pt x="19958" y="143565"/>
                      <a:pt x="26149" y="145184"/>
                    </a:cubicBezTo>
                    <a:cubicBezTo>
                      <a:pt x="36055" y="147756"/>
                      <a:pt x="46247" y="145089"/>
                      <a:pt x="54058" y="138612"/>
                    </a:cubicBezTo>
                    <a:cubicBezTo>
                      <a:pt x="69298" y="125849"/>
                      <a:pt x="74917" y="103560"/>
                      <a:pt x="78727" y="84891"/>
                    </a:cubicBezTo>
                    <a:close/>
                    <a:moveTo>
                      <a:pt x="49295" y="110418"/>
                    </a:moveTo>
                    <a:cubicBezTo>
                      <a:pt x="49009" y="110894"/>
                      <a:pt x="48819" y="111371"/>
                      <a:pt x="48533" y="111847"/>
                    </a:cubicBezTo>
                    <a:cubicBezTo>
                      <a:pt x="48533" y="111847"/>
                      <a:pt x="47390" y="114038"/>
                      <a:pt x="47200" y="114228"/>
                    </a:cubicBezTo>
                    <a:cubicBezTo>
                      <a:pt x="46247" y="115847"/>
                      <a:pt x="45199" y="117467"/>
                      <a:pt x="43961" y="119086"/>
                    </a:cubicBezTo>
                    <a:cubicBezTo>
                      <a:pt x="43580" y="119562"/>
                      <a:pt x="43294" y="119943"/>
                      <a:pt x="42913" y="120515"/>
                    </a:cubicBezTo>
                    <a:cubicBezTo>
                      <a:pt x="42723" y="120610"/>
                      <a:pt x="42723" y="120610"/>
                      <a:pt x="42723" y="120705"/>
                    </a:cubicBezTo>
                    <a:cubicBezTo>
                      <a:pt x="42342" y="120991"/>
                      <a:pt x="42056" y="121277"/>
                      <a:pt x="41675" y="121658"/>
                    </a:cubicBezTo>
                    <a:cubicBezTo>
                      <a:pt x="41199" y="122039"/>
                      <a:pt x="40723" y="122324"/>
                      <a:pt x="40342" y="122801"/>
                    </a:cubicBezTo>
                    <a:cubicBezTo>
                      <a:pt x="40056" y="123182"/>
                      <a:pt x="39580" y="123372"/>
                      <a:pt x="39199" y="123753"/>
                    </a:cubicBezTo>
                    <a:cubicBezTo>
                      <a:pt x="38722" y="123944"/>
                      <a:pt x="38246" y="124229"/>
                      <a:pt x="37770" y="124515"/>
                    </a:cubicBezTo>
                    <a:cubicBezTo>
                      <a:pt x="37294" y="124706"/>
                      <a:pt x="37198" y="124896"/>
                      <a:pt x="37008" y="124991"/>
                    </a:cubicBezTo>
                    <a:cubicBezTo>
                      <a:pt x="36913" y="124991"/>
                      <a:pt x="36817" y="124896"/>
                      <a:pt x="36532" y="124991"/>
                    </a:cubicBezTo>
                    <a:cubicBezTo>
                      <a:pt x="36055" y="125087"/>
                      <a:pt x="35484" y="125182"/>
                      <a:pt x="34912" y="125277"/>
                    </a:cubicBezTo>
                    <a:cubicBezTo>
                      <a:pt x="34627" y="125372"/>
                      <a:pt x="34627" y="125372"/>
                      <a:pt x="34436" y="125372"/>
                    </a:cubicBezTo>
                    <a:cubicBezTo>
                      <a:pt x="34055" y="125372"/>
                      <a:pt x="33769" y="125372"/>
                      <a:pt x="33388" y="125277"/>
                    </a:cubicBezTo>
                    <a:cubicBezTo>
                      <a:pt x="31388" y="125182"/>
                      <a:pt x="32150" y="125372"/>
                      <a:pt x="30245" y="124610"/>
                    </a:cubicBezTo>
                    <a:cubicBezTo>
                      <a:pt x="30150" y="124610"/>
                      <a:pt x="30150" y="124610"/>
                      <a:pt x="30150" y="124610"/>
                    </a:cubicBezTo>
                    <a:cubicBezTo>
                      <a:pt x="30055" y="124515"/>
                      <a:pt x="30055" y="124515"/>
                      <a:pt x="30055" y="124515"/>
                    </a:cubicBezTo>
                    <a:cubicBezTo>
                      <a:pt x="29959" y="124420"/>
                      <a:pt x="30055" y="124325"/>
                      <a:pt x="29959" y="124229"/>
                    </a:cubicBezTo>
                    <a:cubicBezTo>
                      <a:pt x="30245" y="124134"/>
                      <a:pt x="30340" y="124229"/>
                      <a:pt x="29959" y="124134"/>
                    </a:cubicBezTo>
                    <a:cubicBezTo>
                      <a:pt x="26816" y="100036"/>
                      <a:pt x="26149" y="74509"/>
                      <a:pt x="33960" y="51173"/>
                    </a:cubicBezTo>
                    <a:cubicBezTo>
                      <a:pt x="35674" y="45839"/>
                      <a:pt x="38056" y="40790"/>
                      <a:pt x="40532" y="35933"/>
                    </a:cubicBezTo>
                    <a:cubicBezTo>
                      <a:pt x="42532" y="32027"/>
                      <a:pt x="45580" y="30027"/>
                      <a:pt x="49105" y="28598"/>
                    </a:cubicBezTo>
                    <a:cubicBezTo>
                      <a:pt x="49771" y="28408"/>
                      <a:pt x="50438" y="28122"/>
                      <a:pt x="51676" y="28027"/>
                    </a:cubicBezTo>
                    <a:cubicBezTo>
                      <a:pt x="51867" y="28122"/>
                      <a:pt x="53391" y="28027"/>
                      <a:pt x="53581" y="28122"/>
                    </a:cubicBezTo>
                    <a:cubicBezTo>
                      <a:pt x="53772" y="28217"/>
                      <a:pt x="53867" y="28122"/>
                      <a:pt x="53962" y="28122"/>
                    </a:cubicBezTo>
                    <a:lnTo>
                      <a:pt x="54058" y="28122"/>
                    </a:lnTo>
                    <a:cubicBezTo>
                      <a:pt x="54534" y="28313"/>
                      <a:pt x="55010" y="28598"/>
                      <a:pt x="55486" y="28694"/>
                    </a:cubicBezTo>
                    <a:cubicBezTo>
                      <a:pt x="55772" y="28884"/>
                      <a:pt x="56915" y="29551"/>
                      <a:pt x="57010" y="29741"/>
                    </a:cubicBezTo>
                    <a:cubicBezTo>
                      <a:pt x="57487" y="30218"/>
                      <a:pt x="58344" y="30980"/>
                      <a:pt x="59106" y="32123"/>
                    </a:cubicBezTo>
                    <a:cubicBezTo>
                      <a:pt x="62249" y="37171"/>
                      <a:pt x="62249" y="45172"/>
                      <a:pt x="61868" y="52125"/>
                    </a:cubicBezTo>
                    <a:cubicBezTo>
                      <a:pt x="61487" y="58793"/>
                      <a:pt x="60630" y="65460"/>
                      <a:pt x="59677" y="72032"/>
                    </a:cubicBezTo>
                    <a:cubicBezTo>
                      <a:pt x="58344" y="80605"/>
                      <a:pt x="57296" y="86225"/>
                      <a:pt x="55010" y="94226"/>
                    </a:cubicBezTo>
                    <a:cubicBezTo>
                      <a:pt x="53867" y="98036"/>
                      <a:pt x="52629" y="101750"/>
                      <a:pt x="51200" y="105370"/>
                    </a:cubicBezTo>
                    <a:cubicBezTo>
                      <a:pt x="50629" y="107180"/>
                      <a:pt x="49962" y="108799"/>
                      <a:pt x="49295" y="11041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>
                <p:custDataLst>
                  <p:tags r:id="rId21"/>
                </p:custDataLst>
              </p:nvPr>
            </p:nvSpPr>
            <p:spPr>
              <a:xfrm>
                <a:off x="4707716" y="965405"/>
                <a:ext cx="47625" cy="104775"/>
              </a:xfrm>
              <a:custGeom>
                <a:avLst/>
                <a:gdLst>
                  <a:gd name="connsiteX0" fmla="*/ 30780 w 47625"/>
                  <a:gd name="connsiteY0" fmla="*/ 84582 h 104775"/>
                  <a:gd name="connsiteX1" fmla="*/ 28685 w 47625"/>
                  <a:gd name="connsiteY1" fmla="*/ 89535 h 104775"/>
                  <a:gd name="connsiteX2" fmla="*/ 27923 w 47625"/>
                  <a:gd name="connsiteY2" fmla="*/ 90964 h 104775"/>
                  <a:gd name="connsiteX3" fmla="*/ 26589 w 47625"/>
                  <a:gd name="connsiteY3" fmla="*/ 93345 h 104775"/>
                  <a:gd name="connsiteX4" fmla="*/ 23351 w 47625"/>
                  <a:gd name="connsiteY4" fmla="*/ 98203 h 104775"/>
                  <a:gd name="connsiteX5" fmla="*/ 22303 w 47625"/>
                  <a:gd name="connsiteY5" fmla="*/ 99631 h 104775"/>
                  <a:gd name="connsiteX6" fmla="*/ 22113 w 47625"/>
                  <a:gd name="connsiteY6" fmla="*/ 99822 h 104775"/>
                  <a:gd name="connsiteX7" fmla="*/ 21065 w 47625"/>
                  <a:gd name="connsiteY7" fmla="*/ 100775 h 104775"/>
                  <a:gd name="connsiteX8" fmla="*/ 19731 w 47625"/>
                  <a:gd name="connsiteY8" fmla="*/ 101918 h 104775"/>
                  <a:gd name="connsiteX9" fmla="*/ 18588 w 47625"/>
                  <a:gd name="connsiteY9" fmla="*/ 102870 h 104775"/>
                  <a:gd name="connsiteX10" fmla="*/ 17160 w 47625"/>
                  <a:gd name="connsiteY10" fmla="*/ 103632 h 104775"/>
                  <a:gd name="connsiteX11" fmla="*/ 16398 w 47625"/>
                  <a:gd name="connsiteY11" fmla="*/ 104108 h 104775"/>
                  <a:gd name="connsiteX12" fmla="*/ 15921 w 47625"/>
                  <a:gd name="connsiteY12" fmla="*/ 104108 h 104775"/>
                  <a:gd name="connsiteX13" fmla="*/ 14302 w 47625"/>
                  <a:gd name="connsiteY13" fmla="*/ 104394 h 104775"/>
                  <a:gd name="connsiteX14" fmla="*/ 13826 w 47625"/>
                  <a:gd name="connsiteY14" fmla="*/ 104489 h 104775"/>
                  <a:gd name="connsiteX15" fmla="*/ 12778 w 47625"/>
                  <a:gd name="connsiteY15" fmla="*/ 104394 h 104775"/>
                  <a:gd name="connsiteX16" fmla="*/ 9635 w 47625"/>
                  <a:gd name="connsiteY16" fmla="*/ 103727 h 104775"/>
                  <a:gd name="connsiteX17" fmla="*/ 9540 w 47625"/>
                  <a:gd name="connsiteY17" fmla="*/ 103727 h 104775"/>
                  <a:gd name="connsiteX18" fmla="*/ 9444 w 47625"/>
                  <a:gd name="connsiteY18" fmla="*/ 103632 h 104775"/>
                  <a:gd name="connsiteX19" fmla="*/ 9349 w 47625"/>
                  <a:gd name="connsiteY19" fmla="*/ 103346 h 104775"/>
                  <a:gd name="connsiteX20" fmla="*/ 9349 w 47625"/>
                  <a:gd name="connsiteY20" fmla="*/ 103251 h 104775"/>
                  <a:gd name="connsiteX21" fmla="*/ 13350 w 47625"/>
                  <a:gd name="connsiteY21" fmla="*/ 30289 h 104775"/>
                  <a:gd name="connsiteX22" fmla="*/ 19922 w 47625"/>
                  <a:gd name="connsiteY22" fmla="*/ 15049 h 104775"/>
                  <a:gd name="connsiteX23" fmla="*/ 28494 w 47625"/>
                  <a:gd name="connsiteY23" fmla="*/ 7715 h 104775"/>
                  <a:gd name="connsiteX24" fmla="*/ 31066 w 47625"/>
                  <a:gd name="connsiteY24" fmla="*/ 7144 h 104775"/>
                  <a:gd name="connsiteX25" fmla="*/ 32971 w 47625"/>
                  <a:gd name="connsiteY25" fmla="*/ 7239 h 104775"/>
                  <a:gd name="connsiteX26" fmla="*/ 33352 w 47625"/>
                  <a:gd name="connsiteY26" fmla="*/ 7239 h 104775"/>
                  <a:gd name="connsiteX27" fmla="*/ 33447 w 47625"/>
                  <a:gd name="connsiteY27" fmla="*/ 7239 h 104775"/>
                  <a:gd name="connsiteX28" fmla="*/ 34876 w 47625"/>
                  <a:gd name="connsiteY28" fmla="*/ 7810 h 104775"/>
                  <a:gd name="connsiteX29" fmla="*/ 36400 w 47625"/>
                  <a:gd name="connsiteY29" fmla="*/ 8858 h 104775"/>
                  <a:gd name="connsiteX30" fmla="*/ 38496 w 47625"/>
                  <a:gd name="connsiteY30" fmla="*/ 11239 h 104775"/>
                  <a:gd name="connsiteX31" fmla="*/ 41258 w 47625"/>
                  <a:gd name="connsiteY31" fmla="*/ 31242 h 104775"/>
                  <a:gd name="connsiteX32" fmla="*/ 39067 w 47625"/>
                  <a:gd name="connsiteY32" fmla="*/ 51149 h 104775"/>
                  <a:gd name="connsiteX33" fmla="*/ 34400 w 47625"/>
                  <a:gd name="connsiteY33" fmla="*/ 73343 h 104775"/>
                  <a:gd name="connsiteX34" fmla="*/ 30780 w 47625"/>
                  <a:gd name="connsiteY34" fmla="*/ 84582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7625" h="104775">
                    <a:moveTo>
                      <a:pt x="30780" y="84582"/>
                    </a:moveTo>
                    <a:cubicBezTo>
                      <a:pt x="30114" y="86201"/>
                      <a:pt x="29352" y="87916"/>
                      <a:pt x="28685" y="89535"/>
                    </a:cubicBezTo>
                    <a:cubicBezTo>
                      <a:pt x="28399" y="90011"/>
                      <a:pt x="28209" y="90487"/>
                      <a:pt x="27923" y="90964"/>
                    </a:cubicBezTo>
                    <a:cubicBezTo>
                      <a:pt x="27923" y="90964"/>
                      <a:pt x="26780" y="93155"/>
                      <a:pt x="26589" y="93345"/>
                    </a:cubicBezTo>
                    <a:cubicBezTo>
                      <a:pt x="25637" y="94964"/>
                      <a:pt x="24589" y="96584"/>
                      <a:pt x="23351" y="98203"/>
                    </a:cubicBezTo>
                    <a:cubicBezTo>
                      <a:pt x="22970" y="98679"/>
                      <a:pt x="22684" y="99060"/>
                      <a:pt x="22303" y="99631"/>
                    </a:cubicBezTo>
                    <a:cubicBezTo>
                      <a:pt x="22113" y="99727"/>
                      <a:pt x="22113" y="99727"/>
                      <a:pt x="22113" y="99822"/>
                    </a:cubicBezTo>
                    <a:cubicBezTo>
                      <a:pt x="21732" y="100108"/>
                      <a:pt x="21446" y="100393"/>
                      <a:pt x="21065" y="100775"/>
                    </a:cubicBezTo>
                    <a:cubicBezTo>
                      <a:pt x="20589" y="101156"/>
                      <a:pt x="20112" y="101441"/>
                      <a:pt x="19731" y="101918"/>
                    </a:cubicBezTo>
                    <a:cubicBezTo>
                      <a:pt x="19446" y="102299"/>
                      <a:pt x="18969" y="102489"/>
                      <a:pt x="18588" y="102870"/>
                    </a:cubicBezTo>
                    <a:cubicBezTo>
                      <a:pt x="18112" y="103061"/>
                      <a:pt x="17636" y="103346"/>
                      <a:pt x="17160" y="103632"/>
                    </a:cubicBezTo>
                    <a:cubicBezTo>
                      <a:pt x="16683" y="103823"/>
                      <a:pt x="16588" y="104013"/>
                      <a:pt x="16398" y="104108"/>
                    </a:cubicBezTo>
                    <a:cubicBezTo>
                      <a:pt x="16302" y="104108"/>
                      <a:pt x="16207" y="104013"/>
                      <a:pt x="15921" y="104108"/>
                    </a:cubicBezTo>
                    <a:cubicBezTo>
                      <a:pt x="15445" y="104204"/>
                      <a:pt x="14874" y="104299"/>
                      <a:pt x="14302" y="104394"/>
                    </a:cubicBezTo>
                    <a:cubicBezTo>
                      <a:pt x="14016" y="104489"/>
                      <a:pt x="14016" y="104489"/>
                      <a:pt x="13826" y="104489"/>
                    </a:cubicBezTo>
                    <a:cubicBezTo>
                      <a:pt x="13445" y="104489"/>
                      <a:pt x="13159" y="104489"/>
                      <a:pt x="12778" y="104394"/>
                    </a:cubicBezTo>
                    <a:cubicBezTo>
                      <a:pt x="10778" y="104299"/>
                      <a:pt x="11540" y="104489"/>
                      <a:pt x="9635" y="103727"/>
                    </a:cubicBezTo>
                    <a:cubicBezTo>
                      <a:pt x="9540" y="103727"/>
                      <a:pt x="9540" y="103727"/>
                      <a:pt x="9540" y="103727"/>
                    </a:cubicBezTo>
                    <a:cubicBezTo>
                      <a:pt x="9444" y="103632"/>
                      <a:pt x="9444" y="103632"/>
                      <a:pt x="9444" y="103632"/>
                    </a:cubicBezTo>
                    <a:cubicBezTo>
                      <a:pt x="9349" y="103537"/>
                      <a:pt x="9444" y="103442"/>
                      <a:pt x="9349" y="103346"/>
                    </a:cubicBezTo>
                    <a:cubicBezTo>
                      <a:pt x="9635" y="103251"/>
                      <a:pt x="9730" y="103346"/>
                      <a:pt x="9349" y="103251"/>
                    </a:cubicBezTo>
                    <a:cubicBezTo>
                      <a:pt x="6206" y="79153"/>
                      <a:pt x="5539" y="53626"/>
                      <a:pt x="13350" y="30289"/>
                    </a:cubicBezTo>
                    <a:cubicBezTo>
                      <a:pt x="15064" y="24955"/>
                      <a:pt x="17445" y="19907"/>
                      <a:pt x="19922" y="15049"/>
                    </a:cubicBezTo>
                    <a:cubicBezTo>
                      <a:pt x="21922" y="11144"/>
                      <a:pt x="24970" y="9144"/>
                      <a:pt x="28494" y="7715"/>
                    </a:cubicBezTo>
                    <a:cubicBezTo>
                      <a:pt x="29161" y="7525"/>
                      <a:pt x="29828" y="7239"/>
                      <a:pt x="31066" y="7144"/>
                    </a:cubicBezTo>
                    <a:cubicBezTo>
                      <a:pt x="31257" y="7239"/>
                      <a:pt x="32781" y="7144"/>
                      <a:pt x="32971" y="7239"/>
                    </a:cubicBezTo>
                    <a:cubicBezTo>
                      <a:pt x="33162" y="7334"/>
                      <a:pt x="33257" y="7239"/>
                      <a:pt x="33352" y="7239"/>
                    </a:cubicBezTo>
                    <a:lnTo>
                      <a:pt x="33447" y="7239"/>
                    </a:lnTo>
                    <a:cubicBezTo>
                      <a:pt x="33924" y="7429"/>
                      <a:pt x="34400" y="7715"/>
                      <a:pt x="34876" y="7810"/>
                    </a:cubicBezTo>
                    <a:cubicBezTo>
                      <a:pt x="35162" y="8001"/>
                      <a:pt x="36305" y="8668"/>
                      <a:pt x="36400" y="8858"/>
                    </a:cubicBezTo>
                    <a:cubicBezTo>
                      <a:pt x="36876" y="9335"/>
                      <a:pt x="37734" y="10096"/>
                      <a:pt x="38496" y="11239"/>
                    </a:cubicBezTo>
                    <a:cubicBezTo>
                      <a:pt x="41639" y="16288"/>
                      <a:pt x="41639" y="24289"/>
                      <a:pt x="41258" y="31242"/>
                    </a:cubicBezTo>
                    <a:cubicBezTo>
                      <a:pt x="40877" y="37910"/>
                      <a:pt x="40020" y="44577"/>
                      <a:pt x="39067" y="51149"/>
                    </a:cubicBezTo>
                    <a:cubicBezTo>
                      <a:pt x="37734" y="59722"/>
                      <a:pt x="36686" y="65342"/>
                      <a:pt x="34400" y="73343"/>
                    </a:cubicBezTo>
                    <a:cubicBezTo>
                      <a:pt x="33447" y="77248"/>
                      <a:pt x="32114" y="81058"/>
                      <a:pt x="30780" y="8458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>
                <p:custDataLst>
                  <p:tags r:id="rId22"/>
                </p:custDataLst>
              </p:nvPr>
            </p:nvSpPr>
            <p:spPr>
              <a:xfrm>
                <a:off x="4970969" y="1149841"/>
                <a:ext cx="133350" cy="104775"/>
              </a:xfrm>
              <a:custGeom>
                <a:avLst/>
                <a:gdLst>
                  <a:gd name="connsiteX0" fmla="*/ 125001 w 133350"/>
                  <a:gd name="connsiteY0" fmla="*/ 23114 h 104775"/>
                  <a:gd name="connsiteX1" fmla="*/ 65755 w 133350"/>
                  <a:gd name="connsiteY1" fmla="*/ 14637 h 104775"/>
                  <a:gd name="connsiteX2" fmla="*/ 19083 w 133350"/>
                  <a:gd name="connsiteY2" fmla="*/ 53499 h 104775"/>
                  <a:gd name="connsiteX3" fmla="*/ 7463 w 133350"/>
                  <a:gd name="connsiteY3" fmla="*/ 74263 h 104775"/>
                  <a:gd name="connsiteX4" fmla="*/ 24512 w 133350"/>
                  <a:gd name="connsiteY4" fmla="*/ 99123 h 104775"/>
                  <a:gd name="connsiteX5" fmla="*/ 60422 w 133350"/>
                  <a:gd name="connsiteY5" fmla="*/ 92170 h 104775"/>
                  <a:gd name="connsiteX6" fmla="*/ 92807 w 133350"/>
                  <a:gd name="connsiteY6" fmla="*/ 75216 h 104775"/>
                  <a:gd name="connsiteX7" fmla="*/ 125001 w 133350"/>
                  <a:gd name="connsiteY7" fmla="*/ 23114 h 104775"/>
                  <a:gd name="connsiteX8" fmla="*/ 105856 w 133350"/>
                  <a:gd name="connsiteY8" fmla="*/ 37497 h 104775"/>
                  <a:gd name="connsiteX9" fmla="*/ 104713 w 133350"/>
                  <a:gd name="connsiteY9" fmla="*/ 39211 h 104775"/>
                  <a:gd name="connsiteX10" fmla="*/ 101474 w 133350"/>
                  <a:gd name="connsiteY10" fmla="*/ 42450 h 104775"/>
                  <a:gd name="connsiteX11" fmla="*/ 90616 w 133350"/>
                  <a:gd name="connsiteY11" fmla="*/ 51308 h 104775"/>
                  <a:gd name="connsiteX12" fmla="*/ 43562 w 133350"/>
                  <a:gd name="connsiteY12" fmla="*/ 75882 h 104775"/>
                  <a:gd name="connsiteX13" fmla="*/ 29084 w 133350"/>
                  <a:gd name="connsiteY13" fmla="*/ 78740 h 104775"/>
                  <a:gd name="connsiteX14" fmla="*/ 28132 w 133350"/>
                  <a:gd name="connsiteY14" fmla="*/ 78549 h 104775"/>
                  <a:gd name="connsiteX15" fmla="*/ 28036 w 133350"/>
                  <a:gd name="connsiteY15" fmla="*/ 78454 h 104775"/>
                  <a:gd name="connsiteX16" fmla="*/ 27941 w 133350"/>
                  <a:gd name="connsiteY16" fmla="*/ 78359 h 104775"/>
                  <a:gd name="connsiteX17" fmla="*/ 28227 w 133350"/>
                  <a:gd name="connsiteY17" fmla="*/ 76549 h 104775"/>
                  <a:gd name="connsiteX18" fmla="*/ 28513 w 133350"/>
                  <a:gd name="connsiteY18" fmla="*/ 76168 h 104775"/>
                  <a:gd name="connsiteX19" fmla="*/ 34799 w 133350"/>
                  <a:gd name="connsiteY19" fmla="*/ 67215 h 104775"/>
                  <a:gd name="connsiteX20" fmla="*/ 35752 w 133350"/>
                  <a:gd name="connsiteY20" fmla="*/ 66357 h 104775"/>
                  <a:gd name="connsiteX21" fmla="*/ 38990 w 133350"/>
                  <a:gd name="connsiteY21" fmla="*/ 61881 h 104775"/>
                  <a:gd name="connsiteX22" fmla="*/ 61755 w 133350"/>
                  <a:gd name="connsiteY22" fmla="*/ 40640 h 104775"/>
                  <a:gd name="connsiteX23" fmla="*/ 81853 w 133350"/>
                  <a:gd name="connsiteY23" fmla="*/ 30639 h 104775"/>
                  <a:gd name="connsiteX24" fmla="*/ 102236 w 133350"/>
                  <a:gd name="connsiteY24" fmla="*/ 28638 h 104775"/>
                  <a:gd name="connsiteX25" fmla="*/ 104427 w 133350"/>
                  <a:gd name="connsiteY25" fmla="*/ 29781 h 104775"/>
                  <a:gd name="connsiteX26" fmla="*/ 105761 w 133350"/>
                  <a:gd name="connsiteY26" fmla="*/ 31496 h 104775"/>
                  <a:gd name="connsiteX27" fmla="*/ 106142 w 133350"/>
                  <a:gd name="connsiteY27" fmla="*/ 32067 h 104775"/>
                  <a:gd name="connsiteX28" fmla="*/ 106618 w 133350"/>
                  <a:gd name="connsiteY28" fmla="*/ 34258 h 104775"/>
                  <a:gd name="connsiteX29" fmla="*/ 106142 w 133350"/>
                  <a:gd name="connsiteY29" fmla="*/ 36544 h 104775"/>
                  <a:gd name="connsiteX30" fmla="*/ 105856 w 133350"/>
                  <a:gd name="connsiteY30" fmla="*/ 374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3350" h="104775">
                    <a:moveTo>
                      <a:pt x="125001" y="23114"/>
                    </a:moveTo>
                    <a:cubicBezTo>
                      <a:pt x="114047" y="159"/>
                      <a:pt x="84329" y="6350"/>
                      <a:pt x="65755" y="14637"/>
                    </a:cubicBezTo>
                    <a:cubicBezTo>
                      <a:pt x="47086" y="23019"/>
                      <a:pt x="31370" y="37211"/>
                      <a:pt x="19083" y="53499"/>
                    </a:cubicBezTo>
                    <a:cubicBezTo>
                      <a:pt x="13273" y="59118"/>
                      <a:pt x="8701" y="66357"/>
                      <a:pt x="7463" y="74263"/>
                    </a:cubicBezTo>
                    <a:cubicBezTo>
                      <a:pt x="5462" y="85788"/>
                      <a:pt x="13082" y="96933"/>
                      <a:pt x="24512" y="99123"/>
                    </a:cubicBezTo>
                    <a:cubicBezTo>
                      <a:pt x="36133" y="101219"/>
                      <a:pt x="49849" y="96171"/>
                      <a:pt x="60422" y="92170"/>
                    </a:cubicBezTo>
                    <a:cubicBezTo>
                      <a:pt x="71947" y="87884"/>
                      <a:pt x="82615" y="81883"/>
                      <a:pt x="92807" y="75216"/>
                    </a:cubicBezTo>
                    <a:cubicBezTo>
                      <a:pt x="109475" y="64262"/>
                      <a:pt x="136241" y="46641"/>
                      <a:pt x="125001" y="23114"/>
                    </a:cubicBezTo>
                    <a:close/>
                    <a:moveTo>
                      <a:pt x="105856" y="37497"/>
                    </a:moveTo>
                    <a:cubicBezTo>
                      <a:pt x="105570" y="38068"/>
                      <a:pt x="105189" y="38640"/>
                      <a:pt x="104713" y="39211"/>
                    </a:cubicBezTo>
                    <a:cubicBezTo>
                      <a:pt x="103855" y="40354"/>
                      <a:pt x="102808" y="41307"/>
                      <a:pt x="101474" y="42450"/>
                    </a:cubicBezTo>
                    <a:cubicBezTo>
                      <a:pt x="97950" y="45593"/>
                      <a:pt x="94330" y="48450"/>
                      <a:pt x="90616" y="51308"/>
                    </a:cubicBezTo>
                    <a:cubicBezTo>
                      <a:pt x="76519" y="61976"/>
                      <a:pt x="60612" y="71120"/>
                      <a:pt x="43562" y="75882"/>
                    </a:cubicBezTo>
                    <a:cubicBezTo>
                      <a:pt x="39181" y="77025"/>
                      <a:pt x="33656" y="79026"/>
                      <a:pt x="29084" y="78740"/>
                    </a:cubicBezTo>
                    <a:cubicBezTo>
                      <a:pt x="28799" y="78740"/>
                      <a:pt x="28417" y="78645"/>
                      <a:pt x="28132" y="78549"/>
                    </a:cubicBezTo>
                    <a:cubicBezTo>
                      <a:pt x="28132" y="78454"/>
                      <a:pt x="28132" y="78454"/>
                      <a:pt x="28036" y="78454"/>
                    </a:cubicBezTo>
                    <a:cubicBezTo>
                      <a:pt x="27941" y="78454"/>
                      <a:pt x="27941" y="78359"/>
                      <a:pt x="27941" y="78359"/>
                    </a:cubicBezTo>
                    <a:cubicBezTo>
                      <a:pt x="27941" y="77787"/>
                      <a:pt x="28132" y="77216"/>
                      <a:pt x="28227" y="76549"/>
                    </a:cubicBezTo>
                    <a:cubicBezTo>
                      <a:pt x="28417" y="76454"/>
                      <a:pt x="28513" y="76359"/>
                      <a:pt x="28513" y="76168"/>
                    </a:cubicBezTo>
                    <a:cubicBezTo>
                      <a:pt x="30513" y="73025"/>
                      <a:pt x="32609" y="70072"/>
                      <a:pt x="34799" y="67215"/>
                    </a:cubicBezTo>
                    <a:cubicBezTo>
                      <a:pt x="35085" y="66834"/>
                      <a:pt x="35371" y="66548"/>
                      <a:pt x="35752" y="66357"/>
                    </a:cubicBezTo>
                    <a:cubicBezTo>
                      <a:pt x="37371" y="65024"/>
                      <a:pt x="38419" y="63500"/>
                      <a:pt x="38990" y="61881"/>
                    </a:cubicBezTo>
                    <a:cubicBezTo>
                      <a:pt x="45658" y="53880"/>
                      <a:pt x="52992" y="46641"/>
                      <a:pt x="61755" y="40640"/>
                    </a:cubicBezTo>
                    <a:cubicBezTo>
                      <a:pt x="67851" y="36449"/>
                      <a:pt x="74804" y="33020"/>
                      <a:pt x="81853" y="30639"/>
                    </a:cubicBezTo>
                    <a:cubicBezTo>
                      <a:pt x="88139" y="28734"/>
                      <a:pt x="96902" y="26543"/>
                      <a:pt x="102236" y="28638"/>
                    </a:cubicBezTo>
                    <a:cubicBezTo>
                      <a:pt x="102998" y="28924"/>
                      <a:pt x="103760" y="29305"/>
                      <a:pt x="104427" y="29781"/>
                    </a:cubicBezTo>
                    <a:cubicBezTo>
                      <a:pt x="104903" y="30258"/>
                      <a:pt x="105380" y="30924"/>
                      <a:pt x="105761" y="31496"/>
                    </a:cubicBezTo>
                    <a:cubicBezTo>
                      <a:pt x="105951" y="31782"/>
                      <a:pt x="106046" y="31972"/>
                      <a:pt x="106142" y="32067"/>
                    </a:cubicBezTo>
                    <a:cubicBezTo>
                      <a:pt x="106332" y="32734"/>
                      <a:pt x="106427" y="33496"/>
                      <a:pt x="106618" y="34258"/>
                    </a:cubicBezTo>
                    <a:cubicBezTo>
                      <a:pt x="106618" y="34544"/>
                      <a:pt x="106427" y="35877"/>
                      <a:pt x="106142" y="36544"/>
                    </a:cubicBezTo>
                    <a:lnTo>
                      <a:pt x="105856" y="3749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>
                <p:custDataLst>
                  <p:tags r:id="rId23"/>
                </p:custDataLst>
              </p:nvPr>
            </p:nvSpPr>
            <p:spPr>
              <a:xfrm>
                <a:off x="4991766" y="1170482"/>
                <a:ext cx="85725" cy="57150"/>
              </a:xfrm>
              <a:custGeom>
                <a:avLst/>
                <a:gdLst>
                  <a:gd name="connsiteX0" fmla="*/ 85439 w 85725"/>
                  <a:gd name="connsiteY0" fmla="*/ 15903 h 57150"/>
                  <a:gd name="connsiteX1" fmla="*/ 85058 w 85725"/>
                  <a:gd name="connsiteY1" fmla="*/ 16855 h 57150"/>
                  <a:gd name="connsiteX2" fmla="*/ 83915 w 85725"/>
                  <a:gd name="connsiteY2" fmla="*/ 18570 h 57150"/>
                  <a:gd name="connsiteX3" fmla="*/ 80677 w 85725"/>
                  <a:gd name="connsiteY3" fmla="*/ 21808 h 57150"/>
                  <a:gd name="connsiteX4" fmla="*/ 69818 w 85725"/>
                  <a:gd name="connsiteY4" fmla="*/ 30666 h 57150"/>
                  <a:gd name="connsiteX5" fmla="*/ 22765 w 85725"/>
                  <a:gd name="connsiteY5" fmla="*/ 55241 h 57150"/>
                  <a:gd name="connsiteX6" fmla="*/ 8287 w 85725"/>
                  <a:gd name="connsiteY6" fmla="*/ 58098 h 57150"/>
                  <a:gd name="connsiteX7" fmla="*/ 7334 w 85725"/>
                  <a:gd name="connsiteY7" fmla="*/ 57908 h 57150"/>
                  <a:gd name="connsiteX8" fmla="*/ 7239 w 85725"/>
                  <a:gd name="connsiteY8" fmla="*/ 57813 h 57150"/>
                  <a:gd name="connsiteX9" fmla="*/ 7144 w 85725"/>
                  <a:gd name="connsiteY9" fmla="*/ 57717 h 57150"/>
                  <a:gd name="connsiteX10" fmla="*/ 7430 w 85725"/>
                  <a:gd name="connsiteY10" fmla="*/ 55908 h 57150"/>
                  <a:gd name="connsiteX11" fmla="*/ 7715 w 85725"/>
                  <a:gd name="connsiteY11" fmla="*/ 55527 h 57150"/>
                  <a:gd name="connsiteX12" fmla="*/ 14002 w 85725"/>
                  <a:gd name="connsiteY12" fmla="*/ 46573 h 57150"/>
                  <a:gd name="connsiteX13" fmla="*/ 14954 w 85725"/>
                  <a:gd name="connsiteY13" fmla="*/ 45716 h 57150"/>
                  <a:gd name="connsiteX14" fmla="*/ 18193 w 85725"/>
                  <a:gd name="connsiteY14" fmla="*/ 41239 h 57150"/>
                  <a:gd name="connsiteX15" fmla="*/ 40958 w 85725"/>
                  <a:gd name="connsiteY15" fmla="*/ 19998 h 57150"/>
                  <a:gd name="connsiteX16" fmla="*/ 61055 w 85725"/>
                  <a:gd name="connsiteY16" fmla="*/ 9997 h 57150"/>
                  <a:gd name="connsiteX17" fmla="*/ 81439 w 85725"/>
                  <a:gd name="connsiteY17" fmla="*/ 7997 h 57150"/>
                  <a:gd name="connsiteX18" fmla="*/ 83630 w 85725"/>
                  <a:gd name="connsiteY18" fmla="*/ 9140 h 57150"/>
                  <a:gd name="connsiteX19" fmla="*/ 84963 w 85725"/>
                  <a:gd name="connsiteY19" fmla="*/ 10854 h 57150"/>
                  <a:gd name="connsiteX20" fmla="*/ 85344 w 85725"/>
                  <a:gd name="connsiteY20" fmla="*/ 11426 h 57150"/>
                  <a:gd name="connsiteX21" fmla="*/ 85820 w 85725"/>
                  <a:gd name="connsiteY21" fmla="*/ 13617 h 57150"/>
                  <a:gd name="connsiteX22" fmla="*/ 85439 w 85725"/>
                  <a:gd name="connsiteY22" fmla="*/ 15903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5725" h="57150">
                    <a:moveTo>
                      <a:pt x="85439" y="15903"/>
                    </a:moveTo>
                    <a:lnTo>
                      <a:pt x="85058" y="16855"/>
                    </a:lnTo>
                    <a:cubicBezTo>
                      <a:pt x="84773" y="17427"/>
                      <a:pt x="84392" y="17998"/>
                      <a:pt x="83915" y="18570"/>
                    </a:cubicBezTo>
                    <a:cubicBezTo>
                      <a:pt x="83058" y="19713"/>
                      <a:pt x="82010" y="20665"/>
                      <a:pt x="80677" y="21808"/>
                    </a:cubicBezTo>
                    <a:cubicBezTo>
                      <a:pt x="77153" y="24951"/>
                      <a:pt x="73533" y="27809"/>
                      <a:pt x="69818" y="30666"/>
                    </a:cubicBezTo>
                    <a:cubicBezTo>
                      <a:pt x="55721" y="41334"/>
                      <a:pt x="39815" y="50478"/>
                      <a:pt x="22765" y="55241"/>
                    </a:cubicBezTo>
                    <a:cubicBezTo>
                      <a:pt x="18383" y="56384"/>
                      <a:pt x="12859" y="58384"/>
                      <a:pt x="8287" y="58098"/>
                    </a:cubicBezTo>
                    <a:cubicBezTo>
                      <a:pt x="8001" y="58098"/>
                      <a:pt x="7620" y="58003"/>
                      <a:pt x="7334" y="57908"/>
                    </a:cubicBezTo>
                    <a:cubicBezTo>
                      <a:pt x="7334" y="57813"/>
                      <a:pt x="7334" y="57813"/>
                      <a:pt x="7239" y="57813"/>
                    </a:cubicBezTo>
                    <a:cubicBezTo>
                      <a:pt x="7144" y="57813"/>
                      <a:pt x="7144" y="57717"/>
                      <a:pt x="7144" y="57717"/>
                    </a:cubicBezTo>
                    <a:cubicBezTo>
                      <a:pt x="7144" y="57146"/>
                      <a:pt x="7334" y="56574"/>
                      <a:pt x="7430" y="55908"/>
                    </a:cubicBezTo>
                    <a:cubicBezTo>
                      <a:pt x="7620" y="55812"/>
                      <a:pt x="7715" y="55717"/>
                      <a:pt x="7715" y="55527"/>
                    </a:cubicBezTo>
                    <a:cubicBezTo>
                      <a:pt x="9716" y="52383"/>
                      <a:pt x="11811" y="49431"/>
                      <a:pt x="14002" y="46573"/>
                    </a:cubicBezTo>
                    <a:cubicBezTo>
                      <a:pt x="14288" y="46192"/>
                      <a:pt x="14573" y="45906"/>
                      <a:pt x="14954" y="45716"/>
                    </a:cubicBezTo>
                    <a:cubicBezTo>
                      <a:pt x="16574" y="44382"/>
                      <a:pt x="17621" y="42858"/>
                      <a:pt x="18193" y="41239"/>
                    </a:cubicBezTo>
                    <a:cubicBezTo>
                      <a:pt x="24860" y="33238"/>
                      <a:pt x="32195" y="25999"/>
                      <a:pt x="40958" y="19998"/>
                    </a:cubicBezTo>
                    <a:cubicBezTo>
                      <a:pt x="47054" y="15807"/>
                      <a:pt x="54007" y="12378"/>
                      <a:pt x="61055" y="9997"/>
                    </a:cubicBezTo>
                    <a:cubicBezTo>
                      <a:pt x="67342" y="8092"/>
                      <a:pt x="76105" y="5901"/>
                      <a:pt x="81439" y="7997"/>
                    </a:cubicBezTo>
                    <a:cubicBezTo>
                      <a:pt x="82201" y="8283"/>
                      <a:pt x="82963" y="8664"/>
                      <a:pt x="83630" y="9140"/>
                    </a:cubicBezTo>
                    <a:cubicBezTo>
                      <a:pt x="84106" y="9616"/>
                      <a:pt x="84582" y="10283"/>
                      <a:pt x="84963" y="10854"/>
                    </a:cubicBezTo>
                    <a:cubicBezTo>
                      <a:pt x="85154" y="11140"/>
                      <a:pt x="85249" y="11331"/>
                      <a:pt x="85344" y="11426"/>
                    </a:cubicBezTo>
                    <a:cubicBezTo>
                      <a:pt x="85535" y="12093"/>
                      <a:pt x="85630" y="12855"/>
                      <a:pt x="85820" y="13617"/>
                    </a:cubicBezTo>
                    <a:cubicBezTo>
                      <a:pt x="85820" y="13902"/>
                      <a:pt x="85630" y="15236"/>
                      <a:pt x="85439" y="1590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>
                <p:custDataLst>
                  <p:tags r:id="rId24"/>
                </p:custDataLst>
              </p:nvPr>
            </p:nvSpPr>
            <p:spPr>
              <a:xfrm>
                <a:off x="5001909" y="1435157"/>
                <a:ext cx="133350" cy="76200"/>
              </a:xfrm>
              <a:custGeom>
                <a:avLst/>
                <a:gdLst>
                  <a:gd name="connsiteX0" fmla="*/ 124731 w 133350"/>
                  <a:gd name="connsiteY0" fmla="*/ 34787 h 76200"/>
                  <a:gd name="connsiteX1" fmla="*/ 110539 w 133350"/>
                  <a:gd name="connsiteY1" fmla="*/ 22785 h 76200"/>
                  <a:gd name="connsiteX2" fmla="*/ 49579 w 133350"/>
                  <a:gd name="connsiteY2" fmla="*/ 7641 h 76200"/>
                  <a:gd name="connsiteX3" fmla="*/ 48626 w 133350"/>
                  <a:gd name="connsiteY3" fmla="*/ 7450 h 76200"/>
                  <a:gd name="connsiteX4" fmla="*/ 32624 w 133350"/>
                  <a:gd name="connsiteY4" fmla="*/ 8022 h 76200"/>
                  <a:gd name="connsiteX5" fmla="*/ 30053 w 133350"/>
                  <a:gd name="connsiteY5" fmla="*/ 8117 h 76200"/>
                  <a:gd name="connsiteX6" fmla="*/ 26052 w 133350"/>
                  <a:gd name="connsiteY6" fmla="*/ 9641 h 76200"/>
                  <a:gd name="connsiteX7" fmla="*/ 7764 w 133350"/>
                  <a:gd name="connsiteY7" fmla="*/ 28596 h 76200"/>
                  <a:gd name="connsiteX8" fmla="*/ 33291 w 133350"/>
                  <a:gd name="connsiteY8" fmla="*/ 63648 h 76200"/>
                  <a:gd name="connsiteX9" fmla="*/ 64438 w 133350"/>
                  <a:gd name="connsiteY9" fmla="*/ 70696 h 76200"/>
                  <a:gd name="connsiteX10" fmla="*/ 96347 w 133350"/>
                  <a:gd name="connsiteY10" fmla="*/ 70696 h 76200"/>
                  <a:gd name="connsiteX11" fmla="*/ 125112 w 133350"/>
                  <a:gd name="connsiteY11" fmla="*/ 51837 h 76200"/>
                  <a:gd name="connsiteX12" fmla="*/ 124731 w 133350"/>
                  <a:gd name="connsiteY12" fmla="*/ 34787 h 76200"/>
                  <a:gd name="connsiteX13" fmla="*/ 103205 w 133350"/>
                  <a:gd name="connsiteY13" fmla="*/ 46312 h 76200"/>
                  <a:gd name="connsiteX14" fmla="*/ 94061 w 133350"/>
                  <a:gd name="connsiteY14" fmla="*/ 49836 h 76200"/>
                  <a:gd name="connsiteX15" fmla="*/ 48245 w 133350"/>
                  <a:gd name="connsiteY15" fmla="*/ 46026 h 76200"/>
                  <a:gd name="connsiteX16" fmla="*/ 38530 w 133350"/>
                  <a:gd name="connsiteY16" fmla="*/ 43455 h 76200"/>
                  <a:gd name="connsiteX17" fmla="*/ 36530 w 133350"/>
                  <a:gd name="connsiteY17" fmla="*/ 42597 h 76200"/>
                  <a:gd name="connsiteX18" fmla="*/ 35006 w 133350"/>
                  <a:gd name="connsiteY18" fmla="*/ 41835 h 76200"/>
                  <a:gd name="connsiteX19" fmla="*/ 33863 w 133350"/>
                  <a:gd name="connsiteY19" fmla="*/ 41169 h 76200"/>
                  <a:gd name="connsiteX20" fmla="*/ 31958 w 133350"/>
                  <a:gd name="connsiteY20" fmla="*/ 39930 h 76200"/>
                  <a:gd name="connsiteX21" fmla="*/ 30719 w 133350"/>
                  <a:gd name="connsiteY21" fmla="*/ 38883 h 76200"/>
                  <a:gd name="connsiteX22" fmla="*/ 30624 w 133350"/>
                  <a:gd name="connsiteY22" fmla="*/ 38692 h 76200"/>
                  <a:gd name="connsiteX23" fmla="*/ 29386 w 133350"/>
                  <a:gd name="connsiteY23" fmla="*/ 37073 h 76200"/>
                  <a:gd name="connsiteX24" fmla="*/ 28624 w 133350"/>
                  <a:gd name="connsiteY24" fmla="*/ 35549 h 76200"/>
                  <a:gd name="connsiteX25" fmla="*/ 28243 w 133350"/>
                  <a:gd name="connsiteY25" fmla="*/ 33930 h 76200"/>
                  <a:gd name="connsiteX26" fmla="*/ 28338 w 133350"/>
                  <a:gd name="connsiteY26" fmla="*/ 33168 h 76200"/>
                  <a:gd name="connsiteX27" fmla="*/ 28433 w 133350"/>
                  <a:gd name="connsiteY27" fmla="*/ 32882 h 76200"/>
                  <a:gd name="connsiteX28" fmla="*/ 29481 w 133350"/>
                  <a:gd name="connsiteY28" fmla="*/ 31453 h 76200"/>
                  <a:gd name="connsiteX29" fmla="*/ 30815 w 133350"/>
                  <a:gd name="connsiteY29" fmla="*/ 30405 h 76200"/>
                  <a:gd name="connsiteX30" fmla="*/ 33482 w 133350"/>
                  <a:gd name="connsiteY30" fmla="*/ 29072 h 76200"/>
                  <a:gd name="connsiteX31" fmla="*/ 33672 w 133350"/>
                  <a:gd name="connsiteY31" fmla="*/ 28977 h 76200"/>
                  <a:gd name="connsiteX32" fmla="*/ 33863 w 133350"/>
                  <a:gd name="connsiteY32" fmla="*/ 28977 h 76200"/>
                  <a:gd name="connsiteX33" fmla="*/ 35006 w 133350"/>
                  <a:gd name="connsiteY33" fmla="*/ 28691 h 76200"/>
                  <a:gd name="connsiteX34" fmla="*/ 47007 w 133350"/>
                  <a:gd name="connsiteY34" fmla="*/ 28310 h 76200"/>
                  <a:gd name="connsiteX35" fmla="*/ 47102 w 133350"/>
                  <a:gd name="connsiteY35" fmla="*/ 28215 h 76200"/>
                  <a:gd name="connsiteX36" fmla="*/ 47864 w 133350"/>
                  <a:gd name="connsiteY36" fmla="*/ 28310 h 76200"/>
                  <a:gd name="connsiteX37" fmla="*/ 87203 w 133350"/>
                  <a:gd name="connsiteY37" fmla="*/ 35454 h 76200"/>
                  <a:gd name="connsiteX38" fmla="*/ 99395 w 133350"/>
                  <a:gd name="connsiteY38" fmla="*/ 40311 h 76200"/>
                  <a:gd name="connsiteX39" fmla="*/ 104348 w 133350"/>
                  <a:gd name="connsiteY39" fmla="*/ 42788 h 76200"/>
                  <a:gd name="connsiteX40" fmla="*/ 105967 w 133350"/>
                  <a:gd name="connsiteY40" fmla="*/ 43931 h 76200"/>
                  <a:gd name="connsiteX41" fmla="*/ 103205 w 133350"/>
                  <a:gd name="connsiteY41" fmla="*/ 46312 h 76200"/>
                  <a:gd name="connsiteX42" fmla="*/ 106348 w 133350"/>
                  <a:gd name="connsiteY42" fmla="*/ 44693 h 76200"/>
                  <a:gd name="connsiteX43" fmla="*/ 106253 w 133350"/>
                  <a:gd name="connsiteY43" fmla="*/ 44407 h 76200"/>
                  <a:gd name="connsiteX44" fmla="*/ 106348 w 133350"/>
                  <a:gd name="connsiteY44" fmla="*/ 44693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350" h="76200">
                    <a:moveTo>
                      <a:pt x="124731" y="34787"/>
                    </a:moveTo>
                    <a:cubicBezTo>
                      <a:pt x="121683" y="28881"/>
                      <a:pt x="116254" y="25643"/>
                      <a:pt x="110539" y="22785"/>
                    </a:cubicBezTo>
                    <a:cubicBezTo>
                      <a:pt x="91584" y="13260"/>
                      <a:pt x="70629" y="8403"/>
                      <a:pt x="49579" y="7641"/>
                    </a:cubicBezTo>
                    <a:cubicBezTo>
                      <a:pt x="49198" y="7641"/>
                      <a:pt x="48912" y="7545"/>
                      <a:pt x="48626" y="7450"/>
                    </a:cubicBezTo>
                    <a:cubicBezTo>
                      <a:pt x="43578" y="6974"/>
                      <a:pt x="37958" y="6974"/>
                      <a:pt x="32624" y="8022"/>
                    </a:cubicBezTo>
                    <a:cubicBezTo>
                      <a:pt x="31862" y="8022"/>
                      <a:pt x="31005" y="8117"/>
                      <a:pt x="30053" y="8117"/>
                    </a:cubicBezTo>
                    <a:cubicBezTo>
                      <a:pt x="28529" y="8212"/>
                      <a:pt x="27290" y="8879"/>
                      <a:pt x="26052" y="9641"/>
                    </a:cubicBezTo>
                    <a:cubicBezTo>
                      <a:pt x="17289" y="12689"/>
                      <a:pt x="9955" y="18594"/>
                      <a:pt x="7764" y="28596"/>
                    </a:cubicBezTo>
                    <a:cubicBezTo>
                      <a:pt x="3954" y="45550"/>
                      <a:pt x="18337" y="58980"/>
                      <a:pt x="33291" y="63648"/>
                    </a:cubicBezTo>
                    <a:cubicBezTo>
                      <a:pt x="43102" y="66791"/>
                      <a:pt x="53770" y="68982"/>
                      <a:pt x="64438" y="70696"/>
                    </a:cubicBezTo>
                    <a:cubicBezTo>
                      <a:pt x="74915" y="72411"/>
                      <a:pt x="85869" y="72887"/>
                      <a:pt x="96347" y="70696"/>
                    </a:cubicBezTo>
                    <a:cubicBezTo>
                      <a:pt x="107681" y="68315"/>
                      <a:pt x="120064" y="62981"/>
                      <a:pt x="125112" y="51837"/>
                    </a:cubicBezTo>
                    <a:cubicBezTo>
                      <a:pt x="127684" y="46407"/>
                      <a:pt x="127589" y="40121"/>
                      <a:pt x="124731" y="34787"/>
                    </a:cubicBezTo>
                    <a:close/>
                    <a:moveTo>
                      <a:pt x="103205" y="46312"/>
                    </a:moveTo>
                    <a:cubicBezTo>
                      <a:pt x="100538" y="48027"/>
                      <a:pt x="97109" y="49170"/>
                      <a:pt x="94061" y="49836"/>
                    </a:cubicBezTo>
                    <a:cubicBezTo>
                      <a:pt x="78821" y="53361"/>
                      <a:pt x="63104" y="49551"/>
                      <a:pt x="48245" y="46026"/>
                    </a:cubicBezTo>
                    <a:cubicBezTo>
                      <a:pt x="44245" y="45074"/>
                      <a:pt x="42435" y="44883"/>
                      <a:pt x="38530" y="43455"/>
                    </a:cubicBezTo>
                    <a:cubicBezTo>
                      <a:pt x="37863" y="43169"/>
                      <a:pt x="37196" y="42978"/>
                      <a:pt x="36530" y="42597"/>
                    </a:cubicBezTo>
                    <a:cubicBezTo>
                      <a:pt x="36530" y="42597"/>
                      <a:pt x="35577" y="42121"/>
                      <a:pt x="35006" y="41835"/>
                    </a:cubicBezTo>
                    <a:cubicBezTo>
                      <a:pt x="34529" y="41550"/>
                      <a:pt x="33863" y="41169"/>
                      <a:pt x="33863" y="41169"/>
                    </a:cubicBezTo>
                    <a:cubicBezTo>
                      <a:pt x="33291" y="40788"/>
                      <a:pt x="32529" y="40311"/>
                      <a:pt x="31958" y="39930"/>
                    </a:cubicBezTo>
                    <a:cubicBezTo>
                      <a:pt x="31577" y="39645"/>
                      <a:pt x="31196" y="39264"/>
                      <a:pt x="30719" y="38883"/>
                    </a:cubicBezTo>
                    <a:cubicBezTo>
                      <a:pt x="30624" y="38787"/>
                      <a:pt x="30624" y="38787"/>
                      <a:pt x="30624" y="38692"/>
                    </a:cubicBezTo>
                    <a:cubicBezTo>
                      <a:pt x="30243" y="38216"/>
                      <a:pt x="29862" y="37644"/>
                      <a:pt x="29386" y="37073"/>
                    </a:cubicBezTo>
                    <a:cubicBezTo>
                      <a:pt x="29386" y="36978"/>
                      <a:pt x="29005" y="36311"/>
                      <a:pt x="28624" y="35549"/>
                    </a:cubicBezTo>
                    <a:cubicBezTo>
                      <a:pt x="28624" y="35454"/>
                      <a:pt x="28433" y="34596"/>
                      <a:pt x="28243" y="33930"/>
                    </a:cubicBezTo>
                    <a:cubicBezTo>
                      <a:pt x="28243" y="33644"/>
                      <a:pt x="28243" y="33453"/>
                      <a:pt x="28338" y="33168"/>
                    </a:cubicBezTo>
                    <a:lnTo>
                      <a:pt x="28433" y="32882"/>
                    </a:lnTo>
                    <a:cubicBezTo>
                      <a:pt x="29005" y="32215"/>
                      <a:pt x="29672" y="31358"/>
                      <a:pt x="29481" y="31453"/>
                    </a:cubicBezTo>
                    <a:cubicBezTo>
                      <a:pt x="29862" y="31167"/>
                      <a:pt x="30338" y="30691"/>
                      <a:pt x="30815" y="30405"/>
                    </a:cubicBezTo>
                    <a:cubicBezTo>
                      <a:pt x="30910" y="30405"/>
                      <a:pt x="32910" y="29358"/>
                      <a:pt x="33482" y="29072"/>
                    </a:cubicBezTo>
                    <a:cubicBezTo>
                      <a:pt x="33672" y="28977"/>
                      <a:pt x="33577" y="28977"/>
                      <a:pt x="33672" y="28977"/>
                    </a:cubicBezTo>
                    <a:cubicBezTo>
                      <a:pt x="33767" y="28881"/>
                      <a:pt x="33672" y="28977"/>
                      <a:pt x="33863" y="28977"/>
                    </a:cubicBezTo>
                    <a:cubicBezTo>
                      <a:pt x="34244" y="28786"/>
                      <a:pt x="34625" y="28786"/>
                      <a:pt x="35006" y="28691"/>
                    </a:cubicBezTo>
                    <a:cubicBezTo>
                      <a:pt x="39006" y="28310"/>
                      <a:pt x="43007" y="28215"/>
                      <a:pt x="47007" y="28310"/>
                    </a:cubicBezTo>
                    <a:cubicBezTo>
                      <a:pt x="47007" y="28310"/>
                      <a:pt x="47102" y="28310"/>
                      <a:pt x="47102" y="28215"/>
                    </a:cubicBezTo>
                    <a:cubicBezTo>
                      <a:pt x="47388" y="28310"/>
                      <a:pt x="47579" y="28215"/>
                      <a:pt x="47864" y="28310"/>
                    </a:cubicBezTo>
                    <a:cubicBezTo>
                      <a:pt x="61199" y="28596"/>
                      <a:pt x="74534" y="31072"/>
                      <a:pt x="87203" y="35454"/>
                    </a:cubicBezTo>
                    <a:cubicBezTo>
                      <a:pt x="91394" y="36882"/>
                      <a:pt x="95394" y="38502"/>
                      <a:pt x="99395" y="40311"/>
                    </a:cubicBezTo>
                    <a:cubicBezTo>
                      <a:pt x="101490" y="41264"/>
                      <a:pt x="103205" y="42121"/>
                      <a:pt x="104348" y="42788"/>
                    </a:cubicBezTo>
                    <a:cubicBezTo>
                      <a:pt x="104919" y="43169"/>
                      <a:pt x="105395" y="43550"/>
                      <a:pt x="105967" y="43931"/>
                    </a:cubicBezTo>
                    <a:cubicBezTo>
                      <a:pt x="104824" y="44979"/>
                      <a:pt x="103300" y="46312"/>
                      <a:pt x="103205" y="46312"/>
                    </a:cubicBezTo>
                    <a:close/>
                    <a:moveTo>
                      <a:pt x="106348" y="44693"/>
                    </a:moveTo>
                    <a:cubicBezTo>
                      <a:pt x="106253" y="44693"/>
                      <a:pt x="106348" y="44502"/>
                      <a:pt x="106253" y="44407"/>
                    </a:cubicBezTo>
                    <a:cubicBezTo>
                      <a:pt x="106634" y="44502"/>
                      <a:pt x="107015" y="44883"/>
                      <a:pt x="106348" y="446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>
                <p:custDataLst>
                  <p:tags r:id="rId25"/>
                </p:custDataLst>
              </p:nvPr>
            </p:nvSpPr>
            <p:spPr>
              <a:xfrm>
                <a:off x="5023008" y="1456228"/>
                <a:ext cx="85725" cy="28575"/>
              </a:xfrm>
              <a:custGeom>
                <a:avLst/>
                <a:gdLst>
                  <a:gd name="connsiteX0" fmla="*/ 84677 w 85725"/>
                  <a:gd name="connsiteY0" fmla="*/ 22955 h 28575"/>
                  <a:gd name="connsiteX1" fmla="*/ 82105 w 85725"/>
                  <a:gd name="connsiteY1" fmla="*/ 25241 h 28575"/>
                  <a:gd name="connsiteX2" fmla="*/ 72961 w 85725"/>
                  <a:gd name="connsiteY2" fmla="*/ 28766 h 28575"/>
                  <a:gd name="connsiteX3" fmla="*/ 27146 w 85725"/>
                  <a:gd name="connsiteY3" fmla="*/ 24955 h 28575"/>
                  <a:gd name="connsiteX4" fmla="*/ 17431 w 85725"/>
                  <a:gd name="connsiteY4" fmla="*/ 22384 h 28575"/>
                  <a:gd name="connsiteX5" fmla="*/ 15430 w 85725"/>
                  <a:gd name="connsiteY5" fmla="*/ 21526 h 28575"/>
                  <a:gd name="connsiteX6" fmla="*/ 13906 w 85725"/>
                  <a:gd name="connsiteY6" fmla="*/ 20765 h 28575"/>
                  <a:gd name="connsiteX7" fmla="*/ 12763 w 85725"/>
                  <a:gd name="connsiteY7" fmla="*/ 20098 h 28575"/>
                  <a:gd name="connsiteX8" fmla="*/ 10858 w 85725"/>
                  <a:gd name="connsiteY8" fmla="*/ 18859 h 28575"/>
                  <a:gd name="connsiteX9" fmla="*/ 9620 w 85725"/>
                  <a:gd name="connsiteY9" fmla="*/ 17812 h 28575"/>
                  <a:gd name="connsiteX10" fmla="*/ 9525 w 85725"/>
                  <a:gd name="connsiteY10" fmla="*/ 17621 h 28575"/>
                  <a:gd name="connsiteX11" fmla="*/ 8287 w 85725"/>
                  <a:gd name="connsiteY11" fmla="*/ 16002 h 28575"/>
                  <a:gd name="connsiteX12" fmla="*/ 7525 w 85725"/>
                  <a:gd name="connsiteY12" fmla="*/ 14478 h 28575"/>
                  <a:gd name="connsiteX13" fmla="*/ 7144 w 85725"/>
                  <a:gd name="connsiteY13" fmla="*/ 12859 h 28575"/>
                  <a:gd name="connsiteX14" fmla="*/ 7239 w 85725"/>
                  <a:gd name="connsiteY14" fmla="*/ 12097 h 28575"/>
                  <a:gd name="connsiteX15" fmla="*/ 7334 w 85725"/>
                  <a:gd name="connsiteY15" fmla="*/ 11811 h 28575"/>
                  <a:gd name="connsiteX16" fmla="*/ 8382 w 85725"/>
                  <a:gd name="connsiteY16" fmla="*/ 10382 h 28575"/>
                  <a:gd name="connsiteX17" fmla="*/ 9715 w 85725"/>
                  <a:gd name="connsiteY17" fmla="*/ 9334 h 28575"/>
                  <a:gd name="connsiteX18" fmla="*/ 12382 w 85725"/>
                  <a:gd name="connsiteY18" fmla="*/ 8001 h 28575"/>
                  <a:gd name="connsiteX19" fmla="*/ 12573 w 85725"/>
                  <a:gd name="connsiteY19" fmla="*/ 7906 h 28575"/>
                  <a:gd name="connsiteX20" fmla="*/ 12763 w 85725"/>
                  <a:gd name="connsiteY20" fmla="*/ 7906 h 28575"/>
                  <a:gd name="connsiteX21" fmla="*/ 13906 w 85725"/>
                  <a:gd name="connsiteY21" fmla="*/ 7620 h 28575"/>
                  <a:gd name="connsiteX22" fmla="*/ 25908 w 85725"/>
                  <a:gd name="connsiteY22" fmla="*/ 7239 h 28575"/>
                  <a:gd name="connsiteX23" fmla="*/ 26003 w 85725"/>
                  <a:gd name="connsiteY23" fmla="*/ 7144 h 28575"/>
                  <a:gd name="connsiteX24" fmla="*/ 26765 w 85725"/>
                  <a:gd name="connsiteY24" fmla="*/ 7239 h 28575"/>
                  <a:gd name="connsiteX25" fmla="*/ 66103 w 85725"/>
                  <a:gd name="connsiteY25" fmla="*/ 14383 h 28575"/>
                  <a:gd name="connsiteX26" fmla="*/ 78295 w 85725"/>
                  <a:gd name="connsiteY26" fmla="*/ 19241 h 28575"/>
                  <a:gd name="connsiteX27" fmla="*/ 83248 w 85725"/>
                  <a:gd name="connsiteY27" fmla="*/ 21717 h 28575"/>
                  <a:gd name="connsiteX28" fmla="*/ 84677 w 85725"/>
                  <a:gd name="connsiteY28" fmla="*/ 2295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5725" h="28575">
                    <a:moveTo>
                      <a:pt x="84677" y="22955"/>
                    </a:moveTo>
                    <a:cubicBezTo>
                      <a:pt x="83725" y="23908"/>
                      <a:pt x="82201" y="25241"/>
                      <a:pt x="82105" y="25241"/>
                    </a:cubicBezTo>
                    <a:cubicBezTo>
                      <a:pt x="79438" y="26956"/>
                      <a:pt x="76009" y="28099"/>
                      <a:pt x="72961" y="28766"/>
                    </a:cubicBezTo>
                    <a:cubicBezTo>
                      <a:pt x="57721" y="32290"/>
                      <a:pt x="42005" y="28480"/>
                      <a:pt x="27146" y="24955"/>
                    </a:cubicBezTo>
                    <a:cubicBezTo>
                      <a:pt x="23146" y="24003"/>
                      <a:pt x="21336" y="23813"/>
                      <a:pt x="17431" y="22384"/>
                    </a:cubicBezTo>
                    <a:cubicBezTo>
                      <a:pt x="16764" y="22098"/>
                      <a:pt x="16097" y="21907"/>
                      <a:pt x="15430" y="21526"/>
                    </a:cubicBezTo>
                    <a:cubicBezTo>
                      <a:pt x="15430" y="21526"/>
                      <a:pt x="14478" y="21050"/>
                      <a:pt x="13906" y="20765"/>
                    </a:cubicBezTo>
                    <a:cubicBezTo>
                      <a:pt x="13430" y="20479"/>
                      <a:pt x="12763" y="20098"/>
                      <a:pt x="12763" y="20098"/>
                    </a:cubicBezTo>
                    <a:cubicBezTo>
                      <a:pt x="12192" y="19717"/>
                      <a:pt x="11430" y="19241"/>
                      <a:pt x="10858" y="18859"/>
                    </a:cubicBezTo>
                    <a:cubicBezTo>
                      <a:pt x="10477" y="18574"/>
                      <a:pt x="10096" y="18193"/>
                      <a:pt x="9620" y="17812"/>
                    </a:cubicBezTo>
                    <a:cubicBezTo>
                      <a:pt x="9525" y="17717"/>
                      <a:pt x="9525" y="17717"/>
                      <a:pt x="9525" y="17621"/>
                    </a:cubicBezTo>
                    <a:cubicBezTo>
                      <a:pt x="9144" y="17145"/>
                      <a:pt x="8763" y="16573"/>
                      <a:pt x="8287" y="16002"/>
                    </a:cubicBezTo>
                    <a:cubicBezTo>
                      <a:pt x="8287" y="15907"/>
                      <a:pt x="7906" y="15240"/>
                      <a:pt x="7525" y="14478"/>
                    </a:cubicBezTo>
                    <a:cubicBezTo>
                      <a:pt x="7525" y="14383"/>
                      <a:pt x="7334" y="13525"/>
                      <a:pt x="7144" y="12859"/>
                    </a:cubicBezTo>
                    <a:cubicBezTo>
                      <a:pt x="7144" y="12573"/>
                      <a:pt x="7144" y="12382"/>
                      <a:pt x="7239" y="12097"/>
                    </a:cubicBezTo>
                    <a:lnTo>
                      <a:pt x="7334" y="11811"/>
                    </a:lnTo>
                    <a:cubicBezTo>
                      <a:pt x="7906" y="11144"/>
                      <a:pt x="8572" y="10287"/>
                      <a:pt x="8382" y="10382"/>
                    </a:cubicBezTo>
                    <a:cubicBezTo>
                      <a:pt x="8763" y="10096"/>
                      <a:pt x="9239" y="9620"/>
                      <a:pt x="9715" y="9334"/>
                    </a:cubicBezTo>
                    <a:cubicBezTo>
                      <a:pt x="9811" y="9334"/>
                      <a:pt x="11811" y="8287"/>
                      <a:pt x="12382" y="8001"/>
                    </a:cubicBezTo>
                    <a:cubicBezTo>
                      <a:pt x="12573" y="7906"/>
                      <a:pt x="12478" y="7906"/>
                      <a:pt x="12573" y="7906"/>
                    </a:cubicBezTo>
                    <a:cubicBezTo>
                      <a:pt x="12668" y="7810"/>
                      <a:pt x="12573" y="7906"/>
                      <a:pt x="12763" y="7906"/>
                    </a:cubicBezTo>
                    <a:cubicBezTo>
                      <a:pt x="13144" y="7715"/>
                      <a:pt x="13525" y="7715"/>
                      <a:pt x="13906" y="7620"/>
                    </a:cubicBezTo>
                    <a:cubicBezTo>
                      <a:pt x="17907" y="7239"/>
                      <a:pt x="21907" y="7144"/>
                      <a:pt x="25908" y="7239"/>
                    </a:cubicBezTo>
                    <a:cubicBezTo>
                      <a:pt x="25908" y="7239"/>
                      <a:pt x="26003" y="7239"/>
                      <a:pt x="26003" y="7144"/>
                    </a:cubicBezTo>
                    <a:cubicBezTo>
                      <a:pt x="26289" y="7239"/>
                      <a:pt x="26479" y="7144"/>
                      <a:pt x="26765" y="7239"/>
                    </a:cubicBezTo>
                    <a:cubicBezTo>
                      <a:pt x="40100" y="7525"/>
                      <a:pt x="53435" y="10001"/>
                      <a:pt x="66103" y="14383"/>
                    </a:cubicBezTo>
                    <a:cubicBezTo>
                      <a:pt x="70294" y="15811"/>
                      <a:pt x="74295" y="17431"/>
                      <a:pt x="78295" y="19241"/>
                    </a:cubicBezTo>
                    <a:cubicBezTo>
                      <a:pt x="80391" y="20193"/>
                      <a:pt x="82105" y="21050"/>
                      <a:pt x="83248" y="21717"/>
                    </a:cubicBezTo>
                    <a:cubicBezTo>
                      <a:pt x="83629" y="22193"/>
                      <a:pt x="84106" y="22574"/>
                      <a:pt x="84677" y="2295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任意多边形: 形状 74"/>
              <p:cNvSpPr/>
              <p:nvPr>
                <p:custDataLst>
                  <p:tags r:id="rId26"/>
                </p:custDataLst>
              </p:nvPr>
            </p:nvSpPr>
            <p:spPr>
              <a:xfrm>
                <a:off x="4239636" y="1499692"/>
                <a:ext cx="104775" cy="85725"/>
              </a:xfrm>
              <a:custGeom>
                <a:avLst/>
                <a:gdLst>
                  <a:gd name="connsiteX0" fmla="*/ 105954 w 104775"/>
                  <a:gd name="connsiteY0" fmla="*/ 21878 h 85725"/>
                  <a:gd name="connsiteX1" fmla="*/ 79951 w 104775"/>
                  <a:gd name="connsiteY1" fmla="*/ 7590 h 85725"/>
                  <a:gd name="connsiteX2" fmla="*/ 75379 w 104775"/>
                  <a:gd name="connsiteY2" fmla="*/ 7304 h 85725"/>
                  <a:gd name="connsiteX3" fmla="*/ 24896 w 104775"/>
                  <a:gd name="connsiteY3" fmla="*/ 32260 h 85725"/>
                  <a:gd name="connsiteX4" fmla="*/ 7656 w 104775"/>
                  <a:gd name="connsiteY4" fmla="*/ 57025 h 85725"/>
                  <a:gd name="connsiteX5" fmla="*/ 11752 w 104775"/>
                  <a:gd name="connsiteY5" fmla="*/ 74265 h 85725"/>
                  <a:gd name="connsiteX6" fmla="*/ 26992 w 104775"/>
                  <a:gd name="connsiteY6" fmla="*/ 81790 h 85725"/>
                  <a:gd name="connsiteX7" fmla="*/ 54709 w 104775"/>
                  <a:gd name="connsiteY7" fmla="*/ 78551 h 85725"/>
                  <a:gd name="connsiteX8" fmla="*/ 79665 w 104775"/>
                  <a:gd name="connsiteY8" fmla="*/ 65788 h 85725"/>
                  <a:gd name="connsiteX9" fmla="*/ 98429 w 104775"/>
                  <a:gd name="connsiteY9" fmla="*/ 46071 h 85725"/>
                  <a:gd name="connsiteX10" fmla="*/ 105954 w 104775"/>
                  <a:gd name="connsiteY10" fmla="*/ 21878 h 85725"/>
                  <a:gd name="connsiteX11" fmla="*/ 84523 w 104775"/>
                  <a:gd name="connsiteY11" fmla="*/ 28545 h 85725"/>
                  <a:gd name="connsiteX12" fmla="*/ 84332 w 104775"/>
                  <a:gd name="connsiteY12" fmla="*/ 28926 h 85725"/>
                  <a:gd name="connsiteX13" fmla="*/ 82713 w 104775"/>
                  <a:gd name="connsiteY13" fmla="*/ 31879 h 85725"/>
                  <a:gd name="connsiteX14" fmla="*/ 77093 w 104775"/>
                  <a:gd name="connsiteY14" fmla="*/ 39689 h 85725"/>
                  <a:gd name="connsiteX15" fmla="*/ 75379 w 104775"/>
                  <a:gd name="connsiteY15" fmla="*/ 41595 h 85725"/>
                  <a:gd name="connsiteX16" fmla="*/ 75093 w 104775"/>
                  <a:gd name="connsiteY16" fmla="*/ 41975 h 85725"/>
                  <a:gd name="connsiteX17" fmla="*/ 70521 w 104775"/>
                  <a:gd name="connsiteY17" fmla="*/ 46357 h 85725"/>
                  <a:gd name="connsiteX18" fmla="*/ 62710 w 104775"/>
                  <a:gd name="connsiteY18" fmla="*/ 52167 h 85725"/>
                  <a:gd name="connsiteX19" fmla="*/ 61377 w 104775"/>
                  <a:gd name="connsiteY19" fmla="*/ 52929 h 85725"/>
                  <a:gd name="connsiteX20" fmla="*/ 59662 w 104775"/>
                  <a:gd name="connsiteY20" fmla="*/ 53786 h 85725"/>
                  <a:gd name="connsiteX21" fmla="*/ 54424 w 104775"/>
                  <a:gd name="connsiteY21" fmla="*/ 56358 h 85725"/>
                  <a:gd name="connsiteX22" fmla="*/ 49471 w 104775"/>
                  <a:gd name="connsiteY22" fmla="*/ 58263 h 85725"/>
                  <a:gd name="connsiteX23" fmla="*/ 48328 w 104775"/>
                  <a:gd name="connsiteY23" fmla="*/ 58644 h 85725"/>
                  <a:gd name="connsiteX24" fmla="*/ 46042 w 104775"/>
                  <a:gd name="connsiteY24" fmla="*/ 59311 h 85725"/>
                  <a:gd name="connsiteX25" fmla="*/ 35564 w 104775"/>
                  <a:gd name="connsiteY25" fmla="*/ 61121 h 85725"/>
                  <a:gd name="connsiteX26" fmla="*/ 34421 w 104775"/>
                  <a:gd name="connsiteY26" fmla="*/ 61216 h 85725"/>
                  <a:gd name="connsiteX27" fmla="*/ 34231 w 104775"/>
                  <a:gd name="connsiteY27" fmla="*/ 61216 h 85725"/>
                  <a:gd name="connsiteX28" fmla="*/ 33659 w 104775"/>
                  <a:gd name="connsiteY28" fmla="*/ 61216 h 85725"/>
                  <a:gd name="connsiteX29" fmla="*/ 32611 w 104775"/>
                  <a:gd name="connsiteY29" fmla="*/ 61216 h 85725"/>
                  <a:gd name="connsiteX30" fmla="*/ 29754 w 104775"/>
                  <a:gd name="connsiteY30" fmla="*/ 61025 h 85725"/>
                  <a:gd name="connsiteX31" fmla="*/ 29182 w 104775"/>
                  <a:gd name="connsiteY31" fmla="*/ 61025 h 85725"/>
                  <a:gd name="connsiteX32" fmla="*/ 28230 w 104775"/>
                  <a:gd name="connsiteY32" fmla="*/ 60645 h 85725"/>
                  <a:gd name="connsiteX33" fmla="*/ 28325 w 104775"/>
                  <a:gd name="connsiteY33" fmla="*/ 60454 h 85725"/>
                  <a:gd name="connsiteX34" fmla="*/ 28801 w 104775"/>
                  <a:gd name="connsiteY34" fmla="*/ 59406 h 85725"/>
                  <a:gd name="connsiteX35" fmla="*/ 31183 w 104775"/>
                  <a:gd name="connsiteY35" fmla="*/ 55882 h 85725"/>
                  <a:gd name="connsiteX36" fmla="*/ 34993 w 104775"/>
                  <a:gd name="connsiteY36" fmla="*/ 51405 h 85725"/>
                  <a:gd name="connsiteX37" fmla="*/ 35278 w 104775"/>
                  <a:gd name="connsiteY37" fmla="*/ 51024 h 85725"/>
                  <a:gd name="connsiteX38" fmla="*/ 38231 w 104775"/>
                  <a:gd name="connsiteY38" fmla="*/ 48167 h 85725"/>
                  <a:gd name="connsiteX39" fmla="*/ 47661 w 104775"/>
                  <a:gd name="connsiteY39" fmla="*/ 40547 h 85725"/>
                  <a:gd name="connsiteX40" fmla="*/ 49756 w 104775"/>
                  <a:gd name="connsiteY40" fmla="*/ 39118 h 85725"/>
                  <a:gd name="connsiteX41" fmla="*/ 50137 w 104775"/>
                  <a:gd name="connsiteY41" fmla="*/ 38832 h 85725"/>
                  <a:gd name="connsiteX42" fmla="*/ 51376 w 104775"/>
                  <a:gd name="connsiteY42" fmla="*/ 38165 h 85725"/>
                  <a:gd name="connsiteX43" fmla="*/ 56805 w 104775"/>
                  <a:gd name="connsiteY43" fmla="*/ 35117 h 85725"/>
                  <a:gd name="connsiteX44" fmla="*/ 66806 w 104775"/>
                  <a:gd name="connsiteY44" fmla="*/ 30926 h 85725"/>
                  <a:gd name="connsiteX45" fmla="*/ 80903 w 104775"/>
                  <a:gd name="connsiteY45" fmla="*/ 28355 h 85725"/>
                  <a:gd name="connsiteX46" fmla="*/ 83284 w 104775"/>
                  <a:gd name="connsiteY46" fmla="*/ 28259 h 85725"/>
                  <a:gd name="connsiteX47" fmla="*/ 84618 w 104775"/>
                  <a:gd name="connsiteY47" fmla="*/ 28259 h 85725"/>
                  <a:gd name="connsiteX48" fmla="*/ 84523 w 104775"/>
                  <a:gd name="connsiteY48" fmla="*/ 2854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4775" h="85725">
                    <a:moveTo>
                      <a:pt x="105954" y="21878"/>
                    </a:moveTo>
                    <a:cubicBezTo>
                      <a:pt x="102811" y="9876"/>
                      <a:pt x="91381" y="7019"/>
                      <a:pt x="79951" y="7590"/>
                    </a:cubicBezTo>
                    <a:cubicBezTo>
                      <a:pt x="78522" y="7114"/>
                      <a:pt x="76998" y="7019"/>
                      <a:pt x="75379" y="7304"/>
                    </a:cubicBezTo>
                    <a:cubicBezTo>
                      <a:pt x="56710" y="10638"/>
                      <a:pt x="38707" y="19306"/>
                      <a:pt x="24896" y="32260"/>
                    </a:cubicBezTo>
                    <a:cubicBezTo>
                      <a:pt x="17657" y="39023"/>
                      <a:pt x="9847" y="47119"/>
                      <a:pt x="7656" y="57025"/>
                    </a:cubicBezTo>
                    <a:cubicBezTo>
                      <a:pt x="6322" y="63121"/>
                      <a:pt x="7561" y="69503"/>
                      <a:pt x="11752" y="74265"/>
                    </a:cubicBezTo>
                    <a:cubicBezTo>
                      <a:pt x="15657" y="78742"/>
                      <a:pt x="21277" y="80837"/>
                      <a:pt x="26992" y="81790"/>
                    </a:cubicBezTo>
                    <a:cubicBezTo>
                      <a:pt x="36136" y="83314"/>
                      <a:pt x="46137" y="81218"/>
                      <a:pt x="54709" y="78551"/>
                    </a:cubicBezTo>
                    <a:cubicBezTo>
                      <a:pt x="63663" y="75599"/>
                      <a:pt x="72045" y="71408"/>
                      <a:pt x="79665" y="65788"/>
                    </a:cubicBezTo>
                    <a:cubicBezTo>
                      <a:pt x="86904" y="60359"/>
                      <a:pt x="93476" y="53596"/>
                      <a:pt x="98429" y="46071"/>
                    </a:cubicBezTo>
                    <a:cubicBezTo>
                      <a:pt x="103001" y="39213"/>
                      <a:pt x="108145" y="30260"/>
                      <a:pt x="105954" y="21878"/>
                    </a:cubicBezTo>
                    <a:close/>
                    <a:moveTo>
                      <a:pt x="84523" y="28545"/>
                    </a:moveTo>
                    <a:lnTo>
                      <a:pt x="84332" y="28926"/>
                    </a:lnTo>
                    <a:cubicBezTo>
                      <a:pt x="83761" y="29879"/>
                      <a:pt x="83284" y="30831"/>
                      <a:pt x="82713" y="31879"/>
                    </a:cubicBezTo>
                    <a:cubicBezTo>
                      <a:pt x="80998" y="34546"/>
                      <a:pt x="79189" y="37213"/>
                      <a:pt x="77093" y="39689"/>
                    </a:cubicBezTo>
                    <a:cubicBezTo>
                      <a:pt x="76522" y="40356"/>
                      <a:pt x="75950" y="41023"/>
                      <a:pt x="75379" y="41595"/>
                    </a:cubicBezTo>
                    <a:cubicBezTo>
                      <a:pt x="75283" y="41785"/>
                      <a:pt x="75188" y="41880"/>
                      <a:pt x="75093" y="41975"/>
                    </a:cubicBezTo>
                    <a:cubicBezTo>
                      <a:pt x="73569" y="43404"/>
                      <a:pt x="72140" y="44928"/>
                      <a:pt x="70521" y="46357"/>
                    </a:cubicBezTo>
                    <a:cubicBezTo>
                      <a:pt x="68044" y="48452"/>
                      <a:pt x="65377" y="50453"/>
                      <a:pt x="62710" y="52167"/>
                    </a:cubicBezTo>
                    <a:cubicBezTo>
                      <a:pt x="62234" y="52358"/>
                      <a:pt x="61377" y="52834"/>
                      <a:pt x="61377" y="52929"/>
                    </a:cubicBezTo>
                    <a:cubicBezTo>
                      <a:pt x="60805" y="53310"/>
                      <a:pt x="60234" y="53596"/>
                      <a:pt x="59662" y="53786"/>
                    </a:cubicBezTo>
                    <a:cubicBezTo>
                      <a:pt x="57948" y="54739"/>
                      <a:pt x="56233" y="55596"/>
                      <a:pt x="54424" y="56358"/>
                    </a:cubicBezTo>
                    <a:cubicBezTo>
                      <a:pt x="52804" y="57025"/>
                      <a:pt x="51185" y="57692"/>
                      <a:pt x="49471" y="58263"/>
                    </a:cubicBezTo>
                    <a:cubicBezTo>
                      <a:pt x="49280" y="58358"/>
                      <a:pt x="48613" y="58549"/>
                      <a:pt x="48328" y="58644"/>
                    </a:cubicBezTo>
                    <a:cubicBezTo>
                      <a:pt x="47566" y="58930"/>
                      <a:pt x="46804" y="59121"/>
                      <a:pt x="46042" y="59311"/>
                    </a:cubicBezTo>
                    <a:cubicBezTo>
                      <a:pt x="42613" y="60168"/>
                      <a:pt x="39088" y="60835"/>
                      <a:pt x="35564" y="61121"/>
                    </a:cubicBezTo>
                    <a:cubicBezTo>
                      <a:pt x="35469" y="61216"/>
                      <a:pt x="34897" y="61121"/>
                      <a:pt x="34421" y="61216"/>
                    </a:cubicBezTo>
                    <a:cubicBezTo>
                      <a:pt x="34326" y="61216"/>
                      <a:pt x="34326" y="61311"/>
                      <a:pt x="34231" y="61216"/>
                    </a:cubicBezTo>
                    <a:cubicBezTo>
                      <a:pt x="33945" y="61216"/>
                      <a:pt x="33659" y="61216"/>
                      <a:pt x="33659" y="61216"/>
                    </a:cubicBezTo>
                    <a:cubicBezTo>
                      <a:pt x="33278" y="61216"/>
                      <a:pt x="32897" y="61216"/>
                      <a:pt x="32611" y="61216"/>
                    </a:cubicBezTo>
                    <a:cubicBezTo>
                      <a:pt x="31659" y="61216"/>
                      <a:pt x="30611" y="61121"/>
                      <a:pt x="29754" y="61025"/>
                    </a:cubicBezTo>
                    <a:cubicBezTo>
                      <a:pt x="29468" y="61025"/>
                      <a:pt x="29373" y="61025"/>
                      <a:pt x="29182" y="61025"/>
                    </a:cubicBezTo>
                    <a:lnTo>
                      <a:pt x="28230" y="60645"/>
                    </a:lnTo>
                    <a:cubicBezTo>
                      <a:pt x="28230" y="60549"/>
                      <a:pt x="28325" y="60454"/>
                      <a:pt x="28325" y="60454"/>
                    </a:cubicBezTo>
                    <a:cubicBezTo>
                      <a:pt x="28420" y="60168"/>
                      <a:pt x="28706" y="59692"/>
                      <a:pt x="28801" y="59406"/>
                    </a:cubicBezTo>
                    <a:cubicBezTo>
                      <a:pt x="29468" y="58263"/>
                      <a:pt x="30325" y="57025"/>
                      <a:pt x="31183" y="55882"/>
                    </a:cubicBezTo>
                    <a:cubicBezTo>
                      <a:pt x="32421" y="54358"/>
                      <a:pt x="33659" y="52834"/>
                      <a:pt x="34993" y="51405"/>
                    </a:cubicBezTo>
                    <a:cubicBezTo>
                      <a:pt x="35088" y="51310"/>
                      <a:pt x="35183" y="51310"/>
                      <a:pt x="35278" y="51024"/>
                    </a:cubicBezTo>
                    <a:cubicBezTo>
                      <a:pt x="36231" y="50167"/>
                      <a:pt x="37183" y="49119"/>
                      <a:pt x="38231" y="48167"/>
                    </a:cubicBezTo>
                    <a:cubicBezTo>
                      <a:pt x="41184" y="45404"/>
                      <a:pt x="44327" y="42833"/>
                      <a:pt x="47661" y="40547"/>
                    </a:cubicBezTo>
                    <a:cubicBezTo>
                      <a:pt x="48328" y="40071"/>
                      <a:pt x="49090" y="39594"/>
                      <a:pt x="49756" y="39118"/>
                    </a:cubicBezTo>
                    <a:cubicBezTo>
                      <a:pt x="50042" y="38927"/>
                      <a:pt x="50137" y="38832"/>
                      <a:pt x="50137" y="38832"/>
                    </a:cubicBezTo>
                    <a:cubicBezTo>
                      <a:pt x="50518" y="38547"/>
                      <a:pt x="50995" y="38356"/>
                      <a:pt x="51376" y="38165"/>
                    </a:cubicBezTo>
                    <a:cubicBezTo>
                      <a:pt x="53090" y="37118"/>
                      <a:pt x="54900" y="36070"/>
                      <a:pt x="56805" y="35117"/>
                    </a:cubicBezTo>
                    <a:cubicBezTo>
                      <a:pt x="60043" y="33498"/>
                      <a:pt x="63377" y="32165"/>
                      <a:pt x="66806" y="30926"/>
                    </a:cubicBezTo>
                    <a:cubicBezTo>
                      <a:pt x="71473" y="29688"/>
                      <a:pt x="76141" y="28831"/>
                      <a:pt x="80903" y="28355"/>
                    </a:cubicBezTo>
                    <a:cubicBezTo>
                      <a:pt x="81475" y="28259"/>
                      <a:pt x="82808" y="28259"/>
                      <a:pt x="83284" y="28259"/>
                    </a:cubicBezTo>
                    <a:cubicBezTo>
                      <a:pt x="83475" y="28355"/>
                      <a:pt x="84046" y="28259"/>
                      <a:pt x="84618" y="28259"/>
                    </a:cubicBezTo>
                    <a:cubicBezTo>
                      <a:pt x="84523" y="28450"/>
                      <a:pt x="84523" y="28450"/>
                      <a:pt x="84523" y="2854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任意多边形: 形状 75"/>
              <p:cNvSpPr/>
              <p:nvPr>
                <p:custDataLst>
                  <p:tags r:id="rId27"/>
                </p:custDataLst>
              </p:nvPr>
            </p:nvSpPr>
            <p:spPr>
              <a:xfrm>
                <a:off x="4260627" y="1520808"/>
                <a:ext cx="66675" cy="38100"/>
              </a:xfrm>
              <a:custGeom>
                <a:avLst/>
                <a:gdLst>
                  <a:gd name="connsiteX0" fmla="*/ 63532 w 66675"/>
                  <a:gd name="connsiteY0" fmla="*/ 7239 h 38100"/>
                  <a:gd name="connsiteX1" fmla="*/ 63437 w 66675"/>
                  <a:gd name="connsiteY1" fmla="*/ 7429 h 38100"/>
                  <a:gd name="connsiteX2" fmla="*/ 63246 w 66675"/>
                  <a:gd name="connsiteY2" fmla="*/ 7810 h 38100"/>
                  <a:gd name="connsiteX3" fmla="*/ 61627 w 66675"/>
                  <a:gd name="connsiteY3" fmla="*/ 10763 h 38100"/>
                  <a:gd name="connsiteX4" fmla="*/ 56007 w 66675"/>
                  <a:gd name="connsiteY4" fmla="*/ 18574 h 38100"/>
                  <a:gd name="connsiteX5" fmla="*/ 54293 w 66675"/>
                  <a:gd name="connsiteY5" fmla="*/ 20479 h 38100"/>
                  <a:gd name="connsiteX6" fmla="*/ 54007 w 66675"/>
                  <a:gd name="connsiteY6" fmla="*/ 20860 h 38100"/>
                  <a:gd name="connsiteX7" fmla="*/ 49435 w 66675"/>
                  <a:gd name="connsiteY7" fmla="*/ 25241 h 38100"/>
                  <a:gd name="connsiteX8" fmla="*/ 41624 w 66675"/>
                  <a:gd name="connsiteY8" fmla="*/ 31051 h 38100"/>
                  <a:gd name="connsiteX9" fmla="*/ 40291 w 66675"/>
                  <a:gd name="connsiteY9" fmla="*/ 31814 h 38100"/>
                  <a:gd name="connsiteX10" fmla="*/ 38576 w 66675"/>
                  <a:gd name="connsiteY10" fmla="*/ 32671 h 38100"/>
                  <a:gd name="connsiteX11" fmla="*/ 33338 w 66675"/>
                  <a:gd name="connsiteY11" fmla="*/ 35243 h 38100"/>
                  <a:gd name="connsiteX12" fmla="*/ 28384 w 66675"/>
                  <a:gd name="connsiteY12" fmla="*/ 37148 h 38100"/>
                  <a:gd name="connsiteX13" fmla="*/ 27241 w 66675"/>
                  <a:gd name="connsiteY13" fmla="*/ 37528 h 38100"/>
                  <a:gd name="connsiteX14" fmla="*/ 24955 w 66675"/>
                  <a:gd name="connsiteY14" fmla="*/ 38195 h 38100"/>
                  <a:gd name="connsiteX15" fmla="*/ 14478 w 66675"/>
                  <a:gd name="connsiteY15" fmla="*/ 40005 h 38100"/>
                  <a:gd name="connsiteX16" fmla="*/ 13335 w 66675"/>
                  <a:gd name="connsiteY16" fmla="*/ 40100 h 38100"/>
                  <a:gd name="connsiteX17" fmla="*/ 13145 w 66675"/>
                  <a:gd name="connsiteY17" fmla="*/ 40100 h 38100"/>
                  <a:gd name="connsiteX18" fmla="*/ 12573 w 66675"/>
                  <a:gd name="connsiteY18" fmla="*/ 40100 h 38100"/>
                  <a:gd name="connsiteX19" fmla="*/ 11525 w 66675"/>
                  <a:gd name="connsiteY19" fmla="*/ 40100 h 38100"/>
                  <a:gd name="connsiteX20" fmla="*/ 8668 w 66675"/>
                  <a:gd name="connsiteY20" fmla="*/ 39910 h 38100"/>
                  <a:gd name="connsiteX21" fmla="*/ 8096 w 66675"/>
                  <a:gd name="connsiteY21" fmla="*/ 39910 h 38100"/>
                  <a:gd name="connsiteX22" fmla="*/ 7144 w 66675"/>
                  <a:gd name="connsiteY22" fmla="*/ 39529 h 38100"/>
                  <a:gd name="connsiteX23" fmla="*/ 7239 w 66675"/>
                  <a:gd name="connsiteY23" fmla="*/ 39338 h 38100"/>
                  <a:gd name="connsiteX24" fmla="*/ 7715 w 66675"/>
                  <a:gd name="connsiteY24" fmla="*/ 38291 h 38100"/>
                  <a:gd name="connsiteX25" fmla="*/ 10096 w 66675"/>
                  <a:gd name="connsiteY25" fmla="*/ 34766 h 38100"/>
                  <a:gd name="connsiteX26" fmla="*/ 13907 w 66675"/>
                  <a:gd name="connsiteY26" fmla="*/ 30290 h 38100"/>
                  <a:gd name="connsiteX27" fmla="*/ 14192 w 66675"/>
                  <a:gd name="connsiteY27" fmla="*/ 29908 h 38100"/>
                  <a:gd name="connsiteX28" fmla="*/ 17145 w 66675"/>
                  <a:gd name="connsiteY28" fmla="*/ 27051 h 38100"/>
                  <a:gd name="connsiteX29" fmla="*/ 26575 w 66675"/>
                  <a:gd name="connsiteY29" fmla="*/ 19431 h 38100"/>
                  <a:gd name="connsiteX30" fmla="*/ 28670 w 66675"/>
                  <a:gd name="connsiteY30" fmla="*/ 18002 h 38100"/>
                  <a:gd name="connsiteX31" fmla="*/ 29051 w 66675"/>
                  <a:gd name="connsiteY31" fmla="*/ 17717 h 38100"/>
                  <a:gd name="connsiteX32" fmla="*/ 30289 w 66675"/>
                  <a:gd name="connsiteY32" fmla="*/ 17050 h 38100"/>
                  <a:gd name="connsiteX33" fmla="*/ 35719 w 66675"/>
                  <a:gd name="connsiteY33" fmla="*/ 14002 h 38100"/>
                  <a:gd name="connsiteX34" fmla="*/ 45720 w 66675"/>
                  <a:gd name="connsiteY34" fmla="*/ 9811 h 38100"/>
                  <a:gd name="connsiteX35" fmla="*/ 59817 w 66675"/>
                  <a:gd name="connsiteY35" fmla="*/ 7239 h 38100"/>
                  <a:gd name="connsiteX36" fmla="*/ 62198 w 66675"/>
                  <a:gd name="connsiteY36" fmla="*/ 7144 h 38100"/>
                  <a:gd name="connsiteX37" fmla="*/ 63532 w 66675"/>
                  <a:gd name="connsiteY37" fmla="*/ 723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6675" h="38100">
                    <a:moveTo>
                      <a:pt x="63532" y="7239"/>
                    </a:moveTo>
                    <a:cubicBezTo>
                      <a:pt x="63532" y="7334"/>
                      <a:pt x="63532" y="7334"/>
                      <a:pt x="63437" y="7429"/>
                    </a:cubicBezTo>
                    <a:lnTo>
                      <a:pt x="63246" y="7810"/>
                    </a:lnTo>
                    <a:cubicBezTo>
                      <a:pt x="62675" y="8763"/>
                      <a:pt x="62198" y="9716"/>
                      <a:pt x="61627" y="10763"/>
                    </a:cubicBezTo>
                    <a:cubicBezTo>
                      <a:pt x="59912" y="13430"/>
                      <a:pt x="58102" y="16097"/>
                      <a:pt x="56007" y="18574"/>
                    </a:cubicBezTo>
                    <a:cubicBezTo>
                      <a:pt x="55435" y="19241"/>
                      <a:pt x="54864" y="19907"/>
                      <a:pt x="54293" y="20479"/>
                    </a:cubicBezTo>
                    <a:cubicBezTo>
                      <a:pt x="54197" y="20669"/>
                      <a:pt x="54102" y="20765"/>
                      <a:pt x="54007" y="20860"/>
                    </a:cubicBezTo>
                    <a:cubicBezTo>
                      <a:pt x="52483" y="22289"/>
                      <a:pt x="51054" y="23813"/>
                      <a:pt x="49435" y="25241"/>
                    </a:cubicBezTo>
                    <a:cubicBezTo>
                      <a:pt x="46958" y="27337"/>
                      <a:pt x="44291" y="29337"/>
                      <a:pt x="41624" y="31051"/>
                    </a:cubicBezTo>
                    <a:cubicBezTo>
                      <a:pt x="41148" y="31242"/>
                      <a:pt x="40291" y="31718"/>
                      <a:pt x="40291" y="31814"/>
                    </a:cubicBezTo>
                    <a:cubicBezTo>
                      <a:pt x="39719" y="32195"/>
                      <a:pt x="39148" y="32480"/>
                      <a:pt x="38576" y="32671"/>
                    </a:cubicBezTo>
                    <a:cubicBezTo>
                      <a:pt x="36862" y="33623"/>
                      <a:pt x="35147" y="34480"/>
                      <a:pt x="33338" y="35243"/>
                    </a:cubicBezTo>
                    <a:cubicBezTo>
                      <a:pt x="31718" y="35909"/>
                      <a:pt x="30099" y="36576"/>
                      <a:pt x="28384" y="37148"/>
                    </a:cubicBezTo>
                    <a:cubicBezTo>
                      <a:pt x="28194" y="37243"/>
                      <a:pt x="27527" y="37433"/>
                      <a:pt x="27241" y="37528"/>
                    </a:cubicBezTo>
                    <a:cubicBezTo>
                      <a:pt x="26479" y="37814"/>
                      <a:pt x="25717" y="38005"/>
                      <a:pt x="24955" y="38195"/>
                    </a:cubicBezTo>
                    <a:cubicBezTo>
                      <a:pt x="21527" y="39052"/>
                      <a:pt x="18002" y="39719"/>
                      <a:pt x="14478" y="40005"/>
                    </a:cubicBezTo>
                    <a:cubicBezTo>
                      <a:pt x="14383" y="40100"/>
                      <a:pt x="13811" y="40005"/>
                      <a:pt x="13335" y="40100"/>
                    </a:cubicBezTo>
                    <a:cubicBezTo>
                      <a:pt x="13240" y="40100"/>
                      <a:pt x="13240" y="40196"/>
                      <a:pt x="13145" y="40100"/>
                    </a:cubicBezTo>
                    <a:cubicBezTo>
                      <a:pt x="12859" y="40100"/>
                      <a:pt x="12573" y="40100"/>
                      <a:pt x="12573" y="40100"/>
                    </a:cubicBezTo>
                    <a:cubicBezTo>
                      <a:pt x="12192" y="40100"/>
                      <a:pt x="11811" y="40100"/>
                      <a:pt x="11525" y="40100"/>
                    </a:cubicBezTo>
                    <a:cubicBezTo>
                      <a:pt x="10573" y="40100"/>
                      <a:pt x="9525" y="40005"/>
                      <a:pt x="8668" y="39910"/>
                    </a:cubicBezTo>
                    <a:cubicBezTo>
                      <a:pt x="8382" y="39910"/>
                      <a:pt x="8287" y="39910"/>
                      <a:pt x="8096" y="39910"/>
                    </a:cubicBezTo>
                    <a:lnTo>
                      <a:pt x="7144" y="39529"/>
                    </a:lnTo>
                    <a:cubicBezTo>
                      <a:pt x="7144" y="39433"/>
                      <a:pt x="7239" y="39338"/>
                      <a:pt x="7239" y="39338"/>
                    </a:cubicBezTo>
                    <a:cubicBezTo>
                      <a:pt x="7334" y="39052"/>
                      <a:pt x="7620" y="38576"/>
                      <a:pt x="7715" y="38291"/>
                    </a:cubicBezTo>
                    <a:cubicBezTo>
                      <a:pt x="8382" y="37148"/>
                      <a:pt x="9239" y="35909"/>
                      <a:pt x="10096" y="34766"/>
                    </a:cubicBezTo>
                    <a:cubicBezTo>
                      <a:pt x="11335" y="33242"/>
                      <a:pt x="12573" y="31718"/>
                      <a:pt x="13907" y="30290"/>
                    </a:cubicBezTo>
                    <a:cubicBezTo>
                      <a:pt x="14002" y="30194"/>
                      <a:pt x="14097" y="30194"/>
                      <a:pt x="14192" y="29908"/>
                    </a:cubicBezTo>
                    <a:cubicBezTo>
                      <a:pt x="15145" y="29051"/>
                      <a:pt x="16097" y="28003"/>
                      <a:pt x="17145" y="27051"/>
                    </a:cubicBezTo>
                    <a:cubicBezTo>
                      <a:pt x="20098" y="24289"/>
                      <a:pt x="23241" y="21717"/>
                      <a:pt x="26575" y="19431"/>
                    </a:cubicBezTo>
                    <a:cubicBezTo>
                      <a:pt x="27241" y="18955"/>
                      <a:pt x="28003" y="18478"/>
                      <a:pt x="28670" y="18002"/>
                    </a:cubicBezTo>
                    <a:cubicBezTo>
                      <a:pt x="28956" y="17812"/>
                      <a:pt x="29051" y="17717"/>
                      <a:pt x="29051" y="17717"/>
                    </a:cubicBezTo>
                    <a:cubicBezTo>
                      <a:pt x="29432" y="17431"/>
                      <a:pt x="29908" y="17240"/>
                      <a:pt x="30289" y="17050"/>
                    </a:cubicBezTo>
                    <a:cubicBezTo>
                      <a:pt x="32004" y="16002"/>
                      <a:pt x="33814" y="14954"/>
                      <a:pt x="35719" y="14002"/>
                    </a:cubicBezTo>
                    <a:cubicBezTo>
                      <a:pt x="38957" y="12382"/>
                      <a:pt x="42291" y="11049"/>
                      <a:pt x="45720" y="9811"/>
                    </a:cubicBezTo>
                    <a:cubicBezTo>
                      <a:pt x="50387" y="8573"/>
                      <a:pt x="55054" y="7715"/>
                      <a:pt x="59817" y="7239"/>
                    </a:cubicBezTo>
                    <a:cubicBezTo>
                      <a:pt x="60389" y="7144"/>
                      <a:pt x="61722" y="7144"/>
                      <a:pt x="62198" y="7144"/>
                    </a:cubicBezTo>
                    <a:cubicBezTo>
                      <a:pt x="62389" y="7334"/>
                      <a:pt x="62960" y="7239"/>
                      <a:pt x="63532" y="723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任意多边形: 形状 76"/>
              <p:cNvSpPr/>
              <p:nvPr>
                <p:custDataLst>
                  <p:tags r:id="rId28"/>
                </p:custDataLst>
              </p:nvPr>
            </p:nvSpPr>
            <p:spPr>
              <a:xfrm>
                <a:off x="4186783" y="1278195"/>
                <a:ext cx="123825" cy="76200"/>
              </a:xfrm>
              <a:custGeom>
                <a:avLst/>
                <a:gdLst>
                  <a:gd name="connsiteX0" fmla="*/ 117278 w 123825"/>
                  <a:gd name="connsiteY0" fmla="*/ 35349 h 76200"/>
                  <a:gd name="connsiteX1" fmla="*/ 89846 w 123825"/>
                  <a:gd name="connsiteY1" fmla="*/ 18204 h 76200"/>
                  <a:gd name="connsiteX2" fmla="*/ 66034 w 123825"/>
                  <a:gd name="connsiteY2" fmla="*/ 10012 h 76200"/>
                  <a:gd name="connsiteX3" fmla="*/ 62890 w 123825"/>
                  <a:gd name="connsiteY3" fmla="*/ 9727 h 76200"/>
                  <a:gd name="connsiteX4" fmla="*/ 47460 w 123825"/>
                  <a:gd name="connsiteY4" fmla="*/ 7441 h 76200"/>
                  <a:gd name="connsiteX5" fmla="*/ 7455 w 123825"/>
                  <a:gd name="connsiteY5" fmla="*/ 26205 h 76200"/>
                  <a:gd name="connsiteX6" fmla="*/ 41554 w 123825"/>
                  <a:gd name="connsiteY6" fmla="*/ 65543 h 76200"/>
                  <a:gd name="connsiteX7" fmla="*/ 99466 w 123825"/>
                  <a:gd name="connsiteY7" fmla="*/ 75068 h 76200"/>
                  <a:gd name="connsiteX8" fmla="*/ 122803 w 123825"/>
                  <a:gd name="connsiteY8" fmla="*/ 59257 h 76200"/>
                  <a:gd name="connsiteX9" fmla="*/ 117278 w 123825"/>
                  <a:gd name="connsiteY9" fmla="*/ 35349 h 76200"/>
                  <a:gd name="connsiteX10" fmla="*/ 103276 w 123825"/>
                  <a:gd name="connsiteY10" fmla="*/ 51256 h 76200"/>
                  <a:gd name="connsiteX11" fmla="*/ 102419 w 123825"/>
                  <a:gd name="connsiteY11" fmla="*/ 52113 h 76200"/>
                  <a:gd name="connsiteX12" fmla="*/ 100419 w 123825"/>
                  <a:gd name="connsiteY12" fmla="*/ 53637 h 76200"/>
                  <a:gd name="connsiteX13" fmla="*/ 100419 w 123825"/>
                  <a:gd name="connsiteY13" fmla="*/ 53732 h 76200"/>
                  <a:gd name="connsiteX14" fmla="*/ 99562 w 123825"/>
                  <a:gd name="connsiteY14" fmla="*/ 53923 h 76200"/>
                  <a:gd name="connsiteX15" fmla="*/ 96037 w 123825"/>
                  <a:gd name="connsiteY15" fmla="*/ 54494 h 76200"/>
                  <a:gd name="connsiteX16" fmla="*/ 94513 w 123825"/>
                  <a:gd name="connsiteY16" fmla="*/ 54494 h 76200"/>
                  <a:gd name="connsiteX17" fmla="*/ 93180 w 123825"/>
                  <a:gd name="connsiteY17" fmla="*/ 54589 h 76200"/>
                  <a:gd name="connsiteX18" fmla="*/ 82512 w 123825"/>
                  <a:gd name="connsiteY18" fmla="*/ 54018 h 76200"/>
                  <a:gd name="connsiteX19" fmla="*/ 70225 w 123825"/>
                  <a:gd name="connsiteY19" fmla="*/ 52208 h 76200"/>
                  <a:gd name="connsiteX20" fmla="*/ 67939 w 123825"/>
                  <a:gd name="connsiteY20" fmla="*/ 51637 h 76200"/>
                  <a:gd name="connsiteX21" fmla="*/ 66319 w 123825"/>
                  <a:gd name="connsiteY21" fmla="*/ 51256 h 76200"/>
                  <a:gd name="connsiteX22" fmla="*/ 59652 w 123825"/>
                  <a:gd name="connsiteY22" fmla="*/ 49541 h 76200"/>
                  <a:gd name="connsiteX23" fmla="*/ 47841 w 123825"/>
                  <a:gd name="connsiteY23" fmla="*/ 45445 h 76200"/>
                  <a:gd name="connsiteX24" fmla="*/ 42316 w 123825"/>
                  <a:gd name="connsiteY24" fmla="*/ 43064 h 76200"/>
                  <a:gd name="connsiteX25" fmla="*/ 40792 w 123825"/>
                  <a:gd name="connsiteY25" fmla="*/ 42302 h 76200"/>
                  <a:gd name="connsiteX26" fmla="*/ 39078 w 123825"/>
                  <a:gd name="connsiteY26" fmla="*/ 41254 h 76200"/>
                  <a:gd name="connsiteX27" fmla="*/ 34601 w 123825"/>
                  <a:gd name="connsiteY27" fmla="*/ 38302 h 76200"/>
                  <a:gd name="connsiteX28" fmla="*/ 32696 w 123825"/>
                  <a:gd name="connsiteY28" fmla="*/ 36873 h 76200"/>
                  <a:gd name="connsiteX29" fmla="*/ 31934 w 123825"/>
                  <a:gd name="connsiteY29" fmla="*/ 36206 h 76200"/>
                  <a:gd name="connsiteX30" fmla="*/ 29267 w 123825"/>
                  <a:gd name="connsiteY30" fmla="*/ 33158 h 76200"/>
                  <a:gd name="connsiteX31" fmla="*/ 29172 w 123825"/>
                  <a:gd name="connsiteY31" fmla="*/ 32968 h 76200"/>
                  <a:gd name="connsiteX32" fmla="*/ 29077 w 123825"/>
                  <a:gd name="connsiteY32" fmla="*/ 32872 h 76200"/>
                  <a:gd name="connsiteX33" fmla="*/ 28315 w 123825"/>
                  <a:gd name="connsiteY33" fmla="*/ 31158 h 76200"/>
                  <a:gd name="connsiteX34" fmla="*/ 28315 w 123825"/>
                  <a:gd name="connsiteY34" fmla="*/ 30777 h 76200"/>
                  <a:gd name="connsiteX35" fmla="*/ 28219 w 123825"/>
                  <a:gd name="connsiteY35" fmla="*/ 29920 h 76200"/>
                  <a:gd name="connsiteX36" fmla="*/ 28124 w 123825"/>
                  <a:gd name="connsiteY36" fmla="*/ 30491 h 76200"/>
                  <a:gd name="connsiteX37" fmla="*/ 28219 w 123825"/>
                  <a:gd name="connsiteY37" fmla="*/ 29634 h 76200"/>
                  <a:gd name="connsiteX38" fmla="*/ 28219 w 123825"/>
                  <a:gd name="connsiteY38" fmla="*/ 29443 h 76200"/>
                  <a:gd name="connsiteX39" fmla="*/ 32982 w 123825"/>
                  <a:gd name="connsiteY39" fmla="*/ 28300 h 76200"/>
                  <a:gd name="connsiteX40" fmla="*/ 44221 w 123825"/>
                  <a:gd name="connsiteY40" fmla="*/ 28205 h 76200"/>
                  <a:gd name="connsiteX41" fmla="*/ 91465 w 123825"/>
                  <a:gd name="connsiteY41" fmla="*/ 42112 h 76200"/>
                  <a:gd name="connsiteX42" fmla="*/ 94609 w 123825"/>
                  <a:gd name="connsiteY42" fmla="*/ 43921 h 76200"/>
                  <a:gd name="connsiteX43" fmla="*/ 98990 w 123825"/>
                  <a:gd name="connsiteY43" fmla="*/ 46874 h 76200"/>
                  <a:gd name="connsiteX44" fmla="*/ 100800 w 123825"/>
                  <a:gd name="connsiteY44" fmla="*/ 48303 h 76200"/>
                  <a:gd name="connsiteX45" fmla="*/ 101371 w 123825"/>
                  <a:gd name="connsiteY45" fmla="*/ 48684 h 76200"/>
                  <a:gd name="connsiteX46" fmla="*/ 101467 w 123825"/>
                  <a:gd name="connsiteY46" fmla="*/ 48779 h 76200"/>
                  <a:gd name="connsiteX47" fmla="*/ 103276 w 123825"/>
                  <a:gd name="connsiteY47" fmla="*/ 51256 h 76200"/>
                  <a:gd name="connsiteX48" fmla="*/ 103276 w 123825"/>
                  <a:gd name="connsiteY48" fmla="*/ 51256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23825" h="76200">
                    <a:moveTo>
                      <a:pt x="117278" y="35349"/>
                    </a:moveTo>
                    <a:cubicBezTo>
                      <a:pt x="109753" y="27538"/>
                      <a:pt x="99752" y="22490"/>
                      <a:pt x="89846" y="18204"/>
                    </a:cubicBezTo>
                    <a:cubicBezTo>
                      <a:pt x="82226" y="14870"/>
                      <a:pt x="74130" y="11917"/>
                      <a:pt x="66034" y="10012"/>
                    </a:cubicBezTo>
                    <a:cubicBezTo>
                      <a:pt x="64986" y="9822"/>
                      <a:pt x="63938" y="9727"/>
                      <a:pt x="62890" y="9727"/>
                    </a:cubicBezTo>
                    <a:cubicBezTo>
                      <a:pt x="57842" y="8679"/>
                      <a:pt x="52699" y="7822"/>
                      <a:pt x="47460" y="7441"/>
                    </a:cubicBezTo>
                    <a:cubicBezTo>
                      <a:pt x="32315" y="6393"/>
                      <a:pt x="10312" y="7155"/>
                      <a:pt x="7455" y="26205"/>
                    </a:cubicBezTo>
                    <a:cubicBezTo>
                      <a:pt x="4312" y="46588"/>
                      <a:pt x="25648" y="59161"/>
                      <a:pt x="41554" y="65543"/>
                    </a:cubicBezTo>
                    <a:cubicBezTo>
                      <a:pt x="59461" y="72592"/>
                      <a:pt x="80226" y="76878"/>
                      <a:pt x="99466" y="75068"/>
                    </a:cubicBezTo>
                    <a:cubicBezTo>
                      <a:pt x="109182" y="74211"/>
                      <a:pt x="118612" y="68401"/>
                      <a:pt x="122803" y="59257"/>
                    </a:cubicBezTo>
                    <a:cubicBezTo>
                      <a:pt x="126517" y="50970"/>
                      <a:pt x="123469" y="41731"/>
                      <a:pt x="117278" y="35349"/>
                    </a:cubicBezTo>
                    <a:close/>
                    <a:moveTo>
                      <a:pt x="103276" y="51256"/>
                    </a:moveTo>
                    <a:cubicBezTo>
                      <a:pt x="103086" y="51541"/>
                      <a:pt x="102800" y="51827"/>
                      <a:pt x="102419" y="52113"/>
                    </a:cubicBezTo>
                    <a:cubicBezTo>
                      <a:pt x="101848" y="52780"/>
                      <a:pt x="101086" y="53161"/>
                      <a:pt x="100419" y="53637"/>
                    </a:cubicBezTo>
                    <a:cubicBezTo>
                      <a:pt x="100419" y="53637"/>
                      <a:pt x="100419" y="53637"/>
                      <a:pt x="100419" y="53732"/>
                    </a:cubicBezTo>
                    <a:cubicBezTo>
                      <a:pt x="100133" y="53827"/>
                      <a:pt x="99847" y="53923"/>
                      <a:pt x="99562" y="53923"/>
                    </a:cubicBezTo>
                    <a:cubicBezTo>
                      <a:pt x="98419" y="54208"/>
                      <a:pt x="97180" y="54304"/>
                      <a:pt x="96037" y="54494"/>
                    </a:cubicBezTo>
                    <a:cubicBezTo>
                      <a:pt x="95656" y="54494"/>
                      <a:pt x="94799" y="54494"/>
                      <a:pt x="94513" y="54494"/>
                    </a:cubicBezTo>
                    <a:cubicBezTo>
                      <a:pt x="94037" y="54494"/>
                      <a:pt x="93561" y="54494"/>
                      <a:pt x="93180" y="54589"/>
                    </a:cubicBezTo>
                    <a:cubicBezTo>
                      <a:pt x="89560" y="54589"/>
                      <a:pt x="86036" y="54399"/>
                      <a:pt x="82512" y="54018"/>
                    </a:cubicBezTo>
                    <a:cubicBezTo>
                      <a:pt x="78416" y="53542"/>
                      <a:pt x="74225" y="52875"/>
                      <a:pt x="70225" y="52208"/>
                    </a:cubicBezTo>
                    <a:cubicBezTo>
                      <a:pt x="69463" y="52018"/>
                      <a:pt x="68605" y="51827"/>
                      <a:pt x="67939" y="51637"/>
                    </a:cubicBezTo>
                    <a:cubicBezTo>
                      <a:pt x="67653" y="51637"/>
                      <a:pt x="66700" y="51351"/>
                      <a:pt x="66319" y="51256"/>
                    </a:cubicBezTo>
                    <a:cubicBezTo>
                      <a:pt x="64033" y="50684"/>
                      <a:pt x="61843" y="50208"/>
                      <a:pt x="59652" y="49541"/>
                    </a:cubicBezTo>
                    <a:cubicBezTo>
                      <a:pt x="55651" y="48398"/>
                      <a:pt x="51651" y="47065"/>
                      <a:pt x="47841" y="45445"/>
                    </a:cubicBezTo>
                    <a:cubicBezTo>
                      <a:pt x="46031" y="44779"/>
                      <a:pt x="44126" y="43921"/>
                      <a:pt x="42316" y="43064"/>
                    </a:cubicBezTo>
                    <a:cubicBezTo>
                      <a:pt x="42031" y="42969"/>
                      <a:pt x="41173" y="42493"/>
                      <a:pt x="40792" y="42302"/>
                    </a:cubicBezTo>
                    <a:cubicBezTo>
                      <a:pt x="40316" y="42016"/>
                      <a:pt x="39268" y="41445"/>
                      <a:pt x="39078" y="41254"/>
                    </a:cubicBezTo>
                    <a:cubicBezTo>
                      <a:pt x="37554" y="40302"/>
                      <a:pt x="36030" y="39349"/>
                      <a:pt x="34601" y="38302"/>
                    </a:cubicBezTo>
                    <a:cubicBezTo>
                      <a:pt x="34030" y="37921"/>
                      <a:pt x="33363" y="37349"/>
                      <a:pt x="32696" y="36873"/>
                    </a:cubicBezTo>
                    <a:cubicBezTo>
                      <a:pt x="32410" y="36682"/>
                      <a:pt x="32220" y="36397"/>
                      <a:pt x="31934" y="36206"/>
                    </a:cubicBezTo>
                    <a:cubicBezTo>
                      <a:pt x="31077" y="35254"/>
                      <a:pt x="30124" y="34111"/>
                      <a:pt x="29267" y="33158"/>
                    </a:cubicBezTo>
                    <a:cubicBezTo>
                      <a:pt x="29172" y="33063"/>
                      <a:pt x="29172" y="33063"/>
                      <a:pt x="29172" y="32968"/>
                    </a:cubicBezTo>
                    <a:cubicBezTo>
                      <a:pt x="29172" y="32968"/>
                      <a:pt x="29077" y="32968"/>
                      <a:pt x="29077" y="32872"/>
                    </a:cubicBezTo>
                    <a:cubicBezTo>
                      <a:pt x="28886" y="32301"/>
                      <a:pt x="28696" y="31634"/>
                      <a:pt x="28315" y="31158"/>
                    </a:cubicBezTo>
                    <a:cubicBezTo>
                      <a:pt x="28410" y="30967"/>
                      <a:pt x="28315" y="30872"/>
                      <a:pt x="28315" y="30777"/>
                    </a:cubicBezTo>
                    <a:cubicBezTo>
                      <a:pt x="28315" y="30396"/>
                      <a:pt x="28315" y="30110"/>
                      <a:pt x="28219" y="29920"/>
                    </a:cubicBezTo>
                    <a:cubicBezTo>
                      <a:pt x="28219" y="30015"/>
                      <a:pt x="28219" y="30205"/>
                      <a:pt x="28124" y="30491"/>
                    </a:cubicBezTo>
                    <a:cubicBezTo>
                      <a:pt x="28124" y="30205"/>
                      <a:pt x="28124" y="29920"/>
                      <a:pt x="28219" y="29634"/>
                    </a:cubicBezTo>
                    <a:cubicBezTo>
                      <a:pt x="28124" y="29539"/>
                      <a:pt x="28124" y="29539"/>
                      <a:pt x="28219" y="29443"/>
                    </a:cubicBezTo>
                    <a:cubicBezTo>
                      <a:pt x="29267" y="29158"/>
                      <a:pt x="31839" y="28396"/>
                      <a:pt x="32982" y="28300"/>
                    </a:cubicBezTo>
                    <a:cubicBezTo>
                      <a:pt x="36697" y="27824"/>
                      <a:pt x="40411" y="27919"/>
                      <a:pt x="44221" y="28205"/>
                    </a:cubicBezTo>
                    <a:cubicBezTo>
                      <a:pt x="60985" y="29158"/>
                      <a:pt x="76606" y="34682"/>
                      <a:pt x="91465" y="42112"/>
                    </a:cubicBezTo>
                    <a:cubicBezTo>
                      <a:pt x="92513" y="42683"/>
                      <a:pt x="93656" y="43255"/>
                      <a:pt x="94609" y="43921"/>
                    </a:cubicBezTo>
                    <a:cubicBezTo>
                      <a:pt x="96133" y="44874"/>
                      <a:pt x="97561" y="45731"/>
                      <a:pt x="98990" y="46874"/>
                    </a:cubicBezTo>
                    <a:cubicBezTo>
                      <a:pt x="99562" y="47255"/>
                      <a:pt x="100228" y="47827"/>
                      <a:pt x="100800" y="48303"/>
                    </a:cubicBezTo>
                    <a:cubicBezTo>
                      <a:pt x="100990" y="48493"/>
                      <a:pt x="101181" y="48589"/>
                      <a:pt x="101371" y="48684"/>
                    </a:cubicBezTo>
                    <a:lnTo>
                      <a:pt x="101467" y="48779"/>
                    </a:lnTo>
                    <a:cubicBezTo>
                      <a:pt x="101943" y="49541"/>
                      <a:pt x="102610" y="50494"/>
                      <a:pt x="103276" y="51256"/>
                    </a:cubicBezTo>
                    <a:lnTo>
                      <a:pt x="103276" y="51256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任意多边形: 形状 77"/>
              <p:cNvSpPr/>
              <p:nvPr>
                <p:custDataLst>
                  <p:tags r:id="rId29"/>
                </p:custDataLst>
              </p:nvPr>
            </p:nvSpPr>
            <p:spPr>
              <a:xfrm>
                <a:off x="4207668" y="1299018"/>
                <a:ext cx="85725" cy="38100"/>
              </a:xfrm>
              <a:custGeom>
                <a:avLst/>
                <a:gdLst>
                  <a:gd name="connsiteX0" fmla="*/ 82487 w 85725"/>
                  <a:gd name="connsiteY0" fmla="*/ 30337 h 38100"/>
                  <a:gd name="connsiteX1" fmla="*/ 82487 w 85725"/>
                  <a:gd name="connsiteY1" fmla="*/ 30337 h 38100"/>
                  <a:gd name="connsiteX2" fmla="*/ 81534 w 85725"/>
                  <a:gd name="connsiteY2" fmla="*/ 31290 h 38100"/>
                  <a:gd name="connsiteX3" fmla="*/ 79534 w 85725"/>
                  <a:gd name="connsiteY3" fmla="*/ 32814 h 38100"/>
                  <a:gd name="connsiteX4" fmla="*/ 79534 w 85725"/>
                  <a:gd name="connsiteY4" fmla="*/ 32909 h 38100"/>
                  <a:gd name="connsiteX5" fmla="*/ 78677 w 85725"/>
                  <a:gd name="connsiteY5" fmla="*/ 33099 h 38100"/>
                  <a:gd name="connsiteX6" fmla="*/ 75152 w 85725"/>
                  <a:gd name="connsiteY6" fmla="*/ 33671 h 38100"/>
                  <a:gd name="connsiteX7" fmla="*/ 73628 w 85725"/>
                  <a:gd name="connsiteY7" fmla="*/ 33671 h 38100"/>
                  <a:gd name="connsiteX8" fmla="*/ 72295 w 85725"/>
                  <a:gd name="connsiteY8" fmla="*/ 33766 h 38100"/>
                  <a:gd name="connsiteX9" fmla="*/ 61627 w 85725"/>
                  <a:gd name="connsiteY9" fmla="*/ 33195 h 38100"/>
                  <a:gd name="connsiteX10" fmla="*/ 49340 w 85725"/>
                  <a:gd name="connsiteY10" fmla="*/ 31385 h 38100"/>
                  <a:gd name="connsiteX11" fmla="*/ 47054 w 85725"/>
                  <a:gd name="connsiteY11" fmla="*/ 30813 h 38100"/>
                  <a:gd name="connsiteX12" fmla="*/ 45434 w 85725"/>
                  <a:gd name="connsiteY12" fmla="*/ 30432 h 38100"/>
                  <a:gd name="connsiteX13" fmla="*/ 38767 w 85725"/>
                  <a:gd name="connsiteY13" fmla="*/ 28718 h 38100"/>
                  <a:gd name="connsiteX14" fmla="*/ 26956 w 85725"/>
                  <a:gd name="connsiteY14" fmla="*/ 24622 h 38100"/>
                  <a:gd name="connsiteX15" fmla="*/ 21431 w 85725"/>
                  <a:gd name="connsiteY15" fmla="*/ 22241 h 38100"/>
                  <a:gd name="connsiteX16" fmla="*/ 19907 w 85725"/>
                  <a:gd name="connsiteY16" fmla="*/ 21479 h 38100"/>
                  <a:gd name="connsiteX17" fmla="*/ 18193 w 85725"/>
                  <a:gd name="connsiteY17" fmla="*/ 20431 h 38100"/>
                  <a:gd name="connsiteX18" fmla="*/ 13716 w 85725"/>
                  <a:gd name="connsiteY18" fmla="*/ 17478 h 38100"/>
                  <a:gd name="connsiteX19" fmla="*/ 11811 w 85725"/>
                  <a:gd name="connsiteY19" fmla="*/ 16050 h 38100"/>
                  <a:gd name="connsiteX20" fmla="*/ 11049 w 85725"/>
                  <a:gd name="connsiteY20" fmla="*/ 15383 h 38100"/>
                  <a:gd name="connsiteX21" fmla="*/ 8382 w 85725"/>
                  <a:gd name="connsiteY21" fmla="*/ 12335 h 38100"/>
                  <a:gd name="connsiteX22" fmla="*/ 8287 w 85725"/>
                  <a:gd name="connsiteY22" fmla="*/ 12144 h 38100"/>
                  <a:gd name="connsiteX23" fmla="*/ 8191 w 85725"/>
                  <a:gd name="connsiteY23" fmla="*/ 12049 h 38100"/>
                  <a:gd name="connsiteX24" fmla="*/ 7429 w 85725"/>
                  <a:gd name="connsiteY24" fmla="*/ 10335 h 38100"/>
                  <a:gd name="connsiteX25" fmla="*/ 7429 w 85725"/>
                  <a:gd name="connsiteY25" fmla="*/ 9954 h 38100"/>
                  <a:gd name="connsiteX26" fmla="*/ 7334 w 85725"/>
                  <a:gd name="connsiteY26" fmla="*/ 9096 h 38100"/>
                  <a:gd name="connsiteX27" fmla="*/ 7334 w 85725"/>
                  <a:gd name="connsiteY27" fmla="*/ 8811 h 38100"/>
                  <a:gd name="connsiteX28" fmla="*/ 7334 w 85725"/>
                  <a:gd name="connsiteY28" fmla="*/ 8715 h 38100"/>
                  <a:gd name="connsiteX29" fmla="*/ 7144 w 85725"/>
                  <a:gd name="connsiteY29" fmla="*/ 8620 h 38100"/>
                  <a:gd name="connsiteX30" fmla="*/ 11906 w 85725"/>
                  <a:gd name="connsiteY30" fmla="*/ 7477 h 38100"/>
                  <a:gd name="connsiteX31" fmla="*/ 23146 w 85725"/>
                  <a:gd name="connsiteY31" fmla="*/ 7382 h 38100"/>
                  <a:gd name="connsiteX32" fmla="*/ 70390 w 85725"/>
                  <a:gd name="connsiteY32" fmla="*/ 21288 h 38100"/>
                  <a:gd name="connsiteX33" fmla="*/ 73533 w 85725"/>
                  <a:gd name="connsiteY33" fmla="*/ 23098 h 38100"/>
                  <a:gd name="connsiteX34" fmla="*/ 77915 w 85725"/>
                  <a:gd name="connsiteY34" fmla="*/ 26051 h 38100"/>
                  <a:gd name="connsiteX35" fmla="*/ 79724 w 85725"/>
                  <a:gd name="connsiteY35" fmla="*/ 27480 h 38100"/>
                  <a:gd name="connsiteX36" fmla="*/ 80296 w 85725"/>
                  <a:gd name="connsiteY36" fmla="*/ 27861 h 38100"/>
                  <a:gd name="connsiteX37" fmla="*/ 80391 w 85725"/>
                  <a:gd name="connsiteY37" fmla="*/ 27956 h 38100"/>
                  <a:gd name="connsiteX38" fmla="*/ 82487 w 85725"/>
                  <a:gd name="connsiteY38" fmla="*/ 3033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85725" h="38100">
                    <a:moveTo>
                      <a:pt x="82487" y="30337"/>
                    </a:moveTo>
                    <a:lnTo>
                      <a:pt x="82487" y="30337"/>
                    </a:lnTo>
                    <a:cubicBezTo>
                      <a:pt x="82296" y="30718"/>
                      <a:pt x="81915" y="31004"/>
                      <a:pt x="81534" y="31290"/>
                    </a:cubicBezTo>
                    <a:cubicBezTo>
                      <a:pt x="80963" y="31956"/>
                      <a:pt x="80201" y="32337"/>
                      <a:pt x="79534" y="32814"/>
                    </a:cubicBezTo>
                    <a:cubicBezTo>
                      <a:pt x="79534" y="32814"/>
                      <a:pt x="79534" y="32814"/>
                      <a:pt x="79534" y="32909"/>
                    </a:cubicBezTo>
                    <a:cubicBezTo>
                      <a:pt x="79248" y="33004"/>
                      <a:pt x="78962" y="33099"/>
                      <a:pt x="78677" y="33099"/>
                    </a:cubicBezTo>
                    <a:cubicBezTo>
                      <a:pt x="77534" y="33385"/>
                      <a:pt x="76295" y="33480"/>
                      <a:pt x="75152" y="33671"/>
                    </a:cubicBezTo>
                    <a:cubicBezTo>
                      <a:pt x="74771" y="33671"/>
                      <a:pt x="73914" y="33671"/>
                      <a:pt x="73628" y="33671"/>
                    </a:cubicBezTo>
                    <a:cubicBezTo>
                      <a:pt x="73152" y="33671"/>
                      <a:pt x="72676" y="33671"/>
                      <a:pt x="72295" y="33766"/>
                    </a:cubicBezTo>
                    <a:cubicBezTo>
                      <a:pt x="68675" y="33766"/>
                      <a:pt x="65151" y="33576"/>
                      <a:pt x="61627" y="33195"/>
                    </a:cubicBezTo>
                    <a:cubicBezTo>
                      <a:pt x="57531" y="32718"/>
                      <a:pt x="53340" y="32052"/>
                      <a:pt x="49340" y="31385"/>
                    </a:cubicBezTo>
                    <a:cubicBezTo>
                      <a:pt x="48578" y="31194"/>
                      <a:pt x="47720" y="31004"/>
                      <a:pt x="47054" y="30813"/>
                    </a:cubicBezTo>
                    <a:cubicBezTo>
                      <a:pt x="46768" y="30813"/>
                      <a:pt x="45815" y="30528"/>
                      <a:pt x="45434" y="30432"/>
                    </a:cubicBezTo>
                    <a:cubicBezTo>
                      <a:pt x="43148" y="29861"/>
                      <a:pt x="40958" y="29385"/>
                      <a:pt x="38767" y="28718"/>
                    </a:cubicBezTo>
                    <a:cubicBezTo>
                      <a:pt x="34766" y="27575"/>
                      <a:pt x="30766" y="26241"/>
                      <a:pt x="26956" y="24622"/>
                    </a:cubicBezTo>
                    <a:cubicBezTo>
                      <a:pt x="25146" y="23955"/>
                      <a:pt x="23241" y="23098"/>
                      <a:pt x="21431" y="22241"/>
                    </a:cubicBezTo>
                    <a:cubicBezTo>
                      <a:pt x="21146" y="22146"/>
                      <a:pt x="20288" y="21669"/>
                      <a:pt x="19907" y="21479"/>
                    </a:cubicBezTo>
                    <a:cubicBezTo>
                      <a:pt x="19431" y="21193"/>
                      <a:pt x="18383" y="20622"/>
                      <a:pt x="18193" y="20431"/>
                    </a:cubicBezTo>
                    <a:cubicBezTo>
                      <a:pt x="16669" y="19479"/>
                      <a:pt x="15145" y="18526"/>
                      <a:pt x="13716" y="17478"/>
                    </a:cubicBezTo>
                    <a:cubicBezTo>
                      <a:pt x="13144" y="17097"/>
                      <a:pt x="12478" y="16526"/>
                      <a:pt x="11811" y="16050"/>
                    </a:cubicBezTo>
                    <a:cubicBezTo>
                      <a:pt x="11525" y="15859"/>
                      <a:pt x="11335" y="15573"/>
                      <a:pt x="11049" y="15383"/>
                    </a:cubicBezTo>
                    <a:cubicBezTo>
                      <a:pt x="10192" y="14430"/>
                      <a:pt x="9239" y="13287"/>
                      <a:pt x="8382" y="12335"/>
                    </a:cubicBezTo>
                    <a:cubicBezTo>
                      <a:pt x="8287" y="12240"/>
                      <a:pt x="8287" y="12240"/>
                      <a:pt x="8287" y="12144"/>
                    </a:cubicBezTo>
                    <a:cubicBezTo>
                      <a:pt x="8287" y="12144"/>
                      <a:pt x="8191" y="12144"/>
                      <a:pt x="8191" y="12049"/>
                    </a:cubicBezTo>
                    <a:cubicBezTo>
                      <a:pt x="8001" y="11478"/>
                      <a:pt x="7810" y="10811"/>
                      <a:pt x="7429" y="10335"/>
                    </a:cubicBezTo>
                    <a:cubicBezTo>
                      <a:pt x="7525" y="10144"/>
                      <a:pt x="7429" y="10049"/>
                      <a:pt x="7429" y="9954"/>
                    </a:cubicBezTo>
                    <a:cubicBezTo>
                      <a:pt x="7429" y="9573"/>
                      <a:pt x="7429" y="9287"/>
                      <a:pt x="7334" y="9096"/>
                    </a:cubicBezTo>
                    <a:cubicBezTo>
                      <a:pt x="7334" y="9001"/>
                      <a:pt x="7334" y="8906"/>
                      <a:pt x="7334" y="8811"/>
                    </a:cubicBezTo>
                    <a:cubicBezTo>
                      <a:pt x="7334" y="8811"/>
                      <a:pt x="7334" y="8811"/>
                      <a:pt x="7334" y="8715"/>
                    </a:cubicBezTo>
                    <a:cubicBezTo>
                      <a:pt x="7144" y="8620"/>
                      <a:pt x="7144" y="8620"/>
                      <a:pt x="7144" y="8620"/>
                    </a:cubicBezTo>
                    <a:cubicBezTo>
                      <a:pt x="8191" y="8334"/>
                      <a:pt x="10763" y="7572"/>
                      <a:pt x="11906" y="7477"/>
                    </a:cubicBezTo>
                    <a:cubicBezTo>
                      <a:pt x="15621" y="7001"/>
                      <a:pt x="19336" y="7096"/>
                      <a:pt x="23146" y="7382"/>
                    </a:cubicBezTo>
                    <a:cubicBezTo>
                      <a:pt x="39910" y="8334"/>
                      <a:pt x="55531" y="13859"/>
                      <a:pt x="70390" y="21288"/>
                    </a:cubicBezTo>
                    <a:cubicBezTo>
                      <a:pt x="71438" y="21860"/>
                      <a:pt x="72581" y="22431"/>
                      <a:pt x="73533" y="23098"/>
                    </a:cubicBezTo>
                    <a:cubicBezTo>
                      <a:pt x="75057" y="24051"/>
                      <a:pt x="76486" y="24908"/>
                      <a:pt x="77915" y="26051"/>
                    </a:cubicBezTo>
                    <a:cubicBezTo>
                      <a:pt x="78486" y="26432"/>
                      <a:pt x="79153" y="27003"/>
                      <a:pt x="79724" y="27480"/>
                    </a:cubicBezTo>
                    <a:cubicBezTo>
                      <a:pt x="79915" y="27670"/>
                      <a:pt x="80105" y="27765"/>
                      <a:pt x="80296" y="27861"/>
                    </a:cubicBezTo>
                    <a:lnTo>
                      <a:pt x="80391" y="27956"/>
                    </a:lnTo>
                    <a:cubicBezTo>
                      <a:pt x="81058" y="28718"/>
                      <a:pt x="81725" y="29670"/>
                      <a:pt x="82487" y="30337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任意多边形: 形状 78"/>
              <p:cNvSpPr/>
              <p:nvPr>
                <p:custDataLst>
                  <p:tags r:id="rId30"/>
                </p:custDataLst>
              </p:nvPr>
            </p:nvSpPr>
            <p:spPr>
              <a:xfrm>
                <a:off x="4350709" y="1037199"/>
                <a:ext cx="114300" cy="123825"/>
              </a:xfrm>
              <a:custGeom>
                <a:avLst/>
                <a:gdLst>
                  <a:gd name="connsiteX0" fmla="*/ 86703 w 114300"/>
                  <a:gd name="connsiteY0" fmla="*/ 101371 h 123825"/>
                  <a:gd name="connsiteX1" fmla="*/ 86703 w 114300"/>
                  <a:gd name="connsiteY1" fmla="*/ 101371 h 123825"/>
                  <a:gd name="connsiteX2" fmla="*/ 86798 w 114300"/>
                  <a:gd name="connsiteY2" fmla="*/ 101276 h 123825"/>
                  <a:gd name="connsiteX3" fmla="*/ 86703 w 114300"/>
                  <a:gd name="connsiteY3" fmla="*/ 101371 h 123825"/>
                  <a:gd name="connsiteX4" fmla="*/ 107943 w 114300"/>
                  <a:gd name="connsiteY4" fmla="*/ 96037 h 123825"/>
                  <a:gd name="connsiteX5" fmla="*/ 95466 w 114300"/>
                  <a:gd name="connsiteY5" fmla="*/ 63461 h 123825"/>
                  <a:gd name="connsiteX6" fmla="*/ 77082 w 114300"/>
                  <a:gd name="connsiteY6" fmla="*/ 36982 h 123825"/>
                  <a:gd name="connsiteX7" fmla="*/ 74034 w 114300"/>
                  <a:gd name="connsiteY7" fmla="*/ 34601 h 123825"/>
                  <a:gd name="connsiteX8" fmla="*/ 73558 w 114300"/>
                  <a:gd name="connsiteY8" fmla="*/ 33934 h 123825"/>
                  <a:gd name="connsiteX9" fmla="*/ 53651 w 114300"/>
                  <a:gd name="connsiteY9" fmla="*/ 16503 h 123825"/>
                  <a:gd name="connsiteX10" fmla="*/ 28029 w 114300"/>
                  <a:gd name="connsiteY10" fmla="*/ 7264 h 123825"/>
                  <a:gd name="connsiteX11" fmla="*/ 7169 w 114300"/>
                  <a:gd name="connsiteY11" fmla="*/ 32600 h 123825"/>
                  <a:gd name="connsiteX12" fmla="*/ 15741 w 114300"/>
                  <a:gd name="connsiteY12" fmla="*/ 63271 h 123825"/>
                  <a:gd name="connsiteX13" fmla="*/ 61557 w 114300"/>
                  <a:gd name="connsiteY13" fmla="*/ 114801 h 123825"/>
                  <a:gd name="connsiteX14" fmla="*/ 91370 w 114300"/>
                  <a:gd name="connsiteY14" fmla="*/ 121659 h 123825"/>
                  <a:gd name="connsiteX15" fmla="*/ 107943 w 114300"/>
                  <a:gd name="connsiteY15" fmla="*/ 96037 h 123825"/>
                  <a:gd name="connsiteX16" fmla="*/ 87179 w 114300"/>
                  <a:gd name="connsiteY16" fmla="*/ 100895 h 123825"/>
                  <a:gd name="connsiteX17" fmla="*/ 87084 w 114300"/>
                  <a:gd name="connsiteY17" fmla="*/ 101085 h 123825"/>
                  <a:gd name="connsiteX18" fmla="*/ 86988 w 114300"/>
                  <a:gd name="connsiteY18" fmla="*/ 101276 h 123825"/>
                  <a:gd name="connsiteX19" fmla="*/ 86798 w 114300"/>
                  <a:gd name="connsiteY19" fmla="*/ 101371 h 123825"/>
                  <a:gd name="connsiteX20" fmla="*/ 86798 w 114300"/>
                  <a:gd name="connsiteY20" fmla="*/ 101276 h 123825"/>
                  <a:gd name="connsiteX21" fmla="*/ 86703 w 114300"/>
                  <a:gd name="connsiteY21" fmla="*/ 101371 h 123825"/>
                  <a:gd name="connsiteX22" fmla="*/ 85655 w 114300"/>
                  <a:gd name="connsiteY22" fmla="*/ 101752 h 123825"/>
                  <a:gd name="connsiteX23" fmla="*/ 84988 w 114300"/>
                  <a:gd name="connsiteY23" fmla="*/ 101752 h 123825"/>
                  <a:gd name="connsiteX24" fmla="*/ 84321 w 114300"/>
                  <a:gd name="connsiteY24" fmla="*/ 101752 h 123825"/>
                  <a:gd name="connsiteX25" fmla="*/ 82893 w 114300"/>
                  <a:gd name="connsiteY25" fmla="*/ 101752 h 123825"/>
                  <a:gd name="connsiteX26" fmla="*/ 81464 w 114300"/>
                  <a:gd name="connsiteY26" fmla="*/ 102038 h 123825"/>
                  <a:gd name="connsiteX27" fmla="*/ 79654 w 114300"/>
                  <a:gd name="connsiteY27" fmla="*/ 101371 h 123825"/>
                  <a:gd name="connsiteX28" fmla="*/ 77654 w 114300"/>
                  <a:gd name="connsiteY28" fmla="*/ 100418 h 123825"/>
                  <a:gd name="connsiteX29" fmla="*/ 78321 w 114300"/>
                  <a:gd name="connsiteY29" fmla="*/ 100704 h 123825"/>
                  <a:gd name="connsiteX30" fmla="*/ 77559 w 114300"/>
                  <a:gd name="connsiteY30" fmla="*/ 100323 h 123825"/>
                  <a:gd name="connsiteX31" fmla="*/ 67748 w 114300"/>
                  <a:gd name="connsiteY31" fmla="*/ 93370 h 123825"/>
                  <a:gd name="connsiteX32" fmla="*/ 62890 w 114300"/>
                  <a:gd name="connsiteY32" fmla="*/ 89179 h 123825"/>
                  <a:gd name="connsiteX33" fmla="*/ 61842 w 114300"/>
                  <a:gd name="connsiteY33" fmla="*/ 88226 h 123825"/>
                  <a:gd name="connsiteX34" fmla="*/ 61747 w 114300"/>
                  <a:gd name="connsiteY34" fmla="*/ 88131 h 123825"/>
                  <a:gd name="connsiteX35" fmla="*/ 58890 w 114300"/>
                  <a:gd name="connsiteY35" fmla="*/ 85369 h 123825"/>
                  <a:gd name="connsiteX36" fmla="*/ 39554 w 114300"/>
                  <a:gd name="connsiteY36" fmla="*/ 62318 h 123825"/>
                  <a:gd name="connsiteX37" fmla="*/ 37554 w 114300"/>
                  <a:gd name="connsiteY37" fmla="*/ 59366 h 123825"/>
                  <a:gd name="connsiteX38" fmla="*/ 37458 w 114300"/>
                  <a:gd name="connsiteY38" fmla="*/ 59270 h 123825"/>
                  <a:gd name="connsiteX39" fmla="*/ 36601 w 114300"/>
                  <a:gd name="connsiteY39" fmla="*/ 57842 h 123825"/>
                  <a:gd name="connsiteX40" fmla="*/ 33077 w 114300"/>
                  <a:gd name="connsiteY40" fmla="*/ 51460 h 123825"/>
                  <a:gd name="connsiteX41" fmla="*/ 30315 w 114300"/>
                  <a:gd name="connsiteY41" fmla="*/ 45554 h 123825"/>
                  <a:gd name="connsiteX42" fmla="*/ 29267 w 114300"/>
                  <a:gd name="connsiteY42" fmla="*/ 42792 h 123825"/>
                  <a:gd name="connsiteX43" fmla="*/ 29267 w 114300"/>
                  <a:gd name="connsiteY43" fmla="*/ 42602 h 123825"/>
                  <a:gd name="connsiteX44" fmla="*/ 29172 w 114300"/>
                  <a:gd name="connsiteY44" fmla="*/ 42506 h 123825"/>
                  <a:gd name="connsiteX45" fmla="*/ 29172 w 114300"/>
                  <a:gd name="connsiteY45" fmla="*/ 42411 h 123825"/>
                  <a:gd name="connsiteX46" fmla="*/ 29076 w 114300"/>
                  <a:gd name="connsiteY46" fmla="*/ 42316 h 123825"/>
                  <a:gd name="connsiteX47" fmla="*/ 28981 w 114300"/>
                  <a:gd name="connsiteY47" fmla="*/ 42030 h 123825"/>
                  <a:gd name="connsiteX48" fmla="*/ 28981 w 114300"/>
                  <a:gd name="connsiteY48" fmla="*/ 41840 h 123825"/>
                  <a:gd name="connsiteX49" fmla="*/ 28791 w 114300"/>
                  <a:gd name="connsiteY49" fmla="*/ 41268 h 123825"/>
                  <a:gd name="connsiteX50" fmla="*/ 27838 w 114300"/>
                  <a:gd name="connsiteY50" fmla="*/ 35839 h 123825"/>
                  <a:gd name="connsiteX51" fmla="*/ 27743 w 114300"/>
                  <a:gd name="connsiteY51" fmla="*/ 35553 h 123825"/>
                  <a:gd name="connsiteX52" fmla="*/ 27743 w 114300"/>
                  <a:gd name="connsiteY52" fmla="*/ 35363 h 123825"/>
                  <a:gd name="connsiteX53" fmla="*/ 27933 w 114300"/>
                  <a:gd name="connsiteY53" fmla="*/ 32600 h 123825"/>
                  <a:gd name="connsiteX54" fmla="*/ 28029 w 114300"/>
                  <a:gd name="connsiteY54" fmla="*/ 31934 h 123825"/>
                  <a:gd name="connsiteX55" fmla="*/ 28124 w 114300"/>
                  <a:gd name="connsiteY55" fmla="*/ 31553 h 123825"/>
                  <a:gd name="connsiteX56" fmla="*/ 28314 w 114300"/>
                  <a:gd name="connsiteY56" fmla="*/ 31076 h 123825"/>
                  <a:gd name="connsiteX57" fmla="*/ 28600 w 114300"/>
                  <a:gd name="connsiteY57" fmla="*/ 30124 h 123825"/>
                  <a:gd name="connsiteX58" fmla="*/ 28695 w 114300"/>
                  <a:gd name="connsiteY58" fmla="*/ 29933 h 123825"/>
                  <a:gd name="connsiteX59" fmla="*/ 29934 w 114300"/>
                  <a:gd name="connsiteY59" fmla="*/ 28314 h 123825"/>
                  <a:gd name="connsiteX60" fmla="*/ 30315 w 114300"/>
                  <a:gd name="connsiteY60" fmla="*/ 28028 h 123825"/>
                  <a:gd name="connsiteX61" fmla="*/ 31077 w 114300"/>
                  <a:gd name="connsiteY61" fmla="*/ 28219 h 123825"/>
                  <a:gd name="connsiteX62" fmla="*/ 31743 w 114300"/>
                  <a:gd name="connsiteY62" fmla="*/ 28409 h 123825"/>
                  <a:gd name="connsiteX63" fmla="*/ 34601 w 114300"/>
                  <a:gd name="connsiteY63" fmla="*/ 29552 h 123825"/>
                  <a:gd name="connsiteX64" fmla="*/ 35077 w 114300"/>
                  <a:gd name="connsiteY64" fmla="*/ 29743 h 123825"/>
                  <a:gd name="connsiteX65" fmla="*/ 35268 w 114300"/>
                  <a:gd name="connsiteY65" fmla="*/ 29933 h 123825"/>
                  <a:gd name="connsiteX66" fmla="*/ 37839 w 114300"/>
                  <a:gd name="connsiteY66" fmla="*/ 31553 h 123825"/>
                  <a:gd name="connsiteX67" fmla="*/ 55746 w 114300"/>
                  <a:gd name="connsiteY67" fmla="*/ 46221 h 123825"/>
                  <a:gd name="connsiteX68" fmla="*/ 80797 w 114300"/>
                  <a:gd name="connsiteY68" fmla="*/ 86893 h 123825"/>
                  <a:gd name="connsiteX69" fmla="*/ 85369 w 114300"/>
                  <a:gd name="connsiteY69" fmla="*/ 91465 h 123825"/>
                  <a:gd name="connsiteX70" fmla="*/ 85560 w 114300"/>
                  <a:gd name="connsiteY70" fmla="*/ 92132 h 123825"/>
                  <a:gd name="connsiteX71" fmla="*/ 85655 w 114300"/>
                  <a:gd name="connsiteY71" fmla="*/ 92322 h 123825"/>
                  <a:gd name="connsiteX72" fmla="*/ 86417 w 114300"/>
                  <a:gd name="connsiteY72" fmla="*/ 95084 h 123825"/>
                  <a:gd name="connsiteX73" fmla="*/ 86893 w 114300"/>
                  <a:gd name="connsiteY73" fmla="*/ 97751 h 123825"/>
                  <a:gd name="connsiteX74" fmla="*/ 86988 w 114300"/>
                  <a:gd name="connsiteY74" fmla="*/ 98990 h 123825"/>
                  <a:gd name="connsiteX75" fmla="*/ 87179 w 114300"/>
                  <a:gd name="connsiteY75" fmla="*/ 100895 h 123825"/>
                  <a:gd name="connsiteX76" fmla="*/ 87179 w 114300"/>
                  <a:gd name="connsiteY76" fmla="*/ 100895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14300" h="123825">
                    <a:moveTo>
                      <a:pt x="86703" y="101371"/>
                    </a:moveTo>
                    <a:cubicBezTo>
                      <a:pt x="86703" y="101371"/>
                      <a:pt x="86703" y="101371"/>
                      <a:pt x="86703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lose/>
                    <a:moveTo>
                      <a:pt x="107943" y="96037"/>
                    </a:moveTo>
                    <a:cubicBezTo>
                      <a:pt x="106991" y="84512"/>
                      <a:pt x="101276" y="73272"/>
                      <a:pt x="95466" y="63461"/>
                    </a:cubicBezTo>
                    <a:cubicBezTo>
                      <a:pt x="90132" y="54222"/>
                      <a:pt x="84131" y="45078"/>
                      <a:pt x="77082" y="36982"/>
                    </a:cubicBezTo>
                    <a:cubicBezTo>
                      <a:pt x="76130" y="35934"/>
                      <a:pt x="75177" y="35267"/>
                      <a:pt x="74034" y="34601"/>
                    </a:cubicBezTo>
                    <a:cubicBezTo>
                      <a:pt x="73939" y="34410"/>
                      <a:pt x="73749" y="34220"/>
                      <a:pt x="73558" y="33934"/>
                    </a:cubicBezTo>
                    <a:cubicBezTo>
                      <a:pt x="67462" y="27552"/>
                      <a:pt x="60890" y="21551"/>
                      <a:pt x="53651" y="16503"/>
                    </a:cubicBezTo>
                    <a:cubicBezTo>
                      <a:pt x="46126" y="11169"/>
                      <a:pt x="37554" y="6311"/>
                      <a:pt x="28029" y="7264"/>
                    </a:cubicBezTo>
                    <a:cubicBezTo>
                      <a:pt x="15551" y="8407"/>
                      <a:pt x="7550" y="20885"/>
                      <a:pt x="7169" y="32600"/>
                    </a:cubicBezTo>
                    <a:cubicBezTo>
                      <a:pt x="6788" y="43364"/>
                      <a:pt x="10788" y="53841"/>
                      <a:pt x="15741" y="63271"/>
                    </a:cubicBezTo>
                    <a:cubicBezTo>
                      <a:pt x="26600" y="83083"/>
                      <a:pt x="42792" y="101942"/>
                      <a:pt x="61557" y="114801"/>
                    </a:cubicBezTo>
                    <a:cubicBezTo>
                      <a:pt x="70510" y="120992"/>
                      <a:pt x="80321" y="124707"/>
                      <a:pt x="91370" y="121659"/>
                    </a:cubicBezTo>
                    <a:cubicBezTo>
                      <a:pt x="103467" y="118421"/>
                      <a:pt x="108896" y="108038"/>
                      <a:pt x="107943" y="96037"/>
                    </a:cubicBezTo>
                    <a:close/>
                    <a:moveTo>
                      <a:pt x="87179" y="100895"/>
                    </a:moveTo>
                    <a:cubicBezTo>
                      <a:pt x="87179" y="100990"/>
                      <a:pt x="87084" y="101085"/>
                      <a:pt x="87084" y="101085"/>
                    </a:cubicBezTo>
                    <a:cubicBezTo>
                      <a:pt x="87084" y="101180"/>
                      <a:pt x="87084" y="101180"/>
                      <a:pt x="86988" y="101276"/>
                    </a:cubicBezTo>
                    <a:cubicBezTo>
                      <a:pt x="86798" y="101371"/>
                      <a:pt x="86798" y="101371"/>
                      <a:pt x="86798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ubicBezTo>
                      <a:pt x="86417" y="101466"/>
                      <a:pt x="86036" y="101561"/>
                      <a:pt x="85655" y="101752"/>
                    </a:cubicBezTo>
                    <a:cubicBezTo>
                      <a:pt x="88036" y="100514"/>
                      <a:pt x="86036" y="101466"/>
                      <a:pt x="84988" y="101752"/>
                    </a:cubicBezTo>
                    <a:cubicBezTo>
                      <a:pt x="84798" y="101752"/>
                      <a:pt x="84512" y="101847"/>
                      <a:pt x="84321" y="101752"/>
                    </a:cubicBezTo>
                    <a:cubicBezTo>
                      <a:pt x="83940" y="101752"/>
                      <a:pt x="83178" y="101847"/>
                      <a:pt x="82893" y="101752"/>
                    </a:cubicBezTo>
                    <a:cubicBezTo>
                      <a:pt x="81750" y="101847"/>
                      <a:pt x="78892" y="101085"/>
                      <a:pt x="81464" y="102038"/>
                    </a:cubicBezTo>
                    <a:lnTo>
                      <a:pt x="79654" y="101371"/>
                    </a:lnTo>
                    <a:cubicBezTo>
                      <a:pt x="78987" y="101085"/>
                      <a:pt x="78321" y="100704"/>
                      <a:pt x="77654" y="100418"/>
                    </a:cubicBezTo>
                    <a:lnTo>
                      <a:pt x="78321" y="100704"/>
                    </a:lnTo>
                    <a:cubicBezTo>
                      <a:pt x="78035" y="100609"/>
                      <a:pt x="77844" y="100418"/>
                      <a:pt x="77559" y="100323"/>
                    </a:cubicBezTo>
                    <a:cubicBezTo>
                      <a:pt x="74130" y="98323"/>
                      <a:pt x="70891" y="95846"/>
                      <a:pt x="67748" y="93370"/>
                    </a:cubicBezTo>
                    <a:cubicBezTo>
                      <a:pt x="66129" y="92036"/>
                      <a:pt x="64414" y="90608"/>
                      <a:pt x="62890" y="89179"/>
                    </a:cubicBezTo>
                    <a:cubicBezTo>
                      <a:pt x="62509" y="88893"/>
                      <a:pt x="62128" y="88512"/>
                      <a:pt x="61842" y="88226"/>
                    </a:cubicBezTo>
                    <a:cubicBezTo>
                      <a:pt x="61842" y="88131"/>
                      <a:pt x="61842" y="88131"/>
                      <a:pt x="61747" y="88131"/>
                    </a:cubicBezTo>
                    <a:cubicBezTo>
                      <a:pt x="60795" y="87274"/>
                      <a:pt x="59937" y="86321"/>
                      <a:pt x="58890" y="85369"/>
                    </a:cubicBezTo>
                    <a:cubicBezTo>
                      <a:pt x="51841" y="78320"/>
                      <a:pt x="45269" y="70605"/>
                      <a:pt x="39554" y="62318"/>
                    </a:cubicBezTo>
                    <a:cubicBezTo>
                      <a:pt x="38887" y="61271"/>
                      <a:pt x="38125" y="60413"/>
                      <a:pt x="37554" y="59366"/>
                    </a:cubicBezTo>
                    <a:cubicBezTo>
                      <a:pt x="37458" y="59270"/>
                      <a:pt x="37458" y="59270"/>
                      <a:pt x="37458" y="59270"/>
                    </a:cubicBezTo>
                    <a:cubicBezTo>
                      <a:pt x="37173" y="58794"/>
                      <a:pt x="36887" y="58318"/>
                      <a:pt x="36601" y="57842"/>
                    </a:cubicBezTo>
                    <a:cubicBezTo>
                      <a:pt x="35363" y="55746"/>
                      <a:pt x="34220" y="53651"/>
                      <a:pt x="33077" y="51460"/>
                    </a:cubicBezTo>
                    <a:cubicBezTo>
                      <a:pt x="32029" y="49555"/>
                      <a:pt x="31172" y="47650"/>
                      <a:pt x="30315" y="45554"/>
                    </a:cubicBezTo>
                    <a:cubicBezTo>
                      <a:pt x="30029" y="44602"/>
                      <a:pt x="29648" y="43649"/>
                      <a:pt x="29267" y="42792"/>
                    </a:cubicBezTo>
                    <a:cubicBezTo>
                      <a:pt x="29267" y="42697"/>
                      <a:pt x="29267" y="42602"/>
                      <a:pt x="29267" y="42602"/>
                    </a:cubicBezTo>
                    <a:cubicBezTo>
                      <a:pt x="29172" y="42506"/>
                      <a:pt x="29172" y="42506"/>
                      <a:pt x="29172" y="42506"/>
                    </a:cubicBezTo>
                    <a:cubicBezTo>
                      <a:pt x="29172" y="42411"/>
                      <a:pt x="29172" y="42411"/>
                      <a:pt x="29172" y="42411"/>
                    </a:cubicBezTo>
                    <a:cubicBezTo>
                      <a:pt x="29076" y="42316"/>
                      <a:pt x="29076" y="42316"/>
                      <a:pt x="29076" y="42316"/>
                    </a:cubicBezTo>
                    <a:cubicBezTo>
                      <a:pt x="28981" y="42221"/>
                      <a:pt x="28981" y="42030"/>
                      <a:pt x="28981" y="42030"/>
                    </a:cubicBezTo>
                    <a:cubicBezTo>
                      <a:pt x="28886" y="41935"/>
                      <a:pt x="28981" y="41840"/>
                      <a:pt x="28981" y="41840"/>
                    </a:cubicBezTo>
                    <a:cubicBezTo>
                      <a:pt x="28886" y="41649"/>
                      <a:pt x="28886" y="41363"/>
                      <a:pt x="28791" y="41268"/>
                    </a:cubicBezTo>
                    <a:cubicBezTo>
                      <a:pt x="28314" y="39458"/>
                      <a:pt x="28029" y="37649"/>
                      <a:pt x="27838" y="35839"/>
                    </a:cubicBezTo>
                    <a:cubicBezTo>
                      <a:pt x="27838" y="35648"/>
                      <a:pt x="27743" y="35648"/>
                      <a:pt x="27743" y="35553"/>
                    </a:cubicBezTo>
                    <a:cubicBezTo>
                      <a:pt x="27648" y="35458"/>
                      <a:pt x="27648" y="35458"/>
                      <a:pt x="27743" y="35363"/>
                    </a:cubicBezTo>
                    <a:cubicBezTo>
                      <a:pt x="27838" y="34410"/>
                      <a:pt x="27743" y="33458"/>
                      <a:pt x="27933" y="32600"/>
                    </a:cubicBezTo>
                    <a:cubicBezTo>
                      <a:pt x="27933" y="32315"/>
                      <a:pt x="28029" y="32124"/>
                      <a:pt x="28029" y="31934"/>
                    </a:cubicBezTo>
                    <a:cubicBezTo>
                      <a:pt x="28029" y="31838"/>
                      <a:pt x="28219" y="31743"/>
                      <a:pt x="28124" y="31553"/>
                    </a:cubicBezTo>
                    <a:cubicBezTo>
                      <a:pt x="28219" y="31172"/>
                      <a:pt x="28314" y="31076"/>
                      <a:pt x="28314" y="31076"/>
                    </a:cubicBezTo>
                    <a:cubicBezTo>
                      <a:pt x="28314" y="30695"/>
                      <a:pt x="28505" y="30410"/>
                      <a:pt x="28600" y="30124"/>
                    </a:cubicBezTo>
                    <a:cubicBezTo>
                      <a:pt x="28600" y="30029"/>
                      <a:pt x="28600" y="30029"/>
                      <a:pt x="28695" y="29933"/>
                    </a:cubicBezTo>
                    <a:cubicBezTo>
                      <a:pt x="29076" y="29457"/>
                      <a:pt x="29553" y="28886"/>
                      <a:pt x="29934" y="28314"/>
                    </a:cubicBezTo>
                    <a:cubicBezTo>
                      <a:pt x="30029" y="28219"/>
                      <a:pt x="30124" y="28219"/>
                      <a:pt x="30315" y="28028"/>
                    </a:cubicBezTo>
                    <a:cubicBezTo>
                      <a:pt x="30315" y="28028"/>
                      <a:pt x="30886" y="28219"/>
                      <a:pt x="31077" y="28219"/>
                    </a:cubicBezTo>
                    <a:cubicBezTo>
                      <a:pt x="31267" y="28219"/>
                      <a:pt x="31553" y="28314"/>
                      <a:pt x="31743" y="28409"/>
                    </a:cubicBezTo>
                    <a:cubicBezTo>
                      <a:pt x="32696" y="28695"/>
                      <a:pt x="33648" y="29076"/>
                      <a:pt x="34601" y="29552"/>
                    </a:cubicBezTo>
                    <a:lnTo>
                      <a:pt x="35077" y="29743"/>
                    </a:lnTo>
                    <a:cubicBezTo>
                      <a:pt x="35172" y="29743"/>
                      <a:pt x="35172" y="29743"/>
                      <a:pt x="35268" y="29933"/>
                    </a:cubicBezTo>
                    <a:cubicBezTo>
                      <a:pt x="36220" y="30410"/>
                      <a:pt x="36982" y="30981"/>
                      <a:pt x="37839" y="31553"/>
                    </a:cubicBezTo>
                    <a:cubicBezTo>
                      <a:pt x="44316" y="35744"/>
                      <a:pt x="50412" y="40697"/>
                      <a:pt x="55746" y="46221"/>
                    </a:cubicBezTo>
                    <a:cubicBezTo>
                      <a:pt x="67081" y="57842"/>
                      <a:pt x="75368" y="71558"/>
                      <a:pt x="80797" y="86893"/>
                    </a:cubicBezTo>
                    <a:cubicBezTo>
                      <a:pt x="81559" y="89084"/>
                      <a:pt x="83274" y="90512"/>
                      <a:pt x="85369" y="91465"/>
                    </a:cubicBezTo>
                    <a:cubicBezTo>
                      <a:pt x="85369" y="91655"/>
                      <a:pt x="85464" y="91941"/>
                      <a:pt x="85560" y="92132"/>
                    </a:cubicBezTo>
                    <a:cubicBezTo>
                      <a:pt x="85655" y="92132"/>
                      <a:pt x="85655" y="92227"/>
                      <a:pt x="85655" y="92322"/>
                    </a:cubicBezTo>
                    <a:cubicBezTo>
                      <a:pt x="85845" y="93275"/>
                      <a:pt x="86131" y="94132"/>
                      <a:pt x="86417" y="95084"/>
                    </a:cubicBezTo>
                    <a:cubicBezTo>
                      <a:pt x="86607" y="96037"/>
                      <a:pt x="86703" y="96799"/>
                      <a:pt x="86893" y="97751"/>
                    </a:cubicBezTo>
                    <a:cubicBezTo>
                      <a:pt x="86893" y="98132"/>
                      <a:pt x="86988" y="98513"/>
                      <a:pt x="86988" y="98990"/>
                    </a:cubicBezTo>
                    <a:cubicBezTo>
                      <a:pt x="87179" y="99466"/>
                      <a:pt x="87274" y="100133"/>
                      <a:pt x="87179" y="100895"/>
                    </a:cubicBezTo>
                    <a:lnTo>
                      <a:pt x="87179" y="100895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任意多边形: 形状 79"/>
              <p:cNvSpPr/>
              <p:nvPr>
                <p:custDataLst>
                  <p:tags r:id="rId31"/>
                </p:custDataLst>
              </p:nvPr>
            </p:nvSpPr>
            <p:spPr>
              <a:xfrm>
                <a:off x="4371236" y="1058083"/>
                <a:ext cx="66675" cy="85725"/>
              </a:xfrm>
              <a:custGeom>
                <a:avLst/>
                <a:gdLst>
                  <a:gd name="connsiteX0" fmla="*/ 66651 w 66675"/>
                  <a:gd name="connsiteY0" fmla="*/ 79915 h 85725"/>
                  <a:gd name="connsiteX1" fmla="*/ 66651 w 66675"/>
                  <a:gd name="connsiteY1" fmla="*/ 79915 h 85725"/>
                  <a:gd name="connsiteX2" fmla="*/ 66556 w 66675"/>
                  <a:gd name="connsiteY2" fmla="*/ 80201 h 85725"/>
                  <a:gd name="connsiteX3" fmla="*/ 66270 w 66675"/>
                  <a:gd name="connsiteY3" fmla="*/ 80391 h 85725"/>
                  <a:gd name="connsiteX4" fmla="*/ 66175 w 66675"/>
                  <a:gd name="connsiteY4" fmla="*/ 80486 h 85725"/>
                  <a:gd name="connsiteX5" fmla="*/ 65127 w 66675"/>
                  <a:gd name="connsiteY5" fmla="*/ 80867 h 85725"/>
                  <a:gd name="connsiteX6" fmla="*/ 64460 w 66675"/>
                  <a:gd name="connsiteY6" fmla="*/ 80867 h 85725"/>
                  <a:gd name="connsiteX7" fmla="*/ 63794 w 66675"/>
                  <a:gd name="connsiteY7" fmla="*/ 80867 h 85725"/>
                  <a:gd name="connsiteX8" fmla="*/ 62365 w 66675"/>
                  <a:gd name="connsiteY8" fmla="*/ 80867 h 85725"/>
                  <a:gd name="connsiteX9" fmla="*/ 60936 w 66675"/>
                  <a:gd name="connsiteY9" fmla="*/ 81153 h 85725"/>
                  <a:gd name="connsiteX10" fmla="*/ 59126 w 66675"/>
                  <a:gd name="connsiteY10" fmla="*/ 80486 h 85725"/>
                  <a:gd name="connsiteX11" fmla="*/ 57126 w 66675"/>
                  <a:gd name="connsiteY11" fmla="*/ 79534 h 85725"/>
                  <a:gd name="connsiteX12" fmla="*/ 57793 w 66675"/>
                  <a:gd name="connsiteY12" fmla="*/ 79819 h 85725"/>
                  <a:gd name="connsiteX13" fmla="*/ 57031 w 66675"/>
                  <a:gd name="connsiteY13" fmla="*/ 79439 h 85725"/>
                  <a:gd name="connsiteX14" fmla="*/ 47220 w 66675"/>
                  <a:gd name="connsiteY14" fmla="*/ 72485 h 85725"/>
                  <a:gd name="connsiteX15" fmla="*/ 42362 w 66675"/>
                  <a:gd name="connsiteY15" fmla="*/ 68294 h 85725"/>
                  <a:gd name="connsiteX16" fmla="*/ 41315 w 66675"/>
                  <a:gd name="connsiteY16" fmla="*/ 67342 h 85725"/>
                  <a:gd name="connsiteX17" fmla="*/ 41219 w 66675"/>
                  <a:gd name="connsiteY17" fmla="*/ 67246 h 85725"/>
                  <a:gd name="connsiteX18" fmla="*/ 38362 w 66675"/>
                  <a:gd name="connsiteY18" fmla="*/ 64484 h 85725"/>
                  <a:gd name="connsiteX19" fmla="*/ 19026 w 66675"/>
                  <a:gd name="connsiteY19" fmla="*/ 41434 h 85725"/>
                  <a:gd name="connsiteX20" fmla="*/ 17026 w 66675"/>
                  <a:gd name="connsiteY20" fmla="*/ 38481 h 85725"/>
                  <a:gd name="connsiteX21" fmla="*/ 16931 w 66675"/>
                  <a:gd name="connsiteY21" fmla="*/ 38386 h 85725"/>
                  <a:gd name="connsiteX22" fmla="*/ 16073 w 66675"/>
                  <a:gd name="connsiteY22" fmla="*/ 36957 h 85725"/>
                  <a:gd name="connsiteX23" fmla="*/ 12549 w 66675"/>
                  <a:gd name="connsiteY23" fmla="*/ 30575 h 85725"/>
                  <a:gd name="connsiteX24" fmla="*/ 9787 w 66675"/>
                  <a:gd name="connsiteY24" fmla="*/ 24670 h 85725"/>
                  <a:gd name="connsiteX25" fmla="*/ 8739 w 66675"/>
                  <a:gd name="connsiteY25" fmla="*/ 21908 h 85725"/>
                  <a:gd name="connsiteX26" fmla="*/ 8739 w 66675"/>
                  <a:gd name="connsiteY26" fmla="*/ 21717 h 85725"/>
                  <a:gd name="connsiteX27" fmla="*/ 8644 w 66675"/>
                  <a:gd name="connsiteY27" fmla="*/ 21622 h 85725"/>
                  <a:gd name="connsiteX28" fmla="*/ 8644 w 66675"/>
                  <a:gd name="connsiteY28" fmla="*/ 21527 h 85725"/>
                  <a:gd name="connsiteX29" fmla="*/ 8549 w 66675"/>
                  <a:gd name="connsiteY29" fmla="*/ 21431 h 85725"/>
                  <a:gd name="connsiteX30" fmla="*/ 8453 w 66675"/>
                  <a:gd name="connsiteY30" fmla="*/ 21146 h 85725"/>
                  <a:gd name="connsiteX31" fmla="*/ 8453 w 66675"/>
                  <a:gd name="connsiteY31" fmla="*/ 20955 h 85725"/>
                  <a:gd name="connsiteX32" fmla="*/ 8263 w 66675"/>
                  <a:gd name="connsiteY32" fmla="*/ 20384 h 85725"/>
                  <a:gd name="connsiteX33" fmla="*/ 7310 w 66675"/>
                  <a:gd name="connsiteY33" fmla="*/ 14954 h 85725"/>
                  <a:gd name="connsiteX34" fmla="*/ 7215 w 66675"/>
                  <a:gd name="connsiteY34" fmla="*/ 14669 h 85725"/>
                  <a:gd name="connsiteX35" fmla="*/ 7215 w 66675"/>
                  <a:gd name="connsiteY35" fmla="*/ 14478 h 85725"/>
                  <a:gd name="connsiteX36" fmla="*/ 7406 w 66675"/>
                  <a:gd name="connsiteY36" fmla="*/ 11716 h 85725"/>
                  <a:gd name="connsiteX37" fmla="*/ 7501 w 66675"/>
                  <a:gd name="connsiteY37" fmla="*/ 11049 h 85725"/>
                  <a:gd name="connsiteX38" fmla="*/ 7596 w 66675"/>
                  <a:gd name="connsiteY38" fmla="*/ 10668 h 85725"/>
                  <a:gd name="connsiteX39" fmla="*/ 7787 w 66675"/>
                  <a:gd name="connsiteY39" fmla="*/ 10192 h 85725"/>
                  <a:gd name="connsiteX40" fmla="*/ 8072 w 66675"/>
                  <a:gd name="connsiteY40" fmla="*/ 9239 h 85725"/>
                  <a:gd name="connsiteX41" fmla="*/ 8168 w 66675"/>
                  <a:gd name="connsiteY41" fmla="*/ 9049 h 85725"/>
                  <a:gd name="connsiteX42" fmla="*/ 9406 w 66675"/>
                  <a:gd name="connsiteY42" fmla="*/ 7429 h 85725"/>
                  <a:gd name="connsiteX43" fmla="*/ 9787 w 66675"/>
                  <a:gd name="connsiteY43" fmla="*/ 7144 h 85725"/>
                  <a:gd name="connsiteX44" fmla="*/ 10549 w 66675"/>
                  <a:gd name="connsiteY44" fmla="*/ 7334 h 85725"/>
                  <a:gd name="connsiteX45" fmla="*/ 11216 w 66675"/>
                  <a:gd name="connsiteY45" fmla="*/ 7525 h 85725"/>
                  <a:gd name="connsiteX46" fmla="*/ 14073 w 66675"/>
                  <a:gd name="connsiteY46" fmla="*/ 8668 h 85725"/>
                  <a:gd name="connsiteX47" fmla="*/ 14549 w 66675"/>
                  <a:gd name="connsiteY47" fmla="*/ 8858 h 85725"/>
                  <a:gd name="connsiteX48" fmla="*/ 14740 w 66675"/>
                  <a:gd name="connsiteY48" fmla="*/ 9049 h 85725"/>
                  <a:gd name="connsiteX49" fmla="*/ 17312 w 66675"/>
                  <a:gd name="connsiteY49" fmla="*/ 10668 h 85725"/>
                  <a:gd name="connsiteX50" fmla="*/ 35219 w 66675"/>
                  <a:gd name="connsiteY50" fmla="*/ 25336 h 85725"/>
                  <a:gd name="connsiteX51" fmla="*/ 60269 w 66675"/>
                  <a:gd name="connsiteY51" fmla="*/ 66008 h 85725"/>
                  <a:gd name="connsiteX52" fmla="*/ 64841 w 66675"/>
                  <a:gd name="connsiteY52" fmla="*/ 70580 h 85725"/>
                  <a:gd name="connsiteX53" fmla="*/ 65032 w 66675"/>
                  <a:gd name="connsiteY53" fmla="*/ 71247 h 85725"/>
                  <a:gd name="connsiteX54" fmla="*/ 65127 w 66675"/>
                  <a:gd name="connsiteY54" fmla="*/ 71438 h 85725"/>
                  <a:gd name="connsiteX55" fmla="*/ 65889 w 66675"/>
                  <a:gd name="connsiteY55" fmla="*/ 74200 h 85725"/>
                  <a:gd name="connsiteX56" fmla="*/ 66365 w 66675"/>
                  <a:gd name="connsiteY56" fmla="*/ 76867 h 85725"/>
                  <a:gd name="connsiteX57" fmla="*/ 66461 w 66675"/>
                  <a:gd name="connsiteY57" fmla="*/ 78105 h 85725"/>
                  <a:gd name="connsiteX58" fmla="*/ 66651 w 66675"/>
                  <a:gd name="connsiteY58" fmla="*/ 7991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6675" h="85725">
                    <a:moveTo>
                      <a:pt x="66651" y="79915"/>
                    </a:moveTo>
                    <a:lnTo>
                      <a:pt x="66651" y="79915"/>
                    </a:lnTo>
                    <a:cubicBezTo>
                      <a:pt x="66556" y="80105"/>
                      <a:pt x="66556" y="80201"/>
                      <a:pt x="66556" y="80201"/>
                    </a:cubicBezTo>
                    <a:cubicBezTo>
                      <a:pt x="66461" y="80296"/>
                      <a:pt x="66461" y="80296"/>
                      <a:pt x="66270" y="80391"/>
                    </a:cubicBezTo>
                    <a:lnTo>
                      <a:pt x="66175" y="80486"/>
                    </a:lnTo>
                    <a:cubicBezTo>
                      <a:pt x="65889" y="80581"/>
                      <a:pt x="65508" y="80677"/>
                      <a:pt x="65127" y="80867"/>
                    </a:cubicBezTo>
                    <a:cubicBezTo>
                      <a:pt x="67508" y="79629"/>
                      <a:pt x="65508" y="80581"/>
                      <a:pt x="64460" y="80867"/>
                    </a:cubicBezTo>
                    <a:cubicBezTo>
                      <a:pt x="64270" y="80867"/>
                      <a:pt x="63984" y="80963"/>
                      <a:pt x="63794" y="80867"/>
                    </a:cubicBezTo>
                    <a:cubicBezTo>
                      <a:pt x="63413" y="80867"/>
                      <a:pt x="62651" y="80963"/>
                      <a:pt x="62365" y="80867"/>
                    </a:cubicBezTo>
                    <a:cubicBezTo>
                      <a:pt x="61222" y="80963"/>
                      <a:pt x="58364" y="80201"/>
                      <a:pt x="60936" y="81153"/>
                    </a:cubicBezTo>
                    <a:lnTo>
                      <a:pt x="59126" y="80486"/>
                    </a:lnTo>
                    <a:cubicBezTo>
                      <a:pt x="58460" y="80201"/>
                      <a:pt x="57793" y="79819"/>
                      <a:pt x="57126" y="79534"/>
                    </a:cubicBezTo>
                    <a:lnTo>
                      <a:pt x="57793" y="79819"/>
                    </a:lnTo>
                    <a:cubicBezTo>
                      <a:pt x="57507" y="79724"/>
                      <a:pt x="57317" y="79534"/>
                      <a:pt x="57031" y="79439"/>
                    </a:cubicBezTo>
                    <a:cubicBezTo>
                      <a:pt x="53602" y="77438"/>
                      <a:pt x="50363" y="74962"/>
                      <a:pt x="47220" y="72485"/>
                    </a:cubicBezTo>
                    <a:cubicBezTo>
                      <a:pt x="45601" y="71152"/>
                      <a:pt x="43886" y="69723"/>
                      <a:pt x="42362" y="68294"/>
                    </a:cubicBezTo>
                    <a:cubicBezTo>
                      <a:pt x="41981" y="68008"/>
                      <a:pt x="41600" y="67628"/>
                      <a:pt x="41315" y="67342"/>
                    </a:cubicBezTo>
                    <a:cubicBezTo>
                      <a:pt x="41315" y="67246"/>
                      <a:pt x="41315" y="67246"/>
                      <a:pt x="41219" y="67246"/>
                    </a:cubicBezTo>
                    <a:cubicBezTo>
                      <a:pt x="40267" y="66389"/>
                      <a:pt x="39410" y="65437"/>
                      <a:pt x="38362" y="64484"/>
                    </a:cubicBezTo>
                    <a:cubicBezTo>
                      <a:pt x="31313" y="57436"/>
                      <a:pt x="24741" y="49720"/>
                      <a:pt x="19026" y="41434"/>
                    </a:cubicBezTo>
                    <a:cubicBezTo>
                      <a:pt x="18359" y="40386"/>
                      <a:pt x="17597" y="39529"/>
                      <a:pt x="17026" y="38481"/>
                    </a:cubicBezTo>
                    <a:cubicBezTo>
                      <a:pt x="16931" y="38386"/>
                      <a:pt x="16931" y="38386"/>
                      <a:pt x="16931" y="38386"/>
                    </a:cubicBezTo>
                    <a:cubicBezTo>
                      <a:pt x="16645" y="37909"/>
                      <a:pt x="16359" y="37433"/>
                      <a:pt x="16073" y="36957"/>
                    </a:cubicBezTo>
                    <a:cubicBezTo>
                      <a:pt x="14835" y="34862"/>
                      <a:pt x="13692" y="32766"/>
                      <a:pt x="12549" y="30575"/>
                    </a:cubicBezTo>
                    <a:cubicBezTo>
                      <a:pt x="11501" y="28670"/>
                      <a:pt x="10644" y="26765"/>
                      <a:pt x="9787" y="24670"/>
                    </a:cubicBezTo>
                    <a:cubicBezTo>
                      <a:pt x="9501" y="23717"/>
                      <a:pt x="9120" y="22765"/>
                      <a:pt x="8739" y="21908"/>
                    </a:cubicBezTo>
                    <a:cubicBezTo>
                      <a:pt x="8739" y="21812"/>
                      <a:pt x="8739" y="21717"/>
                      <a:pt x="8739" y="21717"/>
                    </a:cubicBezTo>
                    <a:cubicBezTo>
                      <a:pt x="8644" y="21622"/>
                      <a:pt x="8644" y="21622"/>
                      <a:pt x="8644" y="21622"/>
                    </a:cubicBezTo>
                    <a:cubicBezTo>
                      <a:pt x="8644" y="21527"/>
                      <a:pt x="8644" y="21527"/>
                      <a:pt x="8644" y="21527"/>
                    </a:cubicBezTo>
                    <a:cubicBezTo>
                      <a:pt x="8549" y="21431"/>
                      <a:pt x="8549" y="21431"/>
                      <a:pt x="8549" y="21431"/>
                    </a:cubicBezTo>
                    <a:cubicBezTo>
                      <a:pt x="8453" y="21336"/>
                      <a:pt x="8453" y="21146"/>
                      <a:pt x="8453" y="21146"/>
                    </a:cubicBezTo>
                    <a:cubicBezTo>
                      <a:pt x="8358" y="21050"/>
                      <a:pt x="8453" y="20955"/>
                      <a:pt x="8453" y="20955"/>
                    </a:cubicBezTo>
                    <a:cubicBezTo>
                      <a:pt x="8358" y="20765"/>
                      <a:pt x="8358" y="20479"/>
                      <a:pt x="8263" y="20384"/>
                    </a:cubicBezTo>
                    <a:cubicBezTo>
                      <a:pt x="7787" y="18574"/>
                      <a:pt x="7501" y="16764"/>
                      <a:pt x="7310" y="14954"/>
                    </a:cubicBezTo>
                    <a:cubicBezTo>
                      <a:pt x="7310" y="14764"/>
                      <a:pt x="7215" y="14764"/>
                      <a:pt x="7215" y="14669"/>
                    </a:cubicBezTo>
                    <a:cubicBezTo>
                      <a:pt x="7120" y="14573"/>
                      <a:pt x="7120" y="14573"/>
                      <a:pt x="7215" y="14478"/>
                    </a:cubicBezTo>
                    <a:cubicBezTo>
                      <a:pt x="7310" y="13526"/>
                      <a:pt x="7215" y="12573"/>
                      <a:pt x="7406" y="11716"/>
                    </a:cubicBezTo>
                    <a:cubicBezTo>
                      <a:pt x="7406" y="11430"/>
                      <a:pt x="7501" y="11240"/>
                      <a:pt x="7501" y="11049"/>
                    </a:cubicBezTo>
                    <a:cubicBezTo>
                      <a:pt x="7501" y="10954"/>
                      <a:pt x="7691" y="10859"/>
                      <a:pt x="7596" y="10668"/>
                    </a:cubicBezTo>
                    <a:cubicBezTo>
                      <a:pt x="7787" y="10382"/>
                      <a:pt x="7882" y="10192"/>
                      <a:pt x="7787" y="10192"/>
                    </a:cubicBezTo>
                    <a:cubicBezTo>
                      <a:pt x="7787" y="9811"/>
                      <a:pt x="7977" y="9525"/>
                      <a:pt x="8072" y="9239"/>
                    </a:cubicBezTo>
                    <a:cubicBezTo>
                      <a:pt x="8072" y="9144"/>
                      <a:pt x="8072" y="9144"/>
                      <a:pt x="8168" y="9049"/>
                    </a:cubicBezTo>
                    <a:cubicBezTo>
                      <a:pt x="8549" y="8572"/>
                      <a:pt x="9025" y="8001"/>
                      <a:pt x="9406" y="7429"/>
                    </a:cubicBezTo>
                    <a:cubicBezTo>
                      <a:pt x="9501" y="7334"/>
                      <a:pt x="9596" y="7334"/>
                      <a:pt x="9787" y="7144"/>
                    </a:cubicBezTo>
                    <a:cubicBezTo>
                      <a:pt x="9787" y="7144"/>
                      <a:pt x="10358" y="7334"/>
                      <a:pt x="10549" y="7334"/>
                    </a:cubicBezTo>
                    <a:cubicBezTo>
                      <a:pt x="10739" y="7334"/>
                      <a:pt x="11025" y="7429"/>
                      <a:pt x="11216" y="7525"/>
                    </a:cubicBezTo>
                    <a:cubicBezTo>
                      <a:pt x="12168" y="7810"/>
                      <a:pt x="13121" y="8191"/>
                      <a:pt x="14073" y="8668"/>
                    </a:cubicBezTo>
                    <a:lnTo>
                      <a:pt x="14549" y="8858"/>
                    </a:lnTo>
                    <a:cubicBezTo>
                      <a:pt x="14645" y="8858"/>
                      <a:pt x="14645" y="8858"/>
                      <a:pt x="14740" y="9049"/>
                    </a:cubicBezTo>
                    <a:cubicBezTo>
                      <a:pt x="15692" y="9525"/>
                      <a:pt x="16454" y="10096"/>
                      <a:pt x="17312" y="10668"/>
                    </a:cubicBezTo>
                    <a:cubicBezTo>
                      <a:pt x="23789" y="14859"/>
                      <a:pt x="29885" y="19812"/>
                      <a:pt x="35219" y="25336"/>
                    </a:cubicBezTo>
                    <a:cubicBezTo>
                      <a:pt x="46553" y="36957"/>
                      <a:pt x="54840" y="50673"/>
                      <a:pt x="60269" y="66008"/>
                    </a:cubicBezTo>
                    <a:cubicBezTo>
                      <a:pt x="61031" y="68199"/>
                      <a:pt x="62746" y="69628"/>
                      <a:pt x="64841" y="70580"/>
                    </a:cubicBezTo>
                    <a:cubicBezTo>
                      <a:pt x="64841" y="70771"/>
                      <a:pt x="64937" y="71056"/>
                      <a:pt x="65032" y="71247"/>
                    </a:cubicBezTo>
                    <a:cubicBezTo>
                      <a:pt x="65127" y="71247"/>
                      <a:pt x="65127" y="71342"/>
                      <a:pt x="65127" y="71438"/>
                    </a:cubicBezTo>
                    <a:cubicBezTo>
                      <a:pt x="65318" y="72390"/>
                      <a:pt x="65603" y="73247"/>
                      <a:pt x="65889" y="74200"/>
                    </a:cubicBezTo>
                    <a:cubicBezTo>
                      <a:pt x="66080" y="75152"/>
                      <a:pt x="66175" y="75914"/>
                      <a:pt x="66365" y="76867"/>
                    </a:cubicBezTo>
                    <a:cubicBezTo>
                      <a:pt x="66365" y="77248"/>
                      <a:pt x="66461" y="77629"/>
                      <a:pt x="66461" y="78105"/>
                    </a:cubicBezTo>
                    <a:cubicBezTo>
                      <a:pt x="66651" y="78581"/>
                      <a:pt x="66746" y="79248"/>
                      <a:pt x="66651" y="7991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任意多边形: 形状 80"/>
              <p:cNvSpPr/>
              <p:nvPr>
                <p:custDataLst>
                  <p:tags r:id="rId32"/>
                </p:custDataLst>
              </p:nvPr>
            </p:nvSpPr>
            <p:spPr>
              <a:xfrm>
                <a:off x="4800100" y="1464945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/>
              <p:cNvSpPr/>
              <p:nvPr>
                <p:custDataLst>
                  <p:tags r:id="rId33"/>
                </p:custDataLst>
              </p:nvPr>
            </p:nvSpPr>
            <p:spPr>
              <a:xfrm>
                <a:off x="4505704" y="1452223"/>
                <a:ext cx="76200" cy="66675"/>
              </a:xfrm>
              <a:custGeom>
                <a:avLst/>
                <a:gdLst>
                  <a:gd name="connsiteX0" fmla="*/ 76202 w 76200"/>
                  <a:gd name="connsiteY0" fmla="*/ 35438 h 66675"/>
                  <a:gd name="connsiteX1" fmla="*/ 41245 w 76200"/>
                  <a:gd name="connsiteY1" fmla="*/ 62679 h 66675"/>
                  <a:gd name="connsiteX2" fmla="*/ 7146 w 76200"/>
                  <a:gd name="connsiteY2" fmla="*/ 34390 h 66675"/>
                  <a:gd name="connsiteX3" fmla="*/ 42102 w 76200"/>
                  <a:gd name="connsiteY3" fmla="*/ 7149 h 66675"/>
                  <a:gd name="connsiteX4" fmla="*/ 76202 w 76200"/>
                  <a:gd name="connsiteY4" fmla="*/ 3543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6202" y="35438"/>
                    </a:moveTo>
                    <a:cubicBezTo>
                      <a:pt x="76011" y="50773"/>
                      <a:pt x="60295" y="62965"/>
                      <a:pt x="41245" y="62679"/>
                    </a:cubicBezTo>
                    <a:cubicBezTo>
                      <a:pt x="22195" y="62394"/>
                      <a:pt x="6955" y="49725"/>
                      <a:pt x="7146" y="34390"/>
                    </a:cubicBezTo>
                    <a:cubicBezTo>
                      <a:pt x="7336" y="19055"/>
                      <a:pt x="23052" y="6863"/>
                      <a:pt x="42102" y="7149"/>
                    </a:cubicBezTo>
                    <a:cubicBezTo>
                      <a:pt x="61152" y="7434"/>
                      <a:pt x="76392" y="20103"/>
                      <a:pt x="76202" y="35438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1" name="椭圆 10"/>
            <p:cNvSpPr/>
            <p:nvPr>
              <p:custDataLst>
                <p:tags r:id="rId34"/>
              </p:custDataLst>
            </p:nvPr>
          </p:nvSpPr>
          <p:spPr>
            <a:xfrm>
              <a:off x="8947" y="5950"/>
              <a:ext cx="1514" cy="1514"/>
            </a:xfrm>
            <a:prstGeom prst="ellipse">
              <a:avLst/>
            </a:prstGeom>
            <a:solidFill>
              <a:srgbClr val="CD26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3600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02</a:t>
              </a:r>
              <a:endParaRPr lang="zh-CN" altLang="en-US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35"/>
              </p:custDataLst>
            </p:nvPr>
          </p:nvSpPr>
          <p:spPr>
            <a:xfrm>
              <a:off x="8144" y="7752"/>
              <a:ext cx="313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15" name="椭圆 14"/>
            <p:cNvSpPr/>
            <p:nvPr>
              <p:custDataLst>
                <p:tags r:id="rId36"/>
              </p:custDataLst>
            </p:nvPr>
          </p:nvSpPr>
          <p:spPr>
            <a:xfrm>
              <a:off x="14274" y="5950"/>
              <a:ext cx="1514" cy="1514"/>
            </a:xfrm>
            <a:prstGeom prst="ellipse">
              <a:avLst/>
            </a:prstGeom>
            <a:solidFill>
              <a:srgbClr val="37E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3600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03</a:t>
              </a:r>
              <a:endParaRPr lang="zh-CN" altLang="en-US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37"/>
              </p:custDataLst>
            </p:nvPr>
          </p:nvSpPr>
          <p:spPr>
            <a:xfrm>
              <a:off x="13556" y="7752"/>
              <a:ext cx="308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反思与拓展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35" name="组合 134"/>
            <p:cNvGrpSpPr/>
            <p:nvPr>
              <p:custDataLst>
                <p:tags r:id="rId38"/>
              </p:custDataLst>
            </p:nvPr>
          </p:nvGrpSpPr>
          <p:grpSpPr>
            <a:xfrm rot="7843518">
              <a:off x="14295" y="4872"/>
              <a:ext cx="1205" cy="1401"/>
              <a:chOff x="8276173" y="1900749"/>
              <a:chExt cx="1115313" cy="1296006"/>
            </a:xfrm>
          </p:grpSpPr>
          <p:sp>
            <p:nvSpPr>
              <p:cNvPr id="136" name="任意多边形: 形状 135"/>
              <p:cNvSpPr/>
              <p:nvPr>
                <p:custDataLst>
                  <p:tags r:id="rId39"/>
                </p:custDataLst>
              </p:nvPr>
            </p:nvSpPr>
            <p:spPr>
              <a:xfrm>
                <a:off x="8276173" y="1900749"/>
                <a:ext cx="1115313" cy="1296006"/>
              </a:xfrm>
              <a:custGeom>
                <a:avLst/>
                <a:gdLst>
                  <a:gd name="connsiteX0" fmla="*/ 851650 w 1115312"/>
                  <a:gd name="connsiteY0" fmla="*/ 307354 h 1296005"/>
                  <a:gd name="connsiteX1" fmla="*/ 749278 w 1115312"/>
                  <a:gd name="connsiteY1" fmla="*/ 282119 h 1296005"/>
                  <a:gd name="connsiteX2" fmla="*/ 657000 w 1115312"/>
                  <a:gd name="connsiteY2" fmla="*/ 328227 h 1296005"/>
                  <a:gd name="connsiteX3" fmla="*/ 571077 w 1115312"/>
                  <a:gd name="connsiteY3" fmla="*/ 241432 h 1296005"/>
                  <a:gd name="connsiteX4" fmla="*/ 336612 w 1115312"/>
                  <a:gd name="connsiteY4" fmla="*/ 64976 h 1296005"/>
                  <a:gd name="connsiteX5" fmla="*/ 212806 w 1115312"/>
                  <a:gd name="connsiteY5" fmla="*/ 11703 h 1296005"/>
                  <a:gd name="connsiteX6" fmla="*/ 100652 w 1115312"/>
                  <a:gd name="connsiteY6" fmla="*/ 11204 h 1296005"/>
                  <a:gd name="connsiteX7" fmla="*/ 58656 w 1115312"/>
                  <a:gd name="connsiteY7" fmla="*/ 36501 h 1296005"/>
                  <a:gd name="connsiteX8" fmla="*/ 68750 w 1115312"/>
                  <a:gd name="connsiteY8" fmla="*/ 416081 h 1296005"/>
                  <a:gd name="connsiteX9" fmla="*/ 112366 w 1115312"/>
                  <a:gd name="connsiteY9" fmla="*/ 519886 h 1296005"/>
                  <a:gd name="connsiteX10" fmla="*/ 171558 w 1115312"/>
                  <a:gd name="connsiteY10" fmla="*/ 626932 h 1296005"/>
                  <a:gd name="connsiteX11" fmla="*/ 214863 w 1115312"/>
                  <a:gd name="connsiteY11" fmla="*/ 692043 h 1296005"/>
                  <a:gd name="connsiteX12" fmla="*/ 136168 w 1115312"/>
                  <a:gd name="connsiteY12" fmla="*/ 847252 h 1296005"/>
                  <a:gd name="connsiteX13" fmla="*/ 213180 w 1115312"/>
                  <a:gd name="connsiteY13" fmla="*/ 1035547 h 1296005"/>
                  <a:gd name="connsiteX14" fmla="*/ 304960 w 1115312"/>
                  <a:gd name="connsiteY14" fmla="*/ 1125146 h 1296005"/>
                  <a:gd name="connsiteX15" fmla="*/ 411382 w 1115312"/>
                  <a:gd name="connsiteY15" fmla="*/ 1196364 h 1296005"/>
                  <a:gd name="connsiteX16" fmla="*/ 460605 w 1115312"/>
                  <a:gd name="connsiteY16" fmla="*/ 1208016 h 1296005"/>
                  <a:gd name="connsiteX17" fmla="*/ 492818 w 1115312"/>
                  <a:gd name="connsiteY17" fmla="*/ 1177921 h 1296005"/>
                  <a:gd name="connsiteX18" fmla="*/ 476431 w 1115312"/>
                  <a:gd name="connsiteY18" fmla="*/ 1137421 h 1296005"/>
                  <a:gd name="connsiteX19" fmla="*/ 449078 w 1115312"/>
                  <a:gd name="connsiteY19" fmla="*/ 1102217 h 1296005"/>
                  <a:gd name="connsiteX20" fmla="*/ 444343 w 1115312"/>
                  <a:gd name="connsiteY20" fmla="*/ 914607 h 1296005"/>
                  <a:gd name="connsiteX21" fmla="*/ 464717 w 1115312"/>
                  <a:gd name="connsiteY21" fmla="*/ 912489 h 1296005"/>
                  <a:gd name="connsiteX22" fmla="*/ 502165 w 1115312"/>
                  <a:gd name="connsiteY22" fmla="*/ 890307 h 1296005"/>
                  <a:gd name="connsiteX23" fmla="*/ 563039 w 1115312"/>
                  <a:gd name="connsiteY23" fmla="*/ 930808 h 1296005"/>
                  <a:gd name="connsiteX24" fmla="*/ 608898 w 1115312"/>
                  <a:gd name="connsiteY24" fmla="*/ 920589 h 1296005"/>
                  <a:gd name="connsiteX25" fmla="*/ 664788 w 1115312"/>
                  <a:gd name="connsiteY25" fmla="*/ 1016979 h 1296005"/>
                  <a:gd name="connsiteX26" fmla="*/ 592324 w 1115312"/>
                  <a:gd name="connsiteY26" fmla="*/ 1096921 h 1296005"/>
                  <a:gd name="connsiteX27" fmla="*/ 643666 w 1115312"/>
                  <a:gd name="connsiteY27" fmla="*/ 1142219 h 1296005"/>
                  <a:gd name="connsiteX28" fmla="*/ 653448 w 1115312"/>
                  <a:gd name="connsiteY28" fmla="*/ 1272255 h 1296005"/>
                  <a:gd name="connsiteX29" fmla="*/ 771023 w 1115312"/>
                  <a:gd name="connsiteY29" fmla="*/ 1274062 h 1296005"/>
                  <a:gd name="connsiteX30" fmla="*/ 813580 w 1115312"/>
                  <a:gd name="connsiteY30" fmla="*/ 1194682 h 1296005"/>
                  <a:gd name="connsiteX31" fmla="*/ 934769 w 1115312"/>
                  <a:gd name="connsiteY31" fmla="*/ 1217860 h 1296005"/>
                  <a:gd name="connsiteX32" fmla="*/ 965175 w 1115312"/>
                  <a:gd name="connsiteY32" fmla="*/ 1124336 h 1296005"/>
                  <a:gd name="connsiteX33" fmla="*/ 1081317 w 1115312"/>
                  <a:gd name="connsiteY33" fmla="*/ 1080658 h 1296005"/>
                  <a:gd name="connsiteX34" fmla="*/ 1088109 w 1115312"/>
                  <a:gd name="connsiteY34" fmla="*/ 1004393 h 1296005"/>
                  <a:gd name="connsiteX35" fmla="*/ 1050849 w 1115312"/>
                  <a:gd name="connsiteY35" fmla="*/ 960279 h 1296005"/>
                  <a:gd name="connsiteX36" fmla="*/ 1091037 w 1115312"/>
                  <a:gd name="connsiteY36" fmla="*/ 882083 h 1296005"/>
                  <a:gd name="connsiteX37" fmla="*/ 1043995 w 1115312"/>
                  <a:gd name="connsiteY37" fmla="*/ 839651 h 1296005"/>
                  <a:gd name="connsiteX38" fmla="*/ 988478 w 1115312"/>
                  <a:gd name="connsiteY38" fmla="*/ 847190 h 1296005"/>
                  <a:gd name="connsiteX39" fmla="*/ 955393 w 1115312"/>
                  <a:gd name="connsiteY39" fmla="*/ 784384 h 1296005"/>
                  <a:gd name="connsiteX40" fmla="*/ 868349 w 1115312"/>
                  <a:gd name="connsiteY40" fmla="*/ 823326 h 1296005"/>
                  <a:gd name="connsiteX41" fmla="*/ 794140 w 1115312"/>
                  <a:gd name="connsiteY41" fmla="*/ 750177 h 1296005"/>
                  <a:gd name="connsiteX42" fmla="*/ 815075 w 1115312"/>
                  <a:gd name="connsiteY42" fmla="*/ 719708 h 1296005"/>
                  <a:gd name="connsiteX43" fmla="*/ 791647 w 1115312"/>
                  <a:gd name="connsiteY43" fmla="*/ 636278 h 1296005"/>
                  <a:gd name="connsiteX44" fmla="*/ 802177 w 1115312"/>
                  <a:gd name="connsiteY44" fmla="*/ 625436 h 1296005"/>
                  <a:gd name="connsiteX45" fmla="*/ 819873 w 1115312"/>
                  <a:gd name="connsiteY45" fmla="*/ 600887 h 1296005"/>
                  <a:gd name="connsiteX46" fmla="*/ 1010660 w 1115312"/>
                  <a:gd name="connsiteY46" fmla="*/ 626558 h 1296005"/>
                  <a:gd name="connsiteX47" fmla="*/ 1047172 w 1115312"/>
                  <a:gd name="connsiteY47" fmla="*/ 660578 h 1296005"/>
                  <a:gd name="connsiteX48" fmla="*/ 1088732 w 1115312"/>
                  <a:gd name="connsiteY48" fmla="*/ 684691 h 1296005"/>
                  <a:gd name="connsiteX49" fmla="*/ 1104247 w 1115312"/>
                  <a:gd name="connsiteY49" fmla="*/ 611168 h 1296005"/>
                  <a:gd name="connsiteX50" fmla="*/ 1001812 w 1115312"/>
                  <a:gd name="connsiteY50" fmla="*/ 440070 h 1296005"/>
                  <a:gd name="connsiteX51" fmla="*/ 851650 w 1115312"/>
                  <a:gd name="connsiteY51" fmla="*/ 307354 h 1296005"/>
                  <a:gd name="connsiteX52" fmla="*/ 402534 w 1115312"/>
                  <a:gd name="connsiteY52" fmla="*/ 1053243 h 1296005"/>
                  <a:gd name="connsiteX53" fmla="*/ 440293 w 1115312"/>
                  <a:gd name="connsiteY53" fmla="*/ 1127576 h 1296005"/>
                  <a:gd name="connsiteX54" fmla="*/ 466524 w 1115312"/>
                  <a:gd name="connsiteY54" fmla="*/ 1160101 h 1296005"/>
                  <a:gd name="connsiteX55" fmla="*/ 470076 w 1115312"/>
                  <a:gd name="connsiteY55" fmla="*/ 1178295 h 1296005"/>
                  <a:gd name="connsiteX56" fmla="*/ 449452 w 1115312"/>
                  <a:gd name="connsiteY56" fmla="*/ 1186769 h 1296005"/>
                  <a:gd name="connsiteX57" fmla="*/ 400042 w 1115312"/>
                  <a:gd name="connsiteY57" fmla="*/ 1165646 h 1296005"/>
                  <a:gd name="connsiteX58" fmla="*/ 347578 w 1115312"/>
                  <a:gd name="connsiteY58" fmla="*/ 1131190 h 1296005"/>
                  <a:gd name="connsiteX59" fmla="*/ 258353 w 1115312"/>
                  <a:gd name="connsiteY59" fmla="*/ 1052869 h 1296005"/>
                  <a:gd name="connsiteX60" fmla="*/ 160094 w 1115312"/>
                  <a:gd name="connsiteY60" fmla="*/ 878469 h 1296005"/>
                  <a:gd name="connsiteX61" fmla="*/ 180157 w 1115312"/>
                  <a:gd name="connsiteY61" fmla="*/ 760146 h 1296005"/>
                  <a:gd name="connsiteX62" fmla="*/ 396864 w 1115312"/>
                  <a:gd name="connsiteY62" fmla="*/ 956852 h 1296005"/>
                  <a:gd name="connsiteX63" fmla="*/ 399294 w 1115312"/>
                  <a:gd name="connsiteY63" fmla="*/ 957912 h 1296005"/>
                  <a:gd name="connsiteX64" fmla="*/ 402534 w 1115312"/>
                  <a:gd name="connsiteY64" fmla="*/ 1053243 h 1296005"/>
                  <a:gd name="connsiteX65" fmla="*/ 411070 w 1115312"/>
                  <a:gd name="connsiteY65" fmla="*/ 902831 h 1296005"/>
                  <a:gd name="connsiteX66" fmla="*/ 421974 w 1115312"/>
                  <a:gd name="connsiteY66" fmla="*/ 908564 h 1296005"/>
                  <a:gd name="connsiteX67" fmla="*/ 406273 w 1115312"/>
                  <a:gd name="connsiteY67" fmla="*/ 937225 h 1296005"/>
                  <a:gd name="connsiteX68" fmla="*/ 193179 w 1115312"/>
                  <a:gd name="connsiteY68" fmla="*/ 740955 h 1296005"/>
                  <a:gd name="connsiteX69" fmla="*/ 227573 w 1115312"/>
                  <a:gd name="connsiteY69" fmla="*/ 709739 h 1296005"/>
                  <a:gd name="connsiteX70" fmla="*/ 325397 w 1115312"/>
                  <a:gd name="connsiteY70" fmla="*/ 826629 h 1296005"/>
                  <a:gd name="connsiteX71" fmla="*/ 411070 w 1115312"/>
                  <a:gd name="connsiteY71" fmla="*/ 902831 h 1296005"/>
                  <a:gd name="connsiteX72" fmla="*/ 106696 w 1115312"/>
                  <a:gd name="connsiteY72" fmla="*/ 453092 h 1296005"/>
                  <a:gd name="connsiteX73" fmla="*/ 38344 w 1115312"/>
                  <a:gd name="connsiteY73" fmla="*/ 258442 h 1296005"/>
                  <a:gd name="connsiteX74" fmla="*/ 47939 w 1115312"/>
                  <a:gd name="connsiteY74" fmla="*/ 85475 h 1296005"/>
                  <a:gd name="connsiteX75" fmla="*/ 74296 w 1115312"/>
                  <a:gd name="connsiteY75" fmla="*/ 51642 h 1296005"/>
                  <a:gd name="connsiteX76" fmla="*/ 171683 w 1115312"/>
                  <a:gd name="connsiteY76" fmla="*/ 27653 h 1296005"/>
                  <a:gd name="connsiteX77" fmla="*/ 286392 w 1115312"/>
                  <a:gd name="connsiteY77" fmla="*/ 61798 h 1296005"/>
                  <a:gd name="connsiteX78" fmla="*/ 509641 w 1115312"/>
                  <a:gd name="connsiteY78" fmla="*/ 215824 h 1296005"/>
                  <a:gd name="connsiteX79" fmla="*/ 534378 w 1115312"/>
                  <a:gd name="connsiteY79" fmla="*/ 237444 h 1296005"/>
                  <a:gd name="connsiteX80" fmla="*/ 158972 w 1115312"/>
                  <a:gd name="connsiteY80" fmla="*/ 562630 h 1296005"/>
                  <a:gd name="connsiteX81" fmla="*/ 106696 w 1115312"/>
                  <a:gd name="connsiteY81" fmla="*/ 453092 h 1296005"/>
                  <a:gd name="connsiteX82" fmla="*/ 945174 w 1115312"/>
                  <a:gd name="connsiteY82" fmla="*/ 804198 h 1296005"/>
                  <a:gd name="connsiteX83" fmla="*/ 964490 w 1115312"/>
                  <a:gd name="connsiteY83" fmla="*/ 863764 h 1296005"/>
                  <a:gd name="connsiteX84" fmla="*/ 980503 w 1115312"/>
                  <a:gd name="connsiteY84" fmla="*/ 875665 h 1296005"/>
                  <a:gd name="connsiteX85" fmla="*/ 1070912 w 1115312"/>
                  <a:gd name="connsiteY85" fmla="*/ 890370 h 1296005"/>
                  <a:gd name="connsiteX86" fmla="*/ 1024305 w 1115312"/>
                  <a:gd name="connsiteY86" fmla="*/ 949749 h 1296005"/>
                  <a:gd name="connsiteX87" fmla="*/ 1020878 w 1115312"/>
                  <a:gd name="connsiteY87" fmla="*/ 951120 h 1296005"/>
                  <a:gd name="connsiteX88" fmla="*/ 1008417 w 1115312"/>
                  <a:gd name="connsiteY88" fmla="*/ 955544 h 1296005"/>
                  <a:gd name="connsiteX89" fmla="*/ 1014274 w 1115312"/>
                  <a:gd name="connsiteY89" fmla="*/ 976417 h 1296005"/>
                  <a:gd name="connsiteX90" fmla="*/ 1026673 w 1115312"/>
                  <a:gd name="connsiteY90" fmla="*/ 972055 h 1296005"/>
                  <a:gd name="connsiteX91" fmla="*/ 1068232 w 1115312"/>
                  <a:gd name="connsiteY91" fmla="*/ 1012929 h 1296005"/>
                  <a:gd name="connsiteX92" fmla="*/ 1060693 w 1115312"/>
                  <a:gd name="connsiteY92" fmla="*/ 1072496 h 1296005"/>
                  <a:gd name="connsiteX93" fmla="*/ 943180 w 1115312"/>
                  <a:gd name="connsiteY93" fmla="*/ 1094678 h 1296005"/>
                  <a:gd name="connsiteX94" fmla="*/ 930345 w 1115312"/>
                  <a:gd name="connsiteY94" fmla="*/ 1111999 h 1296005"/>
                  <a:gd name="connsiteX95" fmla="*/ 918818 w 1115312"/>
                  <a:gd name="connsiteY95" fmla="*/ 1201723 h 1296005"/>
                  <a:gd name="connsiteX96" fmla="*/ 814826 w 1115312"/>
                  <a:gd name="connsiteY96" fmla="*/ 1167017 h 1296005"/>
                  <a:gd name="connsiteX97" fmla="*/ 797255 w 1115312"/>
                  <a:gd name="connsiteY97" fmla="*/ 1171067 h 1296005"/>
                  <a:gd name="connsiteX98" fmla="*/ 795137 w 1115312"/>
                  <a:gd name="connsiteY98" fmla="*/ 1175803 h 1296005"/>
                  <a:gd name="connsiteX99" fmla="*/ 753016 w 1115312"/>
                  <a:gd name="connsiteY99" fmla="*/ 1260915 h 1296005"/>
                  <a:gd name="connsiteX100" fmla="*/ 690085 w 1115312"/>
                  <a:gd name="connsiteY100" fmla="*/ 1272442 h 1296005"/>
                  <a:gd name="connsiteX101" fmla="*/ 672701 w 1115312"/>
                  <a:gd name="connsiteY101" fmla="*/ 1135240 h 1296005"/>
                  <a:gd name="connsiteX102" fmla="*/ 660240 w 1115312"/>
                  <a:gd name="connsiteY102" fmla="*/ 1119538 h 1296005"/>
                  <a:gd name="connsiteX103" fmla="*/ 614007 w 1115312"/>
                  <a:gd name="connsiteY103" fmla="*/ 1092061 h 1296005"/>
                  <a:gd name="connsiteX104" fmla="*/ 679306 w 1115312"/>
                  <a:gd name="connsiteY104" fmla="*/ 1034924 h 1296005"/>
                  <a:gd name="connsiteX105" fmla="*/ 690958 w 1115312"/>
                  <a:gd name="connsiteY105" fmla="*/ 1018849 h 1296005"/>
                  <a:gd name="connsiteX106" fmla="*/ 690646 w 1115312"/>
                  <a:gd name="connsiteY106" fmla="*/ 1018288 h 1296005"/>
                  <a:gd name="connsiteX107" fmla="*/ 689088 w 1115312"/>
                  <a:gd name="connsiteY107" fmla="*/ 1015609 h 1296005"/>
                  <a:gd name="connsiteX108" fmla="*/ 627092 w 1115312"/>
                  <a:gd name="connsiteY108" fmla="*/ 908875 h 1296005"/>
                  <a:gd name="connsiteX109" fmla="*/ 648214 w 1115312"/>
                  <a:gd name="connsiteY109" fmla="*/ 890930 h 1296005"/>
                  <a:gd name="connsiteX110" fmla="*/ 735757 w 1115312"/>
                  <a:gd name="connsiteY110" fmla="*/ 807064 h 1296005"/>
                  <a:gd name="connsiteX111" fmla="*/ 778937 w 1115312"/>
                  <a:gd name="connsiteY111" fmla="*/ 765941 h 1296005"/>
                  <a:gd name="connsiteX112" fmla="*/ 858379 w 1115312"/>
                  <a:gd name="connsiteY112" fmla="*/ 844013 h 1296005"/>
                  <a:gd name="connsiteX113" fmla="*/ 862865 w 1115312"/>
                  <a:gd name="connsiteY113" fmla="*/ 846505 h 1296005"/>
                  <a:gd name="connsiteX114" fmla="*/ 877570 w 1115312"/>
                  <a:gd name="connsiteY114" fmla="*/ 846318 h 1296005"/>
                  <a:gd name="connsiteX115" fmla="*/ 945174 w 1115312"/>
                  <a:gd name="connsiteY115" fmla="*/ 804198 h 1296005"/>
                  <a:gd name="connsiteX116" fmla="*/ 797504 w 1115312"/>
                  <a:gd name="connsiteY116" fmla="*/ 686872 h 1296005"/>
                  <a:gd name="connsiteX117" fmla="*/ 779123 w 1115312"/>
                  <a:gd name="connsiteY117" fmla="*/ 734662 h 1296005"/>
                  <a:gd name="connsiteX118" fmla="*/ 686035 w 1115312"/>
                  <a:gd name="connsiteY118" fmla="*/ 824385 h 1296005"/>
                  <a:gd name="connsiteX119" fmla="*/ 640239 w 1115312"/>
                  <a:gd name="connsiteY119" fmla="*/ 868313 h 1296005"/>
                  <a:gd name="connsiteX120" fmla="*/ 598555 w 1115312"/>
                  <a:gd name="connsiteY120" fmla="*/ 901585 h 1296005"/>
                  <a:gd name="connsiteX121" fmla="*/ 519486 w 1115312"/>
                  <a:gd name="connsiteY121" fmla="*/ 876350 h 1296005"/>
                  <a:gd name="connsiteX122" fmla="*/ 750462 w 1115312"/>
                  <a:gd name="connsiteY122" fmla="*/ 676217 h 1296005"/>
                  <a:gd name="connsiteX123" fmla="*/ 776070 w 1115312"/>
                  <a:gd name="connsiteY123" fmla="*/ 651792 h 1296005"/>
                  <a:gd name="connsiteX124" fmla="*/ 797504 w 1115312"/>
                  <a:gd name="connsiteY124" fmla="*/ 686872 h 1296005"/>
                  <a:gd name="connsiteX125" fmla="*/ 805044 w 1115312"/>
                  <a:gd name="connsiteY125" fmla="*/ 576524 h 1296005"/>
                  <a:gd name="connsiteX126" fmla="*/ 771958 w 1115312"/>
                  <a:gd name="connsiteY126" fmla="*/ 625249 h 1296005"/>
                  <a:gd name="connsiteX127" fmla="*/ 558366 w 1115312"/>
                  <a:gd name="connsiteY127" fmla="*/ 817719 h 1296005"/>
                  <a:gd name="connsiteX128" fmla="*/ 501978 w 1115312"/>
                  <a:gd name="connsiteY128" fmla="*/ 862829 h 1296005"/>
                  <a:gd name="connsiteX129" fmla="*/ 450387 w 1115312"/>
                  <a:gd name="connsiteY129" fmla="*/ 893236 h 1296005"/>
                  <a:gd name="connsiteX130" fmla="*/ 401724 w 1115312"/>
                  <a:gd name="connsiteY130" fmla="*/ 868811 h 1296005"/>
                  <a:gd name="connsiteX131" fmla="*/ 362844 w 1115312"/>
                  <a:gd name="connsiteY131" fmla="*/ 833482 h 1296005"/>
                  <a:gd name="connsiteX132" fmla="*/ 214676 w 1115312"/>
                  <a:gd name="connsiteY132" fmla="*/ 653412 h 1296005"/>
                  <a:gd name="connsiteX133" fmla="*/ 170001 w 1115312"/>
                  <a:gd name="connsiteY133" fmla="*/ 581945 h 1296005"/>
                  <a:gd name="connsiteX134" fmla="*/ 172742 w 1115312"/>
                  <a:gd name="connsiteY134" fmla="*/ 579764 h 1296005"/>
                  <a:gd name="connsiteX135" fmla="*/ 551014 w 1115312"/>
                  <a:gd name="connsiteY135" fmla="*/ 252398 h 1296005"/>
                  <a:gd name="connsiteX136" fmla="*/ 702921 w 1115312"/>
                  <a:gd name="connsiteY136" fmla="*/ 414399 h 1296005"/>
                  <a:gd name="connsiteX137" fmla="*/ 785728 w 1115312"/>
                  <a:gd name="connsiteY137" fmla="*/ 527363 h 1296005"/>
                  <a:gd name="connsiteX138" fmla="*/ 805044 w 1115312"/>
                  <a:gd name="connsiteY138" fmla="*/ 576524 h 1296005"/>
                  <a:gd name="connsiteX139" fmla="*/ 826727 w 1115312"/>
                  <a:gd name="connsiteY139" fmla="*/ 575714 h 1296005"/>
                  <a:gd name="connsiteX140" fmla="*/ 826789 w 1115312"/>
                  <a:gd name="connsiteY140" fmla="*/ 572786 h 1296005"/>
                  <a:gd name="connsiteX141" fmla="*/ 807723 w 1115312"/>
                  <a:gd name="connsiteY141" fmla="*/ 521756 h 1296005"/>
                  <a:gd name="connsiteX142" fmla="*/ 766350 w 1115312"/>
                  <a:gd name="connsiteY142" fmla="*/ 462002 h 1296005"/>
                  <a:gd name="connsiteX143" fmla="*/ 671580 w 1115312"/>
                  <a:gd name="connsiteY143" fmla="*/ 344303 h 1296005"/>
                  <a:gd name="connsiteX144" fmla="*/ 707407 w 1115312"/>
                  <a:gd name="connsiteY144" fmla="*/ 314956 h 1296005"/>
                  <a:gd name="connsiteX145" fmla="*/ 875514 w 1115312"/>
                  <a:gd name="connsiteY145" fmla="*/ 566867 h 1296005"/>
                  <a:gd name="connsiteX146" fmla="*/ 826727 w 1115312"/>
                  <a:gd name="connsiteY146" fmla="*/ 575714 h 1296005"/>
                  <a:gd name="connsiteX147" fmla="*/ 974023 w 1115312"/>
                  <a:gd name="connsiteY147" fmla="*/ 440381 h 1296005"/>
                  <a:gd name="connsiteX148" fmla="*/ 1074713 w 1115312"/>
                  <a:gd name="connsiteY148" fmla="*/ 597335 h 1296005"/>
                  <a:gd name="connsiteX149" fmla="*/ 1088856 w 1115312"/>
                  <a:gd name="connsiteY149" fmla="*/ 633848 h 1296005"/>
                  <a:gd name="connsiteX150" fmla="*/ 1078700 w 1115312"/>
                  <a:gd name="connsiteY150" fmla="*/ 662073 h 1296005"/>
                  <a:gd name="connsiteX151" fmla="*/ 1061192 w 1115312"/>
                  <a:gd name="connsiteY151" fmla="*/ 643817 h 1296005"/>
                  <a:gd name="connsiteX152" fmla="*/ 1045178 w 1115312"/>
                  <a:gd name="connsiteY152" fmla="*/ 626869 h 1296005"/>
                  <a:gd name="connsiteX153" fmla="*/ 1009476 w 1115312"/>
                  <a:gd name="connsiteY153" fmla="*/ 599828 h 1296005"/>
                  <a:gd name="connsiteX154" fmla="*/ 899004 w 1115312"/>
                  <a:gd name="connsiteY154" fmla="*/ 566680 h 1296005"/>
                  <a:gd name="connsiteX155" fmla="*/ 898879 w 1115312"/>
                  <a:gd name="connsiteY155" fmla="*/ 566306 h 1296005"/>
                  <a:gd name="connsiteX156" fmla="*/ 729900 w 1115312"/>
                  <a:gd name="connsiteY156" fmla="*/ 307167 h 1296005"/>
                  <a:gd name="connsiteX157" fmla="*/ 752892 w 1115312"/>
                  <a:gd name="connsiteY157" fmla="*/ 303678 h 1296005"/>
                  <a:gd name="connsiteX158" fmla="*/ 836260 w 1115312"/>
                  <a:gd name="connsiteY158" fmla="*/ 323866 h 1296005"/>
                  <a:gd name="connsiteX159" fmla="*/ 974023 w 1115312"/>
                  <a:gd name="connsiteY159" fmla="*/ 440381 h 129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</a:cxnLst>
                <a:rect l="l" t="t" r="r" b="b"/>
                <a:pathLst>
                  <a:path w="1115312" h="1296005">
                    <a:moveTo>
                      <a:pt x="851650" y="307354"/>
                    </a:moveTo>
                    <a:cubicBezTo>
                      <a:pt x="819997" y="290344"/>
                      <a:pt x="785541" y="279191"/>
                      <a:pt x="749278" y="282119"/>
                    </a:cubicBezTo>
                    <a:cubicBezTo>
                      <a:pt x="713264" y="284985"/>
                      <a:pt x="679742" y="300189"/>
                      <a:pt x="657000" y="328227"/>
                    </a:cubicBezTo>
                    <a:cubicBezTo>
                      <a:pt x="629584" y="298195"/>
                      <a:pt x="600985" y="269159"/>
                      <a:pt x="571077" y="241432"/>
                    </a:cubicBezTo>
                    <a:cubicBezTo>
                      <a:pt x="499361" y="174825"/>
                      <a:pt x="420666" y="115196"/>
                      <a:pt x="336612" y="64976"/>
                    </a:cubicBezTo>
                    <a:cubicBezTo>
                      <a:pt x="297981" y="41860"/>
                      <a:pt x="257045" y="20924"/>
                      <a:pt x="212806" y="11703"/>
                    </a:cubicBezTo>
                    <a:cubicBezTo>
                      <a:pt x="176668" y="4163"/>
                      <a:pt x="136479" y="861"/>
                      <a:pt x="100652" y="11204"/>
                    </a:cubicBezTo>
                    <a:cubicBezTo>
                      <a:pt x="84701" y="15753"/>
                      <a:pt x="69560" y="23728"/>
                      <a:pt x="58656" y="36501"/>
                    </a:cubicBezTo>
                    <a:cubicBezTo>
                      <a:pt x="-44588" y="138188"/>
                      <a:pt x="24075" y="303304"/>
                      <a:pt x="68750" y="416081"/>
                    </a:cubicBezTo>
                    <a:cubicBezTo>
                      <a:pt x="82583" y="451036"/>
                      <a:pt x="96166" y="485929"/>
                      <a:pt x="112366" y="519886"/>
                    </a:cubicBezTo>
                    <a:cubicBezTo>
                      <a:pt x="130061" y="556586"/>
                      <a:pt x="150000" y="592288"/>
                      <a:pt x="171558" y="626932"/>
                    </a:cubicBezTo>
                    <a:cubicBezTo>
                      <a:pt x="185329" y="649051"/>
                      <a:pt x="199784" y="670734"/>
                      <a:pt x="214863" y="692043"/>
                    </a:cubicBezTo>
                    <a:cubicBezTo>
                      <a:pt x="162898" y="726687"/>
                      <a:pt x="136168" y="785007"/>
                      <a:pt x="136168" y="847252"/>
                    </a:cubicBezTo>
                    <a:cubicBezTo>
                      <a:pt x="136168" y="918346"/>
                      <a:pt x="168692" y="981838"/>
                      <a:pt x="213180" y="1035547"/>
                    </a:cubicBezTo>
                    <a:cubicBezTo>
                      <a:pt x="240471" y="1068508"/>
                      <a:pt x="272186" y="1097855"/>
                      <a:pt x="304960" y="1125146"/>
                    </a:cubicBezTo>
                    <a:cubicBezTo>
                      <a:pt x="337796" y="1152499"/>
                      <a:pt x="372938" y="1177609"/>
                      <a:pt x="411382" y="1196364"/>
                    </a:cubicBezTo>
                    <a:cubicBezTo>
                      <a:pt x="426585" y="1203716"/>
                      <a:pt x="443346" y="1211069"/>
                      <a:pt x="460605" y="1208016"/>
                    </a:cubicBezTo>
                    <a:cubicBezTo>
                      <a:pt x="476120" y="1205274"/>
                      <a:pt x="490264" y="1194121"/>
                      <a:pt x="492818" y="1177921"/>
                    </a:cubicBezTo>
                    <a:cubicBezTo>
                      <a:pt x="495186" y="1162344"/>
                      <a:pt x="485840" y="1148823"/>
                      <a:pt x="476431" y="1137421"/>
                    </a:cubicBezTo>
                    <a:cubicBezTo>
                      <a:pt x="466898" y="1125832"/>
                      <a:pt x="457178" y="1114928"/>
                      <a:pt x="449078" y="1102217"/>
                    </a:cubicBezTo>
                    <a:cubicBezTo>
                      <a:pt x="412940" y="1045828"/>
                      <a:pt x="399917" y="970124"/>
                      <a:pt x="444343" y="914607"/>
                    </a:cubicBezTo>
                    <a:cubicBezTo>
                      <a:pt x="451072" y="915168"/>
                      <a:pt x="457864" y="914607"/>
                      <a:pt x="464717" y="912489"/>
                    </a:cubicBezTo>
                    <a:cubicBezTo>
                      <a:pt x="478488" y="908190"/>
                      <a:pt x="490700" y="899467"/>
                      <a:pt x="502165" y="890307"/>
                    </a:cubicBezTo>
                    <a:cubicBezTo>
                      <a:pt x="513754" y="913237"/>
                      <a:pt x="537244" y="928128"/>
                      <a:pt x="563039" y="930808"/>
                    </a:cubicBezTo>
                    <a:cubicBezTo>
                      <a:pt x="579613" y="932427"/>
                      <a:pt x="594941" y="928066"/>
                      <a:pt x="608898" y="920589"/>
                    </a:cubicBezTo>
                    <a:cubicBezTo>
                      <a:pt x="631827" y="949874"/>
                      <a:pt x="646657" y="984579"/>
                      <a:pt x="664788" y="1016979"/>
                    </a:cubicBezTo>
                    <a:cubicBezTo>
                      <a:pt x="628587" y="1030376"/>
                      <a:pt x="589209" y="1052993"/>
                      <a:pt x="592324" y="1096921"/>
                    </a:cubicBezTo>
                    <a:cubicBezTo>
                      <a:pt x="594505" y="1126455"/>
                      <a:pt x="617995" y="1140723"/>
                      <a:pt x="643666" y="1142219"/>
                    </a:cubicBezTo>
                    <a:cubicBezTo>
                      <a:pt x="624226" y="1183217"/>
                      <a:pt x="622855" y="1237363"/>
                      <a:pt x="653448" y="1272255"/>
                    </a:cubicBezTo>
                    <a:cubicBezTo>
                      <a:pt x="684851" y="1308082"/>
                      <a:pt x="737190" y="1302973"/>
                      <a:pt x="771023" y="1274062"/>
                    </a:cubicBezTo>
                    <a:cubicBezTo>
                      <a:pt x="794389" y="1254061"/>
                      <a:pt x="806975" y="1224340"/>
                      <a:pt x="813580" y="1194682"/>
                    </a:cubicBezTo>
                    <a:cubicBezTo>
                      <a:pt x="847787" y="1221973"/>
                      <a:pt x="893646" y="1242036"/>
                      <a:pt x="934769" y="1217860"/>
                    </a:cubicBezTo>
                    <a:cubicBezTo>
                      <a:pt x="967356" y="1198670"/>
                      <a:pt x="978197" y="1157297"/>
                      <a:pt x="965175" y="1124336"/>
                    </a:cubicBezTo>
                    <a:cubicBezTo>
                      <a:pt x="1008479" y="1132498"/>
                      <a:pt x="1056145" y="1119040"/>
                      <a:pt x="1081317" y="1080658"/>
                    </a:cubicBezTo>
                    <a:cubicBezTo>
                      <a:pt x="1096583" y="1057542"/>
                      <a:pt x="1099573" y="1029753"/>
                      <a:pt x="1088109" y="1004393"/>
                    </a:cubicBezTo>
                    <a:cubicBezTo>
                      <a:pt x="1080258" y="987009"/>
                      <a:pt x="1067111" y="970934"/>
                      <a:pt x="1050849" y="960279"/>
                    </a:cubicBezTo>
                    <a:cubicBezTo>
                      <a:pt x="1079323" y="943207"/>
                      <a:pt x="1102564" y="916352"/>
                      <a:pt x="1091037" y="882083"/>
                    </a:cubicBezTo>
                    <a:cubicBezTo>
                      <a:pt x="1083685" y="860462"/>
                      <a:pt x="1066675" y="844075"/>
                      <a:pt x="1043995" y="839651"/>
                    </a:cubicBezTo>
                    <a:cubicBezTo>
                      <a:pt x="1025053" y="835975"/>
                      <a:pt x="1005987" y="839713"/>
                      <a:pt x="988478" y="847190"/>
                    </a:cubicBezTo>
                    <a:cubicBezTo>
                      <a:pt x="990285" y="820772"/>
                      <a:pt x="984491" y="793917"/>
                      <a:pt x="955393" y="784384"/>
                    </a:cubicBezTo>
                    <a:cubicBezTo>
                      <a:pt x="919628" y="772732"/>
                      <a:pt x="890219" y="797905"/>
                      <a:pt x="868349" y="823326"/>
                    </a:cubicBezTo>
                    <a:cubicBezTo>
                      <a:pt x="843051" y="799587"/>
                      <a:pt x="819312" y="774165"/>
                      <a:pt x="794140" y="750177"/>
                    </a:cubicBezTo>
                    <a:cubicBezTo>
                      <a:pt x="802489" y="741017"/>
                      <a:pt x="810028" y="731048"/>
                      <a:pt x="815075" y="719708"/>
                    </a:cubicBezTo>
                    <a:cubicBezTo>
                      <a:pt x="827911" y="690610"/>
                      <a:pt x="814016" y="657151"/>
                      <a:pt x="791647" y="636278"/>
                    </a:cubicBezTo>
                    <a:cubicBezTo>
                      <a:pt x="795199" y="632726"/>
                      <a:pt x="798750" y="629112"/>
                      <a:pt x="802177" y="625436"/>
                    </a:cubicBezTo>
                    <a:cubicBezTo>
                      <a:pt x="809031" y="617959"/>
                      <a:pt x="815387" y="609797"/>
                      <a:pt x="819873" y="600887"/>
                    </a:cubicBezTo>
                    <a:cubicBezTo>
                      <a:pt x="883053" y="577147"/>
                      <a:pt x="955829" y="587615"/>
                      <a:pt x="1010660" y="626558"/>
                    </a:cubicBezTo>
                    <a:cubicBezTo>
                      <a:pt x="1024305" y="636215"/>
                      <a:pt x="1036518" y="647867"/>
                      <a:pt x="1047172" y="660578"/>
                    </a:cubicBezTo>
                    <a:cubicBezTo>
                      <a:pt x="1057765" y="673413"/>
                      <a:pt x="1070102" y="687869"/>
                      <a:pt x="1088732" y="684691"/>
                    </a:cubicBezTo>
                    <a:cubicBezTo>
                      <a:pt x="1121257" y="679270"/>
                      <a:pt x="1112720" y="632352"/>
                      <a:pt x="1104247" y="611168"/>
                    </a:cubicBezTo>
                    <a:cubicBezTo>
                      <a:pt x="1079199" y="549296"/>
                      <a:pt x="1043372" y="492035"/>
                      <a:pt x="1001812" y="440070"/>
                    </a:cubicBezTo>
                    <a:cubicBezTo>
                      <a:pt x="960128" y="388105"/>
                      <a:pt x="910656" y="339069"/>
                      <a:pt x="851650" y="307354"/>
                    </a:cubicBezTo>
                    <a:close/>
                    <a:moveTo>
                      <a:pt x="402534" y="1053243"/>
                    </a:moveTo>
                    <a:cubicBezTo>
                      <a:pt x="410634" y="1079911"/>
                      <a:pt x="423656" y="1105208"/>
                      <a:pt x="440293" y="1127576"/>
                    </a:cubicBezTo>
                    <a:cubicBezTo>
                      <a:pt x="448580" y="1138729"/>
                      <a:pt x="459047" y="1148449"/>
                      <a:pt x="466524" y="1160101"/>
                    </a:cubicBezTo>
                    <a:cubicBezTo>
                      <a:pt x="469951" y="1165397"/>
                      <a:pt x="473378" y="1172064"/>
                      <a:pt x="470076" y="1178295"/>
                    </a:cubicBezTo>
                    <a:cubicBezTo>
                      <a:pt x="466462" y="1185398"/>
                      <a:pt x="456680" y="1187392"/>
                      <a:pt x="449452" y="1186769"/>
                    </a:cubicBezTo>
                    <a:cubicBezTo>
                      <a:pt x="432130" y="1185211"/>
                      <a:pt x="414809" y="1173996"/>
                      <a:pt x="400042" y="1165646"/>
                    </a:cubicBezTo>
                    <a:cubicBezTo>
                      <a:pt x="381786" y="1155365"/>
                      <a:pt x="364339" y="1143776"/>
                      <a:pt x="347578" y="1131190"/>
                    </a:cubicBezTo>
                    <a:cubicBezTo>
                      <a:pt x="315988" y="1107513"/>
                      <a:pt x="286018" y="1081094"/>
                      <a:pt x="258353" y="1052869"/>
                    </a:cubicBezTo>
                    <a:cubicBezTo>
                      <a:pt x="210999" y="1004705"/>
                      <a:pt x="169876" y="946696"/>
                      <a:pt x="160094" y="878469"/>
                    </a:cubicBezTo>
                    <a:cubicBezTo>
                      <a:pt x="154112" y="837034"/>
                      <a:pt x="160405" y="794914"/>
                      <a:pt x="180157" y="760146"/>
                    </a:cubicBezTo>
                    <a:cubicBezTo>
                      <a:pt x="237605" y="840274"/>
                      <a:pt x="311440" y="907504"/>
                      <a:pt x="396864" y="956852"/>
                    </a:cubicBezTo>
                    <a:cubicBezTo>
                      <a:pt x="397674" y="957351"/>
                      <a:pt x="398546" y="957662"/>
                      <a:pt x="399294" y="957912"/>
                    </a:cubicBezTo>
                    <a:cubicBezTo>
                      <a:pt x="391506" y="988692"/>
                      <a:pt x="392876" y="1021528"/>
                      <a:pt x="402534" y="1053243"/>
                    </a:cubicBezTo>
                    <a:close/>
                    <a:moveTo>
                      <a:pt x="411070" y="902831"/>
                    </a:moveTo>
                    <a:cubicBezTo>
                      <a:pt x="414560" y="905012"/>
                      <a:pt x="418173" y="906881"/>
                      <a:pt x="421974" y="908564"/>
                    </a:cubicBezTo>
                    <a:cubicBezTo>
                      <a:pt x="415619" y="917723"/>
                      <a:pt x="410385" y="927194"/>
                      <a:pt x="406273" y="937225"/>
                    </a:cubicBezTo>
                    <a:cubicBezTo>
                      <a:pt x="321845" y="888189"/>
                      <a:pt x="248883" y="821145"/>
                      <a:pt x="193179" y="740955"/>
                    </a:cubicBezTo>
                    <a:cubicBezTo>
                      <a:pt x="202588" y="729054"/>
                      <a:pt x="214115" y="718524"/>
                      <a:pt x="227573" y="709739"/>
                    </a:cubicBezTo>
                    <a:cubicBezTo>
                      <a:pt x="257730" y="750737"/>
                      <a:pt x="290255" y="789992"/>
                      <a:pt x="325397" y="826629"/>
                    </a:cubicBezTo>
                    <a:cubicBezTo>
                      <a:pt x="351192" y="853608"/>
                      <a:pt x="379106" y="882955"/>
                      <a:pt x="411070" y="902831"/>
                    </a:cubicBezTo>
                    <a:close/>
                    <a:moveTo>
                      <a:pt x="106696" y="453092"/>
                    </a:moveTo>
                    <a:cubicBezTo>
                      <a:pt x="81399" y="389227"/>
                      <a:pt x="54419" y="325361"/>
                      <a:pt x="38344" y="258442"/>
                    </a:cubicBezTo>
                    <a:cubicBezTo>
                      <a:pt x="24823" y="202116"/>
                      <a:pt x="18219" y="138001"/>
                      <a:pt x="47939" y="85475"/>
                    </a:cubicBezTo>
                    <a:cubicBezTo>
                      <a:pt x="55043" y="72889"/>
                      <a:pt x="63953" y="61798"/>
                      <a:pt x="74296" y="51642"/>
                    </a:cubicBezTo>
                    <a:cubicBezTo>
                      <a:pt x="97225" y="25037"/>
                      <a:pt x="139657" y="25037"/>
                      <a:pt x="171683" y="27653"/>
                    </a:cubicBezTo>
                    <a:cubicBezTo>
                      <a:pt x="212246" y="30831"/>
                      <a:pt x="250316" y="43542"/>
                      <a:pt x="286392" y="61798"/>
                    </a:cubicBezTo>
                    <a:cubicBezTo>
                      <a:pt x="366645" y="102735"/>
                      <a:pt x="441290" y="157690"/>
                      <a:pt x="509641" y="215824"/>
                    </a:cubicBezTo>
                    <a:cubicBezTo>
                      <a:pt x="517928" y="222927"/>
                      <a:pt x="526215" y="230217"/>
                      <a:pt x="534378" y="237444"/>
                    </a:cubicBezTo>
                    <a:cubicBezTo>
                      <a:pt x="395929" y="329224"/>
                      <a:pt x="269507" y="438699"/>
                      <a:pt x="158972" y="562630"/>
                    </a:cubicBezTo>
                    <a:cubicBezTo>
                      <a:pt x="139345" y="527176"/>
                      <a:pt x="121587" y="490602"/>
                      <a:pt x="106696" y="453092"/>
                    </a:cubicBezTo>
                    <a:close/>
                    <a:moveTo>
                      <a:pt x="945174" y="804198"/>
                    </a:moveTo>
                    <a:cubicBezTo>
                      <a:pt x="973275" y="809743"/>
                      <a:pt x="968602" y="842704"/>
                      <a:pt x="964490" y="863764"/>
                    </a:cubicBezTo>
                    <a:cubicBezTo>
                      <a:pt x="962745" y="872550"/>
                      <a:pt x="972278" y="880650"/>
                      <a:pt x="980503" y="875665"/>
                    </a:cubicBezTo>
                    <a:cubicBezTo>
                      <a:pt x="1009414" y="858094"/>
                      <a:pt x="1058512" y="848063"/>
                      <a:pt x="1070912" y="890370"/>
                    </a:cubicBezTo>
                    <a:cubicBezTo>
                      <a:pt x="1079136" y="918471"/>
                      <a:pt x="1049727" y="938783"/>
                      <a:pt x="1024305" y="949749"/>
                    </a:cubicBezTo>
                    <a:cubicBezTo>
                      <a:pt x="1023059" y="949936"/>
                      <a:pt x="1021875" y="950372"/>
                      <a:pt x="1020878" y="951120"/>
                    </a:cubicBezTo>
                    <a:cubicBezTo>
                      <a:pt x="1016517" y="952864"/>
                      <a:pt x="1012280" y="954360"/>
                      <a:pt x="1008417" y="955544"/>
                    </a:cubicBezTo>
                    <a:cubicBezTo>
                      <a:pt x="995021" y="959594"/>
                      <a:pt x="1000878" y="980467"/>
                      <a:pt x="1014274" y="976417"/>
                    </a:cubicBezTo>
                    <a:cubicBezTo>
                      <a:pt x="1018261" y="975233"/>
                      <a:pt x="1022498" y="973738"/>
                      <a:pt x="1026673" y="972055"/>
                    </a:cubicBezTo>
                    <a:cubicBezTo>
                      <a:pt x="1045116" y="978598"/>
                      <a:pt x="1060132" y="995608"/>
                      <a:pt x="1068232" y="1012929"/>
                    </a:cubicBezTo>
                    <a:cubicBezTo>
                      <a:pt x="1077516" y="1032993"/>
                      <a:pt x="1073591" y="1054863"/>
                      <a:pt x="1060693" y="1072496"/>
                    </a:cubicBezTo>
                    <a:cubicBezTo>
                      <a:pt x="1034399" y="1108198"/>
                      <a:pt x="980814" y="1112934"/>
                      <a:pt x="943180" y="1094678"/>
                    </a:cubicBezTo>
                    <a:cubicBezTo>
                      <a:pt x="932588" y="1089506"/>
                      <a:pt x="920625" y="1103650"/>
                      <a:pt x="930345" y="1111999"/>
                    </a:cubicBezTo>
                    <a:cubicBezTo>
                      <a:pt x="958633" y="1136424"/>
                      <a:pt x="954271" y="1185896"/>
                      <a:pt x="918818" y="1201723"/>
                    </a:cubicBezTo>
                    <a:cubicBezTo>
                      <a:pt x="881184" y="1218483"/>
                      <a:pt x="841431" y="1191940"/>
                      <a:pt x="814826" y="1167017"/>
                    </a:cubicBezTo>
                    <a:cubicBezTo>
                      <a:pt x="808408" y="1161035"/>
                      <a:pt x="800059" y="1164961"/>
                      <a:pt x="797255" y="1171067"/>
                    </a:cubicBezTo>
                    <a:cubicBezTo>
                      <a:pt x="796196" y="1172251"/>
                      <a:pt x="795511" y="1173809"/>
                      <a:pt x="795137" y="1175803"/>
                    </a:cubicBezTo>
                    <a:cubicBezTo>
                      <a:pt x="789840" y="1207019"/>
                      <a:pt x="779186" y="1240852"/>
                      <a:pt x="753016" y="1260915"/>
                    </a:cubicBezTo>
                    <a:cubicBezTo>
                      <a:pt x="735321" y="1274498"/>
                      <a:pt x="711457" y="1281041"/>
                      <a:pt x="690085" y="1272442"/>
                    </a:cubicBezTo>
                    <a:cubicBezTo>
                      <a:pt x="636812" y="1250884"/>
                      <a:pt x="646781" y="1173559"/>
                      <a:pt x="672701" y="1135240"/>
                    </a:cubicBezTo>
                    <a:cubicBezTo>
                      <a:pt x="678247" y="1126953"/>
                      <a:pt x="668527" y="1117669"/>
                      <a:pt x="660240" y="1119538"/>
                    </a:cubicBezTo>
                    <a:cubicBezTo>
                      <a:pt x="639616" y="1124211"/>
                      <a:pt x="613073" y="1117856"/>
                      <a:pt x="614007" y="1092061"/>
                    </a:cubicBezTo>
                    <a:cubicBezTo>
                      <a:pt x="615254" y="1058040"/>
                      <a:pt x="651330" y="1044083"/>
                      <a:pt x="679306" y="1034924"/>
                    </a:cubicBezTo>
                    <a:cubicBezTo>
                      <a:pt x="687219" y="1036233"/>
                      <a:pt x="696379" y="1027821"/>
                      <a:pt x="690958" y="1018849"/>
                    </a:cubicBezTo>
                    <a:cubicBezTo>
                      <a:pt x="690833" y="1018724"/>
                      <a:pt x="690708" y="1018475"/>
                      <a:pt x="690646" y="1018288"/>
                    </a:cubicBezTo>
                    <a:cubicBezTo>
                      <a:pt x="690210" y="1017353"/>
                      <a:pt x="689712" y="1016481"/>
                      <a:pt x="689088" y="1015609"/>
                    </a:cubicBezTo>
                    <a:cubicBezTo>
                      <a:pt x="667966" y="980155"/>
                      <a:pt x="652015" y="941961"/>
                      <a:pt x="627092" y="908875"/>
                    </a:cubicBezTo>
                    <a:cubicBezTo>
                      <a:pt x="634444" y="903267"/>
                      <a:pt x="641610" y="897099"/>
                      <a:pt x="648214" y="890930"/>
                    </a:cubicBezTo>
                    <a:cubicBezTo>
                      <a:pt x="677686" y="863266"/>
                      <a:pt x="706535" y="834978"/>
                      <a:pt x="735757" y="807064"/>
                    </a:cubicBezTo>
                    <a:cubicBezTo>
                      <a:pt x="750150" y="793356"/>
                      <a:pt x="764668" y="779773"/>
                      <a:pt x="778937" y="765941"/>
                    </a:cubicBezTo>
                    <a:cubicBezTo>
                      <a:pt x="805791" y="791549"/>
                      <a:pt x="830964" y="818902"/>
                      <a:pt x="858379" y="844013"/>
                    </a:cubicBezTo>
                    <a:cubicBezTo>
                      <a:pt x="859750" y="845321"/>
                      <a:pt x="861308" y="846069"/>
                      <a:pt x="862865" y="846505"/>
                    </a:cubicBezTo>
                    <a:cubicBezTo>
                      <a:pt x="866728" y="850555"/>
                      <a:pt x="872959" y="851863"/>
                      <a:pt x="877570" y="846318"/>
                    </a:cubicBezTo>
                    <a:cubicBezTo>
                      <a:pt x="893895" y="826130"/>
                      <a:pt x="915703" y="798403"/>
                      <a:pt x="945174" y="804198"/>
                    </a:cubicBezTo>
                    <a:close/>
                    <a:moveTo>
                      <a:pt x="797504" y="686872"/>
                    </a:moveTo>
                    <a:cubicBezTo>
                      <a:pt x="802115" y="705315"/>
                      <a:pt x="790962" y="721390"/>
                      <a:pt x="779123" y="734662"/>
                    </a:cubicBezTo>
                    <a:cubicBezTo>
                      <a:pt x="750524" y="766564"/>
                      <a:pt x="717002" y="794852"/>
                      <a:pt x="686035" y="824385"/>
                    </a:cubicBezTo>
                    <a:cubicBezTo>
                      <a:pt x="670770" y="838966"/>
                      <a:pt x="655442" y="853608"/>
                      <a:pt x="640239" y="868313"/>
                    </a:cubicBezTo>
                    <a:cubicBezTo>
                      <a:pt x="627528" y="880650"/>
                      <a:pt x="614319" y="893049"/>
                      <a:pt x="598555" y="901585"/>
                    </a:cubicBezTo>
                    <a:cubicBezTo>
                      <a:pt x="571015" y="916477"/>
                      <a:pt x="530889" y="908314"/>
                      <a:pt x="519486" y="876350"/>
                    </a:cubicBezTo>
                    <a:cubicBezTo>
                      <a:pt x="599677" y="813357"/>
                      <a:pt x="676814" y="746687"/>
                      <a:pt x="750462" y="676217"/>
                    </a:cubicBezTo>
                    <a:cubicBezTo>
                      <a:pt x="758998" y="668117"/>
                      <a:pt x="767534" y="660017"/>
                      <a:pt x="776070" y="651792"/>
                    </a:cubicBezTo>
                    <a:cubicBezTo>
                      <a:pt x="786227" y="661263"/>
                      <a:pt x="794202" y="673413"/>
                      <a:pt x="797504" y="686872"/>
                    </a:cubicBezTo>
                    <a:close/>
                    <a:moveTo>
                      <a:pt x="805044" y="576524"/>
                    </a:moveTo>
                    <a:cubicBezTo>
                      <a:pt x="803424" y="596712"/>
                      <a:pt x="785354" y="611853"/>
                      <a:pt x="771958" y="625249"/>
                    </a:cubicBezTo>
                    <a:cubicBezTo>
                      <a:pt x="703793" y="692604"/>
                      <a:pt x="632451" y="756906"/>
                      <a:pt x="558366" y="817719"/>
                    </a:cubicBezTo>
                    <a:cubicBezTo>
                      <a:pt x="539736" y="832922"/>
                      <a:pt x="520982" y="848000"/>
                      <a:pt x="501978" y="862829"/>
                    </a:cubicBezTo>
                    <a:cubicBezTo>
                      <a:pt x="487522" y="874170"/>
                      <a:pt x="469889" y="892239"/>
                      <a:pt x="450387" y="893236"/>
                    </a:cubicBezTo>
                    <a:cubicBezTo>
                      <a:pt x="431694" y="894170"/>
                      <a:pt x="415120" y="880151"/>
                      <a:pt x="401724" y="868811"/>
                    </a:cubicBezTo>
                    <a:cubicBezTo>
                      <a:pt x="388328" y="857533"/>
                      <a:pt x="375430" y="845695"/>
                      <a:pt x="362844" y="833482"/>
                    </a:cubicBezTo>
                    <a:cubicBezTo>
                      <a:pt x="307016" y="779150"/>
                      <a:pt x="257980" y="717964"/>
                      <a:pt x="214676" y="653412"/>
                    </a:cubicBezTo>
                    <a:cubicBezTo>
                      <a:pt x="199036" y="630109"/>
                      <a:pt x="184082" y="606308"/>
                      <a:pt x="170001" y="581945"/>
                    </a:cubicBezTo>
                    <a:cubicBezTo>
                      <a:pt x="170998" y="581447"/>
                      <a:pt x="171870" y="580824"/>
                      <a:pt x="172742" y="579764"/>
                    </a:cubicBezTo>
                    <a:cubicBezTo>
                      <a:pt x="283900" y="454588"/>
                      <a:pt x="411195" y="344427"/>
                      <a:pt x="551014" y="252398"/>
                    </a:cubicBezTo>
                    <a:cubicBezTo>
                      <a:pt x="605533" y="302556"/>
                      <a:pt x="656377" y="356826"/>
                      <a:pt x="702921" y="414399"/>
                    </a:cubicBezTo>
                    <a:cubicBezTo>
                      <a:pt x="732268" y="450725"/>
                      <a:pt x="759995" y="488483"/>
                      <a:pt x="785728" y="527363"/>
                    </a:cubicBezTo>
                    <a:cubicBezTo>
                      <a:pt x="795012" y="541819"/>
                      <a:pt x="806352" y="558517"/>
                      <a:pt x="805044" y="576524"/>
                    </a:cubicBezTo>
                    <a:close/>
                    <a:moveTo>
                      <a:pt x="826727" y="575714"/>
                    </a:moveTo>
                    <a:cubicBezTo>
                      <a:pt x="826727" y="574780"/>
                      <a:pt x="826914" y="573783"/>
                      <a:pt x="826789" y="572786"/>
                    </a:cubicBezTo>
                    <a:cubicBezTo>
                      <a:pt x="826540" y="554280"/>
                      <a:pt x="817630" y="537021"/>
                      <a:pt x="807723" y="521756"/>
                    </a:cubicBezTo>
                    <a:cubicBezTo>
                      <a:pt x="794700" y="501381"/>
                      <a:pt x="780619" y="481505"/>
                      <a:pt x="766350" y="462002"/>
                    </a:cubicBezTo>
                    <a:cubicBezTo>
                      <a:pt x="736567" y="421253"/>
                      <a:pt x="705039" y="381999"/>
                      <a:pt x="671580" y="344303"/>
                    </a:cubicBezTo>
                    <a:cubicBezTo>
                      <a:pt x="680864" y="331343"/>
                      <a:pt x="693388" y="321622"/>
                      <a:pt x="707407" y="314956"/>
                    </a:cubicBezTo>
                    <a:cubicBezTo>
                      <a:pt x="778064" y="388043"/>
                      <a:pt x="835325" y="473592"/>
                      <a:pt x="875514" y="566867"/>
                    </a:cubicBezTo>
                    <a:cubicBezTo>
                      <a:pt x="859065" y="567926"/>
                      <a:pt x="842615" y="570854"/>
                      <a:pt x="826727" y="575714"/>
                    </a:cubicBezTo>
                    <a:close/>
                    <a:moveTo>
                      <a:pt x="974023" y="440381"/>
                    </a:moveTo>
                    <a:cubicBezTo>
                      <a:pt x="1014211" y="487736"/>
                      <a:pt x="1048730" y="540884"/>
                      <a:pt x="1074713" y="597335"/>
                    </a:cubicBezTo>
                    <a:cubicBezTo>
                      <a:pt x="1080071" y="608987"/>
                      <a:pt x="1086302" y="621262"/>
                      <a:pt x="1088856" y="633848"/>
                    </a:cubicBezTo>
                    <a:cubicBezTo>
                      <a:pt x="1090414" y="641885"/>
                      <a:pt x="1093966" y="669176"/>
                      <a:pt x="1078700" y="662073"/>
                    </a:cubicBezTo>
                    <a:cubicBezTo>
                      <a:pt x="1071348" y="658584"/>
                      <a:pt x="1066301" y="649923"/>
                      <a:pt x="1061192" y="643817"/>
                    </a:cubicBezTo>
                    <a:cubicBezTo>
                      <a:pt x="1056207" y="637835"/>
                      <a:pt x="1050849" y="632228"/>
                      <a:pt x="1045178" y="626869"/>
                    </a:cubicBezTo>
                    <a:cubicBezTo>
                      <a:pt x="1034275" y="616713"/>
                      <a:pt x="1022187" y="607616"/>
                      <a:pt x="1009476" y="599828"/>
                    </a:cubicBezTo>
                    <a:cubicBezTo>
                      <a:pt x="976266" y="579640"/>
                      <a:pt x="937760" y="568237"/>
                      <a:pt x="899004" y="566680"/>
                    </a:cubicBezTo>
                    <a:cubicBezTo>
                      <a:pt x="898879" y="566555"/>
                      <a:pt x="898879" y="566431"/>
                      <a:pt x="898879" y="566306"/>
                    </a:cubicBezTo>
                    <a:cubicBezTo>
                      <a:pt x="858317" y="470476"/>
                      <a:pt x="801180" y="382809"/>
                      <a:pt x="729900" y="307167"/>
                    </a:cubicBezTo>
                    <a:cubicBezTo>
                      <a:pt x="737377" y="305360"/>
                      <a:pt x="745166" y="304176"/>
                      <a:pt x="752892" y="303678"/>
                    </a:cubicBezTo>
                    <a:cubicBezTo>
                      <a:pt x="782613" y="301933"/>
                      <a:pt x="810215" y="310469"/>
                      <a:pt x="836260" y="323866"/>
                    </a:cubicBezTo>
                    <a:cubicBezTo>
                      <a:pt x="890032" y="351406"/>
                      <a:pt x="935267" y="394523"/>
                      <a:pt x="974023" y="44038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/>
              <p:cNvSpPr/>
              <p:nvPr>
                <p:custDataLst>
                  <p:tags r:id="rId40"/>
                </p:custDataLst>
              </p:nvPr>
            </p:nvSpPr>
            <p:spPr>
              <a:xfrm>
                <a:off x="9001400" y="2199528"/>
                <a:ext cx="367617" cy="367617"/>
              </a:xfrm>
              <a:custGeom>
                <a:avLst/>
                <a:gdLst>
                  <a:gd name="connsiteX0" fmla="*/ 248796 w 367617"/>
                  <a:gd name="connsiteY0" fmla="*/ 141602 h 367617"/>
                  <a:gd name="connsiteX1" fmla="*/ 349485 w 367617"/>
                  <a:gd name="connsiteY1" fmla="*/ 298556 h 367617"/>
                  <a:gd name="connsiteX2" fmla="*/ 363629 w 367617"/>
                  <a:gd name="connsiteY2" fmla="*/ 335069 h 367617"/>
                  <a:gd name="connsiteX3" fmla="*/ 353473 w 367617"/>
                  <a:gd name="connsiteY3" fmla="*/ 363294 h 367617"/>
                  <a:gd name="connsiteX4" fmla="*/ 335965 w 367617"/>
                  <a:gd name="connsiteY4" fmla="*/ 345038 h 367617"/>
                  <a:gd name="connsiteX5" fmla="*/ 319951 w 367617"/>
                  <a:gd name="connsiteY5" fmla="*/ 328090 h 367617"/>
                  <a:gd name="connsiteX6" fmla="*/ 284249 w 367617"/>
                  <a:gd name="connsiteY6" fmla="*/ 301048 h 367617"/>
                  <a:gd name="connsiteX7" fmla="*/ 173777 w 367617"/>
                  <a:gd name="connsiteY7" fmla="*/ 267901 h 367617"/>
                  <a:gd name="connsiteX8" fmla="*/ 173652 w 367617"/>
                  <a:gd name="connsiteY8" fmla="*/ 267527 h 367617"/>
                  <a:gd name="connsiteX9" fmla="*/ 4673 w 367617"/>
                  <a:gd name="connsiteY9" fmla="*/ 8388 h 367617"/>
                  <a:gd name="connsiteX10" fmla="*/ 27665 w 367617"/>
                  <a:gd name="connsiteY10" fmla="*/ 4899 h 367617"/>
                  <a:gd name="connsiteX11" fmla="*/ 111033 w 367617"/>
                  <a:gd name="connsiteY11" fmla="*/ 25086 h 367617"/>
                  <a:gd name="connsiteX12" fmla="*/ 248796 w 367617"/>
                  <a:gd name="connsiteY12" fmla="*/ 141602 h 36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7617" h="367617">
                    <a:moveTo>
                      <a:pt x="248796" y="141602"/>
                    </a:moveTo>
                    <a:cubicBezTo>
                      <a:pt x="288984" y="188956"/>
                      <a:pt x="323503" y="242105"/>
                      <a:pt x="349485" y="298556"/>
                    </a:cubicBezTo>
                    <a:cubicBezTo>
                      <a:pt x="354844" y="310208"/>
                      <a:pt x="361075" y="322482"/>
                      <a:pt x="363629" y="335069"/>
                    </a:cubicBezTo>
                    <a:cubicBezTo>
                      <a:pt x="365187" y="343106"/>
                      <a:pt x="368739" y="370397"/>
                      <a:pt x="353473" y="363294"/>
                    </a:cubicBezTo>
                    <a:cubicBezTo>
                      <a:pt x="346121" y="359805"/>
                      <a:pt x="341074" y="351144"/>
                      <a:pt x="335965" y="345038"/>
                    </a:cubicBezTo>
                    <a:cubicBezTo>
                      <a:pt x="330980" y="339056"/>
                      <a:pt x="325621" y="333449"/>
                      <a:pt x="319951" y="328090"/>
                    </a:cubicBezTo>
                    <a:cubicBezTo>
                      <a:pt x="309047" y="317934"/>
                      <a:pt x="296960" y="308837"/>
                      <a:pt x="284249" y="301048"/>
                    </a:cubicBezTo>
                    <a:cubicBezTo>
                      <a:pt x="251039" y="280861"/>
                      <a:pt x="212532" y="269458"/>
                      <a:pt x="173777" y="267901"/>
                    </a:cubicBezTo>
                    <a:cubicBezTo>
                      <a:pt x="173652" y="267776"/>
                      <a:pt x="173652" y="267651"/>
                      <a:pt x="173652" y="267527"/>
                    </a:cubicBezTo>
                    <a:cubicBezTo>
                      <a:pt x="133090" y="171697"/>
                      <a:pt x="75953" y="84030"/>
                      <a:pt x="4673" y="8388"/>
                    </a:cubicBezTo>
                    <a:cubicBezTo>
                      <a:pt x="12150" y="6581"/>
                      <a:pt x="19939" y="5397"/>
                      <a:pt x="27665" y="4899"/>
                    </a:cubicBezTo>
                    <a:cubicBezTo>
                      <a:pt x="57386" y="3154"/>
                      <a:pt x="84988" y="11690"/>
                      <a:pt x="111033" y="25086"/>
                    </a:cubicBezTo>
                    <a:cubicBezTo>
                      <a:pt x="164805" y="52626"/>
                      <a:pt x="210040" y="95744"/>
                      <a:pt x="248796" y="14160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/>
              <p:cNvSpPr/>
              <p:nvPr>
                <p:custDataLst>
                  <p:tags r:id="rId41"/>
                </p:custDataLst>
              </p:nvPr>
            </p:nvSpPr>
            <p:spPr>
              <a:xfrm>
                <a:off x="8943079" y="2211032"/>
                <a:ext cx="211847" cy="267924"/>
              </a:xfrm>
              <a:custGeom>
                <a:avLst/>
                <a:gdLst>
                  <a:gd name="connsiteX0" fmla="*/ 40500 w 211847"/>
                  <a:gd name="connsiteY0" fmla="*/ 4673 h 267924"/>
                  <a:gd name="connsiteX1" fmla="*/ 208607 w 211847"/>
                  <a:gd name="connsiteY1" fmla="*/ 256584 h 267924"/>
                  <a:gd name="connsiteX2" fmla="*/ 159820 w 211847"/>
                  <a:gd name="connsiteY2" fmla="*/ 265432 h 267924"/>
                  <a:gd name="connsiteX3" fmla="*/ 159882 w 211847"/>
                  <a:gd name="connsiteY3" fmla="*/ 262504 h 267924"/>
                  <a:gd name="connsiteX4" fmla="*/ 140816 w 211847"/>
                  <a:gd name="connsiteY4" fmla="*/ 211473 h 267924"/>
                  <a:gd name="connsiteX5" fmla="*/ 99443 w 211847"/>
                  <a:gd name="connsiteY5" fmla="*/ 151720 h 267924"/>
                  <a:gd name="connsiteX6" fmla="*/ 4673 w 211847"/>
                  <a:gd name="connsiteY6" fmla="*/ 34020 h 267924"/>
                  <a:gd name="connsiteX7" fmla="*/ 40500 w 211847"/>
                  <a:gd name="connsiteY7" fmla="*/ 467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847" h="267924">
                    <a:moveTo>
                      <a:pt x="40500" y="4673"/>
                    </a:moveTo>
                    <a:cubicBezTo>
                      <a:pt x="111157" y="77760"/>
                      <a:pt x="168418" y="163309"/>
                      <a:pt x="208607" y="256584"/>
                    </a:cubicBezTo>
                    <a:cubicBezTo>
                      <a:pt x="192158" y="257643"/>
                      <a:pt x="175708" y="260572"/>
                      <a:pt x="159820" y="265432"/>
                    </a:cubicBezTo>
                    <a:cubicBezTo>
                      <a:pt x="159820" y="264497"/>
                      <a:pt x="160007" y="263500"/>
                      <a:pt x="159882" y="262504"/>
                    </a:cubicBezTo>
                    <a:cubicBezTo>
                      <a:pt x="159633" y="243998"/>
                      <a:pt x="150723" y="226739"/>
                      <a:pt x="140816" y="211473"/>
                    </a:cubicBezTo>
                    <a:cubicBezTo>
                      <a:pt x="127794" y="191099"/>
                      <a:pt x="113712" y="171222"/>
                      <a:pt x="99443" y="151720"/>
                    </a:cubicBezTo>
                    <a:cubicBezTo>
                      <a:pt x="69660" y="110971"/>
                      <a:pt x="38132" y="71716"/>
                      <a:pt x="4673" y="34020"/>
                    </a:cubicBezTo>
                    <a:cubicBezTo>
                      <a:pt x="14019" y="21122"/>
                      <a:pt x="26481" y="11402"/>
                      <a:pt x="40500" y="467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/>
              <p:cNvSpPr/>
              <p:nvPr>
                <p:custDataLst>
                  <p:tags r:id="rId42"/>
                </p:custDataLst>
              </p:nvPr>
            </p:nvSpPr>
            <p:spPr>
              <a:xfrm>
                <a:off x="8429424" y="2656222"/>
                <a:ext cx="317771" cy="429925"/>
              </a:xfrm>
              <a:custGeom>
                <a:avLst/>
                <a:gdLst>
                  <a:gd name="connsiteX0" fmla="*/ 246105 w 317770"/>
                  <a:gd name="connsiteY0" fmla="*/ 202501 h 429925"/>
                  <a:gd name="connsiteX1" fmla="*/ 249283 w 317770"/>
                  <a:gd name="connsiteY1" fmla="*/ 297770 h 429925"/>
                  <a:gd name="connsiteX2" fmla="*/ 287041 w 317770"/>
                  <a:gd name="connsiteY2" fmla="*/ 372103 h 429925"/>
                  <a:gd name="connsiteX3" fmla="*/ 313273 w 317770"/>
                  <a:gd name="connsiteY3" fmla="*/ 404628 h 429925"/>
                  <a:gd name="connsiteX4" fmla="*/ 316825 w 317770"/>
                  <a:gd name="connsiteY4" fmla="*/ 422822 h 429925"/>
                  <a:gd name="connsiteX5" fmla="*/ 296201 w 317770"/>
                  <a:gd name="connsiteY5" fmla="*/ 431296 h 429925"/>
                  <a:gd name="connsiteX6" fmla="*/ 246790 w 317770"/>
                  <a:gd name="connsiteY6" fmla="*/ 410173 h 429925"/>
                  <a:gd name="connsiteX7" fmla="*/ 194327 w 317770"/>
                  <a:gd name="connsiteY7" fmla="*/ 375717 h 429925"/>
                  <a:gd name="connsiteX8" fmla="*/ 105102 w 317770"/>
                  <a:gd name="connsiteY8" fmla="*/ 297396 h 429925"/>
                  <a:gd name="connsiteX9" fmla="*/ 6842 w 317770"/>
                  <a:gd name="connsiteY9" fmla="*/ 122996 h 429925"/>
                  <a:gd name="connsiteX10" fmla="*/ 26906 w 317770"/>
                  <a:gd name="connsiteY10" fmla="*/ 4673 h 429925"/>
                  <a:gd name="connsiteX11" fmla="*/ 243613 w 317770"/>
                  <a:gd name="connsiteY11" fmla="*/ 201379 h 429925"/>
                  <a:gd name="connsiteX12" fmla="*/ 246105 w 317770"/>
                  <a:gd name="connsiteY12" fmla="*/ 202501 h 429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7770" h="429925">
                    <a:moveTo>
                      <a:pt x="246105" y="202501"/>
                    </a:moveTo>
                    <a:cubicBezTo>
                      <a:pt x="238317" y="233219"/>
                      <a:pt x="239625" y="266055"/>
                      <a:pt x="249283" y="297770"/>
                    </a:cubicBezTo>
                    <a:cubicBezTo>
                      <a:pt x="257383" y="324438"/>
                      <a:pt x="270405" y="349735"/>
                      <a:pt x="287041" y="372103"/>
                    </a:cubicBezTo>
                    <a:cubicBezTo>
                      <a:pt x="295328" y="383256"/>
                      <a:pt x="305796" y="392976"/>
                      <a:pt x="313273" y="404628"/>
                    </a:cubicBezTo>
                    <a:cubicBezTo>
                      <a:pt x="316700" y="409924"/>
                      <a:pt x="320127" y="416591"/>
                      <a:pt x="316825" y="422822"/>
                    </a:cubicBezTo>
                    <a:cubicBezTo>
                      <a:pt x="313211" y="429925"/>
                      <a:pt x="303428" y="431919"/>
                      <a:pt x="296201" y="431296"/>
                    </a:cubicBezTo>
                    <a:cubicBezTo>
                      <a:pt x="278879" y="429738"/>
                      <a:pt x="261557" y="418523"/>
                      <a:pt x="246790" y="410173"/>
                    </a:cubicBezTo>
                    <a:cubicBezTo>
                      <a:pt x="228534" y="399893"/>
                      <a:pt x="211088" y="388303"/>
                      <a:pt x="194327" y="375717"/>
                    </a:cubicBezTo>
                    <a:cubicBezTo>
                      <a:pt x="162737" y="352040"/>
                      <a:pt x="132767" y="325621"/>
                      <a:pt x="105102" y="297396"/>
                    </a:cubicBezTo>
                    <a:cubicBezTo>
                      <a:pt x="57748" y="249232"/>
                      <a:pt x="16625" y="191223"/>
                      <a:pt x="6842" y="122996"/>
                    </a:cubicBezTo>
                    <a:cubicBezTo>
                      <a:pt x="861" y="81561"/>
                      <a:pt x="7154" y="39441"/>
                      <a:pt x="26906" y="4673"/>
                    </a:cubicBezTo>
                    <a:cubicBezTo>
                      <a:pt x="84354" y="84801"/>
                      <a:pt x="158188" y="152031"/>
                      <a:pt x="243613" y="201379"/>
                    </a:cubicBezTo>
                    <a:cubicBezTo>
                      <a:pt x="244423" y="201940"/>
                      <a:pt x="245295" y="202252"/>
                      <a:pt x="246105" y="20250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/>
              <p:cNvSpPr/>
              <p:nvPr>
                <p:custDataLst>
                  <p:tags r:id="rId43"/>
                </p:custDataLst>
              </p:nvPr>
            </p:nvSpPr>
            <p:spPr>
              <a:xfrm>
                <a:off x="8464679" y="2605815"/>
                <a:ext cx="236770" cy="236770"/>
              </a:xfrm>
              <a:custGeom>
                <a:avLst/>
                <a:gdLst>
                  <a:gd name="connsiteX0" fmla="*/ 222564 w 236770"/>
                  <a:gd name="connsiteY0" fmla="*/ 197765 h 236770"/>
                  <a:gd name="connsiteX1" fmla="*/ 233468 w 236770"/>
                  <a:gd name="connsiteY1" fmla="*/ 203498 h 236770"/>
                  <a:gd name="connsiteX2" fmla="*/ 217766 w 236770"/>
                  <a:gd name="connsiteY2" fmla="*/ 232159 h 236770"/>
                  <a:gd name="connsiteX3" fmla="*/ 4673 w 236770"/>
                  <a:gd name="connsiteY3" fmla="*/ 35889 h 236770"/>
                  <a:gd name="connsiteX4" fmla="*/ 39067 w 236770"/>
                  <a:gd name="connsiteY4" fmla="*/ 4673 h 236770"/>
                  <a:gd name="connsiteX5" fmla="*/ 136891 w 236770"/>
                  <a:gd name="connsiteY5" fmla="*/ 121563 h 236770"/>
                  <a:gd name="connsiteX6" fmla="*/ 222564 w 236770"/>
                  <a:gd name="connsiteY6" fmla="*/ 197765 h 23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6770" h="236770">
                    <a:moveTo>
                      <a:pt x="222564" y="197765"/>
                    </a:moveTo>
                    <a:cubicBezTo>
                      <a:pt x="226053" y="199946"/>
                      <a:pt x="229667" y="201816"/>
                      <a:pt x="233468" y="203498"/>
                    </a:cubicBezTo>
                    <a:cubicBezTo>
                      <a:pt x="227113" y="212657"/>
                      <a:pt x="221879" y="222128"/>
                      <a:pt x="217766" y="232159"/>
                    </a:cubicBezTo>
                    <a:cubicBezTo>
                      <a:pt x="133339" y="183123"/>
                      <a:pt x="60376" y="116080"/>
                      <a:pt x="4673" y="35889"/>
                    </a:cubicBezTo>
                    <a:cubicBezTo>
                      <a:pt x="14082" y="23989"/>
                      <a:pt x="25609" y="13458"/>
                      <a:pt x="39067" y="4673"/>
                    </a:cubicBezTo>
                    <a:cubicBezTo>
                      <a:pt x="69224" y="45672"/>
                      <a:pt x="101749" y="84926"/>
                      <a:pt x="136891" y="121563"/>
                    </a:cubicBezTo>
                    <a:cubicBezTo>
                      <a:pt x="162686" y="148542"/>
                      <a:pt x="190600" y="177889"/>
                      <a:pt x="222564" y="1977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/>
              <p:cNvSpPr/>
              <p:nvPr>
                <p:custDataLst>
                  <p:tags r:id="rId44"/>
                </p:custDataLst>
              </p:nvPr>
            </p:nvSpPr>
            <p:spPr>
              <a:xfrm>
                <a:off x="8441313" y="2148537"/>
                <a:ext cx="641772" cy="648003"/>
              </a:xfrm>
              <a:custGeom>
                <a:avLst/>
                <a:gdLst>
                  <a:gd name="connsiteX0" fmla="*/ 385686 w 641772"/>
                  <a:gd name="connsiteY0" fmla="*/ 4673 h 648002"/>
                  <a:gd name="connsiteX1" fmla="*/ 7415 w 641772"/>
                  <a:gd name="connsiteY1" fmla="*/ 332039 h 648002"/>
                  <a:gd name="connsiteX2" fmla="*/ 4673 w 641772"/>
                  <a:gd name="connsiteY2" fmla="*/ 334220 h 648002"/>
                  <a:gd name="connsiteX3" fmla="*/ 49348 w 641772"/>
                  <a:gd name="connsiteY3" fmla="*/ 405687 h 648002"/>
                  <a:gd name="connsiteX4" fmla="*/ 197516 w 641772"/>
                  <a:gd name="connsiteY4" fmla="*/ 585757 h 648002"/>
                  <a:gd name="connsiteX5" fmla="*/ 236396 w 641772"/>
                  <a:gd name="connsiteY5" fmla="*/ 621086 h 648002"/>
                  <a:gd name="connsiteX6" fmla="*/ 285059 w 641772"/>
                  <a:gd name="connsiteY6" fmla="*/ 645511 h 648002"/>
                  <a:gd name="connsiteX7" fmla="*/ 336650 w 641772"/>
                  <a:gd name="connsiteY7" fmla="*/ 615104 h 648002"/>
                  <a:gd name="connsiteX8" fmla="*/ 393039 w 641772"/>
                  <a:gd name="connsiteY8" fmla="*/ 569993 h 648002"/>
                  <a:gd name="connsiteX9" fmla="*/ 606630 w 641772"/>
                  <a:gd name="connsiteY9" fmla="*/ 377524 h 648002"/>
                  <a:gd name="connsiteX10" fmla="*/ 639716 w 641772"/>
                  <a:gd name="connsiteY10" fmla="*/ 328799 h 648002"/>
                  <a:gd name="connsiteX11" fmla="*/ 620276 w 641772"/>
                  <a:gd name="connsiteY11" fmla="*/ 279701 h 648002"/>
                  <a:gd name="connsiteX12" fmla="*/ 537469 w 641772"/>
                  <a:gd name="connsiteY12" fmla="*/ 166736 h 648002"/>
                  <a:gd name="connsiteX13" fmla="*/ 385686 w 641772"/>
                  <a:gd name="connsiteY13" fmla="*/ 4673 h 648002"/>
                  <a:gd name="connsiteX14" fmla="*/ 465004 w 641772"/>
                  <a:gd name="connsiteY14" fmla="*/ 299514 h 648002"/>
                  <a:gd name="connsiteX15" fmla="*/ 365935 w 641772"/>
                  <a:gd name="connsiteY15" fmla="*/ 427059 h 648002"/>
                  <a:gd name="connsiteX16" fmla="*/ 184619 w 641772"/>
                  <a:gd name="connsiteY16" fmla="*/ 398896 h 648002"/>
                  <a:gd name="connsiteX17" fmla="*/ 146798 w 641772"/>
                  <a:gd name="connsiteY17" fmla="*/ 304935 h 648002"/>
                  <a:gd name="connsiteX18" fmla="*/ 155708 w 641772"/>
                  <a:gd name="connsiteY18" fmla="*/ 252410 h 648002"/>
                  <a:gd name="connsiteX19" fmla="*/ 185491 w 641772"/>
                  <a:gd name="connsiteY19" fmla="*/ 208233 h 648002"/>
                  <a:gd name="connsiteX20" fmla="*/ 185740 w 641772"/>
                  <a:gd name="connsiteY20" fmla="*/ 208109 h 648002"/>
                  <a:gd name="connsiteX21" fmla="*/ 384440 w 641772"/>
                  <a:gd name="connsiteY21" fmla="*/ 152343 h 648002"/>
                  <a:gd name="connsiteX22" fmla="*/ 465004 w 641772"/>
                  <a:gd name="connsiteY22" fmla="*/ 299514 h 64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41772" h="648002">
                    <a:moveTo>
                      <a:pt x="385686" y="4673"/>
                    </a:moveTo>
                    <a:cubicBezTo>
                      <a:pt x="245867" y="96640"/>
                      <a:pt x="118572" y="206862"/>
                      <a:pt x="7415" y="332039"/>
                    </a:cubicBezTo>
                    <a:cubicBezTo>
                      <a:pt x="6605" y="333036"/>
                      <a:pt x="5670" y="333722"/>
                      <a:pt x="4673" y="334220"/>
                    </a:cubicBezTo>
                    <a:cubicBezTo>
                      <a:pt x="18817" y="358520"/>
                      <a:pt x="33771" y="382384"/>
                      <a:pt x="49348" y="405687"/>
                    </a:cubicBezTo>
                    <a:cubicBezTo>
                      <a:pt x="92714" y="470238"/>
                      <a:pt x="141688" y="531425"/>
                      <a:pt x="197516" y="585757"/>
                    </a:cubicBezTo>
                    <a:cubicBezTo>
                      <a:pt x="210102" y="597970"/>
                      <a:pt x="223063" y="609808"/>
                      <a:pt x="236396" y="621086"/>
                    </a:cubicBezTo>
                    <a:cubicBezTo>
                      <a:pt x="249855" y="632426"/>
                      <a:pt x="266367" y="646445"/>
                      <a:pt x="285059" y="645511"/>
                    </a:cubicBezTo>
                    <a:cubicBezTo>
                      <a:pt x="304561" y="644514"/>
                      <a:pt x="322195" y="626444"/>
                      <a:pt x="336650" y="615104"/>
                    </a:cubicBezTo>
                    <a:cubicBezTo>
                      <a:pt x="355654" y="600275"/>
                      <a:pt x="374409" y="585197"/>
                      <a:pt x="393039" y="569993"/>
                    </a:cubicBezTo>
                    <a:cubicBezTo>
                      <a:pt x="467123" y="509181"/>
                      <a:pt x="538466" y="444879"/>
                      <a:pt x="606630" y="377524"/>
                    </a:cubicBezTo>
                    <a:cubicBezTo>
                      <a:pt x="620089" y="364190"/>
                      <a:pt x="638096" y="349049"/>
                      <a:pt x="639716" y="328799"/>
                    </a:cubicBezTo>
                    <a:cubicBezTo>
                      <a:pt x="641087" y="310792"/>
                      <a:pt x="629747" y="294094"/>
                      <a:pt x="620276" y="279701"/>
                    </a:cubicBezTo>
                    <a:cubicBezTo>
                      <a:pt x="594605" y="240820"/>
                      <a:pt x="566878" y="203062"/>
                      <a:pt x="537469" y="166736"/>
                    </a:cubicBezTo>
                    <a:cubicBezTo>
                      <a:pt x="491049" y="109101"/>
                      <a:pt x="440206" y="54893"/>
                      <a:pt x="385686" y="4673"/>
                    </a:cubicBezTo>
                    <a:close/>
                    <a:moveTo>
                      <a:pt x="465004" y="299514"/>
                    </a:moveTo>
                    <a:cubicBezTo>
                      <a:pt x="456530" y="354657"/>
                      <a:pt x="415594" y="403133"/>
                      <a:pt x="365935" y="427059"/>
                    </a:cubicBezTo>
                    <a:cubicBezTo>
                      <a:pt x="305807" y="456094"/>
                      <a:pt x="231474" y="449552"/>
                      <a:pt x="184619" y="398896"/>
                    </a:cubicBezTo>
                    <a:cubicBezTo>
                      <a:pt x="161004" y="373287"/>
                      <a:pt x="147483" y="339765"/>
                      <a:pt x="146798" y="304935"/>
                    </a:cubicBezTo>
                    <a:cubicBezTo>
                      <a:pt x="146486" y="286991"/>
                      <a:pt x="148729" y="269046"/>
                      <a:pt x="155708" y="252410"/>
                    </a:cubicBezTo>
                    <a:cubicBezTo>
                      <a:pt x="162562" y="235960"/>
                      <a:pt x="174026" y="221816"/>
                      <a:pt x="185491" y="208233"/>
                    </a:cubicBezTo>
                    <a:cubicBezTo>
                      <a:pt x="185553" y="208171"/>
                      <a:pt x="185678" y="208171"/>
                      <a:pt x="185740" y="208109"/>
                    </a:cubicBezTo>
                    <a:cubicBezTo>
                      <a:pt x="230103" y="147234"/>
                      <a:pt x="314344" y="120192"/>
                      <a:pt x="384440" y="152343"/>
                    </a:cubicBezTo>
                    <a:cubicBezTo>
                      <a:pt x="440455" y="178014"/>
                      <a:pt x="474413" y="238577"/>
                      <a:pt x="465004" y="29951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/>
              <p:cNvSpPr/>
              <p:nvPr>
                <p:custDataLst>
                  <p:tags r:id="rId45"/>
                </p:custDataLst>
              </p:nvPr>
            </p:nvSpPr>
            <p:spPr>
              <a:xfrm>
                <a:off x="8791048" y="2547868"/>
                <a:ext cx="286617" cy="261693"/>
              </a:xfrm>
              <a:custGeom>
                <a:avLst/>
                <a:gdLst>
                  <a:gd name="connsiteX0" fmla="*/ 261320 w 286616"/>
                  <a:gd name="connsiteY0" fmla="*/ 4673 h 261693"/>
                  <a:gd name="connsiteX1" fmla="*/ 282691 w 286616"/>
                  <a:gd name="connsiteY1" fmla="*/ 39752 h 261693"/>
                  <a:gd name="connsiteX2" fmla="*/ 264310 w 286616"/>
                  <a:gd name="connsiteY2" fmla="*/ 87543 h 261693"/>
                  <a:gd name="connsiteX3" fmla="*/ 171222 w 286616"/>
                  <a:gd name="connsiteY3" fmla="*/ 177266 h 261693"/>
                  <a:gd name="connsiteX4" fmla="*/ 125426 w 286616"/>
                  <a:gd name="connsiteY4" fmla="*/ 221193 h 261693"/>
                  <a:gd name="connsiteX5" fmla="*/ 83742 w 286616"/>
                  <a:gd name="connsiteY5" fmla="*/ 254466 h 261693"/>
                  <a:gd name="connsiteX6" fmla="*/ 4673 w 286616"/>
                  <a:gd name="connsiteY6" fmla="*/ 229231 h 261693"/>
                  <a:gd name="connsiteX7" fmla="*/ 235649 w 286616"/>
                  <a:gd name="connsiteY7" fmla="*/ 29098 h 261693"/>
                  <a:gd name="connsiteX8" fmla="*/ 261320 w 286616"/>
                  <a:gd name="connsiteY8" fmla="*/ 4673 h 26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6616" h="261693">
                    <a:moveTo>
                      <a:pt x="261320" y="4673"/>
                    </a:moveTo>
                    <a:cubicBezTo>
                      <a:pt x="271351" y="14144"/>
                      <a:pt x="279327" y="26294"/>
                      <a:pt x="282691" y="39752"/>
                    </a:cubicBezTo>
                    <a:cubicBezTo>
                      <a:pt x="287302" y="58196"/>
                      <a:pt x="276149" y="74271"/>
                      <a:pt x="264310" y="87543"/>
                    </a:cubicBezTo>
                    <a:cubicBezTo>
                      <a:pt x="235711" y="119444"/>
                      <a:pt x="202189" y="147732"/>
                      <a:pt x="171222" y="177266"/>
                    </a:cubicBezTo>
                    <a:cubicBezTo>
                      <a:pt x="155957" y="191846"/>
                      <a:pt x="140629" y="206489"/>
                      <a:pt x="125426" y="221193"/>
                    </a:cubicBezTo>
                    <a:cubicBezTo>
                      <a:pt x="112715" y="233530"/>
                      <a:pt x="99506" y="245930"/>
                      <a:pt x="83742" y="254466"/>
                    </a:cubicBezTo>
                    <a:cubicBezTo>
                      <a:pt x="56202" y="269357"/>
                      <a:pt x="16075" y="261195"/>
                      <a:pt x="4673" y="229231"/>
                    </a:cubicBezTo>
                    <a:cubicBezTo>
                      <a:pt x="84864" y="166238"/>
                      <a:pt x="162001" y="99568"/>
                      <a:pt x="235649" y="29098"/>
                    </a:cubicBezTo>
                    <a:cubicBezTo>
                      <a:pt x="244185" y="20998"/>
                      <a:pt x="252783" y="12960"/>
                      <a:pt x="261320" y="467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/>
              <p:cNvSpPr/>
              <p:nvPr>
                <p:custDataLst>
                  <p:tags r:id="rId46"/>
                </p:custDataLst>
              </p:nvPr>
            </p:nvSpPr>
            <p:spPr>
              <a:xfrm>
                <a:off x="8583410" y="2282551"/>
                <a:ext cx="324001" cy="311540"/>
              </a:xfrm>
              <a:custGeom>
                <a:avLst/>
                <a:gdLst>
                  <a:gd name="connsiteX0" fmla="*/ 242344 w 324001"/>
                  <a:gd name="connsiteY0" fmla="*/ 18329 h 311539"/>
                  <a:gd name="connsiteX1" fmla="*/ 43644 w 324001"/>
                  <a:gd name="connsiteY1" fmla="*/ 74094 h 311539"/>
                  <a:gd name="connsiteX2" fmla="*/ 43394 w 324001"/>
                  <a:gd name="connsiteY2" fmla="*/ 74219 h 311539"/>
                  <a:gd name="connsiteX3" fmla="*/ 13611 w 324001"/>
                  <a:gd name="connsiteY3" fmla="*/ 118395 h 311539"/>
                  <a:gd name="connsiteX4" fmla="*/ 4701 w 324001"/>
                  <a:gd name="connsiteY4" fmla="*/ 170921 h 311539"/>
                  <a:gd name="connsiteX5" fmla="*/ 42522 w 324001"/>
                  <a:gd name="connsiteY5" fmla="*/ 264881 h 311539"/>
                  <a:gd name="connsiteX6" fmla="*/ 223838 w 324001"/>
                  <a:gd name="connsiteY6" fmla="*/ 293044 h 311539"/>
                  <a:gd name="connsiteX7" fmla="*/ 322908 w 324001"/>
                  <a:gd name="connsiteY7" fmla="*/ 165500 h 311539"/>
                  <a:gd name="connsiteX8" fmla="*/ 242344 w 324001"/>
                  <a:gd name="connsiteY8" fmla="*/ 18329 h 311539"/>
                  <a:gd name="connsiteX9" fmla="*/ 302969 w 324001"/>
                  <a:gd name="connsiteY9" fmla="*/ 146621 h 311539"/>
                  <a:gd name="connsiteX10" fmla="*/ 78536 w 324001"/>
                  <a:gd name="connsiteY10" fmla="*/ 267436 h 311539"/>
                  <a:gd name="connsiteX11" fmla="*/ 27817 w 324001"/>
                  <a:gd name="connsiteY11" fmla="*/ 187183 h 311539"/>
                  <a:gd name="connsiteX12" fmla="*/ 30933 w 324001"/>
                  <a:gd name="connsiteY12" fmla="*/ 133848 h 311539"/>
                  <a:gd name="connsiteX13" fmla="*/ 54797 w 324001"/>
                  <a:gd name="connsiteY13" fmla="*/ 94282 h 311539"/>
                  <a:gd name="connsiteX14" fmla="*/ 57787 w 324001"/>
                  <a:gd name="connsiteY14" fmla="*/ 91229 h 311539"/>
                  <a:gd name="connsiteX15" fmla="*/ 213059 w 324001"/>
                  <a:gd name="connsiteY15" fmla="*/ 30728 h 311539"/>
                  <a:gd name="connsiteX16" fmla="*/ 302969 w 324001"/>
                  <a:gd name="connsiteY16" fmla="*/ 146621 h 31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4001" h="311539">
                    <a:moveTo>
                      <a:pt x="242344" y="18329"/>
                    </a:moveTo>
                    <a:cubicBezTo>
                      <a:pt x="172247" y="-13822"/>
                      <a:pt x="88007" y="13219"/>
                      <a:pt x="43644" y="74094"/>
                    </a:cubicBezTo>
                    <a:cubicBezTo>
                      <a:pt x="43581" y="74157"/>
                      <a:pt x="43457" y="74157"/>
                      <a:pt x="43394" y="74219"/>
                    </a:cubicBezTo>
                    <a:cubicBezTo>
                      <a:pt x="31930" y="87802"/>
                      <a:pt x="20465" y="101884"/>
                      <a:pt x="13611" y="118395"/>
                    </a:cubicBezTo>
                    <a:cubicBezTo>
                      <a:pt x="6633" y="134969"/>
                      <a:pt x="4390" y="152976"/>
                      <a:pt x="4701" y="170921"/>
                    </a:cubicBezTo>
                    <a:cubicBezTo>
                      <a:pt x="5386" y="205751"/>
                      <a:pt x="18845" y="239273"/>
                      <a:pt x="42522" y="264881"/>
                    </a:cubicBezTo>
                    <a:cubicBezTo>
                      <a:pt x="89378" y="315600"/>
                      <a:pt x="163711" y="322080"/>
                      <a:pt x="223838" y="293044"/>
                    </a:cubicBezTo>
                    <a:cubicBezTo>
                      <a:pt x="273435" y="269118"/>
                      <a:pt x="314434" y="220643"/>
                      <a:pt x="322908" y="165500"/>
                    </a:cubicBezTo>
                    <a:cubicBezTo>
                      <a:pt x="332316" y="104563"/>
                      <a:pt x="298359" y="43999"/>
                      <a:pt x="242344" y="18329"/>
                    </a:cubicBezTo>
                    <a:close/>
                    <a:moveTo>
                      <a:pt x="302969" y="146621"/>
                    </a:moveTo>
                    <a:cubicBezTo>
                      <a:pt x="300477" y="251298"/>
                      <a:pt x="166951" y="327563"/>
                      <a:pt x="78536" y="267436"/>
                    </a:cubicBezTo>
                    <a:cubicBezTo>
                      <a:pt x="51370" y="249055"/>
                      <a:pt x="32927" y="219521"/>
                      <a:pt x="27817" y="187183"/>
                    </a:cubicBezTo>
                    <a:cubicBezTo>
                      <a:pt x="25076" y="169737"/>
                      <a:pt x="25574" y="150733"/>
                      <a:pt x="30933" y="133848"/>
                    </a:cubicBezTo>
                    <a:cubicBezTo>
                      <a:pt x="35481" y="118956"/>
                      <a:pt x="44952" y="106121"/>
                      <a:pt x="54797" y="94282"/>
                    </a:cubicBezTo>
                    <a:cubicBezTo>
                      <a:pt x="55981" y="93472"/>
                      <a:pt x="56915" y="92475"/>
                      <a:pt x="57787" y="91229"/>
                    </a:cubicBezTo>
                    <a:cubicBezTo>
                      <a:pt x="90499" y="41196"/>
                      <a:pt x="154988" y="15213"/>
                      <a:pt x="213059" y="30728"/>
                    </a:cubicBezTo>
                    <a:cubicBezTo>
                      <a:pt x="264650" y="44498"/>
                      <a:pt x="304278" y="92600"/>
                      <a:pt x="302969" y="14662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/>
              <p:cNvSpPr/>
              <p:nvPr>
                <p:custDataLst>
                  <p:tags r:id="rId47"/>
                </p:custDataLst>
              </p:nvPr>
            </p:nvSpPr>
            <p:spPr>
              <a:xfrm>
                <a:off x="8605010" y="2304101"/>
                <a:ext cx="280386" cy="267924"/>
              </a:xfrm>
              <a:custGeom>
                <a:avLst/>
                <a:gdLst>
                  <a:gd name="connsiteX0" fmla="*/ 191521 w 280385"/>
                  <a:gd name="connsiteY0" fmla="*/ 9115 h 267924"/>
                  <a:gd name="connsiteX1" fmla="*/ 36249 w 280385"/>
                  <a:gd name="connsiteY1" fmla="*/ 69617 h 267924"/>
                  <a:gd name="connsiteX2" fmla="*/ 33259 w 280385"/>
                  <a:gd name="connsiteY2" fmla="*/ 72670 h 267924"/>
                  <a:gd name="connsiteX3" fmla="*/ 9395 w 280385"/>
                  <a:gd name="connsiteY3" fmla="*/ 112235 h 267924"/>
                  <a:gd name="connsiteX4" fmla="*/ 6279 w 280385"/>
                  <a:gd name="connsiteY4" fmla="*/ 165571 h 267924"/>
                  <a:gd name="connsiteX5" fmla="*/ 56998 w 280385"/>
                  <a:gd name="connsiteY5" fmla="*/ 245823 h 267924"/>
                  <a:gd name="connsiteX6" fmla="*/ 281431 w 280385"/>
                  <a:gd name="connsiteY6" fmla="*/ 125008 h 267924"/>
                  <a:gd name="connsiteX7" fmla="*/ 191521 w 280385"/>
                  <a:gd name="connsiteY7" fmla="*/ 9115 h 267924"/>
                  <a:gd name="connsiteX8" fmla="*/ 241056 w 280385"/>
                  <a:gd name="connsiteY8" fmla="*/ 101643 h 267924"/>
                  <a:gd name="connsiteX9" fmla="*/ 207596 w 280385"/>
                  <a:gd name="connsiteY9" fmla="*/ 199217 h 267924"/>
                  <a:gd name="connsiteX10" fmla="*/ 108215 w 280385"/>
                  <a:gd name="connsiteY10" fmla="*/ 229436 h 267924"/>
                  <a:gd name="connsiteX11" fmla="*/ 46094 w 280385"/>
                  <a:gd name="connsiteY11" fmla="*/ 173484 h 267924"/>
                  <a:gd name="connsiteX12" fmla="*/ 34692 w 280385"/>
                  <a:gd name="connsiteY12" fmla="*/ 140087 h 267924"/>
                  <a:gd name="connsiteX13" fmla="*/ 38804 w 280385"/>
                  <a:gd name="connsiteY13" fmla="*/ 114603 h 267924"/>
                  <a:gd name="connsiteX14" fmla="*/ 40050 w 280385"/>
                  <a:gd name="connsiteY14" fmla="*/ 109992 h 267924"/>
                  <a:gd name="connsiteX15" fmla="*/ 42480 w 280385"/>
                  <a:gd name="connsiteY15" fmla="*/ 105755 h 267924"/>
                  <a:gd name="connsiteX16" fmla="*/ 42605 w 280385"/>
                  <a:gd name="connsiteY16" fmla="*/ 105506 h 267924"/>
                  <a:gd name="connsiteX17" fmla="*/ 151644 w 280385"/>
                  <a:gd name="connsiteY17" fmla="*/ 34288 h 267924"/>
                  <a:gd name="connsiteX18" fmla="*/ 241056 w 280385"/>
                  <a:gd name="connsiteY18" fmla="*/ 10164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0385" h="267924">
                    <a:moveTo>
                      <a:pt x="191521" y="9115"/>
                    </a:moveTo>
                    <a:cubicBezTo>
                      <a:pt x="133387" y="-6337"/>
                      <a:pt x="68899" y="19646"/>
                      <a:pt x="36249" y="69617"/>
                    </a:cubicBezTo>
                    <a:cubicBezTo>
                      <a:pt x="35439" y="70863"/>
                      <a:pt x="34442" y="71860"/>
                      <a:pt x="33259" y="72670"/>
                    </a:cubicBezTo>
                    <a:cubicBezTo>
                      <a:pt x="23352" y="84508"/>
                      <a:pt x="13943" y="97344"/>
                      <a:pt x="9395" y="112235"/>
                    </a:cubicBezTo>
                    <a:cubicBezTo>
                      <a:pt x="4036" y="129121"/>
                      <a:pt x="3600" y="148125"/>
                      <a:pt x="6279" y="165571"/>
                    </a:cubicBezTo>
                    <a:cubicBezTo>
                      <a:pt x="11326" y="197909"/>
                      <a:pt x="29832" y="227443"/>
                      <a:pt x="56998" y="245823"/>
                    </a:cubicBezTo>
                    <a:cubicBezTo>
                      <a:pt x="145413" y="305951"/>
                      <a:pt x="278939" y="229686"/>
                      <a:pt x="281431" y="125008"/>
                    </a:cubicBezTo>
                    <a:cubicBezTo>
                      <a:pt x="282677" y="71050"/>
                      <a:pt x="243050" y="22948"/>
                      <a:pt x="191521" y="9115"/>
                    </a:cubicBezTo>
                    <a:close/>
                    <a:moveTo>
                      <a:pt x="241056" y="101643"/>
                    </a:moveTo>
                    <a:cubicBezTo>
                      <a:pt x="248657" y="137408"/>
                      <a:pt x="233080" y="174294"/>
                      <a:pt x="207596" y="199217"/>
                    </a:cubicBezTo>
                    <a:cubicBezTo>
                      <a:pt x="181925" y="224390"/>
                      <a:pt x="143918" y="239655"/>
                      <a:pt x="108215" y="229436"/>
                    </a:cubicBezTo>
                    <a:cubicBezTo>
                      <a:pt x="80239" y="221461"/>
                      <a:pt x="59428" y="198282"/>
                      <a:pt x="46094" y="173484"/>
                    </a:cubicBezTo>
                    <a:cubicBezTo>
                      <a:pt x="40424" y="163078"/>
                      <a:pt x="35564" y="151988"/>
                      <a:pt x="34692" y="140087"/>
                    </a:cubicBezTo>
                    <a:cubicBezTo>
                      <a:pt x="33882" y="131239"/>
                      <a:pt x="35875" y="122765"/>
                      <a:pt x="38804" y="114603"/>
                    </a:cubicBezTo>
                    <a:cubicBezTo>
                      <a:pt x="38804" y="113170"/>
                      <a:pt x="39240" y="111612"/>
                      <a:pt x="40050" y="109992"/>
                    </a:cubicBezTo>
                    <a:cubicBezTo>
                      <a:pt x="40798" y="108559"/>
                      <a:pt x="41670" y="107126"/>
                      <a:pt x="42480" y="105755"/>
                    </a:cubicBezTo>
                    <a:cubicBezTo>
                      <a:pt x="42542" y="105693"/>
                      <a:pt x="42542" y="105568"/>
                      <a:pt x="42605" y="105506"/>
                    </a:cubicBezTo>
                    <a:cubicBezTo>
                      <a:pt x="64724" y="66813"/>
                      <a:pt x="106034" y="35534"/>
                      <a:pt x="151644" y="34288"/>
                    </a:cubicBezTo>
                    <a:cubicBezTo>
                      <a:pt x="192518" y="33042"/>
                      <a:pt x="232395" y="60769"/>
                      <a:pt x="241056" y="1016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/>
              <p:cNvSpPr/>
              <p:nvPr>
                <p:custDataLst>
                  <p:tags r:id="rId48"/>
                </p:custDataLst>
              </p:nvPr>
            </p:nvSpPr>
            <p:spPr>
              <a:xfrm>
                <a:off x="8634843" y="2333617"/>
                <a:ext cx="211847" cy="205616"/>
              </a:xfrm>
              <a:custGeom>
                <a:avLst/>
                <a:gdLst>
                  <a:gd name="connsiteX0" fmla="*/ 121811 w 211847"/>
                  <a:gd name="connsiteY0" fmla="*/ 4710 h 205616"/>
                  <a:gd name="connsiteX1" fmla="*/ 12772 w 211847"/>
                  <a:gd name="connsiteY1" fmla="*/ 75928 h 205616"/>
                  <a:gd name="connsiteX2" fmla="*/ 12647 w 211847"/>
                  <a:gd name="connsiteY2" fmla="*/ 76177 h 205616"/>
                  <a:gd name="connsiteX3" fmla="*/ 10217 w 211847"/>
                  <a:gd name="connsiteY3" fmla="*/ 80414 h 205616"/>
                  <a:gd name="connsiteX4" fmla="*/ 8971 w 211847"/>
                  <a:gd name="connsiteY4" fmla="*/ 85025 h 205616"/>
                  <a:gd name="connsiteX5" fmla="*/ 4858 w 211847"/>
                  <a:gd name="connsiteY5" fmla="*/ 110509 h 205616"/>
                  <a:gd name="connsiteX6" fmla="*/ 16261 w 211847"/>
                  <a:gd name="connsiteY6" fmla="*/ 143906 h 205616"/>
                  <a:gd name="connsiteX7" fmla="*/ 78382 w 211847"/>
                  <a:gd name="connsiteY7" fmla="*/ 199858 h 205616"/>
                  <a:gd name="connsiteX8" fmla="*/ 177763 w 211847"/>
                  <a:gd name="connsiteY8" fmla="*/ 169639 h 205616"/>
                  <a:gd name="connsiteX9" fmla="*/ 211222 w 211847"/>
                  <a:gd name="connsiteY9" fmla="*/ 72064 h 205616"/>
                  <a:gd name="connsiteX10" fmla="*/ 121811 w 211847"/>
                  <a:gd name="connsiteY10" fmla="*/ 4710 h 205616"/>
                  <a:gd name="connsiteX11" fmla="*/ 186175 w 211847"/>
                  <a:gd name="connsiteY11" fmla="*/ 64837 h 205616"/>
                  <a:gd name="connsiteX12" fmla="*/ 101747 w 211847"/>
                  <a:gd name="connsiteY12" fmla="*/ 181353 h 205616"/>
                  <a:gd name="connsiteX13" fmla="*/ 45234 w 211847"/>
                  <a:gd name="connsiteY13" fmla="*/ 149326 h 205616"/>
                  <a:gd name="connsiteX14" fmla="*/ 30716 w 211847"/>
                  <a:gd name="connsiteY14" fmla="*/ 88514 h 205616"/>
                  <a:gd name="connsiteX15" fmla="*/ 105610 w 211847"/>
                  <a:gd name="connsiteY15" fmla="*/ 28574 h 205616"/>
                  <a:gd name="connsiteX16" fmla="*/ 186175 w 211847"/>
                  <a:gd name="connsiteY16" fmla="*/ 64837 h 205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1847" h="205616">
                    <a:moveTo>
                      <a:pt x="121811" y="4710"/>
                    </a:moveTo>
                    <a:cubicBezTo>
                      <a:pt x="76201" y="5956"/>
                      <a:pt x="34891" y="37234"/>
                      <a:pt x="12772" y="75928"/>
                    </a:cubicBezTo>
                    <a:cubicBezTo>
                      <a:pt x="12709" y="75990"/>
                      <a:pt x="12709" y="76115"/>
                      <a:pt x="12647" y="76177"/>
                    </a:cubicBezTo>
                    <a:cubicBezTo>
                      <a:pt x="11837" y="77548"/>
                      <a:pt x="10965" y="78981"/>
                      <a:pt x="10217" y="80414"/>
                    </a:cubicBezTo>
                    <a:cubicBezTo>
                      <a:pt x="9407" y="82096"/>
                      <a:pt x="8971" y="83591"/>
                      <a:pt x="8971" y="85025"/>
                    </a:cubicBezTo>
                    <a:cubicBezTo>
                      <a:pt x="5980" y="93187"/>
                      <a:pt x="4048" y="101661"/>
                      <a:pt x="4858" y="110509"/>
                    </a:cubicBezTo>
                    <a:cubicBezTo>
                      <a:pt x="5793" y="122409"/>
                      <a:pt x="10653" y="133500"/>
                      <a:pt x="16261" y="143906"/>
                    </a:cubicBezTo>
                    <a:cubicBezTo>
                      <a:pt x="29595" y="168766"/>
                      <a:pt x="50406" y="191883"/>
                      <a:pt x="78382" y="199858"/>
                    </a:cubicBezTo>
                    <a:cubicBezTo>
                      <a:pt x="114084" y="210014"/>
                      <a:pt x="152092" y="194749"/>
                      <a:pt x="177763" y="169639"/>
                    </a:cubicBezTo>
                    <a:cubicBezTo>
                      <a:pt x="203247" y="144716"/>
                      <a:pt x="218762" y="107829"/>
                      <a:pt x="211222" y="72064"/>
                    </a:cubicBezTo>
                    <a:cubicBezTo>
                      <a:pt x="202562" y="31253"/>
                      <a:pt x="162685" y="3526"/>
                      <a:pt x="121811" y="4710"/>
                    </a:cubicBezTo>
                    <a:close/>
                    <a:moveTo>
                      <a:pt x="186175" y="64837"/>
                    </a:moveTo>
                    <a:cubicBezTo>
                      <a:pt x="209789" y="117549"/>
                      <a:pt x="155208" y="181290"/>
                      <a:pt x="101747" y="181353"/>
                    </a:cubicBezTo>
                    <a:cubicBezTo>
                      <a:pt x="78319" y="181415"/>
                      <a:pt x="58755" y="167956"/>
                      <a:pt x="45234" y="149326"/>
                    </a:cubicBezTo>
                    <a:cubicBezTo>
                      <a:pt x="31775" y="130759"/>
                      <a:pt x="21370" y="110945"/>
                      <a:pt x="30716" y="88514"/>
                    </a:cubicBezTo>
                    <a:cubicBezTo>
                      <a:pt x="46542" y="59977"/>
                      <a:pt x="73459" y="36424"/>
                      <a:pt x="105610" y="28574"/>
                    </a:cubicBezTo>
                    <a:cubicBezTo>
                      <a:pt x="137014" y="21034"/>
                      <a:pt x="172467" y="34306"/>
                      <a:pt x="186175" y="6483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/>
              <p:cNvSpPr/>
              <p:nvPr>
                <p:custDataLst>
                  <p:tags r:id="rId49"/>
                </p:custDataLst>
              </p:nvPr>
            </p:nvSpPr>
            <p:spPr>
              <a:xfrm>
                <a:off x="8657307" y="2355448"/>
                <a:ext cx="168232" cy="162001"/>
              </a:xfrm>
              <a:custGeom>
                <a:avLst/>
                <a:gdLst>
                  <a:gd name="connsiteX0" fmla="*/ 163711 w 168231"/>
                  <a:gd name="connsiteY0" fmla="*/ 43006 h 162000"/>
                  <a:gd name="connsiteX1" fmla="*/ 79284 w 168231"/>
                  <a:gd name="connsiteY1" fmla="*/ 159522 h 162000"/>
                  <a:gd name="connsiteX2" fmla="*/ 22771 w 168231"/>
                  <a:gd name="connsiteY2" fmla="*/ 127496 h 162000"/>
                  <a:gd name="connsiteX3" fmla="*/ 8253 w 168231"/>
                  <a:gd name="connsiteY3" fmla="*/ 66683 h 162000"/>
                  <a:gd name="connsiteX4" fmla="*/ 83147 w 168231"/>
                  <a:gd name="connsiteY4" fmla="*/ 6743 h 162000"/>
                  <a:gd name="connsiteX5" fmla="*/ 163711 w 168231"/>
                  <a:gd name="connsiteY5" fmla="*/ 43006 h 1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231" h="162000">
                    <a:moveTo>
                      <a:pt x="163711" y="43006"/>
                    </a:moveTo>
                    <a:cubicBezTo>
                      <a:pt x="187326" y="95719"/>
                      <a:pt x="132744" y="159460"/>
                      <a:pt x="79284" y="159522"/>
                    </a:cubicBezTo>
                    <a:cubicBezTo>
                      <a:pt x="55856" y="159585"/>
                      <a:pt x="36292" y="146126"/>
                      <a:pt x="22771" y="127496"/>
                    </a:cubicBezTo>
                    <a:cubicBezTo>
                      <a:pt x="9312" y="108928"/>
                      <a:pt x="-1093" y="89114"/>
                      <a:pt x="8253" y="66683"/>
                    </a:cubicBezTo>
                    <a:cubicBezTo>
                      <a:pt x="24079" y="38146"/>
                      <a:pt x="50996" y="14594"/>
                      <a:pt x="83147" y="6743"/>
                    </a:cubicBezTo>
                    <a:cubicBezTo>
                      <a:pt x="114550" y="-796"/>
                      <a:pt x="150004" y="12476"/>
                      <a:pt x="163711" y="430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/>
              <p:cNvSpPr/>
              <p:nvPr>
                <p:custDataLst>
                  <p:tags r:id="rId50"/>
                </p:custDataLst>
              </p:nvPr>
            </p:nvSpPr>
            <p:spPr>
              <a:xfrm>
                <a:off x="9015451" y="2965336"/>
                <a:ext cx="87231" cy="43616"/>
              </a:xfrm>
              <a:custGeom>
                <a:avLst/>
                <a:gdLst>
                  <a:gd name="connsiteX0" fmla="*/ 81093 w 87231"/>
                  <a:gd name="connsiteY0" fmla="*/ 15012 h 43615"/>
                  <a:gd name="connsiteX1" fmla="*/ 81280 w 87231"/>
                  <a:gd name="connsiteY1" fmla="*/ 30402 h 43615"/>
                  <a:gd name="connsiteX2" fmla="*/ 6136 w 87231"/>
                  <a:gd name="connsiteY2" fmla="*/ 21118 h 43615"/>
                  <a:gd name="connsiteX3" fmla="*/ 9999 w 87231"/>
                  <a:gd name="connsiteY3" fmla="*/ 6164 h 43615"/>
                  <a:gd name="connsiteX4" fmla="*/ 24829 w 87231"/>
                  <a:gd name="connsiteY4" fmla="*/ 10027 h 43615"/>
                  <a:gd name="connsiteX5" fmla="*/ 27134 w 87231"/>
                  <a:gd name="connsiteY5" fmla="*/ 13704 h 43615"/>
                  <a:gd name="connsiteX6" fmla="*/ 28193 w 87231"/>
                  <a:gd name="connsiteY6" fmla="*/ 14887 h 43615"/>
                  <a:gd name="connsiteX7" fmla="*/ 31246 w 87231"/>
                  <a:gd name="connsiteY7" fmla="*/ 17754 h 43615"/>
                  <a:gd name="connsiteX8" fmla="*/ 31309 w 87231"/>
                  <a:gd name="connsiteY8" fmla="*/ 17816 h 43615"/>
                  <a:gd name="connsiteX9" fmla="*/ 31683 w 87231"/>
                  <a:gd name="connsiteY9" fmla="*/ 18065 h 43615"/>
                  <a:gd name="connsiteX10" fmla="*/ 32430 w 87231"/>
                  <a:gd name="connsiteY10" fmla="*/ 18626 h 43615"/>
                  <a:gd name="connsiteX11" fmla="*/ 35919 w 87231"/>
                  <a:gd name="connsiteY11" fmla="*/ 20558 h 43615"/>
                  <a:gd name="connsiteX12" fmla="*/ 37602 w 87231"/>
                  <a:gd name="connsiteY12" fmla="*/ 21243 h 43615"/>
                  <a:gd name="connsiteX13" fmla="*/ 44767 w 87231"/>
                  <a:gd name="connsiteY13" fmla="*/ 22988 h 43615"/>
                  <a:gd name="connsiteX14" fmla="*/ 44954 w 87231"/>
                  <a:gd name="connsiteY14" fmla="*/ 22925 h 43615"/>
                  <a:gd name="connsiteX15" fmla="*/ 46823 w 87231"/>
                  <a:gd name="connsiteY15" fmla="*/ 23050 h 43615"/>
                  <a:gd name="connsiteX16" fmla="*/ 50437 w 87231"/>
                  <a:gd name="connsiteY16" fmla="*/ 22925 h 43615"/>
                  <a:gd name="connsiteX17" fmla="*/ 51434 w 87231"/>
                  <a:gd name="connsiteY17" fmla="*/ 22863 h 43615"/>
                  <a:gd name="connsiteX18" fmla="*/ 52556 w 87231"/>
                  <a:gd name="connsiteY18" fmla="*/ 22676 h 43615"/>
                  <a:gd name="connsiteX19" fmla="*/ 56107 w 87231"/>
                  <a:gd name="connsiteY19" fmla="*/ 21679 h 43615"/>
                  <a:gd name="connsiteX20" fmla="*/ 57790 w 87231"/>
                  <a:gd name="connsiteY20" fmla="*/ 21118 h 43615"/>
                  <a:gd name="connsiteX21" fmla="*/ 61341 w 87231"/>
                  <a:gd name="connsiteY21" fmla="*/ 19187 h 43615"/>
                  <a:gd name="connsiteX22" fmla="*/ 62774 w 87231"/>
                  <a:gd name="connsiteY22" fmla="*/ 18252 h 43615"/>
                  <a:gd name="connsiteX23" fmla="*/ 65765 w 87231"/>
                  <a:gd name="connsiteY23" fmla="*/ 15448 h 43615"/>
                  <a:gd name="connsiteX24" fmla="*/ 81093 w 87231"/>
                  <a:gd name="connsiteY24" fmla="*/ 15012 h 4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7231" h="43615">
                    <a:moveTo>
                      <a:pt x="81093" y="15012"/>
                    </a:moveTo>
                    <a:cubicBezTo>
                      <a:pt x="85579" y="18937"/>
                      <a:pt x="85143" y="26228"/>
                      <a:pt x="81280" y="30402"/>
                    </a:cubicBezTo>
                    <a:cubicBezTo>
                      <a:pt x="60469" y="52708"/>
                      <a:pt x="20903" y="47848"/>
                      <a:pt x="6136" y="21118"/>
                    </a:cubicBezTo>
                    <a:cubicBezTo>
                      <a:pt x="3145" y="15760"/>
                      <a:pt x="4890" y="9529"/>
                      <a:pt x="9999" y="6164"/>
                    </a:cubicBezTo>
                    <a:cubicBezTo>
                      <a:pt x="14859" y="3049"/>
                      <a:pt x="22149" y="5043"/>
                      <a:pt x="24829" y="10027"/>
                    </a:cubicBezTo>
                    <a:cubicBezTo>
                      <a:pt x="25514" y="11336"/>
                      <a:pt x="26324" y="12520"/>
                      <a:pt x="27134" y="13704"/>
                    </a:cubicBezTo>
                    <a:cubicBezTo>
                      <a:pt x="27446" y="14140"/>
                      <a:pt x="27882" y="14576"/>
                      <a:pt x="28193" y="14887"/>
                    </a:cubicBezTo>
                    <a:cubicBezTo>
                      <a:pt x="29128" y="15947"/>
                      <a:pt x="30187" y="16819"/>
                      <a:pt x="31246" y="17754"/>
                    </a:cubicBezTo>
                    <a:lnTo>
                      <a:pt x="31309" y="17816"/>
                    </a:lnTo>
                    <a:cubicBezTo>
                      <a:pt x="31433" y="17941"/>
                      <a:pt x="31558" y="17941"/>
                      <a:pt x="31683" y="18065"/>
                    </a:cubicBezTo>
                    <a:cubicBezTo>
                      <a:pt x="31869" y="18252"/>
                      <a:pt x="32243" y="18439"/>
                      <a:pt x="32430" y="18626"/>
                    </a:cubicBezTo>
                    <a:cubicBezTo>
                      <a:pt x="33552" y="19311"/>
                      <a:pt x="34673" y="19934"/>
                      <a:pt x="35919" y="20558"/>
                    </a:cubicBezTo>
                    <a:cubicBezTo>
                      <a:pt x="36480" y="20807"/>
                      <a:pt x="37041" y="20994"/>
                      <a:pt x="37602" y="21243"/>
                    </a:cubicBezTo>
                    <a:cubicBezTo>
                      <a:pt x="39969" y="21991"/>
                      <a:pt x="42275" y="22427"/>
                      <a:pt x="44767" y="22988"/>
                    </a:cubicBezTo>
                    <a:cubicBezTo>
                      <a:pt x="44829" y="22925"/>
                      <a:pt x="44892" y="22988"/>
                      <a:pt x="44954" y="22925"/>
                    </a:cubicBezTo>
                    <a:cubicBezTo>
                      <a:pt x="45577" y="22988"/>
                      <a:pt x="46138" y="23050"/>
                      <a:pt x="46823" y="23050"/>
                    </a:cubicBezTo>
                    <a:cubicBezTo>
                      <a:pt x="48007" y="23050"/>
                      <a:pt x="49253" y="23050"/>
                      <a:pt x="50437" y="22925"/>
                    </a:cubicBezTo>
                    <a:cubicBezTo>
                      <a:pt x="50562" y="22925"/>
                      <a:pt x="50998" y="22863"/>
                      <a:pt x="51434" y="22863"/>
                    </a:cubicBezTo>
                    <a:cubicBezTo>
                      <a:pt x="51870" y="22801"/>
                      <a:pt x="52431" y="22676"/>
                      <a:pt x="52556" y="22676"/>
                    </a:cubicBezTo>
                    <a:cubicBezTo>
                      <a:pt x="53739" y="22364"/>
                      <a:pt x="54923" y="22115"/>
                      <a:pt x="56107" y="21679"/>
                    </a:cubicBezTo>
                    <a:cubicBezTo>
                      <a:pt x="56606" y="21554"/>
                      <a:pt x="57229" y="21305"/>
                      <a:pt x="57790" y="21118"/>
                    </a:cubicBezTo>
                    <a:cubicBezTo>
                      <a:pt x="58911" y="20495"/>
                      <a:pt x="60157" y="19872"/>
                      <a:pt x="61341" y="19187"/>
                    </a:cubicBezTo>
                    <a:cubicBezTo>
                      <a:pt x="61777" y="18875"/>
                      <a:pt x="62276" y="18501"/>
                      <a:pt x="62774" y="18252"/>
                    </a:cubicBezTo>
                    <a:cubicBezTo>
                      <a:pt x="63522" y="17193"/>
                      <a:pt x="64893" y="16321"/>
                      <a:pt x="65765" y="15448"/>
                    </a:cubicBezTo>
                    <a:cubicBezTo>
                      <a:pt x="69877" y="10900"/>
                      <a:pt x="76731" y="11211"/>
                      <a:pt x="81093" y="15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/>
              <p:cNvSpPr/>
              <p:nvPr>
                <p:custDataLst>
                  <p:tags r:id="rId51"/>
                </p:custDataLst>
              </p:nvPr>
            </p:nvSpPr>
            <p:spPr>
              <a:xfrm>
                <a:off x="9042087" y="2978417"/>
                <a:ext cx="6231" cy="6231"/>
              </a:xfrm>
              <a:custGeom>
                <a:avLst/>
                <a:gdLst>
                  <a:gd name="connsiteX0" fmla="*/ 5047 w 6230"/>
                  <a:gd name="connsiteY0" fmla="*/ 4922 h 6230"/>
                  <a:gd name="connsiteX1" fmla="*/ 4673 w 6230"/>
                  <a:gd name="connsiteY1" fmla="*/ 4673 h 6230"/>
                  <a:gd name="connsiteX2" fmla="*/ 5047 w 6230"/>
                  <a:gd name="connsiteY2" fmla="*/ 4922 h 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0" h="6230">
                    <a:moveTo>
                      <a:pt x="5047" y="4922"/>
                    </a:moveTo>
                    <a:cubicBezTo>
                      <a:pt x="4922" y="4798"/>
                      <a:pt x="4798" y="4798"/>
                      <a:pt x="4673" y="4673"/>
                    </a:cubicBezTo>
                    <a:cubicBezTo>
                      <a:pt x="6418" y="5421"/>
                      <a:pt x="5795" y="5358"/>
                      <a:pt x="5047" y="492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/>
              <p:cNvSpPr/>
              <p:nvPr>
                <p:custDataLst>
                  <p:tags r:id="rId52"/>
                </p:custDataLst>
              </p:nvPr>
            </p:nvSpPr>
            <p:spPr>
              <a:xfrm>
                <a:off x="9122917" y="2805230"/>
                <a:ext cx="56077" cy="56077"/>
              </a:xfrm>
              <a:custGeom>
                <a:avLst/>
                <a:gdLst>
                  <a:gd name="connsiteX0" fmla="*/ 53879 w 56077"/>
                  <a:gd name="connsiteY0" fmla="*/ 39287 h 56077"/>
                  <a:gd name="connsiteX1" fmla="*/ 46402 w 56077"/>
                  <a:gd name="connsiteY1" fmla="*/ 52683 h 56077"/>
                  <a:gd name="connsiteX2" fmla="*/ 38178 w 56077"/>
                  <a:gd name="connsiteY2" fmla="*/ 51749 h 56077"/>
                  <a:gd name="connsiteX3" fmla="*/ 33006 w 56077"/>
                  <a:gd name="connsiteY3" fmla="*/ 45144 h 56077"/>
                  <a:gd name="connsiteX4" fmla="*/ 32009 w 56077"/>
                  <a:gd name="connsiteY4" fmla="*/ 41219 h 56077"/>
                  <a:gd name="connsiteX5" fmla="*/ 31511 w 56077"/>
                  <a:gd name="connsiteY5" fmla="*/ 39723 h 56077"/>
                  <a:gd name="connsiteX6" fmla="*/ 28084 w 56077"/>
                  <a:gd name="connsiteY6" fmla="*/ 34302 h 56077"/>
                  <a:gd name="connsiteX7" fmla="*/ 24034 w 56077"/>
                  <a:gd name="connsiteY7" fmla="*/ 30439 h 56077"/>
                  <a:gd name="connsiteX8" fmla="*/ 18426 w 56077"/>
                  <a:gd name="connsiteY8" fmla="*/ 27262 h 56077"/>
                  <a:gd name="connsiteX9" fmla="*/ 16806 w 56077"/>
                  <a:gd name="connsiteY9" fmla="*/ 26763 h 56077"/>
                  <a:gd name="connsiteX10" fmla="*/ 12818 w 56077"/>
                  <a:gd name="connsiteY10" fmla="*/ 26015 h 56077"/>
                  <a:gd name="connsiteX11" fmla="*/ 4905 w 56077"/>
                  <a:gd name="connsiteY11" fmla="*/ 12868 h 56077"/>
                  <a:gd name="connsiteX12" fmla="*/ 9952 w 56077"/>
                  <a:gd name="connsiteY12" fmla="*/ 6077 h 56077"/>
                  <a:gd name="connsiteX13" fmla="*/ 17990 w 56077"/>
                  <a:gd name="connsiteY13" fmla="*/ 4893 h 56077"/>
                  <a:gd name="connsiteX14" fmla="*/ 53879 w 56077"/>
                  <a:gd name="connsiteY14" fmla="*/ 3928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077" h="56077">
                    <a:moveTo>
                      <a:pt x="53879" y="39287"/>
                    </a:moveTo>
                    <a:cubicBezTo>
                      <a:pt x="54939" y="45269"/>
                      <a:pt x="52446" y="50752"/>
                      <a:pt x="46402" y="52683"/>
                    </a:cubicBezTo>
                    <a:cubicBezTo>
                      <a:pt x="43848" y="53556"/>
                      <a:pt x="40608" y="53057"/>
                      <a:pt x="38178" y="51749"/>
                    </a:cubicBezTo>
                    <a:cubicBezTo>
                      <a:pt x="35997" y="50502"/>
                      <a:pt x="33442" y="47823"/>
                      <a:pt x="33006" y="45144"/>
                    </a:cubicBezTo>
                    <a:cubicBezTo>
                      <a:pt x="32695" y="43835"/>
                      <a:pt x="32445" y="42527"/>
                      <a:pt x="32009" y="41219"/>
                    </a:cubicBezTo>
                    <a:cubicBezTo>
                      <a:pt x="31885" y="40720"/>
                      <a:pt x="31635" y="40222"/>
                      <a:pt x="31511" y="39723"/>
                    </a:cubicBezTo>
                    <a:cubicBezTo>
                      <a:pt x="30638" y="37854"/>
                      <a:pt x="29330" y="36047"/>
                      <a:pt x="28084" y="34302"/>
                    </a:cubicBezTo>
                    <a:cubicBezTo>
                      <a:pt x="26900" y="32869"/>
                      <a:pt x="25529" y="31561"/>
                      <a:pt x="24034" y="30439"/>
                    </a:cubicBezTo>
                    <a:cubicBezTo>
                      <a:pt x="22227" y="29193"/>
                      <a:pt x="20358" y="28196"/>
                      <a:pt x="18426" y="27262"/>
                    </a:cubicBezTo>
                    <a:cubicBezTo>
                      <a:pt x="17928" y="27137"/>
                      <a:pt x="17305" y="26950"/>
                      <a:pt x="16806" y="26763"/>
                    </a:cubicBezTo>
                    <a:cubicBezTo>
                      <a:pt x="15560" y="26452"/>
                      <a:pt x="14251" y="26202"/>
                      <a:pt x="12818" y="26015"/>
                    </a:cubicBezTo>
                    <a:cubicBezTo>
                      <a:pt x="6775" y="25143"/>
                      <a:pt x="3784" y="18165"/>
                      <a:pt x="4905" y="12868"/>
                    </a:cubicBezTo>
                    <a:cubicBezTo>
                      <a:pt x="5466" y="10127"/>
                      <a:pt x="7585" y="7385"/>
                      <a:pt x="9952" y="6077"/>
                    </a:cubicBezTo>
                    <a:cubicBezTo>
                      <a:pt x="12569" y="4581"/>
                      <a:pt x="15124" y="4457"/>
                      <a:pt x="17990" y="4893"/>
                    </a:cubicBezTo>
                    <a:cubicBezTo>
                      <a:pt x="35312" y="7323"/>
                      <a:pt x="50889" y="22215"/>
                      <a:pt x="53879" y="3928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>
                <p:custDataLst>
                  <p:tags r:id="rId53"/>
                </p:custDataLst>
              </p:nvPr>
            </p:nvSpPr>
            <p:spPr>
              <a:xfrm>
                <a:off x="8967535" y="2796507"/>
                <a:ext cx="56077" cy="56077"/>
              </a:xfrm>
              <a:custGeom>
                <a:avLst/>
                <a:gdLst>
                  <a:gd name="connsiteX0" fmla="*/ 23024 w 56077"/>
                  <a:gd name="connsiteY0" fmla="*/ 7697 h 56077"/>
                  <a:gd name="connsiteX1" fmla="*/ 49878 w 56077"/>
                  <a:gd name="connsiteY1" fmla="*/ 35611 h 56077"/>
                  <a:gd name="connsiteX2" fmla="*/ 50128 w 56077"/>
                  <a:gd name="connsiteY2" fmla="*/ 51063 h 56077"/>
                  <a:gd name="connsiteX3" fmla="*/ 34737 w 56077"/>
                  <a:gd name="connsiteY3" fmla="*/ 51250 h 56077"/>
                  <a:gd name="connsiteX4" fmla="*/ 7883 w 56077"/>
                  <a:gd name="connsiteY4" fmla="*/ 23336 h 56077"/>
                  <a:gd name="connsiteX5" fmla="*/ 7633 w 56077"/>
                  <a:gd name="connsiteY5" fmla="*/ 8008 h 56077"/>
                  <a:gd name="connsiteX6" fmla="*/ 23024 w 56077"/>
                  <a:gd name="connsiteY6" fmla="*/ 769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077" h="56077">
                    <a:moveTo>
                      <a:pt x="23024" y="7697"/>
                    </a:moveTo>
                    <a:cubicBezTo>
                      <a:pt x="31933" y="16980"/>
                      <a:pt x="40968" y="26327"/>
                      <a:pt x="49878" y="35611"/>
                    </a:cubicBezTo>
                    <a:cubicBezTo>
                      <a:pt x="54115" y="40097"/>
                      <a:pt x="54115" y="46514"/>
                      <a:pt x="50128" y="51063"/>
                    </a:cubicBezTo>
                    <a:cubicBezTo>
                      <a:pt x="46327" y="55300"/>
                      <a:pt x="38663" y="55425"/>
                      <a:pt x="34737" y="51250"/>
                    </a:cubicBezTo>
                    <a:cubicBezTo>
                      <a:pt x="25827" y="41966"/>
                      <a:pt x="16793" y="32620"/>
                      <a:pt x="7883" y="23336"/>
                    </a:cubicBezTo>
                    <a:cubicBezTo>
                      <a:pt x="3646" y="18974"/>
                      <a:pt x="3646" y="12557"/>
                      <a:pt x="7633" y="8008"/>
                    </a:cubicBezTo>
                    <a:cubicBezTo>
                      <a:pt x="11434" y="3647"/>
                      <a:pt x="19036" y="3584"/>
                      <a:pt x="23024" y="769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>
                <p:custDataLst>
                  <p:tags r:id="rId54"/>
                </p:custDataLst>
              </p:nvPr>
            </p:nvSpPr>
            <p:spPr>
              <a:xfrm>
                <a:off x="8540196" y="2183277"/>
                <a:ext cx="93462" cy="81000"/>
              </a:xfrm>
              <a:custGeom>
                <a:avLst/>
                <a:gdLst>
                  <a:gd name="connsiteX0" fmla="*/ 88477 w 93461"/>
                  <a:gd name="connsiteY0" fmla="*/ 5511 h 81000"/>
                  <a:gd name="connsiteX1" fmla="*/ 19440 w 93461"/>
                  <a:gd name="connsiteY1" fmla="*/ 80343 h 81000"/>
                  <a:gd name="connsiteX2" fmla="*/ 4673 w 93461"/>
                  <a:gd name="connsiteY2" fmla="*/ 77726 h 81000"/>
                  <a:gd name="connsiteX3" fmla="*/ 38506 w 93461"/>
                  <a:gd name="connsiteY3" fmla="*/ 17536 h 81000"/>
                  <a:gd name="connsiteX4" fmla="*/ 88477 w 93461"/>
                  <a:gd name="connsiteY4" fmla="*/ 5511 h 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61" h="81000">
                    <a:moveTo>
                      <a:pt x="88477" y="5511"/>
                    </a:moveTo>
                    <a:cubicBezTo>
                      <a:pt x="95892" y="42273"/>
                      <a:pt x="64364" y="84081"/>
                      <a:pt x="19440" y="80343"/>
                    </a:cubicBezTo>
                    <a:cubicBezTo>
                      <a:pt x="14892" y="80094"/>
                      <a:pt x="9782" y="79159"/>
                      <a:pt x="4673" y="77726"/>
                    </a:cubicBezTo>
                    <a:cubicBezTo>
                      <a:pt x="6044" y="62087"/>
                      <a:pt x="12462" y="35170"/>
                      <a:pt x="38506" y="17536"/>
                    </a:cubicBezTo>
                    <a:cubicBezTo>
                      <a:pt x="57573" y="4576"/>
                      <a:pt x="75393" y="3392"/>
                      <a:pt x="88477" y="55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 rot="18791148">
                <a:off x="8357373" y="2067109"/>
                <a:ext cx="296738" cy="190128"/>
                <a:chOff x="6147394" y="3612311"/>
                <a:chExt cx="296738" cy="190128"/>
              </a:xfrm>
            </p:grpSpPr>
            <p:sp>
              <p:nvSpPr>
                <p:cNvPr id="153" name="任意多边形: 形状 152"/>
                <p:cNvSpPr/>
                <p:nvPr>
                  <p:custDataLst>
                    <p:tags r:id="rId55"/>
                  </p:custDataLst>
                </p:nvPr>
              </p:nvSpPr>
              <p:spPr>
                <a:xfrm rot="12540246" flipV="1">
                  <a:off x="6342036" y="3623472"/>
                  <a:ext cx="95250" cy="95250"/>
                </a:xfrm>
                <a:custGeom>
                  <a:avLst/>
                  <a:gdLst>
                    <a:gd name="connsiteX0" fmla="*/ 81526 w 95250"/>
                    <a:gd name="connsiteY0" fmla="*/ 16685 h 95250"/>
                    <a:gd name="connsiteX1" fmla="*/ 28852 w 95250"/>
                    <a:gd name="connsiteY1" fmla="*/ 18114 h 95250"/>
                    <a:gd name="connsiteX2" fmla="*/ 7707 w 95250"/>
                    <a:gd name="connsiteY2" fmla="*/ 54023 h 95250"/>
                    <a:gd name="connsiteX3" fmla="*/ 15136 w 95250"/>
                    <a:gd name="connsiteY3" fmla="*/ 69740 h 95250"/>
                    <a:gd name="connsiteX4" fmla="*/ 30948 w 95250"/>
                    <a:gd name="connsiteY4" fmla="*/ 62405 h 95250"/>
                    <a:gd name="connsiteX5" fmla="*/ 33710 w 95250"/>
                    <a:gd name="connsiteY5" fmla="*/ 54214 h 95250"/>
                    <a:gd name="connsiteX6" fmla="*/ 35234 w 95250"/>
                    <a:gd name="connsiteY6" fmla="*/ 50499 h 95250"/>
                    <a:gd name="connsiteX7" fmla="*/ 36091 w 95250"/>
                    <a:gd name="connsiteY7" fmla="*/ 48785 h 95250"/>
                    <a:gd name="connsiteX8" fmla="*/ 36091 w 95250"/>
                    <a:gd name="connsiteY8" fmla="*/ 48689 h 95250"/>
                    <a:gd name="connsiteX9" fmla="*/ 39616 w 95250"/>
                    <a:gd name="connsiteY9" fmla="*/ 43070 h 95250"/>
                    <a:gd name="connsiteX10" fmla="*/ 41425 w 95250"/>
                    <a:gd name="connsiteY10" fmla="*/ 40498 h 95250"/>
                    <a:gd name="connsiteX11" fmla="*/ 42187 w 95250"/>
                    <a:gd name="connsiteY11" fmla="*/ 39545 h 95250"/>
                    <a:gd name="connsiteX12" fmla="*/ 42378 w 95250"/>
                    <a:gd name="connsiteY12" fmla="*/ 39355 h 95250"/>
                    <a:gd name="connsiteX13" fmla="*/ 42378 w 95250"/>
                    <a:gd name="connsiteY13" fmla="*/ 39260 h 95250"/>
                    <a:gd name="connsiteX14" fmla="*/ 43140 w 95250"/>
                    <a:gd name="connsiteY14" fmla="*/ 38688 h 95250"/>
                    <a:gd name="connsiteX15" fmla="*/ 43140 w 95250"/>
                    <a:gd name="connsiteY15" fmla="*/ 38593 h 95250"/>
                    <a:gd name="connsiteX16" fmla="*/ 46093 w 95250"/>
                    <a:gd name="connsiteY16" fmla="*/ 35831 h 95250"/>
                    <a:gd name="connsiteX17" fmla="*/ 48283 w 95250"/>
                    <a:gd name="connsiteY17" fmla="*/ 34116 h 95250"/>
                    <a:gd name="connsiteX18" fmla="*/ 49141 w 95250"/>
                    <a:gd name="connsiteY18" fmla="*/ 33545 h 95250"/>
                    <a:gd name="connsiteX19" fmla="*/ 48760 w 95250"/>
                    <a:gd name="connsiteY19" fmla="*/ 33926 h 95250"/>
                    <a:gd name="connsiteX20" fmla="*/ 52570 w 95250"/>
                    <a:gd name="connsiteY20" fmla="*/ 32116 h 95250"/>
                    <a:gd name="connsiteX21" fmla="*/ 55237 w 95250"/>
                    <a:gd name="connsiteY21" fmla="*/ 31640 h 95250"/>
                    <a:gd name="connsiteX22" fmla="*/ 55713 w 95250"/>
                    <a:gd name="connsiteY22" fmla="*/ 31544 h 95250"/>
                    <a:gd name="connsiteX23" fmla="*/ 56475 w 95250"/>
                    <a:gd name="connsiteY23" fmla="*/ 31640 h 95250"/>
                    <a:gd name="connsiteX24" fmla="*/ 56951 w 95250"/>
                    <a:gd name="connsiteY24" fmla="*/ 31544 h 95250"/>
                    <a:gd name="connsiteX25" fmla="*/ 59047 w 95250"/>
                    <a:gd name="connsiteY25" fmla="*/ 31735 h 95250"/>
                    <a:gd name="connsiteX26" fmla="*/ 62095 w 95250"/>
                    <a:gd name="connsiteY26" fmla="*/ 32973 h 95250"/>
                    <a:gd name="connsiteX27" fmla="*/ 64190 w 95250"/>
                    <a:gd name="connsiteY27" fmla="*/ 34307 h 95250"/>
                    <a:gd name="connsiteX28" fmla="*/ 65143 w 95250"/>
                    <a:gd name="connsiteY28" fmla="*/ 35354 h 95250"/>
                    <a:gd name="connsiteX29" fmla="*/ 65428 w 95250"/>
                    <a:gd name="connsiteY29" fmla="*/ 35735 h 95250"/>
                    <a:gd name="connsiteX30" fmla="*/ 66952 w 95250"/>
                    <a:gd name="connsiteY30" fmla="*/ 37545 h 95250"/>
                    <a:gd name="connsiteX31" fmla="*/ 67048 w 95250"/>
                    <a:gd name="connsiteY31" fmla="*/ 37831 h 95250"/>
                    <a:gd name="connsiteX32" fmla="*/ 67238 w 95250"/>
                    <a:gd name="connsiteY32" fmla="*/ 38021 h 95250"/>
                    <a:gd name="connsiteX33" fmla="*/ 69143 w 95250"/>
                    <a:gd name="connsiteY33" fmla="*/ 42022 h 95250"/>
                    <a:gd name="connsiteX34" fmla="*/ 69810 w 95250"/>
                    <a:gd name="connsiteY34" fmla="*/ 43736 h 95250"/>
                    <a:gd name="connsiteX35" fmla="*/ 70286 w 95250"/>
                    <a:gd name="connsiteY35" fmla="*/ 45356 h 95250"/>
                    <a:gd name="connsiteX36" fmla="*/ 71239 w 95250"/>
                    <a:gd name="connsiteY36" fmla="*/ 51928 h 95250"/>
                    <a:gd name="connsiteX37" fmla="*/ 71334 w 95250"/>
                    <a:gd name="connsiteY37" fmla="*/ 53452 h 95250"/>
                    <a:gd name="connsiteX38" fmla="*/ 71048 w 95250"/>
                    <a:gd name="connsiteY38" fmla="*/ 57643 h 95250"/>
                    <a:gd name="connsiteX39" fmla="*/ 69905 w 95250"/>
                    <a:gd name="connsiteY39" fmla="*/ 65739 h 95250"/>
                    <a:gd name="connsiteX40" fmla="*/ 69429 w 95250"/>
                    <a:gd name="connsiteY40" fmla="*/ 68025 h 95250"/>
                    <a:gd name="connsiteX41" fmla="*/ 68000 w 95250"/>
                    <a:gd name="connsiteY41" fmla="*/ 72978 h 95250"/>
                    <a:gd name="connsiteX42" fmla="*/ 75430 w 95250"/>
                    <a:gd name="connsiteY42" fmla="*/ 88694 h 95250"/>
                    <a:gd name="connsiteX43" fmla="*/ 91241 w 95250"/>
                    <a:gd name="connsiteY43" fmla="*/ 81360 h 95250"/>
                    <a:gd name="connsiteX44" fmla="*/ 81526 w 95250"/>
                    <a:gd name="connsiteY44" fmla="*/ 16685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95250" h="95250">
                      <a:moveTo>
                        <a:pt x="81526" y="16685"/>
                      </a:moveTo>
                      <a:cubicBezTo>
                        <a:pt x="66381" y="2779"/>
                        <a:pt x="43807" y="4779"/>
                        <a:pt x="28852" y="18114"/>
                      </a:cubicBezTo>
                      <a:cubicBezTo>
                        <a:pt x="18375" y="27544"/>
                        <a:pt x="11612" y="40593"/>
                        <a:pt x="7707" y="54023"/>
                      </a:cubicBezTo>
                      <a:cubicBezTo>
                        <a:pt x="5897" y="60215"/>
                        <a:pt x="8469" y="67739"/>
                        <a:pt x="15136" y="69740"/>
                      </a:cubicBezTo>
                      <a:cubicBezTo>
                        <a:pt x="21232" y="71740"/>
                        <a:pt x="29043" y="68978"/>
                        <a:pt x="30948" y="62405"/>
                      </a:cubicBezTo>
                      <a:cubicBezTo>
                        <a:pt x="31710" y="59643"/>
                        <a:pt x="32662" y="56976"/>
                        <a:pt x="33710" y="54214"/>
                      </a:cubicBezTo>
                      <a:cubicBezTo>
                        <a:pt x="34282" y="52976"/>
                        <a:pt x="34663" y="51737"/>
                        <a:pt x="35234" y="50499"/>
                      </a:cubicBezTo>
                      <a:cubicBezTo>
                        <a:pt x="35520" y="49928"/>
                        <a:pt x="35806" y="49356"/>
                        <a:pt x="36091" y="48785"/>
                      </a:cubicBezTo>
                      <a:cubicBezTo>
                        <a:pt x="36091" y="48689"/>
                        <a:pt x="36091" y="48689"/>
                        <a:pt x="36091" y="48689"/>
                      </a:cubicBezTo>
                      <a:cubicBezTo>
                        <a:pt x="37234" y="46784"/>
                        <a:pt x="38282" y="44879"/>
                        <a:pt x="39616" y="43070"/>
                      </a:cubicBezTo>
                      <a:cubicBezTo>
                        <a:pt x="40187" y="42117"/>
                        <a:pt x="40854" y="41260"/>
                        <a:pt x="41425" y="40498"/>
                      </a:cubicBezTo>
                      <a:cubicBezTo>
                        <a:pt x="41806" y="40212"/>
                        <a:pt x="41997" y="39926"/>
                        <a:pt x="42187" y="39545"/>
                      </a:cubicBezTo>
                      <a:cubicBezTo>
                        <a:pt x="42187" y="39545"/>
                        <a:pt x="42283" y="39450"/>
                        <a:pt x="42378" y="39355"/>
                      </a:cubicBezTo>
                      <a:lnTo>
                        <a:pt x="42378" y="39260"/>
                      </a:lnTo>
                      <a:cubicBezTo>
                        <a:pt x="42759" y="38974"/>
                        <a:pt x="42949" y="38688"/>
                        <a:pt x="43140" y="38688"/>
                      </a:cubicBezTo>
                      <a:cubicBezTo>
                        <a:pt x="43140" y="38593"/>
                        <a:pt x="43140" y="38593"/>
                        <a:pt x="43140" y="38593"/>
                      </a:cubicBezTo>
                      <a:cubicBezTo>
                        <a:pt x="44092" y="37736"/>
                        <a:pt x="45140" y="36593"/>
                        <a:pt x="46093" y="35831"/>
                      </a:cubicBezTo>
                      <a:cubicBezTo>
                        <a:pt x="46855" y="35354"/>
                        <a:pt x="47617" y="34688"/>
                        <a:pt x="48283" y="34116"/>
                      </a:cubicBezTo>
                      <a:cubicBezTo>
                        <a:pt x="48569" y="34021"/>
                        <a:pt x="48950" y="33830"/>
                        <a:pt x="49141" y="33545"/>
                      </a:cubicBezTo>
                      <a:cubicBezTo>
                        <a:pt x="48950" y="33830"/>
                        <a:pt x="48950" y="33830"/>
                        <a:pt x="48760" y="33926"/>
                      </a:cubicBezTo>
                      <a:cubicBezTo>
                        <a:pt x="49998" y="33259"/>
                        <a:pt x="51236" y="32687"/>
                        <a:pt x="52570" y="32116"/>
                      </a:cubicBezTo>
                      <a:cubicBezTo>
                        <a:pt x="53427" y="31830"/>
                        <a:pt x="54379" y="31735"/>
                        <a:pt x="55237" y="31640"/>
                      </a:cubicBezTo>
                      <a:cubicBezTo>
                        <a:pt x="55332" y="31544"/>
                        <a:pt x="55618" y="31640"/>
                        <a:pt x="55713" y="31544"/>
                      </a:cubicBezTo>
                      <a:cubicBezTo>
                        <a:pt x="55903" y="31544"/>
                        <a:pt x="56284" y="31544"/>
                        <a:pt x="56475" y="31640"/>
                      </a:cubicBezTo>
                      <a:cubicBezTo>
                        <a:pt x="56570" y="31544"/>
                        <a:pt x="56856" y="31544"/>
                        <a:pt x="56951" y="31544"/>
                      </a:cubicBezTo>
                      <a:cubicBezTo>
                        <a:pt x="57618" y="31544"/>
                        <a:pt x="58285" y="31640"/>
                        <a:pt x="59047" y="31735"/>
                      </a:cubicBezTo>
                      <a:cubicBezTo>
                        <a:pt x="59999" y="32116"/>
                        <a:pt x="61142" y="32497"/>
                        <a:pt x="62095" y="32973"/>
                      </a:cubicBezTo>
                      <a:cubicBezTo>
                        <a:pt x="62857" y="33354"/>
                        <a:pt x="63523" y="33830"/>
                        <a:pt x="64190" y="34307"/>
                      </a:cubicBezTo>
                      <a:cubicBezTo>
                        <a:pt x="64476" y="34688"/>
                        <a:pt x="64857" y="34973"/>
                        <a:pt x="65143" y="35354"/>
                      </a:cubicBezTo>
                      <a:cubicBezTo>
                        <a:pt x="65238" y="35354"/>
                        <a:pt x="65428" y="35545"/>
                        <a:pt x="65428" y="35735"/>
                      </a:cubicBezTo>
                      <a:cubicBezTo>
                        <a:pt x="65905" y="36212"/>
                        <a:pt x="66476" y="36878"/>
                        <a:pt x="66952" y="37545"/>
                      </a:cubicBezTo>
                      <a:cubicBezTo>
                        <a:pt x="67048" y="37640"/>
                        <a:pt x="67143" y="37736"/>
                        <a:pt x="67048" y="37831"/>
                      </a:cubicBezTo>
                      <a:cubicBezTo>
                        <a:pt x="67143" y="37926"/>
                        <a:pt x="67143" y="37926"/>
                        <a:pt x="67238" y="38021"/>
                      </a:cubicBezTo>
                      <a:cubicBezTo>
                        <a:pt x="67905" y="39355"/>
                        <a:pt x="68762" y="40688"/>
                        <a:pt x="69143" y="42022"/>
                      </a:cubicBezTo>
                      <a:cubicBezTo>
                        <a:pt x="69429" y="42593"/>
                        <a:pt x="69619" y="43165"/>
                        <a:pt x="69810" y="43736"/>
                      </a:cubicBezTo>
                      <a:cubicBezTo>
                        <a:pt x="70000" y="44213"/>
                        <a:pt x="70191" y="44975"/>
                        <a:pt x="70286" y="45356"/>
                      </a:cubicBezTo>
                      <a:cubicBezTo>
                        <a:pt x="70762" y="47546"/>
                        <a:pt x="70953" y="49642"/>
                        <a:pt x="71239" y="51928"/>
                      </a:cubicBezTo>
                      <a:cubicBezTo>
                        <a:pt x="71334" y="52404"/>
                        <a:pt x="71334" y="52976"/>
                        <a:pt x="71334" y="53452"/>
                      </a:cubicBezTo>
                      <a:cubicBezTo>
                        <a:pt x="71239" y="54881"/>
                        <a:pt x="71239" y="56214"/>
                        <a:pt x="71048" y="57643"/>
                      </a:cubicBezTo>
                      <a:cubicBezTo>
                        <a:pt x="70858" y="60310"/>
                        <a:pt x="70477" y="62977"/>
                        <a:pt x="69905" y="65739"/>
                      </a:cubicBezTo>
                      <a:cubicBezTo>
                        <a:pt x="69715" y="66501"/>
                        <a:pt x="69524" y="67263"/>
                        <a:pt x="69429" y="68025"/>
                      </a:cubicBezTo>
                      <a:cubicBezTo>
                        <a:pt x="68953" y="69644"/>
                        <a:pt x="68476" y="71359"/>
                        <a:pt x="68000" y="72978"/>
                      </a:cubicBezTo>
                      <a:cubicBezTo>
                        <a:pt x="66000" y="79074"/>
                        <a:pt x="68953" y="86694"/>
                        <a:pt x="75430" y="88694"/>
                      </a:cubicBezTo>
                      <a:cubicBezTo>
                        <a:pt x="81621" y="90599"/>
                        <a:pt x="89146" y="87837"/>
                        <a:pt x="91241" y="81360"/>
                      </a:cubicBezTo>
                      <a:cubicBezTo>
                        <a:pt x="98290" y="59834"/>
                        <a:pt x="99337" y="33164"/>
                        <a:pt x="81526" y="166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4" name="任意多边形: 形状 153"/>
                <p:cNvSpPr/>
                <p:nvPr>
                  <p:custDataLst>
                    <p:tags r:id="rId56"/>
                  </p:custDataLst>
                </p:nvPr>
              </p:nvSpPr>
              <p:spPr>
                <a:xfrm rot="12540246" flipV="1">
                  <a:off x="6176615" y="3612311"/>
                  <a:ext cx="85725" cy="85725"/>
                </a:xfrm>
                <a:custGeom>
                  <a:avLst/>
                  <a:gdLst>
                    <a:gd name="connsiteX0" fmla="*/ 76888 w 85725"/>
                    <a:gd name="connsiteY0" fmla="*/ 17627 h 85725"/>
                    <a:gd name="connsiteX1" fmla="*/ 53076 w 85725"/>
                    <a:gd name="connsiteY1" fmla="*/ 7150 h 85725"/>
                    <a:gd name="connsiteX2" fmla="*/ 26882 w 85725"/>
                    <a:gd name="connsiteY2" fmla="*/ 17437 h 85725"/>
                    <a:gd name="connsiteX3" fmla="*/ 7642 w 85725"/>
                    <a:gd name="connsiteY3" fmla="*/ 50869 h 85725"/>
                    <a:gd name="connsiteX4" fmla="*/ 15166 w 85725"/>
                    <a:gd name="connsiteY4" fmla="*/ 66681 h 85725"/>
                    <a:gd name="connsiteX5" fmla="*/ 30883 w 85725"/>
                    <a:gd name="connsiteY5" fmla="*/ 59251 h 85725"/>
                    <a:gd name="connsiteX6" fmla="*/ 35740 w 85725"/>
                    <a:gd name="connsiteY6" fmla="*/ 46012 h 85725"/>
                    <a:gd name="connsiteX7" fmla="*/ 36788 w 85725"/>
                    <a:gd name="connsiteY7" fmla="*/ 44011 h 85725"/>
                    <a:gd name="connsiteX8" fmla="*/ 38312 w 85725"/>
                    <a:gd name="connsiteY8" fmla="*/ 41725 h 85725"/>
                    <a:gd name="connsiteX9" fmla="*/ 40217 w 85725"/>
                    <a:gd name="connsiteY9" fmla="*/ 39058 h 85725"/>
                    <a:gd name="connsiteX10" fmla="*/ 41170 w 85725"/>
                    <a:gd name="connsiteY10" fmla="*/ 38011 h 85725"/>
                    <a:gd name="connsiteX11" fmla="*/ 41836 w 85725"/>
                    <a:gd name="connsiteY11" fmla="*/ 37344 h 85725"/>
                    <a:gd name="connsiteX12" fmla="*/ 44218 w 85725"/>
                    <a:gd name="connsiteY12" fmla="*/ 35153 h 85725"/>
                    <a:gd name="connsiteX13" fmla="*/ 45170 w 85725"/>
                    <a:gd name="connsiteY13" fmla="*/ 34391 h 85725"/>
                    <a:gd name="connsiteX14" fmla="*/ 45360 w 85725"/>
                    <a:gd name="connsiteY14" fmla="*/ 34201 h 85725"/>
                    <a:gd name="connsiteX15" fmla="*/ 45742 w 85725"/>
                    <a:gd name="connsiteY15" fmla="*/ 34010 h 85725"/>
                    <a:gd name="connsiteX16" fmla="*/ 45742 w 85725"/>
                    <a:gd name="connsiteY16" fmla="*/ 33915 h 85725"/>
                    <a:gd name="connsiteX17" fmla="*/ 45932 w 85725"/>
                    <a:gd name="connsiteY17" fmla="*/ 33724 h 85725"/>
                    <a:gd name="connsiteX18" fmla="*/ 46027 w 85725"/>
                    <a:gd name="connsiteY18" fmla="*/ 33724 h 85725"/>
                    <a:gd name="connsiteX19" fmla="*/ 46789 w 85725"/>
                    <a:gd name="connsiteY19" fmla="*/ 33343 h 85725"/>
                    <a:gd name="connsiteX20" fmla="*/ 49171 w 85725"/>
                    <a:gd name="connsiteY20" fmla="*/ 32296 h 85725"/>
                    <a:gd name="connsiteX21" fmla="*/ 49552 w 85725"/>
                    <a:gd name="connsiteY21" fmla="*/ 32200 h 85725"/>
                    <a:gd name="connsiteX22" fmla="*/ 51933 w 85725"/>
                    <a:gd name="connsiteY22" fmla="*/ 31724 h 85725"/>
                    <a:gd name="connsiteX23" fmla="*/ 52981 w 85725"/>
                    <a:gd name="connsiteY23" fmla="*/ 31724 h 85725"/>
                    <a:gd name="connsiteX24" fmla="*/ 54505 w 85725"/>
                    <a:gd name="connsiteY24" fmla="*/ 31915 h 85725"/>
                    <a:gd name="connsiteX25" fmla="*/ 56886 w 85725"/>
                    <a:gd name="connsiteY25" fmla="*/ 32867 h 85725"/>
                    <a:gd name="connsiteX26" fmla="*/ 56981 w 85725"/>
                    <a:gd name="connsiteY26" fmla="*/ 32867 h 85725"/>
                    <a:gd name="connsiteX27" fmla="*/ 57172 w 85725"/>
                    <a:gd name="connsiteY27" fmla="*/ 32962 h 85725"/>
                    <a:gd name="connsiteX28" fmla="*/ 58600 w 85725"/>
                    <a:gd name="connsiteY28" fmla="*/ 34010 h 85725"/>
                    <a:gd name="connsiteX29" fmla="*/ 59648 w 85725"/>
                    <a:gd name="connsiteY29" fmla="*/ 35153 h 85725"/>
                    <a:gd name="connsiteX30" fmla="*/ 60505 w 85725"/>
                    <a:gd name="connsiteY30" fmla="*/ 36010 h 85725"/>
                    <a:gd name="connsiteX31" fmla="*/ 60601 w 85725"/>
                    <a:gd name="connsiteY31" fmla="*/ 36106 h 85725"/>
                    <a:gd name="connsiteX32" fmla="*/ 60696 w 85725"/>
                    <a:gd name="connsiteY32" fmla="*/ 36201 h 85725"/>
                    <a:gd name="connsiteX33" fmla="*/ 60886 w 85725"/>
                    <a:gd name="connsiteY33" fmla="*/ 36487 h 85725"/>
                    <a:gd name="connsiteX34" fmla="*/ 61267 w 85725"/>
                    <a:gd name="connsiteY34" fmla="*/ 37439 h 85725"/>
                    <a:gd name="connsiteX35" fmla="*/ 61934 w 85725"/>
                    <a:gd name="connsiteY35" fmla="*/ 38773 h 85725"/>
                    <a:gd name="connsiteX36" fmla="*/ 62029 w 85725"/>
                    <a:gd name="connsiteY36" fmla="*/ 39058 h 85725"/>
                    <a:gd name="connsiteX37" fmla="*/ 62125 w 85725"/>
                    <a:gd name="connsiteY37" fmla="*/ 39154 h 85725"/>
                    <a:gd name="connsiteX38" fmla="*/ 62506 w 85725"/>
                    <a:gd name="connsiteY38" fmla="*/ 40106 h 85725"/>
                    <a:gd name="connsiteX39" fmla="*/ 62506 w 85725"/>
                    <a:gd name="connsiteY39" fmla="*/ 40297 h 85725"/>
                    <a:gd name="connsiteX40" fmla="*/ 63172 w 85725"/>
                    <a:gd name="connsiteY40" fmla="*/ 43249 h 85725"/>
                    <a:gd name="connsiteX41" fmla="*/ 63363 w 85725"/>
                    <a:gd name="connsiteY41" fmla="*/ 45821 h 85725"/>
                    <a:gd name="connsiteX42" fmla="*/ 63363 w 85725"/>
                    <a:gd name="connsiteY42" fmla="*/ 46774 h 85725"/>
                    <a:gd name="connsiteX43" fmla="*/ 62791 w 85725"/>
                    <a:gd name="connsiteY43" fmla="*/ 53917 h 85725"/>
                    <a:gd name="connsiteX44" fmla="*/ 62506 w 85725"/>
                    <a:gd name="connsiteY44" fmla="*/ 55251 h 85725"/>
                    <a:gd name="connsiteX45" fmla="*/ 61458 w 85725"/>
                    <a:gd name="connsiteY45" fmla="*/ 59061 h 85725"/>
                    <a:gd name="connsiteX46" fmla="*/ 58315 w 85725"/>
                    <a:gd name="connsiteY46" fmla="*/ 67538 h 85725"/>
                    <a:gd name="connsiteX47" fmla="*/ 65744 w 85725"/>
                    <a:gd name="connsiteY47" fmla="*/ 83445 h 85725"/>
                    <a:gd name="connsiteX48" fmla="*/ 81556 w 85725"/>
                    <a:gd name="connsiteY48" fmla="*/ 75920 h 85725"/>
                    <a:gd name="connsiteX49" fmla="*/ 76888 w 85725"/>
                    <a:gd name="connsiteY49" fmla="*/ 1762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725" h="85725">
                      <a:moveTo>
                        <a:pt x="76888" y="17627"/>
                      </a:moveTo>
                      <a:cubicBezTo>
                        <a:pt x="70602" y="11341"/>
                        <a:pt x="62125" y="6959"/>
                        <a:pt x="53076" y="7150"/>
                      </a:cubicBezTo>
                      <a:cubicBezTo>
                        <a:pt x="43265" y="7340"/>
                        <a:pt x="34216" y="10960"/>
                        <a:pt x="26882" y="17437"/>
                      </a:cubicBezTo>
                      <a:cubicBezTo>
                        <a:pt x="17071" y="26104"/>
                        <a:pt x="10975" y="38296"/>
                        <a:pt x="7642" y="50869"/>
                      </a:cubicBezTo>
                      <a:cubicBezTo>
                        <a:pt x="6022" y="57061"/>
                        <a:pt x="8308" y="64585"/>
                        <a:pt x="15166" y="66681"/>
                      </a:cubicBezTo>
                      <a:cubicBezTo>
                        <a:pt x="21072" y="68586"/>
                        <a:pt x="29168" y="66014"/>
                        <a:pt x="30883" y="59251"/>
                      </a:cubicBezTo>
                      <a:cubicBezTo>
                        <a:pt x="32121" y="54584"/>
                        <a:pt x="33931" y="50298"/>
                        <a:pt x="35740" y="46012"/>
                      </a:cubicBezTo>
                      <a:cubicBezTo>
                        <a:pt x="36121" y="45345"/>
                        <a:pt x="36502" y="44488"/>
                        <a:pt x="36788" y="44011"/>
                      </a:cubicBezTo>
                      <a:cubicBezTo>
                        <a:pt x="37169" y="43249"/>
                        <a:pt x="37741" y="42392"/>
                        <a:pt x="38312" y="41725"/>
                      </a:cubicBezTo>
                      <a:cubicBezTo>
                        <a:pt x="38883" y="40773"/>
                        <a:pt x="39550" y="39916"/>
                        <a:pt x="40217" y="39058"/>
                      </a:cubicBezTo>
                      <a:cubicBezTo>
                        <a:pt x="40408" y="38773"/>
                        <a:pt x="40884" y="38392"/>
                        <a:pt x="41170" y="38011"/>
                      </a:cubicBezTo>
                      <a:cubicBezTo>
                        <a:pt x="41360" y="37725"/>
                        <a:pt x="41551" y="37439"/>
                        <a:pt x="41836" y="37344"/>
                      </a:cubicBezTo>
                      <a:cubicBezTo>
                        <a:pt x="42598" y="36582"/>
                        <a:pt x="43265" y="35820"/>
                        <a:pt x="44218" y="35153"/>
                      </a:cubicBezTo>
                      <a:cubicBezTo>
                        <a:pt x="44503" y="34963"/>
                        <a:pt x="44884" y="34582"/>
                        <a:pt x="45170" y="34391"/>
                      </a:cubicBezTo>
                      <a:cubicBezTo>
                        <a:pt x="45170" y="34296"/>
                        <a:pt x="45265" y="34296"/>
                        <a:pt x="45360" y="34201"/>
                      </a:cubicBezTo>
                      <a:lnTo>
                        <a:pt x="45742" y="34010"/>
                      </a:lnTo>
                      <a:lnTo>
                        <a:pt x="45742" y="33915"/>
                      </a:lnTo>
                      <a:cubicBezTo>
                        <a:pt x="45837" y="33820"/>
                        <a:pt x="45837" y="33820"/>
                        <a:pt x="45932" y="33724"/>
                      </a:cubicBezTo>
                      <a:lnTo>
                        <a:pt x="46027" y="33724"/>
                      </a:lnTo>
                      <a:cubicBezTo>
                        <a:pt x="46408" y="33439"/>
                        <a:pt x="46599" y="33248"/>
                        <a:pt x="46789" y="33343"/>
                      </a:cubicBezTo>
                      <a:cubicBezTo>
                        <a:pt x="47456" y="33153"/>
                        <a:pt x="48408" y="32677"/>
                        <a:pt x="49171" y="32296"/>
                      </a:cubicBezTo>
                      <a:cubicBezTo>
                        <a:pt x="49266" y="32200"/>
                        <a:pt x="49361" y="32296"/>
                        <a:pt x="49552" y="32200"/>
                      </a:cubicBezTo>
                      <a:cubicBezTo>
                        <a:pt x="50313" y="32010"/>
                        <a:pt x="51171" y="31915"/>
                        <a:pt x="51933" y="31724"/>
                      </a:cubicBezTo>
                      <a:cubicBezTo>
                        <a:pt x="52314" y="31724"/>
                        <a:pt x="52600" y="31724"/>
                        <a:pt x="52981" y="31724"/>
                      </a:cubicBezTo>
                      <a:cubicBezTo>
                        <a:pt x="53552" y="31819"/>
                        <a:pt x="53933" y="31819"/>
                        <a:pt x="54505" y="31915"/>
                      </a:cubicBezTo>
                      <a:cubicBezTo>
                        <a:pt x="55362" y="32200"/>
                        <a:pt x="56124" y="32486"/>
                        <a:pt x="56886" y="32867"/>
                      </a:cubicBezTo>
                      <a:lnTo>
                        <a:pt x="56981" y="32867"/>
                      </a:lnTo>
                      <a:cubicBezTo>
                        <a:pt x="57076" y="32867"/>
                        <a:pt x="57076" y="32867"/>
                        <a:pt x="57172" y="32962"/>
                      </a:cubicBezTo>
                      <a:cubicBezTo>
                        <a:pt x="57648" y="33248"/>
                        <a:pt x="58124" y="33629"/>
                        <a:pt x="58600" y="34010"/>
                      </a:cubicBezTo>
                      <a:cubicBezTo>
                        <a:pt x="58981" y="34391"/>
                        <a:pt x="59362" y="34772"/>
                        <a:pt x="59648" y="35153"/>
                      </a:cubicBezTo>
                      <a:cubicBezTo>
                        <a:pt x="59934" y="35534"/>
                        <a:pt x="60124" y="35725"/>
                        <a:pt x="60505" y="36010"/>
                      </a:cubicBezTo>
                      <a:cubicBezTo>
                        <a:pt x="60505" y="36106"/>
                        <a:pt x="60601" y="36106"/>
                        <a:pt x="60601" y="36106"/>
                      </a:cubicBezTo>
                      <a:lnTo>
                        <a:pt x="60696" y="36201"/>
                      </a:lnTo>
                      <a:cubicBezTo>
                        <a:pt x="60791" y="36296"/>
                        <a:pt x="60791" y="36487"/>
                        <a:pt x="60886" y="36487"/>
                      </a:cubicBezTo>
                      <a:cubicBezTo>
                        <a:pt x="61362" y="37058"/>
                        <a:pt x="61553" y="37725"/>
                        <a:pt x="61267" y="37439"/>
                      </a:cubicBezTo>
                      <a:cubicBezTo>
                        <a:pt x="61458" y="37820"/>
                        <a:pt x="61744" y="38392"/>
                        <a:pt x="61934" y="38773"/>
                      </a:cubicBezTo>
                      <a:cubicBezTo>
                        <a:pt x="61934" y="38773"/>
                        <a:pt x="62029" y="38868"/>
                        <a:pt x="62029" y="39058"/>
                      </a:cubicBezTo>
                      <a:cubicBezTo>
                        <a:pt x="62029" y="39154"/>
                        <a:pt x="62125" y="39154"/>
                        <a:pt x="62125" y="39154"/>
                      </a:cubicBezTo>
                      <a:cubicBezTo>
                        <a:pt x="62220" y="39439"/>
                        <a:pt x="62410" y="39725"/>
                        <a:pt x="62506" y="40106"/>
                      </a:cubicBezTo>
                      <a:cubicBezTo>
                        <a:pt x="62506" y="40201"/>
                        <a:pt x="62601" y="40201"/>
                        <a:pt x="62506" y="40297"/>
                      </a:cubicBezTo>
                      <a:cubicBezTo>
                        <a:pt x="62696" y="41249"/>
                        <a:pt x="62886" y="42297"/>
                        <a:pt x="63172" y="43249"/>
                      </a:cubicBezTo>
                      <a:cubicBezTo>
                        <a:pt x="63363" y="44107"/>
                        <a:pt x="63363" y="44869"/>
                        <a:pt x="63363" y="45821"/>
                      </a:cubicBezTo>
                      <a:cubicBezTo>
                        <a:pt x="63458" y="46107"/>
                        <a:pt x="63458" y="46393"/>
                        <a:pt x="63363" y="46774"/>
                      </a:cubicBezTo>
                      <a:cubicBezTo>
                        <a:pt x="63363" y="49155"/>
                        <a:pt x="63172" y="51536"/>
                        <a:pt x="62791" y="53917"/>
                      </a:cubicBezTo>
                      <a:cubicBezTo>
                        <a:pt x="62791" y="54394"/>
                        <a:pt x="62601" y="54870"/>
                        <a:pt x="62506" y="55251"/>
                      </a:cubicBezTo>
                      <a:cubicBezTo>
                        <a:pt x="62220" y="56489"/>
                        <a:pt x="61934" y="57823"/>
                        <a:pt x="61458" y="59061"/>
                      </a:cubicBezTo>
                      <a:cubicBezTo>
                        <a:pt x="60696" y="61918"/>
                        <a:pt x="59553" y="64776"/>
                        <a:pt x="58315" y="67538"/>
                      </a:cubicBezTo>
                      <a:cubicBezTo>
                        <a:pt x="55838" y="73539"/>
                        <a:pt x="59743" y="81445"/>
                        <a:pt x="65744" y="83445"/>
                      </a:cubicBezTo>
                      <a:cubicBezTo>
                        <a:pt x="72411" y="85540"/>
                        <a:pt x="78793" y="82302"/>
                        <a:pt x="81556" y="75920"/>
                      </a:cubicBezTo>
                      <a:cubicBezTo>
                        <a:pt x="89271" y="58204"/>
                        <a:pt x="92223" y="32867"/>
                        <a:pt x="76888" y="176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任意多边形: 形状 154"/>
                <p:cNvSpPr/>
                <p:nvPr>
                  <p:custDataLst>
                    <p:tags r:id="rId57"/>
                  </p:custDataLst>
                </p:nvPr>
              </p:nvSpPr>
              <p:spPr>
                <a:xfrm rot="12540246" flipV="1">
                  <a:off x="6246337" y="3698918"/>
                  <a:ext cx="95250" cy="85725"/>
                </a:xfrm>
                <a:custGeom>
                  <a:avLst/>
                  <a:gdLst>
                    <a:gd name="connsiteX0" fmla="*/ 80584 w 95250"/>
                    <a:gd name="connsiteY0" fmla="*/ 34005 h 85725"/>
                    <a:gd name="connsiteX1" fmla="*/ 64772 w 95250"/>
                    <a:gd name="connsiteY1" fmla="*/ 41530 h 85725"/>
                    <a:gd name="connsiteX2" fmla="*/ 63153 w 95250"/>
                    <a:gd name="connsiteY2" fmla="*/ 45244 h 85725"/>
                    <a:gd name="connsiteX3" fmla="*/ 62105 w 95250"/>
                    <a:gd name="connsiteY3" fmla="*/ 47149 h 85725"/>
                    <a:gd name="connsiteX4" fmla="*/ 59248 w 95250"/>
                    <a:gd name="connsiteY4" fmla="*/ 51721 h 85725"/>
                    <a:gd name="connsiteX5" fmla="*/ 58010 w 95250"/>
                    <a:gd name="connsiteY5" fmla="*/ 53341 h 85725"/>
                    <a:gd name="connsiteX6" fmla="*/ 57819 w 95250"/>
                    <a:gd name="connsiteY6" fmla="*/ 53626 h 85725"/>
                    <a:gd name="connsiteX7" fmla="*/ 57819 w 95250"/>
                    <a:gd name="connsiteY7" fmla="*/ 53722 h 85725"/>
                    <a:gd name="connsiteX8" fmla="*/ 57629 w 95250"/>
                    <a:gd name="connsiteY8" fmla="*/ 54007 h 85725"/>
                    <a:gd name="connsiteX9" fmla="*/ 57438 w 95250"/>
                    <a:gd name="connsiteY9" fmla="*/ 54198 h 85725"/>
                    <a:gd name="connsiteX10" fmla="*/ 56581 w 95250"/>
                    <a:gd name="connsiteY10" fmla="*/ 55246 h 85725"/>
                    <a:gd name="connsiteX11" fmla="*/ 57152 w 95250"/>
                    <a:gd name="connsiteY11" fmla="*/ 54388 h 85725"/>
                    <a:gd name="connsiteX12" fmla="*/ 53819 w 95250"/>
                    <a:gd name="connsiteY12" fmla="*/ 57246 h 85725"/>
                    <a:gd name="connsiteX13" fmla="*/ 53438 w 95250"/>
                    <a:gd name="connsiteY13" fmla="*/ 57532 h 85725"/>
                    <a:gd name="connsiteX14" fmla="*/ 53342 w 95250"/>
                    <a:gd name="connsiteY14" fmla="*/ 57627 h 85725"/>
                    <a:gd name="connsiteX15" fmla="*/ 53057 w 95250"/>
                    <a:gd name="connsiteY15" fmla="*/ 57817 h 85725"/>
                    <a:gd name="connsiteX16" fmla="*/ 52961 w 95250"/>
                    <a:gd name="connsiteY16" fmla="*/ 57913 h 85725"/>
                    <a:gd name="connsiteX17" fmla="*/ 52676 w 95250"/>
                    <a:gd name="connsiteY17" fmla="*/ 58008 h 85725"/>
                    <a:gd name="connsiteX18" fmla="*/ 51437 w 95250"/>
                    <a:gd name="connsiteY18" fmla="*/ 58579 h 85725"/>
                    <a:gd name="connsiteX19" fmla="*/ 50009 w 95250"/>
                    <a:gd name="connsiteY19" fmla="*/ 59151 h 85725"/>
                    <a:gd name="connsiteX20" fmla="*/ 50485 w 95250"/>
                    <a:gd name="connsiteY20" fmla="*/ 59056 h 85725"/>
                    <a:gd name="connsiteX21" fmla="*/ 49818 w 95250"/>
                    <a:gd name="connsiteY21" fmla="*/ 59246 h 85725"/>
                    <a:gd name="connsiteX22" fmla="*/ 49532 w 95250"/>
                    <a:gd name="connsiteY22" fmla="*/ 59341 h 85725"/>
                    <a:gd name="connsiteX23" fmla="*/ 48580 w 95250"/>
                    <a:gd name="connsiteY23" fmla="*/ 59437 h 85725"/>
                    <a:gd name="connsiteX24" fmla="*/ 47723 w 95250"/>
                    <a:gd name="connsiteY24" fmla="*/ 59627 h 85725"/>
                    <a:gd name="connsiteX25" fmla="*/ 47532 w 95250"/>
                    <a:gd name="connsiteY25" fmla="*/ 59627 h 85725"/>
                    <a:gd name="connsiteX26" fmla="*/ 47056 w 95250"/>
                    <a:gd name="connsiteY26" fmla="*/ 59722 h 85725"/>
                    <a:gd name="connsiteX27" fmla="*/ 46484 w 95250"/>
                    <a:gd name="connsiteY27" fmla="*/ 59722 h 85725"/>
                    <a:gd name="connsiteX28" fmla="*/ 46389 w 95250"/>
                    <a:gd name="connsiteY28" fmla="*/ 59818 h 85725"/>
                    <a:gd name="connsiteX29" fmla="*/ 46008 w 95250"/>
                    <a:gd name="connsiteY29" fmla="*/ 59818 h 85725"/>
                    <a:gd name="connsiteX30" fmla="*/ 43817 w 95250"/>
                    <a:gd name="connsiteY30" fmla="*/ 59722 h 85725"/>
                    <a:gd name="connsiteX31" fmla="*/ 43722 w 95250"/>
                    <a:gd name="connsiteY31" fmla="*/ 59722 h 85725"/>
                    <a:gd name="connsiteX32" fmla="*/ 43532 w 95250"/>
                    <a:gd name="connsiteY32" fmla="*/ 59627 h 85725"/>
                    <a:gd name="connsiteX33" fmla="*/ 42484 w 95250"/>
                    <a:gd name="connsiteY33" fmla="*/ 59341 h 85725"/>
                    <a:gd name="connsiteX34" fmla="*/ 39436 w 95250"/>
                    <a:gd name="connsiteY34" fmla="*/ 57913 h 85725"/>
                    <a:gd name="connsiteX35" fmla="*/ 37817 w 95250"/>
                    <a:gd name="connsiteY35" fmla="*/ 56865 h 85725"/>
                    <a:gd name="connsiteX36" fmla="*/ 37055 w 95250"/>
                    <a:gd name="connsiteY36" fmla="*/ 56198 h 85725"/>
                    <a:gd name="connsiteX37" fmla="*/ 36483 w 95250"/>
                    <a:gd name="connsiteY37" fmla="*/ 55627 h 85725"/>
                    <a:gd name="connsiteX38" fmla="*/ 34388 w 95250"/>
                    <a:gd name="connsiteY38" fmla="*/ 52960 h 85725"/>
                    <a:gd name="connsiteX39" fmla="*/ 34292 w 95250"/>
                    <a:gd name="connsiteY39" fmla="*/ 52864 h 85725"/>
                    <a:gd name="connsiteX40" fmla="*/ 33245 w 95250"/>
                    <a:gd name="connsiteY40" fmla="*/ 50674 h 85725"/>
                    <a:gd name="connsiteX41" fmla="*/ 32768 w 95250"/>
                    <a:gd name="connsiteY41" fmla="*/ 49340 h 85725"/>
                    <a:gd name="connsiteX42" fmla="*/ 32578 w 95250"/>
                    <a:gd name="connsiteY42" fmla="*/ 48864 h 85725"/>
                    <a:gd name="connsiteX43" fmla="*/ 31911 w 95250"/>
                    <a:gd name="connsiteY43" fmla="*/ 44673 h 85725"/>
                    <a:gd name="connsiteX44" fmla="*/ 31911 w 95250"/>
                    <a:gd name="connsiteY44" fmla="*/ 43720 h 85725"/>
                    <a:gd name="connsiteX45" fmla="*/ 32102 w 95250"/>
                    <a:gd name="connsiteY45" fmla="*/ 40863 h 85725"/>
                    <a:gd name="connsiteX46" fmla="*/ 32197 w 95250"/>
                    <a:gd name="connsiteY46" fmla="*/ 40196 h 85725"/>
                    <a:gd name="connsiteX47" fmla="*/ 32197 w 95250"/>
                    <a:gd name="connsiteY47" fmla="*/ 39815 h 85725"/>
                    <a:gd name="connsiteX48" fmla="*/ 32292 w 95250"/>
                    <a:gd name="connsiteY48" fmla="*/ 39244 h 85725"/>
                    <a:gd name="connsiteX49" fmla="*/ 32387 w 95250"/>
                    <a:gd name="connsiteY49" fmla="*/ 38577 h 85725"/>
                    <a:gd name="connsiteX50" fmla="*/ 32578 w 95250"/>
                    <a:gd name="connsiteY50" fmla="*/ 37624 h 85725"/>
                    <a:gd name="connsiteX51" fmla="*/ 35150 w 95250"/>
                    <a:gd name="connsiteY51" fmla="*/ 31243 h 85725"/>
                    <a:gd name="connsiteX52" fmla="*/ 35721 w 95250"/>
                    <a:gd name="connsiteY52" fmla="*/ 30290 h 85725"/>
                    <a:gd name="connsiteX53" fmla="*/ 38102 w 95250"/>
                    <a:gd name="connsiteY53" fmla="*/ 26575 h 85725"/>
                    <a:gd name="connsiteX54" fmla="*/ 35150 w 95250"/>
                    <a:gd name="connsiteY54" fmla="*/ 9240 h 85725"/>
                    <a:gd name="connsiteX55" fmla="*/ 17814 w 95250"/>
                    <a:gd name="connsiteY55" fmla="*/ 12288 h 85725"/>
                    <a:gd name="connsiteX56" fmla="*/ 7146 w 95250"/>
                    <a:gd name="connsiteY56" fmla="*/ 42482 h 85725"/>
                    <a:gd name="connsiteX57" fmla="*/ 16100 w 95250"/>
                    <a:gd name="connsiteY57" fmla="*/ 69628 h 85725"/>
                    <a:gd name="connsiteX58" fmla="*/ 64106 w 95250"/>
                    <a:gd name="connsiteY58" fmla="*/ 79344 h 85725"/>
                    <a:gd name="connsiteX59" fmla="*/ 87918 w 95250"/>
                    <a:gd name="connsiteY59" fmla="*/ 49435 h 85725"/>
                    <a:gd name="connsiteX60" fmla="*/ 80584 w 95250"/>
                    <a:gd name="connsiteY60" fmla="*/ 3400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95250" h="85725">
                      <a:moveTo>
                        <a:pt x="80584" y="34005"/>
                      </a:moveTo>
                      <a:cubicBezTo>
                        <a:pt x="74012" y="32005"/>
                        <a:pt x="67249" y="34957"/>
                        <a:pt x="64772" y="41530"/>
                      </a:cubicBezTo>
                      <a:cubicBezTo>
                        <a:pt x="64201" y="42673"/>
                        <a:pt x="63820" y="44006"/>
                        <a:pt x="63153" y="45244"/>
                      </a:cubicBezTo>
                      <a:cubicBezTo>
                        <a:pt x="62963" y="45721"/>
                        <a:pt x="62391" y="46673"/>
                        <a:pt x="62105" y="47149"/>
                      </a:cubicBezTo>
                      <a:cubicBezTo>
                        <a:pt x="61153" y="48769"/>
                        <a:pt x="60296" y="50293"/>
                        <a:pt x="59248" y="51721"/>
                      </a:cubicBezTo>
                      <a:cubicBezTo>
                        <a:pt x="58867" y="52293"/>
                        <a:pt x="58391" y="52769"/>
                        <a:pt x="58010" y="53341"/>
                      </a:cubicBezTo>
                      <a:cubicBezTo>
                        <a:pt x="58010" y="53436"/>
                        <a:pt x="57914" y="53531"/>
                        <a:pt x="57819" y="53626"/>
                      </a:cubicBezTo>
                      <a:cubicBezTo>
                        <a:pt x="57724" y="53626"/>
                        <a:pt x="57724" y="53626"/>
                        <a:pt x="57819" y="53722"/>
                      </a:cubicBezTo>
                      <a:cubicBezTo>
                        <a:pt x="57819" y="53817"/>
                        <a:pt x="57629" y="53912"/>
                        <a:pt x="57629" y="54007"/>
                      </a:cubicBezTo>
                      <a:cubicBezTo>
                        <a:pt x="57629" y="54007"/>
                        <a:pt x="57629" y="54103"/>
                        <a:pt x="57438" y="54198"/>
                      </a:cubicBezTo>
                      <a:cubicBezTo>
                        <a:pt x="57152" y="54579"/>
                        <a:pt x="56867" y="54865"/>
                        <a:pt x="56581" y="55246"/>
                      </a:cubicBezTo>
                      <a:cubicBezTo>
                        <a:pt x="56867" y="54865"/>
                        <a:pt x="56962" y="54674"/>
                        <a:pt x="57152" y="54388"/>
                      </a:cubicBezTo>
                      <a:cubicBezTo>
                        <a:pt x="56105" y="55341"/>
                        <a:pt x="55057" y="56389"/>
                        <a:pt x="53819" y="57246"/>
                      </a:cubicBezTo>
                      <a:cubicBezTo>
                        <a:pt x="54581" y="56770"/>
                        <a:pt x="54200" y="57246"/>
                        <a:pt x="53438" y="57532"/>
                      </a:cubicBezTo>
                      <a:cubicBezTo>
                        <a:pt x="53342" y="57532"/>
                        <a:pt x="53342" y="57627"/>
                        <a:pt x="53342" y="57627"/>
                      </a:cubicBezTo>
                      <a:cubicBezTo>
                        <a:pt x="53247" y="57722"/>
                        <a:pt x="53057" y="57722"/>
                        <a:pt x="53057" y="57817"/>
                      </a:cubicBezTo>
                      <a:lnTo>
                        <a:pt x="52961" y="57913"/>
                      </a:lnTo>
                      <a:cubicBezTo>
                        <a:pt x="52961" y="58008"/>
                        <a:pt x="52961" y="58008"/>
                        <a:pt x="52676" y="58008"/>
                      </a:cubicBezTo>
                      <a:cubicBezTo>
                        <a:pt x="52295" y="58198"/>
                        <a:pt x="51818" y="58389"/>
                        <a:pt x="51437" y="58579"/>
                      </a:cubicBezTo>
                      <a:cubicBezTo>
                        <a:pt x="50961" y="58865"/>
                        <a:pt x="50485" y="59056"/>
                        <a:pt x="50009" y="59151"/>
                      </a:cubicBezTo>
                      <a:cubicBezTo>
                        <a:pt x="50199" y="59246"/>
                        <a:pt x="50199" y="59151"/>
                        <a:pt x="50485" y="59056"/>
                      </a:cubicBezTo>
                      <a:cubicBezTo>
                        <a:pt x="50294" y="59056"/>
                        <a:pt x="50104" y="59246"/>
                        <a:pt x="49818" y="59246"/>
                      </a:cubicBezTo>
                      <a:cubicBezTo>
                        <a:pt x="49723" y="59341"/>
                        <a:pt x="49628" y="59246"/>
                        <a:pt x="49532" y="59341"/>
                      </a:cubicBezTo>
                      <a:cubicBezTo>
                        <a:pt x="48866" y="59532"/>
                        <a:pt x="48104" y="59627"/>
                        <a:pt x="48580" y="59437"/>
                      </a:cubicBezTo>
                      <a:cubicBezTo>
                        <a:pt x="48389" y="59437"/>
                        <a:pt x="48104" y="59532"/>
                        <a:pt x="47723" y="59627"/>
                      </a:cubicBezTo>
                      <a:cubicBezTo>
                        <a:pt x="47723" y="59627"/>
                        <a:pt x="47627" y="59627"/>
                        <a:pt x="47532" y="59627"/>
                      </a:cubicBezTo>
                      <a:cubicBezTo>
                        <a:pt x="47532" y="59627"/>
                        <a:pt x="47437" y="59722"/>
                        <a:pt x="47056" y="59722"/>
                      </a:cubicBezTo>
                      <a:cubicBezTo>
                        <a:pt x="46961" y="59722"/>
                        <a:pt x="46675" y="59722"/>
                        <a:pt x="46484" y="59722"/>
                      </a:cubicBezTo>
                      <a:cubicBezTo>
                        <a:pt x="46484" y="59818"/>
                        <a:pt x="46389" y="59818"/>
                        <a:pt x="46389" y="59818"/>
                      </a:cubicBezTo>
                      <a:cubicBezTo>
                        <a:pt x="46294" y="59818"/>
                        <a:pt x="46199" y="59818"/>
                        <a:pt x="46008" y="59818"/>
                      </a:cubicBezTo>
                      <a:cubicBezTo>
                        <a:pt x="45246" y="59722"/>
                        <a:pt x="44579" y="59722"/>
                        <a:pt x="43817" y="59722"/>
                      </a:cubicBezTo>
                      <a:lnTo>
                        <a:pt x="43722" y="59722"/>
                      </a:lnTo>
                      <a:cubicBezTo>
                        <a:pt x="43627" y="59722"/>
                        <a:pt x="43627" y="59722"/>
                        <a:pt x="43532" y="59627"/>
                      </a:cubicBezTo>
                      <a:cubicBezTo>
                        <a:pt x="43151" y="59437"/>
                        <a:pt x="42674" y="59437"/>
                        <a:pt x="42484" y="59341"/>
                      </a:cubicBezTo>
                      <a:cubicBezTo>
                        <a:pt x="41531" y="58960"/>
                        <a:pt x="39722" y="58103"/>
                        <a:pt x="39436" y="57913"/>
                      </a:cubicBezTo>
                      <a:cubicBezTo>
                        <a:pt x="38864" y="57627"/>
                        <a:pt x="38293" y="57246"/>
                        <a:pt x="37817" y="56865"/>
                      </a:cubicBezTo>
                      <a:cubicBezTo>
                        <a:pt x="37531" y="56674"/>
                        <a:pt x="37245" y="56484"/>
                        <a:pt x="37055" y="56198"/>
                      </a:cubicBezTo>
                      <a:cubicBezTo>
                        <a:pt x="36864" y="56008"/>
                        <a:pt x="36674" y="55817"/>
                        <a:pt x="36483" y="55627"/>
                      </a:cubicBezTo>
                      <a:cubicBezTo>
                        <a:pt x="35721" y="54769"/>
                        <a:pt x="35054" y="53912"/>
                        <a:pt x="34388" y="52960"/>
                      </a:cubicBezTo>
                      <a:cubicBezTo>
                        <a:pt x="34388" y="52864"/>
                        <a:pt x="34388" y="52864"/>
                        <a:pt x="34292" y="52864"/>
                      </a:cubicBezTo>
                      <a:cubicBezTo>
                        <a:pt x="33911" y="52007"/>
                        <a:pt x="33626" y="51340"/>
                        <a:pt x="33245" y="50674"/>
                      </a:cubicBezTo>
                      <a:cubicBezTo>
                        <a:pt x="33054" y="50293"/>
                        <a:pt x="32864" y="49721"/>
                        <a:pt x="32768" y="49340"/>
                      </a:cubicBezTo>
                      <a:cubicBezTo>
                        <a:pt x="32673" y="49245"/>
                        <a:pt x="32673" y="49054"/>
                        <a:pt x="32578" y="48864"/>
                      </a:cubicBezTo>
                      <a:cubicBezTo>
                        <a:pt x="32197" y="47435"/>
                        <a:pt x="32102" y="46102"/>
                        <a:pt x="31911" y="44673"/>
                      </a:cubicBezTo>
                      <a:cubicBezTo>
                        <a:pt x="31911" y="44482"/>
                        <a:pt x="31911" y="44101"/>
                        <a:pt x="31911" y="43720"/>
                      </a:cubicBezTo>
                      <a:cubicBezTo>
                        <a:pt x="31911" y="42673"/>
                        <a:pt x="32006" y="41815"/>
                        <a:pt x="32102" y="40863"/>
                      </a:cubicBezTo>
                      <a:cubicBezTo>
                        <a:pt x="32102" y="40672"/>
                        <a:pt x="32102" y="40387"/>
                        <a:pt x="32197" y="40196"/>
                      </a:cubicBezTo>
                      <a:cubicBezTo>
                        <a:pt x="32197" y="40196"/>
                        <a:pt x="32102" y="40101"/>
                        <a:pt x="32197" y="39815"/>
                      </a:cubicBezTo>
                      <a:cubicBezTo>
                        <a:pt x="32102" y="39720"/>
                        <a:pt x="32197" y="39434"/>
                        <a:pt x="32292" y="39244"/>
                      </a:cubicBezTo>
                      <a:cubicBezTo>
                        <a:pt x="32387" y="39053"/>
                        <a:pt x="32292" y="38767"/>
                        <a:pt x="32387" y="38577"/>
                      </a:cubicBezTo>
                      <a:cubicBezTo>
                        <a:pt x="32387" y="38196"/>
                        <a:pt x="32578" y="37815"/>
                        <a:pt x="32578" y="37624"/>
                      </a:cubicBezTo>
                      <a:cubicBezTo>
                        <a:pt x="33245" y="35434"/>
                        <a:pt x="34197" y="33243"/>
                        <a:pt x="35150" y="31243"/>
                      </a:cubicBezTo>
                      <a:cubicBezTo>
                        <a:pt x="35435" y="30862"/>
                        <a:pt x="35531" y="30576"/>
                        <a:pt x="35721" y="30290"/>
                      </a:cubicBezTo>
                      <a:cubicBezTo>
                        <a:pt x="36388" y="28957"/>
                        <a:pt x="37150" y="27814"/>
                        <a:pt x="38102" y="26575"/>
                      </a:cubicBezTo>
                      <a:cubicBezTo>
                        <a:pt x="41817" y="21241"/>
                        <a:pt x="40769" y="12859"/>
                        <a:pt x="35150" y="9240"/>
                      </a:cubicBezTo>
                      <a:cubicBezTo>
                        <a:pt x="29530" y="5716"/>
                        <a:pt x="21815" y="6573"/>
                        <a:pt x="17814" y="12288"/>
                      </a:cubicBezTo>
                      <a:cubicBezTo>
                        <a:pt x="11813" y="21051"/>
                        <a:pt x="7241" y="31719"/>
                        <a:pt x="7146" y="42482"/>
                      </a:cubicBezTo>
                      <a:cubicBezTo>
                        <a:pt x="7051" y="52388"/>
                        <a:pt x="9908" y="61818"/>
                        <a:pt x="16100" y="69628"/>
                      </a:cubicBezTo>
                      <a:cubicBezTo>
                        <a:pt x="27339" y="83916"/>
                        <a:pt x="48294" y="88583"/>
                        <a:pt x="64106" y="79344"/>
                      </a:cubicBezTo>
                      <a:cubicBezTo>
                        <a:pt x="75726" y="72676"/>
                        <a:pt x="83156" y="61723"/>
                        <a:pt x="87918" y="49435"/>
                      </a:cubicBezTo>
                      <a:cubicBezTo>
                        <a:pt x="90395" y="43816"/>
                        <a:pt x="86870" y="35910"/>
                        <a:pt x="80584" y="340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6" name="任意多边形: 形状 155"/>
                <p:cNvSpPr/>
                <p:nvPr>
                  <p:custDataLst>
                    <p:tags r:id="rId58"/>
                  </p:custDataLst>
                </p:nvPr>
              </p:nvSpPr>
              <p:spPr>
                <a:xfrm rot="20946166">
                  <a:off x="6147394" y="3718982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7" name="任意多边形: 形状 156"/>
                <p:cNvSpPr/>
                <p:nvPr>
                  <p:custDataLst>
                    <p:tags r:id="rId59"/>
                  </p:custDataLst>
                </p:nvPr>
              </p:nvSpPr>
              <p:spPr>
                <a:xfrm rot="20946166">
                  <a:off x="6367932" y="3735764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" name="组合 2"/>
            <p:cNvGrpSpPr/>
            <p:nvPr>
              <p:custDataLst>
                <p:tags r:id="rId60"/>
              </p:custDataLst>
            </p:nvPr>
          </p:nvGrpSpPr>
          <p:grpSpPr>
            <a:xfrm rot="2086217">
              <a:off x="9134" y="4903"/>
              <a:ext cx="1247" cy="1247"/>
              <a:chOff x="6853258" y="1089291"/>
              <a:chExt cx="1200107" cy="1189805"/>
            </a:xfrm>
          </p:grpSpPr>
          <p:sp>
            <p:nvSpPr>
              <p:cNvPr id="4" name="任意多边形: 形状 9"/>
              <p:cNvSpPr/>
              <p:nvPr>
                <p:custDataLst>
                  <p:tags r:id="rId61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5" name="任意多边形: 形状 10"/>
              <p:cNvSpPr/>
              <p:nvPr>
                <p:custDataLst>
                  <p:tags r:id="rId62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4" name="任意多边形: 形状 24"/>
              <p:cNvSpPr/>
              <p:nvPr>
                <p:custDataLst>
                  <p:tags r:id="rId63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" name="任意多边形: 形状 43"/>
              <p:cNvSpPr/>
              <p:nvPr>
                <p:custDataLst>
                  <p:tags r:id="rId64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" name="任意多边形: 形状 44"/>
              <p:cNvSpPr/>
              <p:nvPr>
                <p:custDataLst>
                  <p:tags r:id="rId65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2" name="任意多边形: 形状 45"/>
              <p:cNvSpPr/>
              <p:nvPr>
                <p:custDataLst>
                  <p:tags r:id="rId66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7" name="任意多边形: 形状 46"/>
              <p:cNvSpPr/>
              <p:nvPr>
                <p:custDataLst>
                  <p:tags r:id="rId67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8" name="任意多边形: 形状 47"/>
              <p:cNvSpPr/>
              <p:nvPr>
                <p:custDataLst>
                  <p:tags r:id="rId68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9" name="任意多边形: 形状 48"/>
              <p:cNvSpPr/>
              <p:nvPr>
                <p:custDataLst>
                  <p:tags r:id="rId69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0" name="任意多边形: 形状 49"/>
              <p:cNvSpPr/>
              <p:nvPr>
                <p:custDataLst>
                  <p:tags r:id="rId70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1" name="任意多边形: 形状 50"/>
              <p:cNvSpPr/>
              <p:nvPr>
                <p:custDataLst>
                  <p:tags r:id="rId71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2" name="任意多边形: 形状 51"/>
              <p:cNvSpPr/>
              <p:nvPr>
                <p:custDataLst>
                  <p:tags r:id="rId72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727065" y="1797050"/>
            <a:ext cx="961390" cy="961390"/>
          </a:xfrm>
          <a:prstGeom prst="ellipse">
            <a:avLst/>
          </a:prstGeom>
          <a:solidFill>
            <a:srgbClr val="590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01</a:t>
            </a:r>
            <a:endParaRPr lang="zh-CN" altLang="en-US" sz="3600" dirty="0">
              <a:latin typeface="仓耳小丸子" panose="02020400000000000000" pitchFamily="18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41850" y="3227705"/>
            <a:ext cx="3131820" cy="902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知识讲解</a:t>
            </a:r>
            <a:endParaRPr lang="zh-CN" altLang="en-US" sz="4400" dirty="0">
              <a:solidFill>
                <a:srgbClr val="590696"/>
              </a:solidFill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grpSp>
        <p:nvGrpSpPr>
          <p:cNvPr id="6" name="图形 839"/>
          <p:cNvGrpSpPr/>
          <p:nvPr/>
        </p:nvGrpSpPr>
        <p:grpSpPr>
          <a:xfrm rot="653834" flipH="1">
            <a:off x="6463665" y="1170305"/>
            <a:ext cx="1047750" cy="1026160"/>
            <a:chOff x="4193857" y="951689"/>
            <a:chExt cx="933450" cy="914400"/>
          </a:xfrm>
        </p:grpSpPr>
        <p:sp>
          <p:nvSpPr>
            <p:cNvPr id="7" name="任意多边形: 形状 6"/>
            <p:cNvSpPr/>
            <p:nvPr/>
          </p:nvSpPr>
          <p:spPr>
            <a:xfrm>
              <a:off x="4343680" y="1117030"/>
              <a:ext cx="657225" cy="752475"/>
            </a:xfrm>
            <a:custGeom>
              <a:avLst/>
              <a:gdLst>
                <a:gd name="connsiteX0" fmla="*/ 632941 w 657225"/>
                <a:gd name="connsiteY0" fmla="*/ 351295 h 752475"/>
                <a:gd name="connsiteX1" fmla="*/ 622654 w 657225"/>
                <a:gd name="connsiteY1" fmla="*/ 146793 h 752475"/>
                <a:gd name="connsiteX2" fmla="*/ 480637 w 657225"/>
                <a:gd name="connsiteY2" fmla="*/ 42590 h 752475"/>
                <a:gd name="connsiteX3" fmla="*/ 305662 w 657225"/>
                <a:gd name="connsiteY3" fmla="*/ 7157 h 752475"/>
                <a:gd name="connsiteX4" fmla="*/ 25246 w 657225"/>
                <a:gd name="connsiteY4" fmla="*/ 187084 h 752475"/>
                <a:gd name="connsiteX5" fmla="*/ 21246 w 657225"/>
                <a:gd name="connsiteY5" fmla="*/ 361582 h 752475"/>
                <a:gd name="connsiteX6" fmla="*/ 135736 w 657225"/>
                <a:gd name="connsiteY6" fmla="*/ 488645 h 752475"/>
                <a:gd name="connsiteX7" fmla="*/ 162216 w 657225"/>
                <a:gd name="connsiteY7" fmla="*/ 501218 h 752475"/>
                <a:gd name="connsiteX8" fmla="*/ 172408 w 657225"/>
                <a:gd name="connsiteY8" fmla="*/ 563988 h 752475"/>
                <a:gd name="connsiteX9" fmla="*/ 163930 w 657225"/>
                <a:gd name="connsiteY9" fmla="*/ 588086 h 752475"/>
                <a:gd name="connsiteX10" fmla="*/ 176694 w 657225"/>
                <a:gd name="connsiteY10" fmla="*/ 614375 h 752475"/>
                <a:gd name="connsiteX11" fmla="*/ 169074 w 657225"/>
                <a:gd name="connsiteY11" fmla="*/ 635902 h 752475"/>
                <a:gd name="connsiteX12" fmla="*/ 205840 w 657225"/>
                <a:gd name="connsiteY12" fmla="*/ 680098 h 752475"/>
                <a:gd name="connsiteX13" fmla="*/ 218223 w 657225"/>
                <a:gd name="connsiteY13" fmla="*/ 684003 h 752475"/>
                <a:gd name="connsiteX14" fmla="*/ 247655 w 657225"/>
                <a:gd name="connsiteY14" fmla="*/ 729152 h 752475"/>
                <a:gd name="connsiteX15" fmla="*/ 297566 w 657225"/>
                <a:gd name="connsiteY15" fmla="*/ 745154 h 752475"/>
                <a:gd name="connsiteX16" fmla="*/ 347668 w 657225"/>
                <a:gd name="connsiteY16" fmla="*/ 737343 h 752475"/>
                <a:gd name="connsiteX17" fmla="*/ 384148 w 657225"/>
                <a:gd name="connsiteY17" fmla="*/ 693623 h 752475"/>
                <a:gd name="connsiteX18" fmla="*/ 385291 w 657225"/>
                <a:gd name="connsiteY18" fmla="*/ 693433 h 752475"/>
                <a:gd name="connsiteX19" fmla="*/ 385863 w 657225"/>
                <a:gd name="connsiteY19" fmla="*/ 693433 h 752475"/>
                <a:gd name="connsiteX20" fmla="*/ 388054 w 657225"/>
                <a:gd name="connsiteY20" fmla="*/ 693052 h 752475"/>
                <a:gd name="connsiteX21" fmla="*/ 389101 w 657225"/>
                <a:gd name="connsiteY21" fmla="*/ 692861 h 752475"/>
                <a:gd name="connsiteX22" fmla="*/ 389482 w 657225"/>
                <a:gd name="connsiteY22" fmla="*/ 692861 h 752475"/>
                <a:gd name="connsiteX23" fmla="*/ 426725 w 657225"/>
                <a:gd name="connsiteY23" fmla="*/ 657333 h 752475"/>
                <a:gd name="connsiteX24" fmla="*/ 420629 w 657225"/>
                <a:gd name="connsiteY24" fmla="*/ 635711 h 752475"/>
                <a:gd name="connsiteX25" fmla="*/ 433774 w 657225"/>
                <a:gd name="connsiteY25" fmla="*/ 611423 h 752475"/>
                <a:gd name="connsiteX26" fmla="*/ 427106 w 657225"/>
                <a:gd name="connsiteY26" fmla="*/ 590753 h 752475"/>
                <a:gd name="connsiteX27" fmla="*/ 450157 w 657225"/>
                <a:gd name="connsiteY27" fmla="*/ 564274 h 752475"/>
                <a:gd name="connsiteX28" fmla="*/ 451681 w 657225"/>
                <a:gd name="connsiteY28" fmla="*/ 528650 h 752475"/>
                <a:gd name="connsiteX29" fmla="*/ 505497 w 657225"/>
                <a:gd name="connsiteY29" fmla="*/ 507505 h 752475"/>
                <a:gd name="connsiteX30" fmla="*/ 632941 w 657225"/>
                <a:gd name="connsiteY30" fmla="*/ 351295 h 752475"/>
                <a:gd name="connsiteX31" fmla="*/ 185266 w 657225"/>
                <a:gd name="connsiteY31" fmla="*/ 510362 h 752475"/>
                <a:gd name="connsiteX32" fmla="*/ 429487 w 657225"/>
                <a:gd name="connsiteY32" fmla="*/ 534270 h 752475"/>
                <a:gd name="connsiteX33" fmla="*/ 430726 w 657225"/>
                <a:gd name="connsiteY33" fmla="*/ 535032 h 752475"/>
                <a:gd name="connsiteX34" fmla="*/ 434345 w 657225"/>
                <a:gd name="connsiteY34" fmla="*/ 542176 h 752475"/>
                <a:gd name="connsiteX35" fmla="*/ 430249 w 657225"/>
                <a:gd name="connsiteY35" fmla="*/ 557702 h 752475"/>
                <a:gd name="connsiteX36" fmla="*/ 401103 w 657225"/>
                <a:gd name="connsiteY36" fmla="*/ 578276 h 752475"/>
                <a:gd name="connsiteX37" fmla="*/ 200411 w 657225"/>
                <a:gd name="connsiteY37" fmla="*/ 555797 h 752475"/>
                <a:gd name="connsiteX38" fmla="*/ 199840 w 657225"/>
                <a:gd name="connsiteY38" fmla="*/ 555701 h 752475"/>
                <a:gd name="connsiteX39" fmla="*/ 197649 w 657225"/>
                <a:gd name="connsiteY39" fmla="*/ 555225 h 752475"/>
                <a:gd name="connsiteX40" fmla="*/ 185266 w 657225"/>
                <a:gd name="connsiteY40" fmla="*/ 510362 h 752475"/>
                <a:gd name="connsiteX41" fmla="*/ 184790 w 657225"/>
                <a:gd name="connsiteY41" fmla="*/ 587991 h 752475"/>
                <a:gd name="connsiteX42" fmla="*/ 195744 w 657225"/>
                <a:gd name="connsiteY42" fmla="*/ 575990 h 752475"/>
                <a:gd name="connsiteX43" fmla="*/ 399484 w 657225"/>
                <a:gd name="connsiteY43" fmla="*/ 599040 h 752475"/>
                <a:gd name="connsiteX44" fmla="*/ 412819 w 657225"/>
                <a:gd name="connsiteY44" fmla="*/ 611232 h 752475"/>
                <a:gd name="connsiteX45" fmla="*/ 394150 w 657225"/>
                <a:gd name="connsiteY45" fmla="*/ 624281 h 752475"/>
                <a:gd name="connsiteX46" fmla="*/ 289851 w 657225"/>
                <a:gd name="connsiteY46" fmla="*/ 619614 h 752475"/>
                <a:gd name="connsiteX47" fmla="*/ 206602 w 657225"/>
                <a:gd name="connsiteY47" fmla="*/ 605612 h 752475"/>
                <a:gd name="connsiteX48" fmla="*/ 202126 w 657225"/>
                <a:gd name="connsiteY48" fmla="*/ 604184 h 752475"/>
                <a:gd name="connsiteX49" fmla="*/ 201459 w 657225"/>
                <a:gd name="connsiteY49" fmla="*/ 604088 h 752475"/>
                <a:gd name="connsiteX50" fmla="*/ 199078 w 657225"/>
                <a:gd name="connsiteY50" fmla="*/ 603612 h 752475"/>
                <a:gd name="connsiteX51" fmla="*/ 184790 w 657225"/>
                <a:gd name="connsiteY51" fmla="*/ 587991 h 752475"/>
                <a:gd name="connsiteX52" fmla="*/ 338809 w 657225"/>
                <a:gd name="connsiteY52" fmla="*/ 718388 h 752475"/>
                <a:gd name="connsiteX53" fmla="*/ 300805 w 657225"/>
                <a:gd name="connsiteY53" fmla="*/ 724484 h 752475"/>
                <a:gd name="connsiteX54" fmla="*/ 262419 w 657225"/>
                <a:gd name="connsiteY54" fmla="*/ 713721 h 752475"/>
                <a:gd name="connsiteX55" fmla="*/ 240416 w 657225"/>
                <a:gd name="connsiteY55" fmla="*/ 690004 h 752475"/>
                <a:gd name="connsiteX56" fmla="*/ 359860 w 657225"/>
                <a:gd name="connsiteY56" fmla="*/ 696671 h 752475"/>
                <a:gd name="connsiteX57" fmla="*/ 338809 w 657225"/>
                <a:gd name="connsiteY57" fmla="*/ 718388 h 752475"/>
                <a:gd name="connsiteX58" fmla="*/ 405675 w 657225"/>
                <a:gd name="connsiteY58" fmla="*/ 657047 h 752475"/>
                <a:gd name="connsiteX59" fmla="*/ 385958 w 657225"/>
                <a:gd name="connsiteY59" fmla="*/ 672287 h 752475"/>
                <a:gd name="connsiteX60" fmla="*/ 385291 w 657225"/>
                <a:gd name="connsiteY60" fmla="*/ 672287 h 752475"/>
                <a:gd name="connsiteX61" fmla="*/ 244226 w 657225"/>
                <a:gd name="connsiteY61" fmla="*/ 669811 h 752475"/>
                <a:gd name="connsiteX62" fmla="*/ 211365 w 657225"/>
                <a:gd name="connsiteY62" fmla="*/ 659714 h 752475"/>
                <a:gd name="connsiteX63" fmla="*/ 193744 w 657225"/>
                <a:gd name="connsiteY63" fmla="*/ 647332 h 752475"/>
                <a:gd name="connsiteX64" fmla="*/ 199173 w 657225"/>
                <a:gd name="connsiteY64" fmla="*/ 625043 h 752475"/>
                <a:gd name="connsiteX65" fmla="*/ 285184 w 657225"/>
                <a:gd name="connsiteY65" fmla="*/ 639998 h 752475"/>
                <a:gd name="connsiteX66" fmla="*/ 393769 w 657225"/>
                <a:gd name="connsiteY66" fmla="*/ 645046 h 752475"/>
                <a:gd name="connsiteX67" fmla="*/ 405675 w 657225"/>
                <a:gd name="connsiteY67" fmla="*/ 657047 h 752475"/>
                <a:gd name="connsiteX68" fmla="*/ 523594 w 657225"/>
                <a:gd name="connsiteY68" fmla="*/ 472167 h 752475"/>
                <a:gd name="connsiteX69" fmla="*/ 208984 w 657225"/>
                <a:gd name="connsiteY69" fmla="*/ 496456 h 752475"/>
                <a:gd name="connsiteX70" fmla="*/ 176313 w 657225"/>
                <a:gd name="connsiteY70" fmla="*/ 484550 h 752475"/>
                <a:gd name="connsiteX71" fmla="*/ 56488 w 657225"/>
                <a:gd name="connsiteY71" fmla="*/ 388157 h 752475"/>
                <a:gd name="connsiteX72" fmla="*/ 33914 w 657225"/>
                <a:gd name="connsiteY72" fmla="*/ 227756 h 752475"/>
                <a:gd name="connsiteX73" fmla="*/ 268420 w 657225"/>
                <a:gd name="connsiteY73" fmla="*/ 30683 h 752475"/>
                <a:gd name="connsiteX74" fmla="*/ 430059 w 657225"/>
                <a:gd name="connsiteY74" fmla="*/ 46590 h 752475"/>
                <a:gd name="connsiteX75" fmla="*/ 579411 w 657225"/>
                <a:gd name="connsiteY75" fmla="*/ 128315 h 752475"/>
                <a:gd name="connsiteX76" fmla="*/ 624083 w 657225"/>
                <a:gd name="connsiteY76" fmla="*/ 200419 h 752475"/>
                <a:gd name="connsiteX77" fmla="*/ 624940 w 657225"/>
                <a:gd name="connsiteY77" fmla="*/ 296812 h 752475"/>
                <a:gd name="connsiteX78" fmla="*/ 523594 w 657225"/>
                <a:gd name="connsiteY78" fmla="*/ 472167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57225" h="752475">
                  <a:moveTo>
                    <a:pt x="632941" y="351295"/>
                  </a:moveTo>
                  <a:cubicBezTo>
                    <a:pt x="653706" y="286811"/>
                    <a:pt x="663231" y="205753"/>
                    <a:pt x="622654" y="146793"/>
                  </a:cubicBezTo>
                  <a:cubicBezTo>
                    <a:pt x="589031" y="97930"/>
                    <a:pt x="534358" y="65069"/>
                    <a:pt x="480637" y="42590"/>
                  </a:cubicBezTo>
                  <a:cubicBezTo>
                    <a:pt x="425201" y="19539"/>
                    <a:pt x="365765" y="6680"/>
                    <a:pt x="305662" y="7157"/>
                  </a:cubicBezTo>
                  <a:cubicBezTo>
                    <a:pt x="188600" y="8109"/>
                    <a:pt x="70585" y="76689"/>
                    <a:pt x="25246" y="187084"/>
                  </a:cubicBezTo>
                  <a:cubicBezTo>
                    <a:pt x="2577" y="242424"/>
                    <a:pt x="1148" y="305289"/>
                    <a:pt x="21246" y="361582"/>
                  </a:cubicBezTo>
                  <a:cubicBezTo>
                    <a:pt x="41248" y="417684"/>
                    <a:pt x="83730" y="460928"/>
                    <a:pt x="135736" y="488645"/>
                  </a:cubicBezTo>
                  <a:cubicBezTo>
                    <a:pt x="144404" y="493217"/>
                    <a:pt x="153167" y="497313"/>
                    <a:pt x="162216" y="501218"/>
                  </a:cubicBezTo>
                  <a:cubicBezTo>
                    <a:pt x="148690" y="518078"/>
                    <a:pt x="155358" y="547415"/>
                    <a:pt x="172408" y="563988"/>
                  </a:cubicBezTo>
                  <a:cubicBezTo>
                    <a:pt x="166597" y="569798"/>
                    <a:pt x="163168" y="578085"/>
                    <a:pt x="163930" y="588086"/>
                  </a:cubicBezTo>
                  <a:cubicBezTo>
                    <a:pt x="164597" y="598754"/>
                    <a:pt x="169455" y="607898"/>
                    <a:pt x="176694" y="614375"/>
                  </a:cubicBezTo>
                  <a:cubicBezTo>
                    <a:pt x="171836" y="619900"/>
                    <a:pt x="168883" y="627234"/>
                    <a:pt x="169074" y="635902"/>
                  </a:cubicBezTo>
                  <a:cubicBezTo>
                    <a:pt x="169455" y="658190"/>
                    <a:pt x="186314" y="673049"/>
                    <a:pt x="205840" y="680098"/>
                  </a:cubicBezTo>
                  <a:cubicBezTo>
                    <a:pt x="210031" y="681527"/>
                    <a:pt x="214127" y="682765"/>
                    <a:pt x="218223" y="684003"/>
                  </a:cubicBezTo>
                  <a:cubicBezTo>
                    <a:pt x="219175" y="702386"/>
                    <a:pt x="232796" y="719246"/>
                    <a:pt x="247655" y="729152"/>
                  </a:cubicBezTo>
                  <a:cubicBezTo>
                    <a:pt x="261943" y="738581"/>
                    <a:pt x="280802" y="743249"/>
                    <a:pt x="297566" y="745154"/>
                  </a:cubicBezTo>
                  <a:cubicBezTo>
                    <a:pt x="314425" y="747059"/>
                    <a:pt x="332523" y="745249"/>
                    <a:pt x="347668" y="737343"/>
                  </a:cubicBezTo>
                  <a:cubicBezTo>
                    <a:pt x="365384" y="728009"/>
                    <a:pt x="377100" y="712102"/>
                    <a:pt x="384148" y="693623"/>
                  </a:cubicBezTo>
                  <a:cubicBezTo>
                    <a:pt x="384529" y="693623"/>
                    <a:pt x="384815" y="693528"/>
                    <a:pt x="385291" y="693433"/>
                  </a:cubicBezTo>
                  <a:cubicBezTo>
                    <a:pt x="385482" y="693528"/>
                    <a:pt x="385672" y="693433"/>
                    <a:pt x="385863" y="693433"/>
                  </a:cubicBezTo>
                  <a:cubicBezTo>
                    <a:pt x="386625" y="693433"/>
                    <a:pt x="387292" y="693147"/>
                    <a:pt x="388054" y="693052"/>
                  </a:cubicBezTo>
                  <a:cubicBezTo>
                    <a:pt x="388339" y="692957"/>
                    <a:pt x="388720" y="692957"/>
                    <a:pt x="389101" y="692861"/>
                  </a:cubicBezTo>
                  <a:cubicBezTo>
                    <a:pt x="389197" y="692766"/>
                    <a:pt x="389292" y="692766"/>
                    <a:pt x="389482" y="692861"/>
                  </a:cubicBezTo>
                  <a:cubicBezTo>
                    <a:pt x="407675" y="689623"/>
                    <a:pt x="424534" y="676764"/>
                    <a:pt x="426725" y="657333"/>
                  </a:cubicBezTo>
                  <a:cubicBezTo>
                    <a:pt x="427582" y="648856"/>
                    <a:pt x="425106" y="641522"/>
                    <a:pt x="420629" y="635711"/>
                  </a:cubicBezTo>
                  <a:cubicBezTo>
                    <a:pt x="427868" y="629901"/>
                    <a:pt x="433012" y="621710"/>
                    <a:pt x="433774" y="611423"/>
                  </a:cubicBezTo>
                  <a:cubicBezTo>
                    <a:pt x="434250" y="603231"/>
                    <a:pt x="431583" y="596183"/>
                    <a:pt x="427106" y="590753"/>
                  </a:cubicBezTo>
                  <a:cubicBezTo>
                    <a:pt x="436917" y="584467"/>
                    <a:pt x="444918" y="575132"/>
                    <a:pt x="450157" y="564274"/>
                  </a:cubicBezTo>
                  <a:cubicBezTo>
                    <a:pt x="455681" y="552653"/>
                    <a:pt x="456919" y="539223"/>
                    <a:pt x="451681" y="528650"/>
                  </a:cubicBezTo>
                  <a:cubicBezTo>
                    <a:pt x="470254" y="523316"/>
                    <a:pt x="488161" y="516554"/>
                    <a:pt x="505497" y="507505"/>
                  </a:cubicBezTo>
                  <a:cubicBezTo>
                    <a:pt x="568267" y="474834"/>
                    <a:pt x="611224" y="418256"/>
                    <a:pt x="632941" y="351295"/>
                  </a:cubicBezTo>
                  <a:close/>
                  <a:moveTo>
                    <a:pt x="185266" y="510362"/>
                  </a:moveTo>
                  <a:cubicBezTo>
                    <a:pt x="261657" y="538080"/>
                    <a:pt x="349192" y="551225"/>
                    <a:pt x="429487" y="534270"/>
                  </a:cubicBezTo>
                  <a:cubicBezTo>
                    <a:pt x="429868" y="534556"/>
                    <a:pt x="430249" y="534842"/>
                    <a:pt x="430726" y="535032"/>
                  </a:cubicBezTo>
                  <a:cubicBezTo>
                    <a:pt x="433202" y="536270"/>
                    <a:pt x="434155" y="538842"/>
                    <a:pt x="434345" y="542176"/>
                  </a:cubicBezTo>
                  <a:cubicBezTo>
                    <a:pt x="434631" y="547415"/>
                    <a:pt x="432631" y="553034"/>
                    <a:pt x="430249" y="557702"/>
                  </a:cubicBezTo>
                  <a:cubicBezTo>
                    <a:pt x="424630" y="568370"/>
                    <a:pt x="413771" y="578371"/>
                    <a:pt x="401103" y="578276"/>
                  </a:cubicBezTo>
                  <a:cubicBezTo>
                    <a:pt x="333475" y="580657"/>
                    <a:pt x="265943" y="572465"/>
                    <a:pt x="200411" y="555797"/>
                  </a:cubicBezTo>
                  <a:cubicBezTo>
                    <a:pt x="200221" y="555701"/>
                    <a:pt x="200030" y="555797"/>
                    <a:pt x="199840" y="555701"/>
                  </a:cubicBezTo>
                  <a:cubicBezTo>
                    <a:pt x="199173" y="555416"/>
                    <a:pt x="198506" y="555320"/>
                    <a:pt x="197649" y="555225"/>
                  </a:cubicBezTo>
                  <a:cubicBezTo>
                    <a:pt x="180313" y="552749"/>
                    <a:pt x="164407" y="516744"/>
                    <a:pt x="185266" y="510362"/>
                  </a:cubicBezTo>
                  <a:close/>
                  <a:moveTo>
                    <a:pt x="184790" y="587991"/>
                  </a:moveTo>
                  <a:cubicBezTo>
                    <a:pt x="183647" y="579895"/>
                    <a:pt x="187648" y="575609"/>
                    <a:pt x="195744" y="575990"/>
                  </a:cubicBezTo>
                  <a:cubicBezTo>
                    <a:pt x="262324" y="592658"/>
                    <a:pt x="330713" y="601421"/>
                    <a:pt x="399484" y="599040"/>
                  </a:cubicBezTo>
                  <a:cubicBezTo>
                    <a:pt x="406723" y="599516"/>
                    <a:pt x="414057" y="602945"/>
                    <a:pt x="412819" y="611232"/>
                  </a:cubicBezTo>
                  <a:cubicBezTo>
                    <a:pt x="411485" y="620281"/>
                    <a:pt x="402151" y="623424"/>
                    <a:pt x="394150" y="624281"/>
                  </a:cubicBezTo>
                  <a:cubicBezTo>
                    <a:pt x="359383" y="624091"/>
                    <a:pt x="324522" y="622757"/>
                    <a:pt x="289851" y="619614"/>
                  </a:cubicBezTo>
                  <a:cubicBezTo>
                    <a:pt x="262133" y="617042"/>
                    <a:pt x="233368" y="614185"/>
                    <a:pt x="206602" y="605612"/>
                  </a:cubicBezTo>
                  <a:cubicBezTo>
                    <a:pt x="205364" y="604850"/>
                    <a:pt x="203935" y="604374"/>
                    <a:pt x="202126" y="604184"/>
                  </a:cubicBezTo>
                  <a:cubicBezTo>
                    <a:pt x="201935" y="604088"/>
                    <a:pt x="201745" y="603993"/>
                    <a:pt x="201459" y="604088"/>
                  </a:cubicBezTo>
                  <a:cubicBezTo>
                    <a:pt x="200697" y="603803"/>
                    <a:pt x="199840" y="603707"/>
                    <a:pt x="199078" y="603612"/>
                  </a:cubicBezTo>
                  <a:cubicBezTo>
                    <a:pt x="191648" y="601802"/>
                    <a:pt x="185933" y="596087"/>
                    <a:pt x="184790" y="587991"/>
                  </a:cubicBezTo>
                  <a:close/>
                  <a:moveTo>
                    <a:pt x="338809" y="718388"/>
                  </a:moveTo>
                  <a:cubicBezTo>
                    <a:pt x="326998" y="724484"/>
                    <a:pt x="313854" y="725818"/>
                    <a:pt x="300805" y="724484"/>
                  </a:cubicBezTo>
                  <a:cubicBezTo>
                    <a:pt x="287946" y="723246"/>
                    <a:pt x="273944" y="719817"/>
                    <a:pt x="262419" y="713721"/>
                  </a:cubicBezTo>
                  <a:cubicBezTo>
                    <a:pt x="254132" y="709340"/>
                    <a:pt x="244036" y="700005"/>
                    <a:pt x="240416" y="690004"/>
                  </a:cubicBezTo>
                  <a:cubicBezTo>
                    <a:pt x="279469" y="699053"/>
                    <a:pt x="319759" y="700767"/>
                    <a:pt x="359860" y="696671"/>
                  </a:cubicBezTo>
                  <a:cubicBezTo>
                    <a:pt x="354907" y="705720"/>
                    <a:pt x="348144" y="713531"/>
                    <a:pt x="338809" y="718388"/>
                  </a:cubicBezTo>
                  <a:close/>
                  <a:moveTo>
                    <a:pt x="405675" y="657047"/>
                  </a:moveTo>
                  <a:cubicBezTo>
                    <a:pt x="403484" y="666191"/>
                    <a:pt x="394626" y="670668"/>
                    <a:pt x="385958" y="672287"/>
                  </a:cubicBezTo>
                  <a:cubicBezTo>
                    <a:pt x="385672" y="672287"/>
                    <a:pt x="385482" y="672287"/>
                    <a:pt x="385291" y="672287"/>
                  </a:cubicBezTo>
                  <a:cubicBezTo>
                    <a:pt x="338619" y="680003"/>
                    <a:pt x="290422" y="681146"/>
                    <a:pt x="244226" y="669811"/>
                  </a:cubicBezTo>
                  <a:cubicBezTo>
                    <a:pt x="233082" y="667049"/>
                    <a:pt x="222128" y="663715"/>
                    <a:pt x="211365" y="659714"/>
                  </a:cubicBezTo>
                  <a:cubicBezTo>
                    <a:pt x="204412" y="657143"/>
                    <a:pt x="197839" y="653714"/>
                    <a:pt x="193744" y="647332"/>
                  </a:cubicBezTo>
                  <a:cubicBezTo>
                    <a:pt x="188695" y="639236"/>
                    <a:pt x="187552" y="625710"/>
                    <a:pt x="199173" y="625043"/>
                  </a:cubicBezTo>
                  <a:cubicBezTo>
                    <a:pt x="226891" y="633997"/>
                    <a:pt x="256513" y="637331"/>
                    <a:pt x="285184" y="639998"/>
                  </a:cubicBezTo>
                  <a:cubicBezTo>
                    <a:pt x="321283" y="643427"/>
                    <a:pt x="357478" y="644855"/>
                    <a:pt x="393769" y="645046"/>
                  </a:cubicBezTo>
                  <a:cubicBezTo>
                    <a:pt x="402246" y="644951"/>
                    <a:pt x="407866" y="648189"/>
                    <a:pt x="405675" y="657047"/>
                  </a:cubicBezTo>
                  <a:close/>
                  <a:moveTo>
                    <a:pt x="523594" y="472167"/>
                  </a:moveTo>
                  <a:cubicBezTo>
                    <a:pt x="433488" y="536270"/>
                    <a:pt x="309472" y="529031"/>
                    <a:pt x="208984" y="496456"/>
                  </a:cubicBezTo>
                  <a:cubicBezTo>
                    <a:pt x="197935" y="492932"/>
                    <a:pt x="186981" y="488836"/>
                    <a:pt x="176313" y="484550"/>
                  </a:cubicBezTo>
                  <a:cubicBezTo>
                    <a:pt x="128116" y="464452"/>
                    <a:pt x="83254" y="434162"/>
                    <a:pt x="56488" y="388157"/>
                  </a:cubicBezTo>
                  <a:cubicBezTo>
                    <a:pt x="28675" y="340341"/>
                    <a:pt x="20865" y="281381"/>
                    <a:pt x="33914" y="227756"/>
                  </a:cubicBezTo>
                  <a:cubicBezTo>
                    <a:pt x="60108" y="120028"/>
                    <a:pt x="161549" y="45352"/>
                    <a:pt x="268420" y="30683"/>
                  </a:cubicBezTo>
                  <a:cubicBezTo>
                    <a:pt x="322522" y="23254"/>
                    <a:pt x="378148" y="30683"/>
                    <a:pt x="430059" y="46590"/>
                  </a:cubicBezTo>
                  <a:cubicBezTo>
                    <a:pt x="484066" y="63164"/>
                    <a:pt x="538358" y="88881"/>
                    <a:pt x="579411" y="128315"/>
                  </a:cubicBezTo>
                  <a:cubicBezTo>
                    <a:pt x="600461" y="148508"/>
                    <a:pt x="616939" y="171749"/>
                    <a:pt x="624083" y="200419"/>
                  </a:cubicBezTo>
                  <a:cubicBezTo>
                    <a:pt x="631989" y="231947"/>
                    <a:pt x="630465" y="264998"/>
                    <a:pt x="624940" y="296812"/>
                  </a:cubicBezTo>
                  <a:cubicBezTo>
                    <a:pt x="612939" y="365487"/>
                    <a:pt x="581221" y="431114"/>
                    <a:pt x="523594" y="47216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4577048" y="1799985"/>
              <a:ext cx="133350" cy="47625"/>
            </a:xfrm>
            <a:custGeom>
              <a:avLst/>
              <a:gdLst>
                <a:gd name="connsiteX0" fmla="*/ 126492 w 133350"/>
                <a:gd name="connsiteY0" fmla="*/ 13811 h 47625"/>
                <a:gd name="connsiteX1" fmla="*/ 105537 w 133350"/>
                <a:gd name="connsiteY1" fmla="*/ 35528 h 47625"/>
                <a:gd name="connsiteX2" fmla="*/ 67532 w 133350"/>
                <a:gd name="connsiteY2" fmla="*/ 41624 h 47625"/>
                <a:gd name="connsiteX3" fmla="*/ 29147 w 133350"/>
                <a:gd name="connsiteY3" fmla="*/ 30861 h 47625"/>
                <a:gd name="connsiteX4" fmla="*/ 7144 w 133350"/>
                <a:gd name="connsiteY4" fmla="*/ 7144 h 47625"/>
                <a:gd name="connsiteX5" fmla="*/ 126492 w 133350"/>
                <a:gd name="connsiteY5" fmla="*/ 1381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47625">
                  <a:moveTo>
                    <a:pt x="126492" y="13811"/>
                  </a:moveTo>
                  <a:cubicBezTo>
                    <a:pt x="121634" y="22860"/>
                    <a:pt x="114872" y="30575"/>
                    <a:pt x="105537" y="35528"/>
                  </a:cubicBezTo>
                  <a:cubicBezTo>
                    <a:pt x="93726" y="41624"/>
                    <a:pt x="80581" y="42958"/>
                    <a:pt x="67532" y="41624"/>
                  </a:cubicBezTo>
                  <a:cubicBezTo>
                    <a:pt x="54674" y="40386"/>
                    <a:pt x="40672" y="36957"/>
                    <a:pt x="29147" y="30861"/>
                  </a:cubicBezTo>
                  <a:cubicBezTo>
                    <a:pt x="20860" y="26479"/>
                    <a:pt x="10763" y="17145"/>
                    <a:pt x="7144" y="7144"/>
                  </a:cubicBezTo>
                  <a:cubicBezTo>
                    <a:pt x="46101" y="16193"/>
                    <a:pt x="86392" y="17812"/>
                    <a:pt x="126492" y="1381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4526638" y="1735025"/>
              <a:ext cx="228600" cy="66675"/>
            </a:xfrm>
            <a:custGeom>
              <a:avLst/>
              <a:gdLst>
                <a:gd name="connsiteX0" fmla="*/ 203000 w 228600"/>
                <a:gd name="connsiteY0" fmla="*/ 54388 h 66675"/>
                <a:gd name="connsiteX1" fmla="*/ 202333 w 228600"/>
                <a:gd name="connsiteY1" fmla="*/ 54388 h 66675"/>
                <a:gd name="connsiteX2" fmla="*/ 61268 w 228600"/>
                <a:gd name="connsiteY2" fmla="*/ 51911 h 66675"/>
                <a:gd name="connsiteX3" fmla="*/ 28407 w 228600"/>
                <a:gd name="connsiteY3" fmla="*/ 41815 h 66675"/>
                <a:gd name="connsiteX4" fmla="*/ 10786 w 228600"/>
                <a:gd name="connsiteY4" fmla="*/ 29432 h 66675"/>
                <a:gd name="connsiteX5" fmla="*/ 16215 w 228600"/>
                <a:gd name="connsiteY5" fmla="*/ 7144 h 66675"/>
                <a:gd name="connsiteX6" fmla="*/ 102226 w 228600"/>
                <a:gd name="connsiteY6" fmla="*/ 22098 h 66675"/>
                <a:gd name="connsiteX7" fmla="*/ 210811 w 228600"/>
                <a:gd name="connsiteY7" fmla="*/ 27146 h 66675"/>
                <a:gd name="connsiteX8" fmla="*/ 222812 w 228600"/>
                <a:gd name="connsiteY8" fmla="*/ 39052 h 66675"/>
                <a:gd name="connsiteX9" fmla="*/ 203000 w 228600"/>
                <a:gd name="connsiteY9" fmla="*/ 5438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600" h="66675">
                  <a:moveTo>
                    <a:pt x="203000" y="54388"/>
                  </a:moveTo>
                  <a:cubicBezTo>
                    <a:pt x="202714" y="54388"/>
                    <a:pt x="202524" y="54388"/>
                    <a:pt x="202333" y="54388"/>
                  </a:cubicBezTo>
                  <a:cubicBezTo>
                    <a:pt x="155661" y="62103"/>
                    <a:pt x="107464" y="63246"/>
                    <a:pt x="61268" y="51911"/>
                  </a:cubicBezTo>
                  <a:cubicBezTo>
                    <a:pt x="50124" y="49149"/>
                    <a:pt x="39170" y="45815"/>
                    <a:pt x="28407" y="41815"/>
                  </a:cubicBezTo>
                  <a:cubicBezTo>
                    <a:pt x="21454" y="39243"/>
                    <a:pt x="14881" y="35814"/>
                    <a:pt x="10786" y="29432"/>
                  </a:cubicBezTo>
                  <a:cubicBezTo>
                    <a:pt x="5737" y="21336"/>
                    <a:pt x="4594" y="7810"/>
                    <a:pt x="16215" y="7144"/>
                  </a:cubicBezTo>
                  <a:cubicBezTo>
                    <a:pt x="43933" y="16097"/>
                    <a:pt x="73555" y="19431"/>
                    <a:pt x="102226" y="22098"/>
                  </a:cubicBezTo>
                  <a:cubicBezTo>
                    <a:pt x="138325" y="25527"/>
                    <a:pt x="174520" y="26956"/>
                    <a:pt x="210811" y="27146"/>
                  </a:cubicBezTo>
                  <a:cubicBezTo>
                    <a:pt x="219383" y="26956"/>
                    <a:pt x="225003" y="30194"/>
                    <a:pt x="222812" y="39052"/>
                  </a:cubicBezTo>
                  <a:cubicBezTo>
                    <a:pt x="220526" y="48197"/>
                    <a:pt x="211668" y="52769"/>
                    <a:pt x="203000" y="54388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4521039" y="1685948"/>
              <a:ext cx="238125" cy="57150"/>
            </a:xfrm>
            <a:custGeom>
              <a:avLst/>
              <a:gdLst>
                <a:gd name="connsiteX0" fmla="*/ 216695 w 238125"/>
                <a:gd name="connsiteY0" fmla="*/ 55459 h 57150"/>
                <a:gd name="connsiteX1" fmla="*/ 112396 w 238125"/>
                <a:gd name="connsiteY1" fmla="*/ 50792 h 57150"/>
                <a:gd name="connsiteX2" fmla="*/ 29148 w 238125"/>
                <a:gd name="connsiteY2" fmla="*/ 36790 h 57150"/>
                <a:gd name="connsiteX3" fmla="*/ 24671 w 238125"/>
                <a:gd name="connsiteY3" fmla="*/ 35361 h 57150"/>
                <a:gd name="connsiteX4" fmla="*/ 24004 w 238125"/>
                <a:gd name="connsiteY4" fmla="*/ 35266 h 57150"/>
                <a:gd name="connsiteX5" fmla="*/ 21623 w 238125"/>
                <a:gd name="connsiteY5" fmla="*/ 34790 h 57150"/>
                <a:gd name="connsiteX6" fmla="*/ 7336 w 238125"/>
                <a:gd name="connsiteY6" fmla="*/ 19169 h 57150"/>
                <a:gd name="connsiteX7" fmla="*/ 18289 w 238125"/>
                <a:gd name="connsiteY7" fmla="*/ 7167 h 57150"/>
                <a:gd name="connsiteX8" fmla="*/ 222029 w 238125"/>
                <a:gd name="connsiteY8" fmla="*/ 30218 h 57150"/>
                <a:gd name="connsiteX9" fmla="*/ 235364 w 238125"/>
                <a:gd name="connsiteY9" fmla="*/ 42410 h 57150"/>
                <a:gd name="connsiteX10" fmla="*/ 216695 w 238125"/>
                <a:gd name="connsiteY10" fmla="*/ 5545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125" h="57150">
                  <a:moveTo>
                    <a:pt x="216695" y="55459"/>
                  </a:moveTo>
                  <a:cubicBezTo>
                    <a:pt x="181929" y="55268"/>
                    <a:pt x="147067" y="53935"/>
                    <a:pt x="112396" y="50792"/>
                  </a:cubicBezTo>
                  <a:cubicBezTo>
                    <a:pt x="84679" y="48220"/>
                    <a:pt x="55913" y="45362"/>
                    <a:pt x="29148" y="36790"/>
                  </a:cubicBezTo>
                  <a:cubicBezTo>
                    <a:pt x="27910" y="36028"/>
                    <a:pt x="26481" y="35552"/>
                    <a:pt x="24671" y="35361"/>
                  </a:cubicBezTo>
                  <a:cubicBezTo>
                    <a:pt x="24481" y="35266"/>
                    <a:pt x="24290" y="35171"/>
                    <a:pt x="24004" y="35266"/>
                  </a:cubicBezTo>
                  <a:cubicBezTo>
                    <a:pt x="23242" y="34980"/>
                    <a:pt x="22385" y="34885"/>
                    <a:pt x="21623" y="34790"/>
                  </a:cubicBezTo>
                  <a:cubicBezTo>
                    <a:pt x="14194" y="32980"/>
                    <a:pt x="8479" y="27265"/>
                    <a:pt x="7336" y="19169"/>
                  </a:cubicBezTo>
                  <a:cubicBezTo>
                    <a:pt x="6193" y="11072"/>
                    <a:pt x="10193" y="6786"/>
                    <a:pt x="18289" y="7167"/>
                  </a:cubicBezTo>
                  <a:cubicBezTo>
                    <a:pt x="84869" y="23836"/>
                    <a:pt x="153259" y="32599"/>
                    <a:pt x="222029" y="30218"/>
                  </a:cubicBezTo>
                  <a:cubicBezTo>
                    <a:pt x="229268" y="30694"/>
                    <a:pt x="236602" y="34123"/>
                    <a:pt x="235364" y="42410"/>
                  </a:cubicBezTo>
                  <a:cubicBezTo>
                    <a:pt x="234126" y="51458"/>
                    <a:pt x="224791" y="54506"/>
                    <a:pt x="216695" y="55459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4511951" y="1620344"/>
              <a:ext cx="266700" cy="76200"/>
            </a:xfrm>
            <a:custGeom>
              <a:avLst/>
              <a:gdLst>
                <a:gd name="connsiteX0" fmla="*/ 261978 w 266700"/>
                <a:gd name="connsiteY0" fmla="*/ 54388 h 76200"/>
                <a:gd name="connsiteX1" fmla="*/ 232832 w 266700"/>
                <a:gd name="connsiteY1" fmla="*/ 74962 h 76200"/>
                <a:gd name="connsiteX2" fmla="*/ 32140 w 266700"/>
                <a:gd name="connsiteY2" fmla="*/ 52483 h 76200"/>
                <a:gd name="connsiteX3" fmla="*/ 31568 w 266700"/>
                <a:gd name="connsiteY3" fmla="*/ 52388 h 76200"/>
                <a:gd name="connsiteX4" fmla="*/ 29378 w 266700"/>
                <a:gd name="connsiteY4" fmla="*/ 51911 h 76200"/>
                <a:gd name="connsiteX5" fmla="*/ 16995 w 266700"/>
                <a:gd name="connsiteY5" fmla="*/ 7144 h 76200"/>
                <a:gd name="connsiteX6" fmla="*/ 261216 w 266700"/>
                <a:gd name="connsiteY6" fmla="*/ 31052 h 76200"/>
                <a:gd name="connsiteX7" fmla="*/ 262454 w 266700"/>
                <a:gd name="connsiteY7" fmla="*/ 31814 h 76200"/>
                <a:gd name="connsiteX8" fmla="*/ 266074 w 266700"/>
                <a:gd name="connsiteY8" fmla="*/ 38957 h 76200"/>
                <a:gd name="connsiteX9" fmla="*/ 261978 w 266700"/>
                <a:gd name="connsiteY9" fmla="*/ 54388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700" h="76200">
                  <a:moveTo>
                    <a:pt x="261978" y="54388"/>
                  </a:moveTo>
                  <a:cubicBezTo>
                    <a:pt x="256358" y="65056"/>
                    <a:pt x="245500" y="75057"/>
                    <a:pt x="232832" y="74962"/>
                  </a:cubicBezTo>
                  <a:cubicBezTo>
                    <a:pt x="165204" y="77343"/>
                    <a:pt x="97672" y="69152"/>
                    <a:pt x="32140" y="52483"/>
                  </a:cubicBezTo>
                  <a:cubicBezTo>
                    <a:pt x="31949" y="52388"/>
                    <a:pt x="31759" y="52483"/>
                    <a:pt x="31568" y="52388"/>
                  </a:cubicBezTo>
                  <a:cubicBezTo>
                    <a:pt x="30902" y="52102"/>
                    <a:pt x="30235" y="52007"/>
                    <a:pt x="29378" y="51911"/>
                  </a:cubicBezTo>
                  <a:cubicBezTo>
                    <a:pt x="12137" y="49530"/>
                    <a:pt x="-3769" y="13526"/>
                    <a:pt x="16995" y="7144"/>
                  </a:cubicBezTo>
                  <a:cubicBezTo>
                    <a:pt x="93386" y="34862"/>
                    <a:pt x="180920" y="48006"/>
                    <a:pt x="261216" y="31052"/>
                  </a:cubicBezTo>
                  <a:cubicBezTo>
                    <a:pt x="261597" y="31337"/>
                    <a:pt x="261978" y="31623"/>
                    <a:pt x="262454" y="31814"/>
                  </a:cubicBezTo>
                  <a:cubicBezTo>
                    <a:pt x="264931" y="33052"/>
                    <a:pt x="265883" y="35624"/>
                    <a:pt x="266074" y="38957"/>
                  </a:cubicBezTo>
                  <a:cubicBezTo>
                    <a:pt x="266360" y="44101"/>
                    <a:pt x="264359" y="49721"/>
                    <a:pt x="261978" y="54388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4364321" y="1137770"/>
              <a:ext cx="609600" cy="504825"/>
            </a:xfrm>
            <a:custGeom>
              <a:avLst/>
              <a:gdLst>
                <a:gd name="connsiteX0" fmla="*/ 604300 w 609600"/>
                <a:gd name="connsiteY0" fmla="*/ 276167 h 504825"/>
                <a:gd name="connsiteX1" fmla="*/ 603442 w 609600"/>
                <a:gd name="connsiteY1" fmla="*/ 179774 h 504825"/>
                <a:gd name="connsiteX2" fmla="*/ 558770 w 609600"/>
                <a:gd name="connsiteY2" fmla="*/ 107670 h 504825"/>
                <a:gd name="connsiteX3" fmla="*/ 409418 w 609600"/>
                <a:gd name="connsiteY3" fmla="*/ 25945 h 504825"/>
                <a:gd name="connsiteX4" fmla="*/ 247779 w 609600"/>
                <a:gd name="connsiteY4" fmla="*/ 10039 h 504825"/>
                <a:gd name="connsiteX5" fmla="*/ 13273 w 609600"/>
                <a:gd name="connsiteY5" fmla="*/ 207111 h 504825"/>
                <a:gd name="connsiteX6" fmla="*/ 35848 w 609600"/>
                <a:gd name="connsiteY6" fmla="*/ 367512 h 504825"/>
                <a:gd name="connsiteX7" fmla="*/ 155672 w 609600"/>
                <a:gd name="connsiteY7" fmla="*/ 463905 h 504825"/>
                <a:gd name="connsiteX8" fmla="*/ 188343 w 609600"/>
                <a:gd name="connsiteY8" fmla="*/ 475811 h 504825"/>
                <a:gd name="connsiteX9" fmla="*/ 502954 w 609600"/>
                <a:gd name="connsiteY9" fmla="*/ 451522 h 504825"/>
                <a:gd name="connsiteX10" fmla="*/ 604300 w 609600"/>
                <a:gd name="connsiteY10" fmla="*/ 276167 h 504825"/>
                <a:gd name="connsiteX11" fmla="*/ 216346 w 609600"/>
                <a:gd name="connsiteY11" fmla="*/ 293884 h 504825"/>
                <a:gd name="connsiteX12" fmla="*/ 206726 w 609600"/>
                <a:gd name="connsiteY12" fmla="*/ 282644 h 504825"/>
                <a:gd name="connsiteX13" fmla="*/ 207679 w 609600"/>
                <a:gd name="connsiteY13" fmla="*/ 272357 h 504825"/>
                <a:gd name="connsiteX14" fmla="*/ 207679 w 609600"/>
                <a:gd name="connsiteY14" fmla="*/ 267690 h 504825"/>
                <a:gd name="connsiteX15" fmla="*/ 207774 w 609600"/>
                <a:gd name="connsiteY15" fmla="*/ 267499 h 504825"/>
                <a:gd name="connsiteX16" fmla="*/ 207679 w 609600"/>
                <a:gd name="connsiteY16" fmla="*/ 267404 h 504825"/>
                <a:gd name="connsiteX17" fmla="*/ 207583 w 609600"/>
                <a:gd name="connsiteY17" fmla="*/ 265118 h 504825"/>
                <a:gd name="connsiteX18" fmla="*/ 206250 w 609600"/>
                <a:gd name="connsiteY18" fmla="*/ 257784 h 504825"/>
                <a:gd name="connsiteX19" fmla="*/ 205964 w 609600"/>
                <a:gd name="connsiteY19" fmla="*/ 256450 h 504825"/>
                <a:gd name="connsiteX20" fmla="*/ 205774 w 609600"/>
                <a:gd name="connsiteY20" fmla="*/ 256069 h 504825"/>
                <a:gd name="connsiteX21" fmla="*/ 204535 w 609600"/>
                <a:gd name="connsiteY21" fmla="*/ 252736 h 504825"/>
                <a:gd name="connsiteX22" fmla="*/ 203107 w 609600"/>
                <a:gd name="connsiteY22" fmla="*/ 249592 h 504825"/>
                <a:gd name="connsiteX23" fmla="*/ 202630 w 609600"/>
                <a:gd name="connsiteY23" fmla="*/ 248926 h 504825"/>
                <a:gd name="connsiteX24" fmla="*/ 199678 w 609600"/>
                <a:gd name="connsiteY24" fmla="*/ 245116 h 504825"/>
                <a:gd name="connsiteX25" fmla="*/ 198820 w 609600"/>
                <a:gd name="connsiteY25" fmla="*/ 244354 h 504825"/>
                <a:gd name="connsiteX26" fmla="*/ 198725 w 609600"/>
                <a:gd name="connsiteY26" fmla="*/ 244163 h 504825"/>
                <a:gd name="connsiteX27" fmla="*/ 197582 w 609600"/>
                <a:gd name="connsiteY27" fmla="*/ 243306 h 504825"/>
                <a:gd name="connsiteX28" fmla="*/ 196153 w 609600"/>
                <a:gd name="connsiteY28" fmla="*/ 242449 h 504825"/>
                <a:gd name="connsiteX29" fmla="*/ 196058 w 609600"/>
                <a:gd name="connsiteY29" fmla="*/ 242449 h 504825"/>
                <a:gd name="connsiteX30" fmla="*/ 195010 w 609600"/>
                <a:gd name="connsiteY30" fmla="*/ 241877 h 504825"/>
                <a:gd name="connsiteX31" fmla="*/ 191296 w 609600"/>
                <a:gd name="connsiteY31" fmla="*/ 240544 h 504825"/>
                <a:gd name="connsiteX32" fmla="*/ 191010 w 609600"/>
                <a:gd name="connsiteY32" fmla="*/ 240544 h 504825"/>
                <a:gd name="connsiteX33" fmla="*/ 188819 w 609600"/>
                <a:gd name="connsiteY33" fmla="*/ 240353 h 504825"/>
                <a:gd name="connsiteX34" fmla="*/ 187962 w 609600"/>
                <a:gd name="connsiteY34" fmla="*/ 240353 h 504825"/>
                <a:gd name="connsiteX35" fmla="*/ 187771 w 609600"/>
                <a:gd name="connsiteY35" fmla="*/ 240353 h 504825"/>
                <a:gd name="connsiteX36" fmla="*/ 186724 w 609600"/>
                <a:gd name="connsiteY36" fmla="*/ 240448 h 504825"/>
                <a:gd name="connsiteX37" fmla="*/ 186152 w 609600"/>
                <a:gd name="connsiteY37" fmla="*/ 240544 h 504825"/>
                <a:gd name="connsiteX38" fmla="*/ 183866 w 609600"/>
                <a:gd name="connsiteY38" fmla="*/ 240925 h 504825"/>
                <a:gd name="connsiteX39" fmla="*/ 183390 w 609600"/>
                <a:gd name="connsiteY39" fmla="*/ 241020 h 504825"/>
                <a:gd name="connsiteX40" fmla="*/ 179008 w 609600"/>
                <a:gd name="connsiteY40" fmla="*/ 243020 h 504825"/>
                <a:gd name="connsiteX41" fmla="*/ 178818 w 609600"/>
                <a:gd name="connsiteY41" fmla="*/ 243115 h 504825"/>
                <a:gd name="connsiteX42" fmla="*/ 176722 w 609600"/>
                <a:gd name="connsiteY42" fmla="*/ 244735 h 504825"/>
                <a:gd name="connsiteX43" fmla="*/ 174532 w 609600"/>
                <a:gd name="connsiteY43" fmla="*/ 246640 h 504825"/>
                <a:gd name="connsiteX44" fmla="*/ 174436 w 609600"/>
                <a:gd name="connsiteY44" fmla="*/ 246735 h 504825"/>
                <a:gd name="connsiteX45" fmla="*/ 174436 w 609600"/>
                <a:gd name="connsiteY45" fmla="*/ 246830 h 504825"/>
                <a:gd name="connsiteX46" fmla="*/ 174151 w 609600"/>
                <a:gd name="connsiteY46" fmla="*/ 247116 h 504825"/>
                <a:gd name="connsiteX47" fmla="*/ 173960 w 609600"/>
                <a:gd name="connsiteY47" fmla="*/ 247211 h 504825"/>
                <a:gd name="connsiteX48" fmla="*/ 173865 w 609600"/>
                <a:gd name="connsiteY48" fmla="*/ 247402 h 504825"/>
                <a:gd name="connsiteX49" fmla="*/ 173579 w 609600"/>
                <a:gd name="connsiteY49" fmla="*/ 247592 h 504825"/>
                <a:gd name="connsiteX50" fmla="*/ 173579 w 609600"/>
                <a:gd name="connsiteY50" fmla="*/ 247687 h 504825"/>
                <a:gd name="connsiteX51" fmla="*/ 170531 w 609600"/>
                <a:gd name="connsiteY51" fmla="*/ 251783 h 504825"/>
                <a:gd name="connsiteX52" fmla="*/ 168626 w 609600"/>
                <a:gd name="connsiteY52" fmla="*/ 254831 h 504825"/>
                <a:gd name="connsiteX53" fmla="*/ 168150 w 609600"/>
                <a:gd name="connsiteY53" fmla="*/ 255974 h 504825"/>
                <a:gd name="connsiteX54" fmla="*/ 165578 w 609600"/>
                <a:gd name="connsiteY54" fmla="*/ 262451 h 504825"/>
                <a:gd name="connsiteX55" fmla="*/ 164340 w 609600"/>
                <a:gd name="connsiteY55" fmla="*/ 266642 h 504825"/>
                <a:gd name="connsiteX56" fmla="*/ 164054 w 609600"/>
                <a:gd name="connsiteY56" fmla="*/ 268071 h 504825"/>
                <a:gd name="connsiteX57" fmla="*/ 164054 w 609600"/>
                <a:gd name="connsiteY57" fmla="*/ 268452 h 504825"/>
                <a:gd name="connsiteX58" fmla="*/ 162911 w 609600"/>
                <a:gd name="connsiteY58" fmla="*/ 276739 h 504825"/>
                <a:gd name="connsiteX59" fmla="*/ 151672 w 609600"/>
                <a:gd name="connsiteY59" fmla="*/ 286359 h 504825"/>
                <a:gd name="connsiteX60" fmla="*/ 142051 w 609600"/>
                <a:gd name="connsiteY60" fmla="*/ 275024 h 504825"/>
                <a:gd name="connsiteX61" fmla="*/ 155577 w 609600"/>
                <a:gd name="connsiteY61" fmla="*/ 236829 h 504825"/>
                <a:gd name="connsiteX62" fmla="*/ 206821 w 609600"/>
                <a:gd name="connsiteY62" fmla="*/ 224732 h 504825"/>
                <a:gd name="connsiteX63" fmla="*/ 227491 w 609600"/>
                <a:gd name="connsiteY63" fmla="*/ 284454 h 504825"/>
                <a:gd name="connsiteX64" fmla="*/ 216346 w 609600"/>
                <a:gd name="connsiteY64" fmla="*/ 293884 h 504825"/>
                <a:gd name="connsiteX65" fmla="*/ 355221 w 609600"/>
                <a:gd name="connsiteY65" fmla="*/ 348938 h 504825"/>
                <a:gd name="connsiteX66" fmla="*/ 338362 w 609600"/>
                <a:gd name="connsiteY66" fmla="*/ 354558 h 504825"/>
                <a:gd name="connsiteX67" fmla="*/ 316549 w 609600"/>
                <a:gd name="connsiteY67" fmla="*/ 341794 h 504825"/>
                <a:gd name="connsiteX68" fmla="*/ 305310 w 609600"/>
                <a:gd name="connsiteY68" fmla="*/ 317791 h 504825"/>
                <a:gd name="connsiteX69" fmla="*/ 303310 w 609600"/>
                <a:gd name="connsiteY69" fmla="*/ 295503 h 504825"/>
                <a:gd name="connsiteX70" fmla="*/ 314549 w 609600"/>
                <a:gd name="connsiteY70" fmla="*/ 285978 h 504825"/>
                <a:gd name="connsiteX71" fmla="*/ 324169 w 609600"/>
                <a:gd name="connsiteY71" fmla="*/ 297313 h 504825"/>
                <a:gd name="connsiteX72" fmla="*/ 323788 w 609600"/>
                <a:gd name="connsiteY72" fmla="*/ 301694 h 504825"/>
                <a:gd name="connsiteX73" fmla="*/ 323788 w 609600"/>
                <a:gd name="connsiteY73" fmla="*/ 302361 h 504825"/>
                <a:gd name="connsiteX74" fmla="*/ 323788 w 609600"/>
                <a:gd name="connsiteY74" fmla="*/ 302647 h 504825"/>
                <a:gd name="connsiteX75" fmla="*/ 323979 w 609600"/>
                <a:gd name="connsiteY75" fmla="*/ 303790 h 504825"/>
                <a:gd name="connsiteX76" fmla="*/ 323979 w 609600"/>
                <a:gd name="connsiteY76" fmla="*/ 304552 h 504825"/>
                <a:gd name="connsiteX77" fmla="*/ 325979 w 609600"/>
                <a:gd name="connsiteY77" fmla="*/ 314839 h 504825"/>
                <a:gd name="connsiteX78" fmla="*/ 326455 w 609600"/>
                <a:gd name="connsiteY78" fmla="*/ 316267 h 504825"/>
                <a:gd name="connsiteX79" fmla="*/ 326551 w 609600"/>
                <a:gd name="connsiteY79" fmla="*/ 316458 h 504825"/>
                <a:gd name="connsiteX80" fmla="*/ 326646 w 609600"/>
                <a:gd name="connsiteY80" fmla="*/ 316553 h 504825"/>
                <a:gd name="connsiteX81" fmla="*/ 326646 w 609600"/>
                <a:gd name="connsiteY81" fmla="*/ 316744 h 504825"/>
                <a:gd name="connsiteX82" fmla="*/ 327122 w 609600"/>
                <a:gd name="connsiteY82" fmla="*/ 318077 h 504825"/>
                <a:gd name="connsiteX83" fmla="*/ 329027 w 609600"/>
                <a:gd name="connsiteY83" fmla="*/ 322459 h 504825"/>
                <a:gd name="connsiteX84" fmla="*/ 331123 w 609600"/>
                <a:gd name="connsiteY84" fmla="*/ 326459 h 504825"/>
                <a:gd name="connsiteX85" fmla="*/ 331504 w 609600"/>
                <a:gd name="connsiteY85" fmla="*/ 326935 h 504825"/>
                <a:gd name="connsiteX86" fmla="*/ 332837 w 609600"/>
                <a:gd name="connsiteY86" fmla="*/ 328745 h 504825"/>
                <a:gd name="connsiteX87" fmla="*/ 334456 w 609600"/>
                <a:gd name="connsiteY87" fmla="*/ 330650 h 504825"/>
                <a:gd name="connsiteX88" fmla="*/ 334837 w 609600"/>
                <a:gd name="connsiteY88" fmla="*/ 330936 h 504825"/>
                <a:gd name="connsiteX89" fmla="*/ 337504 w 609600"/>
                <a:gd name="connsiteY89" fmla="*/ 333031 h 504825"/>
                <a:gd name="connsiteX90" fmla="*/ 339124 w 609600"/>
                <a:gd name="connsiteY90" fmla="*/ 333603 h 504825"/>
                <a:gd name="connsiteX91" fmla="*/ 339886 w 609600"/>
                <a:gd name="connsiteY91" fmla="*/ 333603 h 504825"/>
                <a:gd name="connsiteX92" fmla="*/ 342362 w 609600"/>
                <a:gd name="connsiteY92" fmla="*/ 332555 h 504825"/>
                <a:gd name="connsiteX93" fmla="*/ 342457 w 609600"/>
                <a:gd name="connsiteY93" fmla="*/ 332460 h 504825"/>
                <a:gd name="connsiteX94" fmla="*/ 343124 w 609600"/>
                <a:gd name="connsiteY94" fmla="*/ 331984 h 504825"/>
                <a:gd name="connsiteX95" fmla="*/ 343600 w 609600"/>
                <a:gd name="connsiteY95" fmla="*/ 331222 h 504825"/>
                <a:gd name="connsiteX96" fmla="*/ 344362 w 609600"/>
                <a:gd name="connsiteY96" fmla="*/ 329888 h 504825"/>
                <a:gd name="connsiteX97" fmla="*/ 344458 w 609600"/>
                <a:gd name="connsiteY97" fmla="*/ 329602 h 504825"/>
                <a:gd name="connsiteX98" fmla="*/ 345982 w 609600"/>
                <a:gd name="connsiteY98" fmla="*/ 326173 h 504825"/>
                <a:gd name="connsiteX99" fmla="*/ 348363 w 609600"/>
                <a:gd name="connsiteY99" fmla="*/ 319982 h 504825"/>
                <a:gd name="connsiteX100" fmla="*/ 350268 w 609600"/>
                <a:gd name="connsiteY100" fmla="*/ 312934 h 504825"/>
                <a:gd name="connsiteX101" fmla="*/ 350268 w 609600"/>
                <a:gd name="connsiteY101" fmla="*/ 312838 h 504825"/>
                <a:gd name="connsiteX102" fmla="*/ 350554 w 609600"/>
                <a:gd name="connsiteY102" fmla="*/ 311505 h 504825"/>
                <a:gd name="connsiteX103" fmla="*/ 351125 w 609600"/>
                <a:gd name="connsiteY103" fmla="*/ 308171 h 504825"/>
                <a:gd name="connsiteX104" fmla="*/ 352459 w 609600"/>
                <a:gd name="connsiteY104" fmla="*/ 294455 h 504825"/>
                <a:gd name="connsiteX105" fmla="*/ 363793 w 609600"/>
                <a:gd name="connsiteY105" fmla="*/ 284930 h 504825"/>
                <a:gd name="connsiteX106" fmla="*/ 373414 w 609600"/>
                <a:gd name="connsiteY106" fmla="*/ 296170 h 504825"/>
                <a:gd name="connsiteX107" fmla="*/ 365508 w 609600"/>
                <a:gd name="connsiteY107" fmla="*/ 333793 h 504825"/>
                <a:gd name="connsiteX108" fmla="*/ 355221 w 609600"/>
                <a:gd name="connsiteY108" fmla="*/ 348938 h 504825"/>
                <a:gd name="connsiteX109" fmla="*/ 507335 w 609600"/>
                <a:gd name="connsiteY109" fmla="*/ 299027 h 504825"/>
                <a:gd name="connsiteX110" fmla="*/ 501144 w 609600"/>
                <a:gd name="connsiteY110" fmla="*/ 285597 h 504825"/>
                <a:gd name="connsiteX111" fmla="*/ 502001 w 609600"/>
                <a:gd name="connsiteY111" fmla="*/ 282454 h 504825"/>
                <a:gd name="connsiteX112" fmla="*/ 502287 w 609600"/>
                <a:gd name="connsiteY112" fmla="*/ 280930 h 504825"/>
                <a:gd name="connsiteX113" fmla="*/ 502763 w 609600"/>
                <a:gd name="connsiteY113" fmla="*/ 274167 h 504825"/>
                <a:gd name="connsiteX114" fmla="*/ 502763 w 609600"/>
                <a:gd name="connsiteY114" fmla="*/ 273881 h 504825"/>
                <a:gd name="connsiteX115" fmla="*/ 502668 w 609600"/>
                <a:gd name="connsiteY115" fmla="*/ 272643 h 504825"/>
                <a:gd name="connsiteX116" fmla="*/ 502096 w 609600"/>
                <a:gd name="connsiteY116" fmla="*/ 269214 h 504825"/>
                <a:gd name="connsiteX117" fmla="*/ 501525 w 609600"/>
                <a:gd name="connsiteY117" fmla="*/ 266737 h 504825"/>
                <a:gd name="connsiteX118" fmla="*/ 500668 w 609600"/>
                <a:gd name="connsiteY118" fmla="*/ 264261 h 504825"/>
                <a:gd name="connsiteX119" fmla="*/ 499144 w 609600"/>
                <a:gd name="connsiteY119" fmla="*/ 261022 h 504825"/>
                <a:gd name="connsiteX120" fmla="*/ 497905 w 609600"/>
                <a:gd name="connsiteY120" fmla="*/ 259022 h 504825"/>
                <a:gd name="connsiteX121" fmla="*/ 494095 w 609600"/>
                <a:gd name="connsiteY121" fmla="*/ 254355 h 504825"/>
                <a:gd name="connsiteX122" fmla="*/ 492190 w 609600"/>
                <a:gd name="connsiteY122" fmla="*/ 252926 h 504825"/>
                <a:gd name="connsiteX123" fmla="*/ 491905 w 609600"/>
                <a:gd name="connsiteY123" fmla="*/ 252831 h 504825"/>
                <a:gd name="connsiteX124" fmla="*/ 490857 w 609600"/>
                <a:gd name="connsiteY124" fmla="*/ 252355 h 504825"/>
                <a:gd name="connsiteX125" fmla="*/ 488571 w 609600"/>
                <a:gd name="connsiteY125" fmla="*/ 251783 h 504825"/>
                <a:gd name="connsiteX126" fmla="*/ 486190 w 609600"/>
                <a:gd name="connsiteY126" fmla="*/ 251497 h 504825"/>
                <a:gd name="connsiteX127" fmla="*/ 485047 w 609600"/>
                <a:gd name="connsiteY127" fmla="*/ 251497 h 504825"/>
                <a:gd name="connsiteX128" fmla="*/ 484666 w 609600"/>
                <a:gd name="connsiteY128" fmla="*/ 251497 h 504825"/>
                <a:gd name="connsiteX129" fmla="*/ 481141 w 609600"/>
                <a:gd name="connsiteY129" fmla="*/ 252164 h 504825"/>
                <a:gd name="connsiteX130" fmla="*/ 479903 w 609600"/>
                <a:gd name="connsiteY130" fmla="*/ 252450 h 504825"/>
                <a:gd name="connsiteX131" fmla="*/ 479427 w 609600"/>
                <a:gd name="connsiteY131" fmla="*/ 252545 h 504825"/>
                <a:gd name="connsiteX132" fmla="*/ 476188 w 609600"/>
                <a:gd name="connsiteY132" fmla="*/ 254069 h 504825"/>
                <a:gd name="connsiteX133" fmla="*/ 473998 w 609600"/>
                <a:gd name="connsiteY133" fmla="*/ 255307 h 504825"/>
                <a:gd name="connsiteX134" fmla="*/ 471807 w 609600"/>
                <a:gd name="connsiteY134" fmla="*/ 257022 h 504825"/>
                <a:gd name="connsiteX135" fmla="*/ 469997 w 609600"/>
                <a:gd name="connsiteY135" fmla="*/ 258641 h 504825"/>
                <a:gd name="connsiteX136" fmla="*/ 467711 w 609600"/>
                <a:gd name="connsiteY136" fmla="*/ 261594 h 504825"/>
                <a:gd name="connsiteX137" fmla="*/ 465330 w 609600"/>
                <a:gd name="connsiteY137" fmla="*/ 265118 h 504825"/>
                <a:gd name="connsiteX138" fmla="*/ 463806 w 609600"/>
                <a:gd name="connsiteY138" fmla="*/ 267595 h 504825"/>
                <a:gd name="connsiteX139" fmla="*/ 460472 w 609600"/>
                <a:gd name="connsiteY139" fmla="*/ 275119 h 504825"/>
                <a:gd name="connsiteX140" fmla="*/ 455329 w 609600"/>
                <a:gd name="connsiteY140" fmla="*/ 291693 h 504825"/>
                <a:gd name="connsiteX141" fmla="*/ 441898 w 609600"/>
                <a:gd name="connsiteY141" fmla="*/ 297884 h 504825"/>
                <a:gd name="connsiteX142" fmla="*/ 435707 w 609600"/>
                <a:gd name="connsiteY142" fmla="*/ 284549 h 504825"/>
                <a:gd name="connsiteX143" fmla="*/ 450280 w 609600"/>
                <a:gd name="connsiteY143" fmla="*/ 249973 h 504825"/>
                <a:gd name="connsiteX144" fmla="*/ 476569 w 609600"/>
                <a:gd name="connsiteY144" fmla="*/ 231781 h 504825"/>
                <a:gd name="connsiteX145" fmla="*/ 506287 w 609600"/>
                <a:gd name="connsiteY145" fmla="*/ 237400 h 504825"/>
                <a:gd name="connsiteX146" fmla="*/ 520670 w 609600"/>
                <a:gd name="connsiteY146" fmla="*/ 292741 h 504825"/>
                <a:gd name="connsiteX147" fmla="*/ 507335 w 609600"/>
                <a:gd name="connsiteY147" fmla="*/ 299027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609600" h="504825">
                  <a:moveTo>
                    <a:pt x="604300" y="276167"/>
                  </a:moveTo>
                  <a:cubicBezTo>
                    <a:pt x="609824" y="244354"/>
                    <a:pt x="611348" y="211302"/>
                    <a:pt x="603442" y="179774"/>
                  </a:cubicBezTo>
                  <a:cubicBezTo>
                    <a:pt x="596299" y="151104"/>
                    <a:pt x="579725" y="127768"/>
                    <a:pt x="558770" y="107670"/>
                  </a:cubicBezTo>
                  <a:cubicBezTo>
                    <a:pt x="517622" y="68141"/>
                    <a:pt x="463425" y="42519"/>
                    <a:pt x="409418" y="25945"/>
                  </a:cubicBezTo>
                  <a:cubicBezTo>
                    <a:pt x="357507" y="10039"/>
                    <a:pt x="301881" y="2609"/>
                    <a:pt x="247779" y="10039"/>
                  </a:cubicBezTo>
                  <a:cubicBezTo>
                    <a:pt x="141004" y="24612"/>
                    <a:pt x="39467" y="99383"/>
                    <a:pt x="13273" y="207111"/>
                  </a:cubicBezTo>
                  <a:cubicBezTo>
                    <a:pt x="224" y="260832"/>
                    <a:pt x="8130" y="319696"/>
                    <a:pt x="35848" y="367512"/>
                  </a:cubicBezTo>
                  <a:cubicBezTo>
                    <a:pt x="62518" y="413518"/>
                    <a:pt x="107476" y="443807"/>
                    <a:pt x="155672" y="463905"/>
                  </a:cubicBezTo>
                  <a:cubicBezTo>
                    <a:pt x="166435" y="468191"/>
                    <a:pt x="177389" y="472287"/>
                    <a:pt x="188343" y="475811"/>
                  </a:cubicBezTo>
                  <a:cubicBezTo>
                    <a:pt x="288832" y="508387"/>
                    <a:pt x="412847" y="515626"/>
                    <a:pt x="502954" y="451522"/>
                  </a:cubicBezTo>
                  <a:cubicBezTo>
                    <a:pt x="560580" y="410374"/>
                    <a:pt x="592298" y="344747"/>
                    <a:pt x="604300" y="276167"/>
                  </a:cubicBezTo>
                  <a:close/>
                  <a:moveTo>
                    <a:pt x="216346" y="293884"/>
                  </a:moveTo>
                  <a:cubicBezTo>
                    <a:pt x="210917" y="293693"/>
                    <a:pt x="205964" y="288073"/>
                    <a:pt x="206726" y="282644"/>
                  </a:cubicBezTo>
                  <a:cubicBezTo>
                    <a:pt x="207202" y="279215"/>
                    <a:pt x="207583" y="275786"/>
                    <a:pt x="207679" y="272357"/>
                  </a:cubicBezTo>
                  <a:cubicBezTo>
                    <a:pt x="207774" y="270833"/>
                    <a:pt x="207679" y="269214"/>
                    <a:pt x="207679" y="267690"/>
                  </a:cubicBezTo>
                  <a:cubicBezTo>
                    <a:pt x="207679" y="267595"/>
                    <a:pt x="207774" y="267499"/>
                    <a:pt x="207774" y="267499"/>
                  </a:cubicBezTo>
                  <a:cubicBezTo>
                    <a:pt x="207679" y="267404"/>
                    <a:pt x="207679" y="267404"/>
                    <a:pt x="207679" y="267404"/>
                  </a:cubicBezTo>
                  <a:cubicBezTo>
                    <a:pt x="207679" y="266642"/>
                    <a:pt x="207583" y="265880"/>
                    <a:pt x="207583" y="265118"/>
                  </a:cubicBezTo>
                  <a:cubicBezTo>
                    <a:pt x="207298" y="262642"/>
                    <a:pt x="206917" y="260165"/>
                    <a:pt x="206250" y="257784"/>
                  </a:cubicBezTo>
                  <a:cubicBezTo>
                    <a:pt x="206250" y="257403"/>
                    <a:pt x="206059" y="256831"/>
                    <a:pt x="205964" y="256450"/>
                  </a:cubicBezTo>
                  <a:cubicBezTo>
                    <a:pt x="205964" y="256355"/>
                    <a:pt x="205869" y="256355"/>
                    <a:pt x="205774" y="256069"/>
                  </a:cubicBezTo>
                  <a:cubicBezTo>
                    <a:pt x="205393" y="254926"/>
                    <a:pt x="205012" y="253783"/>
                    <a:pt x="204535" y="252736"/>
                  </a:cubicBezTo>
                  <a:cubicBezTo>
                    <a:pt x="204059" y="251593"/>
                    <a:pt x="203583" y="250640"/>
                    <a:pt x="203107" y="249592"/>
                  </a:cubicBezTo>
                  <a:cubicBezTo>
                    <a:pt x="202916" y="249307"/>
                    <a:pt x="202821" y="249211"/>
                    <a:pt x="202630" y="248926"/>
                  </a:cubicBezTo>
                  <a:cubicBezTo>
                    <a:pt x="201678" y="247592"/>
                    <a:pt x="200725" y="246354"/>
                    <a:pt x="199678" y="245116"/>
                  </a:cubicBezTo>
                  <a:cubicBezTo>
                    <a:pt x="199582" y="245306"/>
                    <a:pt x="199106" y="245020"/>
                    <a:pt x="198820" y="244354"/>
                  </a:cubicBezTo>
                  <a:cubicBezTo>
                    <a:pt x="198725" y="244354"/>
                    <a:pt x="198725" y="244354"/>
                    <a:pt x="198725" y="244163"/>
                  </a:cubicBezTo>
                  <a:cubicBezTo>
                    <a:pt x="198344" y="243973"/>
                    <a:pt x="197963" y="243592"/>
                    <a:pt x="197582" y="243306"/>
                  </a:cubicBezTo>
                  <a:cubicBezTo>
                    <a:pt x="197106" y="243020"/>
                    <a:pt x="196630" y="242639"/>
                    <a:pt x="196153" y="242449"/>
                  </a:cubicBezTo>
                  <a:cubicBezTo>
                    <a:pt x="196153" y="242449"/>
                    <a:pt x="196153" y="242353"/>
                    <a:pt x="196058" y="242449"/>
                  </a:cubicBezTo>
                  <a:cubicBezTo>
                    <a:pt x="195868" y="242353"/>
                    <a:pt x="195582" y="242163"/>
                    <a:pt x="195010" y="241877"/>
                  </a:cubicBezTo>
                  <a:lnTo>
                    <a:pt x="191296" y="240544"/>
                  </a:lnTo>
                  <a:cubicBezTo>
                    <a:pt x="191200" y="240544"/>
                    <a:pt x="191105" y="240544"/>
                    <a:pt x="191010" y="240544"/>
                  </a:cubicBezTo>
                  <a:cubicBezTo>
                    <a:pt x="190343" y="240353"/>
                    <a:pt x="189581" y="240353"/>
                    <a:pt x="188819" y="240353"/>
                  </a:cubicBezTo>
                  <a:cubicBezTo>
                    <a:pt x="188533" y="240353"/>
                    <a:pt x="188248" y="240353"/>
                    <a:pt x="187962" y="240353"/>
                  </a:cubicBezTo>
                  <a:cubicBezTo>
                    <a:pt x="187867" y="240448"/>
                    <a:pt x="187771" y="240353"/>
                    <a:pt x="187771" y="240353"/>
                  </a:cubicBezTo>
                  <a:cubicBezTo>
                    <a:pt x="186819" y="240544"/>
                    <a:pt x="186533" y="240544"/>
                    <a:pt x="186724" y="240448"/>
                  </a:cubicBezTo>
                  <a:cubicBezTo>
                    <a:pt x="186533" y="240448"/>
                    <a:pt x="186247" y="240448"/>
                    <a:pt x="186152" y="240544"/>
                  </a:cubicBezTo>
                  <a:cubicBezTo>
                    <a:pt x="185390" y="240639"/>
                    <a:pt x="184628" y="240829"/>
                    <a:pt x="183866" y="240925"/>
                  </a:cubicBezTo>
                  <a:cubicBezTo>
                    <a:pt x="183771" y="241020"/>
                    <a:pt x="183676" y="241020"/>
                    <a:pt x="183390" y="241020"/>
                  </a:cubicBezTo>
                  <a:cubicBezTo>
                    <a:pt x="181961" y="241591"/>
                    <a:pt x="180437" y="242258"/>
                    <a:pt x="179008" y="243020"/>
                  </a:cubicBezTo>
                  <a:cubicBezTo>
                    <a:pt x="178913" y="243020"/>
                    <a:pt x="178913" y="243115"/>
                    <a:pt x="178818" y="243115"/>
                  </a:cubicBezTo>
                  <a:cubicBezTo>
                    <a:pt x="178056" y="243592"/>
                    <a:pt x="177389" y="244163"/>
                    <a:pt x="176722" y="244735"/>
                  </a:cubicBezTo>
                  <a:cubicBezTo>
                    <a:pt x="175960" y="245306"/>
                    <a:pt x="175198" y="245878"/>
                    <a:pt x="174532" y="246640"/>
                  </a:cubicBezTo>
                  <a:lnTo>
                    <a:pt x="174436" y="246735"/>
                  </a:lnTo>
                  <a:lnTo>
                    <a:pt x="174436" y="246830"/>
                  </a:lnTo>
                  <a:cubicBezTo>
                    <a:pt x="174341" y="246925"/>
                    <a:pt x="174151" y="247021"/>
                    <a:pt x="174151" y="247116"/>
                  </a:cubicBezTo>
                  <a:cubicBezTo>
                    <a:pt x="174151" y="247211"/>
                    <a:pt x="174055" y="247211"/>
                    <a:pt x="173960" y="247211"/>
                  </a:cubicBezTo>
                  <a:cubicBezTo>
                    <a:pt x="173960" y="247306"/>
                    <a:pt x="173865" y="247402"/>
                    <a:pt x="173865" y="247402"/>
                  </a:cubicBezTo>
                  <a:cubicBezTo>
                    <a:pt x="173770" y="247497"/>
                    <a:pt x="173674" y="247497"/>
                    <a:pt x="173579" y="247592"/>
                  </a:cubicBezTo>
                  <a:cubicBezTo>
                    <a:pt x="173484" y="247592"/>
                    <a:pt x="173579" y="247687"/>
                    <a:pt x="173579" y="247687"/>
                  </a:cubicBezTo>
                  <a:cubicBezTo>
                    <a:pt x="172627" y="249021"/>
                    <a:pt x="171579" y="250354"/>
                    <a:pt x="170531" y="251783"/>
                  </a:cubicBezTo>
                  <a:cubicBezTo>
                    <a:pt x="169864" y="252831"/>
                    <a:pt x="169198" y="253783"/>
                    <a:pt x="168626" y="254831"/>
                  </a:cubicBezTo>
                  <a:cubicBezTo>
                    <a:pt x="168531" y="255212"/>
                    <a:pt x="168245" y="255593"/>
                    <a:pt x="168150" y="255974"/>
                  </a:cubicBezTo>
                  <a:cubicBezTo>
                    <a:pt x="167102" y="257974"/>
                    <a:pt x="166340" y="260165"/>
                    <a:pt x="165578" y="262451"/>
                  </a:cubicBezTo>
                  <a:cubicBezTo>
                    <a:pt x="165197" y="263785"/>
                    <a:pt x="164721" y="265213"/>
                    <a:pt x="164340" y="266642"/>
                  </a:cubicBezTo>
                  <a:cubicBezTo>
                    <a:pt x="164245" y="267118"/>
                    <a:pt x="164245" y="267499"/>
                    <a:pt x="164054" y="268071"/>
                  </a:cubicBezTo>
                  <a:cubicBezTo>
                    <a:pt x="164149" y="268166"/>
                    <a:pt x="164054" y="268357"/>
                    <a:pt x="164054" y="268452"/>
                  </a:cubicBezTo>
                  <a:cubicBezTo>
                    <a:pt x="163483" y="271214"/>
                    <a:pt x="163197" y="273976"/>
                    <a:pt x="162911" y="276739"/>
                  </a:cubicBezTo>
                  <a:cubicBezTo>
                    <a:pt x="162435" y="282549"/>
                    <a:pt x="157387" y="286454"/>
                    <a:pt x="151672" y="286359"/>
                  </a:cubicBezTo>
                  <a:cubicBezTo>
                    <a:pt x="146052" y="286073"/>
                    <a:pt x="141575" y="280453"/>
                    <a:pt x="142051" y="275024"/>
                  </a:cubicBezTo>
                  <a:cubicBezTo>
                    <a:pt x="143290" y="261594"/>
                    <a:pt x="147100" y="247592"/>
                    <a:pt x="155577" y="236829"/>
                  </a:cubicBezTo>
                  <a:cubicBezTo>
                    <a:pt x="168055" y="221017"/>
                    <a:pt x="188819" y="214350"/>
                    <a:pt x="206821" y="224732"/>
                  </a:cubicBezTo>
                  <a:cubicBezTo>
                    <a:pt x="227205" y="236353"/>
                    <a:pt x="230634" y="263594"/>
                    <a:pt x="227491" y="284454"/>
                  </a:cubicBezTo>
                  <a:cubicBezTo>
                    <a:pt x="226824" y="290169"/>
                    <a:pt x="222347" y="294169"/>
                    <a:pt x="216346" y="293884"/>
                  </a:cubicBezTo>
                  <a:close/>
                  <a:moveTo>
                    <a:pt x="355221" y="348938"/>
                  </a:moveTo>
                  <a:cubicBezTo>
                    <a:pt x="350363" y="352367"/>
                    <a:pt x="344553" y="354939"/>
                    <a:pt x="338362" y="354558"/>
                  </a:cubicBezTo>
                  <a:cubicBezTo>
                    <a:pt x="329599" y="353986"/>
                    <a:pt x="321788" y="348557"/>
                    <a:pt x="316549" y="341794"/>
                  </a:cubicBezTo>
                  <a:cubicBezTo>
                    <a:pt x="311120" y="334746"/>
                    <a:pt x="307596" y="326459"/>
                    <a:pt x="305310" y="317791"/>
                  </a:cubicBezTo>
                  <a:cubicBezTo>
                    <a:pt x="303405" y="310743"/>
                    <a:pt x="302357" y="302837"/>
                    <a:pt x="303310" y="295503"/>
                  </a:cubicBezTo>
                  <a:cubicBezTo>
                    <a:pt x="304072" y="289788"/>
                    <a:pt x="308644" y="285692"/>
                    <a:pt x="314549" y="285978"/>
                  </a:cubicBezTo>
                  <a:cubicBezTo>
                    <a:pt x="319978" y="286264"/>
                    <a:pt x="324931" y="291883"/>
                    <a:pt x="324169" y="297313"/>
                  </a:cubicBezTo>
                  <a:cubicBezTo>
                    <a:pt x="323979" y="298741"/>
                    <a:pt x="323884" y="300170"/>
                    <a:pt x="323788" y="301694"/>
                  </a:cubicBezTo>
                  <a:cubicBezTo>
                    <a:pt x="323788" y="301885"/>
                    <a:pt x="323788" y="302170"/>
                    <a:pt x="323788" y="302361"/>
                  </a:cubicBezTo>
                  <a:cubicBezTo>
                    <a:pt x="323788" y="302456"/>
                    <a:pt x="323693" y="302551"/>
                    <a:pt x="323788" y="302647"/>
                  </a:cubicBezTo>
                  <a:cubicBezTo>
                    <a:pt x="324074" y="303504"/>
                    <a:pt x="324074" y="303790"/>
                    <a:pt x="323979" y="303790"/>
                  </a:cubicBezTo>
                  <a:cubicBezTo>
                    <a:pt x="323884" y="304075"/>
                    <a:pt x="323979" y="304266"/>
                    <a:pt x="323979" y="304552"/>
                  </a:cubicBezTo>
                  <a:cubicBezTo>
                    <a:pt x="324360" y="307981"/>
                    <a:pt x="325122" y="311410"/>
                    <a:pt x="325979" y="314839"/>
                  </a:cubicBezTo>
                  <a:cubicBezTo>
                    <a:pt x="326074" y="315315"/>
                    <a:pt x="326265" y="315791"/>
                    <a:pt x="326455" y="316267"/>
                  </a:cubicBezTo>
                  <a:cubicBezTo>
                    <a:pt x="326551" y="316363"/>
                    <a:pt x="326551" y="316363"/>
                    <a:pt x="326551" y="316458"/>
                  </a:cubicBezTo>
                  <a:lnTo>
                    <a:pt x="326646" y="316553"/>
                  </a:lnTo>
                  <a:cubicBezTo>
                    <a:pt x="326646" y="316648"/>
                    <a:pt x="326646" y="316744"/>
                    <a:pt x="326646" y="316744"/>
                  </a:cubicBezTo>
                  <a:cubicBezTo>
                    <a:pt x="326836" y="317315"/>
                    <a:pt x="327122" y="317887"/>
                    <a:pt x="327122" y="318077"/>
                  </a:cubicBezTo>
                  <a:cubicBezTo>
                    <a:pt x="327694" y="319601"/>
                    <a:pt x="328360" y="321125"/>
                    <a:pt x="329027" y="322459"/>
                  </a:cubicBezTo>
                  <a:cubicBezTo>
                    <a:pt x="329694" y="323792"/>
                    <a:pt x="330456" y="325126"/>
                    <a:pt x="331123" y="326459"/>
                  </a:cubicBezTo>
                  <a:cubicBezTo>
                    <a:pt x="331313" y="326745"/>
                    <a:pt x="331504" y="326935"/>
                    <a:pt x="331504" y="326935"/>
                  </a:cubicBezTo>
                  <a:cubicBezTo>
                    <a:pt x="331980" y="327602"/>
                    <a:pt x="332361" y="328174"/>
                    <a:pt x="332837" y="328745"/>
                  </a:cubicBezTo>
                  <a:cubicBezTo>
                    <a:pt x="333313" y="329412"/>
                    <a:pt x="333885" y="329983"/>
                    <a:pt x="334456" y="330650"/>
                  </a:cubicBezTo>
                  <a:cubicBezTo>
                    <a:pt x="334552" y="330745"/>
                    <a:pt x="334647" y="330841"/>
                    <a:pt x="334837" y="330936"/>
                  </a:cubicBezTo>
                  <a:cubicBezTo>
                    <a:pt x="335695" y="331603"/>
                    <a:pt x="336552" y="332460"/>
                    <a:pt x="337504" y="333031"/>
                  </a:cubicBezTo>
                  <a:lnTo>
                    <a:pt x="339124" y="333603"/>
                  </a:lnTo>
                  <a:cubicBezTo>
                    <a:pt x="339409" y="333603"/>
                    <a:pt x="339695" y="333603"/>
                    <a:pt x="339886" y="333603"/>
                  </a:cubicBezTo>
                  <a:cubicBezTo>
                    <a:pt x="340743" y="333317"/>
                    <a:pt x="341600" y="332841"/>
                    <a:pt x="342362" y="332555"/>
                  </a:cubicBezTo>
                  <a:lnTo>
                    <a:pt x="342457" y="332460"/>
                  </a:lnTo>
                  <a:cubicBezTo>
                    <a:pt x="342553" y="332174"/>
                    <a:pt x="342838" y="331984"/>
                    <a:pt x="343124" y="331984"/>
                  </a:cubicBezTo>
                  <a:cubicBezTo>
                    <a:pt x="343219" y="331603"/>
                    <a:pt x="343410" y="331412"/>
                    <a:pt x="343600" y="331222"/>
                  </a:cubicBezTo>
                  <a:cubicBezTo>
                    <a:pt x="343600" y="331222"/>
                    <a:pt x="344172" y="330174"/>
                    <a:pt x="344362" y="329888"/>
                  </a:cubicBezTo>
                  <a:cubicBezTo>
                    <a:pt x="344458" y="329698"/>
                    <a:pt x="344458" y="329602"/>
                    <a:pt x="344458" y="329602"/>
                  </a:cubicBezTo>
                  <a:cubicBezTo>
                    <a:pt x="344934" y="328459"/>
                    <a:pt x="345505" y="327316"/>
                    <a:pt x="345982" y="326173"/>
                  </a:cubicBezTo>
                  <a:cubicBezTo>
                    <a:pt x="346839" y="324078"/>
                    <a:pt x="347601" y="321982"/>
                    <a:pt x="348363" y="319982"/>
                  </a:cubicBezTo>
                  <a:cubicBezTo>
                    <a:pt x="349125" y="317696"/>
                    <a:pt x="349696" y="315315"/>
                    <a:pt x="350268" y="312934"/>
                  </a:cubicBezTo>
                  <a:cubicBezTo>
                    <a:pt x="350268" y="312934"/>
                    <a:pt x="350268" y="312934"/>
                    <a:pt x="350268" y="312838"/>
                  </a:cubicBezTo>
                  <a:cubicBezTo>
                    <a:pt x="350458" y="312457"/>
                    <a:pt x="350458" y="311981"/>
                    <a:pt x="350554" y="311505"/>
                  </a:cubicBezTo>
                  <a:cubicBezTo>
                    <a:pt x="350744" y="310362"/>
                    <a:pt x="351030" y="309314"/>
                    <a:pt x="351125" y="308171"/>
                  </a:cubicBezTo>
                  <a:cubicBezTo>
                    <a:pt x="351887" y="303599"/>
                    <a:pt x="352363" y="299027"/>
                    <a:pt x="352459" y="294455"/>
                  </a:cubicBezTo>
                  <a:cubicBezTo>
                    <a:pt x="352744" y="288645"/>
                    <a:pt x="358269" y="284740"/>
                    <a:pt x="363793" y="284930"/>
                  </a:cubicBezTo>
                  <a:cubicBezTo>
                    <a:pt x="369508" y="285121"/>
                    <a:pt x="373604" y="290740"/>
                    <a:pt x="373414" y="296170"/>
                  </a:cubicBezTo>
                  <a:cubicBezTo>
                    <a:pt x="372842" y="308933"/>
                    <a:pt x="370556" y="322078"/>
                    <a:pt x="365508" y="333793"/>
                  </a:cubicBezTo>
                  <a:cubicBezTo>
                    <a:pt x="363127" y="339318"/>
                    <a:pt x="360364" y="345319"/>
                    <a:pt x="355221" y="348938"/>
                  </a:cubicBezTo>
                  <a:close/>
                  <a:moveTo>
                    <a:pt x="507335" y="299027"/>
                  </a:moveTo>
                  <a:cubicBezTo>
                    <a:pt x="501811" y="297313"/>
                    <a:pt x="499429" y="290836"/>
                    <a:pt x="501144" y="285597"/>
                  </a:cubicBezTo>
                  <a:lnTo>
                    <a:pt x="502001" y="282454"/>
                  </a:lnTo>
                  <a:cubicBezTo>
                    <a:pt x="502096" y="281882"/>
                    <a:pt x="502192" y="281501"/>
                    <a:pt x="502287" y="280930"/>
                  </a:cubicBezTo>
                  <a:cubicBezTo>
                    <a:pt x="502668" y="278644"/>
                    <a:pt x="502668" y="276358"/>
                    <a:pt x="502763" y="274167"/>
                  </a:cubicBezTo>
                  <a:cubicBezTo>
                    <a:pt x="502763" y="273976"/>
                    <a:pt x="502763" y="274072"/>
                    <a:pt x="502763" y="273881"/>
                  </a:cubicBezTo>
                  <a:cubicBezTo>
                    <a:pt x="502763" y="273500"/>
                    <a:pt x="502668" y="273024"/>
                    <a:pt x="502668" y="272643"/>
                  </a:cubicBezTo>
                  <a:cubicBezTo>
                    <a:pt x="502573" y="271405"/>
                    <a:pt x="502382" y="270357"/>
                    <a:pt x="502096" y="269214"/>
                  </a:cubicBezTo>
                  <a:cubicBezTo>
                    <a:pt x="501906" y="268357"/>
                    <a:pt x="501715" y="267404"/>
                    <a:pt x="501525" y="266737"/>
                  </a:cubicBezTo>
                  <a:cubicBezTo>
                    <a:pt x="501430" y="266737"/>
                    <a:pt x="500858" y="264547"/>
                    <a:pt x="500668" y="264261"/>
                  </a:cubicBezTo>
                  <a:cubicBezTo>
                    <a:pt x="500191" y="263213"/>
                    <a:pt x="499715" y="262070"/>
                    <a:pt x="499144" y="261022"/>
                  </a:cubicBezTo>
                  <a:cubicBezTo>
                    <a:pt x="499048" y="260832"/>
                    <a:pt x="498096" y="259403"/>
                    <a:pt x="497905" y="259022"/>
                  </a:cubicBezTo>
                  <a:cubicBezTo>
                    <a:pt x="496667" y="257403"/>
                    <a:pt x="495524" y="255879"/>
                    <a:pt x="494095" y="254355"/>
                  </a:cubicBezTo>
                  <a:cubicBezTo>
                    <a:pt x="494000" y="254355"/>
                    <a:pt x="492476" y="253117"/>
                    <a:pt x="492190" y="252926"/>
                  </a:cubicBezTo>
                  <a:lnTo>
                    <a:pt x="491905" y="252831"/>
                  </a:lnTo>
                  <a:cubicBezTo>
                    <a:pt x="491619" y="252640"/>
                    <a:pt x="491238" y="252545"/>
                    <a:pt x="490857" y="252355"/>
                  </a:cubicBezTo>
                  <a:cubicBezTo>
                    <a:pt x="490476" y="252164"/>
                    <a:pt x="488571" y="251783"/>
                    <a:pt x="488571" y="251783"/>
                  </a:cubicBezTo>
                  <a:cubicBezTo>
                    <a:pt x="487714" y="251688"/>
                    <a:pt x="487047" y="251497"/>
                    <a:pt x="486190" y="251497"/>
                  </a:cubicBezTo>
                  <a:cubicBezTo>
                    <a:pt x="485809" y="251497"/>
                    <a:pt x="485428" y="251497"/>
                    <a:pt x="485047" y="251497"/>
                  </a:cubicBezTo>
                  <a:cubicBezTo>
                    <a:pt x="484951" y="251593"/>
                    <a:pt x="484951" y="251593"/>
                    <a:pt x="484666" y="251497"/>
                  </a:cubicBezTo>
                  <a:cubicBezTo>
                    <a:pt x="483523" y="251783"/>
                    <a:pt x="482284" y="251878"/>
                    <a:pt x="481141" y="252164"/>
                  </a:cubicBezTo>
                  <a:cubicBezTo>
                    <a:pt x="480665" y="252259"/>
                    <a:pt x="480284" y="252450"/>
                    <a:pt x="479903" y="252450"/>
                  </a:cubicBezTo>
                  <a:cubicBezTo>
                    <a:pt x="479713" y="252545"/>
                    <a:pt x="479808" y="252545"/>
                    <a:pt x="479427" y="252545"/>
                  </a:cubicBezTo>
                  <a:cubicBezTo>
                    <a:pt x="478379" y="253021"/>
                    <a:pt x="477236" y="253498"/>
                    <a:pt x="476188" y="254069"/>
                  </a:cubicBezTo>
                  <a:cubicBezTo>
                    <a:pt x="475903" y="254164"/>
                    <a:pt x="474093" y="255307"/>
                    <a:pt x="473998" y="255307"/>
                  </a:cubicBezTo>
                  <a:cubicBezTo>
                    <a:pt x="473236" y="255879"/>
                    <a:pt x="472474" y="256355"/>
                    <a:pt x="471807" y="257022"/>
                  </a:cubicBezTo>
                  <a:cubicBezTo>
                    <a:pt x="471616" y="257212"/>
                    <a:pt x="470188" y="258451"/>
                    <a:pt x="469997" y="258641"/>
                  </a:cubicBezTo>
                  <a:cubicBezTo>
                    <a:pt x="469330" y="259594"/>
                    <a:pt x="468473" y="260546"/>
                    <a:pt x="467711" y="261594"/>
                  </a:cubicBezTo>
                  <a:cubicBezTo>
                    <a:pt x="466949" y="262737"/>
                    <a:pt x="466092" y="263975"/>
                    <a:pt x="465330" y="265118"/>
                  </a:cubicBezTo>
                  <a:cubicBezTo>
                    <a:pt x="465139" y="265309"/>
                    <a:pt x="464092" y="267214"/>
                    <a:pt x="463806" y="267595"/>
                  </a:cubicBezTo>
                  <a:cubicBezTo>
                    <a:pt x="462568" y="269976"/>
                    <a:pt x="461520" y="272548"/>
                    <a:pt x="460472" y="275119"/>
                  </a:cubicBezTo>
                  <a:cubicBezTo>
                    <a:pt x="458472" y="280549"/>
                    <a:pt x="456853" y="286073"/>
                    <a:pt x="455329" y="291693"/>
                  </a:cubicBezTo>
                  <a:cubicBezTo>
                    <a:pt x="453709" y="297313"/>
                    <a:pt x="447042" y="299599"/>
                    <a:pt x="441898" y="297884"/>
                  </a:cubicBezTo>
                  <a:cubicBezTo>
                    <a:pt x="436279" y="296074"/>
                    <a:pt x="434278" y="289788"/>
                    <a:pt x="435707" y="284549"/>
                  </a:cubicBezTo>
                  <a:cubicBezTo>
                    <a:pt x="439136" y="272548"/>
                    <a:pt x="442851" y="260260"/>
                    <a:pt x="450280" y="249973"/>
                  </a:cubicBezTo>
                  <a:cubicBezTo>
                    <a:pt x="456853" y="240925"/>
                    <a:pt x="465806" y="234638"/>
                    <a:pt x="476569" y="231781"/>
                  </a:cubicBezTo>
                  <a:cubicBezTo>
                    <a:pt x="486475" y="229209"/>
                    <a:pt x="498191" y="230733"/>
                    <a:pt x="506287" y="237400"/>
                  </a:cubicBezTo>
                  <a:cubicBezTo>
                    <a:pt x="522385" y="250640"/>
                    <a:pt x="526957" y="273500"/>
                    <a:pt x="520670" y="292741"/>
                  </a:cubicBezTo>
                  <a:cubicBezTo>
                    <a:pt x="518956" y="298360"/>
                    <a:pt x="512669" y="300646"/>
                    <a:pt x="507335" y="2990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4792439" y="1361226"/>
              <a:ext cx="95250" cy="76200"/>
            </a:xfrm>
            <a:custGeom>
              <a:avLst/>
              <a:gdLst>
                <a:gd name="connsiteX0" fmla="*/ 92742 w 95250"/>
                <a:gd name="connsiteY0" fmla="*/ 69284 h 76200"/>
                <a:gd name="connsiteX1" fmla="*/ 79312 w 95250"/>
                <a:gd name="connsiteY1" fmla="*/ 75571 h 76200"/>
                <a:gd name="connsiteX2" fmla="*/ 73120 w 95250"/>
                <a:gd name="connsiteY2" fmla="*/ 62141 h 76200"/>
                <a:gd name="connsiteX3" fmla="*/ 73978 w 95250"/>
                <a:gd name="connsiteY3" fmla="*/ 58997 h 76200"/>
                <a:gd name="connsiteX4" fmla="*/ 74264 w 95250"/>
                <a:gd name="connsiteY4" fmla="*/ 57473 h 76200"/>
                <a:gd name="connsiteX5" fmla="*/ 74740 w 95250"/>
                <a:gd name="connsiteY5" fmla="*/ 50711 h 76200"/>
                <a:gd name="connsiteX6" fmla="*/ 74740 w 95250"/>
                <a:gd name="connsiteY6" fmla="*/ 50425 h 76200"/>
                <a:gd name="connsiteX7" fmla="*/ 74645 w 95250"/>
                <a:gd name="connsiteY7" fmla="*/ 49187 h 76200"/>
                <a:gd name="connsiteX8" fmla="*/ 74073 w 95250"/>
                <a:gd name="connsiteY8" fmla="*/ 45758 h 76200"/>
                <a:gd name="connsiteX9" fmla="*/ 73502 w 95250"/>
                <a:gd name="connsiteY9" fmla="*/ 43281 h 76200"/>
                <a:gd name="connsiteX10" fmla="*/ 72644 w 95250"/>
                <a:gd name="connsiteY10" fmla="*/ 40805 h 76200"/>
                <a:gd name="connsiteX11" fmla="*/ 71120 w 95250"/>
                <a:gd name="connsiteY11" fmla="*/ 37566 h 76200"/>
                <a:gd name="connsiteX12" fmla="*/ 69882 w 95250"/>
                <a:gd name="connsiteY12" fmla="*/ 35566 h 76200"/>
                <a:gd name="connsiteX13" fmla="*/ 66072 w 95250"/>
                <a:gd name="connsiteY13" fmla="*/ 30899 h 76200"/>
                <a:gd name="connsiteX14" fmla="*/ 64167 w 95250"/>
                <a:gd name="connsiteY14" fmla="*/ 29470 h 76200"/>
                <a:gd name="connsiteX15" fmla="*/ 63881 w 95250"/>
                <a:gd name="connsiteY15" fmla="*/ 29375 h 76200"/>
                <a:gd name="connsiteX16" fmla="*/ 62834 w 95250"/>
                <a:gd name="connsiteY16" fmla="*/ 28898 h 76200"/>
                <a:gd name="connsiteX17" fmla="*/ 60547 w 95250"/>
                <a:gd name="connsiteY17" fmla="*/ 28327 h 76200"/>
                <a:gd name="connsiteX18" fmla="*/ 58166 w 95250"/>
                <a:gd name="connsiteY18" fmla="*/ 28041 h 76200"/>
                <a:gd name="connsiteX19" fmla="*/ 57023 w 95250"/>
                <a:gd name="connsiteY19" fmla="*/ 28041 h 76200"/>
                <a:gd name="connsiteX20" fmla="*/ 56642 w 95250"/>
                <a:gd name="connsiteY20" fmla="*/ 28041 h 76200"/>
                <a:gd name="connsiteX21" fmla="*/ 53118 w 95250"/>
                <a:gd name="connsiteY21" fmla="*/ 28708 h 76200"/>
                <a:gd name="connsiteX22" fmla="*/ 51880 w 95250"/>
                <a:gd name="connsiteY22" fmla="*/ 28994 h 76200"/>
                <a:gd name="connsiteX23" fmla="*/ 51404 w 95250"/>
                <a:gd name="connsiteY23" fmla="*/ 29089 h 76200"/>
                <a:gd name="connsiteX24" fmla="*/ 48165 w 95250"/>
                <a:gd name="connsiteY24" fmla="*/ 30613 h 76200"/>
                <a:gd name="connsiteX25" fmla="*/ 45974 w 95250"/>
                <a:gd name="connsiteY25" fmla="*/ 31851 h 76200"/>
                <a:gd name="connsiteX26" fmla="*/ 43784 w 95250"/>
                <a:gd name="connsiteY26" fmla="*/ 33566 h 76200"/>
                <a:gd name="connsiteX27" fmla="*/ 41974 w 95250"/>
                <a:gd name="connsiteY27" fmla="*/ 35185 h 76200"/>
                <a:gd name="connsiteX28" fmla="*/ 39593 w 95250"/>
                <a:gd name="connsiteY28" fmla="*/ 38138 h 76200"/>
                <a:gd name="connsiteX29" fmla="*/ 37211 w 95250"/>
                <a:gd name="connsiteY29" fmla="*/ 41662 h 76200"/>
                <a:gd name="connsiteX30" fmla="*/ 35687 w 95250"/>
                <a:gd name="connsiteY30" fmla="*/ 44138 h 76200"/>
                <a:gd name="connsiteX31" fmla="*/ 32354 w 95250"/>
                <a:gd name="connsiteY31" fmla="*/ 51663 h 76200"/>
                <a:gd name="connsiteX32" fmla="*/ 27210 w 95250"/>
                <a:gd name="connsiteY32" fmla="*/ 68237 h 76200"/>
                <a:gd name="connsiteX33" fmla="*/ 13780 w 95250"/>
                <a:gd name="connsiteY33" fmla="*/ 74428 h 76200"/>
                <a:gd name="connsiteX34" fmla="*/ 7589 w 95250"/>
                <a:gd name="connsiteY34" fmla="*/ 61093 h 76200"/>
                <a:gd name="connsiteX35" fmla="*/ 22162 w 95250"/>
                <a:gd name="connsiteY35" fmla="*/ 26517 h 76200"/>
                <a:gd name="connsiteX36" fmla="*/ 48451 w 95250"/>
                <a:gd name="connsiteY36" fmla="*/ 8324 h 76200"/>
                <a:gd name="connsiteX37" fmla="*/ 78169 w 95250"/>
                <a:gd name="connsiteY37" fmla="*/ 13944 h 76200"/>
                <a:gd name="connsiteX38" fmla="*/ 92742 w 95250"/>
                <a:gd name="connsiteY38" fmla="*/ 6928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250" h="76200">
                  <a:moveTo>
                    <a:pt x="92742" y="69284"/>
                  </a:moveTo>
                  <a:cubicBezTo>
                    <a:pt x="90932" y="74904"/>
                    <a:pt x="84646" y="77190"/>
                    <a:pt x="79312" y="75571"/>
                  </a:cubicBezTo>
                  <a:cubicBezTo>
                    <a:pt x="73787" y="73856"/>
                    <a:pt x="71406" y="67379"/>
                    <a:pt x="73120" y="62141"/>
                  </a:cubicBezTo>
                  <a:lnTo>
                    <a:pt x="73978" y="58997"/>
                  </a:lnTo>
                  <a:cubicBezTo>
                    <a:pt x="74073" y="58426"/>
                    <a:pt x="74168" y="58045"/>
                    <a:pt x="74264" y="57473"/>
                  </a:cubicBezTo>
                  <a:cubicBezTo>
                    <a:pt x="74645" y="55187"/>
                    <a:pt x="74645" y="52901"/>
                    <a:pt x="74740" y="50711"/>
                  </a:cubicBezTo>
                  <a:cubicBezTo>
                    <a:pt x="74740" y="50520"/>
                    <a:pt x="74740" y="50615"/>
                    <a:pt x="74740" y="50425"/>
                  </a:cubicBezTo>
                  <a:cubicBezTo>
                    <a:pt x="74740" y="50044"/>
                    <a:pt x="74645" y="49568"/>
                    <a:pt x="74645" y="49187"/>
                  </a:cubicBezTo>
                  <a:cubicBezTo>
                    <a:pt x="74549" y="47948"/>
                    <a:pt x="74359" y="46900"/>
                    <a:pt x="74073" y="45758"/>
                  </a:cubicBezTo>
                  <a:cubicBezTo>
                    <a:pt x="73883" y="44900"/>
                    <a:pt x="73692" y="43948"/>
                    <a:pt x="73502" y="43281"/>
                  </a:cubicBezTo>
                  <a:cubicBezTo>
                    <a:pt x="73406" y="43281"/>
                    <a:pt x="72835" y="41090"/>
                    <a:pt x="72644" y="40805"/>
                  </a:cubicBezTo>
                  <a:cubicBezTo>
                    <a:pt x="72168" y="39757"/>
                    <a:pt x="71692" y="38614"/>
                    <a:pt x="71120" y="37566"/>
                  </a:cubicBezTo>
                  <a:cubicBezTo>
                    <a:pt x="71025" y="37375"/>
                    <a:pt x="70072" y="35947"/>
                    <a:pt x="69882" y="35566"/>
                  </a:cubicBezTo>
                  <a:cubicBezTo>
                    <a:pt x="68644" y="33947"/>
                    <a:pt x="67501" y="32423"/>
                    <a:pt x="66072" y="30899"/>
                  </a:cubicBezTo>
                  <a:cubicBezTo>
                    <a:pt x="65977" y="30899"/>
                    <a:pt x="64453" y="29660"/>
                    <a:pt x="64167" y="29470"/>
                  </a:cubicBezTo>
                  <a:lnTo>
                    <a:pt x="63881" y="29375"/>
                  </a:lnTo>
                  <a:cubicBezTo>
                    <a:pt x="63595" y="29184"/>
                    <a:pt x="63215" y="29089"/>
                    <a:pt x="62834" y="28898"/>
                  </a:cubicBezTo>
                  <a:cubicBezTo>
                    <a:pt x="62453" y="28708"/>
                    <a:pt x="60547" y="28327"/>
                    <a:pt x="60547" y="28327"/>
                  </a:cubicBezTo>
                  <a:cubicBezTo>
                    <a:pt x="59690" y="28232"/>
                    <a:pt x="59024" y="28041"/>
                    <a:pt x="58166" y="28041"/>
                  </a:cubicBezTo>
                  <a:cubicBezTo>
                    <a:pt x="57785" y="28041"/>
                    <a:pt x="57404" y="28041"/>
                    <a:pt x="57023" y="28041"/>
                  </a:cubicBezTo>
                  <a:cubicBezTo>
                    <a:pt x="56928" y="28136"/>
                    <a:pt x="56928" y="28136"/>
                    <a:pt x="56642" y="28041"/>
                  </a:cubicBezTo>
                  <a:cubicBezTo>
                    <a:pt x="55499" y="28327"/>
                    <a:pt x="54261" y="28422"/>
                    <a:pt x="53118" y="28708"/>
                  </a:cubicBezTo>
                  <a:cubicBezTo>
                    <a:pt x="52642" y="28803"/>
                    <a:pt x="52261" y="28994"/>
                    <a:pt x="51880" y="28994"/>
                  </a:cubicBezTo>
                  <a:cubicBezTo>
                    <a:pt x="51689" y="29089"/>
                    <a:pt x="51785" y="29089"/>
                    <a:pt x="51404" y="29089"/>
                  </a:cubicBezTo>
                  <a:cubicBezTo>
                    <a:pt x="50356" y="29565"/>
                    <a:pt x="49213" y="30041"/>
                    <a:pt x="48165" y="30613"/>
                  </a:cubicBezTo>
                  <a:cubicBezTo>
                    <a:pt x="47879" y="30708"/>
                    <a:pt x="46070" y="31851"/>
                    <a:pt x="45974" y="31851"/>
                  </a:cubicBezTo>
                  <a:cubicBezTo>
                    <a:pt x="45212" y="32423"/>
                    <a:pt x="44450" y="32899"/>
                    <a:pt x="43784" y="33566"/>
                  </a:cubicBezTo>
                  <a:cubicBezTo>
                    <a:pt x="43593" y="33756"/>
                    <a:pt x="42164" y="34994"/>
                    <a:pt x="41974" y="35185"/>
                  </a:cubicBezTo>
                  <a:cubicBezTo>
                    <a:pt x="41212" y="36137"/>
                    <a:pt x="40355" y="37090"/>
                    <a:pt x="39593" y="38138"/>
                  </a:cubicBezTo>
                  <a:cubicBezTo>
                    <a:pt x="38831" y="39281"/>
                    <a:pt x="37973" y="40519"/>
                    <a:pt x="37211" y="41662"/>
                  </a:cubicBezTo>
                  <a:cubicBezTo>
                    <a:pt x="37021" y="41852"/>
                    <a:pt x="35973" y="43757"/>
                    <a:pt x="35687" y="44138"/>
                  </a:cubicBezTo>
                  <a:cubicBezTo>
                    <a:pt x="34449" y="46520"/>
                    <a:pt x="33401" y="49091"/>
                    <a:pt x="32354" y="51663"/>
                  </a:cubicBezTo>
                  <a:cubicBezTo>
                    <a:pt x="30353" y="57092"/>
                    <a:pt x="28734" y="62617"/>
                    <a:pt x="27210" y="68237"/>
                  </a:cubicBezTo>
                  <a:cubicBezTo>
                    <a:pt x="25591" y="73856"/>
                    <a:pt x="18923" y="76142"/>
                    <a:pt x="13780" y="74428"/>
                  </a:cubicBezTo>
                  <a:cubicBezTo>
                    <a:pt x="8160" y="72618"/>
                    <a:pt x="6160" y="66332"/>
                    <a:pt x="7589" y="61093"/>
                  </a:cubicBezTo>
                  <a:cubicBezTo>
                    <a:pt x="11018" y="49091"/>
                    <a:pt x="14732" y="36804"/>
                    <a:pt x="22162" y="26517"/>
                  </a:cubicBezTo>
                  <a:cubicBezTo>
                    <a:pt x="28734" y="17468"/>
                    <a:pt x="37688" y="11182"/>
                    <a:pt x="48451" y="8324"/>
                  </a:cubicBezTo>
                  <a:cubicBezTo>
                    <a:pt x="58357" y="5753"/>
                    <a:pt x="70072" y="7276"/>
                    <a:pt x="78169" y="13944"/>
                  </a:cubicBezTo>
                  <a:cubicBezTo>
                    <a:pt x="94361" y="27089"/>
                    <a:pt x="98933" y="49949"/>
                    <a:pt x="92742" y="6928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4552283" y="1372504"/>
              <a:ext cx="9525" cy="9525"/>
            </a:xfrm>
            <a:custGeom>
              <a:avLst/>
              <a:gdLst>
                <a:gd name="connsiteX0" fmla="*/ 8192 w 9525"/>
                <a:gd name="connsiteY0" fmla="*/ 7715 h 9525"/>
                <a:gd name="connsiteX1" fmla="*/ 7144 w 9525"/>
                <a:gd name="connsiteY1" fmla="*/ 7144 h 9525"/>
                <a:gd name="connsiteX2" fmla="*/ 7525 w 9525"/>
                <a:gd name="connsiteY2" fmla="*/ 7334 h 9525"/>
                <a:gd name="connsiteX3" fmla="*/ 7715 w 9525"/>
                <a:gd name="connsiteY3" fmla="*/ 7429 h 9525"/>
                <a:gd name="connsiteX4" fmla="*/ 8192 w 9525"/>
                <a:gd name="connsiteY4" fmla="*/ 771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8192" y="7715"/>
                  </a:moveTo>
                  <a:cubicBezTo>
                    <a:pt x="8001" y="7620"/>
                    <a:pt x="7715" y="7429"/>
                    <a:pt x="7144" y="7144"/>
                  </a:cubicBezTo>
                  <a:lnTo>
                    <a:pt x="7525" y="7334"/>
                  </a:lnTo>
                  <a:cubicBezTo>
                    <a:pt x="7620" y="7334"/>
                    <a:pt x="7620" y="7334"/>
                    <a:pt x="7715" y="7429"/>
                  </a:cubicBezTo>
                  <a:cubicBezTo>
                    <a:pt x="8001" y="7429"/>
                    <a:pt x="8096" y="7525"/>
                    <a:pt x="8192" y="771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4499098" y="1350271"/>
              <a:ext cx="95250" cy="85725"/>
            </a:xfrm>
            <a:custGeom>
              <a:avLst/>
              <a:gdLst>
                <a:gd name="connsiteX0" fmla="*/ 81569 w 95250"/>
                <a:gd name="connsiteY0" fmla="*/ 81383 h 85725"/>
                <a:gd name="connsiteX1" fmla="*/ 71949 w 95250"/>
                <a:gd name="connsiteY1" fmla="*/ 70143 h 85725"/>
                <a:gd name="connsiteX2" fmla="*/ 72901 w 95250"/>
                <a:gd name="connsiteY2" fmla="*/ 59856 h 85725"/>
                <a:gd name="connsiteX3" fmla="*/ 72901 w 95250"/>
                <a:gd name="connsiteY3" fmla="*/ 55189 h 85725"/>
                <a:gd name="connsiteX4" fmla="*/ 72996 w 95250"/>
                <a:gd name="connsiteY4" fmla="*/ 54999 h 85725"/>
                <a:gd name="connsiteX5" fmla="*/ 72901 w 95250"/>
                <a:gd name="connsiteY5" fmla="*/ 54903 h 85725"/>
                <a:gd name="connsiteX6" fmla="*/ 72806 w 95250"/>
                <a:gd name="connsiteY6" fmla="*/ 52617 h 85725"/>
                <a:gd name="connsiteX7" fmla="*/ 71472 w 95250"/>
                <a:gd name="connsiteY7" fmla="*/ 45283 h 85725"/>
                <a:gd name="connsiteX8" fmla="*/ 71187 w 95250"/>
                <a:gd name="connsiteY8" fmla="*/ 43950 h 85725"/>
                <a:gd name="connsiteX9" fmla="*/ 70996 w 95250"/>
                <a:gd name="connsiteY9" fmla="*/ 43569 h 85725"/>
                <a:gd name="connsiteX10" fmla="*/ 69758 w 95250"/>
                <a:gd name="connsiteY10" fmla="*/ 40235 h 85725"/>
                <a:gd name="connsiteX11" fmla="*/ 68329 w 95250"/>
                <a:gd name="connsiteY11" fmla="*/ 37092 h 85725"/>
                <a:gd name="connsiteX12" fmla="*/ 67853 w 95250"/>
                <a:gd name="connsiteY12" fmla="*/ 36425 h 85725"/>
                <a:gd name="connsiteX13" fmla="*/ 64900 w 95250"/>
                <a:gd name="connsiteY13" fmla="*/ 32615 h 85725"/>
                <a:gd name="connsiteX14" fmla="*/ 64043 w 95250"/>
                <a:gd name="connsiteY14" fmla="*/ 31853 h 85725"/>
                <a:gd name="connsiteX15" fmla="*/ 63948 w 95250"/>
                <a:gd name="connsiteY15" fmla="*/ 31662 h 85725"/>
                <a:gd name="connsiteX16" fmla="*/ 62805 w 95250"/>
                <a:gd name="connsiteY16" fmla="*/ 30805 h 85725"/>
                <a:gd name="connsiteX17" fmla="*/ 61376 w 95250"/>
                <a:gd name="connsiteY17" fmla="*/ 29948 h 85725"/>
                <a:gd name="connsiteX18" fmla="*/ 61281 w 95250"/>
                <a:gd name="connsiteY18" fmla="*/ 29948 h 85725"/>
                <a:gd name="connsiteX19" fmla="*/ 60804 w 95250"/>
                <a:gd name="connsiteY19" fmla="*/ 29567 h 85725"/>
                <a:gd name="connsiteX20" fmla="*/ 60614 w 95250"/>
                <a:gd name="connsiteY20" fmla="*/ 29472 h 85725"/>
                <a:gd name="connsiteX21" fmla="*/ 59852 w 95250"/>
                <a:gd name="connsiteY21" fmla="*/ 29091 h 85725"/>
                <a:gd name="connsiteX22" fmla="*/ 60138 w 95250"/>
                <a:gd name="connsiteY22" fmla="*/ 29281 h 85725"/>
                <a:gd name="connsiteX23" fmla="*/ 56423 w 95250"/>
                <a:gd name="connsiteY23" fmla="*/ 27948 h 85725"/>
                <a:gd name="connsiteX24" fmla="*/ 56137 w 95250"/>
                <a:gd name="connsiteY24" fmla="*/ 27948 h 85725"/>
                <a:gd name="connsiteX25" fmla="*/ 53946 w 95250"/>
                <a:gd name="connsiteY25" fmla="*/ 27757 h 85725"/>
                <a:gd name="connsiteX26" fmla="*/ 53089 w 95250"/>
                <a:gd name="connsiteY26" fmla="*/ 27757 h 85725"/>
                <a:gd name="connsiteX27" fmla="*/ 52899 w 95250"/>
                <a:gd name="connsiteY27" fmla="*/ 27757 h 85725"/>
                <a:gd name="connsiteX28" fmla="*/ 52518 w 95250"/>
                <a:gd name="connsiteY28" fmla="*/ 27757 h 85725"/>
                <a:gd name="connsiteX29" fmla="*/ 51851 w 95250"/>
                <a:gd name="connsiteY29" fmla="*/ 27852 h 85725"/>
                <a:gd name="connsiteX30" fmla="*/ 51279 w 95250"/>
                <a:gd name="connsiteY30" fmla="*/ 27948 h 85725"/>
                <a:gd name="connsiteX31" fmla="*/ 48993 w 95250"/>
                <a:gd name="connsiteY31" fmla="*/ 28329 h 85725"/>
                <a:gd name="connsiteX32" fmla="*/ 48517 w 95250"/>
                <a:gd name="connsiteY32" fmla="*/ 28424 h 85725"/>
                <a:gd name="connsiteX33" fmla="*/ 44136 w 95250"/>
                <a:gd name="connsiteY33" fmla="*/ 30424 h 85725"/>
                <a:gd name="connsiteX34" fmla="*/ 43945 w 95250"/>
                <a:gd name="connsiteY34" fmla="*/ 30519 h 85725"/>
                <a:gd name="connsiteX35" fmla="*/ 41850 w 95250"/>
                <a:gd name="connsiteY35" fmla="*/ 32139 h 85725"/>
                <a:gd name="connsiteX36" fmla="*/ 39659 w 95250"/>
                <a:gd name="connsiteY36" fmla="*/ 34044 h 85725"/>
                <a:gd name="connsiteX37" fmla="*/ 39564 w 95250"/>
                <a:gd name="connsiteY37" fmla="*/ 34139 h 85725"/>
                <a:gd name="connsiteX38" fmla="*/ 39564 w 95250"/>
                <a:gd name="connsiteY38" fmla="*/ 34234 h 85725"/>
                <a:gd name="connsiteX39" fmla="*/ 39278 w 95250"/>
                <a:gd name="connsiteY39" fmla="*/ 34520 h 85725"/>
                <a:gd name="connsiteX40" fmla="*/ 39087 w 95250"/>
                <a:gd name="connsiteY40" fmla="*/ 34615 h 85725"/>
                <a:gd name="connsiteX41" fmla="*/ 38992 w 95250"/>
                <a:gd name="connsiteY41" fmla="*/ 34806 h 85725"/>
                <a:gd name="connsiteX42" fmla="*/ 38706 w 95250"/>
                <a:gd name="connsiteY42" fmla="*/ 34996 h 85725"/>
                <a:gd name="connsiteX43" fmla="*/ 38706 w 95250"/>
                <a:gd name="connsiteY43" fmla="*/ 35091 h 85725"/>
                <a:gd name="connsiteX44" fmla="*/ 35658 w 95250"/>
                <a:gd name="connsiteY44" fmla="*/ 39187 h 85725"/>
                <a:gd name="connsiteX45" fmla="*/ 33753 w 95250"/>
                <a:gd name="connsiteY45" fmla="*/ 42235 h 85725"/>
                <a:gd name="connsiteX46" fmla="*/ 33277 w 95250"/>
                <a:gd name="connsiteY46" fmla="*/ 43378 h 85725"/>
                <a:gd name="connsiteX47" fmla="*/ 30705 w 95250"/>
                <a:gd name="connsiteY47" fmla="*/ 49855 h 85725"/>
                <a:gd name="connsiteX48" fmla="*/ 29467 w 95250"/>
                <a:gd name="connsiteY48" fmla="*/ 54046 h 85725"/>
                <a:gd name="connsiteX49" fmla="*/ 29181 w 95250"/>
                <a:gd name="connsiteY49" fmla="*/ 55475 h 85725"/>
                <a:gd name="connsiteX50" fmla="*/ 29181 w 95250"/>
                <a:gd name="connsiteY50" fmla="*/ 55856 h 85725"/>
                <a:gd name="connsiteX51" fmla="*/ 28038 w 95250"/>
                <a:gd name="connsiteY51" fmla="*/ 64143 h 85725"/>
                <a:gd name="connsiteX52" fmla="*/ 16799 w 95250"/>
                <a:gd name="connsiteY52" fmla="*/ 73763 h 85725"/>
                <a:gd name="connsiteX53" fmla="*/ 7179 w 95250"/>
                <a:gd name="connsiteY53" fmla="*/ 62428 h 85725"/>
                <a:gd name="connsiteX54" fmla="*/ 20704 w 95250"/>
                <a:gd name="connsiteY54" fmla="*/ 24233 h 85725"/>
                <a:gd name="connsiteX55" fmla="*/ 71949 w 95250"/>
                <a:gd name="connsiteY55" fmla="*/ 12136 h 85725"/>
                <a:gd name="connsiteX56" fmla="*/ 92618 w 95250"/>
                <a:gd name="connsiteY56" fmla="*/ 71858 h 85725"/>
                <a:gd name="connsiteX57" fmla="*/ 81569 w 95250"/>
                <a:gd name="connsiteY57" fmla="*/ 8138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95250" h="85725">
                  <a:moveTo>
                    <a:pt x="81569" y="81383"/>
                  </a:moveTo>
                  <a:cubicBezTo>
                    <a:pt x="76140" y="81192"/>
                    <a:pt x="71187" y="75573"/>
                    <a:pt x="71949" y="70143"/>
                  </a:cubicBezTo>
                  <a:cubicBezTo>
                    <a:pt x="72425" y="66714"/>
                    <a:pt x="72806" y="63285"/>
                    <a:pt x="72901" y="59856"/>
                  </a:cubicBezTo>
                  <a:cubicBezTo>
                    <a:pt x="72996" y="58332"/>
                    <a:pt x="72901" y="56713"/>
                    <a:pt x="72901" y="55189"/>
                  </a:cubicBezTo>
                  <a:cubicBezTo>
                    <a:pt x="72901" y="55094"/>
                    <a:pt x="72996" y="54999"/>
                    <a:pt x="72996" y="54999"/>
                  </a:cubicBezTo>
                  <a:cubicBezTo>
                    <a:pt x="72901" y="54903"/>
                    <a:pt x="72901" y="54903"/>
                    <a:pt x="72901" y="54903"/>
                  </a:cubicBezTo>
                  <a:cubicBezTo>
                    <a:pt x="72901" y="54141"/>
                    <a:pt x="72806" y="53379"/>
                    <a:pt x="72806" y="52617"/>
                  </a:cubicBezTo>
                  <a:cubicBezTo>
                    <a:pt x="72520" y="50141"/>
                    <a:pt x="72139" y="47664"/>
                    <a:pt x="71472" y="45283"/>
                  </a:cubicBezTo>
                  <a:cubicBezTo>
                    <a:pt x="71472" y="44902"/>
                    <a:pt x="71282" y="44331"/>
                    <a:pt x="71187" y="43950"/>
                  </a:cubicBezTo>
                  <a:cubicBezTo>
                    <a:pt x="71187" y="43854"/>
                    <a:pt x="71091" y="43854"/>
                    <a:pt x="70996" y="43569"/>
                  </a:cubicBezTo>
                  <a:cubicBezTo>
                    <a:pt x="70615" y="42426"/>
                    <a:pt x="70234" y="41283"/>
                    <a:pt x="69758" y="40235"/>
                  </a:cubicBezTo>
                  <a:cubicBezTo>
                    <a:pt x="69282" y="39092"/>
                    <a:pt x="68805" y="38139"/>
                    <a:pt x="68329" y="37092"/>
                  </a:cubicBezTo>
                  <a:cubicBezTo>
                    <a:pt x="68139" y="36806"/>
                    <a:pt x="68043" y="36711"/>
                    <a:pt x="67853" y="36425"/>
                  </a:cubicBezTo>
                  <a:cubicBezTo>
                    <a:pt x="66900" y="35091"/>
                    <a:pt x="65948" y="33853"/>
                    <a:pt x="64900" y="32615"/>
                  </a:cubicBezTo>
                  <a:cubicBezTo>
                    <a:pt x="64805" y="32805"/>
                    <a:pt x="64329" y="32520"/>
                    <a:pt x="64043" y="31853"/>
                  </a:cubicBezTo>
                  <a:cubicBezTo>
                    <a:pt x="63948" y="31853"/>
                    <a:pt x="63948" y="31853"/>
                    <a:pt x="63948" y="31662"/>
                  </a:cubicBezTo>
                  <a:cubicBezTo>
                    <a:pt x="63567" y="31472"/>
                    <a:pt x="63186" y="31091"/>
                    <a:pt x="62805" y="30805"/>
                  </a:cubicBezTo>
                  <a:cubicBezTo>
                    <a:pt x="62328" y="30519"/>
                    <a:pt x="61852" y="30138"/>
                    <a:pt x="61376" y="29948"/>
                  </a:cubicBezTo>
                  <a:cubicBezTo>
                    <a:pt x="61376" y="29948"/>
                    <a:pt x="61376" y="29853"/>
                    <a:pt x="61281" y="29948"/>
                  </a:cubicBezTo>
                  <a:cubicBezTo>
                    <a:pt x="61185" y="29853"/>
                    <a:pt x="61090" y="29662"/>
                    <a:pt x="60804" y="29567"/>
                  </a:cubicBezTo>
                  <a:cubicBezTo>
                    <a:pt x="60709" y="29567"/>
                    <a:pt x="60709" y="29567"/>
                    <a:pt x="60614" y="29472"/>
                  </a:cubicBezTo>
                  <a:cubicBezTo>
                    <a:pt x="60423" y="29281"/>
                    <a:pt x="60138" y="29186"/>
                    <a:pt x="59852" y="29091"/>
                  </a:cubicBezTo>
                  <a:cubicBezTo>
                    <a:pt x="59947" y="29091"/>
                    <a:pt x="60042" y="29186"/>
                    <a:pt x="60138" y="29281"/>
                  </a:cubicBezTo>
                  <a:lnTo>
                    <a:pt x="56423" y="27948"/>
                  </a:lnTo>
                  <a:cubicBezTo>
                    <a:pt x="56328" y="27948"/>
                    <a:pt x="56232" y="27948"/>
                    <a:pt x="56137" y="27948"/>
                  </a:cubicBezTo>
                  <a:cubicBezTo>
                    <a:pt x="55470" y="27757"/>
                    <a:pt x="54708" y="27757"/>
                    <a:pt x="53946" y="27757"/>
                  </a:cubicBezTo>
                  <a:cubicBezTo>
                    <a:pt x="53661" y="27757"/>
                    <a:pt x="53375" y="27757"/>
                    <a:pt x="53089" y="27757"/>
                  </a:cubicBezTo>
                  <a:cubicBezTo>
                    <a:pt x="52994" y="27852"/>
                    <a:pt x="52899" y="27757"/>
                    <a:pt x="52899" y="27757"/>
                  </a:cubicBezTo>
                  <a:cubicBezTo>
                    <a:pt x="52803" y="27757"/>
                    <a:pt x="52708" y="27662"/>
                    <a:pt x="52518" y="27757"/>
                  </a:cubicBezTo>
                  <a:cubicBezTo>
                    <a:pt x="52041" y="27662"/>
                    <a:pt x="51851" y="27757"/>
                    <a:pt x="51851" y="27852"/>
                  </a:cubicBezTo>
                  <a:cubicBezTo>
                    <a:pt x="51660" y="27852"/>
                    <a:pt x="51375" y="27852"/>
                    <a:pt x="51279" y="27948"/>
                  </a:cubicBezTo>
                  <a:cubicBezTo>
                    <a:pt x="50517" y="28043"/>
                    <a:pt x="49755" y="28233"/>
                    <a:pt x="48993" y="28329"/>
                  </a:cubicBezTo>
                  <a:cubicBezTo>
                    <a:pt x="48898" y="28424"/>
                    <a:pt x="48803" y="28424"/>
                    <a:pt x="48517" y="28424"/>
                  </a:cubicBezTo>
                  <a:cubicBezTo>
                    <a:pt x="47088" y="28995"/>
                    <a:pt x="45564" y="29662"/>
                    <a:pt x="44136" y="30424"/>
                  </a:cubicBezTo>
                  <a:cubicBezTo>
                    <a:pt x="44040" y="30424"/>
                    <a:pt x="44040" y="30519"/>
                    <a:pt x="43945" y="30519"/>
                  </a:cubicBezTo>
                  <a:cubicBezTo>
                    <a:pt x="43183" y="30996"/>
                    <a:pt x="42516" y="31567"/>
                    <a:pt x="41850" y="32139"/>
                  </a:cubicBezTo>
                  <a:cubicBezTo>
                    <a:pt x="41088" y="32710"/>
                    <a:pt x="40326" y="33282"/>
                    <a:pt x="39659" y="34044"/>
                  </a:cubicBezTo>
                  <a:lnTo>
                    <a:pt x="39564" y="34139"/>
                  </a:lnTo>
                  <a:lnTo>
                    <a:pt x="39564" y="34234"/>
                  </a:lnTo>
                  <a:cubicBezTo>
                    <a:pt x="39468" y="34329"/>
                    <a:pt x="39278" y="34425"/>
                    <a:pt x="39278" y="34520"/>
                  </a:cubicBezTo>
                  <a:cubicBezTo>
                    <a:pt x="39278" y="34615"/>
                    <a:pt x="39183" y="34615"/>
                    <a:pt x="39087" y="34615"/>
                  </a:cubicBezTo>
                  <a:cubicBezTo>
                    <a:pt x="39087" y="34710"/>
                    <a:pt x="38992" y="34806"/>
                    <a:pt x="38992" y="34806"/>
                  </a:cubicBezTo>
                  <a:cubicBezTo>
                    <a:pt x="38897" y="34901"/>
                    <a:pt x="38802" y="34901"/>
                    <a:pt x="38706" y="34996"/>
                  </a:cubicBezTo>
                  <a:cubicBezTo>
                    <a:pt x="38611" y="34996"/>
                    <a:pt x="38706" y="35091"/>
                    <a:pt x="38706" y="35091"/>
                  </a:cubicBezTo>
                  <a:cubicBezTo>
                    <a:pt x="37754" y="36425"/>
                    <a:pt x="36706" y="37758"/>
                    <a:pt x="35658" y="39187"/>
                  </a:cubicBezTo>
                  <a:cubicBezTo>
                    <a:pt x="34992" y="40235"/>
                    <a:pt x="34325" y="41187"/>
                    <a:pt x="33753" y="42235"/>
                  </a:cubicBezTo>
                  <a:cubicBezTo>
                    <a:pt x="33658" y="42616"/>
                    <a:pt x="33372" y="42997"/>
                    <a:pt x="33277" y="43378"/>
                  </a:cubicBezTo>
                  <a:cubicBezTo>
                    <a:pt x="32229" y="45378"/>
                    <a:pt x="31467" y="47569"/>
                    <a:pt x="30705" y="49855"/>
                  </a:cubicBezTo>
                  <a:cubicBezTo>
                    <a:pt x="30324" y="51189"/>
                    <a:pt x="29848" y="52617"/>
                    <a:pt x="29467" y="54046"/>
                  </a:cubicBezTo>
                  <a:cubicBezTo>
                    <a:pt x="29372" y="54522"/>
                    <a:pt x="29372" y="54903"/>
                    <a:pt x="29181" y="55475"/>
                  </a:cubicBezTo>
                  <a:cubicBezTo>
                    <a:pt x="29277" y="55570"/>
                    <a:pt x="29181" y="55761"/>
                    <a:pt x="29181" y="55856"/>
                  </a:cubicBezTo>
                  <a:cubicBezTo>
                    <a:pt x="28610" y="58618"/>
                    <a:pt x="28324" y="61380"/>
                    <a:pt x="28038" y="64143"/>
                  </a:cubicBezTo>
                  <a:cubicBezTo>
                    <a:pt x="27562" y="69953"/>
                    <a:pt x="22514" y="73858"/>
                    <a:pt x="16799" y="73763"/>
                  </a:cubicBezTo>
                  <a:cubicBezTo>
                    <a:pt x="11179" y="73477"/>
                    <a:pt x="6702" y="67857"/>
                    <a:pt x="7179" y="62428"/>
                  </a:cubicBezTo>
                  <a:cubicBezTo>
                    <a:pt x="8417" y="48998"/>
                    <a:pt x="12227" y="34996"/>
                    <a:pt x="20704" y="24233"/>
                  </a:cubicBezTo>
                  <a:cubicBezTo>
                    <a:pt x="33182" y="8421"/>
                    <a:pt x="53946" y="1754"/>
                    <a:pt x="71949" y="12136"/>
                  </a:cubicBezTo>
                  <a:cubicBezTo>
                    <a:pt x="92332" y="23757"/>
                    <a:pt x="95761" y="50998"/>
                    <a:pt x="92618" y="71858"/>
                  </a:cubicBezTo>
                  <a:cubicBezTo>
                    <a:pt x="92046" y="77668"/>
                    <a:pt x="87570" y="81669"/>
                    <a:pt x="81569" y="8138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4543940" y="1370884"/>
              <a:ext cx="9525" cy="9525"/>
            </a:xfrm>
            <a:custGeom>
              <a:avLst/>
              <a:gdLst>
                <a:gd name="connsiteX0" fmla="*/ 8247 w 9525"/>
                <a:gd name="connsiteY0" fmla="*/ 7144 h 9525"/>
                <a:gd name="connsiteX1" fmla="*/ 7199 w 9525"/>
                <a:gd name="connsiteY1" fmla="*/ 7239 h 9525"/>
                <a:gd name="connsiteX2" fmla="*/ 824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247" y="7144"/>
                  </a:moveTo>
                  <a:cubicBezTo>
                    <a:pt x="7295" y="7334"/>
                    <a:pt x="7009" y="7334"/>
                    <a:pt x="7199" y="7239"/>
                  </a:cubicBezTo>
                  <a:cubicBezTo>
                    <a:pt x="7485" y="7239"/>
                    <a:pt x="7866" y="7144"/>
                    <a:pt x="8247" y="714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4681061" y="1433273"/>
              <a:ext cx="9525" cy="9525"/>
            </a:xfrm>
            <a:custGeom>
              <a:avLst/>
              <a:gdLst>
                <a:gd name="connsiteX0" fmla="*/ 7334 w 9525"/>
                <a:gd name="connsiteY0" fmla="*/ 8191 h 9525"/>
                <a:gd name="connsiteX1" fmla="*/ 7239 w 9525"/>
                <a:gd name="connsiteY1" fmla="*/ 8096 h 9525"/>
                <a:gd name="connsiteX2" fmla="*/ 7144 w 9525"/>
                <a:gd name="connsiteY2" fmla="*/ 7620 h 9525"/>
                <a:gd name="connsiteX3" fmla="*/ 7144 w 9525"/>
                <a:gd name="connsiteY3" fmla="*/ 7144 h 9525"/>
                <a:gd name="connsiteX4" fmla="*/ 7334 w 9525"/>
                <a:gd name="connsiteY4" fmla="*/ 819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7334" y="8191"/>
                  </a:moveTo>
                  <a:lnTo>
                    <a:pt x="7239" y="8096"/>
                  </a:lnTo>
                  <a:cubicBezTo>
                    <a:pt x="7144" y="8001"/>
                    <a:pt x="7144" y="7810"/>
                    <a:pt x="7144" y="7620"/>
                  </a:cubicBezTo>
                  <a:cubicBezTo>
                    <a:pt x="7144" y="7429"/>
                    <a:pt x="7144" y="7334"/>
                    <a:pt x="7144" y="7144"/>
                  </a:cubicBezTo>
                  <a:cubicBezTo>
                    <a:pt x="7429" y="7906"/>
                    <a:pt x="7429" y="8191"/>
                    <a:pt x="7334" y="819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4660129" y="1415455"/>
              <a:ext cx="76200" cy="76200"/>
            </a:xfrm>
            <a:custGeom>
              <a:avLst/>
              <a:gdLst>
                <a:gd name="connsiteX0" fmla="*/ 77605 w 76200"/>
                <a:gd name="connsiteY0" fmla="*/ 18390 h 76200"/>
                <a:gd name="connsiteX1" fmla="*/ 67985 w 76200"/>
                <a:gd name="connsiteY1" fmla="*/ 7150 h 76200"/>
                <a:gd name="connsiteX2" fmla="*/ 56650 w 76200"/>
                <a:gd name="connsiteY2" fmla="*/ 16675 h 76200"/>
                <a:gd name="connsiteX3" fmla="*/ 55317 w 76200"/>
                <a:gd name="connsiteY3" fmla="*/ 30391 h 76200"/>
                <a:gd name="connsiteX4" fmla="*/ 54745 w 76200"/>
                <a:gd name="connsiteY4" fmla="*/ 33725 h 76200"/>
                <a:gd name="connsiteX5" fmla="*/ 54459 w 76200"/>
                <a:gd name="connsiteY5" fmla="*/ 35059 h 76200"/>
                <a:gd name="connsiteX6" fmla="*/ 54459 w 76200"/>
                <a:gd name="connsiteY6" fmla="*/ 35154 h 76200"/>
                <a:gd name="connsiteX7" fmla="*/ 52554 w 76200"/>
                <a:gd name="connsiteY7" fmla="*/ 42202 h 76200"/>
                <a:gd name="connsiteX8" fmla="*/ 50173 w 76200"/>
                <a:gd name="connsiteY8" fmla="*/ 48394 h 76200"/>
                <a:gd name="connsiteX9" fmla="*/ 48649 w 76200"/>
                <a:gd name="connsiteY9" fmla="*/ 51823 h 76200"/>
                <a:gd name="connsiteX10" fmla="*/ 48554 w 76200"/>
                <a:gd name="connsiteY10" fmla="*/ 52108 h 76200"/>
                <a:gd name="connsiteX11" fmla="*/ 47792 w 76200"/>
                <a:gd name="connsiteY11" fmla="*/ 53442 h 76200"/>
                <a:gd name="connsiteX12" fmla="*/ 47316 w 76200"/>
                <a:gd name="connsiteY12" fmla="*/ 54204 h 76200"/>
                <a:gd name="connsiteX13" fmla="*/ 46649 w 76200"/>
                <a:gd name="connsiteY13" fmla="*/ 54680 h 76200"/>
                <a:gd name="connsiteX14" fmla="*/ 46554 w 76200"/>
                <a:gd name="connsiteY14" fmla="*/ 54775 h 76200"/>
                <a:gd name="connsiteX15" fmla="*/ 44077 w 76200"/>
                <a:gd name="connsiteY15" fmla="*/ 55823 h 76200"/>
                <a:gd name="connsiteX16" fmla="*/ 43315 w 76200"/>
                <a:gd name="connsiteY16" fmla="*/ 55823 h 76200"/>
                <a:gd name="connsiteX17" fmla="*/ 41696 w 76200"/>
                <a:gd name="connsiteY17" fmla="*/ 55252 h 76200"/>
                <a:gd name="connsiteX18" fmla="*/ 39029 w 76200"/>
                <a:gd name="connsiteY18" fmla="*/ 53156 h 76200"/>
                <a:gd name="connsiteX19" fmla="*/ 38648 w 76200"/>
                <a:gd name="connsiteY19" fmla="*/ 52870 h 76200"/>
                <a:gd name="connsiteX20" fmla="*/ 37029 w 76200"/>
                <a:gd name="connsiteY20" fmla="*/ 50965 h 76200"/>
                <a:gd name="connsiteX21" fmla="*/ 35695 w 76200"/>
                <a:gd name="connsiteY21" fmla="*/ 49156 h 76200"/>
                <a:gd name="connsiteX22" fmla="*/ 35314 w 76200"/>
                <a:gd name="connsiteY22" fmla="*/ 48679 h 76200"/>
                <a:gd name="connsiteX23" fmla="*/ 33219 w 76200"/>
                <a:gd name="connsiteY23" fmla="*/ 44679 h 76200"/>
                <a:gd name="connsiteX24" fmla="*/ 31314 w 76200"/>
                <a:gd name="connsiteY24" fmla="*/ 40297 h 76200"/>
                <a:gd name="connsiteX25" fmla="*/ 30837 w 76200"/>
                <a:gd name="connsiteY25" fmla="*/ 38964 h 76200"/>
                <a:gd name="connsiteX26" fmla="*/ 30647 w 76200"/>
                <a:gd name="connsiteY26" fmla="*/ 38392 h 76200"/>
                <a:gd name="connsiteX27" fmla="*/ 30171 w 76200"/>
                <a:gd name="connsiteY27" fmla="*/ 36964 h 76200"/>
                <a:gd name="connsiteX28" fmla="*/ 28170 w 76200"/>
                <a:gd name="connsiteY28" fmla="*/ 26677 h 76200"/>
                <a:gd name="connsiteX29" fmla="*/ 28170 w 76200"/>
                <a:gd name="connsiteY29" fmla="*/ 25915 h 76200"/>
                <a:gd name="connsiteX30" fmla="*/ 28075 w 76200"/>
                <a:gd name="connsiteY30" fmla="*/ 25819 h 76200"/>
                <a:gd name="connsiteX31" fmla="*/ 27980 w 76200"/>
                <a:gd name="connsiteY31" fmla="*/ 25343 h 76200"/>
                <a:gd name="connsiteX32" fmla="*/ 27980 w 76200"/>
                <a:gd name="connsiteY32" fmla="*/ 24867 h 76200"/>
                <a:gd name="connsiteX33" fmla="*/ 27980 w 76200"/>
                <a:gd name="connsiteY33" fmla="*/ 24581 h 76200"/>
                <a:gd name="connsiteX34" fmla="*/ 27980 w 76200"/>
                <a:gd name="connsiteY34" fmla="*/ 23914 h 76200"/>
                <a:gd name="connsiteX35" fmla="*/ 28361 w 76200"/>
                <a:gd name="connsiteY35" fmla="*/ 19533 h 76200"/>
                <a:gd name="connsiteX36" fmla="*/ 18741 w 76200"/>
                <a:gd name="connsiteY36" fmla="*/ 8198 h 76200"/>
                <a:gd name="connsiteX37" fmla="*/ 7501 w 76200"/>
                <a:gd name="connsiteY37" fmla="*/ 17723 h 76200"/>
                <a:gd name="connsiteX38" fmla="*/ 9501 w 76200"/>
                <a:gd name="connsiteY38" fmla="*/ 40012 h 76200"/>
                <a:gd name="connsiteX39" fmla="*/ 20741 w 76200"/>
                <a:gd name="connsiteY39" fmla="*/ 64015 h 76200"/>
                <a:gd name="connsiteX40" fmla="*/ 42553 w 76200"/>
                <a:gd name="connsiteY40" fmla="*/ 76778 h 76200"/>
                <a:gd name="connsiteX41" fmla="*/ 59412 w 76200"/>
                <a:gd name="connsiteY41" fmla="*/ 71158 h 76200"/>
                <a:gd name="connsiteX42" fmla="*/ 69699 w 76200"/>
                <a:gd name="connsiteY42" fmla="*/ 55918 h 76200"/>
                <a:gd name="connsiteX43" fmla="*/ 77605 w 76200"/>
                <a:gd name="connsiteY43" fmla="*/ 1839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6200" h="76200">
                  <a:moveTo>
                    <a:pt x="77605" y="18390"/>
                  </a:moveTo>
                  <a:cubicBezTo>
                    <a:pt x="77891" y="12961"/>
                    <a:pt x="73795" y="7341"/>
                    <a:pt x="67985" y="7150"/>
                  </a:cubicBezTo>
                  <a:cubicBezTo>
                    <a:pt x="62556" y="6960"/>
                    <a:pt x="56936" y="10865"/>
                    <a:pt x="56650" y="16675"/>
                  </a:cubicBezTo>
                  <a:cubicBezTo>
                    <a:pt x="56460" y="21343"/>
                    <a:pt x="56079" y="25819"/>
                    <a:pt x="55317" y="30391"/>
                  </a:cubicBezTo>
                  <a:cubicBezTo>
                    <a:pt x="55221" y="31534"/>
                    <a:pt x="55031" y="32582"/>
                    <a:pt x="54745" y="33725"/>
                  </a:cubicBezTo>
                  <a:cubicBezTo>
                    <a:pt x="54650" y="34201"/>
                    <a:pt x="54650" y="34678"/>
                    <a:pt x="54459" y="35059"/>
                  </a:cubicBezTo>
                  <a:cubicBezTo>
                    <a:pt x="54459" y="35154"/>
                    <a:pt x="54459" y="35154"/>
                    <a:pt x="54459" y="35154"/>
                  </a:cubicBezTo>
                  <a:cubicBezTo>
                    <a:pt x="53888" y="37535"/>
                    <a:pt x="53316" y="39916"/>
                    <a:pt x="52554" y="42202"/>
                  </a:cubicBezTo>
                  <a:cubicBezTo>
                    <a:pt x="51792" y="44203"/>
                    <a:pt x="51030" y="46298"/>
                    <a:pt x="50173" y="48394"/>
                  </a:cubicBezTo>
                  <a:cubicBezTo>
                    <a:pt x="49697" y="49537"/>
                    <a:pt x="49125" y="50680"/>
                    <a:pt x="48649" y="51823"/>
                  </a:cubicBezTo>
                  <a:cubicBezTo>
                    <a:pt x="48649" y="51823"/>
                    <a:pt x="48649" y="51918"/>
                    <a:pt x="48554" y="52108"/>
                  </a:cubicBezTo>
                  <a:cubicBezTo>
                    <a:pt x="48363" y="52394"/>
                    <a:pt x="47792" y="53442"/>
                    <a:pt x="47792" y="53442"/>
                  </a:cubicBezTo>
                  <a:cubicBezTo>
                    <a:pt x="47601" y="53632"/>
                    <a:pt x="47411" y="53918"/>
                    <a:pt x="47316" y="54204"/>
                  </a:cubicBezTo>
                  <a:cubicBezTo>
                    <a:pt x="47030" y="54299"/>
                    <a:pt x="46744" y="54490"/>
                    <a:pt x="46649" y="54680"/>
                  </a:cubicBezTo>
                  <a:lnTo>
                    <a:pt x="46554" y="54775"/>
                  </a:lnTo>
                  <a:cubicBezTo>
                    <a:pt x="45792" y="55156"/>
                    <a:pt x="44934" y="55633"/>
                    <a:pt x="44077" y="55823"/>
                  </a:cubicBezTo>
                  <a:cubicBezTo>
                    <a:pt x="43887" y="55823"/>
                    <a:pt x="43601" y="55823"/>
                    <a:pt x="43315" y="55823"/>
                  </a:cubicBezTo>
                  <a:lnTo>
                    <a:pt x="41696" y="55252"/>
                  </a:lnTo>
                  <a:cubicBezTo>
                    <a:pt x="40743" y="54585"/>
                    <a:pt x="39886" y="53823"/>
                    <a:pt x="39029" y="53156"/>
                  </a:cubicBezTo>
                  <a:cubicBezTo>
                    <a:pt x="38934" y="52966"/>
                    <a:pt x="38743" y="52966"/>
                    <a:pt x="38648" y="52870"/>
                  </a:cubicBezTo>
                  <a:cubicBezTo>
                    <a:pt x="38172" y="52204"/>
                    <a:pt x="37600" y="51632"/>
                    <a:pt x="37029" y="50965"/>
                  </a:cubicBezTo>
                  <a:cubicBezTo>
                    <a:pt x="36552" y="50394"/>
                    <a:pt x="36171" y="49822"/>
                    <a:pt x="35695" y="49156"/>
                  </a:cubicBezTo>
                  <a:cubicBezTo>
                    <a:pt x="35695" y="49156"/>
                    <a:pt x="35505" y="48870"/>
                    <a:pt x="35314" y="48679"/>
                  </a:cubicBezTo>
                  <a:cubicBezTo>
                    <a:pt x="34647" y="47346"/>
                    <a:pt x="33885" y="46012"/>
                    <a:pt x="33219" y="44679"/>
                  </a:cubicBezTo>
                  <a:cubicBezTo>
                    <a:pt x="32457" y="43250"/>
                    <a:pt x="31885" y="41821"/>
                    <a:pt x="31314" y="40297"/>
                  </a:cubicBezTo>
                  <a:cubicBezTo>
                    <a:pt x="31314" y="40107"/>
                    <a:pt x="31028" y="39535"/>
                    <a:pt x="30837" y="38964"/>
                  </a:cubicBezTo>
                  <a:cubicBezTo>
                    <a:pt x="30742" y="38773"/>
                    <a:pt x="30647" y="38488"/>
                    <a:pt x="30647" y="38392"/>
                  </a:cubicBezTo>
                  <a:cubicBezTo>
                    <a:pt x="30552" y="37916"/>
                    <a:pt x="30361" y="37440"/>
                    <a:pt x="30171" y="36964"/>
                  </a:cubicBezTo>
                  <a:cubicBezTo>
                    <a:pt x="29313" y="33630"/>
                    <a:pt x="28551" y="30201"/>
                    <a:pt x="28170" y="26677"/>
                  </a:cubicBezTo>
                  <a:cubicBezTo>
                    <a:pt x="28170" y="26391"/>
                    <a:pt x="28075" y="26200"/>
                    <a:pt x="28170" y="25915"/>
                  </a:cubicBezTo>
                  <a:lnTo>
                    <a:pt x="28075" y="25819"/>
                  </a:lnTo>
                  <a:cubicBezTo>
                    <a:pt x="27980" y="25724"/>
                    <a:pt x="27980" y="25534"/>
                    <a:pt x="27980" y="25343"/>
                  </a:cubicBezTo>
                  <a:cubicBezTo>
                    <a:pt x="27980" y="25153"/>
                    <a:pt x="27980" y="25057"/>
                    <a:pt x="27980" y="24867"/>
                  </a:cubicBezTo>
                  <a:cubicBezTo>
                    <a:pt x="27885" y="24772"/>
                    <a:pt x="27980" y="24676"/>
                    <a:pt x="27980" y="24581"/>
                  </a:cubicBezTo>
                  <a:cubicBezTo>
                    <a:pt x="27980" y="24391"/>
                    <a:pt x="27980" y="24105"/>
                    <a:pt x="27980" y="23914"/>
                  </a:cubicBezTo>
                  <a:cubicBezTo>
                    <a:pt x="28075" y="22390"/>
                    <a:pt x="28075" y="20962"/>
                    <a:pt x="28361" y="19533"/>
                  </a:cubicBezTo>
                  <a:cubicBezTo>
                    <a:pt x="29123" y="14104"/>
                    <a:pt x="24170" y="8484"/>
                    <a:pt x="18741" y="8198"/>
                  </a:cubicBezTo>
                  <a:cubicBezTo>
                    <a:pt x="12930" y="8008"/>
                    <a:pt x="8263" y="12008"/>
                    <a:pt x="7501" y="17723"/>
                  </a:cubicBezTo>
                  <a:cubicBezTo>
                    <a:pt x="6549" y="25153"/>
                    <a:pt x="7596" y="32963"/>
                    <a:pt x="9501" y="40012"/>
                  </a:cubicBezTo>
                  <a:cubicBezTo>
                    <a:pt x="11787" y="48679"/>
                    <a:pt x="15216" y="56966"/>
                    <a:pt x="20741" y="64015"/>
                  </a:cubicBezTo>
                  <a:cubicBezTo>
                    <a:pt x="25980" y="70777"/>
                    <a:pt x="33790" y="76207"/>
                    <a:pt x="42553" y="76778"/>
                  </a:cubicBezTo>
                  <a:cubicBezTo>
                    <a:pt x="48744" y="77159"/>
                    <a:pt x="54459" y="74587"/>
                    <a:pt x="59412" y="71158"/>
                  </a:cubicBezTo>
                  <a:cubicBezTo>
                    <a:pt x="64556" y="67539"/>
                    <a:pt x="67318" y="61538"/>
                    <a:pt x="69699" y="55918"/>
                  </a:cubicBezTo>
                  <a:cubicBezTo>
                    <a:pt x="74748" y="44298"/>
                    <a:pt x="77034" y="31249"/>
                    <a:pt x="77605" y="18390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4687106" y="944522"/>
              <a:ext cx="85725" cy="152400"/>
            </a:xfrm>
            <a:custGeom>
              <a:avLst/>
              <a:gdLst>
                <a:gd name="connsiteX0" fmla="*/ 30150 w 85725"/>
                <a:gd name="connsiteY0" fmla="*/ 124515 h 152400"/>
                <a:gd name="connsiteX1" fmla="*/ 30150 w 85725"/>
                <a:gd name="connsiteY1" fmla="*/ 124515 h 152400"/>
                <a:gd name="connsiteX2" fmla="*/ 30245 w 85725"/>
                <a:gd name="connsiteY2" fmla="*/ 124610 h 152400"/>
                <a:gd name="connsiteX3" fmla="*/ 30150 w 85725"/>
                <a:gd name="connsiteY3" fmla="*/ 124515 h 152400"/>
                <a:gd name="connsiteX4" fmla="*/ 78727 w 85725"/>
                <a:gd name="connsiteY4" fmla="*/ 84891 h 152400"/>
                <a:gd name="connsiteX5" fmla="*/ 79680 w 85725"/>
                <a:gd name="connsiteY5" fmla="*/ 26884 h 152400"/>
                <a:gd name="connsiteX6" fmla="*/ 54915 w 85725"/>
                <a:gd name="connsiteY6" fmla="*/ 7262 h 152400"/>
                <a:gd name="connsiteX7" fmla="*/ 23673 w 85725"/>
                <a:gd name="connsiteY7" fmla="*/ 23741 h 152400"/>
                <a:gd name="connsiteX8" fmla="*/ 8338 w 85725"/>
                <a:gd name="connsiteY8" fmla="*/ 117371 h 152400"/>
                <a:gd name="connsiteX9" fmla="*/ 9385 w 85725"/>
                <a:gd name="connsiteY9" fmla="*/ 126420 h 152400"/>
                <a:gd name="connsiteX10" fmla="*/ 9766 w 85725"/>
                <a:gd name="connsiteY10" fmla="*/ 129563 h 152400"/>
                <a:gd name="connsiteX11" fmla="*/ 13100 w 85725"/>
                <a:gd name="connsiteY11" fmla="*/ 135850 h 152400"/>
                <a:gd name="connsiteX12" fmla="*/ 26149 w 85725"/>
                <a:gd name="connsiteY12" fmla="*/ 145184 h 152400"/>
                <a:gd name="connsiteX13" fmla="*/ 54058 w 85725"/>
                <a:gd name="connsiteY13" fmla="*/ 138612 h 152400"/>
                <a:gd name="connsiteX14" fmla="*/ 78727 w 85725"/>
                <a:gd name="connsiteY14" fmla="*/ 84891 h 152400"/>
                <a:gd name="connsiteX15" fmla="*/ 49295 w 85725"/>
                <a:gd name="connsiteY15" fmla="*/ 110418 h 152400"/>
                <a:gd name="connsiteX16" fmla="*/ 48533 w 85725"/>
                <a:gd name="connsiteY16" fmla="*/ 111847 h 152400"/>
                <a:gd name="connsiteX17" fmla="*/ 47200 w 85725"/>
                <a:gd name="connsiteY17" fmla="*/ 114228 h 152400"/>
                <a:gd name="connsiteX18" fmla="*/ 43961 w 85725"/>
                <a:gd name="connsiteY18" fmla="*/ 119086 h 152400"/>
                <a:gd name="connsiteX19" fmla="*/ 42913 w 85725"/>
                <a:gd name="connsiteY19" fmla="*/ 120515 h 152400"/>
                <a:gd name="connsiteX20" fmla="*/ 42723 w 85725"/>
                <a:gd name="connsiteY20" fmla="*/ 120705 h 152400"/>
                <a:gd name="connsiteX21" fmla="*/ 41675 w 85725"/>
                <a:gd name="connsiteY21" fmla="*/ 121658 h 152400"/>
                <a:gd name="connsiteX22" fmla="*/ 40342 w 85725"/>
                <a:gd name="connsiteY22" fmla="*/ 122801 h 152400"/>
                <a:gd name="connsiteX23" fmla="*/ 39199 w 85725"/>
                <a:gd name="connsiteY23" fmla="*/ 123753 h 152400"/>
                <a:gd name="connsiteX24" fmla="*/ 37770 w 85725"/>
                <a:gd name="connsiteY24" fmla="*/ 124515 h 152400"/>
                <a:gd name="connsiteX25" fmla="*/ 37008 w 85725"/>
                <a:gd name="connsiteY25" fmla="*/ 124991 h 152400"/>
                <a:gd name="connsiteX26" fmla="*/ 36532 w 85725"/>
                <a:gd name="connsiteY26" fmla="*/ 124991 h 152400"/>
                <a:gd name="connsiteX27" fmla="*/ 34912 w 85725"/>
                <a:gd name="connsiteY27" fmla="*/ 125277 h 152400"/>
                <a:gd name="connsiteX28" fmla="*/ 34436 w 85725"/>
                <a:gd name="connsiteY28" fmla="*/ 125372 h 152400"/>
                <a:gd name="connsiteX29" fmla="*/ 33388 w 85725"/>
                <a:gd name="connsiteY29" fmla="*/ 125277 h 152400"/>
                <a:gd name="connsiteX30" fmla="*/ 30245 w 85725"/>
                <a:gd name="connsiteY30" fmla="*/ 124610 h 152400"/>
                <a:gd name="connsiteX31" fmla="*/ 30150 w 85725"/>
                <a:gd name="connsiteY31" fmla="*/ 124610 h 152400"/>
                <a:gd name="connsiteX32" fmla="*/ 30055 w 85725"/>
                <a:gd name="connsiteY32" fmla="*/ 124515 h 152400"/>
                <a:gd name="connsiteX33" fmla="*/ 29959 w 85725"/>
                <a:gd name="connsiteY33" fmla="*/ 124229 h 152400"/>
                <a:gd name="connsiteX34" fmla="*/ 29959 w 85725"/>
                <a:gd name="connsiteY34" fmla="*/ 124134 h 152400"/>
                <a:gd name="connsiteX35" fmla="*/ 33960 w 85725"/>
                <a:gd name="connsiteY35" fmla="*/ 51173 h 152400"/>
                <a:gd name="connsiteX36" fmla="*/ 40532 w 85725"/>
                <a:gd name="connsiteY36" fmla="*/ 35933 h 152400"/>
                <a:gd name="connsiteX37" fmla="*/ 49105 w 85725"/>
                <a:gd name="connsiteY37" fmla="*/ 28598 h 152400"/>
                <a:gd name="connsiteX38" fmla="*/ 51676 w 85725"/>
                <a:gd name="connsiteY38" fmla="*/ 28027 h 152400"/>
                <a:gd name="connsiteX39" fmla="*/ 53581 w 85725"/>
                <a:gd name="connsiteY39" fmla="*/ 28122 h 152400"/>
                <a:gd name="connsiteX40" fmla="*/ 53962 w 85725"/>
                <a:gd name="connsiteY40" fmla="*/ 28122 h 152400"/>
                <a:gd name="connsiteX41" fmla="*/ 54058 w 85725"/>
                <a:gd name="connsiteY41" fmla="*/ 28122 h 152400"/>
                <a:gd name="connsiteX42" fmla="*/ 55486 w 85725"/>
                <a:gd name="connsiteY42" fmla="*/ 28694 h 152400"/>
                <a:gd name="connsiteX43" fmla="*/ 57010 w 85725"/>
                <a:gd name="connsiteY43" fmla="*/ 29741 h 152400"/>
                <a:gd name="connsiteX44" fmla="*/ 59106 w 85725"/>
                <a:gd name="connsiteY44" fmla="*/ 32123 h 152400"/>
                <a:gd name="connsiteX45" fmla="*/ 61868 w 85725"/>
                <a:gd name="connsiteY45" fmla="*/ 52125 h 152400"/>
                <a:gd name="connsiteX46" fmla="*/ 59677 w 85725"/>
                <a:gd name="connsiteY46" fmla="*/ 72032 h 152400"/>
                <a:gd name="connsiteX47" fmla="*/ 55010 w 85725"/>
                <a:gd name="connsiteY47" fmla="*/ 94226 h 152400"/>
                <a:gd name="connsiteX48" fmla="*/ 51200 w 85725"/>
                <a:gd name="connsiteY48" fmla="*/ 105370 h 152400"/>
                <a:gd name="connsiteX49" fmla="*/ 49295 w 85725"/>
                <a:gd name="connsiteY49" fmla="*/ 110418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5725" h="152400">
                  <a:moveTo>
                    <a:pt x="30150" y="124515"/>
                  </a:moveTo>
                  <a:lnTo>
                    <a:pt x="30150" y="124515"/>
                  </a:lnTo>
                  <a:lnTo>
                    <a:pt x="30245" y="124610"/>
                  </a:lnTo>
                  <a:cubicBezTo>
                    <a:pt x="30150" y="124515"/>
                    <a:pt x="30150" y="124515"/>
                    <a:pt x="30150" y="124515"/>
                  </a:cubicBezTo>
                  <a:close/>
                  <a:moveTo>
                    <a:pt x="78727" y="84891"/>
                  </a:moveTo>
                  <a:cubicBezTo>
                    <a:pt x="82252" y="66984"/>
                    <a:pt x="86538" y="44410"/>
                    <a:pt x="79680" y="26884"/>
                  </a:cubicBezTo>
                  <a:cubicBezTo>
                    <a:pt x="75584" y="16406"/>
                    <a:pt x="66345" y="8310"/>
                    <a:pt x="54915" y="7262"/>
                  </a:cubicBezTo>
                  <a:cubicBezTo>
                    <a:pt x="42818" y="6119"/>
                    <a:pt x="29674" y="13358"/>
                    <a:pt x="23673" y="23741"/>
                  </a:cubicBezTo>
                  <a:cubicBezTo>
                    <a:pt x="7290" y="51935"/>
                    <a:pt x="5290" y="85367"/>
                    <a:pt x="8338" y="117371"/>
                  </a:cubicBezTo>
                  <a:cubicBezTo>
                    <a:pt x="8433" y="120515"/>
                    <a:pt x="8719" y="123563"/>
                    <a:pt x="9385" y="126420"/>
                  </a:cubicBezTo>
                  <a:cubicBezTo>
                    <a:pt x="9576" y="127468"/>
                    <a:pt x="9576" y="128516"/>
                    <a:pt x="9766" y="129563"/>
                  </a:cubicBezTo>
                  <a:cubicBezTo>
                    <a:pt x="10147" y="132421"/>
                    <a:pt x="11386" y="134421"/>
                    <a:pt x="13100" y="135850"/>
                  </a:cubicBezTo>
                  <a:cubicBezTo>
                    <a:pt x="15862" y="140136"/>
                    <a:pt x="19958" y="143565"/>
                    <a:pt x="26149" y="145184"/>
                  </a:cubicBezTo>
                  <a:cubicBezTo>
                    <a:pt x="36055" y="147756"/>
                    <a:pt x="46247" y="145089"/>
                    <a:pt x="54058" y="138612"/>
                  </a:cubicBezTo>
                  <a:cubicBezTo>
                    <a:pt x="69298" y="125849"/>
                    <a:pt x="74917" y="103560"/>
                    <a:pt x="78727" y="84891"/>
                  </a:cubicBezTo>
                  <a:close/>
                  <a:moveTo>
                    <a:pt x="49295" y="110418"/>
                  </a:moveTo>
                  <a:cubicBezTo>
                    <a:pt x="49009" y="110894"/>
                    <a:pt x="48819" y="111371"/>
                    <a:pt x="48533" y="111847"/>
                  </a:cubicBezTo>
                  <a:cubicBezTo>
                    <a:pt x="48533" y="111847"/>
                    <a:pt x="47390" y="114038"/>
                    <a:pt x="47200" y="114228"/>
                  </a:cubicBezTo>
                  <a:cubicBezTo>
                    <a:pt x="46247" y="115847"/>
                    <a:pt x="45199" y="117467"/>
                    <a:pt x="43961" y="119086"/>
                  </a:cubicBezTo>
                  <a:cubicBezTo>
                    <a:pt x="43580" y="119562"/>
                    <a:pt x="43294" y="119943"/>
                    <a:pt x="42913" y="120515"/>
                  </a:cubicBezTo>
                  <a:cubicBezTo>
                    <a:pt x="42723" y="120610"/>
                    <a:pt x="42723" y="120610"/>
                    <a:pt x="42723" y="120705"/>
                  </a:cubicBezTo>
                  <a:cubicBezTo>
                    <a:pt x="42342" y="120991"/>
                    <a:pt x="42056" y="121277"/>
                    <a:pt x="41675" y="121658"/>
                  </a:cubicBezTo>
                  <a:cubicBezTo>
                    <a:pt x="41199" y="122039"/>
                    <a:pt x="40723" y="122324"/>
                    <a:pt x="40342" y="122801"/>
                  </a:cubicBezTo>
                  <a:cubicBezTo>
                    <a:pt x="40056" y="123182"/>
                    <a:pt x="39580" y="123372"/>
                    <a:pt x="39199" y="123753"/>
                  </a:cubicBezTo>
                  <a:cubicBezTo>
                    <a:pt x="38722" y="123944"/>
                    <a:pt x="38246" y="124229"/>
                    <a:pt x="37770" y="124515"/>
                  </a:cubicBezTo>
                  <a:cubicBezTo>
                    <a:pt x="37294" y="124706"/>
                    <a:pt x="37198" y="124896"/>
                    <a:pt x="37008" y="124991"/>
                  </a:cubicBezTo>
                  <a:cubicBezTo>
                    <a:pt x="36913" y="124991"/>
                    <a:pt x="36817" y="124896"/>
                    <a:pt x="36532" y="124991"/>
                  </a:cubicBezTo>
                  <a:cubicBezTo>
                    <a:pt x="36055" y="125087"/>
                    <a:pt x="35484" y="125182"/>
                    <a:pt x="34912" y="125277"/>
                  </a:cubicBezTo>
                  <a:cubicBezTo>
                    <a:pt x="34627" y="125372"/>
                    <a:pt x="34627" y="125372"/>
                    <a:pt x="34436" y="125372"/>
                  </a:cubicBezTo>
                  <a:cubicBezTo>
                    <a:pt x="34055" y="125372"/>
                    <a:pt x="33769" y="125372"/>
                    <a:pt x="33388" y="125277"/>
                  </a:cubicBezTo>
                  <a:cubicBezTo>
                    <a:pt x="31388" y="125182"/>
                    <a:pt x="32150" y="125372"/>
                    <a:pt x="30245" y="124610"/>
                  </a:cubicBezTo>
                  <a:cubicBezTo>
                    <a:pt x="30150" y="124610"/>
                    <a:pt x="30150" y="124610"/>
                    <a:pt x="30150" y="124610"/>
                  </a:cubicBezTo>
                  <a:cubicBezTo>
                    <a:pt x="30055" y="124515"/>
                    <a:pt x="30055" y="124515"/>
                    <a:pt x="30055" y="124515"/>
                  </a:cubicBezTo>
                  <a:cubicBezTo>
                    <a:pt x="29959" y="124420"/>
                    <a:pt x="30055" y="124325"/>
                    <a:pt x="29959" y="124229"/>
                  </a:cubicBezTo>
                  <a:cubicBezTo>
                    <a:pt x="30245" y="124134"/>
                    <a:pt x="30340" y="124229"/>
                    <a:pt x="29959" y="124134"/>
                  </a:cubicBezTo>
                  <a:cubicBezTo>
                    <a:pt x="26816" y="100036"/>
                    <a:pt x="26149" y="74509"/>
                    <a:pt x="33960" y="51173"/>
                  </a:cubicBezTo>
                  <a:cubicBezTo>
                    <a:pt x="35674" y="45839"/>
                    <a:pt x="38056" y="40790"/>
                    <a:pt x="40532" y="35933"/>
                  </a:cubicBezTo>
                  <a:cubicBezTo>
                    <a:pt x="42532" y="32027"/>
                    <a:pt x="45580" y="30027"/>
                    <a:pt x="49105" y="28598"/>
                  </a:cubicBezTo>
                  <a:cubicBezTo>
                    <a:pt x="49771" y="28408"/>
                    <a:pt x="50438" y="28122"/>
                    <a:pt x="51676" y="28027"/>
                  </a:cubicBezTo>
                  <a:cubicBezTo>
                    <a:pt x="51867" y="28122"/>
                    <a:pt x="53391" y="28027"/>
                    <a:pt x="53581" y="28122"/>
                  </a:cubicBezTo>
                  <a:cubicBezTo>
                    <a:pt x="53772" y="28217"/>
                    <a:pt x="53867" y="28122"/>
                    <a:pt x="53962" y="28122"/>
                  </a:cubicBezTo>
                  <a:lnTo>
                    <a:pt x="54058" y="28122"/>
                  </a:lnTo>
                  <a:cubicBezTo>
                    <a:pt x="54534" y="28313"/>
                    <a:pt x="55010" y="28598"/>
                    <a:pt x="55486" y="28694"/>
                  </a:cubicBezTo>
                  <a:cubicBezTo>
                    <a:pt x="55772" y="28884"/>
                    <a:pt x="56915" y="29551"/>
                    <a:pt x="57010" y="29741"/>
                  </a:cubicBezTo>
                  <a:cubicBezTo>
                    <a:pt x="57487" y="30218"/>
                    <a:pt x="58344" y="30980"/>
                    <a:pt x="59106" y="32123"/>
                  </a:cubicBezTo>
                  <a:cubicBezTo>
                    <a:pt x="62249" y="37171"/>
                    <a:pt x="62249" y="45172"/>
                    <a:pt x="61868" y="52125"/>
                  </a:cubicBezTo>
                  <a:cubicBezTo>
                    <a:pt x="61487" y="58793"/>
                    <a:pt x="60630" y="65460"/>
                    <a:pt x="59677" y="72032"/>
                  </a:cubicBezTo>
                  <a:cubicBezTo>
                    <a:pt x="58344" y="80605"/>
                    <a:pt x="57296" y="86225"/>
                    <a:pt x="55010" y="94226"/>
                  </a:cubicBezTo>
                  <a:cubicBezTo>
                    <a:pt x="53867" y="98036"/>
                    <a:pt x="52629" y="101750"/>
                    <a:pt x="51200" y="105370"/>
                  </a:cubicBezTo>
                  <a:cubicBezTo>
                    <a:pt x="50629" y="107180"/>
                    <a:pt x="49962" y="108799"/>
                    <a:pt x="49295" y="11041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4707716" y="965405"/>
              <a:ext cx="47625" cy="104775"/>
            </a:xfrm>
            <a:custGeom>
              <a:avLst/>
              <a:gdLst>
                <a:gd name="connsiteX0" fmla="*/ 30780 w 47625"/>
                <a:gd name="connsiteY0" fmla="*/ 84582 h 104775"/>
                <a:gd name="connsiteX1" fmla="*/ 28685 w 47625"/>
                <a:gd name="connsiteY1" fmla="*/ 89535 h 104775"/>
                <a:gd name="connsiteX2" fmla="*/ 27923 w 47625"/>
                <a:gd name="connsiteY2" fmla="*/ 90964 h 104775"/>
                <a:gd name="connsiteX3" fmla="*/ 26589 w 47625"/>
                <a:gd name="connsiteY3" fmla="*/ 93345 h 104775"/>
                <a:gd name="connsiteX4" fmla="*/ 23351 w 47625"/>
                <a:gd name="connsiteY4" fmla="*/ 98203 h 104775"/>
                <a:gd name="connsiteX5" fmla="*/ 22303 w 47625"/>
                <a:gd name="connsiteY5" fmla="*/ 99631 h 104775"/>
                <a:gd name="connsiteX6" fmla="*/ 22113 w 47625"/>
                <a:gd name="connsiteY6" fmla="*/ 99822 h 104775"/>
                <a:gd name="connsiteX7" fmla="*/ 21065 w 47625"/>
                <a:gd name="connsiteY7" fmla="*/ 100775 h 104775"/>
                <a:gd name="connsiteX8" fmla="*/ 19731 w 47625"/>
                <a:gd name="connsiteY8" fmla="*/ 101918 h 104775"/>
                <a:gd name="connsiteX9" fmla="*/ 18588 w 47625"/>
                <a:gd name="connsiteY9" fmla="*/ 102870 h 104775"/>
                <a:gd name="connsiteX10" fmla="*/ 17160 w 47625"/>
                <a:gd name="connsiteY10" fmla="*/ 103632 h 104775"/>
                <a:gd name="connsiteX11" fmla="*/ 16398 w 47625"/>
                <a:gd name="connsiteY11" fmla="*/ 104108 h 104775"/>
                <a:gd name="connsiteX12" fmla="*/ 15921 w 47625"/>
                <a:gd name="connsiteY12" fmla="*/ 104108 h 104775"/>
                <a:gd name="connsiteX13" fmla="*/ 14302 w 47625"/>
                <a:gd name="connsiteY13" fmla="*/ 104394 h 104775"/>
                <a:gd name="connsiteX14" fmla="*/ 13826 w 47625"/>
                <a:gd name="connsiteY14" fmla="*/ 104489 h 104775"/>
                <a:gd name="connsiteX15" fmla="*/ 12778 w 47625"/>
                <a:gd name="connsiteY15" fmla="*/ 104394 h 104775"/>
                <a:gd name="connsiteX16" fmla="*/ 9635 w 47625"/>
                <a:gd name="connsiteY16" fmla="*/ 103727 h 104775"/>
                <a:gd name="connsiteX17" fmla="*/ 9540 w 47625"/>
                <a:gd name="connsiteY17" fmla="*/ 103727 h 104775"/>
                <a:gd name="connsiteX18" fmla="*/ 9444 w 47625"/>
                <a:gd name="connsiteY18" fmla="*/ 103632 h 104775"/>
                <a:gd name="connsiteX19" fmla="*/ 9349 w 47625"/>
                <a:gd name="connsiteY19" fmla="*/ 103346 h 104775"/>
                <a:gd name="connsiteX20" fmla="*/ 9349 w 47625"/>
                <a:gd name="connsiteY20" fmla="*/ 103251 h 104775"/>
                <a:gd name="connsiteX21" fmla="*/ 13350 w 47625"/>
                <a:gd name="connsiteY21" fmla="*/ 30289 h 104775"/>
                <a:gd name="connsiteX22" fmla="*/ 19922 w 47625"/>
                <a:gd name="connsiteY22" fmla="*/ 15049 h 104775"/>
                <a:gd name="connsiteX23" fmla="*/ 28494 w 47625"/>
                <a:gd name="connsiteY23" fmla="*/ 7715 h 104775"/>
                <a:gd name="connsiteX24" fmla="*/ 31066 w 47625"/>
                <a:gd name="connsiteY24" fmla="*/ 7144 h 104775"/>
                <a:gd name="connsiteX25" fmla="*/ 32971 w 47625"/>
                <a:gd name="connsiteY25" fmla="*/ 7239 h 104775"/>
                <a:gd name="connsiteX26" fmla="*/ 33352 w 47625"/>
                <a:gd name="connsiteY26" fmla="*/ 7239 h 104775"/>
                <a:gd name="connsiteX27" fmla="*/ 33447 w 47625"/>
                <a:gd name="connsiteY27" fmla="*/ 7239 h 104775"/>
                <a:gd name="connsiteX28" fmla="*/ 34876 w 47625"/>
                <a:gd name="connsiteY28" fmla="*/ 7810 h 104775"/>
                <a:gd name="connsiteX29" fmla="*/ 36400 w 47625"/>
                <a:gd name="connsiteY29" fmla="*/ 8858 h 104775"/>
                <a:gd name="connsiteX30" fmla="*/ 38496 w 47625"/>
                <a:gd name="connsiteY30" fmla="*/ 11239 h 104775"/>
                <a:gd name="connsiteX31" fmla="*/ 41258 w 47625"/>
                <a:gd name="connsiteY31" fmla="*/ 31242 h 104775"/>
                <a:gd name="connsiteX32" fmla="*/ 39067 w 47625"/>
                <a:gd name="connsiteY32" fmla="*/ 51149 h 104775"/>
                <a:gd name="connsiteX33" fmla="*/ 34400 w 47625"/>
                <a:gd name="connsiteY33" fmla="*/ 73343 h 104775"/>
                <a:gd name="connsiteX34" fmla="*/ 30780 w 47625"/>
                <a:gd name="connsiteY34" fmla="*/ 8458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625" h="104775">
                  <a:moveTo>
                    <a:pt x="30780" y="84582"/>
                  </a:moveTo>
                  <a:cubicBezTo>
                    <a:pt x="30114" y="86201"/>
                    <a:pt x="29352" y="87916"/>
                    <a:pt x="28685" y="89535"/>
                  </a:cubicBezTo>
                  <a:cubicBezTo>
                    <a:pt x="28399" y="90011"/>
                    <a:pt x="28209" y="90487"/>
                    <a:pt x="27923" y="90964"/>
                  </a:cubicBezTo>
                  <a:cubicBezTo>
                    <a:pt x="27923" y="90964"/>
                    <a:pt x="26780" y="93155"/>
                    <a:pt x="26589" y="93345"/>
                  </a:cubicBezTo>
                  <a:cubicBezTo>
                    <a:pt x="25637" y="94964"/>
                    <a:pt x="24589" y="96584"/>
                    <a:pt x="23351" y="98203"/>
                  </a:cubicBezTo>
                  <a:cubicBezTo>
                    <a:pt x="22970" y="98679"/>
                    <a:pt x="22684" y="99060"/>
                    <a:pt x="22303" y="99631"/>
                  </a:cubicBezTo>
                  <a:cubicBezTo>
                    <a:pt x="22113" y="99727"/>
                    <a:pt x="22113" y="99727"/>
                    <a:pt x="22113" y="99822"/>
                  </a:cubicBezTo>
                  <a:cubicBezTo>
                    <a:pt x="21732" y="100108"/>
                    <a:pt x="21446" y="100393"/>
                    <a:pt x="21065" y="100775"/>
                  </a:cubicBezTo>
                  <a:cubicBezTo>
                    <a:pt x="20589" y="101156"/>
                    <a:pt x="20112" y="101441"/>
                    <a:pt x="19731" y="101918"/>
                  </a:cubicBezTo>
                  <a:cubicBezTo>
                    <a:pt x="19446" y="102299"/>
                    <a:pt x="18969" y="102489"/>
                    <a:pt x="18588" y="102870"/>
                  </a:cubicBezTo>
                  <a:cubicBezTo>
                    <a:pt x="18112" y="103061"/>
                    <a:pt x="17636" y="103346"/>
                    <a:pt x="17160" y="103632"/>
                  </a:cubicBezTo>
                  <a:cubicBezTo>
                    <a:pt x="16683" y="103823"/>
                    <a:pt x="16588" y="104013"/>
                    <a:pt x="16398" y="104108"/>
                  </a:cubicBezTo>
                  <a:cubicBezTo>
                    <a:pt x="16302" y="104108"/>
                    <a:pt x="16207" y="104013"/>
                    <a:pt x="15921" y="104108"/>
                  </a:cubicBezTo>
                  <a:cubicBezTo>
                    <a:pt x="15445" y="104204"/>
                    <a:pt x="14874" y="104299"/>
                    <a:pt x="14302" y="104394"/>
                  </a:cubicBezTo>
                  <a:cubicBezTo>
                    <a:pt x="14016" y="104489"/>
                    <a:pt x="14016" y="104489"/>
                    <a:pt x="13826" y="104489"/>
                  </a:cubicBezTo>
                  <a:cubicBezTo>
                    <a:pt x="13445" y="104489"/>
                    <a:pt x="13159" y="104489"/>
                    <a:pt x="12778" y="104394"/>
                  </a:cubicBezTo>
                  <a:cubicBezTo>
                    <a:pt x="10778" y="104299"/>
                    <a:pt x="11540" y="104489"/>
                    <a:pt x="9635" y="103727"/>
                  </a:cubicBezTo>
                  <a:cubicBezTo>
                    <a:pt x="9540" y="103727"/>
                    <a:pt x="9540" y="103727"/>
                    <a:pt x="9540" y="103727"/>
                  </a:cubicBezTo>
                  <a:cubicBezTo>
                    <a:pt x="9444" y="103632"/>
                    <a:pt x="9444" y="103632"/>
                    <a:pt x="9444" y="103632"/>
                  </a:cubicBezTo>
                  <a:cubicBezTo>
                    <a:pt x="9349" y="103537"/>
                    <a:pt x="9444" y="103442"/>
                    <a:pt x="9349" y="103346"/>
                  </a:cubicBezTo>
                  <a:cubicBezTo>
                    <a:pt x="9635" y="103251"/>
                    <a:pt x="9730" y="103346"/>
                    <a:pt x="9349" y="103251"/>
                  </a:cubicBezTo>
                  <a:cubicBezTo>
                    <a:pt x="6206" y="79153"/>
                    <a:pt x="5539" y="53626"/>
                    <a:pt x="13350" y="30289"/>
                  </a:cubicBezTo>
                  <a:cubicBezTo>
                    <a:pt x="15064" y="24955"/>
                    <a:pt x="17445" y="19907"/>
                    <a:pt x="19922" y="15049"/>
                  </a:cubicBezTo>
                  <a:cubicBezTo>
                    <a:pt x="21922" y="11144"/>
                    <a:pt x="24970" y="9144"/>
                    <a:pt x="28494" y="7715"/>
                  </a:cubicBezTo>
                  <a:cubicBezTo>
                    <a:pt x="29161" y="7525"/>
                    <a:pt x="29828" y="7239"/>
                    <a:pt x="31066" y="7144"/>
                  </a:cubicBezTo>
                  <a:cubicBezTo>
                    <a:pt x="31257" y="7239"/>
                    <a:pt x="32781" y="7144"/>
                    <a:pt x="32971" y="7239"/>
                  </a:cubicBezTo>
                  <a:cubicBezTo>
                    <a:pt x="33162" y="7334"/>
                    <a:pt x="33257" y="7239"/>
                    <a:pt x="33352" y="7239"/>
                  </a:cubicBezTo>
                  <a:lnTo>
                    <a:pt x="33447" y="7239"/>
                  </a:lnTo>
                  <a:cubicBezTo>
                    <a:pt x="33924" y="7429"/>
                    <a:pt x="34400" y="7715"/>
                    <a:pt x="34876" y="7810"/>
                  </a:cubicBezTo>
                  <a:cubicBezTo>
                    <a:pt x="35162" y="8001"/>
                    <a:pt x="36305" y="8668"/>
                    <a:pt x="36400" y="8858"/>
                  </a:cubicBezTo>
                  <a:cubicBezTo>
                    <a:pt x="36876" y="9335"/>
                    <a:pt x="37734" y="10096"/>
                    <a:pt x="38496" y="11239"/>
                  </a:cubicBezTo>
                  <a:cubicBezTo>
                    <a:pt x="41639" y="16288"/>
                    <a:pt x="41639" y="24289"/>
                    <a:pt x="41258" y="31242"/>
                  </a:cubicBezTo>
                  <a:cubicBezTo>
                    <a:pt x="40877" y="37910"/>
                    <a:pt x="40020" y="44577"/>
                    <a:pt x="39067" y="51149"/>
                  </a:cubicBezTo>
                  <a:cubicBezTo>
                    <a:pt x="37734" y="59722"/>
                    <a:pt x="36686" y="65342"/>
                    <a:pt x="34400" y="73343"/>
                  </a:cubicBezTo>
                  <a:cubicBezTo>
                    <a:pt x="33447" y="77248"/>
                    <a:pt x="32114" y="81058"/>
                    <a:pt x="30780" y="84582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4970969" y="1149841"/>
              <a:ext cx="133350" cy="104775"/>
            </a:xfrm>
            <a:custGeom>
              <a:avLst/>
              <a:gdLst>
                <a:gd name="connsiteX0" fmla="*/ 125001 w 133350"/>
                <a:gd name="connsiteY0" fmla="*/ 23114 h 104775"/>
                <a:gd name="connsiteX1" fmla="*/ 65755 w 133350"/>
                <a:gd name="connsiteY1" fmla="*/ 14637 h 104775"/>
                <a:gd name="connsiteX2" fmla="*/ 19083 w 133350"/>
                <a:gd name="connsiteY2" fmla="*/ 53499 h 104775"/>
                <a:gd name="connsiteX3" fmla="*/ 7463 w 133350"/>
                <a:gd name="connsiteY3" fmla="*/ 74263 h 104775"/>
                <a:gd name="connsiteX4" fmla="*/ 24512 w 133350"/>
                <a:gd name="connsiteY4" fmla="*/ 99123 h 104775"/>
                <a:gd name="connsiteX5" fmla="*/ 60422 w 133350"/>
                <a:gd name="connsiteY5" fmla="*/ 92170 h 104775"/>
                <a:gd name="connsiteX6" fmla="*/ 92807 w 133350"/>
                <a:gd name="connsiteY6" fmla="*/ 75216 h 104775"/>
                <a:gd name="connsiteX7" fmla="*/ 125001 w 133350"/>
                <a:gd name="connsiteY7" fmla="*/ 23114 h 104775"/>
                <a:gd name="connsiteX8" fmla="*/ 105856 w 133350"/>
                <a:gd name="connsiteY8" fmla="*/ 37497 h 104775"/>
                <a:gd name="connsiteX9" fmla="*/ 104713 w 133350"/>
                <a:gd name="connsiteY9" fmla="*/ 39211 h 104775"/>
                <a:gd name="connsiteX10" fmla="*/ 101474 w 133350"/>
                <a:gd name="connsiteY10" fmla="*/ 42450 h 104775"/>
                <a:gd name="connsiteX11" fmla="*/ 90616 w 133350"/>
                <a:gd name="connsiteY11" fmla="*/ 51308 h 104775"/>
                <a:gd name="connsiteX12" fmla="*/ 43562 w 133350"/>
                <a:gd name="connsiteY12" fmla="*/ 75882 h 104775"/>
                <a:gd name="connsiteX13" fmla="*/ 29084 w 133350"/>
                <a:gd name="connsiteY13" fmla="*/ 78740 h 104775"/>
                <a:gd name="connsiteX14" fmla="*/ 28132 w 133350"/>
                <a:gd name="connsiteY14" fmla="*/ 78549 h 104775"/>
                <a:gd name="connsiteX15" fmla="*/ 28036 w 133350"/>
                <a:gd name="connsiteY15" fmla="*/ 78454 h 104775"/>
                <a:gd name="connsiteX16" fmla="*/ 27941 w 133350"/>
                <a:gd name="connsiteY16" fmla="*/ 78359 h 104775"/>
                <a:gd name="connsiteX17" fmla="*/ 28227 w 133350"/>
                <a:gd name="connsiteY17" fmla="*/ 76549 h 104775"/>
                <a:gd name="connsiteX18" fmla="*/ 28513 w 133350"/>
                <a:gd name="connsiteY18" fmla="*/ 76168 h 104775"/>
                <a:gd name="connsiteX19" fmla="*/ 34799 w 133350"/>
                <a:gd name="connsiteY19" fmla="*/ 67215 h 104775"/>
                <a:gd name="connsiteX20" fmla="*/ 35752 w 133350"/>
                <a:gd name="connsiteY20" fmla="*/ 66357 h 104775"/>
                <a:gd name="connsiteX21" fmla="*/ 38990 w 133350"/>
                <a:gd name="connsiteY21" fmla="*/ 61881 h 104775"/>
                <a:gd name="connsiteX22" fmla="*/ 61755 w 133350"/>
                <a:gd name="connsiteY22" fmla="*/ 40640 h 104775"/>
                <a:gd name="connsiteX23" fmla="*/ 81853 w 133350"/>
                <a:gd name="connsiteY23" fmla="*/ 30639 h 104775"/>
                <a:gd name="connsiteX24" fmla="*/ 102236 w 133350"/>
                <a:gd name="connsiteY24" fmla="*/ 28638 h 104775"/>
                <a:gd name="connsiteX25" fmla="*/ 104427 w 133350"/>
                <a:gd name="connsiteY25" fmla="*/ 29781 h 104775"/>
                <a:gd name="connsiteX26" fmla="*/ 105761 w 133350"/>
                <a:gd name="connsiteY26" fmla="*/ 31496 h 104775"/>
                <a:gd name="connsiteX27" fmla="*/ 106142 w 133350"/>
                <a:gd name="connsiteY27" fmla="*/ 32067 h 104775"/>
                <a:gd name="connsiteX28" fmla="*/ 106618 w 133350"/>
                <a:gd name="connsiteY28" fmla="*/ 34258 h 104775"/>
                <a:gd name="connsiteX29" fmla="*/ 106142 w 133350"/>
                <a:gd name="connsiteY29" fmla="*/ 36544 h 104775"/>
                <a:gd name="connsiteX30" fmla="*/ 105856 w 133350"/>
                <a:gd name="connsiteY30" fmla="*/ 37497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3350" h="104775">
                  <a:moveTo>
                    <a:pt x="125001" y="23114"/>
                  </a:moveTo>
                  <a:cubicBezTo>
                    <a:pt x="114047" y="159"/>
                    <a:pt x="84329" y="6350"/>
                    <a:pt x="65755" y="14637"/>
                  </a:cubicBezTo>
                  <a:cubicBezTo>
                    <a:pt x="47086" y="23019"/>
                    <a:pt x="31370" y="37211"/>
                    <a:pt x="19083" y="53499"/>
                  </a:cubicBezTo>
                  <a:cubicBezTo>
                    <a:pt x="13273" y="59118"/>
                    <a:pt x="8701" y="66357"/>
                    <a:pt x="7463" y="74263"/>
                  </a:cubicBezTo>
                  <a:cubicBezTo>
                    <a:pt x="5462" y="85788"/>
                    <a:pt x="13082" y="96933"/>
                    <a:pt x="24512" y="99123"/>
                  </a:cubicBezTo>
                  <a:cubicBezTo>
                    <a:pt x="36133" y="101219"/>
                    <a:pt x="49849" y="96171"/>
                    <a:pt x="60422" y="92170"/>
                  </a:cubicBezTo>
                  <a:cubicBezTo>
                    <a:pt x="71947" y="87884"/>
                    <a:pt x="82615" y="81883"/>
                    <a:pt x="92807" y="75216"/>
                  </a:cubicBezTo>
                  <a:cubicBezTo>
                    <a:pt x="109475" y="64262"/>
                    <a:pt x="136241" y="46641"/>
                    <a:pt x="125001" y="23114"/>
                  </a:cubicBezTo>
                  <a:close/>
                  <a:moveTo>
                    <a:pt x="105856" y="37497"/>
                  </a:moveTo>
                  <a:cubicBezTo>
                    <a:pt x="105570" y="38068"/>
                    <a:pt x="105189" y="38640"/>
                    <a:pt x="104713" y="39211"/>
                  </a:cubicBezTo>
                  <a:cubicBezTo>
                    <a:pt x="103855" y="40354"/>
                    <a:pt x="102808" y="41307"/>
                    <a:pt x="101474" y="42450"/>
                  </a:cubicBezTo>
                  <a:cubicBezTo>
                    <a:pt x="97950" y="45593"/>
                    <a:pt x="94330" y="48450"/>
                    <a:pt x="90616" y="51308"/>
                  </a:cubicBezTo>
                  <a:cubicBezTo>
                    <a:pt x="76519" y="61976"/>
                    <a:pt x="60612" y="71120"/>
                    <a:pt x="43562" y="75882"/>
                  </a:cubicBezTo>
                  <a:cubicBezTo>
                    <a:pt x="39181" y="77025"/>
                    <a:pt x="33656" y="79026"/>
                    <a:pt x="29084" y="78740"/>
                  </a:cubicBezTo>
                  <a:cubicBezTo>
                    <a:pt x="28799" y="78740"/>
                    <a:pt x="28417" y="78645"/>
                    <a:pt x="28132" y="78549"/>
                  </a:cubicBezTo>
                  <a:cubicBezTo>
                    <a:pt x="28132" y="78454"/>
                    <a:pt x="28132" y="78454"/>
                    <a:pt x="28036" y="78454"/>
                  </a:cubicBezTo>
                  <a:cubicBezTo>
                    <a:pt x="27941" y="78454"/>
                    <a:pt x="27941" y="78359"/>
                    <a:pt x="27941" y="78359"/>
                  </a:cubicBezTo>
                  <a:cubicBezTo>
                    <a:pt x="27941" y="77787"/>
                    <a:pt x="28132" y="77216"/>
                    <a:pt x="28227" y="76549"/>
                  </a:cubicBezTo>
                  <a:cubicBezTo>
                    <a:pt x="28417" y="76454"/>
                    <a:pt x="28513" y="76359"/>
                    <a:pt x="28513" y="76168"/>
                  </a:cubicBezTo>
                  <a:cubicBezTo>
                    <a:pt x="30513" y="73025"/>
                    <a:pt x="32609" y="70072"/>
                    <a:pt x="34799" y="67215"/>
                  </a:cubicBezTo>
                  <a:cubicBezTo>
                    <a:pt x="35085" y="66834"/>
                    <a:pt x="35371" y="66548"/>
                    <a:pt x="35752" y="66357"/>
                  </a:cubicBezTo>
                  <a:cubicBezTo>
                    <a:pt x="37371" y="65024"/>
                    <a:pt x="38419" y="63500"/>
                    <a:pt x="38990" y="61881"/>
                  </a:cubicBezTo>
                  <a:cubicBezTo>
                    <a:pt x="45658" y="53880"/>
                    <a:pt x="52992" y="46641"/>
                    <a:pt x="61755" y="40640"/>
                  </a:cubicBezTo>
                  <a:cubicBezTo>
                    <a:pt x="67851" y="36449"/>
                    <a:pt x="74804" y="33020"/>
                    <a:pt x="81853" y="30639"/>
                  </a:cubicBezTo>
                  <a:cubicBezTo>
                    <a:pt x="88139" y="28734"/>
                    <a:pt x="96902" y="26543"/>
                    <a:pt x="102236" y="28638"/>
                  </a:cubicBezTo>
                  <a:cubicBezTo>
                    <a:pt x="102998" y="28924"/>
                    <a:pt x="103760" y="29305"/>
                    <a:pt x="104427" y="29781"/>
                  </a:cubicBezTo>
                  <a:cubicBezTo>
                    <a:pt x="104903" y="30258"/>
                    <a:pt x="105380" y="30924"/>
                    <a:pt x="105761" y="31496"/>
                  </a:cubicBezTo>
                  <a:cubicBezTo>
                    <a:pt x="105951" y="31782"/>
                    <a:pt x="106046" y="31972"/>
                    <a:pt x="106142" y="32067"/>
                  </a:cubicBezTo>
                  <a:cubicBezTo>
                    <a:pt x="106332" y="32734"/>
                    <a:pt x="106427" y="33496"/>
                    <a:pt x="106618" y="34258"/>
                  </a:cubicBezTo>
                  <a:cubicBezTo>
                    <a:pt x="106618" y="34544"/>
                    <a:pt x="106427" y="35877"/>
                    <a:pt x="106142" y="36544"/>
                  </a:cubicBezTo>
                  <a:lnTo>
                    <a:pt x="105856" y="37497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4991766" y="1170482"/>
              <a:ext cx="85725" cy="57150"/>
            </a:xfrm>
            <a:custGeom>
              <a:avLst/>
              <a:gdLst>
                <a:gd name="connsiteX0" fmla="*/ 85439 w 85725"/>
                <a:gd name="connsiteY0" fmla="*/ 15903 h 57150"/>
                <a:gd name="connsiteX1" fmla="*/ 85058 w 85725"/>
                <a:gd name="connsiteY1" fmla="*/ 16855 h 57150"/>
                <a:gd name="connsiteX2" fmla="*/ 83915 w 85725"/>
                <a:gd name="connsiteY2" fmla="*/ 18570 h 57150"/>
                <a:gd name="connsiteX3" fmla="*/ 80677 w 85725"/>
                <a:gd name="connsiteY3" fmla="*/ 21808 h 57150"/>
                <a:gd name="connsiteX4" fmla="*/ 69818 w 85725"/>
                <a:gd name="connsiteY4" fmla="*/ 30666 h 57150"/>
                <a:gd name="connsiteX5" fmla="*/ 22765 w 85725"/>
                <a:gd name="connsiteY5" fmla="*/ 55241 h 57150"/>
                <a:gd name="connsiteX6" fmla="*/ 8287 w 85725"/>
                <a:gd name="connsiteY6" fmla="*/ 58098 h 57150"/>
                <a:gd name="connsiteX7" fmla="*/ 7334 w 85725"/>
                <a:gd name="connsiteY7" fmla="*/ 57908 h 57150"/>
                <a:gd name="connsiteX8" fmla="*/ 7239 w 85725"/>
                <a:gd name="connsiteY8" fmla="*/ 57813 h 57150"/>
                <a:gd name="connsiteX9" fmla="*/ 7144 w 85725"/>
                <a:gd name="connsiteY9" fmla="*/ 57717 h 57150"/>
                <a:gd name="connsiteX10" fmla="*/ 7430 w 85725"/>
                <a:gd name="connsiteY10" fmla="*/ 55908 h 57150"/>
                <a:gd name="connsiteX11" fmla="*/ 7715 w 85725"/>
                <a:gd name="connsiteY11" fmla="*/ 55527 h 57150"/>
                <a:gd name="connsiteX12" fmla="*/ 14002 w 85725"/>
                <a:gd name="connsiteY12" fmla="*/ 46573 h 57150"/>
                <a:gd name="connsiteX13" fmla="*/ 14954 w 85725"/>
                <a:gd name="connsiteY13" fmla="*/ 45716 h 57150"/>
                <a:gd name="connsiteX14" fmla="*/ 18193 w 85725"/>
                <a:gd name="connsiteY14" fmla="*/ 41239 h 57150"/>
                <a:gd name="connsiteX15" fmla="*/ 40958 w 85725"/>
                <a:gd name="connsiteY15" fmla="*/ 19998 h 57150"/>
                <a:gd name="connsiteX16" fmla="*/ 61055 w 85725"/>
                <a:gd name="connsiteY16" fmla="*/ 9997 h 57150"/>
                <a:gd name="connsiteX17" fmla="*/ 81439 w 85725"/>
                <a:gd name="connsiteY17" fmla="*/ 7997 h 57150"/>
                <a:gd name="connsiteX18" fmla="*/ 83630 w 85725"/>
                <a:gd name="connsiteY18" fmla="*/ 9140 h 57150"/>
                <a:gd name="connsiteX19" fmla="*/ 84963 w 85725"/>
                <a:gd name="connsiteY19" fmla="*/ 10854 h 57150"/>
                <a:gd name="connsiteX20" fmla="*/ 85344 w 85725"/>
                <a:gd name="connsiteY20" fmla="*/ 11426 h 57150"/>
                <a:gd name="connsiteX21" fmla="*/ 85820 w 85725"/>
                <a:gd name="connsiteY21" fmla="*/ 13617 h 57150"/>
                <a:gd name="connsiteX22" fmla="*/ 85439 w 85725"/>
                <a:gd name="connsiteY22" fmla="*/ 15903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725" h="57150">
                  <a:moveTo>
                    <a:pt x="85439" y="15903"/>
                  </a:moveTo>
                  <a:lnTo>
                    <a:pt x="85058" y="16855"/>
                  </a:lnTo>
                  <a:cubicBezTo>
                    <a:pt x="84773" y="17427"/>
                    <a:pt x="84392" y="17998"/>
                    <a:pt x="83915" y="18570"/>
                  </a:cubicBezTo>
                  <a:cubicBezTo>
                    <a:pt x="83058" y="19713"/>
                    <a:pt x="82010" y="20665"/>
                    <a:pt x="80677" y="21808"/>
                  </a:cubicBezTo>
                  <a:cubicBezTo>
                    <a:pt x="77153" y="24951"/>
                    <a:pt x="73533" y="27809"/>
                    <a:pt x="69818" y="30666"/>
                  </a:cubicBezTo>
                  <a:cubicBezTo>
                    <a:pt x="55721" y="41334"/>
                    <a:pt x="39815" y="50478"/>
                    <a:pt x="22765" y="55241"/>
                  </a:cubicBezTo>
                  <a:cubicBezTo>
                    <a:pt x="18383" y="56384"/>
                    <a:pt x="12859" y="58384"/>
                    <a:pt x="8287" y="58098"/>
                  </a:cubicBezTo>
                  <a:cubicBezTo>
                    <a:pt x="8001" y="58098"/>
                    <a:pt x="7620" y="58003"/>
                    <a:pt x="7334" y="57908"/>
                  </a:cubicBezTo>
                  <a:cubicBezTo>
                    <a:pt x="7334" y="57813"/>
                    <a:pt x="7334" y="57813"/>
                    <a:pt x="7239" y="57813"/>
                  </a:cubicBezTo>
                  <a:cubicBezTo>
                    <a:pt x="7144" y="57813"/>
                    <a:pt x="7144" y="57717"/>
                    <a:pt x="7144" y="57717"/>
                  </a:cubicBezTo>
                  <a:cubicBezTo>
                    <a:pt x="7144" y="57146"/>
                    <a:pt x="7334" y="56574"/>
                    <a:pt x="7430" y="55908"/>
                  </a:cubicBezTo>
                  <a:cubicBezTo>
                    <a:pt x="7620" y="55812"/>
                    <a:pt x="7715" y="55717"/>
                    <a:pt x="7715" y="55527"/>
                  </a:cubicBezTo>
                  <a:cubicBezTo>
                    <a:pt x="9716" y="52383"/>
                    <a:pt x="11811" y="49431"/>
                    <a:pt x="14002" y="46573"/>
                  </a:cubicBezTo>
                  <a:cubicBezTo>
                    <a:pt x="14288" y="46192"/>
                    <a:pt x="14573" y="45906"/>
                    <a:pt x="14954" y="45716"/>
                  </a:cubicBezTo>
                  <a:cubicBezTo>
                    <a:pt x="16574" y="44382"/>
                    <a:pt x="17621" y="42858"/>
                    <a:pt x="18193" y="41239"/>
                  </a:cubicBezTo>
                  <a:cubicBezTo>
                    <a:pt x="24860" y="33238"/>
                    <a:pt x="32195" y="25999"/>
                    <a:pt x="40958" y="19998"/>
                  </a:cubicBezTo>
                  <a:cubicBezTo>
                    <a:pt x="47054" y="15807"/>
                    <a:pt x="54007" y="12378"/>
                    <a:pt x="61055" y="9997"/>
                  </a:cubicBezTo>
                  <a:cubicBezTo>
                    <a:pt x="67342" y="8092"/>
                    <a:pt x="76105" y="5901"/>
                    <a:pt x="81439" y="7997"/>
                  </a:cubicBezTo>
                  <a:cubicBezTo>
                    <a:pt x="82201" y="8283"/>
                    <a:pt x="82963" y="8664"/>
                    <a:pt x="83630" y="9140"/>
                  </a:cubicBezTo>
                  <a:cubicBezTo>
                    <a:pt x="84106" y="9616"/>
                    <a:pt x="84582" y="10283"/>
                    <a:pt x="84963" y="10854"/>
                  </a:cubicBezTo>
                  <a:cubicBezTo>
                    <a:pt x="85154" y="11140"/>
                    <a:pt x="85249" y="11331"/>
                    <a:pt x="85344" y="11426"/>
                  </a:cubicBezTo>
                  <a:cubicBezTo>
                    <a:pt x="85535" y="12093"/>
                    <a:pt x="85630" y="12855"/>
                    <a:pt x="85820" y="13617"/>
                  </a:cubicBezTo>
                  <a:cubicBezTo>
                    <a:pt x="85820" y="13902"/>
                    <a:pt x="85630" y="15236"/>
                    <a:pt x="85439" y="1590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5001909" y="1435157"/>
              <a:ext cx="133350" cy="76200"/>
            </a:xfrm>
            <a:custGeom>
              <a:avLst/>
              <a:gdLst>
                <a:gd name="connsiteX0" fmla="*/ 124731 w 133350"/>
                <a:gd name="connsiteY0" fmla="*/ 34787 h 76200"/>
                <a:gd name="connsiteX1" fmla="*/ 110539 w 133350"/>
                <a:gd name="connsiteY1" fmla="*/ 22785 h 76200"/>
                <a:gd name="connsiteX2" fmla="*/ 49579 w 133350"/>
                <a:gd name="connsiteY2" fmla="*/ 7641 h 76200"/>
                <a:gd name="connsiteX3" fmla="*/ 48626 w 133350"/>
                <a:gd name="connsiteY3" fmla="*/ 7450 h 76200"/>
                <a:gd name="connsiteX4" fmla="*/ 32624 w 133350"/>
                <a:gd name="connsiteY4" fmla="*/ 8022 h 76200"/>
                <a:gd name="connsiteX5" fmla="*/ 30053 w 133350"/>
                <a:gd name="connsiteY5" fmla="*/ 8117 h 76200"/>
                <a:gd name="connsiteX6" fmla="*/ 26052 w 133350"/>
                <a:gd name="connsiteY6" fmla="*/ 9641 h 76200"/>
                <a:gd name="connsiteX7" fmla="*/ 7764 w 133350"/>
                <a:gd name="connsiteY7" fmla="*/ 28596 h 76200"/>
                <a:gd name="connsiteX8" fmla="*/ 33291 w 133350"/>
                <a:gd name="connsiteY8" fmla="*/ 63648 h 76200"/>
                <a:gd name="connsiteX9" fmla="*/ 64438 w 133350"/>
                <a:gd name="connsiteY9" fmla="*/ 70696 h 76200"/>
                <a:gd name="connsiteX10" fmla="*/ 96347 w 133350"/>
                <a:gd name="connsiteY10" fmla="*/ 70696 h 76200"/>
                <a:gd name="connsiteX11" fmla="*/ 125112 w 133350"/>
                <a:gd name="connsiteY11" fmla="*/ 51837 h 76200"/>
                <a:gd name="connsiteX12" fmla="*/ 124731 w 133350"/>
                <a:gd name="connsiteY12" fmla="*/ 34787 h 76200"/>
                <a:gd name="connsiteX13" fmla="*/ 103205 w 133350"/>
                <a:gd name="connsiteY13" fmla="*/ 46312 h 76200"/>
                <a:gd name="connsiteX14" fmla="*/ 94061 w 133350"/>
                <a:gd name="connsiteY14" fmla="*/ 49836 h 76200"/>
                <a:gd name="connsiteX15" fmla="*/ 48245 w 133350"/>
                <a:gd name="connsiteY15" fmla="*/ 46026 h 76200"/>
                <a:gd name="connsiteX16" fmla="*/ 38530 w 133350"/>
                <a:gd name="connsiteY16" fmla="*/ 43455 h 76200"/>
                <a:gd name="connsiteX17" fmla="*/ 36530 w 133350"/>
                <a:gd name="connsiteY17" fmla="*/ 42597 h 76200"/>
                <a:gd name="connsiteX18" fmla="*/ 35006 w 133350"/>
                <a:gd name="connsiteY18" fmla="*/ 41835 h 76200"/>
                <a:gd name="connsiteX19" fmla="*/ 33863 w 133350"/>
                <a:gd name="connsiteY19" fmla="*/ 41169 h 76200"/>
                <a:gd name="connsiteX20" fmla="*/ 31958 w 133350"/>
                <a:gd name="connsiteY20" fmla="*/ 39930 h 76200"/>
                <a:gd name="connsiteX21" fmla="*/ 30719 w 133350"/>
                <a:gd name="connsiteY21" fmla="*/ 38883 h 76200"/>
                <a:gd name="connsiteX22" fmla="*/ 30624 w 133350"/>
                <a:gd name="connsiteY22" fmla="*/ 38692 h 76200"/>
                <a:gd name="connsiteX23" fmla="*/ 29386 w 133350"/>
                <a:gd name="connsiteY23" fmla="*/ 37073 h 76200"/>
                <a:gd name="connsiteX24" fmla="*/ 28624 w 133350"/>
                <a:gd name="connsiteY24" fmla="*/ 35549 h 76200"/>
                <a:gd name="connsiteX25" fmla="*/ 28243 w 133350"/>
                <a:gd name="connsiteY25" fmla="*/ 33930 h 76200"/>
                <a:gd name="connsiteX26" fmla="*/ 28338 w 133350"/>
                <a:gd name="connsiteY26" fmla="*/ 33168 h 76200"/>
                <a:gd name="connsiteX27" fmla="*/ 28433 w 133350"/>
                <a:gd name="connsiteY27" fmla="*/ 32882 h 76200"/>
                <a:gd name="connsiteX28" fmla="*/ 29481 w 133350"/>
                <a:gd name="connsiteY28" fmla="*/ 31453 h 76200"/>
                <a:gd name="connsiteX29" fmla="*/ 30815 w 133350"/>
                <a:gd name="connsiteY29" fmla="*/ 30405 h 76200"/>
                <a:gd name="connsiteX30" fmla="*/ 33482 w 133350"/>
                <a:gd name="connsiteY30" fmla="*/ 29072 h 76200"/>
                <a:gd name="connsiteX31" fmla="*/ 33672 w 133350"/>
                <a:gd name="connsiteY31" fmla="*/ 28977 h 76200"/>
                <a:gd name="connsiteX32" fmla="*/ 33863 w 133350"/>
                <a:gd name="connsiteY32" fmla="*/ 28977 h 76200"/>
                <a:gd name="connsiteX33" fmla="*/ 35006 w 133350"/>
                <a:gd name="connsiteY33" fmla="*/ 28691 h 76200"/>
                <a:gd name="connsiteX34" fmla="*/ 47007 w 133350"/>
                <a:gd name="connsiteY34" fmla="*/ 28310 h 76200"/>
                <a:gd name="connsiteX35" fmla="*/ 47102 w 133350"/>
                <a:gd name="connsiteY35" fmla="*/ 28215 h 76200"/>
                <a:gd name="connsiteX36" fmla="*/ 47864 w 133350"/>
                <a:gd name="connsiteY36" fmla="*/ 28310 h 76200"/>
                <a:gd name="connsiteX37" fmla="*/ 87203 w 133350"/>
                <a:gd name="connsiteY37" fmla="*/ 35454 h 76200"/>
                <a:gd name="connsiteX38" fmla="*/ 99395 w 133350"/>
                <a:gd name="connsiteY38" fmla="*/ 40311 h 76200"/>
                <a:gd name="connsiteX39" fmla="*/ 104348 w 133350"/>
                <a:gd name="connsiteY39" fmla="*/ 42788 h 76200"/>
                <a:gd name="connsiteX40" fmla="*/ 105967 w 133350"/>
                <a:gd name="connsiteY40" fmla="*/ 43931 h 76200"/>
                <a:gd name="connsiteX41" fmla="*/ 103205 w 133350"/>
                <a:gd name="connsiteY41" fmla="*/ 46312 h 76200"/>
                <a:gd name="connsiteX42" fmla="*/ 106348 w 133350"/>
                <a:gd name="connsiteY42" fmla="*/ 44693 h 76200"/>
                <a:gd name="connsiteX43" fmla="*/ 106253 w 133350"/>
                <a:gd name="connsiteY43" fmla="*/ 44407 h 76200"/>
                <a:gd name="connsiteX44" fmla="*/ 106348 w 133350"/>
                <a:gd name="connsiteY44" fmla="*/ 44693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3350" h="76200">
                  <a:moveTo>
                    <a:pt x="124731" y="34787"/>
                  </a:moveTo>
                  <a:cubicBezTo>
                    <a:pt x="121683" y="28881"/>
                    <a:pt x="116254" y="25643"/>
                    <a:pt x="110539" y="22785"/>
                  </a:cubicBezTo>
                  <a:cubicBezTo>
                    <a:pt x="91584" y="13260"/>
                    <a:pt x="70629" y="8403"/>
                    <a:pt x="49579" y="7641"/>
                  </a:cubicBezTo>
                  <a:cubicBezTo>
                    <a:pt x="49198" y="7641"/>
                    <a:pt x="48912" y="7545"/>
                    <a:pt x="48626" y="7450"/>
                  </a:cubicBezTo>
                  <a:cubicBezTo>
                    <a:pt x="43578" y="6974"/>
                    <a:pt x="37958" y="6974"/>
                    <a:pt x="32624" y="8022"/>
                  </a:cubicBezTo>
                  <a:cubicBezTo>
                    <a:pt x="31862" y="8022"/>
                    <a:pt x="31005" y="8117"/>
                    <a:pt x="30053" y="8117"/>
                  </a:cubicBezTo>
                  <a:cubicBezTo>
                    <a:pt x="28529" y="8212"/>
                    <a:pt x="27290" y="8879"/>
                    <a:pt x="26052" y="9641"/>
                  </a:cubicBezTo>
                  <a:cubicBezTo>
                    <a:pt x="17289" y="12689"/>
                    <a:pt x="9955" y="18594"/>
                    <a:pt x="7764" y="28596"/>
                  </a:cubicBezTo>
                  <a:cubicBezTo>
                    <a:pt x="3954" y="45550"/>
                    <a:pt x="18337" y="58980"/>
                    <a:pt x="33291" y="63648"/>
                  </a:cubicBezTo>
                  <a:cubicBezTo>
                    <a:pt x="43102" y="66791"/>
                    <a:pt x="53770" y="68982"/>
                    <a:pt x="64438" y="70696"/>
                  </a:cubicBezTo>
                  <a:cubicBezTo>
                    <a:pt x="74915" y="72411"/>
                    <a:pt x="85869" y="72887"/>
                    <a:pt x="96347" y="70696"/>
                  </a:cubicBezTo>
                  <a:cubicBezTo>
                    <a:pt x="107681" y="68315"/>
                    <a:pt x="120064" y="62981"/>
                    <a:pt x="125112" y="51837"/>
                  </a:cubicBezTo>
                  <a:cubicBezTo>
                    <a:pt x="127684" y="46407"/>
                    <a:pt x="127589" y="40121"/>
                    <a:pt x="124731" y="34787"/>
                  </a:cubicBezTo>
                  <a:close/>
                  <a:moveTo>
                    <a:pt x="103205" y="46312"/>
                  </a:moveTo>
                  <a:cubicBezTo>
                    <a:pt x="100538" y="48027"/>
                    <a:pt x="97109" y="49170"/>
                    <a:pt x="94061" y="49836"/>
                  </a:cubicBezTo>
                  <a:cubicBezTo>
                    <a:pt x="78821" y="53361"/>
                    <a:pt x="63104" y="49551"/>
                    <a:pt x="48245" y="46026"/>
                  </a:cubicBezTo>
                  <a:cubicBezTo>
                    <a:pt x="44245" y="45074"/>
                    <a:pt x="42435" y="44883"/>
                    <a:pt x="38530" y="43455"/>
                  </a:cubicBezTo>
                  <a:cubicBezTo>
                    <a:pt x="37863" y="43169"/>
                    <a:pt x="37196" y="42978"/>
                    <a:pt x="36530" y="42597"/>
                  </a:cubicBezTo>
                  <a:cubicBezTo>
                    <a:pt x="36530" y="42597"/>
                    <a:pt x="35577" y="42121"/>
                    <a:pt x="35006" y="41835"/>
                  </a:cubicBezTo>
                  <a:cubicBezTo>
                    <a:pt x="34529" y="41550"/>
                    <a:pt x="33863" y="41169"/>
                    <a:pt x="33863" y="41169"/>
                  </a:cubicBezTo>
                  <a:cubicBezTo>
                    <a:pt x="33291" y="40788"/>
                    <a:pt x="32529" y="40311"/>
                    <a:pt x="31958" y="39930"/>
                  </a:cubicBezTo>
                  <a:cubicBezTo>
                    <a:pt x="31577" y="39645"/>
                    <a:pt x="31196" y="39264"/>
                    <a:pt x="30719" y="38883"/>
                  </a:cubicBezTo>
                  <a:cubicBezTo>
                    <a:pt x="30624" y="38787"/>
                    <a:pt x="30624" y="38787"/>
                    <a:pt x="30624" y="38692"/>
                  </a:cubicBezTo>
                  <a:cubicBezTo>
                    <a:pt x="30243" y="38216"/>
                    <a:pt x="29862" y="37644"/>
                    <a:pt x="29386" y="37073"/>
                  </a:cubicBezTo>
                  <a:cubicBezTo>
                    <a:pt x="29386" y="36978"/>
                    <a:pt x="29005" y="36311"/>
                    <a:pt x="28624" y="35549"/>
                  </a:cubicBezTo>
                  <a:cubicBezTo>
                    <a:pt x="28624" y="35454"/>
                    <a:pt x="28433" y="34596"/>
                    <a:pt x="28243" y="33930"/>
                  </a:cubicBezTo>
                  <a:cubicBezTo>
                    <a:pt x="28243" y="33644"/>
                    <a:pt x="28243" y="33453"/>
                    <a:pt x="28338" y="33168"/>
                  </a:cubicBezTo>
                  <a:lnTo>
                    <a:pt x="28433" y="32882"/>
                  </a:lnTo>
                  <a:cubicBezTo>
                    <a:pt x="29005" y="32215"/>
                    <a:pt x="29672" y="31358"/>
                    <a:pt x="29481" y="31453"/>
                  </a:cubicBezTo>
                  <a:cubicBezTo>
                    <a:pt x="29862" y="31167"/>
                    <a:pt x="30338" y="30691"/>
                    <a:pt x="30815" y="30405"/>
                  </a:cubicBezTo>
                  <a:cubicBezTo>
                    <a:pt x="30910" y="30405"/>
                    <a:pt x="32910" y="29358"/>
                    <a:pt x="33482" y="29072"/>
                  </a:cubicBezTo>
                  <a:cubicBezTo>
                    <a:pt x="33672" y="28977"/>
                    <a:pt x="33577" y="28977"/>
                    <a:pt x="33672" y="28977"/>
                  </a:cubicBezTo>
                  <a:cubicBezTo>
                    <a:pt x="33767" y="28881"/>
                    <a:pt x="33672" y="28977"/>
                    <a:pt x="33863" y="28977"/>
                  </a:cubicBezTo>
                  <a:cubicBezTo>
                    <a:pt x="34244" y="28786"/>
                    <a:pt x="34625" y="28786"/>
                    <a:pt x="35006" y="28691"/>
                  </a:cubicBezTo>
                  <a:cubicBezTo>
                    <a:pt x="39006" y="28310"/>
                    <a:pt x="43007" y="28215"/>
                    <a:pt x="47007" y="28310"/>
                  </a:cubicBezTo>
                  <a:cubicBezTo>
                    <a:pt x="47007" y="28310"/>
                    <a:pt x="47102" y="28310"/>
                    <a:pt x="47102" y="28215"/>
                  </a:cubicBezTo>
                  <a:cubicBezTo>
                    <a:pt x="47388" y="28310"/>
                    <a:pt x="47579" y="28215"/>
                    <a:pt x="47864" y="28310"/>
                  </a:cubicBezTo>
                  <a:cubicBezTo>
                    <a:pt x="61199" y="28596"/>
                    <a:pt x="74534" y="31072"/>
                    <a:pt x="87203" y="35454"/>
                  </a:cubicBezTo>
                  <a:cubicBezTo>
                    <a:pt x="91394" y="36882"/>
                    <a:pt x="95394" y="38502"/>
                    <a:pt x="99395" y="40311"/>
                  </a:cubicBezTo>
                  <a:cubicBezTo>
                    <a:pt x="101490" y="41264"/>
                    <a:pt x="103205" y="42121"/>
                    <a:pt x="104348" y="42788"/>
                  </a:cubicBezTo>
                  <a:cubicBezTo>
                    <a:pt x="104919" y="43169"/>
                    <a:pt x="105395" y="43550"/>
                    <a:pt x="105967" y="43931"/>
                  </a:cubicBezTo>
                  <a:cubicBezTo>
                    <a:pt x="104824" y="44979"/>
                    <a:pt x="103300" y="46312"/>
                    <a:pt x="103205" y="46312"/>
                  </a:cubicBezTo>
                  <a:close/>
                  <a:moveTo>
                    <a:pt x="106348" y="44693"/>
                  </a:moveTo>
                  <a:cubicBezTo>
                    <a:pt x="106253" y="44693"/>
                    <a:pt x="106348" y="44502"/>
                    <a:pt x="106253" y="44407"/>
                  </a:cubicBezTo>
                  <a:cubicBezTo>
                    <a:pt x="106634" y="44502"/>
                    <a:pt x="107015" y="44883"/>
                    <a:pt x="106348" y="4469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5023008" y="1456228"/>
              <a:ext cx="85725" cy="28575"/>
            </a:xfrm>
            <a:custGeom>
              <a:avLst/>
              <a:gdLst>
                <a:gd name="connsiteX0" fmla="*/ 84677 w 85725"/>
                <a:gd name="connsiteY0" fmla="*/ 22955 h 28575"/>
                <a:gd name="connsiteX1" fmla="*/ 82105 w 85725"/>
                <a:gd name="connsiteY1" fmla="*/ 25241 h 28575"/>
                <a:gd name="connsiteX2" fmla="*/ 72961 w 85725"/>
                <a:gd name="connsiteY2" fmla="*/ 28766 h 28575"/>
                <a:gd name="connsiteX3" fmla="*/ 27146 w 85725"/>
                <a:gd name="connsiteY3" fmla="*/ 24955 h 28575"/>
                <a:gd name="connsiteX4" fmla="*/ 17431 w 85725"/>
                <a:gd name="connsiteY4" fmla="*/ 22384 h 28575"/>
                <a:gd name="connsiteX5" fmla="*/ 15430 w 85725"/>
                <a:gd name="connsiteY5" fmla="*/ 21526 h 28575"/>
                <a:gd name="connsiteX6" fmla="*/ 13906 w 85725"/>
                <a:gd name="connsiteY6" fmla="*/ 20765 h 28575"/>
                <a:gd name="connsiteX7" fmla="*/ 12763 w 85725"/>
                <a:gd name="connsiteY7" fmla="*/ 20098 h 28575"/>
                <a:gd name="connsiteX8" fmla="*/ 10858 w 85725"/>
                <a:gd name="connsiteY8" fmla="*/ 18859 h 28575"/>
                <a:gd name="connsiteX9" fmla="*/ 9620 w 85725"/>
                <a:gd name="connsiteY9" fmla="*/ 17812 h 28575"/>
                <a:gd name="connsiteX10" fmla="*/ 9525 w 85725"/>
                <a:gd name="connsiteY10" fmla="*/ 17621 h 28575"/>
                <a:gd name="connsiteX11" fmla="*/ 8287 w 85725"/>
                <a:gd name="connsiteY11" fmla="*/ 16002 h 28575"/>
                <a:gd name="connsiteX12" fmla="*/ 7525 w 85725"/>
                <a:gd name="connsiteY12" fmla="*/ 14478 h 28575"/>
                <a:gd name="connsiteX13" fmla="*/ 7144 w 85725"/>
                <a:gd name="connsiteY13" fmla="*/ 12859 h 28575"/>
                <a:gd name="connsiteX14" fmla="*/ 7239 w 85725"/>
                <a:gd name="connsiteY14" fmla="*/ 12097 h 28575"/>
                <a:gd name="connsiteX15" fmla="*/ 7334 w 85725"/>
                <a:gd name="connsiteY15" fmla="*/ 11811 h 28575"/>
                <a:gd name="connsiteX16" fmla="*/ 8382 w 85725"/>
                <a:gd name="connsiteY16" fmla="*/ 10382 h 28575"/>
                <a:gd name="connsiteX17" fmla="*/ 9715 w 85725"/>
                <a:gd name="connsiteY17" fmla="*/ 9334 h 28575"/>
                <a:gd name="connsiteX18" fmla="*/ 12382 w 85725"/>
                <a:gd name="connsiteY18" fmla="*/ 8001 h 28575"/>
                <a:gd name="connsiteX19" fmla="*/ 12573 w 85725"/>
                <a:gd name="connsiteY19" fmla="*/ 7906 h 28575"/>
                <a:gd name="connsiteX20" fmla="*/ 12763 w 85725"/>
                <a:gd name="connsiteY20" fmla="*/ 7906 h 28575"/>
                <a:gd name="connsiteX21" fmla="*/ 13906 w 85725"/>
                <a:gd name="connsiteY21" fmla="*/ 7620 h 28575"/>
                <a:gd name="connsiteX22" fmla="*/ 25908 w 85725"/>
                <a:gd name="connsiteY22" fmla="*/ 7239 h 28575"/>
                <a:gd name="connsiteX23" fmla="*/ 26003 w 85725"/>
                <a:gd name="connsiteY23" fmla="*/ 7144 h 28575"/>
                <a:gd name="connsiteX24" fmla="*/ 26765 w 85725"/>
                <a:gd name="connsiteY24" fmla="*/ 7239 h 28575"/>
                <a:gd name="connsiteX25" fmla="*/ 66103 w 85725"/>
                <a:gd name="connsiteY25" fmla="*/ 14383 h 28575"/>
                <a:gd name="connsiteX26" fmla="*/ 78295 w 85725"/>
                <a:gd name="connsiteY26" fmla="*/ 19241 h 28575"/>
                <a:gd name="connsiteX27" fmla="*/ 83248 w 85725"/>
                <a:gd name="connsiteY27" fmla="*/ 21717 h 28575"/>
                <a:gd name="connsiteX28" fmla="*/ 84677 w 85725"/>
                <a:gd name="connsiteY28" fmla="*/ 229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5725" h="28575">
                  <a:moveTo>
                    <a:pt x="84677" y="22955"/>
                  </a:moveTo>
                  <a:cubicBezTo>
                    <a:pt x="83725" y="23908"/>
                    <a:pt x="82201" y="25241"/>
                    <a:pt x="82105" y="25241"/>
                  </a:cubicBezTo>
                  <a:cubicBezTo>
                    <a:pt x="79438" y="26956"/>
                    <a:pt x="76009" y="28099"/>
                    <a:pt x="72961" y="28766"/>
                  </a:cubicBezTo>
                  <a:cubicBezTo>
                    <a:pt x="57721" y="32290"/>
                    <a:pt x="42005" y="28480"/>
                    <a:pt x="27146" y="24955"/>
                  </a:cubicBezTo>
                  <a:cubicBezTo>
                    <a:pt x="23146" y="24003"/>
                    <a:pt x="21336" y="23813"/>
                    <a:pt x="17431" y="22384"/>
                  </a:cubicBezTo>
                  <a:cubicBezTo>
                    <a:pt x="16764" y="22098"/>
                    <a:pt x="16097" y="21907"/>
                    <a:pt x="15430" y="21526"/>
                  </a:cubicBezTo>
                  <a:cubicBezTo>
                    <a:pt x="15430" y="21526"/>
                    <a:pt x="14478" y="21050"/>
                    <a:pt x="13906" y="20765"/>
                  </a:cubicBezTo>
                  <a:cubicBezTo>
                    <a:pt x="13430" y="20479"/>
                    <a:pt x="12763" y="20098"/>
                    <a:pt x="12763" y="20098"/>
                  </a:cubicBezTo>
                  <a:cubicBezTo>
                    <a:pt x="12192" y="19717"/>
                    <a:pt x="11430" y="19241"/>
                    <a:pt x="10858" y="18859"/>
                  </a:cubicBezTo>
                  <a:cubicBezTo>
                    <a:pt x="10477" y="18574"/>
                    <a:pt x="10096" y="18193"/>
                    <a:pt x="9620" y="17812"/>
                  </a:cubicBezTo>
                  <a:cubicBezTo>
                    <a:pt x="9525" y="17717"/>
                    <a:pt x="9525" y="17717"/>
                    <a:pt x="9525" y="17621"/>
                  </a:cubicBezTo>
                  <a:cubicBezTo>
                    <a:pt x="9144" y="17145"/>
                    <a:pt x="8763" y="16573"/>
                    <a:pt x="8287" y="16002"/>
                  </a:cubicBezTo>
                  <a:cubicBezTo>
                    <a:pt x="8287" y="15907"/>
                    <a:pt x="7906" y="15240"/>
                    <a:pt x="7525" y="14478"/>
                  </a:cubicBezTo>
                  <a:cubicBezTo>
                    <a:pt x="7525" y="14383"/>
                    <a:pt x="7334" y="13525"/>
                    <a:pt x="7144" y="12859"/>
                  </a:cubicBezTo>
                  <a:cubicBezTo>
                    <a:pt x="7144" y="12573"/>
                    <a:pt x="7144" y="12382"/>
                    <a:pt x="7239" y="12097"/>
                  </a:cubicBezTo>
                  <a:lnTo>
                    <a:pt x="7334" y="11811"/>
                  </a:lnTo>
                  <a:cubicBezTo>
                    <a:pt x="7906" y="11144"/>
                    <a:pt x="8572" y="10287"/>
                    <a:pt x="8382" y="10382"/>
                  </a:cubicBezTo>
                  <a:cubicBezTo>
                    <a:pt x="8763" y="10096"/>
                    <a:pt x="9239" y="9620"/>
                    <a:pt x="9715" y="9334"/>
                  </a:cubicBezTo>
                  <a:cubicBezTo>
                    <a:pt x="9811" y="9334"/>
                    <a:pt x="11811" y="8287"/>
                    <a:pt x="12382" y="8001"/>
                  </a:cubicBezTo>
                  <a:cubicBezTo>
                    <a:pt x="12573" y="7906"/>
                    <a:pt x="12478" y="7906"/>
                    <a:pt x="12573" y="7906"/>
                  </a:cubicBezTo>
                  <a:cubicBezTo>
                    <a:pt x="12668" y="7810"/>
                    <a:pt x="12573" y="7906"/>
                    <a:pt x="12763" y="7906"/>
                  </a:cubicBezTo>
                  <a:cubicBezTo>
                    <a:pt x="13144" y="7715"/>
                    <a:pt x="13525" y="7715"/>
                    <a:pt x="13906" y="7620"/>
                  </a:cubicBezTo>
                  <a:cubicBezTo>
                    <a:pt x="17907" y="7239"/>
                    <a:pt x="21907" y="7144"/>
                    <a:pt x="25908" y="7239"/>
                  </a:cubicBezTo>
                  <a:cubicBezTo>
                    <a:pt x="25908" y="7239"/>
                    <a:pt x="26003" y="7239"/>
                    <a:pt x="26003" y="7144"/>
                  </a:cubicBezTo>
                  <a:cubicBezTo>
                    <a:pt x="26289" y="7239"/>
                    <a:pt x="26479" y="7144"/>
                    <a:pt x="26765" y="7239"/>
                  </a:cubicBezTo>
                  <a:cubicBezTo>
                    <a:pt x="40100" y="7525"/>
                    <a:pt x="53435" y="10001"/>
                    <a:pt x="66103" y="14383"/>
                  </a:cubicBezTo>
                  <a:cubicBezTo>
                    <a:pt x="70294" y="15811"/>
                    <a:pt x="74295" y="17431"/>
                    <a:pt x="78295" y="19241"/>
                  </a:cubicBezTo>
                  <a:cubicBezTo>
                    <a:pt x="80391" y="20193"/>
                    <a:pt x="82105" y="21050"/>
                    <a:pt x="83248" y="21717"/>
                  </a:cubicBezTo>
                  <a:cubicBezTo>
                    <a:pt x="83629" y="22193"/>
                    <a:pt x="84106" y="22574"/>
                    <a:pt x="84677" y="22955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4239636" y="1499692"/>
              <a:ext cx="104775" cy="85725"/>
            </a:xfrm>
            <a:custGeom>
              <a:avLst/>
              <a:gdLst>
                <a:gd name="connsiteX0" fmla="*/ 105954 w 104775"/>
                <a:gd name="connsiteY0" fmla="*/ 21878 h 85725"/>
                <a:gd name="connsiteX1" fmla="*/ 79951 w 104775"/>
                <a:gd name="connsiteY1" fmla="*/ 7590 h 85725"/>
                <a:gd name="connsiteX2" fmla="*/ 75379 w 104775"/>
                <a:gd name="connsiteY2" fmla="*/ 7304 h 85725"/>
                <a:gd name="connsiteX3" fmla="*/ 24896 w 104775"/>
                <a:gd name="connsiteY3" fmla="*/ 32260 h 85725"/>
                <a:gd name="connsiteX4" fmla="*/ 7656 w 104775"/>
                <a:gd name="connsiteY4" fmla="*/ 57025 h 85725"/>
                <a:gd name="connsiteX5" fmla="*/ 11752 w 104775"/>
                <a:gd name="connsiteY5" fmla="*/ 74265 h 85725"/>
                <a:gd name="connsiteX6" fmla="*/ 26992 w 104775"/>
                <a:gd name="connsiteY6" fmla="*/ 81790 h 85725"/>
                <a:gd name="connsiteX7" fmla="*/ 54709 w 104775"/>
                <a:gd name="connsiteY7" fmla="*/ 78551 h 85725"/>
                <a:gd name="connsiteX8" fmla="*/ 79665 w 104775"/>
                <a:gd name="connsiteY8" fmla="*/ 65788 h 85725"/>
                <a:gd name="connsiteX9" fmla="*/ 98429 w 104775"/>
                <a:gd name="connsiteY9" fmla="*/ 46071 h 85725"/>
                <a:gd name="connsiteX10" fmla="*/ 105954 w 104775"/>
                <a:gd name="connsiteY10" fmla="*/ 21878 h 85725"/>
                <a:gd name="connsiteX11" fmla="*/ 84523 w 104775"/>
                <a:gd name="connsiteY11" fmla="*/ 28545 h 85725"/>
                <a:gd name="connsiteX12" fmla="*/ 84332 w 104775"/>
                <a:gd name="connsiteY12" fmla="*/ 28926 h 85725"/>
                <a:gd name="connsiteX13" fmla="*/ 82713 w 104775"/>
                <a:gd name="connsiteY13" fmla="*/ 31879 h 85725"/>
                <a:gd name="connsiteX14" fmla="*/ 77093 w 104775"/>
                <a:gd name="connsiteY14" fmla="*/ 39689 h 85725"/>
                <a:gd name="connsiteX15" fmla="*/ 75379 w 104775"/>
                <a:gd name="connsiteY15" fmla="*/ 41595 h 85725"/>
                <a:gd name="connsiteX16" fmla="*/ 75093 w 104775"/>
                <a:gd name="connsiteY16" fmla="*/ 41975 h 85725"/>
                <a:gd name="connsiteX17" fmla="*/ 70521 w 104775"/>
                <a:gd name="connsiteY17" fmla="*/ 46357 h 85725"/>
                <a:gd name="connsiteX18" fmla="*/ 62710 w 104775"/>
                <a:gd name="connsiteY18" fmla="*/ 52167 h 85725"/>
                <a:gd name="connsiteX19" fmla="*/ 61377 w 104775"/>
                <a:gd name="connsiteY19" fmla="*/ 52929 h 85725"/>
                <a:gd name="connsiteX20" fmla="*/ 59662 w 104775"/>
                <a:gd name="connsiteY20" fmla="*/ 53786 h 85725"/>
                <a:gd name="connsiteX21" fmla="*/ 54424 w 104775"/>
                <a:gd name="connsiteY21" fmla="*/ 56358 h 85725"/>
                <a:gd name="connsiteX22" fmla="*/ 49471 w 104775"/>
                <a:gd name="connsiteY22" fmla="*/ 58263 h 85725"/>
                <a:gd name="connsiteX23" fmla="*/ 48328 w 104775"/>
                <a:gd name="connsiteY23" fmla="*/ 58644 h 85725"/>
                <a:gd name="connsiteX24" fmla="*/ 46042 w 104775"/>
                <a:gd name="connsiteY24" fmla="*/ 59311 h 85725"/>
                <a:gd name="connsiteX25" fmla="*/ 35564 w 104775"/>
                <a:gd name="connsiteY25" fmla="*/ 61121 h 85725"/>
                <a:gd name="connsiteX26" fmla="*/ 34421 w 104775"/>
                <a:gd name="connsiteY26" fmla="*/ 61216 h 85725"/>
                <a:gd name="connsiteX27" fmla="*/ 34231 w 104775"/>
                <a:gd name="connsiteY27" fmla="*/ 61216 h 85725"/>
                <a:gd name="connsiteX28" fmla="*/ 33659 w 104775"/>
                <a:gd name="connsiteY28" fmla="*/ 61216 h 85725"/>
                <a:gd name="connsiteX29" fmla="*/ 32611 w 104775"/>
                <a:gd name="connsiteY29" fmla="*/ 61216 h 85725"/>
                <a:gd name="connsiteX30" fmla="*/ 29754 w 104775"/>
                <a:gd name="connsiteY30" fmla="*/ 61025 h 85725"/>
                <a:gd name="connsiteX31" fmla="*/ 29182 w 104775"/>
                <a:gd name="connsiteY31" fmla="*/ 61025 h 85725"/>
                <a:gd name="connsiteX32" fmla="*/ 28230 w 104775"/>
                <a:gd name="connsiteY32" fmla="*/ 60645 h 85725"/>
                <a:gd name="connsiteX33" fmla="*/ 28325 w 104775"/>
                <a:gd name="connsiteY33" fmla="*/ 60454 h 85725"/>
                <a:gd name="connsiteX34" fmla="*/ 28801 w 104775"/>
                <a:gd name="connsiteY34" fmla="*/ 59406 h 85725"/>
                <a:gd name="connsiteX35" fmla="*/ 31183 w 104775"/>
                <a:gd name="connsiteY35" fmla="*/ 55882 h 85725"/>
                <a:gd name="connsiteX36" fmla="*/ 34993 w 104775"/>
                <a:gd name="connsiteY36" fmla="*/ 51405 h 85725"/>
                <a:gd name="connsiteX37" fmla="*/ 35278 w 104775"/>
                <a:gd name="connsiteY37" fmla="*/ 51024 h 85725"/>
                <a:gd name="connsiteX38" fmla="*/ 38231 w 104775"/>
                <a:gd name="connsiteY38" fmla="*/ 48167 h 85725"/>
                <a:gd name="connsiteX39" fmla="*/ 47661 w 104775"/>
                <a:gd name="connsiteY39" fmla="*/ 40547 h 85725"/>
                <a:gd name="connsiteX40" fmla="*/ 49756 w 104775"/>
                <a:gd name="connsiteY40" fmla="*/ 39118 h 85725"/>
                <a:gd name="connsiteX41" fmla="*/ 50137 w 104775"/>
                <a:gd name="connsiteY41" fmla="*/ 38832 h 85725"/>
                <a:gd name="connsiteX42" fmla="*/ 51376 w 104775"/>
                <a:gd name="connsiteY42" fmla="*/ 38165 h 85725"/>
                <a:gd name="connsiteX43" fmla="*/ 56805 w 104775"/>
                <a:gd name="connsiteY43" fmla="*/ 35117 h 85725"/>
                <a:gd name="connsiteX44" fmla="*/ 66806 w 104775"/>
                <a:gd name="connsiteY44" fmla="*/ 30926 h 85725"/>
                <a:gd name="connsiteX45" fmla="*/ 80903 w 104775"/>
                <a:gd name="connsiteY45" fmla="*/ 28355 h 85725"/>
                <a:gd name="connsiteX46" fmla="*/ 83284 w 104775"/>
                <a:gd name="connsiteY46" fmla="*/ 28259 h 85725"/>
                <a:gd name="connsiteX47" fmla="*/ 84618 w 104775"/>
                <a:gd name="connsiteY47" fmla="*/ 28259 h 85725"/>
                <a:gd name="connsiteX48" fmla="*/ 84523 w 104775"/>
                <a:gd name="connsiteY48" fmla="*/ 2854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04775" h="85725">
                  <a:moveTo>
                    <a:pt x="105954" y="21878"/>
                  </a:moveTo>
                  <a:cubicBezTo>
                    <a:pt x="102811" y="9876"/>
                    <a:pt x="91381" y="7019"/>
                    <a:pt x="79951" y="7590"/>
                  </a:cubicBezTo>
                  <a:cubicBezTo>
                    <a:pt x="78522" y="7114"/>
                    <a:pt x="76998" y="7019"/>
                    <a:pt x="75379" y="7304"/>
                  </a:cubicBezTo>
                  <a:cubicBezTo>
                    <a:pt x="56710" y="10638"/>
                    <a:pt x="38707" y="19306"/>
                    <a:pt x="24896" y="32260"/>
                  </a:cubicBezTo>
                  <a:cubicBezTo>
                    <a:pt x="17657" y="39023"/>
                    <a:pt x="9847" y="47119"/>
                    <a:pt x="7656" y="57025"/>
                  </a:cubicBezTo>
                  <a:cubicBezTo>
                    <a:pt x="6322" y="63121"/>
                    <a:pt x="7561" y="69503"/>
                    <a:pt x="11752" y="74265"/>
                  </a:cubicBezTo>
                  <a:cubicBezTo>
                    <a:pt x="15657" y="78742"/>
                    <a:pt x="21277" y="80837"/>
                    <a:pt x="26992" y="81790"/>
                  </a:cubicBezTo>
                  <a:cubicBezTo>
                    <a:pt x="36136" y="83314"/>
                    <a:pt x="46137" y="81218"/>
                    <a:pt x="54709" y="78551"/>
                  </a:cubicBezTo>
                  <a:cubicBezTo>
                    <a:pt x="63663" y="75599"/>
                    <a:pt x="72045" y="71408"/>
                    <a:pt x="79665" y="65788"/>
                  </a:cubicBezTo>
                  <a:cubicBezTo>
                    <a:pt x="86904" y="60359"/>
                    <a:pt x="93476" y="53596"/>
                    <a:pt x="98429" y="46071"/>
                  </a:cubicBezTo>
                  <a:cubicBezTo>
                    <a:pt x="103001" y="39213"/>
                    <a:pt x="108145" y="30260"/>
                    <a:pt x="105954" y="21878"/>
                  </a:cubicBezTo>
                  <a:close/>
                  <a:moveTo>
                    <a:pt x="84523" y="28545"/>
                  </a:moveTo>
                  <a:lnTo>
                    <a:pt x="84332" y="28926"/>
                  </a:lnTo>
                  <a:cubicBezTo>
                    <a:pt x="83761" y="29879"/>
                    <a:pt x="83284" y="30831"/>
                    <a:pt x="82713" y="31879"/>
                  </a:cubicBezTo>
                  <a:cubicBezTo>
                    <a:pt x="80998" y="34546"/>
                    <a:pt x="79189" y="37213"/>
                    <a:pt x="77093" y="39689"/>
                  </a:cubicBezTo>
                  <a:cubicBezTo>
                    <a:pt x="76522" y="40356"/>
                    <a:pt x="75950" y="41023"/>
                    <a:pt x="75379" y="41595"/>
                  </a:cubicBezTo>
                  <a:cubicBezTo>
                    <a:pt x="75283" y="41785"/>
                    <a:pt x="75188" y="41880"/>
                    <a:pt x="75093" y="41975"/>
                  </a:cubicBezTo>
                  <a:cubicBezTo>
                    <a:pt x="73569" y="43404"/>
                    <a:pt x="72140" y="44928"/>
                    <a:pt x="70521" y="46357"/>
                  </a:cubicBezTo>
                  <a:cubicBezTo>
                    <a:pt x="68044" y="48452"/>
                    <a:pt x="65377" y="50453"/>
                    <a:pt x="62710" y="52167"/>
                  </a:cubicBezTo>
                  <a:cubicBezTo>
                    <a:pt x="62234" y="52358"/>
                    <a:pt x="61377" y="52834"/>
                    <a:pt x="61377" y="52929"/>
                  </a:cubicBezTo>
                  <a:cubicBezTo>
                    <a:pt x="60805" y="53310"/>
                    <a:pt x="60234" y="53596"/>
                    <a:pt x="59662" y="53786"/>
                  </a:cubicBezTo>
                  <a:cubicBezTo>
                    <a:pt x="57948" y="54739"/>
                    <a:pt x="56233" y="55596"/>
                    <a:pt x="54424" y="56358"/>
                  </a:cubicBezTo>
                  <a:cubicBezTo>
                    <a:pt x="52804" y="57025"/>
                    <a:pt x="51185" y="57692"/>
                    <a:pt x="49471" y="58263"/>
                  </a:cubicBezTo>
                  <a:cubicBezTo>
                    <a:pt x="49280" y="58358"/>
                    <a:pt x="48613" y="58549"/>
                    <a:pt x="48328" y="58644"/>
                  </a:cubicBezTo>
                  <a:cubicBezTo>
                    <a:pt x="47566" y="58930"/>
                    <a:pt x="46804" y="59121"/>
                    <a:pt x="46042" y="59311"/>
                  </a:cubicBezTo>
                  <a:cubicBezTo>
                    <a:pt x="42613" y="60168"/>
                    <a:pt x="39088" y="60835"/>
                    <a:pt x="35564" y="61121"/>
                  </a:cubicBezTo>
                  <a:cubicBezTo>
                    <a:pt x="35469" y="61216"/>
                    <a:pt x="34897" y="61121"/>
                    <a:pt x="34421" y="61216"/>
                  </a:cubicBezTo>
                  <a:cubicBezTo>
                    <a:pt x="34326" y="61216"/>
                    <a:pt x="34326" y="61311"/>
                    <a:pt x="34231" y="61216"/>
                  </a:cubicBezTo>
                  <a:cubicBezTo>
                    <a:pt x="33945" y="61216"/>
                    <a:pt x="33659" y="61216"/>
                    <a:pt x="33659" y="61216"/>
                  </a:cubicBezTo>
                  <a:cubicBezTo>
                    <a:pt x="33278" y="61216"/>
                    <a:pt x="32897" y="61216"/>
                    <a:pt x="32611" y="61216"/>
                  </a:cubicBezTo>
                  <a:cubicBezTo>
                    <a:pt x="31659" y="61216"/>
                    <a:pt x="30611" y="61121"/>
                    <a:pt x="29754" y="61025"/>
                  </a:cubicBezTo>
                  <a:cubicBezTo>
                    <a:pt x="29468" y="61025"/>
                    <a:pt x="29373" y="61025"/>
                    <a:pt x="29182" y="61025"/>
                  </a:cubicBezTo>
                  <a:lnTo>
                    <a:pt x="28230" y="60645"/>
                  </a:lnTo>
                  <a:cubicBezTo>
                    <a:pt x="28230" y="60549"/>
                    <a:pt x="28325" y="60454"/>
                    <a:pt x="28325" y="60454"/>
                  </a:cubicBezTo>
                  <a:cubicBezTo>
                    <a:pt x="28420" y="60168"/>
                    <a:pt x="28706" y="59692"/>
                    <a:pt x="28801" y="59406"/>
                  </a:cubicBezTo>
                  <a:cubicBezTo>
                    <a:pt x="29468" y="58263"/>
                    <a:pt x="30325" y="57025"/>
                    <a:pt x="31183" y="55882"/>
                  </a:cubicBezTo>
                  <a:cubicBezTo>
                    <a:pt x="32421" y="54358"/>
                    <a:pt x="33659" y="52834"/>
                    <a:pt x="34993" y="51405"/>
                  </a:cubicBezTo>
                  <a:cubicBezTo>
                    <a:pt x="35088" y="51310"/>
                    <a:pt x="35183" y="51310"/>
                    <a:pt x="35278" y="51024"/>
                  </a:cubicBezTo>
                  <a:cubicBezTo>
                    <a:pt x="36231" y="50167"/>
                    <a:pt x="37183" y="49119"/>
                    <a:pt x="38231" y="48167"/>
                  </a:cubicBezTo>
                  <a:cubicBezTo>
                    <a:pt x="41184" y="45404"/>
                    <a:pt x="44327" y="42833"/>
                    <a:pt x="47661" y="40547"/>
                  </a:cubicBezTo>
                  <a:cubicBezTo>
                    <a:pt x="48328" y="40071"/>
                    <a:pt x="49090" y="39594"/>
                    <a:pt x="49756" y="39118"/>
                  </a:cubicBezTo>
                  <a:cubicBezTo>
                    <a:pt x="50042" y="38927"/>
                    <a:pt x="50137" y="38832"/>
                    <a:pt x="50137" y="38832"/>
                  </a:cubicBezTo>
                  <a:cubicBezTo>
                    <a:pt x="50518" y="38547"/>
                    <a:pt x="50995" y="38356"/>
                    <a:pt x="51376" y="38165"/>
                  </a:cubicBezTo>
                  <a:cubicBezTo>
                    <a:pt x="53090" y="37118"/>
                    <a:pt x="54900" y="36070"/>
                    <a:pt x="56805" y="35117"/>
                  </a:cubicBezTo>
                  <a:cubicBezTo>
                    <a:pt x="60043" y="33498"/>
                    <a:pt x="63377" y="32165"/>
                    <a:pt x="66806" y="30926"/>
                  </a:cubicBezTo>
                  <a:cubicBezTo>
                    <a:pt x="71473" y="29688"/>
                    <a:pt x="76141" y="28831"/>
                    <a:pt x="80903" y="28355"/>
                  </a:cubicBezTo>
                  <a:cubicBezTo>
                    <a:pt x="81475" y="28259"/>
                    <a:pt x="82808" y="28259"/>
                    <a:pt x="83284" y="28259"/>
                  </a:cubicBezTo>
                  <a:cubicBezTo>
                    <a:pt x="83475" y="28355"/>
                    <a:pt x="84046" y="28259"/>
                    <a:pt x="84618" y="28259"/>
                  </a:cubicBezTo>
                  <a:cubicBezTo>
                    <a:pt x="84523" y="28450"/>
                    <a:pt x="84523" y="28450"/>
                    <a:pt x="84523" y="2854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4260627" y="1520808"/>
              <a:ext cx="66675" cy="38100"/>
            </a:xfrm>
            <a:custGeom>
              <a:avLst/>
              <a:gdLst>
                <a:gd name="connsiteX0" fmla="*/ 63532 w 66675"/>
                <a:gd name="connsiteY0" fmla="*/ 7239 h 38100"/>
                <a:gd name="connsiteX1" fmla="*/ 63437 w 66675"/>
                <a:gd name="connsiteY1" fmla="*/ 7429 h 38100"/>
                <a:gd name="connsiteX2" fmla="*/ 63246 w 66675"/>
                <a:gd name="connsiteY2" fmla="*/ 7810 h 38100"/>
                <a:gd name="connsiteX3" fmla="*/ 61627 w 66675"/>
                <a:gd name="connsiteY3" fmla="*/ 10763 h 38100"/>
                <a:gd name="connsiteX4" fmla="*/ 56007 w 66675"/>
                <a:gd name="connsiteY4" fmla="*/ 18574 h 38100"/>
                <a:gd name="connsiteX5" fmla="*/ 54293 w 66675"/>
                <a:gd name="connsiteY5" fmla="*/ 20479 h 38100"/>
                <a:gd name="connsiteX6" fmla="*/ 54007 w 66675"/>
                <a:gd name="connsiteY6" fmla="*/ 20860 h 38100"/>
                <a:gd name="connsiteX7" fmla="*/ 49435 w 66675"/>
                <a:gd name="connsiteY7" fmla="*/ 25241 h 38100"/>
                <a:gd name="connsiteX8" fmla="*/ 41624 w 66675"/>
                <a:gd name="connsiteY8" fmla="*/ 31051 h 38100"/>
                <a:gd name="connsiteX9" fmla="*/ 40291 w 66675"/>
                <a:gd name="connsiteY9" fmla="*/ 31814 h 38100"/>
                <a:gd name="connsiteX10" fmla="*/ 38576 w 66675"/>
                <a:gd name="connsiteY10" fmla="*/ 32671 h 38100"/>
                <a:gd name="connsiteX11" fmla="*/ 33338 w 66675"/>
                <a:gd name="connsiteY11" fmla="*/ 35243 h 38100"/>
                <a:gd name="connsiteX12" fmla="*/ 28384 w 66675"/>
                <a:gd name="connsiteY12" fmla="*/ 37148 h 38100"/>
                <a:gd name="connsiteX13" fmla="*/ 27241 w 66675"/>
                <a:gd name="connsiteY13" fmla="*/ 37528 h 38100"/>
                <a:gd name="connsiteX14" fmla="*/ 24955 w 66675"/>
                <a:gd name="connsiteY14" fmla="*/ 38195 h 38100"/>
                <a:gd name="connsiteX15" fmla="*/ 14478 w 66675"/>
                <a:gd name="connsiteY15" fmla="*/ 40005 h 38100"/>
                <a:gd name="connsiteX16" fmla="*/ 13335 w 66675"/>
                <a:gd name="connsiteY16" fmla="*/ 40100 h 38100"/>
                <a:gd name="connsiteX17" fmla="*/ 13145 w 66675"/>
                <a:gd name="connsiteY17" fmla="*/ 40100 h 38100"/>
                <a:gd name="connsiteX18" fmla="*/ 12573 w 66675"/>
                <a:gd name="connsiteY18" fmla="*/ 40100 h 38100"/>
                <a:gd name="connsiteX19" fmla="*/ 11525 w 66675"/>
                <a:gd name="connsiteY19" fmla="*/ 40100 h 38100"/>
                <a:gd name="connsiteX20" fmla="*/ 8668 w 66675"/>
                <a:gd name="connsiteY20" fmla="*/ 39910 h 38100"/>
                <a:gd name="connsiteX21" fmla="*/ 8096 w 66675"/>
                <a:gd name="connsiteY21" fmla="*/ 39910 h 38100"/>
                <a:gd name="connsiteX22" fmla="*/ 7144 w 66675"/>
                <a:gd name="connsiteY22" fmla="*/ 39529 h 38100"/>
                <a:gd name="connsiteX23" fmla="*/ 7239 w 66675"/>
                <a:gd name="connsiteY23" fmla="*/ 39338 h 38100"/>
                <a:gd name="connsiteX24" fmla="*/ 7715 w 66675"/>
                <a:gd name="connsiteY24" fmla="*/ 38291 h 38100"/>
                <a:gd name="connsiteX25" fmla="*/ 10096 w 66675"/>
                <a:gd name="connsiteY25" fmla="*/ 34766 h 38100"/>
                <a:gd name="connsiteX26" fmla="*/ 13907 w 66675"/>
                <a:gd name="connsiteY26" fmla="*/ 30290 h 38100"/>
                <a:gd name="connsiteX27" fmla="*/ 14192 w 66675"/>
                <a:gd name="connsiteY27" fmla="*/ 29908 h 38100"/>
                <a:gd name="connsiteX28" fmla="*/ 17145 w 66675"/>
                <a:gd name="connsiteY28" fmla="*/ 27051 h 38100"/>
                <a:gd name="connsiteX29" fmla="*/ 26575 w 66675"/>
                <a:gd name="connsiteY29" fmla="*/ 19431 h 38100"/>
                <a:gd name="connsiteX30" fmla="*/ 28670 w 66675"/>
                <a:gd name="connsiteY30" fmla="*/ 18002 h 38100"/>
                <a:gd name="connsiteX31" fmla="*/ 29051 w 66675"/>
                <a:gd name="connsiteY31" fmla="*/ 17717 h 38100"/>
                <a:gd name="connsiteX32" fmla="*/ 30289 w 66675"/>
                <a:gd name="connsiteY32" fmla="*/ 17050 h 38100"/>
                <a:gd name="connsiteX33" fmla="*/ 35719 w 66675"/>
                <a:gd name="connsiteY33" fmla="*/ 14002 h 38100"/>
                <a:gd name="connsiteX34" fmla="*/ 45720 w 66675"/>
                <a:gd name="connsiteY34" fmla="*/ 9811 h 38100"/>
                <a:gd name="connsiteX35" fmla="*/ 59817 w 66675"/>
                <a:gd name="connsiteY35" fmla="*/ 7239 h 38100"/>
                <a:gd name="connsiteX36" fmla="*/ 62198 w 66675"/>
                <a:gd name="connsiteY36" fmla="*/ 7144 h 38100"/>
                <a:gd name="connsiteX37" fmla="*/ 63532 w 66675"/>
                <a:gd name="connsiteY37" fmla="*/ 723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6675" h="38100">
                  <a:moveTo>
                    <a:pt x="63532" y="7239"/>
                  </a:moveTo>
                  <a:cubicBezTo>
                    <a:pt x="63532" y="7334"/>
                    <a:pt x="63532" y="7334"/>
                    <a:pt x="63437" y="7429"/>
                  </a:cubicBezTo>
                  <a:lnTo>
                    <a:pt x="63246" y="7810"/>
                  </a:lnTo>
                  <a:cubicBezTo>
                    <a:pt x="62675" y="8763"/>
                    <a:pt x="62198" y="9716"/>
                    <a:pt x="61627" y="10763"/>
                  </a:cubicBezTo>
                  <a:cubicBezTo>
                    <a:pt x="59912" y="13430"/>
                    <a:pt x="58102" y="16097"/>
                    <a:pt x="56007" y="18574"/>
                  </a:cubicBezTo>
                  <a:cubicBezTo>
                    <a:pt x="55435" y="19241"/>
                    <a:pt x="54864" y="19907"/>
                    <a:pt x="54293" y="20479"/>
                  </a:cubicBezTo>
                  <a:cubicBezTo>
                    <a:pt x="54197" y="20669"/>
                    <a:pt x="54102" y="20765"/>
                    <a:pt x="54007" y="20860"/>
                  </a:cubicBezTo>
                  <a:cubicBezTo>
                    <a:pt x="52483" y="22289"/>
                    <a:pt x="51054" y="23813"/>
                    <a:pt x="49435" y="25241"/>
                  </a:cubicBezTo>
                  <a:cubicBezTo>
                    <a:pt x="46958" y="27337"/>
                    <a:pt x="44291" y="29337"/>
                    <a:pt x="41624" y="31051"/>
                  </a:cubicBezTo>
                  <a:cubicBezTo>
                    <a:pt x="41148" y="31242"/>
                    <a:pt x="40291" y="31718"/>
                    <a:pt x="40291" y="31814"/>
                  </a:cubicBezTo>
                  <a:cubicBezTo>
                    <a:pt x="39719" y="32195"/>
                    <a:pt x="39148" y="32480"/>
                    <a:pt x="38576" y="32671"/>
                  </a:cubicBezTo>
                  <a:cubicBezTo>
                    <a:pt x="36862" y="33623"/>
                    <a:pt x="35147" y="34480"/>
                    <a:pt x="33338" y="35243"/>
                  </a:cubicBezTo>
                  <a:cubicBezTo>
                    <a:pt x="31718" y="35909"/>
                    <a:pt x="30099" y="36576"/>
                    <a:pt x="28384" y="37148"/>
                  </a:cubicBezTo>
                  <a:cubicBezTo>
                    <a:pt x="28194" y="37243"/>
                    <a:pt x="27527" y="37433"/>
                    <a:pt x="27241" y="37528"/>
                  </a:cubicBezTo>
                  <a:cubicBezTo>
                    <a:pt x="26479" y="37814"/>
                    <a:pt x="25717" y="38005"/>
                    <a:pt x="24955" y="38195"/>
                  </a:cubicBezTo>
                  <a:cubicBezTo>
                    <a:pt x="21527" y="39052"/>
                    <a:pt x="18002" y="39719"/>
                    <a:pt x="14478" y="40005"/>
                  </a:cubicBezTo>
                  <a:cubicBezTo>
                    <a:pt x="14383" y="40100"/>
                    <a:pt x="13811" y="40005"/>
                    <a:pt x="13335" y="40100"/>
                  </a:cubicBezTo>
                  <a:cubicBezTo>
                    <a:pt x="13240" y="40100"/>
                    <a:pt x="13240" y="40196"/>
                    <a:pt x="13145" y="40100"/>
                  </a:cubicBezTo>
                  <a:cubicBezTo>
                    <a:pt x="12859" y="40100"/>
                    <a:pt x="12573" y="40100"/>
                    <a:pt x="12573" y="40100"/>
                  </a:cubicBezTo>
                  <a:cubicBezTo>
                    <a:pt x="12192" y="40100"/>
                    <a:pt x="11811" y="40100"/>
                    <a:pt x="11525" y="40100"/>
                  </a:cubicBezTo>
                  <a:cubicBezTo>
                    <a:pt x="10573" y="40100"/>
                    <a:pt x="9525" y="40005"/>
                    <a:pt x="8668" y="39910"/>
                  </a:cubicBezTo>
                  <a:cubicBezTo>
                    <a:pt x="8382" y="39910"/>
                    <a:pt x="8287" y="39910"/>
                    <a:pt x="8096" y="39910"/>
                  </a:cubicBezTo>
                  <a:lnTo>
                    <a:pt x="7144" y="39529"/>
                  </a:lnTo>
                  <a:cubicBezTo>
                    <a:pt x="7144" y="39433"/>
                    <a:pt x="7239" y="39338"/>
                    <a:pt x="7239" y="39338"/>
                  </a:cubicBezTo>
                  <a:cubicBezTo>
                    <a:pt x="7334" y="39052"/>
                    <a:pt x="7620" y="38576"/>
                    <a:pt x="7715" y="38291"/>
                  </a:cubicBezTo>
                  <a:cubicBezTo>
                    <a:pt x="8382" y="37148"/>
                    <a:pt x="9239" y="35909"/>
                    <a:pt x="10096" y="34766"/>
                  </a:cubicBezTo>
                  <a:cubicBezTo>
                    <a:pt x="11335" y="33242"/>
                    <a:pt x="12573" y="31718"/>
                    <a:pt x="13907" y="30290"/>
                  </a:cubicBezTo>
                  <a:cubicBezTo>
                    <a:pt x="14002" y="30194"/>
                    <a:pt x="14097" y="30194"/>
                    <a:pt x="14192" y="29908"/>
                  </a:cubicBezTo>
                  <a:cubicBezTo>
                    <a:pt x="15145" y="29051"/>
                    <a:pt x="16097" y="28003"/>
                    <a:pt x="17145" y="27051"/>
                  </a:cubicBezTo>
                  <a:cubicBezTo>
                    <a:pt x="20098" y="24289"/>
                    <a:pt x="23241" y="21717"/>
                    <a:pt x="26575" y="19431"/>
                  </a:cubicBezTo>
                  <a:cubicBezTo>
                    <a:pt x="27241" y="18955"/>
                    <a:pt x="28003" y="18478"/>
                    <a:pt x="28670" y="18002"/>
                  </a:cubicBezTo>
                  <a:cubicBezTo>
                    <a:pt x="28956" y="17812"/>
                    <a:pt x="29051" y="17717"/>
                    <a:pt x="29051" y="17717"/>
                  </a:cubicBezTo>
                  <a:cubicBezTo>
                    <a:pt x="29432" y="17431"/>
                    <a:pt x="29908" y="17240"/>
                    <a:pt x="30289" y="17050"/>
                  </a:cubicBezTo>
                  <a:cubicBezTo>
                    <a:pt x="32004" y="16002"/>
                    <a:pt x="33814" y="14954"/>
                    <a:pt x="35719" y="14002"/>
                  </a:cubicBezTo>
                  <a:cubicBezTo>
                    <a:pt x="38957" y="12382"/>
                    <a:pt x="42291" y="11049"/>
                    <a:pt x="45720" y="9811"/>
                  </a:cubicBezTo>
                  <a:cubicBezTo>
                    <a:pt x="50387" y="8573"/>
                    <a:pt x="55054" y="7715"/>
                    <a:pt x="59817" y="7239"/>
                  </a:cubicBezTo>
                  <a:cubicBezTo>
                    <a:pt x="60389" y="7144"/>
                    <a:pt x="61722" y="7144"/>
                    <a:pt x="62198" y="7144"/>
                  </a:cubicBezTo>
                  <a:cubicBezTo>
                    <a:pt x="62389" y="7334"/>
                    <a:pt x="62960" y="7239"/>
                    <a:pt x="63532" y="7239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4186783" y="1278195"/>
              <a:ext cx="123825" cy="76200"/>
            </a:xfrm>
            <a:custGeom>
              <a:avLst/>
              <a:gdLst>
                <a:gd name="connsiteX0" fmla="*/ 117278 w 123825"/>
                <a:gd name="connsiteY0" fmla="*/ 35349 h 76200"/>
                <a:gd name="connsiteX1" fmla="*/ 89846 w 123825"/>
                <a:gd name="connsiteY1" fmla="*/ 18204 h 76200"/>
                <a:gd name="connsiteX2" fmla="*/ 66034 w 123825"/>
                <a:gd name="connsiteY2" fmla="*/ 10012 h 76200"/>
                <a:gd name="connsiteX3" fmla="*/ 62890 w 123825"/>
                <a:gd name="connsiteY3" fmla="*/ 9727 h 76200"/>
                <a:gd name="connsiteX4" fmla="*/ 47460 w 123825"/>
                <a:gd name="connsiteY4" fmla="*/ 7441 h 76200"/>
                <a:gd name="connsiteX5" fmla="*/ 7455 w 123825"/>
                <a:gd name="connsiteY5" fmla="*/ 26205 h 76200"/>
                <a:gd name="connsiteX6" fmla="*/ 41554 w 123825"/>
                <a:gd name="connsiteY6" fmla="*/ 65543 h 76200"/>
                <a:gd name="connsiteX7" fmla="*/ 99466 w 123825"/>
                <a:gd name="connsiteY7" fmla="*/ 75068 h 76200"/>
                <a:gd name="connsiteX8" fmla="*/ 122803 w 123825"/>
                <a:gd name="connsiteY8" fmla="*/ 59257 h 76200"/>
                <a:gd name="connsiteX9" fmla="*/ 117278 w 123825"/>
                <a:gd name="connsiteY9" fmla="*/ 35349 h 76200"/>
                <a:gd name="connsiteX10" fmla="*/ 103276 w 123825"/>
                <a:gd name="connsiteY10" fmla="*/ 51256 h 76200"/>
                <a:gd name="connsiteX11" fmla="*/ 102419 w 123825"/>
                <a:gd name="connsiteY11" fmla="*/ 52113 h 76200"/>
                <a:gd name="connsiteX12" fmla="*/ 100419 w 123825"/>
                <a:gd name="connsiteY12" fmla="*/ 53637 h 76200"/>
                <a:gd name="connsiteX13" fmla="*/ 100419 w 123825"/>
                <a:gd name="connsiteY13" fmla="*/ 53732 h 76200"/>
                <a:gd name="connsiteX14" fmla="*/ 99562 w 123825"/>
                <a:gd name="connsiteY14" fmla="*/ 53923 h 76200"/>
                <a:gd name="connsiteX15" fmla="*/ 96037 w 123825"/>
                <a:gd name="connsiteY15" fmla="*/ 54494 h 76200"/>
                <a:gd name="connsiteX16" fmla="*/ 94513 w 123825"/>
                <a:gd name="connsiteY16" fmla="*/ 54494 h 76200"/>
                <a:gd name="connsiteX17" fmla="*/ 93180 w 123825"/>
                <a:gd name="connsiteY17" fmla="*/ 54589 h 76200"/>
                <a:gd name="connsiteX18" fmla="*/ 82512 w 123825"/>
                <a:gd name="connsiteY18" fmla="*/ 54018 h 76200"/>
                <a:gd name="connsiteX19" fmla="*/ 70225 w 123825"/>
                <a:gd name="connsiteY19" fmla="*/ 52208 h 76200"/>
                <a:gd name="connsiteX20" fmla="*/ 67939 w 123825"/>
                <a:gd name="connsiteY20" fmla="*/ 51637 h 76200"/>
                <a:gd name="connsiteX21" fmla="*/ 66319 w 123825"/>
                <a:gd name="connsiteY21" fmla="*/ 51256 h 76200"/>
                <a:gd name="connsiteX22" fmla="*/ 59652 w 123825"/>
                <a:gd name="connsiteY22" fmla="*/ 49541 h 76200"/>
                <a:gd name="connsiteX23" fmla="*/ 47841 w 123825"/>
                <a:gd name="connsiteY23" fmla="*/ 45445 h 76200"/>
                <a:gd name="connsiteX24" fmla="*/ 42316 w 123825"/>
                <a:gd name="connsiteY24" fmla="*/ 43064 h 76200"/>
                <a:gd name="connsiteX25" fmla="*/ 40792 w 123825"/>
                <a:gd name="connsiteY25" fmla="*/ 42302 h 76200"/>
                <a:gd name="connsiteX26" fmla="*/ 39078 w 123825"/>
                <a:gd name="connsiteY26" fmla="*/ 41254 h 76200"/>
                <a:gd name="connsiteX27" fmla="*/ 34601 w 123825"/>
                <a:gd name="connsiteY27" fmla="*/ 38302 h 76200"/>
                <a:gd name="connsiteX28" fmla="*/ 32696 w 123825"/>
                <a:gd name="connsiteY28" fmla="*/ 36873 h 76200"/>
                <a:gd name="connsiteX29" fmla="*/ 31934 w 123825"/>
                <a:gd name="connsiteY29" fmla="*/ 36206 h 76200"/>
                <a:gd name="connsiteX30" fmla="*/ 29267 w 123825"/>
                <a:gd name="connsiteY30" fmla="*/ 33158 h 76200"/>
                <a:gd name="connsiteX31" fmla="*/ 29172 w 123825"/>
                <a:gd name="connsiteY31" fmla="*/ 32968 h 76200"/>
                <a:gd name="connsiteX32" fmla="*/ 29077 w 123825"/>
                <a:gd name="connsiteY32" fmla="*/ 32872 h 76200"/>
                <a:gd name="connsiteX33" fmla="*/ 28315 w 123825"/>
                <a:gd name="connsiteY33" fmla="*/ 31158 h 76200"/>
                <a:gd name="connsiteX34" fmla="*/ 28315 w 123825"/>
                <a:gd name="connsiteY34" fmla="*/ 30777 h 76200"/>
                <a:gd name="connsiteX35" fmla="*/ 28219 w 123825"/>
                <a:gd name="connsiteY35" fmla="*/ 29920 h 76200"/>
                <a:gd name="connsiteX36" fmla="*/ 28124 w 123825"/>
                <a:gd name="connsiteY36" fmla="*/ 30491 h 76200"/>
                <a:gd name="connsiteX37" fmla="*/ 28219 w 123825"/>
                <a:gd name="connsiteY37" fmla="*/ 29634 h 76200"/>
                <a:gd name="connsiteX38" fmla="*/ 28219 w 123825"/>
                <a:gd name="connsiteY38" fmla="*/ 29443 h 76200"/>
                <a:gd name="connsiteX39" fmla="*/ 32982 w 123825"/>
                <a:gd name="connsiteY39" fmla="*/ 28300 h 76200"/>
                <a:gd name="connsiteX40" fmla="*/ 44221 w 123825"/>
                <a:gd name="connsiteY40" fmla="*/ 28205 h 76200"/>
                <a:gd name="connsiteX41" fmla="*/ 91465 w 123825"/>
                <a:gd name="connsiteY41" fmla="*/ 42112 h 76200"/>
                <a:gd name="connsiteX42" fmla="*/ 94609 w 123825"/>
                <a:gd name="connsiteY42" fmla="*/ 43921 h 76200"/>
                <a:gd name="connsiteX43" fmla="*/ 98990 w 123825"/>
                <a:gd name="connsiteY43" fmla="*/ 46874 h 76200"/>
                <a:gd name="connsiteX44" fmla="*/ 100800 w 123825"/>
                <a:gd name="connsiteY44" fmla="*/ 48303 h 76200"/>
                <a:gd name="connsiteX45" fmla="*/ 101371 w 123825"/>
                <a:gd name="connsiteY45" fmla="*/ 48684 h 76200"/>
                <a:gd name="connsiteX46" fmla="*/ 101467 w 123825"/>
                <a:gd name="connsiteY46" fmla="*/ 48779 h 76200"/>
                <a:gd name="connsiteX47" fmla="*/ 103276 w 123825"/>
                <a:gd name="connsiteY47" fmla="*/ 51256 h 76200"/>
                <a:gd name="connsiteX48" fmla="*/ 103276 w 123825"/>
                <a:gd name="connsiteY48" fmla="*/ 5125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3825" h="76200">
                  <a:moveTo>
                    <a:pt x="117278" y="35349"/>
                  </a:moveTo>
                  <a:cubicBezTo>
                    <a:pt x="109753" y="27538"/>
                    <a:pt x="99752" y="22490"/>
                    <a:pt x="89846" y="18204"/>
                  </a:cubicBezTo>
                  <a:cubicBezTo>
                    <a:pt x="82226" y="14870"/>
                    <a:pt x="74130" y="11917"/>
                    <a:pt x="66034" y="10012"/>
                  </a:cubicBezTo>
                  <a:cubicBezTo>
                    <a:pt x="64986" y="9822"/>
                    <a:pt x="63938" y="9727"/>
                    <a:pt x="62890" y="9727"/>
                  </a:cubicBezTo>
                  <a:cubicBezTo>
                    <a:pt x="57842" y="8679"/>
                    <a:pt x="52699" y="7822"/>
                    <a:pt x="47460" y="7441"/>
                  </a:cubicBezTo>
                  <a:cubicBezTo>
                    <a:pt x="32315" y="6393"/>
                    <a:pt x="10312" y="7155"/>
                    <a:pt x="7455" y="26205"/>
                  </a:cubicBezTo>
                  <a:cubicBezTo>
                    <a:pt x="4312" y="46588"/>
                    <a:pt x="25648" y="59161"/>
                    <a:pt x="41554" y="65543"/>
                  </a:cubicBezTo>
                  <a:cubicBezTo>
                    <a:pt x="59461" y="72592"/>
                    <a:pt x="80226" y="76878"/>
                    <a:pt x="99466" y="75068"/>
                  </a:cubicBezTo>
                  <a:cubicBezTo>
                    <a:pt x="109182" y="74211"/>
                    <a:pt x="118612" y="68401"/>
                    <a:pt x="122803" y="59257"/>
                  </a:cubicBezTo>
                  <a:cubicBezTo>
                    <a:pt x="126517" y="50970"/>
                    <a:pt x="123469" y="41731"/>
                    <a:pt x="117278" y="35349"/>
                  </a:cubicBezTo>
                  <a:close/>
                  <a:moveTo>
                    <a:pt x="103276" y="51256"/>
                  </a:moveTo>
                  <a:cubicBezTo>
                    <a:pt x="103086" y="51541"/>
                    <a:pt x="102800" y="51827"/>
                    <a:pt x="102419" y="52113"/>
                  </a:cubicBezTo>
                  <a:cubicBezTo>
                    <a:pt x="101848" y="52780"/>
                    <a:pt x="101086" y="53161"/>
                    <a:pt x="100419" y="53637"/>
                  </a:cubicBezTo>
                  <a:cubicBezTo>
                    <a:pt x="100419" y="53637"/>
                    <a:pt x="100419" y="53637"/>
                    <a:pt x="100419" y="53732"/>
                  </a:cubicBezTo>
                  <a:cubicBezTo>
                    <a:pt x="100133" y="53827"/>
                    <a:pt x="99847" y="53923"/>
                    <a:pt x="99562" y="53923"/>
                  </a:cubicBezTo>
                  <a:cubicBezTo>
                    <a:pt x="98419" y="54208"/>
                    <a:pt x="97180" y="54304"/>
                    <a:pt x="96037" y="54494"/>
                  </a:cubicBezTo>
                  <a:cubicBezTo>
                    <a:pt x="95656" y="54494"/>
                    <a:pt x="94799" y="54494"/>
                    <a:pt x="94513" y="54494"/>
                  </a:cubicBezTo>
                  <a:cubicBezTo>
                    <a:pt x="94037" y="54494"/>
                    <a:pt x="93561" y="54494"/>
                    <a:pt x="93180" y="54589"/>
                  </a:cubicBezTo>
                  <a:cubicBezTo>
                    <a:pt x="89560" y="54589"/>
                    <a:pt x="86036" y="54399"/>
                    <a:pt x="82512" y="54018"/>
                  </a:cubicBezTo>
                  <a:cubicBezTo>
                    <a:pt x="78416" y="53542"/>
                    <a:pt x="74225" y="52875"/>
                    <a:pt x="70225" y="52208"/>
                  </a:cubicBezTo>
                  <a:cubicBezTo>
                    <a:pt x="69463" y="52018"/>
                    <a:pt x="68605" y="51827"/>
                    <a:pt x="67939" y="51637"/>
                  </a:cubicBezTo>
                  <a:cubicBezTo>
                    <a:pt x="67653" y="51637"/>
                    <a:pt x="66700" y="51351"/>
                    <a:pt x="66319" y="51256"/>
                  </a:cubicBezTo>
                  <a:cubicBezTo>
                    <a:pt x="64033" y="50684"/>
                    <a:pt x="61843" y="50208"/>
                    <a:pt x="59652" y="49541"/>
                  </a:cubicBezTo>
                  <a:cubicBezTo>
                    <a:pt x="55651" y="48398"/>
                    <a:pt x="51651" y="47065"/>
                    <a:pt x="47841" y="45445"/>
                  </a:cubicBezTo>
                  <a:cubicBezTo>
                    <a:pt x="46031" y="44779"/>
                    <a:pt x="44126" y="43921"/>
                    <a:pt x="42316" y="43064"/>
                  </a:cubicBezTo>
                  <a:cubicBezTo>
                    <a:pt x="42031" y="42969"/>
                    <a:pt x="41173" y="42493"/>
                    <a:pt x="40792" y="42302"/>
                  </a:cubicBezTo>
                  <a:cubicBezTo>
                    <a:pt x="40316" y="42016"/>
                    <a:pt x="39268" y="41445"/>
                    <a:pt x="39078" y="41254"/>
                  </a:cubicBezTo>
                  <a:cubicBezTo>
                    <a:pt x="37554" y="40302"/>
                    <a:pt x="36030" y="39349"/>
                    <a:pt x="34601" y="38302"/>
                  </a:cubicBezTo>
                  <a:cubicBezTo>
                    <a:pt x="34030" y="37921"/>
                    <a:pt x="33363" y="37349"/>
                    <a:pt x="32696" y="36873"/>
                  </a:cubicBezTo>
                  <a:cubicBezTo>
                    <a:pt x="32410" y="36682"/>
                    <a:pt x="32220" y="36397"/>
                    <a:pt x="31934" y="36206"/>
                  </a:cubicBezTo>
                  <a:cubicBezTo>
                    <a:pt x="31077" y="35254"/>
                    <a:pt x="30124" y="34111"/>
                    <a:pt x="29267" y="33158"/>
                  </a:cubicBezTo>
                  <a:cubicBezTo>
                    <a:pt x="29172" y="33063"/>
                    <a:pt x="29172" y="33063"/>
                    <a:pt x="29172" y="32968"/>
                  </a:cubicBezTo>
                  <a:cubicBezTo>
                    <a:pt x="29172" y="32968"/>
                    <a:pt x="29077" y="32968"/>
                    <a:pt x="29077" y="32872"/>
                  </a:cubicBezTo>
                  <a:cubicBezTo>
                    <a:pt x="28886" y="32301"/>
                    <a:pt x="28696" y="31634"/>
                    <a:pt x="28315" y="31158"/>
                  </a:cubicBezTo>
                  <a:cubicBezTo>
                    <a:pt x="28410" y="30967"/>
                    <a:pt x="28315" y="30872"/>
                    <a:pt x="28315" y="30777"/>
                  </a:cubicBezTo>
                  <a:cubicBezTo>
                    <a:pt x="28315" y="30396"/>
                    <a:pt x="28315" y="30110"/>
                    <a:pt x="28219" y="29920"/>
                  </a:cubicBezTo>
                  <a:cubicBezTo>
                    <a:pt x="28219" y="30015"/>
                    <a:pt x="28219" y="30205"/>
                    <a:pt x="28124" y="30491"/>
                  </a:cubicBezTo>
                  <a:cubicBezTo>
                    <a:pt x="28124" y="30205"/>
                    <a:pt x="28124" y="29920"/>
                    <a:pt x="28219" y="29634"/>
                  </a:cubicBezTo>
                  <a:cubicBezTo>
                    <a:pt x="28124" y="29539"/>
                    <a:pt x="28124" y="29539"/>
                    <a:pt x="28219" y="29443"/>
                  </a:cubicBezTo>
                  <a:cubicBezTo>
                    <a:pt x="29267" y="29158"/>
                    <a:pt x="31839" y="28396"/>
                    <a:pt x="32982" y="28300"/>
                  </a:cubicBezTo>
                  <a:cubicBezTo>
                    <a:pt x="36697" y="27824"/>
                    <a:pt x="40411" y="27919"/>
                    <a:pt x="44221" y="28205"/>
                  </a:cubicBezTo>
                  <a:cubicBezTo>
                    <a:pt x="60985" y="29158"/>
                    <a:pt x="76606" y="34682"/>
                    <a:pt x="91465" y="42112"/>
                  </a:cubicBezTo>
                  <a:cubicBezTo>
                    <a:pt x="92513" y="42683"/>
                    <a:pt x="93656" y="43255"/>
                    <a:pt x="94609" y="43921"/>
                  </a:cubicBezTo>
                  <a:cubicBezTo>
                    <a:pt x="96133" y="44874"/>
                    <a:pt x="97561" y="45731"/>
                    <a:pt x="98990" y="46874"/>
                  </a:cubicBezTo>
                  <a:cubicBezTo>
                    <a:pt x="99562" y="47255"/>
                    <a:pt x="100228" y="47827"/>
                    <a:pt x="100800" y="48303"/>
                  </a:cubicBezTo>
                  <a:cubicBezTo>
                    <a:pt x="100990" y="48493"/>
                    <a:pt x="101181" y="48589"/>
                    <a:pt x="101371" y="48684"/>
                  </a:cubicBezTo>
                  <a:lnTo>
                    <a:pt x="101467" y="48779"/>
                  </a:lnTo>
                  <a:cubicBezTo>
                    <a:pt x="101943" y="49541"/>
                    <a:pt x="102610" y="50494"/>
                    <a:pt x="103276" y="51256"/>
                  </a:cubicBezTo>
                  <a:lnTo>
                    <a:pt x="103276" y="51256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4207668" y="1299018"/>
              <a:ext cx="85725" cy="38100"/>
            </a:xfrm>
            <a:custGeom>
              <a:avLst/>
              <a:gdLst>
                <a:gd name="connsiteX0" fmla="*/ 82487 w 85725"/>
                <a:gd name="connsiteY0" fmla="*/ 30337 h 38100"/>
                <a:gd name="connsiteX1" fmla="*/ 82487 w 85725"/>
                <a:gd name="connsiteY1" fmla="*/ 30337 h 38100"/>
                <a:gd name="connsiteX2" fmla="*/ 81534 w 85725"/>
                <a:gd name="connsiteY2" fmla="*/ 31290 h 38100"/>
                <a:gd name="connsiteX3" fmla="*/ 79534 w 85725"/>
                <a:gd name="connsiteY3" fmla="*/ 32814 h 38100"/>
                <a:gd name="connsiteX4" fmla="*/ 79534 w 85725"/>
                <a:gd name="connsiteY4" fmla="*/ 32909 h 38100"/>
                <a:gd name="connsiteX5" fmla="*/ 78677 w 85725"/>
                <a:gd name="connsiteY5" fmla="*/ 33099 h 38100"/>
                <a:gd name="connsiteX6" fmla="*/ 75152 w 85725"/>
                <a:gd name="connsiteY6" fmla="*/ 33671 h 38100"/>
                <a:gd name="connsiteX7" fmla="*/ 73628 w 85725"/>
                <a:gd name="connsiteY7" fmla="*/ 33671 h 38100"/>
                <a:gd name="connsiteX8" fmla="*/ 72295 w 85725"/>
                <a:gd name="connsiteY8" fmla="*/ 33766 h 38100"/>
                <a:gd name="connsiteX9" fmla="*/ 61627 w 85725"/>
                <a:gd name="connsiteY9" fmla="*/ 33195 h 38100"/>
                <a:gd name="connsiteX10" fmla="*/ 49340 w 85725"/>
                <a:gd name="connsiteY10" fmla="*/ 31385 h 38100"/>
                <a:gd name="connsiteX11" fmla="*/ 47054 w 85725"/>
                <a:gd name="connsiteY11" fmla="*/ 30813 h 38100"/>
                <a:gd name="connsiteX12" fmla="*/ 45434 w 85725"/>
                <a:gd name="connsiteY12" fmla="*/ 30432 h 38100"/>
                <a:gd name="connsiteX13" fmla="*/ 38767 w 85725"/>
                <a:gd name="connsiteY13" fmla="*/ 28718 h 38100"/>
                <a:gd name="connsiteX14" fmla="*/ 26956 w 85725"/>
                <a:gd name="connsiteY14" fmla="*/ 24622 h 38100"/>
                <a:gd name="connsiteX15" fmla="*/ 21431 w 85725"/>
                <a:gd name="connsiteY15" fmla="*/ 22241 h 38100"/>
                <a:gd name="connsiteX16" fmla="*/ 19907 w 85725"/>
                <a:gd name="connsiteY16" fmla="*/ 21479 h 38100"/>
                <a:gd name="connsiteX17" fmla="*/ 18193 w 85725"/>
                <a:gd name="connsiteY17" fmla="*/ 20431 h 38100"/>
                <a:gd name="connsiteX18" fmla="*/ 13716 w 85725"/>
                <a:gd name="connsiteY18" fmla="*/ 17478 h 38100"/>
                <a:gd name="connsiteX19" fmla="*/ 11811 w 85725"/>
                <a:gd name="connsiteY19" fmla="*/ 16050 h 38100"/>
                <a:gd name="connsiteX20" fmla="*/ 11049 w 85725"/>
                <a:gd name="connsiteY20" fmla="*/ 15383 h 38100"/>
                <a:gd name="connsiteX21" fmla="*/ 8382 w 85725"/>
                <a:gd name="connsiteY21" fmla="*/ 12335 h 38100"/>
                <a:gd name="connsiteX22" fmla="*/ 8287 w 85725"/>
                <a:gd name="connsiteY22" fmla="*/ 12144 h 38100"/>
                <a:gd name="connsiteX23" fmla="*/ 8191 w 85725"/>
                <a:gd name="connsiteY23" fmla="*/ 12049 h 38100"/>
                <a:gd name="connsiteX24" fmla="*/ 7429 w 85725"/>
                <a:gd name="connsiteY24" fmla="*/ 10335 h 38100"/>
                <a:gd name="connsiteX25" fmla="*/ 7429 w 85725"/>
                <a:gd name="connsiteY25" fmla="*/ 9954 h 38100"/>
                <a:gd name="connsiteX26" fmla="*/ 7334 w 85725"/>
                <a:gd name="connsiteY26" fmla="*/ 9096 h 38100"/>
                <a:gd name="connsiteX27" fmla="*/ 7334 w 85725"/>
                <a:gd name="connsiteY27" fmla="*/ 8811 h 38100"/>
                <a:gd name="connsiteX28" fmla="*/ 7334 w 85725"/>
                <a:gd name="connsiteY28" fmla="*/ 8715 h 38100"/>
                <a:gd name="connsiteX29" fmla="*/ 7144 w 85725"/>
                <a:gd name="connsiteY29" fmla="*/ 8620 h 38100"/>
                <a:gd name="connsiteX30" fmla="*/ 11906 w 85725"/>
                <a:gd name="connsiteY30" fmla="*/ 7477 h 38100"/>
                <a:gd name="connsiteX31" fmla="*/ 23146 w 85725"/>
                <a:gd name="connsiteY31" fmla="*/ 7382 h 38100"/>
                <a:gd name="connsiteX32" fmla="*/ 70390 w 85725"/>
                <a:gd name="connsiteY32" fmla="*/ 21288 h 38100"/>
                <a:gd name="connsiteX33" fmla="*/ 73533 w 85725"/>
                <a:gd name="connsiteY33" fmla="*/ 23098 h 38100"/>
                <a:gd name="connsiteX34" fmla="*/ 77915 w 85725"/>
                <a:gd name="connsiteY34" fmla="*/ 26051 h 38100"/>
                <a:gd name="connsiteX35" fmla="*/ 79724 w 85725"/>
                <a:gd name="connsiteY35" fmla="*/ 27480 h 38100"/>
                <a:gd name="connsiteX36" fmla="*/ 80296 w 85725"/>
                <a:gd name="connsiteY36" fmla="*/ 27861 h 38100"/>
                <a:gd name="connsiteX37" fmla="*/ 80391 w 85725"/>
                <a:gd name="connsiteY37" fmla="*/ 27956 h 38100"/>
                <a:gd name="connsiteX38" fmla="*/ 82487 w 85725"/>
                <a:gd name="connsiteY38" fmla="*/ 3033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5725" h="38100">
                  <a:moveTo>
                    <a:pt x="82487" y="30337"/>
                  </a:moveTo>
                  <a:lnTo>
                    <a:pt x="82487" y="30337"/>
                  </a:lnTo>
                  <a:cubicBezTo>
                    <a:pt x="82296" y="30718"/>
                    <a:pt x="81915" y="31004"/>
                    <a:pt x="81534" y="31290"/>
                  </a:cubicBezTo>
                  <a:cubicBezTo>
                    <a:pt x="80963" y="31956"/>
                    <a:pt x="80201" y="32337"/>
                    <a:pt x="79534" y="32814"/>
                  </a:cubicBezTo>
                  <a:cubicBezTo>
                    <a:pt x="79534" y="32814"/>
                    <a:pt x="79534" y="32814"/>
                    <a:pt x="79534" y="32909"/>
                  </a:cubicBezTo>
                  <a:cubicBezTo>
                    <a:pt x="79248" y="33004"/>
                    <a:pt x="78962" y="33099"/>
                    <a:pt x="78677" y="33099"/>
                  </a:cubicBezTo>
                  <a:cubicBezTo>
                    <a:pt x="77534" y="33385"/>
                    <a:pt x="76295" y="33480"/>
                    <a:pt x="75152" y="33671"/>
                  </a:cubicBezTo>
                  <a:cubicBezTo>
                    <a:pt x="74771" y="33671"/>
                    <a:pt x="73914" y="33671"/>
                    <a:pt x="73628" y="33671"/>
                  </a:cubicBezTo>
                  <a:cubicBezTo>
                    <a:pt x="73152" y="33671"/>
                    <a:pt x="72676" y="33671"/>
                    <a:pt x="72295" y="33766"/>
                  </a:cubicBezTo>
                  <a:cubicBezTo>
                    <a:pt x="68675" y="33766"/>
                    <a:pt x="65151" y="33576"/>
                    <a:pt x="61627" y="33195"/>
                  </a:cubicBezTo>
                  <a:cubicBezTo>
                    <a:pt x="57531" y="32718"/>
                    <a:pt x="53340" y="32052"/>
                    <a:pt x="49340" y="31385"/>
                  </a:cubicBezTo>
                  <a:cubicBezTo>
                    <a:pt x="48578" y="31194"/>
                    <a:pt x="47720" y="31004"/>
                    <a:pt x="47054" y="30813"/>
                  </a:cubicBezTo>
                  <a:cubicBezTo>
                    <a:pt x="46768" y="30813"/>
                    <a:pt x="45815" y="30528"/>
                    <a:pt x="45434" y="30432"/>
                  </a:cubicBezTo>
                  <a:cubicBezTo>
                    <a:pt x="43148" y="29861"/>
                    <a:pt x="40958" y="29385"/>
                    <a:pt x="38767" y="28718"/>
                  </a:cubicBezTo>
                  <a:cubicBezTo>
                    <a:pt x="34766" y="27575"/>
                    <a:pt x="30766" y="26241"/>
                    <a:pt x="26956" y="24622"/>
                  </a:cubicBezTo>
                  <a:cubicBezTo>
                    <a:pt x="25146" y="23955"/>
                    <a:pt x="23241" y="23098"/>
                    <a:pt x="21431" y="22241"/>
                  </a:cubicBezTo>
                  <a:cubicBezTo>
                    <a:pt x="21146" y="22146"/>
                    <a:pt x="20288" y="21669"/>
                    <a:pt x="19907" y="21479"/>
                  </a:cubicBezTo>
                  <a:cubicBezTo>
                    <a:pt x="19431" y="21193"/>
                    <a:pt x="18383" y="20622"/>
                    <a:pt x="18193" y="20431"/>
                  </a:cubicBezTo>
                  <a:cubicBezTo>
                    <a:pt x="16669" y="19479"/>
                    <a:pt x="15145" y="18526"/>
                    <a:pt x="13716" y="17478"/>
                  </a:cubicBezTo>
                  <a:cubicBezTo>
                    <a:pt x="13144" y="17097"/>
                    <a:pt x="12478" y="16526"/>
                    <a:pt x="11811" y="16050"/>
                  </a:cubicBezTo>
                  <a:cubicBezTo>
                    <a:pt x="11525" y="15859"/>
                    <a:pt x="11335" y="15573"/>
                    <a:pt x="11049" y="15383"/>
                  </a:cubicBezTo>
                  <a:cubicBezTo>
                    <a:pt x="10192" y="14430"/>
                    <a:pt x="9239" y="13287"/>
                    <a:pt x="8382" y="12335"/>
                  </a:cubicBezTo>
                  <a:cubicBezTo>
                    <a:pt x="8287" y="12240"/>
                    <a:pt x="8287" y="12240"/>
                    <a:pt x="8287" y="12144"/>
                  </a:cubicBezTo>
                  <a:cubicBezTo>
                    <a:pt x="8287" y="12144"/>
                    <a:pt x="8191" y="12144"/>
                    <a:pt x="8191" y="12049"/>
                  </a:cubicBezTo>
                  <a:cubicBezTo>
                    <a:pt x="8001" y="11478"/>
                    <a:pt x="7810" y="10811"/>
                    <a:pt x="7429" y="10335"/>
                  </a:cubicBezTo>
                  <a:cubicBezTo>
                    <a:pt x="7525" y="10144"/>
                    <a:pt x="7429" y="10049"/>
                    <a:pt x="7429" y="9954"/>
                  </a:cubicBezTo>
                  <a:cubicBezTo>
                    <a:pt x="7429" y="9573"/>
                    <a:pt x="7429" y="9287"/>
                    <a:pt x="7334" y="9096"/>
                  </a:cubicBezTo>
                  <a:cubicBezTo>
                    <a:pt x="7334" y="9001"/>
                    <a:pt x="7334" y="8906"/>
                    <a:pt x="7334" y="8811"/>
                  </a:cubicBezTo>
                  <a:cubicBezTo>
                    <a:pt x="7334" y="8811"/>
                    <a:pt x="7334" y="8811"/>
                    <a:pt x="7334" y="8715"/>
                  </a:cubicBezTo>
                  <a:cubicBezTo>
                    <a:pt x="7144" y="8620"/>
                    <a:pt x="7144" y="8620"/>
                    <a:pt x="7144" y="8620"/>
                  </a:cubicBezTo>
                  <a:cubicBezTo>
                    <a:pt x="8191" y="8334"/>
                    <a:pt x="10763" y="7572"/>
                    <a:pt x="11906" y="7477"/>
                  </a:cubicBezTo>
                  <a:cubicBezTo>
                    <a:pt x="15621" y="7001"/>
                    <a:pt x="19336" y="7096"/>
                    <a:pt x="23146" y="7382"/>
                  </a:cubicBezTo>
                  <a:cubicBezTo>
                    <a:pt x="39910" y="8334"/>
                    <a:pt x="55531" y="13859"/>
                    <a:pt x="70390" y="21288"/>
                  </a:cubicBezTo>
                  <a:cubicBezTo>
                    <a:pt x="71438" y="21860"/>
                    <a:pt x="72581" y="22431"/>
                    <a:pt x="73533" y="23098"/>
                  </a:cubicBezTo>
                  <a:cubicBezTo>
                    <a:pt x="75057" y="24051"/>
                    <a:pt x="76486" y="24908"/>
                    <a:pt x="77915" y="26051"/>
                  </a:cubicBezTo>
                  <a:cubicBezTo>
                    <a:pt x="78486" y="26432"/>
                    <a:pt x="79153" y="27003"/>
                    <a:pt x="79724" y="27480"/>
                  </a:cubicBezTo>
                  <a:cubicBezTo>
                    <a:pt x="79915" y="27670"/>
                    <a:pt x="80105" y="27765"/>
                    <a:pt x="80296" y="27861"/>
                  </a:cubicBezTo>
                  <a:lnTo>
                    <a:pt x="80391" y="27956"/>
                  </a:lnTo>
                  <a:cubicBezTo>
                    <a:pt x="81058" y="28718"/>
                    <a:pt x="81725" y="29670"/>
                    <a:pt x="82487" y="30337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4350709" y="1037199"/>
              <a:ext cx="114300" cy="123825"/>
            </a:xfrm>
            <a:custGeom>
              <a:avLst/>
              <a:gdLst>
                <a:gd name="connsiteX0" fmla="*/ 86703 w 114300"/>
                <a:gd name="connsiteY0" fmla="*/ 101371 h 123825"/>
                <a:gd name="connsiteX1" fmla="*/ 86703 w 114300"/>
                <a:gd name="connsiteY1" fmla="*/ 101371 h 123825"/>
                <a:gd name="connsiteX2" fmla="*/ 86798 w 114300"/>
                <a:gd name="connsiteY2" fmla="*/ 101276 h 123825"/>
                <a:gd name="connsiteX3" fmla="*/ 86703 w 114300"/>
                <a:gd name="connsiteY3" fmla="*/ 101371 h 123825"/>
                <a:gd name="connsiteX4" fmla="*/ 107943 w 114300"/>
                <a:gd name="connsiteY4" fmla="*/ 96037 h 123825"/>
                <a:gd name="connsiteX5" fmla="*/ 95466 w 114300"/>
                <a:gd name="connsiteY5" fmla="*/ 63461 h 123825"/>
                <a:gd name="connsiteX6" fmla="*/ 77082 w 114300"/>
                <a:gd name="connsiteY6" fmla="*/ 36982 h 123825"/>
                <a:gd name="connsiteX7" fmla="*/ 74034 w 114300"/>
                <a:gd name="connsiteY7" fmla="*/ 34601 h 123825"/>
                <a:gd name="connsiteX8" fmla="*/ 73558 w 114300"/>
                <a:gd name="connsiteY8" fmla="*/ 33934 h 123825"/>
                <a:gd name="connsiteX9" fmla="*/ 53651 w 114300"/>
                <a:gd name="connsiteY9" fmla="*/ 16503 h 123825"/>
                <a:gd name="connsiteX10" fmla="*/ 28029 w 114300"/>
                <a:gd name="connsiteY10" fmla="*/ 7264 h 123825"/>
                <a:gd name="connsiteX11" fmla="*/ 7169 w 114300"/>
                <a:gd name="connsiteY11" fmla="*/ 32600 h 123825"/>
                <a:gd name="connsiteX12" fmla="*/ 15741 w 114300"/>
                <a:gd name="connsiteY12" fmla="*/ 63271 h 123825"/>
                <a:gd name="connsiteX13" fmla="*/ 61557 w 114300"/>
                <a:gd name="connsiteY13" fmla="*/ 114801 h 123825"/>
                <a:gd name="connsiteX14" fmla="*/ 91370 w 114300"/>
                <a:gd name="connsiteY14" fmla="*/ 121659 h 123825"/>
                <a:gd name="connsiteX15" fmla="*/ 107943 w 114300"/>
                <a:gd name="connsiteY15" fmla="*/ 96037 h 123825"/>
                <a:gd name="connsiteX16" fmla="*/ 87179 w 114300"/>
                <a:gd name="connsiteY16" fmla="*/ 100895 h 123825"/>
                <a:gd name="connsiteX17" fmla="*/ 87084 w 114300"/>
                <a:gd name="connsiteY17" fmla="*/ 101085 h 123825"/>
                <a:gd name="connsiteX18" fmla="*/ 86988 w 114300"/>
                <a:gd name="connsiteY18" fmla="*/ 101276 h 123825"/>
                <a:gd name="connsiteX19" fmla="*/ 86798 w 114300"/>
                <a:gd name="connsiteY19" fmla="*/ 101371 h 123825"/>
                <a:gd name="connsiteX20" fmla="*/ 86798 w 114300"/>
                <a:gd name="connsiteY20" fmla="*/ 101276 h 123825"/>
                <a:gd name="connsiteX21" fmla="*/ 86703 w 114300"/>
                <a:gd name="connsiteY21" fmla="*/ 101371 h 123825"/>
                <a:gd name="connsiteX22" fmla="*/ 85655 w 114300"/>
                <a:gd name="connsiteY22" fmla="*/ 101752 h 123825"/>
                <a:gd name="connsiteX23" fmla="*/ 84988 w 114300"/>
                <a:gd name="connsiteY23" fmla="*/ 101752 h 123825"/>
                <a:gd name="connsiteX24" fmla="*/ 84321 w 114300"/>
                <a:gd name="connsiteY24" fmla="*/ 101752 h 123825"/>
                <a:gd name="connsiteX25" fmla="*/ 82893 w 114300"/>
                <a:gd name="connsiteY25" fmla="*/ 101752 h 123825"/>
                <a:gd name="connsiteX26" fmla="*/ 81464 w 114300"/>
                <a:gd name="connsiteY26" fmla="*/ 102038 h 123825"/>
                <a:gd name="connsiteX27" fmla="*/ 79654 w 114300"/>
                <a:gd name="connsiteY27" fmla="*/ 101371 h 123825"/>
                <a:gd name="connsiteX28" fmla="*/ 77654 w 114300"/>
                <a:gd name="connsiteY28" fmla="*/ 100418 h 123825"/>
                <a:gd name="connsiteX29" fmla="*/ 78321 w 114300"/>
                <a:gd name="connsiteY29" fmla="*/ 100704 h 123825"/>
                <a:gd name="connsiteX30" fmla="*/ 77559 w 114300"/>
                <a:gd name="connsiteY30" fmla="*/ 100323 h 123825"/>
                <a:gd name="connsiteX31" fmla="*/ 67748 w 114300"/>
                <a:gd name="connsiteY31" fmla="*/ 93370 h 123825"/>
                <a:gd name="connsiteX32" fmla="*/ 62890 w 114300"/>
                <a:gd name="connsiteY32" fmla="*/ 89179 h 123825"/>
                <a:gd name="connsiteX33" fmla="*/ 61842 w 114300"/>
                <a:gd name="connsiteY33" fmla="*/ 88226 h 123825"/>
                <a:gd name="connsiteX34" fmla="*/ 61747 w 114300"/>
                <a:gd name="connsiteY34" fmla="*/ 88131 h 123825"/>
                <a:gd name="connsiteX35" fmla="*/ 58890 w 114300"/>
                <a:gd name="connsiteY35" fmla="*/ 85369 h 123825"/>
                <a:gd name="connsiteX36" fmla="*/ 39554 w 114300"/>
                <a:gd name="connsiteY36" fmla="*/ 62318 h 123825"/>
                <a:gd name="connsiteX37" fmla="*/ 37554 w 114300"/>
                <a:gd name="connsiteY37" fmla="*/ 59366 h 123825"/>
                <a:gd name="connsiteX38" fmla="*/ 37458 w 114300"/>
                <a:gd name="connsiteY38" fmla="*/ 59270 h 123825"/>
                <a:gd name="connsiteX39" fmla="*/ 36601 w 114300"/>
                <a:gd name="connsiteY39" fmla="*/ 57842 h 123825"/>
                <a:gd name="connsiteX40" fmla="*/ 33077 w 114300"/>
                <a:gd name="connsiteY40" fmla="*/ 51460 h 123825"/>
                <a:gd name="connsiteX41" fmla="*/ 30315 w 114300"/>
                <a:gd name="connsiteY41" fmla="*/ 45554 h 123825"/>
                <a:gd name="connsiteX42" fmla="*/ 29267 w 114300"/>
                <a:gd name="connsiteY42" fmla="*/ 42792 h 123825"/>
                <a:gd name="connsiteX43" fmla="*/ 29267 w 114300"/>
                <a:gd name="connsiteY43" fmla="*/ 42602 h 123825"/>
                <a:gd name="connsiteX44" fmla="*/ 29172 w 114300"/>
                <a:gd name="connsiteY44" fmla="*/ 42506 h 123825"/>
                <a:gd name="connsiteX45" fmla="*/ 29172 w 114300"/>
                <a:gd name="connsiteY45" fmla="*/ 42411 h 123825"/>
                <a:gd name="connsiteX46" fmla="*/ 29076 w 114300"/>
                <a:gd name="connsiteY46" fmla="*/ 42316 h 123825"/>
                <a:gd name="connsiteX47" fmla="*/ 28981 w 114300"/>
                <a:gd name="connsiteY47" fmla="*/ 42030 h 123825"/>
                <a:gd name="connsiteX48" fmla="*/ 28981 w 114300"/>
                <a:gd name="connsiteY48" fmla="*/ 41840 h 123825"/>
                <a:gd name="connsiteX49" fmla="*/ 28791 w 114300"/>
                <a:gd name="connsiteY49" fmla="*/ 41268 h 123825"/>
                <a:gd name="connsiteX50" fmla="*/ 27838 w 114300"/>
                <a:gd name="connsiteY50" fmla="*/ 35839 h 123825"/>
                <a:gd name="connsiteX51" fmla="*/ 27743 w 114300"/>
                <a:gd name="connsiteY51" fmla="*/ 35553 h 123825"/>
                <a:gd name="connsiteX52" fmla="*/ 27743 w 114300"/>
                <a:gd name="connsiteY52" fmla="*/ 35363 h 123825"/>
                <a:gd name="connsiteX53" fmla="*/ 27933 w 114300"/>
                <a:gd name="connsiteY53" fmla="*/ 32600 h 123825"/>
                <a:gd name="connsiteX54" fmla="*/ 28029 w 114300"/>
                <a:gd name="connsiteY54" fmla="*/ 31934 h 123825"/>
                <a:gd name="connsiteX55" fmla="*/ 28124 w 114300"/>
                <a:gd name="connsiteY55" fmla="*/ 31553 h 123825"/>
                <a:gd name="connsiteX56" fmla="*/ 28314 w 114300"/>
                <a:gd name="connsiteY56" fmla="*/ 31076 h 123825"/>
                <a:gd name="connsiteX57" fmla="*/ 28600 w 114300"/>
                <a:gd name="connsiteY57" fmla="*/ 30124 h 123825"/>
                <a:gd name="connsiteX58" fmla="*/ 28695 w 114300"/>
                <a:gd name="connsiteY58" fmla="*/ 29933 h 123825"/>
                <a:gd name="connsiteX59" fmla="*/ 29934 w 114300"/>
                <a:gd name="connsiteY59" fmla="*/ 28314 h 123825"/>
                <a:gd name="connsiteX60" fmla="*/ 30315 w 114300"/>
                <a:gd name="connsiteY60" fmla="*/ 28028 h 123825"/>
                <a:gd name="connsiteX61" fmla="*/ 31077 w 114300"/>
                <a:gd name="connsiteY61" fmla="*/ 28219 h 123825"/>
                <a:gd name="connsiteX62" fmla="*/ 31743 w 114300"/>
                <a:gd name="connsiteY62" fmla="*/ 28409 h 123825"/>
                <a:gd name="connsiteX63" fmla="*/ 34601 w 114300"/>
                <a:gd name="connsiteY63" fmla="*/ 29552 h 123825"/>
                <a:gd name="connsiteX64" fmla="*/ 35077 w 114300"/>
                <a:gd name="connsiteY64" fmla="*/ 29743 h 123825"/>
                <a:gd name="connsiteX65" fmla="*/ 35268 w 114300"/>
                <a:gd name="connsiteY65" fmla="*/ 29933 h 123825"/>
                <a:gd name="connsiteX66" fmla="*/ 37839 w 114300"/>
                <a:gd name="connsiteY66" fmla="*/ 31553 h 123825"/>
                <a:gd name="connsiteX67" fmla="*/ 55746 w 114300"/>
                <a:gd name="connsiteY67" fmla="*/ 46221 h 123825"/>
                <a:gd name="connsiteX68" fmla="*/ 80797 w 114300"/>
                <a:gd name="connsiteY68" fmla="*/ 86893 h 123825"/>
                <a:gd name="connsiteX69" fmla="*/ 85369 w 114300"/>
                <a:gd name="connsiteY69" fmla="*/ 91465 h 123825"/>
                <a:gd name="connsiteX70" fmla="*/ 85560 w 114300"/>
                <a:gd name="connsiteY70" fmla="*/ 92132 h 123825"/>
                <a:gd name="connsiteX71" fmla="*/ 85655 w 114300"/>
                <a:gd name="connsiteY71" fmla="*/ 92322 h 123825"/>
                <a:gd name="connsiteX72" fmla="*/ 86417 w 114300"/>
                <a:gd name="connsiteY72" fmla="*/ 95084 h 123825"/>
                <a:gd name="connsiteX73" fmla="*/ 86893 w 114300"/>
                <a:gd name="connsiteY73" fmla="*/ 97751 h 123825"/>
                <a:gd name="connsiteX74" fmla="*/ 86988 w 114300"/>
                <a:gd name="connsiteY74" fmla="*/ 98990 h 123825"/>
                <a:gd name="connsiteX75" fmla="*/ 87179 w 114300"/>
                <a:gd name="connsiteY75" fmla="*/ 100895 h 123825"/>
                <a:gd name="connsiteX76" fmla="*/ 87179 w 114300"/>
                <a:gd name="connsiteY76" fmla="*/ 10089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14300" h="123825">
                  <a:moveTo>
                    <a:pt x="86703" y="101371"/>
                  </a:moveTo>
                  <a:cubicBezTo>
                    <a:pt x="86703" y="101371"/>
                    <a:pt x="86703" y="101371"/>
                    <a:pt x="86703" y="101371"/>
                  </a:cubicBezTo>
                  <a:lnTo>
                    <a:pt x="86798" y="101276"/>
                  </a:lnTo>
                  <a:lnTo>
                    <a:pt x="86703" y="101371"/>
                  </a:lnTo>
                  <a:close/>
                  <a:moveTo>
                    <a:pt x="107943" y="96037"/>
                  </a:moveTo>
                  <a:cubicBezTo>
                    <a:pt x="106991" y="84512"/>
                    <a:pt x="101276" y="73272"/>
                    <a:pt x="95466" y="63461"/>
                  </a:cubicBezTo>
                  <a:cubicBezTo>
                    <a:pt x="90132" y="54222"/>
                    <a:pt x="84131" y="45078"/>
                    <a:pt x="77082" y="36982"/>
                  </a:cubicBezTo>
                  <a:cubicBezTo>
                    <a:pt x="76130" y="35934"/>
                    <a:pt x="75177" y="35267"/>
                    <a:pt x="74034" y="34601"/>
                  </a:cubicBezTo>
                  <a:cubicBezTo>
                    <a:pt x="73939" y="34410"/>
                    <a:pt x="73749" y="34220"/>
                    <a:pt x="73558" y="33934"/>
                  </a:cubicBezTo>
                  <a:cubicBezTo>
                    <a:pt x="67462" y="27552"/>
                    <a:pt x="60890" y="21551"/>
                    <a:pt x="53651" y="16503"/>
                  </a:cubicBezTo>
                  <a:cubicBezTo>
                    <a:pt x="46126" y="11169"/>
                    <a:pt x="37554" y="6311"/>
                    <a:pt x="28029" y="7264"/>
                  </a:cubicBezTo>
                  <a:cubicBezTo>
                    <a:pt x="15551" y="8407"/>
                    <a:pt x="7550" y="20885"/>
                    <a:pt x="7169" y="32600"/>
                  </a:cubicBezTo>
                  <a:cubicBezTo>
                    <a:pt x="6788" y="43364"/>
                    <a:pt x="10788" y="53841"/>
                    <a:pt x="15741" y="63271"/>
                  </a:cubicBezTo>
                  <a:cubicBezTo>
                    <a:pt x="26600" y="83083"/>
                    <a:pt x="42792" y="101942"/>
                    <a:pt x="61557" y="114801"/>
                  </a:cubicBezTo>
                  <a:cubicBezTo>
                    <a:pt x="70510" y="120992"/>
                    <a:pt x="80321" y="124707"/>
                    <a:pt x="91370" y="121659"/>
                  </a:cubicBezTo>
                  <a:cubicBezTo>
                    <a:pt x="103467" y="118421"/>
                    <a:pt x="108896" y="108038"/>
                    <a:pt x="107943" y="96037"/>
                  </a:cubicBezTo>
                  <a:close/>
                  <a:moveTo>
                    <a:pt x="87179" y="100895"/>
                  </a:moveTo>
                  <a:cubicBezTo>
                    <a:pt x="87179" y="100990"/>
                    <a:pt x="87084" y="101085"/>
                    <a:pt x="87084" y="101085"/>
                  </a:cubicBezTo>
                  <a:cubicBezTo>
                    <a:pt x="87084" y="101180"/>
                    <a:pt x="87084" y="101180"/>
                    <a:pt x="86988" y="101276"/>
                  </a:cubicBezTo>
                  <a:cubicBezTo>
                    <a:pt x="86798" y="101371"/>
                    <a:pt x="86798" y="101371"/>
                    <a:pt x="86798" y="101371"/>
                  </a:cubicBezTo>
                  <a:lnTo>
                    <a:pt x="86798" y="101276"/>
                  </a:lnTo>
                  <a:lnTo>
                    <a:pt x="86703" y="101371"/>
                  </a:lnTo>
                  <a:cubicBezTo>
                    <a:pt x="86417" y="101466"/>
                    <a:pt x="86036" y="101561"/>
                    <a:pt x="85655" y="101752"/>
                  </a:cubicBezTo>
                  <a:cubicBezTo>
                    <a:pt x="88036" y="100514"/>
                    <a:pt x="86036" y="101466"/>
                    <a:pt x="84988" y="101752"/>
                  </a:cubicBezTo>
                  <a:cubicBezTo>
                    <a:pt x="84798" y="101752"/>
                    <a:pt x="84512" y="101847"/>
                    <a:pt x="84321" y="101752"/>
                  </a:cubicBezTo>
                  <a:cubicBezTo>
                    <a:pt x="83940" y="101752"/>
                    <a:pt x="83178" y="101847"/>
                    <a:pt x="82893" y="101752"/>
                  </a:cubicBezTo>
                  <a:cubicBezTo>
                    <a:pt x="81750" y="101847"/>
                    <a:pt x="78892" y="101085"/>
                    <a:pt x="81464" y="102038"/>
                  </a:cubicBezTo>
                  <a:lnTo>
                    <a:pt x="79654" y="101371"/>
                  </a:lnTo>
                  <a:cubicBezTo>
                    <a:pt x="78987" y="101085"/>
                    <a:pt x="78321" y="100704"/>
                    <a:pt x="77654" y="100418"/>
                  </a:cubicBezTo>
                  <a:lnTo>
                    <a:pt x="78321" y="100704"/>
                  </a:lnTo>
                  <a:cubicBezTo>
                    <a:pt x="78035" y="100609"/>
                    <a:pt x="77844" y="100418"/>
                    <a:pt x="77559" y="100323"/>
                  </a:cubicBezTo>
                  <a:cubicBezTo>
                    <a:pt x="74130" y="98323"/>
                    <a:pt x="70891" y="95846"/>
                    <a:pt x="67748" y="93370"/>
                  </a:cubicBezTo>
                  <a:cubicBezTo>
                    <a:pt x="66129" y="92036"/>
                    <a:pt x="64414" y="90608"/>
                    <a:pt x="62890" y="89179"/>
                  </a:cubicBezTo>
                  <a:cubicBezTo>
                    <a:pt x="62509" y="88893"/>
                    <a:pt x="62128" y="88512"/>
                    <a:pt x="61842" y="88226"/>
                  </a:cubicBezTo>
                  <a:cubicBezTo>
                    <a:pt x="61842" y="88131"/>
                    <a:pt x="61842" y="88131"/>
                    <a:pt x="61747" y="88131"/>
                  </a:cubicBezTo>
                  <a:cubicBezTo>
                    <a:pt x="60795" y="87274"/>
                    <a:pt x="59937" y="86321"/>
                    <a:pt x="58890" y="85369"/>
                  </a:cubicBezTo>
                  <a:cubicBezTo>
                    <a:pt x="51841" y="78320"/>
                    <a:pt x="45269" y="70605"/>
                    <a:pt x="39554" y="62318"/>
                  </a:cubicBezTo>
                  <a:cubicBezTo>
                    <a:pt x="38887" y="61271"/>
                    <a:pt x="38125" y="60413"/>
                    <a:pt x="37554" y="59366"/>
                  </a:cubicBezTo>
                  <a:cubicBezTo>
                    <a:pt x="37458" y="59270"/>
                    <a:pt x="37458" y="59270"/>
                    <a:pt x="37458" y="59270"/>
                  </a:cubicBezTo>
                  <a:cubicBezTo>
                    <a:pt x="37173" y="58794"/>
                    <a:pt x="36887" y="58318"/>
                    <a:pt x="36601" y="57842"/>
                  </a:cubicBezTo>
                  <a:cubicBezTo>
                    <a:pt x="35363" y="55746"/>
                    <a:pt x="34220" y="53651"/>
                    <a:pt x="33077" y="51460"/>
                  </a:cubicBezTo>
                  <a:cubicBezTo>
                    <a:pt x="32029" y="49555"/>
                    <a:pt x="31172" y="47650"/>
                    <a:pt x="30315" y="45554"/>
                  </a:cubicBezTo>
                  <a:cubicBezTo>
                    <a:pt x="30029" y="44602"/>
                    <a:pt x="29648" y="43649"/>
                    <a:pt x="29267" y="42792"/>
                  </a:cubicBezTo>
                  <a:cubicBezTo>
                    <a:pt x="29267" y="42697"/>
                    <a:pt x="29267" y="42602"/>
                    <a:pt x="29267" y="42602"/>
                  </a:cubicBezTo>
                  <a:cubicBezTo>
                    <a:pt x="29172" y="42506"/>
                    <a:pt x="29172" y="42506"/>
                    <a:pt x="29172" y="42506"/>
                  </a:cubicBezTo>
                  <a:cubicBezTo>
                    <a:pt x="29172" y="42411"/>
                    <a:pt x="29172" y="42411"/>
                    <a:pt x="29172" y="42411"/>
                  </a:cubicBezTo>
                  <a:cubicBezTo>
                    <a:pt x="29076" y="42316"/>
                    <a:pt x="29076" y="42316"/>
                    <a:pt x="29076" y="42316"/>
                  </a:cubicBezTo>
                  <a:cubicBezTo>
                    <a:pt x="28981" y="42221"/>
                    <a:pt x="28981" y="42030"/>
                    <a:pt x="28981" y="42030"/>
                  </a:cubicBezTo>
                  <a:cubicBezTo>
                    <a:pt x="28886" y="41935"/>
                    <a:pt x="28981" y="41840"/>
                    <a:pt x="28981" y="41840"/>
                  </a:cubicBezTo>
                  <a:cubicBezTo>
                    <a:pt x="28886" y="41649"/>
                    <a:pt x="28886" y="41363"/>
                    <a:pt x="28791" y="41268"/>
                  </a:cubicBezTo>
                  <a:cubicBezTo>
                    <a:pt x="28314" y="39458"/>
                    <a:pt x="28029" y="37649"/>
                    <a:pt x="27838" y="35839"/>
                  </a:cubicBezTo>
                  <a:cubicBezTo>
                    <a:pt x="27838" y="35648"/>
                    <a:pt x="27743" y="35648"/>
                    <a:pt x="27743" y="35553"/>
                  </a:cubicBezTo>
                  <a:cubicBezTo>
                    <a:pt x="27648" y="35458"/>
                    <a:pt x="27648" y="35458"/>
                    <a:pt x="27743" y="35363"/>
                  </a:cubicBezTo>
                  <a:cubicBezTo>
                    <a:pt x="27838" y="34410"/>
                    <a:pt x="27743" y="33458"/>
                    <a:pt x="27933" y="32600"/>
                  </a:cubicBezTo>
                  <a:cubicBezTo>
                    <a:pt x="27933" y="32315"/>
                    <a:pt x="28029" y="32124"/>
                    <a:pt x="28029" y="31934"/>
                  </a:cubicBezTo>
                  <a:cubicBezTo>
                    <a:pt x="28029" y="31838"/>
                    <a:pt x="28219" y="31743"/>
                    <a:pt x="28124" y="31553"/>
                  </a:cubicBezTo>
                  <a:cubicBezTo>
                    <a:pt x="28219" y="31172"/>
                    <a:pt x="28314" y="31076"/>
                    <a:pt x="28314" y="31076"/>
                  </a:cubicBezTo>
                  <a:cubicBezTo>
                    <a:pt x="28314" y="30695"/>
                    <a:pt x="28505" y="30410"/>
                    <a:pt x="28600" y="30124"/>
                  </a:cubicBezTo>
                  <a:cubicBezTo>
                    <a:pt x="28600" y="30029"/>
                    <a:pt x="28600" y="30029"/>
                    <a:pt x="28695" y="29933"/>
                  </a:cubicBezTo>
                  <a:cubicBezTo>
                    <a:pt x="29076" y="29457"/>
                    <a:pt x="29553" y="28886"/>
                    <a:pt x="29934" y="28314"/>
                  </a:cubicBezTo>
                  <a:cubicBezTo>
                    <a:pt x="30029" y="28219"/>
                    <a:pt x="30124" y="28219"/>
                    <a:pt x="30315" y="28028"/>
                  </a:cubicBezTo>
                  <a:cubicBezTo>
                    <a:pt x="30315" y="28028"/>
                    <a:pt x="30886" y="28219"/>
                    <a:pt x="31077" y="28219"/>
                  </a:cubicBezTo>
                  <a:cubicBezTo>
                    <a:pt x="31267" y="28219"/>
                    <a:pt x="31553" y="28314"/>
                    <a:pt x="31743" y="28409"/>
                  </a:cubicBezTo>
                  <a:cubicBezTo>
                    <a:pt x="32696" y="28695"/>
                    <a:pt x="33648" y="29076"/>
                    <a:pt x="34601" y="29552"/>
                  </a:cubicBezTo>
                  <a:lnTo>
                    <a:pt x="35077" y="29743"/>
                  </a:lnTo>
                  <a:cubicBezTo>
                    <a:pt x="35172" y="29743"/>
                    <a:pt x="35172" y="29743"/>
                    <a:pt x="35268" y="29933"/>
                  </a:cubicBezTo>
                  <a:cubicBezTo>
                    <a:pt x="36220" y="30410"/>
                    <a:pt x="36982" y="30981"/>
                    <a:pt x="37839" y="31553"/>
                  </a:cubicBezTo>
                  <a:cubicBezTo>
                    <a:pt x="44316" y="35744"/>
                    <a:pt x="50412" y="40697"/>
                    <a:pt x="55746" y="46221"/>
                  </a:cubicBezTo>
                  <a:cubicBezTo>
                    <a:pt x="67081" y="57842"/>
                    <a:pt x="75368" y="71558"/>
                    <a:pt x="80797" y="86893"/>
                  </a:cubicBezTo>
                  <a:cubicBezTo>
                    <a:pt x="81559" y="89084"/>
                    <a:pt x="83274" y="90512"/>
                    <a:pt x="85369" y="91465"/>
                  </a:cubicBezTo>
                  <a:cubicBezTo>
                    <a:pt x="85369" y="91655"/>
                    <a:pt x="85464" y="91941"/>
                    <a:pt x="85560" y="92132"/>
                  </a:cubicBezTo>
                  <a:cubicBezTo>
                    <a:pt x="85655" y="92132"/>
                    <a:pt x="85655" y="92227"/>
                    <a:pt x="85655" y="92322"/>
                  </a:cubicBezTo>
                  <a:cubicBezTo>
                    <a:pt x="85845" y="93275"/>
                    <a:pt x="86131" y="94132"/>
                    <a:pt x="86417" y="95084"/>
                  </a:cubicBezTo>
                  <a:cubicBezTo>
                    <a:pt x="86607" y="96037"/>
                    <a:pt x="86703" y="96799"/>
                    <a:pt x="86893" y="97751"/>
                  </a:cubicBezTo>
                  <a:cubicBezTo>
                    <a:pt x="86893" y="98132"/>
                    <a:pt x="86988" y="98513"/>
                    <a:pt x="86988" y="98990"/>
                  </a:cubicBezTo>
                  <a:cubicBezTo>
                    <a:pt x="87179" y="99466"/>
                    <a:pt x="87274" y="100133"/>
                    <a:pt x="87179" y="100895"/>
                  </a:cubicBezTo>
                  <a:lnTo>
                    <a:pt x="87179" y="100895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4371236" y="1058083"/>
              <a:ext cx="66675" cy="85725"/>
            </a:xfrm>
            <a:custGeom>
              <a:avLst/>
              <a:gdLst>
                <a:gd name="connsiteX0" fmla="*/ 66651 w 66675"/>
                <a:gd name="connsiteY0" fmla="*/ 79915 h 85725"/>
                <a:gd name="connsiteX1" fmla="*/ 66651 w 66675"/>
                <a:gd name="connsiteY1" fmla="*/ 79915 h 85725"/>
                <a:gd name="connsiteX2" fmla="*/ 66556 w 66675"/>
                <a:gd name="connsiteY2" fmla="*/ 80201 h 85725"/>
                <a:gd name="connsiteX3" fmla="*/ 66270 w 66675"/>
                <a:gd name="connsiteY3" fmla="*/ 80391 h 85725"/>
                <a:gd name="connsiteX4" fmla="*/ 66175 w 66675"/>
                <a:gd name="connsiteY4" fmla="*/ 80486 h 85725"/>
                <a:gd name="connsiteX5" fmla="*/ 65127 w 66675"/>
                <a:gd name="connsiteY5" fmla="*/ 80867 h 85725"/>
                <a:gd name="connsiteX6" fmla="*/ 64460 w 66675"/>
                <a:gd name="connsiteY6" fmla="*/ 80867 h 85725"/>
                <a:gd name="connsiteX7" fmla="*/ 63794 w 66675"/>
                <a:gd name="connsiteY7" fmla="*/ 80867 h 85725"/>
                <a:gd name="connsiteX8" fmla="*/ 62365 w 66675"/>
                <a:gd name="connsiteY8" fmla="*/ 80867 h 85725"/>
                <a:gd name="connsiteX9" fmla="*/ 60936 w 66675"/>
                <a:gd name="connsiteY9" fmla="*/ 81153 h 85725"/>
                <a:gd name="connsiteX10" fmla="*/ 59126 w 66675"/>
                <a:gd name="connsiteY10" fmla="*/ 80486 h 85725"/>
                <a:gd name="connsiteX11" fmla="*/ 57126 w 66675"/>
                <a:gd name="connsiteY11" fmla="*/ 79534 h 85725"/>
                <a:gd name="connsiteX12" fmla="*/ 57793 w 66675"/>
                <a:gd name="connsiteY12" fmla="*/ 79819 h 85725"/>
                <a:gd name="connsiteX13" fmla="*/ 57031 w 66675"/>
                <a:gd name="connsiteY13" fmla="*/ 79439 h 85725"/>
                <a:gd name="connsiteX14" fmla="*/ 47220 w 66675"/>
                <a:gd name="connsiteY14" fmla="*/ 72485 h 85725"/>
                <a:gd name="connsiteX15" fmla="*/ 42362 w 66675"/>
                <a:gd name="connsiteY15" fmla="*/ 68294 h 85725"/>
                <a:gd name="connsiteX16" fmla="*/ 41315 w 66675"/>
                <a:gd name="connsiteY16" fmla="*/ 67342 h 85725"/>
                <a:gd name="connsiteX17" fmla="*/ 41219 w 66675"/>
                <a:gd name="connsiteY17" fmla="*/ 67246 h 85725"/>
                <a:gd name="connsiteX18" fmla="*/ 38362 w 66675"/>
                <a:gd name="connsiteY18" fmla="*/ 64484 h 85725"/>
                <a:gd name="connsiteX19" fmla="*/ 19026 w 66675"/>
                <a:gd name="connsiteY19" fmla="*/ 41434 h 85725"/>
                <a:gd name="connsiteX20" fmla="*/ 17026 w 66675"/>
                <a:gd name="connsiteY20" fmla="*/ 38481 h 85725"/>
                <a:gd name="connsiteX21" fmla="*/ 16931 w 66675"/>
                <a:gd name="connsiteY21" fmla="*/ 38386 h 85725"/>
                <a:gd name="connsiteX22" fmla="*/ 16073 w 66675"/>
                <a:gd name="connsiteY22" fmla="*/ 36957 h 85725"/>
                <a:gd name="connsiteX23" fmla="*/ 12549 w 66675"/>
                <a:gd name="connsiteY23" fmla="*/ 30575 h 85725"/>
                <a:gd name="connsiteX24" fmla="*/ 9787 w 66675"/>
                <a:gd name="connsiteY24" fmla="*/ 24670 h 85725"/>
                <a:gd name="connsiteX25" fmla="*/ 8739 w 66675"/>
                <a:gd name="connsiteY25" fmla="*/ 21908 h 85725"/>
                <a:gd name="connsiteX26" fmla="*/ 8739 w 66675"/>
                <a:gd name="connsiteY26" fmla="*/ 21717 h 85725"/>
                <a:gd name="connsiteX27" fmla="*/ 8644 w 66675"/>
                <a:gd name="connsiteY27" fmla="*/ 21622 h 85725"/>
                <a:gd name="connsiteX28" fmla="*/ 8644 w 66675"/>
                <a:gd name="connsiteY28" fmla="*/ 21527 h 85725"/>
                <a:gd name="connsiteX29" fmla="*/ 8549 w 66675"/>
                <a:gd name="connsiteY29" fmla="*/ 21431 h 85725"/>
                <a:gd name="connsiteX30" fmla="*/ 8453 w 66675"/>
                <a:gd name="connsiteY30" fmla="*/ 21146 h 85725"/>
                <a:gd name="connsiteX31" fmla="*/ 8453 w 66675"/>
                <a:gd name="connsiteY31" fmla="*/ 20955 h 85725"/>
                <a:gd name="connsiteX32" fmla="*/ 8263 w 66675"/>
                <a:gd name="connsiteY32" fmla="*/ 20384 h 85725"/>
                <a:gd name="connsiteX33" fmla="*/ 7310 w 66675"/>
                <a:gd name="connsiteY33" fmla="*/ 14954 h 85725"/>
                <a:gd name="connsiteX34" fmla="*/ 7215 w 66675"/>
                <a:gd name="connsiteY34" fmla="*/ 14669 h 85725"/>
                <a:gd name="connsiteX35" fmla="*/ 7215 w 66675"/>
                <a:gd name="connsiteY35" fmla="*/ 14478 h 85725"/>
                <a:gd name="connsiteX36" fmla="*/ 7406 w 66675"/>
                <a:gd name="connsiteY36" fmla="*/ 11716 h 85725"/>
                <a:gd name="connsiteX37" fmla="*/ 7501 w 66675"/>
                <a:gd name="connsiteY37" fmla="*/ 11049 h 85725"/>
                <a:gd name="connsiteX38" fmla="*/ 7596 w 66675"/>
                <a:gd name="connsiteY38" fmla="*/ 10668 h 85725"/>
                <a:gd name="connsiteX39" fmla="*/ 7787 w 66675"/>
                <a:gd name="connsiteY39" fmla="*/ 10192 h 85725"/>
                <a:gd name="connsiteX40" fmla="*/ 8072 w 66675"/>
                <a:gd name="connsiteY40" fmla="*/ 9239 h 85725"/>
                <a:gd name="connsiteX41" fmla="*/ 8168 w 66675"/>
                <a:gd name="connsiteY41" fmla="*/ 9049 h 85725"/>
                <a:gd name="connsiteX42" fmla="*/ 9406 w 66675"/>
                <a:gd name="connsiteY42" fmla="*/ 7429 h 85725"/>
                <a:gd name="connsiteX43" fmla="*/ 9787 w 66675"/>
                <a:gd name="connsiteY43" fmla="*/ 7144 h 85725"/>
                <a:gd name="connsiteX44" fmla="*/ 10549 w 66675"/>
                <a:gd name="connsiteY44" fmla="*/ 7334 h 85725"/>
                <a:gd name="connsiteX45" fmla="*/ 11216 w 66675"/>
                <a:gd name="connsiteY45" fmla="*/ 7525 h 85725"/>
                <a:gd name="connsiteX46" fmla="*/ 14073 w 66675"/>
                <a:gd name="connsiteY46" fmla="*/ 8668 h 85725"/>
                <a:gd name="connsiteX47" fmla="*/ 14549 w 66675"/>
                <a:gd name="connsiteY47" fmla="*/ 8858 h 85725"/>
                <a:gd name="connsiteX48" fmla="*/ 14740 w 66675"/>
                <a:gd name="connsiteY48" fmla="*/ 9049 h 85725"/>
                <a:gd name="connsiteX49" fmla="*/ 17312 w 66675"/>
                <a:gd name="connsiteY49" fmla="*/ 10668 h 85725"/>
                <a:gd name="connsiteX50" fmla="*/ 35219 w 66675"/>
                <a:gd name="connsiteY50" fmla="*/ 25336 h 85725"/>
                <a:gd name="connsiteX51" fmla="*/ 60269 w 66675"/>
                <a:gd name="connsiteY51" fmla="*/ 66008 h 85725"/>
                <a:gd name="connsiteX52" fmla="*/ 64841 w 66675"/>
                <a:gd name="connsiteY52" fmla="*/ 70580 h 85725"/>
                <a:gd name="connsiteX53" fmla="*/ 65032 w 66675"/>
                <a:gd name="connsiteY53" fmla="*/ 71247 h 85725"/>
                <a:gd name="connsiteX54" fmla="*/ 65127 w 66675"/>
                <a:gd name="connsiteY54" fmla="*/ 71438 h 85725"/>
                <a:gd name="connsiteX55" fmla="*/ 65889 w 66675"/>
                <a:gd name="connsiteY55" fmla="*/ 74200 h 85725"/>
                <a:gd name="connsiteX56" fmla="*/ 66365 w 66675"/>
                <a:gd name="connsiteY56" fmla="*/ 76867 h 85725"/>
                <a:gd name="connsiteX57" fmla="*/ 66461 w 66675"/>
                <a:gd name="connsiteY57" fmla="*/ 78105 h 85725"/>
                <a:gd name="connsiteX58" fmla="*/ 66651 w 66675"/>
                <a:gd name="connsiteY58" fmla="*/ 7991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6675" h="85725">
                  <a:moveTo>
                    <a:pt x="66651" y="79915"/>
                  </a:moveTo>
                  <a:lnTo>
                    <a:pt x="66651" y="79915"/>
                  </a:lnTo>
                  <a:cubicBezTo>
                    <a:pt x="66556" y="80105"/>
                    <a:pt x="66556" y="80201"/>
                    <a:pt x="66556" y="80201"/>
                  </a:cubicBezTo>
                  <a:cubicBezTo>
                    <a:pt x="66461" y="80296"/>
                    <a:pt x="66461" y="80296"/>
                    <a:pt x="66270" y="80391"/>
                  </a:cubicBezTo>
                  <a:lnTo>
                    <a:pt x="66175" y="80486"/>
                  </a:lnTo>
                  <a:cubicBezTo>
                    <a:pt x="65889" y="80581"/>
                    <a:pt x="65508" y="80677"/>
                    <a:pt x="65127" y="80867"/>
                  </a:cubicBezTo>
                  <a:cubicBezTo>
                    <a:pt x="67508" y="79629"/>
                    <a:pt x="65508" y="80581"/>
                    <a:pt x="64460" y="80867"/>
                  </a:cubicBezTo>
                  <a:cubicBezTo>
                    <a:pt x="64270" y="80867"/>
                    <a:pt x="63984" y="80963"/>
                    <a:pt x="63794" y="80867"/>
                  </a:cubicBezTo>
                  <a:cubicBezTo>
                    <a:pt x="63413" y="80867"/>
                    <a:pt x="62651" y="80963"/>
                    <a:pt x="62365" y="80867"/>
                  </a:cubicBezTo>
                  <a:cubicBezTo>
                    <a:pt x="61222" y="80963"/>
                    <a:pt x="58364" y="80201"/>
                    <a:pt x="60936" y="81153"/>
                  </a:cubicBezTo>
                  <a:lnTo>
                    <a:pt x="59126" y="80486"/>
                  </a:lnTo>
                  <a:cubicBezTo>
                    <a:pt x="58460" y="80201"/>
                    <a:pt x="57793" y="79819"/>
                    <a:pt x="57126" y="79534"/>
                  </a:cubicBezTo>
                  <a:lnTo>
                    <a:pt x="57793" y="79819"/>
                  </a:lnTo>
                  <a:cubicBezTo>
                    <a:pt x="57507" y="79724"/>
                    <a:pt x="57317" y="79534"/>
                    <a:pt x="57031" y="79439"/>
                  </a:cubicBezTo>
                  <a:cubicBezTo>
                    <a:pt x="53602" y="77438"/>
                    <a:pt x="50363" y="74962"/>
                    <a:pt x="47220" y="72485"/>
                  </a:cubicBezTo>
                  <a:cubicBezTo>
                    <a:pt x="45601" y="71152"/>
                    <a:pt x="43886" y="69723"/>
                    <a:pt x="42362" y="68294"/>
                  </a:cubicBezTo>
                  <a:cubicBezTo>
                    <a:pt x="41981" y="68008"/>
                    <a:pt x="41600" y="67628"/>
                    <a:pt x="41315" y="67342"/>
                  </a:cubicBezTo>
                  <a:cubicBezTo>
                    <a:pt x="41315" y="67246"/>
                    <a:pt x="41315" y="67246"/>
                    <a:pt x="41219" y="67246"/>
                  </a:cubicBezTo>
                  <a:cubicBezTo>
                    <a:pt x="40267" y="66389"/>
                    <a:pt x="39410" y="65437"/>
                    <a:pt x="38362" y="64484"/>
                  </a:cubicBezTo>
                  <a:cubicBezTo>
                    <a:pt x="31313" y="57436"/>
                    <a:pt x="24741" y="49720"/>
                    <a:pt x="19026" y="41434"/>
                  </a:cubicBezTo>
                  <a:cubicBezTo>
                    <a:pt x="18359" y="40386"/>
                    <a:pt x="17597" y="39529"/>
                    <a:pt x="17026" y="38481"/>
                  </a:cubicBezTo>
                  <a:cubicBezTo>
                    <a:pt x="16931" y="38386"/>
                    <a:pt x="16931" y="38386"/>
                    <a:pt x="16931" y="38386"/>
                  </a:cubicBezTo>
                  <a:cubicBezTo>
                    <a:pt x="16645" y="37909"/>
                    <a:pt x="16359" y="37433"/>
                    <a:pt x="16073" y="36957"/>
                  </a:cubicBezTo>
                  <a:cubicBezTo>
                    <a:pt x="14835" y="34862"/>
                    <a:pt x="13692" y="32766"/>
                    <a:pt x="12549" y="30575"/>
                  </a:cubicBezTo>
                  <a:cubicBezTo>
                    <a:pt x="11501" y="28670"/>
                    <a:pt x="10644" y="26765"/>
                    <a:pt x="9787" y="24670"/>
                  </a:cubicBezTo>
                  <a:cubicBezTo>
                    <a:pt x="9501" y="23717"/>
                    <a:pt x="9120" y="22765"/>
                    <a:pt x="8739" y="21908"/>
                  </a:cubicBezTo>
                  <a:cubicBezTo>
                    <a:pt x="8739" y="21812"/>
                    <a:pt x="8739" y="21717"/>
                    <a:pt x="8739" y="21717"/>
                  </a:cubicBezTo>
                  <a:cubicBezTo>
                    <a:pt x="8644" y="21622"/>
                    <a:pt x="8644" y="21622"/>
                    <a:pt x="8644" y="21622"/>
                  </a:cubicBezTo>
                  <a:cubicBezTo>
                    <a:pt x="8644" y="21527"/>
                    <a:pt x="8644" y="21527"/>
                    <a:pt x="8644" y="21527"/>
                  </a:cubicBezTo>
                  <a:cubicBezTo>
                    <a:pt x="8549" y="21431"/>
                    <a:pt x="8549" y="21431"/>
                    <a:pt x="8549" y="21431"/>
                  </a:cubicBezTo>
                  <a:cubicBezTo>
                    <a:pt x="8453" y="21336"/>
                    <a:pt x="8453" y="21146"/>
                    <a:pt x="8453" y="21146"/>
                  </a:cubicBezTo>
                  <a:cubicBezTo>
                    <a:pt x="8358" y="21050"/>
                    <a:pt x="8453" y="20955"/>
                    <a:pt x="8453" y="20955"/>
                  </a:cubicBezTo>
                  <a:cubicBezTo>
                    <a:pt x="8358" y="20765"/>
                    <a:pt x="8358" y="20479"/>
                    <a:pt x="8263" y="20384"/>
                  </a:cubicBezTo>
                  <a:cubicBezTo>
                    <a:pt x="7787" y="18574"/>
                    <a:pt x="7501" y="16764"/>
                    <a:pt x="7310" y="14954"/>
                  </a:cubicBezTo>
                  <a:cubicBezTo>
                    <a:pt x="7310" y="14764"/>
                    <a:pt x="7215" y="14764"/>
                    <a:pt x="7215" y="14669"/>
                  </a:cubicBezTo>
                  <a:cubicBezTo>
                    <a:pt x="7120" y="14573"/>
                    <a:pt x="7120" y="14573"/>
                    <a:pt x="7215" y="14478"/>
                  </a:cubicBezTo>
                  <a:cubicBezTo>
                    <a:pt x="7310" y="13526"/>
                    <a:pt x="7215" y="12573"/>
                    <a:pt x="7406" y="11716"/>
                  </a:cubicBezTo>
                  <a:cubicBezTo>
                    <a:pt x="7406" y="11430"/>
                    <a:pt x="7501" y="11240"/>
                    <a:pt x="7501" y="11049"/>
                  </a:cubicBezTo>
                  <a:cubicBezTo>
                    <a:pt x="7501" y="10954"/>
                    <a:pt x="7691" y="10859"/>
                    <a:pt x="7596" y="10668"/>
                  </a:cubicBezTo>
                  <a:cubicBezTo>
                    <a:pt x="7787" y="10382"/>
                    <a:pt x="7882" y="10192"/>
                    <a:pt x="7787" y="10192"/>
                  </a:cubicBezTo>
                  <a:cubicBezTo>
                    <a:pt x="7787" y="9811"/>
                    <a:pt x="7977" y="9525"/>
                    <a:pt x="8072" y="9239"/>
                  </a:cubicBezTo>
                  <a:cubicBezTo>
                    <a:pt x="8072" y="9144"/>
                    <a:pt x="8072" y="9144"/>
                    <a:pt x="8168" y="9049"/>
                  </a:cubicBezTo>
                  <a:cubicBezTo>
                    <a:pt x="8549" y="8572"/>
                    <a:pt x="9025" y="8001"/>
                    <a:pt x="9406" y="7429"/>
                  </a:cubicBezTo>
                  <a:cubicBezTo>
                    <a:pt x="9501" y="7334"/>
                    <a:pt x="9596" y="7334"/>
                    <a:pt x="9787" y="7144"/>
                  </a:cubicBezTo>
                  <a:cubicBezTo>
                    <a:pt x="9787" y="7144"/>
                    <a:pt x="10358" y="7334"/>
                    <a:pt x="10549" y="7334"/>
                  </a:cubicBezTo>
                  <a:cubicBezTo>
                    <a:pt x="10739" y="7334"/>
                    <a:pt x="11025" y="7429"/>
                    <a:pt x="11216" y="7525"/>
                  </a:cubicBezTo>
                  <a:cubicBezTo>
                    <a:pt x="12168" y="7810"/>
                    <a:pt x="13121" y="8191"/>
                    <a:pt x="14073" y="8668"/>
                  </a:cubicBezTo>
                  <a:lnTo>
                    <a:pt x="14549" y="8858"/>
                  </a:lnTo>
                  <a:cubicBezTo>
                    <a:pt x="14645" y="8858"/>
                    <a:pt x="14645" y="8858"/>
                    <a:pt x="14740" y="9049"/>
                  </a:cubicBezTo>
                  <a:cubicBezTo>
                    <a:pt x="15692" y="9525"/>
                    <a:pt x="16454" y="10096"/>
                    <a:pt x="17312" y="10668"/>
                  </a:cubicBezTo>
                  <a:cubicBezTo>
                    <a:pt x="23789" y="14859"/>
                    <a:pt x="29885" y="19812"/>
                    <a:pt x="35219" y="25336"/>
                  </a:cubicBezTo>
                  <a:cubicBezTo>
                    <a:pt x="46553" y="36957"/>
                    <a:pt x="54840" y="50673"/>
                    <a:pt x="60269" y="66008"/>
                  </a:cubicBezTo>
                  <a:cubicBezTo>
                    <a:pt x="61031" y="68199"/>
                    <a:pt x="62746" y="69628"/>
                    <a:pt x="64841" y="70580"/>
                  </a:cubicBezTo>
                  <a:cubicBezTo>
                    <a:pt x="64841" y="70771"/>
                    <a:pt x="64937" y="71056"/>
                    <a:pt x="65032" y="71247"/>
                  </a:cubicBezTo>
                  <a:cubicBezTo>
                    <a:pt x="65127" y="71247"/>
                    <a:pt x="65127" y="71342"/>
                    <a:pt x="65127" y="71438"/>
                  </a:cubicBezTo>
                  <a:cubicBezTo>
                    <a:pt x="65318" y="72390"/>
                    <a:pt x="65603" y="73247"/>
                    <a:pt x="65889" y="74200"/>
                  </a:cubicBezTo>
                  <a:cubicBezTo>
                    <a:pt x="66080" y="75152"/>
                    <a:pt x="66175" y="75914"/>
                    <a:pt x="66365" y="76867"/>
                  </a:cubicBezTo>
                  <a:cubicBezTo>
                    <a:pt x="66365" y="77248"/>
                    <a:pt x="66461" y="77629"/>
                    <a:pt x="66461" y="78105"/>
                  </a:cubicBezTo>
                  <a:cubicBezTo>
                    <a:pt x="66651" y="78581"/>
                    <a:pt x="66746" y="79248"/>
                    <a:pt x="66651" y="79915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4800100" y="1464945"/>
              <a:ext cx="76200" cy="66675"/>
            </a:xfrm>
            <a:custGeom>
              <a:avLst/>
              <a:gdLst>
                <a:gd name="connsiteX0" fmla="*/ 75747 w 76200"/>
                <a:gd name="connsiteY0" fmla="*/ 39861 h 66675"/>
                <a:gd name="connsiteX1" fmla="*/ 37647 w 76200"/>
                <a:gd name="connsiteY1" fmla="*/ 62435 h 66675"/>
                <a:gd name="connsiteX2" fmla="*/ 7358 w 76200"/>
                <a:gd name="connsiteY2" fmla="*/ 30145 h 66675"/>
                <a:gd name="connsiteX3" fmla="*/ 45458 w 76200"/>
                <a:gd name="connsiteY3" fmla="*/ 7571 h 66675"/>
                <a:gd name="connsiteX4" fmla="*/ 75747 w 76200"/>
                <a:gd name="connsiteY4" fmla="*/ 39861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66675">
                  <a:moveTo>
                    <a:pt x="75747" y="39861"/>
                  </a:moveTo>
                  <a:cubicBezTo>
                    <a:pt x="73557" y="55005"/>
                    <a:pt x="56507" y="65102"/>
                    <a:pt x="37647" y="62435"/>
                  </a:cubicBezTo>
                  <a:cubicBezTo>
                    <a:pt x="18788" y="59768"/>
                    <a:pt x="5262" y="45290"/>
                    <a:pt x="7358" y="30145"/>
                  </a:cubicBezTo>
                  <a:cubicBezTo>
                    <a:pt x="9549" y="15000"/>
                    <a:pt x="26598" y="4904"/>
                    <a:pt x="45458" y="7571"/>
                  </a:cubicBezTo>
                  <a:cubicBezTo>
                    <a:pt x="64317" y="10143"/>
                    <a:pt x="77843" y="24621"/>
                    <a:pt x="75747" y="39861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4505704" y="1452223"/>
              <a:ext cx="76200" cy="66675"/>
            </a:xfrm>
            <a:custGeom>
              <a:avLst/>
              <a:gdLst>
                <a:gd name="connsiteX0" fmla="*/ 76202 w 76200"/>
                <a:gd name="connsiteY0" fmla="*/ 35438 h 66675"/>
                <a:gd name="connsiteX1" fmla="*/ 41245 w 76200"/>
                <a:gd name="connsiteY1" fmla="*/ 62679 h 66675"/>
                <a:gd name="connsiteX2" fmla="*/ 7146 w 76200"/>
                <a:gd name="connsiteY2" fmla="*/ 34390 h 66675"/>
                <a:gd name="connsiteX3" fmla="*/ 42102 w 76200"/>
                <a:gd name="connsiteY3" fmla="*/ 7149 h 66675"/>
                <a:gd name="connsiteX4" fmla="*/ 76202 w 76200"/>
                <a:gd name="connsiteY4" fmla="*/ 3543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66675">
                  <a:moveTo>
                    <a:pt x="76202" y="35438"/>
                  </a:moveTo>
                  <a:cubicBezTo>
                    <a:pt x="76011" y="50773"/>
                    <a:pt x="60295" y="62965"/>
                    <a:pt x="41245" y="62679"/>
                  </a:cubicBezTo>
                  <a:cubicBezTo>
                    <a:pt x="22195" y="62394"/>
                    <a:pt x="6955" y="49725"/>
                    <a:pt x="7146" y="34390"/>
                  </a:cubicBezTo>
                  <a:cubicBezTo>
                    <a:pt x="7336" y="19055"/>
                    <a:pt x="23052" y="6863"/>
                    <a:pt x="42102" y="7149"/>
                  </a:cubicBezTo>
                  <a:cubicBezTo>
                    <a:pt x="61152" y="7434"/>
                    <a:pt x="76392" y="20103"/>
                    <a:pt x="76202" y="35438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5" name="矩形: 圆角 34"/>
          <p:cNvSpPr/>
          <p:nvPr/>
        </p:nvSpPr>
        <p:spPr>
          <a:xfrm>
            <a:off x="5848033" y="4599940"/>
            <a:ext cx="719455" cy="122555"/>
          </a:xfrm>
          <a:prstGeom prst="roundRect">
            <a:avLst>
              <a:gd name="adj" fmla="val 50000"/>
            </a:avLst>
          </a:prstGeom>
          <a:solidFill>
            <a:srgbClr val="37E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42645" y="2098040"/>
            <a:ext cx="5544820" cy="2392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711200" fontAlgn="auto">
              <a:lnSpc>
                <a:spcPct val="150000"/>
              </a:lnSpc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直流电动机的转向和转速都受到多种因素的影响。转向主要由电流方向和磁场方向决定，而转速则受到电流大小、磁场强度以及电动机内部机械结构等因素的影响。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26695" y="140335"/>
            <a:ext cx="2399030" cy="797560"/>
            <a:chOff x="333" y="77"/>
            <a:chExt cx="3778" cy="1256"/>
          </a:xfrm>
        </p:grpSpPr>
        <p:sp>
          <p:nvSpPr>
            <p:cNvPr id="43" name="文本框 42"/>
            <p:cNvSpPr txBox="1"/>
            <p:nvPr/>
          </p:nvSpPr>
          <p:spPr>
            <a:xfrm>
              <a:off x="1583" y="294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知识讲解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8" name="图形 839"/>
            <p:cNvGrpSpPr/>
            <p:nvPr>
              <p:custDataLst>
                <p:tags r:id="rId1"/>
              </p:custDataLst>
            </p:nvPr>
          </p:nvGrpSpPr>
          <p:grpSpPr>
            <a:xfrm rot="20946166">
              <a:off x="333" y="77"/>
              <a:ext cx="1282" cy="1256"/>
              <a:chOff x="4193857" y="951689"/>
              <a:chExt cx="933450" cy="914400"/>
            </a:xfrm>
          </p:grpSpPr>
          <p:sp>
            <p:nvSpPr>
              <p:cNvPr id="57" name="任意多边形: 形状 56"/>
              <p:cNvSpPr/>
              <p:nvPr/>
            </p:nvSpPr>
            <p:spPr>
              <a:xfrm>
                <a:off x="4343680" y="1117030"/>
                <a:ext cx="657225" cy="752475"/>
              </a:xfrm>
              <a:custGeom>
                <a:avLst/>
                <a:gdLst>
                  <a:gd name="connsiteX0" fmla="*/ 632941 w 657225"/>
                  <a:gd name="connsiteY0" fmla="*/ 351295 h 752475"/>
                  <a:gd name="connsiteX1" fmla="*/ 622654 w 657225"/>
                  <a:gd name="connsiteY1" fmla="*/ 146793 h 752475"/>
                  <a:gd name="connsiteX2" fmla="*/ 480637 w 657225"/>
                  <a:gd name="connsiteY2" fmla="*/ 42590 h 752475"/>
                  <a:gd name="connsiteX3" fmla="*/ 305662 w 657225"/>
                  <a:gd name="connsiteY3" fmla="*/ 7157 h 752475"/>
                  <a:gd name="connsiteX4" fmla="*/ 25246 w 657225"/>
                  <a:gd name="connsiteY4" fmla="*/ 187084 h 752475"/>
                  <a:gd name="connsiteX5" fmla="*/ 21246 w 657225"/>
                  <a:gd name="connsiteY5" fmla="*/ 361582 h 752475"/>
                  <a:gd name="connsiteX6" fmla="*/ 135736 w 657225"/>
                  <a:gd name="connsiteY6" fmla="*/ 488645 h 752475"/>
                  <a:gd name="connsiteX7" fmla="*/ 162216 w 657225"/>
                  <a:gd name="connsiteY7" fmla="*/ 501218 h 752475"/>
                  <a:gd name="connsiteX8" fmla="*/ 172408 w 657225"/>
                  <a:gd name="connsiteY8" fmla="*/ 563988 h 752475"/>
                  <a:gd name="connsiteX9" fmla="*/ 163930 w 657225"/>
                  <a:gd name="connsiteY9" fmla="*/ 588086 h 752475"/>
                  <a:gd name="connsiteX10" fmla="*/ 176694 w 657225"/>
                  <a:gd name="connsiteY10" fmla="*/ 614375 h 752475"/>
                  <a:gd name="connsiteX11" fmla="*/ 169074 w 657225"/>
                  <a:gd name="connsiteY11" fmla="*/ 635902 h 752475"/>
                  <a:gd name="connsiteX12" fmla="*/ 205840 w 657225"/>
                  <a:gd name="connsiteY12" fmla="*/ 680098 h 752475"/>
                  <a:gd name="connsiteX13" fmla="*/ 218223 w 657225"/>
                  <a:gd name="connsiteY13" fmla="*/ 684003 h 752475"/>
                  <a:gd name="connsiteX14" fmla="*/ 247655 w 657225"/>
                  <a:gd name="connsiteY14" fmla="*/ 729152 h 752475"/>
                  <a:gd name="connsiteX15" fmla="*/ 297566 w 657225"/>
                  <a:gd name="connsiteY15" fmla="*/ 745154 h 752475"/>
                  <a:gd name="connsiteX16" fmla="*/ 347668 w 657225"/>
                  <a:gd name="connsiteY16" fmla="*/ 737343 h 752475"/>
                  <a:gd name="connsiteX17" fmla="*/ 384148 w 657225"/>
                  <a:gd name="connsiteY17" fmla="*/ 693623 h 752475"/>
                  <a:gd name="connsiteX18" fmla="*/ 385291 w 657225"/>
                  <a:gd name="connsiteY18" fmla="*/ 693433 h 752475"/>
                  <a:gd name="connsiteX19" fmla="*/ 385863 w 657225"/>
                  <a:gd name="connsiteY19" fmla="*/ 693433 h 752475"/>
                  <a:gd name="connsiteX20" fmla="*/ 388054 w 657225"/>
                  <a:gd name="connsiteY20" fmla="*/ 693052 h 752475"/>
                  <a:gd name="connsiteX21" fmla="*/ 389101 w 657225"/>
                  <a:gd name="connsiteY21" fmla="*/ 692861 h 752475"/>
                  <a:gd name="connsiteX22" fmla="*/ 389482 w 657225"/>
                  <a:gd name="connsiteY22" fmla="*/ 692861 h 752475"/>
                  <a:gd name="connsiteX23" fmla="*/ 426725 w 657225"/>
                  <a:gd name="connsiteY23" fmla="*/ 657333 h 752475"/>
                  <a:gd name="connsiteX24" fmla="*/ 420629 w 657225"/>
                  <a:gd name="connsiteY24" fmla="*/ 635711 h 752475"/>
                  <a:gd name="connsiteX25" fmla="*/ 433774 w 657225"/>
                  <a:gd name="connsiteY25" fmla="*/ 611423 h 752475"/>
                  <a:gd name="connsiteX26" fmla="*/ 427106 w 657225"/>
                  <a:gd name="connsiteY26" fmla="*/ 590753 h 752475"/>
                  <a:gd name="connsiteX27" fmla="*/ 450157 w 657225"/>
                  <a:gd name="connsiteY27" fmla="*/ 564274 h 752475"/>
                  <a:gd name="connsiteX28" fmla="*/ 451681 w 657225"/>
                  <a:gd name="connsiteY28" fmla="*/ 528650 h 752475"/>
                  <a:gd name="connsiteX29" fmla="*/ 505497 w 657225"/>
                  <a:gd name="connsiteY29" fmla="*/ 507505 h 752475"/>
                  <a:gd name="connsiteX30" fmla="*/ 632941 w 657225"/>
                  <a:gd name="connsiteY30" fmla="*/ 351295 h 752475"/>
                  <a:gd name="connsiteX31" fmla="*/ 185266 w 657225"/>
                  <a:gd name="connsiteY31" fmla="*/ 510362 h 752475"/>
                  <a:gd name="connsiteX32" fmla="*/ 429487 w 657225"/>
                  <a:gd name="connsiteY32" fmla="*/ 534270 h 752475"/>
                  <a:gd name="connsiteX33" fmla="*/ 430726 w 657225"/>
                  <a:gd name="connsiteY33" fmla="*/ 535032 h 752475"/>
                  <a:gd name="connsiteX34" fmla="*/ 434345 w 657225"/>
                  <a:gd name="connsiteY34" fmla="*/ 542176 h 752475"/>
                  <a:gd name="connsiteX35" fmla="*/ 430249 w 657225"/>
                  <a:gd name="connsiteY35" fmla="*/ 557702 h 752475"/>
                  <a:gd name="connsiteX36" fmla="*/ 401103 w 657225"/>
                  <a:gd name="connsiteY36" fmla="*/ 578276 h 752475"/>
                  <a:gd name="connsiteX37" fmla="*/ 200411 w 657225"/>
                  <a:gd name="connsiteY37" fmla="*/ 555797 h 752475"/>
                  <a:gd name="connsiteX38" fmla="*/ 199840 w 657225"/>
                  <a:gd name="connsiteY38" fmla="*/ 555701 h 752475"/>
                  <a:gd name="connsiteX39" fmla="*/ 197649 w 657225"/>
                  <a:gd name="connsiteY39" fmla="*/ 555225 h 752475"/>
                  <a:gd name="connsiteX40" fmla="*/ 185266 w 657225"/>
                  <a:gd name="connsiteY40" fmla="*/ 510362 h 752475"/>
                  <a:gd name="connsiteX41" fmla="*/ 184790 w 657225"/>
                  <a:gd name="connsiteY41" fmla="*/ 587991 h 752475"/>
                  <a:gd name="connsiteX42" fmla="*/ 195744 w 657225"/>
                  <a:gd name="connsiteY42" fmla="*/ 575990 h 752475"/>
                  <a:gd name="connsiteX43" fmla="*/ 399484 w 657225"/>
                  <a:gd name="connsiteY43" fmla="*/ 599040 h 752475"/>
                  <a:gd name="connsiteX44" fmla="*/ 412819 w 657225"/>
                  <a:gd name="connsiteY44" fmla="*/ 611232 h 752475"/>
                  <a:gd name="connsiteX45" fmla="*/ 394150 w 657225"/>
                  <a:gd name="connsiteY45" fmla="*/ 624281 h 752475"/>
                  <a:gd name="connsiteX46" fmla="*/ 289851 w 657225"/>
                  <a:gd name="connsiteY46" fmla="*/ 619614 h 752475"/>
                  <a:gd name="connsiteX47" fmla="*/ 206602 w 657225"/>
                  <a:gd name="connsiteY47" fmla="*/ 605612 h 752475"/>
                  <a:gd name="connsiteX48" fmla="*/ 202126 w 657225"/>
                  <a:gd name="connsiteY48" fmla="*/ 604184 h 752475"/>
                  <a:gd name="connsiteX49" fmla="*/ 201459 w 657225"/>
                  <a:gd name="connsiteY49" fmla="*/ 604088 h 752475"/>
                  <a:gd name="connsiteX50" fmla="*/ 199078 w 657225"/>
                  <a:gd name="connsiteY50" fmla="*/ 603612 h 752475"/>
                  <a:gd name="connsiteX51" fmla="*/ 184790 w 657225"/>
                  <a:gd name="connsiteY51" fmla="*/ 587991 h 752475"/>
                  <a:gd name="connsiteX52" fmla="*/ 338809 w 657225"/>
                  <a:gd name="connsiteY52" fmla="*/ 718388 h 752475"/>
                  <a:gd name="connsiteX53" fmla="*/ 300805 w 657225"/>
                  <a:gd name="connsiteY53" fmla="*/ 724484 h 752475"/>
                  <a:gd name="connsiteX54" fmla="*/ 262419 w 657225"/>
                  <a:gd name="connsiteY54" fmla="*/ 713721 h 752475"/>
                  <a:gd name="connsiteX55" fmla="*/ 240416 w 657225"/>
                  <a:gd name="connsiteY55" fmla="*/ 690004 h 752475"/>
                  <a:gd name="connsiteX56" fmla="*/ 359860 w 657225"/>
                  <a:gd name="connsiteY56" fmla="*/ 696671 h 752475"/>
                  <a:gd name="connsiteX57" fmla="*/ 338809 w 657225"/>
                  <a:gd name="connsiteY57" fmla="*/ 718388 h 752475"/>
                  <a:gd name="connsiteX58" fmla="*/ 405675 w 657225"/>
                  <a:gd name="connsiteY58" fmla="*/ 657047 h 752475"/>
                  <a:gd name="connsiteX59" fmla="*/ 385958 w 657225"/>
                  <a:gd name="connsiteY59" fmla="*/ 672287 h 752475"/>
                  <a:gd name="connsiteX60" fmla="*/ 385291 w 657225"/>
                  <a:gd name="connsiteY60" fmla="*/ 672287 h 752475"/>
                  <a:gd name="connsiteX61" fmla="*/ 244226 w 657225"/>
                  <a:gd name="connsiteY61" fmla="*/ 669811 h 752475"/>
                  <a:gd name="connsiteX62" fmla="*/ 211365 w 657225"/>
                  <a:gd name="connsiteY62" fmla="*/ 659714 h 752475"/>
                  <a:gd name="connsiteX63" fmla="*/ 193744 w 657225"/>
                  <a:gd name="connsiteY63" fmla="*/ 647332 h 752475"/>
                  <a:gd name="connsiteX64" fmla="*/ 199173 w 657225"/>
                  <a:gd name="connsiteY64" fmla="*/ 625043 h 752475"/>
                  <a:gd name="connsiteX65" fmla="*/ 285184 w 657225"/>
                  <a:gd name="connsiteY65" fmla="*/ 639998 h 752475"/>
                  <a:gd name="connsiteX66" fmla="*/ 393769 w 657225"/>
                  <a:gd name="connsiteY66" fmla="*/ 645046 h 752475"/>
                  <a:gd name="connsiteX67" fmla="*/ 405675 w 657225"/>
                  <a:gd name="connsiteY67" fmla="*/ 657047 h 752475"/>
                  <a:gd name="connsiteX68" fmla="*/ 523594 w 657225"/>
                  <a:gd name="connsiteY68" fmla="*/ 472167 h 752475"/>
                  <a:gd name="connsiteX69" fmla="*/ 208984 w 657225"/>
                  <a:gd name="connsiteY69" fmla="*/ 496456 h 752475"/>
                  <a:gd name="connsiteX70" fmla="*/ 176313 w 657225"/>
                  <a:gd name="connsiteY70" fmla="*/ 484550 h 752475"/>
                  <a:gd name="connsiteX71" fmla="*/ 56488 w 657225"/>
                  <a:gd name="connsiteY71" fmla="*/ 388157 h 752475"/>
                  <a:gd name="connsiteX72" fmla="*/ 33914 w 657225"/>
                  <a:gd name="connsiteY72" fmla="*/ 227756 h 752475"/>
                  <a:gd name="connsiteX73" fmla="*/ 268420 w 657225"/>
                  <a:gd name="connsiteY73" fmla="*/ 30683 h 752475"/>
                  <a:gd name="connsiteX74" fmla="*/ 430059 w 657225"/>
                  <a:gd name="connsiteY74" fmla="*/ 46590 h 752475"/>
                  <a:gd name="connsiteX75" fmla="*/ 579411 w 657225"/>
                  <a:gd name="connsiteY75" fmla="*/ 128315 h 752475"/>
                  <a:gd name="connsiteX76" fmla="*/ 624083 w 657225"/>
                  <a:gd name="connsiteY76" fmla="*/ 200419 h 752475"/>
                  <a:gd name="connsiteX77" fmla="*/ 624940 w 657225"/>
                  <a:gd name="connsiteY77" fmla="*/ 296812 h 752475"/>
                  <a:gd name="connsiteX78" fmla="*/ 523594 w 657225"/>
                  <a:gd name="connsiteY78" fmla="*/ 472167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57225" h="752475">
                    <a:moveTo>
                      <a:pt x="632941" y="351295"/>
                    </a:moveTo>
                    <a:cubicBezTo>
                      <a:pt x="653706" y="286811"/>
                      <a:pt x="663231" y="205753"/>
                      <a:pt x="622654" y="146793"/>
                    </a:cubicBezTo>
                    <a:cubicBezTo>
                      <a:pt x="589031" y="97930"/>
                      <a:pt x="534358" y="65069"/>
                      <a:pt x="480637" y="42590"/>
                    </a:cubicBezTo>
                    <a:cubicBezTo>
                      <a:pt x="425201" y="19539"/>
                      <a:pt x="365765" y="6680"/>
                      <a:pt x="305662" y="7157"/>
                    </a:cubicBezTo>
                    <a:cubicBezTo>
                      <a:pt x="188600" y="8109"/>
                      <a:pt x="70585" y="76689"/>
                      <a:pt x="25246" y="187084"/>
                    </a:cubicBezTo>
                    <a:cubicBezTo>
                      <a:pt x="2577" y="242424"/>
                      <a:pt x="1148" y="305289"/>
                      <a:pt x="21246" y="361582"/>
                    </a:cubicBezTo>
                    <a:cubicBezTo>
                      <a:pt x="41248" y="417684"/>
                      <a:pt x="83730" y="460928"/>
                      <a:pt x="135736" y="488645"/>
                    </a:cubicBezTo>
                    <a:cubicBezTo>
                      <a:pt x="144404" y="493217"/>
                      <a:pt x="153167" y="497313"/>
                      <a:pt x="162216" y="501218"/>
                    </a:cubicBezTo>
                    <a:cubicBezTo>
                      <a:pt x="148690" y="518078"/>
                      <a:pt x="155358" y="547415"/>
                      <a:pt x="172408" y="563988"/>
                    </a:cubicBezTo>
                    <a:cubicBezTo>
                      <a:pt x="166597" y="569798"/>
                      <a:pt x="163168" y="578085"/>
                      <a:pt x="163930" y="588086"/>
                    </a:cubicBezTo>
                    <a:cubicBezTo>
                      <a:pt x="164597" y="598754"/>
                      <a:pt x="169455" y="607898"/>
                      <a:pt x="176694" y="614375"/>
                    </a:cubicBezTo>
                    <a:cubicBezTo>
                      <a:pt x="171836" y="619900"/>
                      <a:pt x="168883" y="627234"/>
                      <a:pt x="169074" y="635902"/>
                    </a:cubicBezTo>
                    <a:cubicBezTo>
                      <a:pt x="169455" y="658190"/>
                      <a:pt x="186314" y="673049"/>
                      <a:pt x="205840" y="680098"/>
                    </a:cubicBezTo>
                    <a:cubicBezTo>
                      <a:pt x="210031" y="681527"/>
                      <a:pt x="214127" y="682765"/>
                      <a:pt x="218223" y="684003"/>
                    </a:cubicBezTo>
                    <a:cubicBezTo>
                      <a:pt x="219175" y="702386"/>
                      <a:pt x="232796" y="719246"/>
                      <a:pt x="247655" y="729152"/>
                    </a:cubicBezTo>
                    <a:cubicBezTo>
                      <a:pt x="261943" y="738581"/>
                      <a:pt x="280802" y="743249"/>
                      <a:pt x="297566" y="745154"/>
                    </a:cubicBezTo>
                    <a:cubicBezTo>
                      <a:pt x="314425" y="747059"/>
                      <a:pt x="332523" y="745249"/>
                      <a:pt x="347668" y="737343"/>
                    </a:cubicBezTo>
                    <a:cubicBezTo>
                      <a:pt x="365384" y="728009"/>
                      <a:pt x="377100" y="712102"/>
                      <a:pt x="384148" y="693623"/>
                    </a:cubicBezTo>
                    <a:cubicBezTo>
                      <a:pt x="384529" y="693623"/>
                      <a:pt x="384815" y="693528"/>
                      <a:pt x="385291" y="693433"/>
                    </a:cubicBezTo>
                    <a:cubicBezTo>
                      <a:pt x="385482" y="693528"/>
                      <a:pt x="385672" y="693433"/>
                      <a:pt x="385863" y="693433"/>
                    </a:cubicBezTo>
                    <a:cubicBezTo>
                      <a:pt x="386625" y="693433"/>
                      <a:pt x="387292" y="693147"/>
                      <a:pt x="388054" y="693052"/>
                    </a:cubicBezTo>
                    <a:cubicBezTo>
                      <a:pt x="388339" y="692957"/>
                      <a:pt x="388720" y="692957"/>
                      <a:pt x="389101" y="692861"/>
                    </a:cubicBezTo>
                    <a:cubicBezTo>
                      <a:pt x="389197" y="692766"/>
                      <a:pt x="389292" y="692766"/>
                      <a:pt x="389482" y="692861"/>
                    </a:cubicBezTo>
                    <a:cubicBezTo>
                      <a:pt x="407675" y="689623"/>
                      <a:pt x="424534" y="676764"/>
                      <a:pt x="426725" y="657333"/>
                    </a:cubicBezTo>
                    <a:cubicBezTo>
                      <a:pt x="427582" y="648856"/>
                      <a:pt x="425106" y="641522"/>
                      <a:pt x="420629" y="635711"/>
                    </a:cubicBezTo>
                    <a:cubicBezTo>
                      <a:pt x="427868" y="629901"/>
                      <a:pt x="433012" y="621710"/>
                      <a:pt x="433774" y="611423"/>
                    </a:cubicBezTo>
                    <a:cubicBezTo>
                      <a:pt x="434250" y="603231"/>
                      <a:pt x="431583" y="596183"/>
                      <a:pt x="427106" y="590753"/>
                    </a:cubicBezTo>
                    <a:cubicBezTo>
                      <a:pt x="436917" y="584467"/>
                      <a:pt x="444918" y="575132"/>
                      <a:pt x="450157" y="564274"/>
                    </a:cubicBezTo>
                    <a:cubicBezTo>
                      <a:pt x="455681" y="552653"/>
                      <a:pt x="456919" y="539223"/>
                      <a:pt x="451681" y="528650"/>
                    </a:cubicBezTo>
                    <a:cubicBezTo>
                      <a:pt x="470254" y="523316"/>
                      <a:pt x="488161" y="516554"/>
                      <a:pt x="505497" y="507505"/>
                    </a:cubicBezTo>
                    <a:cubicBezTo>
                      <a:pt x="568267" y="474834"/>
                      <a:pt x="611224" y="418256"/>
                      <a:pt x="632941" y="351295"/>
                    </a:cubicBezTo>
                    <a:close/>
                    <a:moveTo>
                      <a:pt x="185266" y="510362"/>
                    </a:moveTo>
                    <a:cubicBezTo>
                      <a:pt x="261657" y="538080"/>
                      <a:pt x="349192" y="551225"/>
                      <a:pt x="429487" y="534270"/>
                    </a:cubicBezTo>
                    <a:cubicBezTo>
                      <a:pt x="429868" y="534556"/>
                      <a:pt x="430249" y="534842"/>
                      <a:pt x="430726" y="535032"/>
                    </a:cubicBezTo>
                    <a:cubicBezTo>
                      <a:pt x="433202" y="536270"/>
                      <a:pt x="434155" y="538842"/>
                      <a:pt x="434345" y="542176"/>
                    </a:cubicBezTo>
                    <a:cubicBezTo>
                      <a:pt x="434631" y="547415"/>
                      <a:pt x="432631" y="553034"/>
                      <a:pt x="430249" y="557702"/>
                    </a:cubicBezTo>
                    <a:cubicBezTo>
                      <a:pt x="424630" y="568370"/>
                      <a:pt x="413771" y="578371"/>
                      <a:pt x="401103" y="578276"/>
                    </a:cubicBezTo>
                    <a:cubicBezTo>
                      <a:pt x="333475" y="580657"/>
                      <a:pt x="265943" y="572465"/>
                      <a:pt x="200411" y="555797"/>
                    </a:cubicBezTo>
                    <a:cubicBezTo>
                      <a:pt x="200221" y="555701"/>
                      <a:pt x="200030" y="555797"/>
                      <a:pt x="199840" y="555701"/>
                    </a:cubicBezTo>
                    <a:cubicBezTo>
                      <a:pt x="199173" y="555416"/>
                      <a:pt x="198506" y="555320"/>
                      <a:pt x="197649" y="555225"/>
                    </a:cubicBezTo>
                    <a:cubicBezTo>
                      <a:pt x="180313" y="552749"/>
                      <a:pt x="164407" y="516744"/>
                      <a:pt x="185266" y="510362"/>
                    </a:cubicBezTo>
                    <a:close/>
                    <a:moveTo>
                      <a:pt x="184790" y="587991"/>
                    </a:moveTo>
                    <a:cubicBezTo>
                      <a:pt x="183647" y="579895"/>
                      <a:pt x="187648" y="575609"/>
                      <a:pt x="195744" y="575990"/>
                    </a:cubicBezTo>
                    <a:cubicBezTo>
                      <a:pt x="262324" y="592658"/>
                      <a:pt x="330713" y="601421"/>
                      <a:pt x="399484" y="599040"/>
                    </a:cubicBezTo>
                    <a:cubicBezTo>
                      <a:pt x="406723" y="599516"/>
                      <a:pt x="414057" y="602945"/>
                      <a:pt x="412819" y="611232"/>
                    </a:cubicBezTo>
                    <a:cubicBezTo>
                      <a:pt x="411485" y="620281"/>
                      <a:pt x="402151" y="623424"/>
                      <a:pt x="394150" y="624281"/>
                    </a:cubicBezTo>
                    <a:cubicBezTo>
                      <a:pt x="359383" y="624091"/>
                      <a:pt x="324522" y="622757"/>
                      <a:pt x="289851" y="619614"/>
                    </a:cubicBezTo>
                    <a:cubicBezTo>
                      <a:pt x="262133" y="617042"/>
                      <a:pt x="233368" y="614185"/>
                      <a:pt x="206602" y="605612"/>
                    </a:cubicBezTo>
                    <a:cubicBezTo>
                      <a:pt x="205364" y="604850"/>
                      <a:pt x="203935" y="604374"/>
                      <a:pt x="202126" y="604184"/>
                    </a:cubicBezTo>
                    <a:cubicBezTo>
                      <a:pt x="201935" y="604088"/>
                      <a:pt x="201745" y="603993"/>
                      <a:pt x="201459" y="604088"/>
                    </a:cubicBezTo>
                    <a:cubicBezTo>
                      <a:pt x="200697" y="603803"/>
                      <a:pt x="199840" y="603707"/>
                      <a:pt x="199078" y="603612"/>
                    </a:cubicBezTo>
                    <a:cubicBezTo>
                      <a:pt x="191648" y="601802"/>
                      <a:pt x="185933" y="596087"/>
                      <a:pt x="184790" y="587991"/>
                    </a:cubicBezTo>
                    <a:close/>
                    <a:moveTo>
                      <a:pt x="338809" y="718388"/>
                    </a:moveTo>
                    <a:cubicBezTo>
                      <a:pt x="326998" y="724484"/>
                      <a:pt x="313854" y="725818"/>
                      <a:pt x="300805" y="724484"/>
                    </a:cubicBezTo>
                    <a:cubicBezTo>
                      <a:pt x="287946" y="723246"/>
                      <a:pt x="273944" y="719817"/>
                      <a:pt x="262419" y="713721"/>
                    </a:cubicBezTo>
                    <a:cubicBezTo>
                      <a:pt x="254132" y="709340"/>
                      <a:pt x="244036" y="700005"/>
                      <a:pt x="240416" y="690004"/>
                    </a:cubicBezTo>
                    <a:cubicBezTo>
                      <a:pt x="279469" y="699053"/>
                      <a:pt x="319759" y="700767"/>
                      <a:pt x="359860" y="696671"/>
                    </a:cubicBezTo>
                    <a:cubicBezTo>
                      <a:pt x="354907" y="705720"/>
                      <a:pt x="348144" y="713531"/>
                      <a:pt x="338809" y="718388"/>
                    </a:cubicBezTo>
                    <a:close/>
                    <a:moveTo>
                      <a:pt x="405675" y="657047"/>
                    </a:moveTo>
                    <a:cubicBezTo>
                      <a:pt x="403484" y="666191"/>
                      <a:pt x="394626" y="670668"/>
                      <a:pt x="385958" y="672287"/>
                    </a:cubicBezTo>
                    <a:cubicBezTo>
                      <a:pt x="385672" y="672287"/>
                      <a:pt x="385482" y="672287"/>
                      <a:pt x="385291" y="672287"/>
                    </a:cubicBezTo>
                    <a:cubicBezTo>
                      <a:pt x="338619" y="680003"/>
                      <a:pt x="290422" y="681146"/>
                      <a:pt x="244226" y="669811"/>
                    </a:cubicBezTo>
                    <a:cubicBezTo>
                      <a:pt x="233082" y="667049"/>
                      <a:pt x="222128" y="663715"/>
                      <a:pt x="211365" y="659714"/>
                    </a:cubicBezTo>
                    <a:cubicBezTo>
                      <a:pt x="204412" y="657143"/>
                      <a:pt x="197839" y="653714"/>
                      <a:pt x="193744" y="647332"/>
                    </a:cubicBezTo>
                    <a:cubicBezTo>
                      <a:pt x="188695" y="639236"/>
                      <a:pt x="187552" y="625710"/>
                      <a:pt x="199173" y="625043"/>
                    </a:cubicBezTo>
                    <a:cubicBezTo>
                      <a:pt x="226891" y="633997"/>
                      <a:pt x="256513" y="637331"/>
                      <a:pt x="285184" y="639998"/>
                    </a:cubicBezTo>
                    <a:cubicBezTo>
                      <a:pt x="321283" y="643427"/>
                      <a:pt x="357478" y="644855"/>
                      <a:pt x="393769" y="645046"/>
                    </a:cubicBezTo>
                    <a:cubicBezTo>
                      <a:pt x="402246" y="644951"/>
                      <a:pt x="407866" y="648189"/>
                      <a:pt x="405675" y="657047"/>
                    </a:cubicBezTo>
                    <a:close/>
                    <a:moveTo>
                      <a:pt x="523594" y="472167"/>
                    </a:moveTo>
                    <a:cubicBezTo>
                      <a:pt x="433488" y="536270"/>
                      <a:pt x="309472" y="529031"/>
                      <a:pt x="208984" y="496456"/>
                    </a:cubicBezTo>
                    <a:cubicBezTo>
                      <a:pt x="197935" y="492932"/>
                      <a:pt x="186981" y="488836"/>
                      <a:pt x="176313" y="484550"/>
                    </a:cubicBezTo>
                    <a:cubicBezTo>
                      <a:pt x="128116" y="464452"/>
                      <a:pt x="83254" y="434162"/>
                      <a:pt x="56488" y="388157"/>
                    </a:cubicBezTo>
                    <a:cubicBezTo>
                      <a:pt x="28675" y="340341"/>
                      <a:pt x="20865" y="281381"/>
                      <a:pt x="33914" y="227756"/>
                    </a:cubicBezTo>
                    <a:cubicBezTo>
                      <a:pt x="60108" y="120028"/>
                      <a:pt x="161549" y="45352"/>
                      <a:pt x="268420" y="30683"/>
                    </a:cubicBezTo>
                    <a:cubicBezTo>
                      <a:pt x="322522" y="23254"/>
                      <a:pt x="378148" y="30683"/>
                      <a:pt x="430059" y="46590"/>
                    </a:cubicBezTo>
                    <a:cubicBezTo>
                      <a:pt x="484066" y="63164"/>
                      <a:pt x="538358" y="88881"/>
                      <a:pt x="579411" y="128315"/>
                    </a:cubicBezTo>
                    <a:cubicBezTo>
                      <a:pt x="600461" y="148508"/>
                      <a:pt x="616939" y="171749"/>
                      <a:pt x="624083" y="200419"/>
                    </a:cubicBezTo>
                    <a:cubicBezTo>
                      <a:pt x="631989" y="231947"/>
                      <a:pt x="630465" y="264998"/>
                      <a:pt x="624940" y="296812"/>
                    </a:cubicBezTo>
                    <a:cubicBezTo>
                      <a:pt x="612939" y="365487"/>
                      <a:pt x="581221" y="431114"/>
                      <a:pt x="523594" y="472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任意多边形: 形状 57"/>
              <p:cNvSpPr/>
              <p:nvPr>
                <p:custDataLst>
                  <p:tags r:id="rId2"/>
                </p:custDataLst>
              </p:nvPr>
            </p:nvSpPr>
            <p:spPr>
              <a:xfrm>
                <a:off x="4577048" y="1799985"/>
                <a:ext cx="133350" cy="47625"/>
              </a:xfrm>
              <a:custGeom>
                <a:avLst/>
                <a:gdLst>
                  <a:gd name="connsiteX0" fmla="*/ 126492 w 133350"/>
                  <a:gd name="connsiteY0" fmla="*/ 13811 h 47625"/>
                  <a:gd name="connsiteX1" fmla="*/ 105537 w 133350"/>
                  <a:gd name="connsiteY1" fmla="*/ 35528 h 47625"/>
                  <a:gd name="connsiteX2" fmla="*/ 67532 w 133350"/>
                  <a:gd name="connsiteY2" fmla="*/ 41624 h 47625"/>
                  <a:gd name="connsiteX3" fmla="*/ 29147 w 133350"/>
                  <a:gd name="connsiteY3" fmla="*/ 30861 h 47625"/>
                  <a:gd name="connsiteX4" fmla="*/ 7144 w 133350"/>
                  <a:gd name="connsiteY4" fmla="*/ 7144 h 47625"/>
                  <a:gd name="connsiteX5" fmla="*/ 126492 w 133350"/>
                  <a:gd name="connsiteY5" fmla="*/ 1381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47625">
                    <a:moveTo>
                      <a:pt x="126492" y="13811"/>
                    </a:moveTo>
                    <a:cubicBezTo>
                      <a:pt x="121634" y="22860"/>
                      <a:pt x="114872" y="30575"/>
                      <a:pt x="105537" y="35528"/>
                    </a:cubicBezTo>
                    <a:cubicBezTo>
                      <a:pt x="93726" y="41624"/>
                      <a:pt x="80581" y="42958"/>
                      <a:pt x="67532" y="41624"/>
                    </a:cubicBezTo>
                    <a:cubicBezTo>
                      <a:pt x="54674" y="40386"/>
                      <a:pt x="40672" y="36957"/>
                      <a:pt x="29147" y="30861"/>
                    </a:cubicBezTo>
                    <a:cubicBezTo>
                      <a:pt x="20860" y="26479"/>
                      <a:pt x="10763" y="17145"/>
                      <a:pt x="7144" y="7144"/>
                    </a:cubicBezTo>
                    <a:cubicBezTo>
                      <a:pt x="46101" y="16193"/>
                      <a:pt x="86392" y="17812"/>
                      <a:pt x="126492" y="1381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任意多边形: 形状 58"/>
              <p:cNvSpPr/>
              <p:nvPr>
                <p:custDataLst>
                  <p:tags r:id="rId3"/>
                </p:custDataLst>
              </p:nvPr>
            </p:nvSpPr>
            <p:spPr>
              <a:xfrm>
                <a:off x="4526638" y="1735025"/>
                <a:ext cx="228600" cy="66675"/>
              </a:xfrm>
              <a:custGeom>
                <a:avLst/>
                <a:gdLst>
                  <a:gd name="connsiteX0" fmla="*/ 203000 w 228600"/>
                  <a:gd name="connsiteY0" fmla="*/ 54388 h 66675"/>
                  <a:gd name="connsiteX1" fmla="*/ 202333 w 228600"/>
                  <a:gd name="connsiteY1" fmla="*/ 54388 h 66675"/>
                  <a:gd name="connsiteX2" fmla="*/ 61268 w 228600"/>
                  <a:gd name="connsiteY2" fmla="*/ 51911 h 66675"/>
                  <a:gd name="connsiteX3" fmla="*/ 28407 w 228600"/>
                  <a:gd name="connsiteY3" fmla="*/ 41815 h 66675"/>
                  <a:gd name="connsiteX4" fmla="*/ 10786 w 228600"/>
                  <a:gd name="connsiteY4" fmla="*/ 29432 h 66675"/>
                  <a:gd name="connsiteX5" fmla="*/ 16215 w 228600"/>
                  <a:gd name="connsiteY5" fmla="*/ 7144 h 66675"/>
                  <a:gd name="connsiteX6" fmla="*/ 102226 w 228600"/>
                  <a:gd name="connsiteY6" fmla="*/ 22098 h 66675"/>
                  <a:gd name="connsiteX7" fmla="*/ 210811 w 228600"/>
                  <a:gd name="connsiteY7" fmla="*/ 27146 h 66675"/>
                  <a:gd name="connsiteX8" fmla="*/ 222812 w 228600"/>
                  <a:gd name="connsiteY8" fmla="*/ 39052 h 66675"/>
                  <a:gd name="connsiteX9" fmla="*/ 203000 w 228600"/>
                  <a:gd name="connsiteY9" fmla="*/ 5438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600" h="66675">
                    <a:moveTo>
                      <a:pt x="203000" y="54388"/>
                    </a:moveTo>
                    <a:cubicBezTo>
                      <a:pt x="202714" y="54388"/>
                      <a:pt x="202524" y="54388"/>
                      <a:pt x="202333" y="54388"/>
                    </a:cubicBezTo>
                    <a:cubicBezTo>
                      <a:pt x="155661" y="62103"/>
                      <a:pt x="107464" y="63246"/>
                      <a:pt x="61268" y="51911"/>
                    </a:cubicBezTo>
                    <a:cubicBezTo>
                      <a:pt x="50124" y="49149"/>
                      <a:pt x="39170" y="45815"/>
                      <a:pt x="28407" y="41815"/>
                    </a:cubicBezTo>
                    <a:cubicBezTo>
                      <a:pt x="21454" y="39243"/>
                      <a:pt x="14881" y="35814"/>
                      <a:pt x="10786" y="29432"/>
                    </a:cubicBezTo>
                    <a:cubicBezTo>
                      <a:pt x="5737" y="21336"/>
                      <a:pt x="4594" y="7810"/>
                      <a:pt x="16215" y="7144"/>
                    </a:cubicBezTo>
                    <a:cubicBezTo>
                      <a:pt x="43933" y="16097"/>
                      <a:pt x="73555" y="19431"/>
                      <a:pt x="102226" y="22098"/>
                    </a:cubicBezTo>
                    <a:cubicBezTo>
                      <a:pt x="138325" y="25527"/>
                      <a:pt x="174520" y="26956"/>
                      <a:pt x="210811" y="27146"/>
                    </a:cubicBezTo>
                    <a:cubicBezTo>
                      <a:pt x="219383" y="26956"/>
                      <a:pt x="225003" y="30194"/>
                      <a:pt x="222812" y="39052"/>
                    </a:cubicBezTo>
                    <a:cubicBezTo>
                      <a:pt x="220526" y="48197"/>
                      <a:pt x="211668" y="52769"/>
                      <a:pt x="203000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4521039" y="1685948"/>
                <a:ext cx="238125" cy="57150"/>
              </a:xfrm>
              <a:custGeom>
                <a:avLst/>
                <a:gdLst>
                  <a:gd name="connsiteX0" fmla="*/ 216695 w 238125"/>
                  <a:gd name="connsiteY0" fmla="*/ 55459 h 57150"/>
                  <a:gd name="connsiteX1" fmla="*/ 112396 w 238125"/>
                  <a:gd name="connsiteY1" fmla="*/ 50792 h 57150"/>
                  <a:gd name="connsiteX2" fmla="*/ 29148 w 238125"/>
                  <a:gd name="connsiteY2" fmla="*/ 36790 h 57150"/>
                  <a:gd name="connsiteX3" fmla="*/ 24671 w 238125"/>
                  <a:gd name="connsiteY3" fmla="*/ 35361 h 57150"/>
                  <a:gd name="connsiteX4" fmla="*/ 24004 w 238125"/>
                  <a:gd name="connsiteY4" fmla="*/ 35266 h 57150"/>
                  <a:gd name="connsiteX5" fmla="*/ 21623 w 238125"/>
                  <a:gd name="connsiteY5" fmla="*/ 34790 h 57150"/>
                  <a:gd name="connsiteX6" fmla="*/ 7336 w 238125"/>
                  <a:gd name="connsiteY6" fmla="*/ 19169 h 57150"/>
                  <a:gd name="connsiteX7" fmla="*/ 18289 w 238125"/>
                  <a:gd name="connsiteY7" fmla="*/ 7167 h 57150"/>
                  <a:gd name="connsiteX8" fmla="*/ 222029 w 238125"/>
                  <a:gd name="connsiteY8" fmla="*/ 30218 h 57150"/>
                  <a:gd name="connsiteX9" fmla="*/ 235364 w 238125"/>
                  <a:gd name="connsiteY9" fmla="*/ 42410 h 57150"/>
                  <a:gd name="connsiteX10" fmla="*/ 216695 w 238125"/>
                  <a:gd name="connsiteY10" fmla="*/ 554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8125" h="57150">
                    <a:moveTo>
                      <a:pt x="216695" y="55459"/>
                    </a:moveTo>
                    <a:cubicBezTo>
                      <a:pt x="181929" y="55268"/>
                      <a:pt x="147067" y="53935"/>
                      <a:pt x="112396" y="50792"/>
                    </a:cubicBezTo>
                    <a:cubicBezTo>
                      <a:pt x="84679" y="48220"/>
                      <a:pt x="55913" y="45362"/>
                      <a:pt x="29148" y="36790"/>
                    </a:cubicBezTo>
                    <a:cubicBezTo>
                      <a:pt x="27910" y="36028"/>
                      <a:pt x="26481" y="35552"/>
                      <a:pt x="24671" y="35361"/>
                    </a:cubicBezTo>
                    <a:cubicBezTo>
                      <a:pt x="24481" y="35266"/>
                      <a:pt x="24290" y="35171"/>
                      <a:pt x="24004" y="35266"/>
                    </a:cubicBezTo>
                    <a:cubicBezTo>
                      <a:pt x="23242" y="34980"/>
                      <a:pt x="22385" y="34885"/>
                      <a:pt x="21623" y="34790"/>
                    </a:cubicBezTo>
                    <a:cubicBezTo>
                      <a:pt x="14194" y="32980"/>
                      <a:pt x="8479" y="27265"/>
                      <a:pt x="7336" y="19169"/>
                    </a:cubicBezTo>
                    <a:cubicBezTo>
                      <a:pt x="6193" y="11072"/>
                      <a:pt x="10193" y="6786"/>
                      <a:pt x="18289" y="7167"/>
                    </a:cubicBezTo>
                    <a:cubicBezTo>
                      <a:pt x="84869" y="23836"/>
                      <a:pt x="153259" y="32599"/>
                      <a:pt x="222029" y="30218"/>
                    </a:cubicBezTo>
                    <a:cubicBezTo>
                      <a:pt x="229268" y="30694"/>
                      <a:pt x="236602" y="34123"/>
                      <a:pt x="235364" y="42410"/>
                    </a:cubicBezTo>
                    <a:cubicBezTo>
                      <a:pt x="234126" y="51458"/>
                      <a:pt x="224791" y="54506"/>
                      <a:pt x="216695" y="55459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4511951" y="1620344"/>
                <a:ext cx="266700" cy="76200"/>
              </a:xfrm>
              <a:custGeom>
                <a:avLst/>
                <a:gdLst>
                  <a:gd name="connsiteX0" fmla="*/ 261978 w 266700"/>
                  <a:gd name="connsiteY0" fmla="*/ 54388 h 76200"/>
                  <a:gd name="connsiteX1" fmla="*/ 232832 w 266700"/>
                  <a:gd name="connsiteY1" fmla="*/ 74962 h 76200"/>
                  <a:gd name="connsiteX2" fmla="*/ 32140 w 266700"/>
                  <a:gd name="connsiteY2" fmla="*/ 52483 h 76200"/>
                  <a:gd name="connsiteX3" fmla="*/ 31568 w 266700"/>
                  <a:gd name="connsiteY3" fmla="*/ 52388 h 76200"/>
                  <a:gd name="connsiteX4" fmla="*/ 29378 w 266700"/>
                  <a:gd name="connsiteY4" fmla="*/ 51911 h 76200"/>
                  <a:gd name="connsiteX5" fmla="*/ 16995 w 266700"/>
                  <a:gd name="connsiteY5" fmla="*/ 7144 h 76200"/>
                  <a:gd name="connsiteX6" fmla="*/ 261216 w 266700"/>
                  <a:gd name="connsiteY6" fmla="*/ 31052 h 76200"/>
                  <a:gd name="connsiteX7" fmla="*/ 262454 w 266700"/>
                  <a:gd name="connsiteY7" fmla="*/ 31814 h 76200"/>
                  <a:gd name="connsiteX8" fmla="*/ 266074 w 266700"/>
                  <a:gd name="connsiteY8" fmla="*/ 38957 h 76200"/>
                  <a:gd name="connsiteX9" fmla="*/ 261978 w 266700"/>
                  <a:gd name="connsiteY9" fmla="*/ 54388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0" h="76200">
                    <a:moveTo>
                      <a:pt x="261978" y="54388"/>
                    </a:moveTo>
                    <a:cubicBezTo>
                      <a:pt x="256358" y="65056"/>
                      <a:pt x="245500" y="75057"/>
                      <a:pt x="232832" y="74962"/>
                    </a:cubicBezTo>
                    <a:cubicBezTo>
                      <a:pt x="165204" y="77343"/>
                      <a:pt x="97672" y="69152"/>
                      <a:pt x="32140" y="52483"/>
                    </a:cubicBezTo>
                    <a:cubicBezTo>
                      <a:pt x="31949" y="52388"/>
                      <a:pt x="31759" y="52483"/>
                      <a:pt x="31568" y="52388"/>
                    </a:cubicBezTo>
                    <a:cubicBezTo>
                      <a:pt x="30902" y="52102"/>
                      <a:pt x="30235" y="52007"/>
                      <a:pt x="29378" y="51911"/>
                    </a:cubicBezTo>
                    <a:cubicBezTo>
                      <a:pt x="12137" y="49530"/>
                      <a:pt x="-3769" y="13526"/>
                      <a:pt x="16995" y="7144"/>
                    </a:cubicBezTo>
                    <a:cubicBezTo>
                      <a:pt x="93386" y="34862"/>
                      <a:pt x="180920" y="48006"/>
                      <a:pt x="261216" y="31052"/>
                    </a:cubicBezTo>
                    <a:cubicBezTo>
                      <a:pt x="261597" y="31337"/>
                      <a:pt x="261978" y="31623"/>
                      <a:pt x="262454" y="31814"/>
                    </a:cubicBezTo>
                    <a:cubicBezTo>
                      <a:pt x="264931" y="33052"/>
                      <a:pt x="265883" y="35624"/>
                      <a:pt x="266074" y="38957"/>
                    </a:cubicBezTo>
                    <a:cubicBezTo>
                      <a:pt x="266360" y="44101"/>
                      <a:pt x="264359" y="49721"/>
                      <a:pt x="261978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4364321" y="1137770"/>
                <a:ext cx="609600" cy="504825"/>
              </a:xfrm>
              <a:custGeom>
                <a:avLst/>
                <a:gdLst>
                  <a:gd name="connsiteX0" fmla="*/ 604300 w 609600"/>
                  <a:gd name="connsiteY0" fmla="*/ 276167 h 504825"/>
                  <a:gd name="connsiteX1" fmla="*/ 603442 w 609600"/>
                  <a:gd name="connsiteY1" fmla="*/ 179774 h 504825"/>
                  <a:gd name="connsiteX2" fmla="*/ 558770 w 609600"/>
                  <a:gd name="connsiteY2" fmla="*/ 107670 h 504825"/>
                  <a:gd name="connsiteX3" fmla="*/ 409418 w 609600"/>
                  <a:gd name="connsiteY3" fmla="*/ 25945 h 504825"/>
                  <a:gd name="connsiteX4" fmla="*/ 247779 w 609600"/>
                  <a:gd name="connsiteY4" fmla="*/ 10039 h 504825"/>
                  <a:gd name="connsiteX5" fmla="*/ 13273 w 609600"/>
                  <a:gd name="connsiteY5" fmla="*/ 207111 h 504825"/>
                  <a:gd name="connsiteX6" fmla="*/ 35848 w 609600"/>
                  <a:gd name="connsiteY6" fmla="*/ 367512 h 504825"/>
                  <a:gd name="connsiteX7" fmla="*/ 155672 w 609600"/>
                  <a:gd name="connsiteY7" fmla="*/ 463905 h 504825"/>
                  <a:gd name="connsiteX8" fmla="*/ 188343 w 609600"/>
                  <a:gd name="connsiteY8" fmla="*/ 475811 h 504825"/>
                  <a:gd name="connsiteX9" fmla="*/ 502954 w 609600"/>
                  <a:gd name="connsiteY9" fmla="*/ 451522 h 504825"/>
                  <a:gd name="connsiteX10" fmla="*/ 604300 w 609600"/>
                  <a:gd name="connsiteY10" fmla="*/ 276167 h 504825"/>
                  <a:gd name="connsiteX11" fmla="*/ 216346 w 609600"/>
                  <a:gd name="connsiteY11" fmla="*/ 293884 h 504825"/>
                  <a:gd name="connsiteX12" fmla="*/ 206726 w 609600"/>
                  <a:gd name="connsiteY12" fmla="*/ 282644 h 504825"/>
                  <a:gd name="connsiteX13" fmla="*/ 207679 w 609600"/>
                  <a:gd name="connsiteY13" fmla="*/ 272357 h 504825"/>
                  <a:gd name="connsiteX14" fmla="*/ 207679 w 609600"/>
                  <a:gd name="connsiteY14" fmla="*/ 267690 h 504825"/>
                  <a:gd name="connsiteX15" fmla="*/ 207774 w 609600"/>
                  <a:gd name="connsiteY15" fmla="*/ 267499 h 504825"/>
                  <a:gd name="connsiteX16" fmla="*/ 207679 w 609600"/>
                  <a:gd name="connsiteY16" fmla="*/ 267404 h 504825"/>
                  <a:gd name="connsiteX17" fmla="*/ 207583 w 609600"/>
                  <a:gd name="connsiteY17" fmla="*/ 265118 h 504825"/>
                  <a:gd name="connsiteX18" fmla="*/ 206250 w 609600"/>
                  <a:gd name="connsiteY18" fmla="*/ 257784 h 504825"/>
                  <a:gd name="connsiteX19" fmla="*/ 205964 w 609600"/>
                  <a:gd name="connsiteY19" fmla="*/ 256450 h 504825"/>
                  <a:gd name="connsiteX20" fmla="*/ 205774 w 609600"/>
                  <a:gd name="connsiteY20" fmla="*/ 256069 h 504825"/>
                  <a:gd name="connsiteX21" fmla="*/ 204535 w 609600"/>
                  <a:gd name="connsiteY21" fmla="*/ 252736 h 504825"/>
                  <a:gd name="connsiteX22" fmla="*/ 203107 w 609600"/>
                  <a:gd name="connsiteY22" fmla="*/ 249592 h 504825"/>
                  <a:gd name="connsiteX23" fmla="*/ 202630 w 609600"/>
                  <a:gd name="connsiteY23" fmla="*/ 248926 h 504825"/>
                  <a:gd name="connsiteX24" fmla="*/ 199678 w 609600"/>
                  <a:gd name="connsiteY24" fmla="*/ 245116 h 504825"/>
                  <a:gd name="connsiteX25" fmla="*/ 198820 w 609600"/>
                  <a:gd name="connsiteY25" fmla="*/ 244354 h 504825"/>
                  <a:gd name="connsiteX26" fmla="*/ 198725 w 609600"/>
                  <a:gd name="connsiteY26" fmla="*/ 244163 h 504825"/>
                  <a:gd name="connsiteX27" fmla="*/ 197582 w 609600"/>
                  <a:gd name="connsiteY27" fmla="*/ 243306 h 504825"/>
                  <a:gd name="connsiteX28" fmla="*/ 196153 w 609600"/>
                  <a:gd name="connsiteY28" fmla="*/ 242449 h 504825"/>
                  <a:gd name="connsiteX29" fmla="*/ 196058 w 609600"/>
                  <a:gd name="connsiteY29" fmla="*/ 242449 h 504825"/>
                  <a:gd name="connsiteX30" fmla="*/ 195010 w 609600"/>
                  <a:gd name="connsiteY30" fmla="*/ 241877 h 504825"/>
                  <a:gd name="connsiteX31" fmla="*/ 191296 w 609600"/>
                  <a:gd name="connsiteY31" fmla="*/ 240544 h 504825"/>
                  <a:gd name="connsiteX32" fmla="*/ 191010 w 609600"/>
                  <a:gd name="connsiteY32" fmla="*/ 240544 h 504825"/>
                  <a:gd name="connsiteX33" fmla="*/ 188819 w 609600"/>
                  <a:gd name="connsiteY33" fmla="*/ 240353 h 504825"/>
                  <a:gd name="connsiteX34" fmla="*/ 187962 w 609600"/>
                  <a:gd name="connsiteY34" fmla="*/ 240353 h 504825"/>
                  <a:gd name="connsiteX35" fmla="*/ 187771 w 609600"/>
                  <a:gd name="connsiteY35" fmla="*/ 240353 h 504825"/>
                  <a:gd name="connsiteX36" fmla="*/ 186724 w 609600"/>
                  <a:gd name="connsiteY36" fmla="*/ 240448 h 504825"/>
                  <a:gd name="connsiteX37" fmla="*/ 186152 w 609600"/>
                  <a:gd name="connsiteY37" fmla="*/ 240544 h 504825"/>
                  <a:gd name="connsiteX38" fmla="*/ 183866 w 609600"/>
                  <a:gd name="connsiteY38" fmla="*/ 240925 h 504825"/>
                  <a:gd name="connsiteX39" fmla="*/ 183390 w 609600"/>
                  <a:gd name="connsiteY39" fmla="*/ 241020 h 504825"/>
                  <a:gd name="connsiteX40" fmla="*/ 179008 w 609600"/>
                  <a:gd name="connsiteY40" fmla="*/ 243020 h 504825"/>
                  <a:gd name="connsiteX41" fmla="*/ 178818 w 609600"/>
                  <a:gd name="connsiteY41" fmla="*/ 243115 h 504825"/>
                  <a:gd name="connsiteX42" fmla="*/ 176722 w 609600"/>
                  <a:gd name="connsiteY42" fmla="*/ 244735 h 504825"/>
                  <a:gd name="connsiteX43" fmla="*/ 174532 w 609600"/>
                  <a:gd name="connsiteY43" fmla="*/ 246640 h 504825"/>
                  <a:gd name="connsiteX44" fmla="*/ 174436 w 609600"/>
                  <a:gd name="connsiteY44" fmla="*/ 246735 h 504825"/>
                  <a:gd name="connsiteX45" fmla="*/ 174436 w 609600"/>
                  <a:gd name="connsiteY45" fmla="*/ 246830 h 504825"/>
                  <a:gd name="connsiteX46" fmla="*/ 174151 w 609600"/>
                  <a:gd name="connsiteY46" fmla="*/ 247116 h 504825"/>
                  <a:gd name="connsiteX47" fmla="*/ 173960 w 609600"/>
                  <a:gd name="connsiteY47" fmla="*/ 247211 h 504825"/>
                  <a:gd name="connsiteX48" fmla="*/ 173865 w 609600"/>
                  <a:gd name="connsiteY48" fmla="*/ 247402 h 504825"/>
                  <a:gd name="connsiteX49" fmla="*/ 173579 w 609600"/>
                  <a:gd name="connsiteY49" fmla="*/ 247592 h 504825"/>
                  <a:gd name="connsiteX50" fmla="*/ 173579 w 609600"/>
                  <a:gd name="connsiteY50" fmla="*/ 247687 h 504825"/>
                  <a:gd name="connsiteX51" fmla="*/ 170531 w 609600"/>
                  <a:gd name="connsiteY51" fmla="*/ 251783 h 504825"/>
                  <a:gd name="connsiteX52" fmla="*/ 168626 w 609600"/>
                  <a:gd name="connsiteY52" fmla="*/ 254831 h 504825"/>
                  <a:gd name="connsiteX53" fmla="*/ 168150 w 609600"/>
                  <a:gd name="connsiteY53" fmla="*/ 255974 h 504825"/>
                  <a:gd name="connsiteX54" fmla="*/ 165578 w 609600"/>
                  <a:gd name="connsiteY54" fmla="*/ 262451 h 504825"/>
                  <a:gd name="connsiteX55" fmla="*/ 164340 w 609600"/>
                  <a:gd name="connsiteY55" fmla="*/ 266642 h 504825"/>
                  <a:gd name="connsiteX56" fmla="*/ 164054 w 609600"/>
                  <a:gd name="connsiteY56" fmla="*/ 268071 h 504825"/>
                  <a:gd name="connsiteX57" fmla="*/ 164054 w 609600"/>
                  <a:gd name="connsiteY57" fmla="*/ 268452 h 504825"/>
                  <a:gd name="connsiteX58" fmla="*/ 162911 w 609600"/>
                  <a:gd name="connsiteY58" fmla="*/ 276739 h 504825"/>
                  <a:gd name="connsiteX59" fmla="*/ 151672 w 609600"/>
                  <a:gd name="connsiteY59" fmla="*/ 286359 h 504825"/>
                  <a:gd name="connsiteX60" fmla="*/ 142051 w 609600"/>
                  <a:gd name="connsiteY60" fmla="*/ 275024 h 504825"/>
                  <a:gd name="connsiteX61" fmla="*/ 155577 w 609600"/>
                  <a:gd name="connsiteY61" fmla="*/ 236829 h 504825"/>
                  <a:gd name="connsiteX62" fmla="*/ 206821 w 609600"/>
                  <a:gd name="connsiteY62" fmla="*/ 224732 h 504825"/>
                  <a:gd name="connsiteX63" fmla="*/ 227491 w 609600"/>
                  <a:gd name="connsiteY63" fmla="*/ 284454 h 504825"/>
                  <a:gd name="connsiteX64" fmla="*/ 216346 w 609600"/>
                  <a:gd name="connsiteY64" fmla="*/ 293884 h 504825"/>
                  <a:gd name="connsiteX65" fmla="*/ 355221 w 609600"/>
                  <a:gd name="connsiteY65" fmla="*/ 348938 h 504825"/>
                  <a:gd name="connsiteX66" fmla="*/ 338362 w 609600"/>
                  <a:gd name="connsiteY66" fmla="*/ 354558 h 504825"/>
                  <a:gd name="connsiteX67" fmla="*/ 316549 w 609600"/>
                  <a:gd name="connsiteY67" fmla="*/ 341794 h 504825"/>
                  <a:gd name="connsiteX68" fmla="*/ 305310 w 609600"/>
                  <a:gd name="connsiteY68" fmla="*/ 317791 h 504825"/>
                  <a:gd name="connsiteX69" fmla="*/ 303310 w 609600"/>
                  <a:gd name="connsiteY69" fmla="*/ 295503 h 504825"/>
                  <a:gd name="connsiteX70" fmla="*/ 314549 w 609600"/>
                  <a:gd name="connsiteY70" fmla="*/ 285978 h 504825"/>
                  <a:gd name="connsiteX71" fmla="*/ 324169 w 609600"/>
                  <a:gd name="connsiteY71" fmla="*/ 297313 h 504825"/>
                  <a:gd name="connsiteX72" fmla="*/ 323788 w 609600"/>
                  <a:gd name="connsiteY72" fmla="*/ 301694 h 504825"/>
                  <a:gd name="connsiteX73" fmla="*/ 323788 w 609600"/>
                  <a:gd name="connsiteY73" fmla="*/ 302361 h 504825"/>
                  <a:gd name="connsiteX74" fmla="*/ 323788 w 609600"/>
                  <a:gd name="connsiteY74" fmla="*/ 302647 h 504825"/>
                  <a:gd name="connsiteX75" fmla="*/ 323979 w 609600"/>
                  <a:gd name="connsiteY75" fmla="*/ 303790 h 504825"/>
                  <a:gd name="connsiteX76" fmla="*/ 323979 w 609600"/>
                  <a:gd name="connsiteY76" fmla="*/ 304552 h 504825"/>
                  <a:gd name="connsiteX77" fmla="*/ 325979 w 609600"/>
                  <a:gd name="connsiteY77" fmla="*/ 314839 h 504825"/>
                  <a:gd name="connsiteX78" fmla="*/ 326455 w 609600"/>
                  <a:gd name="connsiteY78" fmla="*/ 316267 h 504825"/>
                  <a:gd name="connsiteX79" fmla="*/ 326551 w 609600"/>
                  <a:gd name="connsiteY79" fmla="*/ 316458 h 504825"/>
                  <a:gd name="connsiteX80" fmla="*/ 326646 w 609600"/>
                  <a:gd name="connsiteY80" fmla="*/ 316553 h 504825"/>
                  <a:gd name="connsiteX81" fmla="*/ 326646 w 609600"/>
                  <a:gd name="connsiteY81" fmla="*/ 316744 h 504825"/>
                  <a:gd name="connsiteX82" fmla="*/ 327122 w 609600"/>
                  <a:gd name="connsiteY82" fmla="*/ 318077 h 504825"/>
                  <a:gd name="connsiteX83" fmla="*/ 329027 w 609600"/>
                  <a:gd name="connsiteY83" fmla="*/ 322459 h 504825"/>
                  <a:gd name="connsiteX84" fmla="*/ 331123 w 609600"/>
                  <a:gd name="connsiteY84" fmla="*/ 326459 h 504825"/>
                  <a:gd name="connsiteX85" fmla="*/ 331504 w 609600"/>
                  <a:gd name="connsiteY85" fmla="*/ 326935 h 504825"/>
                  <a:gd name="connsiteX86" fmla="*/ 332837 w 609600"/>
                  <a:gd name="connsiteY86" fmla="*/ 328745 h 504825"/>
                  <a:gd name="connsiteX87" fmla="*/ 334456 w 609600"/>
                  <a:gd name="connsiteY87" fmla="*/ 330650 h 504825"/>
                  <a:gd name="connsiteX88" fmla="*/ 334837 w 609600"/>
                  <a:gd name="connsiteY88" fmla="*/ 330936 h 504825"/>
                  <a:gd name="connsiteX89" fmla="*/ 337504 w 609600"/>
                  <a:gd name="connsiteY89" fmla="*/ 333031 h 504825"/>
                  <a:gd name="connsiteX90" fmla="*/ 339124 w 609600"/>
                  <a:gd name="connsiteY90" fmla="*/ 333603 h 504825"/>
                  <a:gd name="connsiteX91" fmla="*/ 339886 w 609600"/>
                  <a:gd name="connsiteY91" fmla="*/ 333603 h 504825"/>
                  <a:gd name="connsiteX92" fmla="*/ 342362 w 609600"/>
                  <a:gd name="connsiteY92" fmla="*/ 332555 h 504825"/>
                  <a:gd name="connsiteX93" fmla="*/ 342457 w 609600"/>
                  <a:gd name="connsiteY93" fmla="*/ 332460 h 504825"/>
                  <a:gd name="connsiteX94" fmla="*/ 343124 w 609600"/>
                  <a:gd name="connsiteY94" fmla="*/ 331984 h 504825"/>
                  <a:gd name="connsiteX95" fmla="*/ 343600 w 609600"/>
                  <a:gd name="connsiteY95" fmla="*/ 331222 h 504825"/>
                  <a:gd name="connsiteX96" fmla="*/ 344362 w 609600"/>
                  <a:gd name="connsiteY96" fmla="*/ 329888 h 504825"/>
                  <a:gd name="connsiteX97" fmla="*/ 344458 w 609600"/>
                  <a:gd name="connsiteY97" fmla="*/ 329602 h 504825"/>
                  <a:gd name="connsiteX98" fmla="*/ 345982 w 609600"/>
                  <a:gd name="connsiteY98" fmla="*/ 326173 h 504825"/>
                  <a:gd name="connsiteX99" fmla="*/ 348363 w 609600"/>
                  <a:gd name="connsiteY99" fmla="*/ 319982 h 504825"/>
                  <a:gd name="connsiteX100" fmla="*/ 350268 w 609600"/>
                  <a:gd name="connsiteY100" fmla="*/ 312934 h 504825"/>
                  <a:gd name="connsiteX101" fmla="*/ 350268 w 609600"/>
                  <a:gd name="connsiteY101" fmla="*/ 312838 h 504825"/>
                  <a:gd name="connsiteX102" fmla="*/ 350554 w 609600"/>
                  <a:gd name="connsiteY102" fmla="*/ 311505 h 504825"/>
                  <a:gd name="connsiteX103" fmla="*/ 351125 w 609600"/>
                  <a:gd name="connsiteY103" fmla="*/ 308171 h 504825"/>
                  <a:gd name="connsiteX104" fmla="*/ 352459 w 609600"/>
                  <a:gd name="connsiteY104" fmla="*/ 294455 h 504825"/>
                  <a:gd name="connsiteX105" fmla="*/ 363793 w 609600"/>
                  <a:gd name="connsiteY105" fmla="*/ 284930 h 504825"/>
                  <a:gd name="connsiteX106" fmla="*/ 373414 w 609600"/>
                  <a:gd name="connsiteY106" fmla="*/ 296170 h 504825"/>
                  <a:gd name="connsiteX107" fmla="*/ 365508 w 609600"/>
                  <a:gd name="connsiteY107" fmla="*/ 333793 h 504825"/>
                  <a:gd name="connsiteX108" fmla="*/ 355221 w 609600"/>
                  <a:gd name="connsiteY108" fmla="*/ 348938 h 504825"/>
                  <a:gd name="connsiteX109" fmla="*/ 507335 w 609600"/>
                  <a:gd name="connsiteY109" fmla="*/ 299027 h 504825"/>
                  <a:gd name="connsiteX110" fmla="*/ 501144 w 609600"/>
                  <a:gd name="connsiteY110" fmla="*/ 285597 h 504825"/>
                  <a:gd name="connsiteX111" fmla="*/ 502001 w 609600"/>
                  <a:gd name="connsiteY111" fmla="*/ 282454 h 504825"/>
                  <a:gd name="connsiteX112" fmla="*/ 502287 w 609600"/>
                  <a:gd name="connsiteY112" fmla="*/ 280930 h 504825"/>
                  <a:gd name="connsiteX113" fmla="*/ 502763 w 609600"/>
                  <a:gd name="connsiteY113" fmla="*/ 274167 h 504825"/>
                  <a:gd name="connsiteX114" fmla="*/ 502763 w 609600"/>
                  <a:gd name="connsiteY114" fmla="*/ 273881 h 504825"/>
                  <a:gd name="connsiteX115" fmla="*/ 502668 w 609600"/>
                  <a:gd name="connsiteY115" fmla="*/ 272643 h 504825"/>
                  <a:gd name="connsiteX116" fmla="*/ 502096 w 609600"/>
                  <a:gd name="connsiteY116" fmla="*/ 269214 h 504825"/>
                  <a:gd name="connsiteX117" fmla="*/ 501525 w 609600"/>
                  <a:gd name="connsiteY117" fmla="*/ 266737 h 504825"/>
                  <a:gd name="connsiteX118" fmla="*/ 500668 w 609600"/>
                  <a:gd name="connsiteY118" fmla="*/ 264261 h 504825"/>
                  <a:gd name="connsiteX119" fmla="*/ 499144 w 609600"/>
                  <a:gd name="connsiteY119" fmla="*/ 261022 h 504825"/>
                  <a:gd name="connsiteX120" fmla="*/ 497905 w 609600"/>
                  <a:gd name="connsiteY120" fmla="*/ 259022 h 504825"/>
                  <a:gd name="connsiteX121" fmla="*/ 494095 w 609600"/>
                  <a:gd name="connsiteY121" fmla="*/ 254355 h 504825"/>
                  <a:gd name="connsiteX122" fmla="*/ 492190 w 609600"/>
                  <a:gd name="connsiteY122" fmla="*/ 252926 h 504825"/>
                  <a:gd name="connsiteX123" fmla="*/ 491905 w 609600"/>
                  <a:gd name="connsiteY123" fmla="*/ 252831 h 504825"/>
                  <a:gd name="connsiteX124" fmla="*/ 490857 w 609600"/>
                  <a:gd name="connsiteY124" fmla="*/ 252355 h 504825"/>
                  <a:gd name="connsiteX125" fmla="*/ 488571 w 609600"/>
                  <a:gd name="connsiteY125" fmla="*/ 251783 h 504825"/>
                  <a:gd name="connsiteX126" fmla="*/ 486190 w 609600"/>
                  <a:gd name="connsiteY126" fmla="*/ 251497 h 504825"/>
                  <a:gd name="connsiteX127" fmla="*/ 485047 w 609600"/>
                  <a:gd name="connsiteY127" fmla="*/ 251497 h 504825"/>
                  <a:gd name="connsiteX128" fmla="*/ 484666 w 609600"/>
                  <a:gd name="connsiteY128" fmla="*/ 251497 h 504825"/>
                  <a:gd name="connsiteX129" fmla="*/ 481141 w 609600"/>
                  <a:gd name="connsiteY129" fmla="*/ 252164 h 504825"/>
                  <a:gd name="connsiteX130" fmla="*/ 479903 w 609600"/>
                  <a:gd name="connsiteY130" fmla="*/ 252450 h 504825"/>
                  <a:gd name="connsiteX131" fmla="*/ 479427 w 609600"/>
                  <a:gd name="connsiteY131" fmla="*/ 252545 h 504825"/>
                  <a:gd name="connsiteX132" fmla="*/ 476188 w 609600"/>
                  <a:gd name="connsiteY132" fmla="*/ 254069 h 504825"/>
                  <a:gd name="connsiteX133" fmla="*/ 473998 w 609600"/>
                  <a:gd name="connsiteY133" fmla="*/ 255307 h 504825"/>
                  <a:gd name="connsiteX134" fmla="*/ 471807 w 609600"/>
                  <a:gd name="connsiteY134" fmla="*/ 257022 h 504825"/>
                  <a:gd name="connsiteX135" fmla="*/ 469997 w 609600"/>
                  <a:gd name="connsiteY135" fmla="*/ 258641 h 504825"/>
                  <a:gd name="connsiteX136" fmla="*/ 467711 w 609600"/>
                  <a:gd name="connsiteY136" fmla="*/ 261594 h 504825"/>
                  <a:gd name="connsiteX137" fmla="*/ 465330 w 609600"/>
                  <a:gd name="connsiteY137" fmla="*/ 265118 h 504825"/>
                  <a:gd name="connsiteX138" fmla="*/ 463806 w 609600"/>
                  <a:gd name="connsiteY138" fmla="*/ 267595 h 504825"/>
                  <a:gd name="connsiteX139" fmla="*/ 460472 w 609600"/>
                  <a:gd name="connsiteY139" fmla="*/ 275119 h 504825"/>
                  <a:gd name="connsiteX140" fmla="*/ 455329 w 609600"/>
                  <a:gd name="connsiteY140" fmla="*/ 291693 h 504825"/>
                  <a:gd name="connsiteX141" fmla="*/ 441898 w 609600"/>
                  <a:gd name="connsiteY141" fmla="*/ 297884 h 504825"/>
                  <a:gd name="connsiteX142" fmla="*/ 435707 w 609600"/>
                  <a:gd name="connsiteY142" fmla="*/ 284549 h 504825"/>
                  <a:gd name="connsiteX143" fmla="*/ 450280 w 609600"/>
                  <a:gd name="connsiteY143" fmla="*/ 249973 h 504825"/>
                  <a:gd name="connsiteX144" fmla="*/ 476569 w 609600"/>
                  <a:gd name="connsiteY144" fmla="*/ 231781 h 504825"/>
                  <a:gd name="connsiteX145" fmla="*/ 506287 w 609600"/>
                  <a:gd name="connsiteY145" fmla="*/ 237400 h 504825"/>
                  <a:gd name="connsiteX146" fmla="*/ 520670 w 609600"/>
                  <a:gd name="connsiteY146" fmla="*/ 292741 h 504825"/>
                  <a:gd name="connsiteX147" fmla="*/ 507335 w 609600"/>
                  <a:gd name="connsiteY147" fmla="*/ 299027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609600" h="504825">
                    <a:moveTo>
                      <a:pt x="604300" y="276167"/>
                    </a:moveTo>
                    <a:cubicBezTo>
                      <a:pt x="609824" y="244354"/>
                      <a:pt x="611348" y="211302"/>
                      <a:pt x="603442" y="179774"/>
                    </a:cubicBezTo>
                    <a:cubicBezTo>
                      <a:pt x="596299" y="151104"/>
                      <a:pt x="579725" y="127768"/>
                      <a:pt x="558770" y="107670"/>
                    </a:cubicBezTo>
                    <a:cubicBezTo>
                      <a:pt x="517622" y="68141"/>
                      <a:pt x="463425" y="42519"/>
                      <a:pt x="409418" y="25945"/>
                    </a:cubicBezTo>
                    <a:cubicBezTo>
                      <a:pt x="357507" y="10039"/>
                      <a:pt x="301881" y="2609"/>
                      <a:pt x="247779" y="10039"/>
                    </a:cubicBezTo>
                    <a:cubicBezTo>
                      <a:pt x="141004" y="24612"/>
                      <a:pt x="39467" y="99383"/>
                      <a:pt x="13273" y="207111"/>
                    </a:cubicBezTo>
                    <a:cubicBezTo>
                      <a:pt x="224" y="260832"/>
                      <a:pt x="8130" y="319696"/>
                      <a:pt x="35848" y="367512"/>
                    </a:cubicBezTo>
                    <a:cubicBezTo>
                      <a:pt x="62518" y="413518"/>
                      <a:pt x="107476" y="443807"/>
                      <a:pt x="155672" y="463905"/>
                    </a:cubicBezTo>
                    <a:cubicBezTo>
                      <a:pt x="166435" y="468191"/>
                      <a:pt x="177389" y="472287"/>
                      <a:pt x="188343" y="475811"/>
                    </a:cubicBezTo>
                    <a:cubicBezTo>
                      <a:pt x="288832" y="508387"/>
                      <a:pt x="412847" y="515626"/>
                      <a:pt x="502954" y="451522"/>
                    </a:cubicBezTo>
                    <a:cubicBezTo>
                      <a:pt x="560580" y="410374"/>
                      <a:pt x="592298" y="344747"/>
                      <a:pt x="604300" y="276167"/>
                    </a:cubicBezTo>
                    <a:close/>
                    <a:moveTo>
                      <a:pt x="216346" y="293884"/>
                    </a:moveTo>
                    <a:cubicBezTo>
                      <a:pt x="210917" y="293693"/>
                      <a:pt x="205964" y="288073"/>
                      <a:pt x="206726" y="282644"/>
                    </a:cubicBezTo>
                    <a:cubicBezTo>
                      <a:pt x="207202" y="279215"/>
                      <a:pt x="207583" y="275786"/>
                      <a:pt x="207679" y="272357"/>
                    </a:cubicBezTo>
                    <a:cubicBezTo>
                      <a:pt x="207774" y="270833"/>
                      <a:pt x="207679" y="269214"/>
                      <a:pt x="207679" y="267690"/>
                    </a:cubicBezTo>
                    <a:cubicBezTo>
                      <a:pt x="207679" y="267595"/>
                      <a:pt x="207774" y="267499"/>
                      <a:pt x="207774" y="267499"/>
                    </a:cubicBezTo>
                    <a:cubicBezTo>
                      <a:pt x="207679" y="267404"/>
                      <a:pt x="207679" y="267404"/>
                      <a:pt x="207679" y="267404"/>
                    </a:cubicBezTo>
                    <a:cubicBezTo>
                      <a:pt x="207679" y="266642"/>
                      <a:pt x="207583" y="265880"/>
                      <a:pt x="207583" y="265118"/>
                    </a:cubicBezTo>
                    <a:cubicBezTo>
                      <a:pt x="207298" y="262642"/>
                      <a:pt x="206917" y="260165"/>
                      <a:pt x="206250" y="257784"/>
                    </a:cubicBezTo>
                    <a:cubicBezTo>
                      <a:pt x="206250" y="257403"/>
                      <a:pt x="206059" y="256831"/>
                      <a:pt x="205964" y="256450"/>
                    </a:cubicBezTo>
                    <a:cubicBezTo>
                      <a:pt x="205964" y="256355"/>
                      <a:pt x="205869" y="256355"/>
                      <a:pt x="205774" y="256069"/>
                    </a:cubicBezTo>
                    <a:cubicBezTo>
                      <a:pt x="205393" y="254926"/>
                      <a:pt x="205012" y="253783"/>
                      <a:pt x="204535" y="252736"/>
                    </a:cubicBezTo>
                    <a:cubicBezTo>
                      <a:pt x="204059" y="251593"/>
                      <a:pt x="203583" y="250640"/>
                      <a:pt x="203107" y="249592"/>
                    </a:cubicBezTo>
                    <a:cubicBezTo>
                      <a:pt x="202916" y="249307"/>
                      <a:pt x="202821" y="249211"/>
                      <a:pt x="202630" y="248926"/>
                    </a:cubicBezTo>
                    <a:cubicBezTo>
                      <a:pt x="201678" y="247592"/>
                      <a:pt x="200725" y="246354"/>
                      <a:pt x="199678" y="245116"/>
                    </a:cubicBezTo>
                    <a:cubicBezTo>
                      <a:pt x="199582" y="245306"/>
                      <a:pt x="199106" y="245020"/>
                      <a:pt x="198820" y="244354"/>
                    </a:cubicBezTo>
                    <a:cubicBezTo>
                      <a:pt x="198725" y="244354"/>
                      <a:pt x="198725" y="244354"/>
                      <a:pt x="198725" y="244163"/>
                    </a:cubicBezTo>
                    <a:cubicBezTo>
                      <a:pt x="198344" y="243973"/>
                      <a:pt x="197963" y="243592"/>
                      <a:pt x="197582" y="243306"/>
                    </a:cubicBezTo>
                    <a:cubicBezTo>
                      <a:pt x="197106" y="243020"/>
                      <a:pt x="196630" y="242639"/>
                      <a:pt x="196153" y="242449"/>
                    </a:cubicBezTo>
                    <a:cubicBezTo>
                      <a:pt x="196153" y="242449"/>
                      <a:pt x="196153" y="242353"/>
                      <a:pt x="196058" y="242449"/>
                    </a:cubicBezTo>
                    <a:cubicBezTo>
                      <a:pt x="195868" y="242353"/>
                      <a:pt x="195582" y="242163"/>
                      <a:pt x="195010" y="241877"/>
                    </a:cubicBezTo>
                    <a:lnTo>
                      <a:pt x="191296" y="240544"/>
                    </a:lnTo>
                    <a:cubicBezTo>
                      <a:pt x="191200" y="240544"/>
                      <a:pt x="191105" y="240544"/>
                      <a:pt x="191010" y="240544"/>
                    </a:cubicBezTo>
                    <a:cubicBezTo>
                      <a:pt x="190343" y="240353"/>
                      <a:pt x="189581" y="240353"/>
                      <a:pt x="188819" y="240353"/>
                    </a:cubicBezTo>
                    <a:cubicBezTo>
                      <a:pt x="188533" y="240353"/>
                      <a:pt x="188248" y="240353"/>
                      <a:pt x="187962" y="240353"/>
                    </a:cubicBezTo>
                    <a:cubicBezTo>
                      <a:pt x="187867" y="240448"/>
                      <a:pt x="187771" y="240353"/>
                      <a:pt x="187771" y="240353"/>
                    </a:cubicBezTo>
                    <a:cubicBezTo>
                      <a:pt x="186819" y="240544"/>
                      <a:pt x="186533" y="240544"/>
                      <a:pt x="186724" y="240448"/>
                    </a:cubicBezTo>
                    <a:cubicBezTo>
                      <a:pt x="186533" y="240448"/>
                      <a:pt x="186247" y="240448"/>
                      <a:pt x="186152" y="240544"/>
                    </a:cubicBezTo>
                    <a:cubicBezTo>
                      <a:pt x="185390" y="240639"/>
                      <a:pt x="184628" y="240829"/>
                      <a:pt x="183866" y="240925"/>
                    </a:cubicBezTo>
                    <a:cubicBezTo>
                      <a:pt x="183771" y="241020"/>
                      <a:pt x="183676" y="241020"/>
                      <a:pt x="183390" y="241020"/>
                    </a:cubicBezTo>
                    <a:cubicBezTo>
                      <a:pt x="181961" y="241591"/>
                      <a:pt x="180437" y="242258"/>
                      <a:pt x="179008" y="243020"/>
                    </a:cubicBezTo>
                    <a:cubicBezTo>
                      <a:pt x="178913" y="243020"/>
                      <a:pt x="178913" y="243115"/>
                      <a:pt x="178818" y="243115"/>
                    </a:cubicBezTo>
                    <a:cubicBezTo>
                      <a:pt x="178056" y="243592"/>
                      <a:pt x="177389" y="244163"/>
                      <a:pt x="176722" y="244735"/>
                    </a:cubicBezTo>
                    <a:cubicBezTo>
                      <a:pt x="175960" y="245306"/>
                      <a:pt x="175198" y="245878"/>
                      <a:pt x="174532" y="246640"/>
                    </a:cubicBezTo>
                    <a:lnTo>
                      <a:pt x="174436" y="246735"/>
                    </a:lnTo>
                    <a:lnTo>
                      <a:pt x="174436" y="246830"/>
                    </a:lnTo>
                    <a:cubicBezTo>
                      <a:pt x="174341" y="246925"/>
                      <a:pt x="174151" y="247021"/>
                      <a:pt x="174151" y="247116"/>
                    </a:cubicBezTo>
                    <a:cubicBezTo>
                      <a:pt x="174151" y="247211"/>
                      <a:pt x="174055" y="247211"/>
                      <a:pt x="173960" y="247211"/>
                    </a:cubicBezTo>
                    <a:cubicBezTo>
                      <a:pt x="173960" y="247306"/>
                      <a:pt x="173865" y="247402"/>
                      <a:pt x="173865" y="247402"/>
                    </a:cubicBezTo>
                    <a:cubicBezTo>
                      <a:pt x="173770" y="247497"/>
                      <a:pt x="173674" y="247497"/>
                      <a:pt x="173579" y="247592"/>
                    </a:cubicBezTo>
                    <a:cubicBezTo>
                      <a:pt x="173484" y="247592"/>
                      <a:pt x="173579" y="247687"/>
                      <a:pt x="173579" y="247687"/>
                    </a:cubicBezTo>
                    <a:cubicBezTo>
                      <a:pt x="172627" y="249021"/>
                      <a:pt x="171579" y="250354"/>
                      <a:pt x="170531" y="251783"/>
                    </a:cubicBezTo>
                    <a:cubicBezTo>
                      <a:pt x="169864" y="252831"/>
                      <a:pt x="169198" y="253783"/>
                      <a:pt x="168626" y="254831"/>
                    </a:cubicBezTo>
                    <a:cubicBezTo>
                      <a:pt x="168531" y="255212"/>
                      <a:pt x="168245" y="255593"/>
                      <a:pt x="168150" y="255974"/>
                    </a:cubicBezTo>
                    <a:cubicBezTo>
                      <a:pt x="167102" y="257974"/>
                      <a:pt x="166340" y="260165"/>
                      <a:pt x="165578" y="262451"/>
                    </a:cubicBezTo>
                    <a:cubicBezTo>
                      <a:pt x="165197" y="263785"/>
                      <a:pt x="164721" y="265213"/>
                      <a:pt x="164340" y="266642"/>
                    </a:cubicBezTo>
                    <a:cubicBezTo>
                      <a:pt x="164245" y="267118"/>
                      <a:pt x="164245" y="267499"/>
                      <a:pt x="164054" y="268071"/>
                    </a:cubicBezTo>
                    <a:cubicBezTo>
                      <a:pt x="164149" y="268166"/>
                      <a:pt x="164054" y="268357"/>
                      <a:pt x="164054" y="268452"/>
                    </a:cubicBezTo>
                    <a:cubicBezTo>
                      <a:pt x="163483" y="271214"/>
                      <a:pt x="163197" y="273976"/>
                      <a:pt x="162911" y="276739"/>
                    </a:cubicBezTo>
                    <a:cubicBezTo>
                      <a:pt x="162435" y="282549"/>
                      <a:pt x="157387" y="286454"/>
                      <a:pt x="151672" y="286359"/>
                    </a:cubicBezTo>
                    <a:cubicBezTo>
                      <a:pt x="146052" y="286073"/>
                      <a:pt x="141575" y="280453"/>
                      <a:pt x="142051" y="275024"/>
                    </a:cubicBezTo>
                    <a:cubicBezTo>
                      <a:pt x="143290" y="261594"/>
                      <a:pt x="147100" y="247592"/>
                      <a:pt x="155577" y="236829"/>
                    </a:cubicBezTo>
                    <a:cubicBezTo>
                      <a:pt x="168055" y="221017"/>
                      <a:pt x="188819" y="214350"/>
                      <a:pt x="206821" y="224732"/>
                    </a:cubicBezTo>
                    <a:cubicBezTo>
                      <a:pt x="227205" y="236353"/>
                      <a:pt x="230634" y="263594"/>
                      <a:pt x="227491" y="284454"/>
                    </a:cubicBezTo>
                    <a:cubicBezTo>
                      <a:pt x="226824" y="290169"/>
                      <a:pt x="222347" y="294169"/>
                      <a:pt x="216346" y="293884"/>
                    </a:cubicBezTo>
                    <a:close/>
                    <a:moveTo>
                      <a:pt x="355221" y="348938"/>
                    </a:moveTo>
                    <a:cubicBezTo>
                      <a:pt x="350363" y="352367"/>
                      <a:pt x="344553" y="354939"/>
                      <a:pt x="338362" y="354558"/>
                    </a:cubicBezTo>
                    <a:cubicBezTo>
                      <a:pt x="329599" y="353986"/>
                      <a:pt x="321788" y="348557"/>
                      <a:pt x="316549" y="341794"/>
                    </a:cubicBezTo>
                    <a:cubicBezTo>
                      <a:pt x="311120" y="334746"/>
                      <a:pt x="307596" y="326459"/>
                      <a:pt x="305310" y="317791"/>
                    </a:cubicBezTo>
                    <a:cubicBezTo>
                      <a:pt x="303405" y="310743"/>
                      <a:pt x="302357" y="302837"/>
                      <a:pt x="303310" y="295503"/>
                    </a:cubicBezTo>
                    <a:cubicBezTo>
                      <a:pt x="304072" y="289788"/>
                      <a:pt x="308644" y="285692"/>
                      <a:pt x="314549" y="285978"/>
                    </a:cubicBezTo>
                    <a:cubicBezTo>
                      <a:pt x="319978" y="286264"/>
                      <a:pt x="324931" y="291883"/>
                      <a:pt x="324169" y="297313"/>
                    </a:cubicBezTo>
                    <a:cubicBezTo>
                      <a:pt x="323979" y="298741"/>
                      <a:pt x="323884" y="300170"/>
                      <a:pt x="323788" y="301694"/>
                    </a:cubicBezTo>
                    <a:cubicBezTo>
                      <a:pt x="323788" y="301885"/>
                      <a:pt x="323788" y="302170"/>
                      <a:pt x="323788" y="302361"/>
                    </a:cubicBezTo>
                    <a:cubicBezTo>
                      <a:pt x="323788" y="302456"/>
                      <a:pt x="323693" y="302551"/>
                      <a:pt x="323788" y="302647"/>
                    </a:cubicBezTo>
                    <a:cubicBezTo>
                      <a:pt x="324074" y="303504"/>
                      <a:pt x="324074" y="303790"/>
                      <a:pt x="323979" y="303790"/>
                    </a:cubicBezTo>
                    <a:cubicBezTo>
                      <a:pt x="323884" y="304075"/>
                      <a:pt x="323979" y="304266"/>
                      <a:pt x="323979" y="304552"/>
                    </a:cubicBezTo>
                    <a:cubicBezTo>
                      <a:pt x="324360" y="307981"/>
                      <a:pt x="325122" y="311410"/>
                      <a:pt x="325979" y="314839"/>
                    </a:cubicBezTo>
                    <a:cubicBezTo>
                      <a:pt x="326074" y="315315"/>
                      <a:pt x="326265" y="315791"/>
                      <a:pt x="326455" y="316267"/>
                    </a:cubicBezTo>
                    <a:cubicBezTo>
                      <a:pt x="326551" y="316363"/>
                      <a:pt x="326551" y="316363"/>
                      <a:pt x="326551" y="316458"/>
                    </a:cubicBezTo>
                    <a:lnTo>
                      <a:pt x="326646" y="316553"/>
                    </a:lnTo>
                    <a:cubicBezTo>
                      <a:pt x="326646" y="316648"/>
                      <a:pt x="326646" y="316744"/>
                      <a:pt x="326646" y="316744"/>
                    </a:cubicBezTo>
                    <a:cubicBezTo>
                      <a:pt x="326836" y="317315"/>
                      <a:pt x="327122" y="317887"/>
                      <a:pt x="327122" y="318077"/>
                    </a:cubicBezTo>
                    <a:cubicBezTo>
                      <a:pt x="327694" y="319601"/>
                      <a:pt x="328360" y="321125"/>
                      <a:pt x="329027" y="322459"/>
                    </a:cubicBezTo>
                    <a:cubicBezTo>
                      <a:pt x="329694" y="323792"/>
                      <a:pt x="330456" y="325126"/>
                      <a:pt x="331123" y="326459"/>
                    </a:cubicBezTo>
                    <a:cubicBezTo>
                      <a:pt x="331313" y="326745"/>
                      <a:pt x="331504" y="326935"/>
                      <a:pt x="331504" y="326935"/>
                    </a:cubicBezTo>
                    <a:cubicBezTo>
                      <a:pt x="331980" y="327602"/>
                      <a:pt x="332361" y="328174"/>
                      <a:pt x="332837" y="328745"/>
                    </a:cubicBezTo>
                    <a:cubicBezTo>
                      <a:pt x="333313" y="329412"/>
                      <a:pt x="333885" y="329983"/>
                      <a:pt x="334456" y="330650"/>
                    </a:cubicBezTo>
                    <a:cubicBezTo>
                      <a:pt x="334552" y="330745"/>
                      <a:pt x="334647" y="330841"/>
                      <a:pt x="334837" y="330936"/>
                    </a:cubicBezTo>
                    <a:cubicBezTo>
                      <a:pt x="335695" y="331603"/>
                      <a:pt x="336552" y="332460"/>
                      <a:pt x="337504" y="333031"/>
                    </a:cubicBezTo>
                    <a:lnTo>
                      <a:pt x="339124" y="333603"/>
                    </a:lnTo>
                    <a:cubicBezTo>
                      <a:pt x="339409" y="333603"/>
                      <a:pt x="339695" y="333603"/>
                      <a:pt x="339886" y="333603"/>
                    </a:cubicBezTo>
                    <a:cubicBezTo>
                      <a:pt x="340743" y="333317"/>
                      <a:pt x="341600" y="332841"/>
                      <a:pt x="342362" y="332555"/>
                    </a:cubicBezTo>
                    <a:lnTo>
                      <a:pt x="342457" y="332460"/>
                    </a:lnTo>
                    <a:cubicBezTo>
                      <a:pt x="342553" y="332174"/>
                      <a:pt x="342838" y="331984"/>
                      <a:pt x="343124" y="331984"/>
                    </a:cubicBezTo>
                    <a:cubicBezTo>
                      <a:pt x="343219" y="331603"/>
                      <a:pt x="343410" y="331412"/>
                      <a:pt x="343600" y="331222"/>
                    </a:cubicBezTo>
                    <a:cubicBezTo>
                      <a:pt x="343600" y="331222"/>
                      <a:pt x="344172" y="330174"/>
                      <a:pt x="344362" y="329888"/>
                    </a:cubicBezTo>
                    <a:cubicBezTo>
                      <a:pt x="344458" y="329698"/>
                      <a:pt x="344458" y="329602"/>
                      <a:pt x="344458" y="329602"/>
                    </a:cubicBezTo>
                    <a:cubicBezTo>
                      <a:pt x="344934" y="328459"/>
                      <a:pt x="345505" y="327316"/>
                      <a:pt x="345982" y="326173"/>
                    </a:cubicBezTo>
                    <a:cubicBezTo>
                      <a:pt x="346839" y="324078"/>
                      <a:pt x="347601" y="321982"/>
                      <a:pt x="348363" y="319982"/>
                    </a:cubicBezTo>
                    <a:cubicBezTo>
                      <a:pt x="349125" y="317696"/>
                      <a:pt x="349696" y="315315"/>
                      <a:pt x="350268" y="312934"/>
                    </a:cubicBezTo>
                    <a:cubicBezTo>
                      <a:pt x="350268" y="312934"/>
                      <a:pt x="350268" y="312934"/>
                      <a:pt x="350268" y="312838"/>
                    </a:cubicBezTo>
                    <a:cubicBezTo>
                      <a:pt x="350458" y="312457"/>
                      <a:pt x="350458" y="311981"/>
                      <a:pt x="350554" y="311505"/>
                    </a:cubicBezTo>
                    <a:cubicBezTo>
                      <a:pt x="350744" y="310362"/>
                      <a:pt x="351030" y="309314"/>
                      <a:pt x="351125" y="308171"/>
                    </a:cubicBezTo>
                    <a:cubicBezTo>
                      <a:pt x="351887" y="303599"/>
                      <a:pt x="352363" y="299027"/>
                      <a:pt x="352459" y="294455"/>
                    </a:cubicBezTo>
                    <a:cubicBezTo>
                      <a:pt x="352744" y="288645"/>
                      <a:pt x="358269" y="284740"/>
                      <a:pt x="363793" y="284930"/>
                    </a:cubicBezTo>
                    <a:cubicBezTo>
                      <a:pt x="369508" y="285121"/>
                      <a:pt x="373604" y="290740"/>
                      <a:pt x="373414" y="296170"/>
                    </a:cubicBezTo>
                    <a:cubicBezTo>
                      <a:pt x="372842" y="308933"/>
                      <a:pt x="370556" y="322078"/>
                      <a:pt x="365508" y="333793"/>
                    </a:cubicBezTo>
                    <a:cubicBezTo>
                      <a:pt x="363127" y="339318"/>
                      <a:pt x="360364" y="345319"/>
                      <a:pt x="355221" y="348938"/>
                    </a:cubicBezTo>
                    <a:close/>
                    <a:moveTo>
                      <a:pt x="507335" y="299027"/>
                    </a:moveTo>
                    <a:cubicBezTo>
                      <a:pt x="501811" y="297313"/>
                      <a:pt x="499429" y="290836"/>
                      <a:pt x="501144" y="285597"/>
                    </a:cubicBezTo>
                    <a:lnTo>
                      <a:pt x="502001" y="282454"/>
                    </a:lnTo>
                    <a:cubicBezTo>
                      <a:pt x="502096" y="281882"/>
                      <a:pt x="502192" y="281501"/>
                      <a:pt x="502287" y="280930"/>
                    </a:cubicBezTo>
                    <a:cubicBezTo>
                      <a:pt x="502668" y="278644"/>
                      <a:pt x="502668" y="276358"/>
                      <a:pt x="502763" y="274167"/>
                    </a:cubicBezTo>
                    <a:cubicBezTo>
                      <a:pt x="502763" y="273976"/>
                      <a:pt x="502763" y="274072"/>
                      <a:pt x="502763" y="273881"/>
                    </a:cubicBezTo>
                    <a:cubicBezTo>
                      <a:pt x="502763" y="273500"/>
                      <a:pt x="502668" y="273024"/>
                      <a:pt x="502668" y="272643"/>
                    </a:cubicBezTo>
                    <a:cubicBezTo>
                      <a:pt x="502573" y="271405"/>
                      <a:pt x="502382" y="270357"/>
                      <a:pt x="502096" y="269214"/>
                    </a:cubicBezTo>
                    <a:cubicBezTo>
                      <a:pt x="501906" y="268357"/>
                      <a:pt x="501715" y="267404"/>
                      <a:pt x="501525" y="266737"/>
                    </a:cubicBezTo>
                    <a:cubicBezTo>
                      <a:pt x="501430" y="266737"/>
                      <a:pt x="500858" y="264547"/>
                      <a:pt x="500668" y="264261"/>
                    </a:cubicBezTo>
                    <a:cubicBezTo>
                      <a:pt x="500191" y="263213"/>
                      <a:pt x="499715" y="262070"/>
                      <a:pt x="499144" y="261022"/>
                    </a:cubicBezTo>
                    <a:cubicBezTo>
                      <a:pt x="499048" y="260832"/>
                      <a:pt x="498096" y="259403"/>
                      <a:pt x="497905" y="259022"/>
                    </a:cubicBezTo>
                    <a:cubicBezTo>
                      <a:pt x="496667" y="257403"/>
                      <a:pt x="495524" y="255879"/>
                      <a:pt x="494095" y="254355"/>
                    </a:cubicBezTo>
                    <a:cubicBezTo>
                      <a:pt x="494000" y="254355"/>
                      <a:pt x="492476" y="253117"/>
                      <a:pt x="492190" y="252926"/>
                    </a:cubicBezTo>
                    <a:lnTo>
                      <a:pt x="491905" y="252831"/>
                    </a:lnTo>
                    <a:cubicBezTo>
                      <a:pt x="491619" y="252640"/>
                      <a:pt x="491238" y="252545"/>
                      <a:pt x="490857" y="252355"/>
                    </a:cubicBezTo>
                    <a:cubicBezTo>
                      <a:pt x="490476" y="252164"/>
                      <a:pt x="488571" y="251783"/>
                      <a:pt x="488571" y="251783"/>
                    </a:cubicBezTo>
                    <a:cubicBezTo>
                      <a:pt x="487714" y="251688"/>
                      <a:pt x="487047" y="251497"/>
                      <a:pt x="486190" y="251497"/>
                    </a:cubicBezTo>
                    <a:cubicBezTo>
                      <a:pt x="485809" y="251497"/>
                      <a:pt x="485428" y="251497"/>
                      <a:pt x="485047" y="251497"/>
                    </a:cubicBezTo>
                    <a:cubicBezTo>
                      <a:pt x="484951" y="251593"/>
                      <a:pt x="484951" y="251593"/>
                      <a:pt x="484666" y="251497"/>
                    </a:cubicBezTo>
                    <a:cubicBezTo>
                      <a:pt x="483523" y="251783"/>
                      <a:pt x="482284" y="251878"/>
                      <a:pt x="481141" y="252164"/>
                    </a:cubicBezTo>
                    <a:cubicBezTo>
                      <a:pt x="480665" y="252259"/>
                      <a:pt x="480284" y="252450"/>
                      <a:pt x="479903" y="252450"/>
                    </a:cubicBezTo>
                    <a:cubicBezTo>
                      <a:pt x="479713" y="252545"/>
                      <a:pt x="479808" y="252545"/>
                      <a:pt x="479427" y="252545"/>
                    </a:cubicBezTo>
                    <a:cubicBezTo>
                      <a:pt x="478379" y="253021"/>
                      <a:pt x="477236" y="253498"/>
                      <a:pt x="476188" y="254069"/>
                    </a:cubicBezTo>
                    <a:cubicBezTo>
                      <a:pt x="475903" y="254164"/>
                      <a:pt x="474093" y="255307"/>
                      <a:pt x="473998" y="255307"/>
                    </a:cubicBezTo>
                    <a:cubicBezTo>
                      <a:pt x="473236" y="255879"/>
                      <a:pt x="472474" y="256355"/>
                      <a:pt x="471807" y="257022"/>
                    </a:cubicBezTo>
                    <a:cubicBezTo>
                      <a:pt x="471616" y="257212"/>
                      <a:pt x="470188" y="258451"/>
                      <a:pt x="469997" y="258641"/>
                    </a:cubicBezTo>
                    <a:cubicBezTo>
                      <a:pt x="469330" y="259594"/>
                      <a:pt x="468473" y="260546"/>
                      <a:pt x="467711" y="261594"/>
                    </a:cubicBezTo>
                    <a:cubicBezTo>
                      <a:pt x="466949" y="262737"/>
                      <a:pt x="466092" y="263975"/>
                      <a:pt x="465330" y="265118"/>
                    </a:cubicBezTo>
                    <a:cubicBezTo>
                      <a:pt x="465139" y="265309"/>
                      <a:pt x="464092" y="267214"/>
                      <a:pt x="463806" y="267595"/>
                    </a:cubicBezTo>
                    <a:cubicBezTo>
                      <a:pt x="462568" y="269976"/>
                      <a:pt x="461520" y="272548"/>
                      <a:pt x="460472" y="275119"/>
                    </a:cubicBezTo>
                    <a:cubicBezTo>
                      <a:pt x="458472" y="280549"/>
                      <a:pt x="456853" y="286073"/>
                      <a:pt x="455329" y="291693"/>
                    </a:cubicBezTo>
                    <a:cubicBezTo>
                      <a:pt x="453709" y="297313"/>
                      <a:pt x="447042" y="299599"/>
                      <a:pt x="441898" y="297884"/>
                    </a:cubicBezTo>
                    <a:cubicBezTo>
                      <a:pt x="436279" y="296074"/>
                      <a:pt x="434278" y="289788"/>
                      <a:pt x="435707" y="284549"/>
                    </a:cubicBezTo>
                    <a:cubicBezTo>
                      <a:pt x="439136" y="272548"/>
                      <a:pt x="442851" y="260260"/>
                      <a:pt x="450280" y="249973"/>
                    </a:cubicBezTo>
                    <a:cubicBezTo>
                      <a:pt x="456853" y="240925"/>
                      <a:pt x="465806" y="234638"/>
                      <a:pt x="476569" y="231781"/>
                    </a:cubicBezTo>
                    <a:cubicBezTo>
                      <a:pt x="486475" y="229209"/>
                      <a:pt x="498191" y="230733"/>
                      <a:pt x="506287" y="237400"/>
                    </a:cubicBezTo>
                    <a:cubicBezTo>
                      <a:pt x="522385" y="250640"/>
                      <a:pt x="526957" y="273500"/>
                      <a:pt x="520670" y="292741"/>
                    </a:cubicBezTo>
                    <a:cubicBezTo>
                      <a:pt x="518956" y="298360"/>
                      <a:pt x="512669" y="300646"/>
                      <a:pt x="507335" y="2990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4792439" y="1361226"/>
                <a:ext cx="95250" cy="76200"/>
              </a:xfrm>
              <a:custGeom>
                <a:avLst/>
                <a:gdLst>
                  <a:gd name="connsiteX0" fmla="*/ 92742 w 95250"/>
                  <a:gd name="connsiteY0" fmla="*/ 69284 h 76200"/>
                  <a:gd name="connsiteX1" fmla="*/ 79312 w 95250"/>
                  <a:gd name="connsiteY1" fmla="*/ 75571 h 76200"/>
                  <a:gd name="connsiteX2" fmla="*/ 73120 w 95250"/>
                  <a:gd name="connsiteY2" fmla="*/ 62141 h 76200"/>
                  <a:gd name="connsiteX3" fmla="*/ 73978 w 95250"/>
                  <a:gd name="connsiteY3" fmla="*/ 58997 h 76200"/>
                  <a:gd name="connsiteX4" fmla="*/ 74264 w 95250"/>
                  <a:gd name="connsiteY4" fmla="*/ 57473 h 76200"/>
                  <a:gd name="connsiteX5" fmla="*/ 74740 w 95250"/>
                  <a:gd name="connsiteY5" fmla="*/ 50711 h 76200"/>
                  <a:gd name="connsiteX6" fmla="*/ 74740 w 95250"/>
                  <a:gd name="connsiteY6" fmla="*/ 50425 h 76200"/>
                  <a:gd name="connsiteX7" fmla="*/ 74645 w 95250"/>
                  <a:gd name="connsiteY7" fmla="*/ 49187 h 76200"/>
                  <a:gd name="connsiteX8" fmla="*/ 74073 w 95250"/>
                  <a:gd name="connsiteY8" fmla="*/ 45758 h 76200"/>
                  <a:gd name="connsiteX9" fmla="*/ 73502 w 95250"/>
                  <a:gd name="connsiteY9" fmla="*/ 43281 h 76200"/>
                  <a:gd name="connsiteX10" fmla="*/ 72644 w 95250"/>
                  <a:gd name="connsiteY10" fmla="*/ 40805 h 76200"/>
                  <a:gd name="connsiteX11" fmla="*/ 71120 w 95250"/>
                  <a:gd name="connsiteY11" fmla="*/ 37566 h 76200"/>
                  <a:gd name="connsiteX12" fmla="*/ 69882 w 95250"/>
                  <a:gd name="connsiteY12" fmla="*/ 35566 h 76200"/>
                  <a:gd name="connsiteX13" fmla="*/ 66072 w 95250"/>
                  <a:gd name="connsiteY13" fmla="*/ 30899 h 76200"/>
                  <a:gd name="connsiteX14" fmla="*/ 64167 w 95250"/>
                  <a:gd name="connsiteY14" fmla="*/ 29470 h 76200"/>
                  <a:gd name="connsiteX15" fmla="*/ 63881 w 95250"/>
                  <a:gd name="connsiteY15" fmla="*/ 29375 h 76200"/>
                  <a:gd name="connsiteX16" fmla="*/ 62834 w 95250"/>
                  <a:gd name="connsiteY16" fmla="*/ 28898 h 76200"/>
                  <a:gd name="connsiteX17" fmla="*/ 60547 w 95250"/>
                  <a:gd name="connsiteY17" fmla="*/ 28327 h 76200"/>
                  <a:gd name="connsiteX18" fmla="*/ 58166 w 95250"/>
                  <a:gd name="connsiteY18" fmla="*/ 28041 h 76200"/>
                  <a:gd name="connsiteX19" fmla="*/ 57023 w 95250"/>
                  <a:gd name="connsiteY19" fmla="*/ 28041 h 76200"/>
                  <a:gd name="connsiteX20" fmla="*/ 56642 w 95250"/>
                  <a:gd name="connsiteY20" fmla="*/ 28041 h 76200"/>
                  <a:gd name="connsiteX21" fmla="*/ 53118 w 95250"/>
                  <a:gd name="connsiteY21" fmla="*/ 28708 h 76200"/>
                  <a:gd name="connsiteX22" fmla="*/ 51880 w 95250"/>
                  <a:gd name="connsiteY22" fmla="*/ 28994 h 76200"/>
                  <a:gd name="connsiteX23" fmla="*/ 51404 w 95250"/>
                  <a:gd name="connsiteY23" fmla="*/ 29089 h 76200"/>
                  <a:gd name="connsiteX24" fmla="*/ 48165 w 95250"/>
                  <a:gd name="connsiteY24" fmla="*/ 30613 h 76200"/>
                  <a:gd name="connsiteX25" fmla="*/ 45974 w 95250"/>
                  <a:gd name="connsiteY25" fmla="*/ 31851 h 76200"/>
                  <a:gd name="connsiteX26" fmla="*/ 43784 w 95250"/>
                  <a:gd name="connsiteY26" fmla="*/ 33566 h 76200"/>
                  <a:gd name="connsiteX27" fmla="*/ 41974 w 95250"/>
                  <a:gd name="connsiteY27" fmla="*/ 35185 h 76200"/>
                  <a:gd name="connsiteX28" fmla="*/ 39593 w 95250"/>
                  <a:gd name="connsiteY28" fmla="*/ 38138 h 76200"/>
                  <a:gd name="connsiteX29" fmla="*/ 37211 w 95250"/>
                  <a:gd name="connsiteY29" fmla="*/ 41662 h 76200"/>
                  <a:gd name="connsiteX30" fmla="*/ 35687 w 95250"/>
                  <a:gd name="connsiteY30" fmla="*/ 44138 h 76200"/>
                  <a:gd name="connsiteX31" fmla="*/ 32354 w 95250"/>
                  <a:gd name="connsiteY31" fmla="*/ 51663 h 76200"/>
                  <a:gd name="connsiteX32" fmla="*/ 27210 w 95250"/>
                  <a:gd name="connsiteY32" fmla="*/ 68237 h 76200"/>
                  <a:gd name="connsiteX33" fmla="*/ 13780 w 95250"/>
                  <a:gd name="connsiteY33" fmla="*/ 74428 h 76200"/>
                  <a:gd name="connsiteX34" fmla="*/ 7589 w 95250"/>
                  <a:gd name="connsiteY34" fmla="*/ 61093 h 76200"/>
                  <a:gd name="connsiteX35" fmla="*/ 22162 w 95250"/>
                  <a:gd name="connsiteY35" fmla="*/ 26517 h 76200"/>
                  <a:gd name="connsiteX36" fmla="*/ 48451 w 95250"/>
                  <a:gd name="connsiteY36" fmla="*/ 8324 h 76200"/>
                  <a:gd name="connsiteX37" fmla="*/ 78169 w 95250"/>
                  <a:gd name="connsiteY37" fmla="*/ 13944 h 76200"/>
                  <a:gd name="connsiteX38" fmla="*/ 92742 w 95250"/>
                  <a:gd name="connsiteY38" fmla="*/ 6928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5250" h="76200">
                    <a:moveTo>
                      <a:pt x="92742" y="69284"/>
                    </a:moveTo>
                    <a:cubicBezTo>
                      <a:pt x="90932" y="74904"/>
                      <a:pt x="84646" y="77190"/>
                      <a:pt x="79312" y="75571"/>
                    </a:cubicBezTo>
                    <a:cubicBezTo>
                      <a:pt x="73787" y="73856"/>
                      <a:pt x="71406" y="67379"/>
                      <a:pt x="73120" y="62141"/>
                    </a:cubicBezTo>
                    <a:lnTo>
                      <a:pt x="73978" y="58997"/>
                    </a:lnTo>
                    <a:cubicBezTo>
                      <a:pt x="74073" y="58426"/>
                      <a:pt x="74168" y="58045"/>
                      <a:pt x="74264" y="57473"/>
                    </a:cubicBezTo>
                    <a:cubicBezTo>
                      <a:pt x="74645" y="55187"/>
                      <a:pt x="74645" y="52901"/>
                      <a:pt x="74740" y="50711"/>
                    </a:cubicBezTo>
                    <a:cubicBezTo>
                      <a:pt x="74740" y="50520"/>
                      <a:pt x="74740" y="50615"/>
                      <a:pt x="74740" y="50425"/>
                    </a:cubicBezTo>
                    <a:cubicBezTo>
                      <a:pt x="74740" y="50044"/>
                      <a:pt x="74645" y="49568"/>
                      <a:pt x="74645" y="49187"/>
                    </a:cubicBezTo>
                    <a:cubicBezTo>
                      <a:pt x="74549" y="47948"/>
                      <a:pt x="74359" y="46900"/>
                      <a:pt x="74073" y="45758"/>
                    </a:cubicBezTo>
                    <a:cubicBezTo>
                      <a:pt x="73883" y="44900"/>
                      <a:pt x="73692" y="43948"/>
                      <a:pt x="73502" y="43281"/>
                    </a:cubicBezTo>
                    <a:cubicBezTo>
                      <a:pt x="73406" y="43281"/>
                      <a:pt x="72835" y="41090"/>
                      <a:pt x="72644" y="40805"/>
                    </a:cubicBezTo>
                    <a:cubicBezTo>
                      <a:pt x="72168" y="39757"/>
                      <a:pt x="71692" y="38614"/>
                      <a:pt x="71120" y="37566"/>
                    </a:cubicBezTo>
                    <a:cubicBezTo>
                      <a:pt x="71025" y="37375"/>
                      <a:pt x="70072" y="35947"/>
                      <a:pt x="69882" y="35566"/>
                    </a:cubicBezTo>
                    <a:cubicBezTo>
                      <a:pt x="68644" y="33947"/>
                      <a:pt x="67501" y="32423"/>
                      <a:pt x="66072" y="30899"/>
                    </a:cubicBezTo>
                    <a:cubicBezTo>
                      <a:pt x="65977" y="30899"/>
                      <a:pt x="64453" y="29660"/>
                      <a:pt x="64167" y="29470"/>
                    </a:cubicBezTo>
                    <a:lnTo>
                      <a:pt x="63881" y="29375"/>
                    </a:lnTo>
                    <a:cubicBezTo>
                      <a:pt x="63595" y="29184"/>
                      <a:pt x="63215" y="29089"/>
                      <a:pt x="62834" y="28898"/>
                    </a:cubicBezTo>
                    <a:cubicBezTo>
                      <a:pt x="62453" y="28708"/>
                      <a:pt x="60547" y="28327"/>
                      <a:pt x="60547" y="28327"/>
                    </a:cubicBezTo>
                    <a:cubicBezTo>
                      <a:pt x="59690" y="28232"/>
                      <a:pt x="59024" y="28041"/>
                      <a:pt x="58166" y="28041"/>
                    </a:cubicBezTo>
                    <a:cubicBezTo>
                      <a:pt x="57785" y="28041"/>
                      <a:pt x="57404" y="28041"/>
                      <a:pt x="57023" y="28041"/>
                    </a:cubicBezTo>
                    <a:cubicBezTo>
                      <a:pt x="56928" y="28136"/>
                      <a:pt x="56928" y="28136"/>
                      <a:pt x="56642" y="28041"/>
                    </a:cubicBezTo>
                    <a:cubicBezTo>
                      <a:pt x="55499" y="28327"/>
                      <a:pt x="54261" y="28422"/>
                      <a:pt x="53118" y="28708"/>
                    </a:cubicBezTo>
                    <a:cubicBezTo>
                      <a:pt x="52642" y="28803"/>
                      <a:pt x="52261" y="28994"/>
                      <a:pt x="51880" y="28994"/>
                    </a:cubicBezTo>
                    <a:cubicBezTo>
                      <a:pt x="51689" y="29089"/>
                      <a:pt x="51785" y="29089"/>
                      <a:pt x="51404" y="29089"/>
                    </a:cubicBezTo>
                    <a:cubicBezTo>
                      <a:pt x="50356" y="29565"/>
                      <a:pt x="49213" y="30041"/>
                      <a:pt x="48165" y="30613"/>
                    </a:cubicBezTo>
                    <a:cubicBezTo>
                      <a:pt x="47879" y="30708"/>
                      <a:pt x="46070" y="31851"/>
                      <a:pt x="45974" y="31851"/>
                    </a:cubicBezTo>
                    <a:cubicBezTo>
                      <a:pt x="45212" y="32423"/>
                      <a:pt x="44450" y="32899"/>
                      <a:pt x="43784" y="33566"/>
                    </a:cubicBezTo>
                    <a:cubicBezTo>
                      <a:pt x="43593" y="33756"/>
                      <a:pt x="42164" y="34994"/>
                      <a:pt x="41974" y="35185"/>
                    </a:cubicBezTo>
                    <a:cubicBezTo>
                      <a:pt x="41212" y="36137"/>
                      <a:pt x="40355" y="37090"/>
                      <a:pt x="39593" y="38138"/>
                    </a:cubicBezTo>
                    <a:cubicBezTo>
                      <a:pt x="38831" y="39281"/>
                      <a:pt x="37973" y="40519"/>
                      <a:pt x="37211" y="41662"/>
                    </a:cubicBezTo>
                    <a:cubicBezTo>
                      <a:pt x="37021" y="41852"/>
                      <a:pt x="35973" y="43757"/>
                      <a:pt x="35687" y="44138"/>
                    </a:cubicBezTo>
                    <a:cubicBezTo>
                      <a:pt x="34449" y="46520"/>
                      <a:pt x="33401" y="49091"/>
                      <a:pt x="32354" y="51663"/>
                    </a:cubicBezTo>
                    <a:cubicBezTo>
                      <a:pt x="30353" y="57092"/>
                      <a:pt x="28734" y="62617"/>
                      <a:pt x="27210" y="68237"/>
                    </a:cubicBezTo>
                    <a:cubicBezTo>
                      <a:pt x="25591" y="73856"/>
                      <a:pt x="18923" y="76142"/>
                      <a:pt x="13780" y="74428"/>
                    </a:cubicBezTo>
                    <a:cubicBezTo>
                      <a:pt x="8160" y="72618"/>
                      <a:pt x="6160" y="66332"/>
                      <a:pt x="7589" y="61093"/>
                    </a:cubicBezTo>
                    <a:cubicBezTo>
                      <a:pt x="11018" y="49091"/>
                      <a:pt x="14732" y="36804"/>
                      <a:pt x="22162" y="26517"/>
                    </a:cubicBezTo>
                    <a:cubicBezTo>
                      <a:pt x="28734" y="17468"/>
                      <a:pt x="37688" y="11182"/>
                      <a:pt x="48451" y="8324"/>
                    </a:cubicBezTo>
                    <a:cubicBezTo>
                      <a:pt x="58357" y="5753"/>
                      <a:pt x="70072" y="7276"/>
                      <a:pt x="78169" y="13944"/>
                    </a:cubicBezTo>
                    <a:cubicBezTo>
                      <a:pt x="94361" y="27089"/>
                      <a:pt x="98933" y="49949"/>
                      <a:pt x="92742" y="6928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4552283" y="1372504"/>
                <a:ext cx="9525" cy="9525"/>
              </a:xfrm>
              <a:custGeom>
                <a:avLst/>
                <a:gdLst>
                  <a:gd name="connsiteX0" fmla="*/ 8192 w 9525"/>
                  <a:gd name="connsiteY0" fmla="*/ 7715 h 9525"/>
                  <a:gd name="connsiteX1" fmla="*/ 7144 w 9525"/>
                  <a:gd name="connsiteY1" fmla="*/ 7144 h 9525"/>
                  <a:gd name="connsiteX2" fmla="*/ 7525 w 9525"/>
                  <a:gd name="connsiteY2" fmla="*/ 7334 h 9525"/>
                  <a:gd name="connsiteX3" fmla="*/ 7715 w 9525"/>
                  <a:gd name="connsiteY3" fmla="*/ 7429 h 9525"/>
                  <a:gd name="connsiteX4" fmla="*/ 8192 w 9525"/>
                  <a:gd name="connsiteY4" fmla="*/ 77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8192" y="7715"/>
                    </a:moveTo>
                    <a:cubicBezTo>
                      <a:pt x="8001" y="7620"/>
                      <a:pt x="7715" y="7429"/>
                      <a:pt x="7144" y="7144"/>
                    </a:cubicBezTo>
                    <a:lnTo>
                      <a:pt x="7525" y="7334"/>
                    </a:lnTo>
                    <a:cubicBezTo>
                      <a:pt x="7620" y="7334"/>
                      <a:pt x="7620" y="7334"/>
                      <a:pt x="7715" y="7429"/>
                    </a:cubicBezTo>
                    <a:cubicBezTo>
                      <a:pt x="8001" y="7429"/>
                      <a:pt x="8096" y="7525"/>
                      <a:pt x="8192" y="771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4499098" y="1350271"/>
                <a:ext cx="95250" cy="85725"/>
              </a:xfrm>
              <a:custGeom>
                <a:avLst/>
                <a:gdLst>
                  <a:gd name="connsiteX0" fmla="*/ 81569 w 95250"/>
                  <a:gd name="connsiteY0" fmla="*/ 81383 h 85725"/>
                  <a:gd name="connsiteX1" fmla="*/ 71949 w 95250"/>
                  <a:gd name="connsiteY1" fmla="*/ 70143 h 85725"/>
                  <a:gd name="connsiteX2" fmla="*/ 72901 w 95250"/>
                  <a:gd name="connsiteY2" fmla="*/ 59856 h 85725"/>
                  <a:gd name="connsiteX3" fmla="*/ 72901 w 95250"/>
                  <a:gd name="connsiteY3" fmla="*/ 55189 h 85725"/>
                  <a:gd name="connsiteX4" fmla="*/ 72996 w 95250"/>
                  <a:gd name="connsiteY4" fmla="*/ 54999 h 85725"/>
                  <a:gd name="connsiteX5" fmla="*/ 72901 w 95250"/>
                  <a:gd name="connsiteY5" fmla="*/ 54903 h 85725"/>
                  <a:gd name="connsiteX6" fmla="*/ 72806 w 95250"/>
                  <a:gd name="connsiteY6" fmla="*/ 52617 h 85725"/>
                  <a:gd name="connsiteX7" fmla="*/ 71472 w 95250"/>
                  <a:gd name="connsiteY7" fmla="*/ 45283 h 85725"/>
                  <a:gd name="connsiteX8" fmla="*/ 71187 w 95250"/>
                  <a:gd name="connsiteY8" fmla="*/ 43950 h 85725"/>
                  <a:gd name="connsiteX9" fmla="*/ 70996 w 95250"/>
                  <a:gd name="connsiteY9" fmla="*/ 43569 h 85725"/>
                  <a:gd name="connsiteX10" fmla="*/ 69758 w 95250"/>
                  <a:gd name="connsiteY10" fmla="*/ 40235 h 85725"/>
                  <a:gd name="connsiteX11" fmla="*/ 68329 w 95250"/>
                  <a:gd name="connsiteY11" fmla="*/ 37092 h 85725"/>
                  <a:gd name="connsiteX12" fmla="*/ 67853 w 95250"/>
                  <a:gd name="connsiteY12" fmla="*/ 36425 h 85725"/>
                  <a:gd name="connsiteX13" fmla="*/ 64900 w 95250"/>
                  <a:gd name="connsiteY13" fmla="*/ 32615 h 85725"/>
                  <a:gd name="connsiteX14" fmla="*/ 64043 w 95250"/>
                  <a:gd name="connsiteY14" fmla="*/ 31853 h 85725"/>
                  <a:gd name="connsiteX15" fmla="*/ 63948 w 95250"/>
                  <a:gd name="connsiteY15" fmla="*/ 31662 h 85725"/>
                  <a:gd name="connsiteX16" fmla="*/ 62805 w 95250"/>
                  <a:gd name="connsiteY16" fmla="*/ 30805 h 85725"/>
                  <a:gd name="connsiteX17" fmla="*/ 61376 w 95250"/>
                  <a:gd name="connsiteY17" fmla="*/ 29948 h 85725"/>
                  <a:gd name="connsiteX18" fmla="*/ 61281 w 95250"/>
                  <a:gd name="connsiteY18" fmla="*/ 29948 h 85725"/>
                  <a:gd name="connsiteX19" fmla="*/ 60804 w 95250"/>
                  <a:gd name="connsiteY19" fmla="*/ 29567 h 85725"/>
                  <a:gd name="connsiteX20" fmla="*/ 60614 w 95250"/>
                  <a:gd name="connsiteY20" fmla="*/ 29472 h 85725"/>
                  <a:gd name="connsiteX21" fmla="*/ 59852 w 95250"/>
                  <a:gd name="connsiteY21" fmla="*/ 29091 h 85725"/>
                  <a:gd name="connsiteX22" fmla="*/ 60138 w 95250"/>
                  <a:gd name="connsiteY22" fmla="*/ 29281 h 85725"/>
                  <a:gd name="connsiteX23" fmla="*/ 56423 w 95250"/>
                  <a:gd name="connsiteY23" fmla="*/ 27948 h 85725"/>
                  <a:gd name="connsiteX24" fmla="*/ 56137 w 95250"/>
                  <a:gd name="connsiteY24" fmla="*/ 27948 h 85725"/>
                  <a:gd name="connsiteX25" fmla="*/ 53946 w 95250"/>
                  <a:gd name="connsiteY25" fmla="*/ 27757 h 85725"/>
                  <a:gd name="connsiteX26" fmla="*/ 53089 w 95250"/>
                  <a:gd name="connsiteY26" fmla="*/ 27757 h 85725"/>
                  <a:gd name="connsiteX27" fmla="*/ 52899 w 95250"/>
                  <a:gd name="connsiteY27" fmla="*/ 27757 h 85725"/>
                  <a:gd name="connsiteX28" fmla="*/ 52518 w 95250"/>
                  <a:gd name="connsiteY28" fmla="*/ 27757 h 85725"/>
                  <a:gd name="connsiteX29" fmla="*/ 51851 w 95250"/>
                  <a:gd name="connsiteY29" fmla="*/ 27852 h 85725"/>
                  <a:gd name="connsiteX30" fmla="*/ 51279 w 95250"/>
                  <a:gd name="connsiteY30" fmla="*/ 27948 h 85725"/>
                  <a:gd name="connsiteX31" fmla="*/ 48993 w 95250"/>
                  <a:gd name="connsiteY31" fmla="*/ 28329 h 85725"/>
                  <a:gd name="connsiteX32" fmla="*/ 48517 w 95250"/>
                  <a:gd name="connsiteY32" fmla="*/ 28424 h 85725"/>
                  <a:gd name="connsiteX33" fmla="*/ 44136 w 95250"/>
                  <a:gd name="connsiteY33" fmla="*/ 30424 h 85725"/>
                  <a:gd name="connsiteX34" fmla="*/ 43945 w 95250"/>
                  <a:gd name="connsiteY34" fmla="*/ 30519 h 85725"/>
                  <a:gd name="connsiteX35" fmla="*/ 41850 w 95250"/>
                  <a:gd name="connsiteY35" fmla="*/ 32139 h 85725"/>
                  <a:gd name="connsiteX36" fmla="*/ 39659 w 95250"/>
                  <a:gd name="connsiteY36" fmla="*/ 34044 h 85725"/>
                  <a:gd name="connsiteX37" fmla="*/ 39564 w 95250"/>
                  <a:gd name="connsiteY37" fmla="*/ 34139 h 85725"/>
                  <a:gd name="connsiteX38" fmla="*/ 39564 w 95250"/>
                  <a:gd name="connsiteY38" fmla="*/ 34234 h 85725"/>
                  <a:gd name="connsiteX39" fmla="*/ 39278 w 95250"/>
                  <a:gd name="connsiteY39" fmla="*/ 34520 h 85725"/>
                  <a:gd name="connsiteX40" fmla="*/ 39087 w 95250"/>
                  <a:gd name="connsiteY40" fmla="*/ 34615 h 85725"/>
                  <a:gd name="connsiteX41" fmla="*/ 38992 w 95250"/>
                  <a:gd name="connsiteY41" fmla="*/ 34806 h 85725"/>
                  <a:gd name="connsiteX42" fmla="*/ 38706 w 95250"/>
                  <a:gd name="connsiteY42" fmla="*/ 34996 h 85725"/>
                  <a:gd name="connsiteX43" fmla="*/ 38706 w 95250"/>
                  <a:gd name="connsiteY43" fmla="*/ 35091 h 85725"/>
                  <a:gd name="connsiteX44" fmla="*/ 35658 w 95250"/>
                  <a:gd name="connsiteY44" fmla="*/ 39187 h 85725"/>
                  <a:gd name="connsiteX45" fmla="*/ 33753 w 95250"/>
                  <a:gd name="connsiteY45" fmla="*/ 42235 h 85725"/>
                  <a:gd name="connsiteX46" fmla="*/ 33277 w 95250"/>
                  <a:gd name="connsiteY46" fmla="*/ 43378 h 85725"/>
                  <a:gd name="connsiteX47" fmla="*/ 30705 w 95250"/>
                  <a:gd name="connsiteY47" fmla="*/ 49855 h 85725"/>
                  <a:gd name="connsiteX48" fmla="*/ 29467 w 95250"/>
                  <a:gd name="connsiteY48" fmla="*/ 54046 h 85725"/>
                  <a:gd name="connsiteX49" fmla="*/ 29181 w 95250"/>
                  <a:gd name="connsiteY49" fmla="*/ 55475 h 85725"/>
                  <a:gd name="connsiteX50" fmla="*/ 29181 w 95250"/>
                  <a:gd name="connsiteY50" fmla="*/ 55856 h 85725"/>
                  <a:gd name="connsiteX51" fmla="*/ 28038 w 95250"/>
                  <a:gd name="connsiteY51" fmla="*/ 64143 h 85725"/>
                  <a:gd name="connsiteX52" fmla="*/ 16799 w 95250"/>
                  <a:gd name="connsiteY52" fmla="*/ 73763 h 85725"/>
                  <a:gd name="connsiteX53" fmla="*/ 7179 w 95250"/>
                  <a:gd name="connsiteY53" fmla="*/ 62428 h 85725"/>
                  <a:gd name="connsiteX54" fmla="*/ 20704 w 95250"/>
                  <a:gd name="connsiteY54" fmla="*/ 24233 h 85725"/>
                  <a:gd name="connsiteX55" fmla="*/ 71949 w 95250"/>
                  <a:gd name="connsiteY55" fmla="*/ 12136 h 85725"/>
                  <a:gd name="connsiteX56" fmla="*/ 92618 w 95250"/>
                  <a:gd name="connsiteY56" fmla="*/ 71858 h 85725"/>
                  <a:gd name="connsiteX57" fmla="*/ 81569 w 95250"/>
                  <a:gd name="connsiteY57" fmla="*/ 81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95250" h="85725">
                    <a:moveTo>
                      <a:pt x="81569" y="81383"/>
                    </a:moveTo>
                    <a:cubicBezTo>
                      <a:pt x="76140" y="81192"/>
                      <a:pt x="71187" y="75573"/>
                      <a:pt x="71949" y="70143"/>
                    </a:cubicBezTo>
                    <a:cubicBezTo>
                      <a:pt x="72425" y="66714"/>
                      <a:pt x="72806" y="63285"/>
                      <a:pt x="72901" y="59856"/>
                    </a:cubicBezTo>
                    <a:cubicBezTo>
                      <a:pt x="72996" y="58332"/>
                      <a:pt x="72901" y="56713"/>
                      <a:pt x="72901" y="55189"/>
                    </a:cubicBezTo>
                    <a:cubicBezTo>
                      <a:pt x="72901" y="55094"/>
                      <a:pt x="72996" y="54999"/>
                      <a:pt x="72996" y="54999"/>
                    </a:cubicBezTo>
                    <a:cubicBezTo>
                      <a:pt x="72901" y="54903"/>
                      <a:pt x="72901" y="54903"/>
                      <a:pt x="72901" y="54903"/>
                    </a:cubicBezTo>
                    <a:cubicBezTo>
                      <a:pt x="72901" y="54141"/>
                      <a:pt x="72806" y="53379"/>
                      <a:pt x="72806" y="52617"/>
                    </a:cubicBezTo>
                    <a:cubicBezTo>
                      <a:pt x="72520" y="50141"/>
                      <a:pt x="72139" y="47664"/>
                      <a:pt x="71472" y="45283"/>
                    </a:cubicBezTo>
                    <a:cubicBezTo>
                      <a:pt x="71472" y="44902"/>
                      <a:pt x="71282" y="44331"/>
                      <a:pt x="71187" y="43950"/>
                    </a:cubicBezTo>
                    <a:cubicBezTo>
                      <a:pt x="71187" y="43854"/>
                      <a:pt x="71091" y="43854"/>
                      <a:pt x="70996" y="43569"/>
                    </a:cubicBezTo>
                    <a:cubicBezTo>
                      <a:pt x="70615" y="42426"/>
                      <a:pt x="70234" y="41283"/>
                      <a:pt x="69758" y="40235"/>
                    </a:cubicBezTo>
                    <a:cubicBezTo>
                      <a:pt x="69282" y="39092"/>
                      <a:pt x="68805" y="38139"/>
                      <a:pt x="68329" y="37092"/>
                    </a:cubicBezTo>
                    <a:cubicBezTo>
                      <a:pt x="68139" y="36806"/>
                      <a:pt x="68043" y="36711"/>
                      <a:pt x="67853" y="36425"/>
                    </a:cubicBezTo>
                    <a:cubicBezTo>
                      <a:pt x="66900" y="35091"/>
                      <a:pt x="65948" y="33853"/>
                      <a:pt x="64900" y="32615"/>
                    </a:cubicBezTo>
                    <a:cubicBezTo>
                      <a:pt x="64805" y="32805"/>
                      <a:pt x="64329" y="32520"/>
                      <a:pt x="64043" y="31853"/>
                    </a:cubicBezTo>
                    <a:cubicBezTo>
                      <a:pt x="63948" y="31853"/>
                      <a:pt x="63948" y="31853"/>
                      <a:pt x="63948" y="31662"/>
                    </a:cubicBezTo>
                    <a:cubicBezTo>
                      <a:pt x="63567" y="31472"/>
                      <a:pt x="63186" y="31091"/>
                      <a:pt x="62805" y="30805"/>
                    </a:cubicBezTo>
                    <a:cubicBezTo>
                      <a:pt x="62328" y="30519"/>
                      <a:pt x="61852" y="30138"/>
                      <a:pt x="61376" y="29948"/>
                    </a:cubicBezTo>
                    <a:cubicBezTo>
                      <a:pt x="61376" y="29948"/>
                      <a:pt x="61376" y="29853"/>
                      <a:pt x="61281" y="29948"/>
                    </a:cubicBezTo>
                    <a:cubicBezTo>
                      <a:pt x="61185" y="29853"/>
                      <a:pt x="61090" y="29662"/>
                      <a:pt x="60804" y="29567"/>
                    </a:cubicBezTo>
                    <a:cubicBezTo>
                      <a:pt x="60709" y="29567"/>
                      <a:pt x="60709" y="29567"/>
                      <a:pt x="60614" y="29472"/>
                    </a:cubicBezTo>
                    <a:cubicBezTo>
                      <a:pt x="60423" y="29281"/>
                      <a:pt x="60138" y="29186"/>
                      <a:pt x="59852" y="29091"/>
                    </a:cubicBezTo>
                    <a:cubicBezTo>
                      <a:pt x="59947" y="29091"/>
                      <a:pt x="60042" y="29186"/>
                      <a:pt x="60138" y="29281"/>
                    </a:cubicBezTo>
                    <a:lnTo>
                      <a:pt x="56423" y="27948"/>
                    </a:lnTo>
                    <a:cubicBezTo>
                      <a:pt x="56328" y="27948"/>
                      <a:pt x="56232" y="27948"/>
                      <a:pt x="56137" y="27948"/>
                    </a:cubicBezTo>
                    <a:cubicBezTo>
                      <a:pt x="55470" y="27757"/>
                      <a:pt x="54708" y="27757"/>
                      <a:pt x="53946" y="27757"/>
                    </a:cubicBezTo>
                    <a:cubicBezTo>
                      <a:pt x="53661" y="27757"/>
                      <a:pt x="53375" y="27757"/>
                      <a:pt x="53089" y="27757"/>
                    </a:cubicBezTo>
                    <a:cubicBezTo>
                      <a:pt x="52994" y="27852"/>
                      <a:pt x="52899" y="27757"/>
                      <a:pt x="52899" y="27757"/>
                    </a:cubicBezTo>
                    <a:cubicBezTo>
                      <a:pt x="52803" y="27757"/>
                      <a:pt x="52708" y="27662"/>
                      <a:pt x="52518" y="27757"/>
                    </a:cubicBezTo>
                    <a:cubicBezTo>
                      <a:pt x="52041" y="27662"/>
                      <a:pt x="51851" y="27757"/>
                      <a:pt x="51851" y="27852"/>
                    </a:cubicBezTo>
                    <a:cubicBezTo>
                      <a:pt x="51660" y="27852"/>
                      <a:pt x="51375" y="27852"/>
                      <a:pt x="51279" y="27948"/>
                    </a:cubicBezTo>
                    <a:cubicBezTo>
                      <a:pt x="50517" y="28043"/>
                      <a:pt x="49755" y="28233"/>
                      <a:pt x="48993" y="28329"/>
                    </a:cubicBezTo>
                    <a:cubicBezTo>
                      <a:pt x="48898" y="28424"/>
                      <a:pt x="48803" y="28424"/>
                      <a:pt x="48517" y="28424"/>
                    </a:cubicBezTo>
                    <a:cubicBezTo>
                      <a:pt x="47088" y="28995"/>
                      <a:pt x="45564" y="29662"/>
                      <a:pt x="44136" y="30424"/>
                    </a:cubicBezTo>
                    <a:cubicBezTo>
                      <a:pt x="44040" y="30424"/>
                      <a:pt x="44040" y="30519"/>
                      <a:pt x="43945" y="30519"/>
                    </a:cubicBezTo>
                    <a:cubicBezTo>
                      <a:pt x="43183" y="30996"/>
                      <a:pt x="42516" y="31567"/>
                      <a:pt x="41850" y="32139"/>
                    </a:cubicBezTo>
                    <a:cubicBezTo>
                      <a:pt x="41088" y="32710"/>
                      <a:pt x="40326" y="33282"/>
                      <a:pt x="39659" y="34044"/>
                    </a:cubicBezTo>
                    <a:lnTo>
                      <a:pt x="39564" y="34139"/>
                    </a:lnTo>
                    <a:lnTo>
                      <a:pt x="39564" y="34234"/>
                    </a:lnTo>
                    <a:cubicBezTo>
                      <a:pt x="39468" y="34329"/>
                      <a:pt x="39278" y="34425"/>
                      <a:pt x="39278" y="34520"/>
                    </a:cubicBezTo>
                    <a:cubicBezTo>
                      <a:pt x="39278" y="34615"/>
                      <a:pt x="39183" y="34615"/>
                      <a:pt x="39087" y="34615"/>
                    </a:cubicBezTo>
                    <a:cubicBezTo>
                      <a:pt x="39087" y="34710"/>
                      <a:pt x="38992" y="34806"/>
                      <a:pt x="38992" y="34806"/>
                    </a:cubicBezTo>
                    <a:cubicBezTo>
                      <a:pt x="38897" y="34901"/>
                      <a:pt x="38802" y="34901"/>
                      <a:pt x="38706" y="34996"/>
                    </a:cubicBezTo>
                    <a:cubicBezTo>
                      <a:pt x="38611" y="34996"/>
                      <a:pt x="38706" y="35091"/>
                      <a:pt x="38706" y="35091"/>
                    </a:cubicBezTo>
                    <a:cubicBezTo>
                      <a:pt x="37754" y="36425"/>
                      <a:pt x="36706" y="37758"/>
                      <a:pt x="35658" y="39187"/>
                    </a:cubicBezTo>
                    <a:cubicBezTo>
                      <a:pt x="34992" y="40235"/>
                      <a:pt x="34325" y="41187"/>
                      <a:pt x="33753" y="42235"/>
                    </a:cubicBezTo>
                    <a:cubicBezTo>
                      <a:pt x="33658" y="42616"/>
                      <a:pt x="33372" y="42997"/>
                      <a:pt x="33277" y="43378"/>
                    </a:cubicBezTo>
                    <a:cubicBezTo>
                      <a:pt x="32229" y="45378"/>
                      <a:pt x="31467" y="47569"/>
                      <a:pt x="30705" y="49855"/>
                    </a:cubicBezTo>
                    <a:cubicBezTo>
                      <a:pt x="30324" y="51189"/>
                      <a:pt x="29848" y="52617"/>
                      <a:pt x="29467" y="54046"/>
                    </a:cubicBezTo>
                    <a:cubicBezTo>
                      <a:pt x="29372" y="54522"/>
                      <a:pt x="29372" y="54903"/>
                      <a:pt x="29181" y="55475"/>
                    </a:cubicBezTo>
                    <a:cubicBezTo>
                      <a:pt x="29277" y="55570"/>
                      <a:pt x="29181" y="55761"/>
                      <a:pt x="29181" y="55856"/>
                    </a:cubicBezTo>
                    <a:cubicBezTo>
                      <a:pt x="28610" y="58618"/>
                      <a:pt x="28324" y="61380"/>
                      <a:pt x="28038" y="64143"/>
                    </a:cubicBezTo>
                    <a:cubicBezTo>
                      <a:pt x="27562" y="69953"/>
                      <a:pt x="22514" y="73858"/>
                      <a:pt x="16799" y="73763"/>
                    </a:cubicBezTo>
                    <a:cubicBezTo>
                      <a:pt x="11179" y="73477"/>
                      <a:pt x="6702" y="67857"/>
                      <a:pt x="7179" y="62428"/>
                    </a:cubicBezTo>
                    <a:cubicBezTo>
                      <a:pt x="8417" y="48998"/>
                      <a:pt x="12227" y="34996"/>
                      <a:pt x="20704" y="24233"/>
                    </a:cubicBezTo>
                    <a:cubicBezTo>
                      <a:pt x="33182" y="8421"/>
                      <a:pt x="53946" y="1754"/>
                      <a:pt x="71949" y="12136"/>
                    </a:cubicBezTo>
                    <a:cubicBezTo>
                      <a:pt x="92332" y="23757"/>
                      <a:pt x="95761" y="50998"/>
                      <a:pt x="92618" y="71858"/>
                    </a:cubicBezTo>
                    <a:cubicBezTo>
                      <a:pt x="92046" y="77668"/>
                      <a:pt x="87570" y="81669"/>
                      <a:pt x="81569" y="81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4543940" y="1370884"/>
                <a:ext cx="9525" cy="9525"/>
              </a:xfrm>
              <a:custGeom>
                <a:avLst/>
                <a:gdLst>
                  <a:gd name="connsiteX0" fmla="*/ 8247 w 9525"/>
                  <a:gd name="connsiteY0" fmla="*/ 7144 h 9525"/>
                  <a:gd name="connsiteX1" fmla="*/ 7199 w 9525"/>
                  <a:gd name="connsiteY1" fmla="*/ 7239 h 9525"/>
                  <a:gd name="connsiteX2" fmla="*/ 8247 w 952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8247" y="7144"/>
                    </a:moveTo>
                    <a:cubicBezTo>
                      <a:pt x="7295" y="7334"/>
                      <a:pt x="7009" y="7334"/>
                      <a:pt x="7199" y="7239"/>
                    </a:cubicBezTo>
                    <a:cubicBezTo>
                      <a:pt x="7485" y="7239"/>
                      <a:pt x="7866" y="7144"/>
                      <a:pt x="8247" y="71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4681061" y="1433273"/>
                <a:ext cx="9525" cy="9525"/>
              </a:xfrm>
              <a:custGeom>
                <a:avLst/>
                <a:gdLst>
                  <a:gd name="connsiteX0" fmla="*/ 7334 w 9525"/>
                  <a:gd name="connsiteY0" fmla="*/ 8191 h 9525"/>
                  <a:gd name="connsiteX1" fmla="*/ 7239 w 9525"/>
                  <a:gd name="connsiteY1" fmla="*/ 8096 h 9525"/>
                  <a:gd name="connsiteX2" fmla="*/ 7144 w 9525"/>
                  <a:gd name="connsiteY2" fmla="*/ 7620 h 9525"/>
                  <a:gd name="connsiteX3" fmla="*/ 7144 w 9525"/>
                  <a:gd name="connsiteY3" fmla="*/ 7144 h 9525"/>
                  <a:gd name="connsiteX4" fmla="*/ 7334 w 9525"/>
                  <a:gd name="connsiteY4" fmla="*/ 819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7334" y="8191"/>
                    </a:moveTo>
                    <a:lnTo>
                      <a:pt x="7239" y="8096"/>
                    </a:lnTo>
                    <a:cubicBezTo>
                      <a:pt x="7144" y="8001"/>
                      <a:pt x="7144" y="7810"/>
                      <a:pt x="7144" y="7620"/>
                    </a:cubicBezTo>
                    <a:cubicBezTo>
                      <a:pt x="7144" y="7429"/>
                      <a:pt x="7144" y="7334"/>
                      <a:pt x="7144" y="7144"/>
                    </a:cubicBezTo>
                    <a:cubicBezTo>
                      <a:pt x="7429" y="7906"/>
                      <a:pt x="7429" y="8191"/>
                      <a:pt x="7334" y="819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4660129" y="1415455"/>
                <a:ext cx="76200" cy="76200"/>
              </a:xfrm>
              <a:custGeom>
                <a:avLst/>
                <a:gdLst>
                  <a:gd name="connsiteX0" fmla="*/ 77605 w 76200"/>
                  <a:gd name="connsiteY0" fmla="*/ 18390 h 76200"/>
                  <a:gd name="connsiteX1" fmla="*/ 67985 w 76200"/>
                  <a:gd name="connsiteY1" fmla="*/ 7150 h 76200"/>
                  <a:gd name="connsiteX2" fmla="*/ 56650 w 76200"/>
                  <a:gd name="connsiteY2" fmla="*/ 16675 h 76200"/>
                  <a:gd name="connsiteX3" fmla="*/ 55317 w 76200"/>
                  <a:gd name="connsiteY3" fmla="*/ 30391 h 76200"/>
                  <a:gd name="connsiteX4" fmla="*/ 54745 w 76200"/>
                  <a:gd name="connsiteY4" fmla="*/ 33725 h 76200"/>
                  <a:gd name="connsiteX5" fmla="*/ 54459 w 76200"/>
                  <a:gd name="connsiteY5" fmla="*/ 35059 h 76200"/>
                  <a:gd name="connsiteX6" fmla="*/ 54459 w 76200"/>
                  <a:gd name="connsiteY6" fmla="*/ 35154 h 76200"/>
                  <a:gd name="connsiteX7" fmla="*/ 52554 w 76200"/>
                  <a:gd name="connsiteY7" fmla="*/ 42202 h 76200"/>
                  <a:gd name="connsiteX8" fmla="*/ 50173 w 76200"/>
                  <a:gd name="connsiteY8" fmla="*/ 48394 h 76200"/>
                  <a:gd name="connsiteX9" fmla="*/ 48649 w 76200"/>
                  <a:gd name="connsiteY9" fmla="*/ 51823 h 76200"/>
                  <a:gd name="connsiteX10" fmla="*/ 48554 w 76200"/>
                  <a:gd name="connsiteY10" fmla="*/ 52108 h 76200"/>
                  <a:gd name="connsiteX11" fmla="*/ 47792 w 76200"/>
                  <a:gd name="connsiteY11" fmla="*/ 53442 h 76200"/>
                  <a:gd name="connsiteX12" fmla="*/ 47316 w 76200"/>
                  <a:gd name="connsiteY12" fmla="*/ 54204 h 76200"/>
                  <a:gd name="connsiteX13" fmla="*/ 46649 w 76200"/>
                  <a:gd name="connsiteY13" fmla="*/ 54680 h 76200"/>
                  <a:gd name="connsiteX14" fmla="*/ 46554 w 76200"/>
                  <a:gd name="connsiteY14" fmla="*/ 54775 h 76200"/>
                  <a:gd name="connsiteX15" fmla="*/ 44077 w 76200"/>
                  <a:gd name="connsiteY15" fmla="*/ 55823 h 76200"/>
                  <a:gd name="connsiteX16" fmla="*/ 43315 w 76200"/>
                  <a:gd name="connsiteY16" fmla="*/ 55823 h 76200"/>
                  <a:gd name="connsiteX17" fmla="*/ 41696 w 76200"/>
                  <a:gd name="connsiteY17" fmla="*/ 55252 h 76200"/>
                  <a:gd name="connsiteX18" fmla="*/ 39029 w 76200"/>
                  <a:gd name="connsiteY18" fmla="*/ 53156 h 76200"/>
                  <a:gd name="connsiteX19" fmla="*/ 38648 w 76200"/>
                  <a:gd name="connsiteY19" fmla="*/ 52870 h 76200"/>
                  <a:gd name="connsiteX20" fmla="*/ 37029 w 76200"/>
                  <a:gd name="connsiteY20" fmla="*/ 50965 h 76200"/>
                  <a:gd name="connsiteX21" fmla="*/ 35695 w 76200"/>
                  <a:gd name="connsiteY21" fmla="*/ 49156 h 76200"/>
                  <a:gd name="connsiteX22" fmla="*/ 35314 w 76200"/>
                  <a:gd name="connsiteY22" fmla="*/ 48679 h 76200"/>
                  <a:gd name="connsiteX23" fmla="*/ 33219 w 76200"/>
                  <a:gd name="connsiteY23" fmla="*/ 44679 h 76200"/>
                  <a:gd name="connsiteX24" fmla="*/ 31314 w 76200"/>
                  <a:gd name="connsiteY24" fmla="*/ 40297 h 76200"/>
                  <a:gd name="connsiteX25" fmla="*/ 30837 w 76200"/>
                  <a:gd name="connsiteY25" fmla="*/ 38964 h 76200"/>
                  <a:gd name="connsiteX26" fmla="*/ 30647 w 76200"/>
                  <a:gd name="connsiteY26" fmla="*/ 38392 h 76200"/>
                  <a:gd name="connsiteX27" fmla="*/ 30171 w 76200"/>
                  <a:gd name="connsiteY27" fmla="*/ 36964 h 76200"/>
                  <a:gd name="connsiteX28" fmla="*/ 28170 w 76200"/>
                  <a:gd name="connsiteY28" fmla="*/ 26677 h 76200"/>
                  <a:gd name="connsiteX29" fmla="*/ 28170 w 76200"/>
                  <a:gd name="connsiteY29" fmla="*/ 25915 h 76200"/>
                  <a:gd name="connsiteX30" fmla="*/ 28075 w 76200"/>
                  <a:gd name="connsiteY30" fmla="*/ 25819 h 76200"/>
                  <a:gd name="connsiteX31" fmla="*/ 27980 w 76200"/>
                  <a:gd name="connsiteY31" fmla="*/ 25343 h 76200"/>
                  <a:gd name="connsiteX32" fmla="*/ 27980 w 76200"/>
                  <a:gd name="connsiteY32" fmla="*/ 24867 h 76200"/>
                  <a:gd name="connsiteX33" fmla="*/ 27980 w 76200"/>
                  <a:gd name="connsiteY33" fmla="*/ 24581 h 76200"/>
                  <a:gd name="connsiteX34" fmla="*/ 27980 w 76200"/>
                  <a:gd name="connsiteY34" fmla="*/ 23914 h 76200"/>
                  <a:gd name="connsiteX35" fmla="*/ 28361 w 76200"/>
                  <a:gd name="connsiteY35" fmla="*/ 19533 h 76200"/>
                  <a:gd name="connsiteX36" fmla="*/ 18741 w 76200"/>
                  <a:gd name="connsiteY36" fmla="*/ 8198 h 76200"/>
                  <a:gd name="connsiteX37" fmla="*/ 7501 w 76200"/>
                  <a:gd name="connsiteY37" fmla="*/ 17723 h 76200"/>
                  <a:gd name="connsiteX38" fmla="*/ 9501 w 76200"/>
                  <a:gd name="connsiteY38" fmla="*/ 40012 h 76200"/>
                  <a:gd name="connsiteX39" fmla="*/ 20741 w 76200"/>
                  <a:gd name="connsiteY39" fmla="*/ 64015 h 76200"/>
                  <a:gd name="connsiteX40" fmla="*/ 42553 w 76200"/>
                  <a:gd name="connsiteY40" fmla="*/ 76778 h 76200"/>
                  <a:gd name="connsiteX41" fmla="*/ 59412 w 76200"/>
                  <a:gd name="connsiteY41" fmla="*/ 71158 h 76200"/>
                  <a:gd name="connsiteX42" fmla="*/ 69699 w 76200"/>
                  <a:gd name="connsiteY42" fmla="*/ 55918 h 76200"/>
                  <a:gd name="connsiteX43" fmla="*/ 77605 w 76200"/>
                  <a:gd name="connsiteY43" fmla="*/ 1839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6200" h="76200">
                    <a:moveTo>
                      <a:pt x="77605" y="18390"/>
                    </a:moveTo>
                    <a:cubicBezTo>
                      <a:pt x="77891" y="12961"/>
                      <a:pt x="73795" y="7341"/>
                      <a:pt x="67985" y="7150"/>
                    </a:cubicBezTo>
                    <a:cubicBezTo>
                      <a:pt x="62556" y="6960"/>
                      <a:pt x="56936" y="10865"/>
                      <a:pt x="56650" y="16675"/>
                    </a:cubicBezTo>
                    <a:cubicBezTo>
                      <a:pt x="56460" y="21343"/>
                      <a:pt x="56079" y="25819"/>
                      <a:pt x="55317" y="30391"/>
                    </a:cubicBezTo>
                    <a:cubicBezTo>
                      <a:pt x="55221" y="31534"/>
                      <a:pt x="55031" y="32582"/>
                      <a:pt x="54745" y="33725"/>
                    </a:cubicBezTo>
                    <a:cubicBezTo>
                      <a:pt x="54650" y="34201"/>
                      <a:pt x="54650" y="34678"/>
                      <a:pt x="54459" y="35059"/>
                    </a:cubicBezTo>
                    <a:cubicBezTo>
                      <a:pt x="54459" y="35154"/>
                      <a:pt x="54459" y="35154"/>
                      <a:pt x="54459" y="35154"/>
                    </a:cubicBezTo>
                    <a:cubicBezTo>
                      <a:pt x="53888" y="37535"/>
                      <a:pt x="53316" y="39916"/>
                      <a:pt x="52554" y="42202"/>
                    </a:cubicBezTo>
                    <a:cubicBezTo>
                      <a:pt x="51792" y="44203"/>
                      <a:pt x="51030" y="46298"/>
                      <a:pt x="50173" y="48394"/>
                    </a:cubicBezTo>
                    <a:cubicBezTo>
                      <a:pt x="49697" y="49537"/>
                      <a:pt x="49125" y="50680"/>
                      <a:pt x="48649" y="51823"/>
                    </a:cubicBezTo>
                    <a:cubicBezTo>
                      <a:pt x="48649" y="51823"/>
                      <a:pt x="48649" y="51918"/>
                      <a:pt x="48554" y="52108"/>
                    </a:cubicBezTo>
                    <a:cubicBezTo>
                      <a:pt x="48363" y="52394"/>
                      <a:pt x="47792" y="53442"/>
                      <a:pt x="47792" y="53442"/>
                    </a:cubicBezTo>
                    <a:cubicBezTo>
                      <a:pt x="47601" y="53632"/>
                      <a:pt x="47411" y="53918"/>
                      <a:pt x="47316" y="54204"/>
                    </a:cubicBezTo>
                    <a:cubicBezTo>
                      <a:pt x="47030" y="54299"/>
                      <a:pt x="46744" y="54490"/>
                      <a:pt x="46649" y="54680"/>
                    </a:cubicBezTo>
                    <a:lnTo>
                      <a:pt x="46554" y="54775"/>
                    </a:lnTo>
                    <a:cubicBezTo>
                      <a:pt x="45792" y="55156"/>
                      <a:pt x="44934" y="55633"/>
                      <a:pt x="44077" y="55823"/>
                    </a:cubicBezTo>
                    <a:cubicBezTo>
                      <a:pt x="43887" y="55823"/>
                      <a:pt x="43601" y="55823"/>
                      <a:pt x="43315" y="55823"/>
                    </a:cubicBezTo>
                    <a:lnTo>
                      <a:pt x="41696" y="55252"/>
                    </a:lnTo>
                    <a:cubicBezTo>
                      <a:pt x="40743" y="54585"/>
                      <a:pt x="39886" y="53823"/>
                      <a:pt x="39029" y="53156"/>
                    </a:cubicBezTo>
                    <a:cubicBezTo>
                      <a:pt x="38934" y="52966"/>
                      <a:pt x="38743" y="52966"/>
                      <a:pt x="38648" y="52870"/>
                    </a:cubicBezTo>
                    <a:cubicBezTo>
                      <a:pt x="38172" y="52204"/>
                      <a:pt x="37600" y="51632"/>
                      <a:pt x="37029" y="50965"/>
                    </a:cubicBezTo>
                    <a:cubicBezTo>
                      <a:pt x="36552" y="50394"/>
                      <a:pt x="36171" y="49822"/>
                      <a:pt x="35695" y="49156"/>
                    </a:cubicBezTo>
                    <a:cubicBezTo>
                      <a:pt x="35695" y="49156"/>
                      <a:pt x="35505" y="48870"/>
                      <a:pt x="35314" y="48679"/>
                    </a:cubicBezTo>
                    <a:cubicBezTo>
                      <a:pt x="34647" y="47346"/>
                      <a:pt x="33885" y="46012"/>
                      <a:pt x="33219" y="44679"/>
                    </a:cubicBezTo>
                    <a:cubicBezTo>
                      <a:pt x="32457" y="43250"/>
                      <a:pt x="31885" y="41821"/>
                      <a:pt x="31314" y="40297"/>
                    </a:cubicBezTo>
                    <a:cubicBezTo>
                      <a:pt x="31314" y="40107"/>
                      <a:pt x="31028" y="39535"/>
                      <a:pt x="30837" y="38964"/>
                    </a:cubicBezTo>
                    <a:cubicBezTo>
                      <a:pt x="30742" y="38773"/>
                      <a:pt x="30647" y="38488"/>
                      <a:pt x="30647" y="38392"/>
                    </a:cubicBezTo>
                    <a:cubicBezTo>
                      <a:pt x="30552" y="37916"/>
                      <a:pt x="30361" y="37440"/>
                      <a:pt x="30171" y="36964"/>
                    </a:cubicBezTo>
                    <a:cubicBezTo>
                      <a:pt x="29313" y="33630"/>
                      <a:pt x="28551" y="30201"/>
                      <a:pt x="28170" y="26677"/>
                    </a:cubicBezTo>
                    <a:cubicBezTo>
                      <a:pt x="28170" y="26391"/>
                      <a:pt x="28075" y="26200"/>
                      <a:pt x="28170" y="25915"/>
                    </a:cubicBezTo>
                    <a:lnTo>
                      <a:pt x="28075" y="25819"/>
                    </a:lnTo>
                    <a:cubicBezTo>
                      <a:pt x="27980" y="25724"/>
                      <a:pt x="27980" y="25534"/>
                      <a:pt x="27980" y="25343"/>
                    </a:cubicBezTo>
                    <a:cubicBezTo>
                      <a:pt x="27980" y="25153"/>
                      <a:pt x="27980" y="25057"/>
                      <a:pt x="27980" y="24867"/>
                    </a:cubicBezTo>
                    <a:cubicBezTo>
                      <a:pt x="27885" y="24772"/>
                      <a:pt x="27980" y="24676"/>
                      <a:pt x="27980" y="24581"/>
                    </a:cubicBezTo>
                    <a:cubicBezTo>
                      <a:pt x="27980" y="24391"/>
                      <a:pt x="27980" y="24105"/>
                      <a:pt x="27980" y="23914"/>
                    </a:cubicBezTo>
                    <a:cubicBezTo>
                      <a:pt x="28075" y="22390"/>
                      <a:pt x="28075" y="20962"/>
                      <a:pt x="28361" y="19533"/>
                    </a:cubicBezTo>
                    <a:cubicBezTo>
                      <a:pt x="29123" y="14104"/>
                      <a:pt x="24170" y="8484"/>
                      <a:pt x="18741" y="8198"/>
                    </a:cubicBezTo>
                    <a:cubicBezTo>
                      <a:pt x="12930" y="8008"/>
                      <a:pt x="8263" y="12008"/>
                      <a:pt x="7501" y="17723"/>
                    </a:cubicBezTo>
                    <a:cubicBezTo>
                      <a:pt x="6549" y="25153"/>
                      <a:pt x="7596" y="32963"/>
                      <a:pt x="9501" y="40012"/>
                    </a:cubicBezTo>
                    <a:cubicBezTo>
                      <a:pt x="11787" y="48679"/>
                      <a:pt x="15216" y="56966"/>
                      <a:pt x="20741" y="64015"/>
                    </a:cubicBezTo>
                    <a:cubicBezTo>
                      <a:pt x="25980" y="70777"/>
                      <a:pt x="33790" y="76207"/>
                      <a:pt x="42553" y="76778"/>
                    </a:cubicBezTo>
                    <a:cubicBezTo>
                      <a:pt x="48744" y="77159"/>
                      <a:pt x="54459" y="74587"/>
                      <a:pt x="59412" y="71158"/>
                    </a:cubicBezTo>
                    <a:cubicBezTo>
                      <a:pt x="64556" y="67539"/>
                      <a:pt x="67318" y="61538"/>
                      <a:pt x="69699" y="55918"/>
                    </a:cubicBezTo>
                    <a:cubicBezTo>
                      <a:pt x="74748" y="44298"/>
                      <a:pt x="77034" y="31249"/>
                      <a:pt x="77605" y="1839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4687106" y="944522"/>
                <a:ext cx="85725" cy="152400"/>
              </a:xfrm>
              <a:custGeom>
                <a:avLst/>
                <a:gdLst>
                  <a:gd name="connsiteX0" fmla="*/ 30150 w 85725"/>
                  <a:gd name="connsiteY0" fmla="*/ 124515 h 152400"/>
                  <a:gd name="connsiteX1" fmla="*/ 30150 w 85725"/>
                  <a:gd name="connsiteY1" fmla="*/ 124515 h 152400"/>
                  <a:gd name="connsiteX2" fmla="*/ 30245 w 85725"/>
                  <a:gd name="connsiteY2" fmla="*/ 124610 h 152400"/>
                  <a:gd name="connsiteX3" fmla="*/ 30150 w 85725"/>
                  <a:gd name="connsiteY3" fmla="*/ 124515 h 152400"/>
                  <a:gd name="connsiteX4" fmla="*/ 78727 w 85725"/>
                  <a:gd name="connsiteY4" fmla="*/ 84891 h 152400"/>
                  <a:gd name="connsiteX5" fmla="*/ 79680 w 85725"/>
                  <a:gd name="connsiteY5" fmla="*/ 26884 h 152400"/>
                  <a:gd name="connsiteX6" fmla="*/ 54915 w 85725"/>
                  <a:gd name="connsiteY6" fmla="*/ 7262 h 152400"/>
                  <a:gd name="connsiteX7" fmla="*/ 23673 w 85725"/>
                  <a:gd name="connsiteY7" fmla="*/ 23741 h 152400"/>
                  <a:gd name="connsiteX8" fmla="*/ 8338 w 85725"/>
                  <a:gd name="connsiteY8" fmla="*/ 117371 h 152400"/>
                  <a:gd name="connsiteX9" fmla="*/ 9385 w 85725"/>
                  <a:gd name="connsiteY9" fmla="*/ 126420 h 152400"/>
                  <a:gd name="connsiteX10" fmla="*/ 9766 w 85725"/>
                  <a:gd name="connsiteY10" fmla="*/ 129563 h 152400"/>
                  <a:gd name="connsiteX11" fmla="*/ 13100 w 85725"/>
                  <a:gd name="connsiteY11" fmla="*/ 135850 h 152400"/>
                  <a:gd name="connsiteX12" fmla="*/ 26149 w 85725"/>
                  <a:gd name="connsiteY12" fmla="*/ 145184 h 152400"/>
                  <a:gd name="connsiteX13" fmla="*/ 54058 w 85725"/>
                  <a:gd name="connsiteY13" fmla="*/ 138612 h 152400"/>
                  <a:gd name="connsiteX14" fmla="*/ 78727 w 85725"/>
                  <a:gd name="connsiteY14" fmla="*/ 84891 h 152400"/>
                  <a:gd name="connsiteX15" fmla="*/ 49295 w 85725"/>
                  <a:gd name="connsiteY15" fmla="*/ 110418 h 152400"/>
                  <a:gd name="connsiteX16" fmla="*/ 48533 w 85725"/>
                  <a:gd name="connsiteY16" fmla="*/ 111847 h 152400"/>
                  <a:gd name="connsiteX17" fmla="*/ 47200 w 85725"/>
                  <a:gd name="connsiteY17" fmla="*/ 114228 h 152400"/>
                  <a:gd name="connsiteX18" fmla="*/ 43961 w 85725"/>
                  <a:gd name="connsiteY18" fmla="*/ 119086 h 152400"/>
                  <a:gd name="connsiteX19" fmla="*/ 42913 w 85725"/>
                  <a:gd name="connsiteY19" fmla="*/ 120515 h 152400"/>
                  <a:gd name="connsiteX20" fmla="*/ 42723 w 85725"/>
                  <a:gd name="connsiteY20" fmla="*/ 120705 h 152400"/>
                  <a:gd name="connsiteX21" fmla="*/ 41675 w 85725"/>
                  <a:gd name="connsiteY21" fmla="*/ 121658 h 152400"/>
                  <a:gd name="connsiteX22" fmla="*/ 40342 w 85725"/>
                  <a:gd name="connsiteY22" fmla="*/ 122801 h 152400"/>
                  <a:gd name="connsiteX23" fmla="*/ 39199 w 85725"/>
                  <a:gd name="connsiteY23" fmla="*/ 123753 h 152400"/>
                  <a:gd name="connsiteX24" fmla="*/ 37770 w 85725"/>
                  <a:gd name="connsiteY24" fmla="*/ 124515 h 152400"/>
                  <a:gd name="connsiteX25" fmla="*/ 37008 w 85725"/>
                  <a:gd name="connsiteY25" fmla="*/ 124991 h 152400"/>
                  <a:gd name="connsiteX26" fmla="*/ 36532 w 85725"/>
                  <a:gd name="connsiteY26" fmla="*/ 124991 h 152400"/>
                  <a:gd name="connsiteX27" fmla="*/ 34912 w 85725"/>
                  <a:gd name="connsiteY27" fmla="*/ 125277 h 152400"/>
                  <a:gd name="connsiteX28" fmla="*/ 34436 w 85725"/>
                  <a:gd name="connsiteY28" fmla="*/ 125372 h 152400"/>
                  <a:gd name="connsiteX29" fmla="*/ 33388 w 85725"/>
                  <a:gd name="connsiteY29" fmla="*/ 125277 h 152400"/>
                  <a:gd name="connsiteX30" fmla="*/ 30245 w 85725"/>
                  <a:gd name="connsiteY30" fmla="*/ 124610 h 152400"/>
                  <a:gd name="connsiteX31" fmla="*/ 30150 w 85725"/>
                  <a:gd name="connsiteY31" fmla="*/ 124610 h 152400"/>
                  <a:gd name="connsiteX32" fmla="*/ 30055 w 85725"/>
                  <a:gd name="connsiteY32" fmla="*/ 124515 h 152400"/>
                  <a:gd name="connsiteX33" fmla="*/ 29959 w 85725"/>
                  <a:gd name="connsiteY33" fmla="*/ 124229 h 152400"/>
                  <a:gd name="connsiteX34" fmla="*/ 29959 w 85725"/>
                  <a:gd name="connsiteY34" fmla="*/ 124134 h 152400"/>
                  <a:gd name="connsiteX35" fmla="*/ 33960 w 85725"/>
                  <a:gd name="connsiteY35" fmla="*/ 51173 h 152400"/>
                  <a:gd name="connsiteX36" fmla="*/ 40532 w 85725"/>
                  <a:gd name="connsiteY36" fmla="*/ 35933 h 152400"/>
                  <a:gd name="connsiteX37" fmla="*/ 49105 w 85725"/>
                  <a:gd name="connsiteY37" fmla="*/ 28598 h 152400"/>
                  <a:gd name="connsiteX38" fmla="*/ 51676 w 85725"/>
                  <a:gd name="connsiteY38" fmla="*/ 28027 h 152400"/>
                  <a:gd name="connsiteX39" fmla="*/ 53581 w 85725"/>
                  <a:gd name="connsiteY39" fmla="*/ 28122 h 152400"/>
                  <a:gd name="connsiteX40" fmla="*/ 53962 w 85725"/>
                  <a:gd name="connsiteY40" fmla="*/ 28122 h 152400"/>
                  <a:gd name="connsiteX41" fmla="*/ 54058 w 85725"/>
                  <a:gd name="connsiteY41" fmla="*/ 28122 h 152400"/>
                  <a:gd name="connsiteX42" fmla="*/ 55486 w 85725"/>
                  <a:gd name="connsiteY42" fmla="*/ 28694 h 152400"/>
                  <a:gd name="connsiteX43" fmla="*/ 57010 w 85725"/>
                  <a:gd name="connsiteY43" fmla="*/ 29741 h 152400"/>
                  <a:gd name="connsiteX44" fmla="*/ 59106 w 85725"/>
                  <a:gd name="connsiteY44" fmla="*/ 32123 h 152400"/>
                  <a:gd name="connsiteX45" fmla="*/ 61868 w 85725"/>
                  <a:gd name="connsiteY45" fmla="*/ 52125 h 152400"/>
                  <a:gd name="connsiteX46" fmla="*/ 59677 w 85725"/>
                  <a:gd name="connsiteY46" fmla="*/ 72032 h 152400"/>
                  <a:gd name="connsiteX47" fmla="*/ 55010 w 85725"/>
                  <a:gd name="connsiteY47" fmla="*/ 94226 h 152400"/>
                  <a:gd name="connsiteX48" fmla="*/ 51200 w 85725"/>
                  <a:gd name="connsiteY48" fmla="*/ 105370 h 152400"/>
                  <a:gd name="connsiteX49" fmla="*/ 49295 w 85725"/>
                  <a:gd name="connsiteY49" fmla="*/ 110418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152400">
                    <a:moveTo>
                      <a:pt x="30150" y="124515"/>
                    </a:moveTo>
                    <a:lnTo>
                      <a:pt x="30150" y="124515"/>
                    </a:lnTo>
                    <a:lnTo>
                      <a:pt x="30245" y="124610"/>
                    </a:lnTo>
                    <a:cubicBezTo>
                      <a:pt x="30150" y="124515"/>
                      <a:pt x="30150" y="124515"/>
                      <a:pt x="30150" y="124515"/>
                    </a:cubicBezTo>
                    <a:close/>
                    <a:moveTo>
                      <a:pt x="78727" y="84891"/>
                    </a:moveTo>
                    <a:cubicBezTo>
                      <a:pt x="82252" y="66984"/>
                      <a:pt x="86538" y="44410"/>
                      <a:pt x="79680" y="26884"/>
                    </a:cubicBezTo>
                    <a:cubicBezTo>
                      <a:pt x="75584" y="16406"/>
                      <a:pt x="66345" y="8310"/>
                      <a:pt x="54915" y="7262"/>
                    </a:cubicBezTo>
                    <a:cubicBezTo>
                      <a:pt x="42818" y="6119"/>
                      <a:pt x="29674" y="13358"/>
                      <a:pt x="23673" y="23741"/>
                    </a:cubicBezTo>
                    <a:cubicBezTo>
                      <a:pt x="7290" y="51935"/>
                      <a:pt x="5290" y="85367"/>
                      <a:pt x="8338" y="117371"/>
                    </a:cubicBezTo>
                    <a:cubicBezTo>
                      <a:pt x="8433" y="120515"/>
                      <a:pt x="8719" y="123563"/>
                      <a:pt x="9385" y="126420"/>
                    </a:cubicBezTo>
                    <a:cubicBezTo>
                      <a:pt x="9576" y="127468"/>
                      <a:pt x="9576" y="128516"/>
                      <a:pt x="9766" y="129563"/>
                    </a:cubicBezTo>
                    <a:cubicBezTo>
                      <a:pt x="10147" y="132421"/>
                      <a:pt x="11386" y="134421"/>
                      <a:pt x="13100" y="135850"/>
                    </a:cubicBezTo>
                    <a:cubicBezTo>
                      <a:pt x="15862" y="140136"/>
                      <a:pt x="19958" y="143565"/>
                      <a:pt x="26149" y="145184"/>
                    </a:cubicBezTo>
                    <a:cubicBezTo>
                      <a:pt x="36055" y="147756"/>
                      <a:pt x="46247" y="145089"/>
                      <a:pt x="54058" y="138612"/>
                    </a:cubicBezTo>
                    <a:cubicBezTo>
                      <a:pt x="69298" y="125849"/>
                      <a:pt x="74917" y="103560"/>
                      <a:pt x="78727" y="84891"/>
                    </a:cubicBezTo>
                    <a:close/>
                    <a:moveTo>
                      <a:pt x="49295" y="110418"/>
                    </a:moveTo>
                    <a:cubicBezTo>
                      <a:pt x="49009" y="110894"/>
                      <a:pt x="48819" y="111371"/>
                      <a:pt x="48533" y="111847"/>
                    </a:cubicBezTo>
                    <a:cubicBezTo>
                      <a:pt x="48533" y="111847"/>
                      <a:pt x="47390" y="114038"/>
                      <a:pt x="47200" y="114228"/>
                    </a:cubicBezTo>
                    <a:cubicBezTo>
                      <a:pt x="46247" y="115847"/>
                      <a:pt x="45199" y="117467"/>
                      <a:pt x="43961" y="119086"/>
                    </a:cubicBezTo>
                    <a:cubicBezTo>
                      <a:pt x="43580" y="119562"/>
                      <a:pt x="43294" y="119943"/>
                      <a:pt x="42913" y="120515"/>
                    </a:cubicBezTo>
                    <a:cubicBezTo>
                      <a:pt x="42723" y="120610"/>
                      <a:pt x="42723" y="120610"/>
                      <a:pt x="42723" y="120705"/>
                    </a:cubicBezTo>
                    <a:cubicBezTo>
                      <a:pt x="42342" y="120991"/>
                      <a:pt x="42056" y="121277"/>
                      <a:pt x="41675" y="121658"/>
                    </a:cubicBezTo>
                    <a:cubicBezTo>
                      <a:pt x="41199" y="122039"/>
                      <a:pt x="40723" y="122324"/>
                      <a:pt x="40342" y="122801"/>
                    </a:cubicBezTo>
                    <a:cubicBezTo>
                      <a:pt x="40056" y="123182"/>
                      <a:pt x="39580" y="123372"/>
                      <a:pt x="39199" y="123753"/>
                    </a:cubicBezTo>
                    <a:cubicBezTo>
                      <a:pt x="38722" y="123944"/>
                      <a:pt x="38246" y="124229"/>
                      <a:pt x="37770" y="124515"/>
                    </a:cubicBezTo>
                    <a:cubicBezTo>
                      <a:pt x="37294" y="124706"/>
                      <a:pt x="37198" y="124896"/>
                      <a:pt x="37008" y="124991"/>
                    </a:cubicBezTo>
                    <a:cubicBezTo>
                      <a:pt x="36913" y="124991"/>
                      <a:pt x="36817" y="124896"/>
                      <a:pt x="36532" y="124991"/>
                    </a:cubicBezTo>
                    <a:cubicBezTo>
                      <a:pt x="36055" y="125087"/>
                      <a:pt x="35484" y="125182"/>
                      <a:pt x="34912" y="125277"/>
                    </a:cubicBezTo>
                    <a:cubicBezTo>
                      <a:pt x="34627" y="125372"/>
                      <a:pt x="34627" y="125372"/>
                      <a:pt x="34436" y="125372"/>
                    </a:cubicBezTo>
                    <a:cubicBezTo>
                      <a:pt x="34055" y="125372"/>
                      <a:pt x="33769" y="125372"/>
                      <a:pt x="33388" y="125277"/>
                    </a:cubicBezTo>
                    <a:cubicBezTo>
                      <a:pt x="31388" y="125182"/>
                      <a:pt x="32150" y="125372"/>
                      <a:pt x="30245" y="124610"/>
                    </a:cubicBezTo>
                    <a:cubicBezTo>
                      <a:pt x="30150" y="124610"/>
                      <a:pt x="30150" y="124610"/>
                      <a:pt x="30150" y="124610"/>
                    </a:cubicBezTo>
                    <a:cubicBezTo>
                      <a:pt x="30055" y="124515"/>
                      <a:pt x="30055" y="124515"/>
                      <a:pt x="30055" y="124515"/>
                    </a:cubicBezTo>
                    <a:cubicBezTo>
                      <a:pt x="29959" y="124420"/>
                      <a:pt x="30055" y="124325"/>
                      <a:pt x="29959" y="124229"/>
                    </a:cubicBezTo>
                    <a:cubicBezTo>
                      <a:pt x="30245" y="124134"/>
                      <a:pt x="30340" y="124229"/>
                      <a:pt x="29959" y="124134"/>
                    </a:cubicBezTo>
                    <a:cubicBezTo>
                      <a:pt x="26816" y="100036"/>
                      <a:pt x="26149" y="74509"/>
                      <a:pt x="33960" y="51173"/>
                    </a:cubicBezTo>
                    <a:cubicBezTo>
                      <a:pt x="35674" y="45839"/>
                      <a:pt x="38056" y="40790"/>
                      <a:pt x="40532" y="35933"/>
                    </a:cubicBezTo>
                    <a:cubicBezTo>
                      <a:pt x="42532" y="32027"/>
                      <a:pt x="45580" y="30027"/>
                      <a:pt x="49105" y="28598"/>
                    </a:cubicBezTo>
                    <a:cubicBezTo>
                      <a:pt x="49771" y="28408"/>
                      <a:pt x="50438" y="28122"/>
                      <a:pt x="51676" y="28027"/>
                    </a:cubicBezTo>
                    <a:cubicBezTo>
                      <a:pt x="51867" y="28122"/>
                      <a:pt x="53391" y="28027"/>
                      <a:pt x="53581" y="28122"/>
                    </a:cubicBezTo>
                    <a:cubicBezTo>
                      <a:pt x="53772" y="28217"/>
                      <a:pt x="53867" y="28122"/>
                      <a:pt x="53962" y="28122"/>
                    </a:cubicBezTo>
                    <a:lnTo>
                      <a:pt x="54058" y="28122"/>
                    </a:lnTo>
                    <a:cubicBezTo>
                      <a:pt x="54534" y="28313"/>
                      <a:pt x="55010" y="28598"/>
                      <a:pt x="55486" y="28694"/>
                    </a:cubicBezTo>
                    <a:cubicBezTo>
                      <a:pt x="55772" y="28884"/>
                      <a:pt x="56915" y="29551"/>
                      <a:pt x="57010" y="29741"/>
                    </a:cubicBezTo>
                    <a:cubicBezTo>
                      <a:pt x="57487" y="30218"/>
                      <a:pt x="58344" y="30980"/>
                      <a:pt x="59106" y="32123"/>
                    </a:cubicBezTo>
                    <a:cubicBezTo>
                      <a:pt x="62249" y="37171"/>
                      <a:pt x="62249" y="45172"/>
                      <a:pt x="61868" y="52125"/>
                    </a:cubicBezTo>
                    <a:cubicBezTo>
                      <a:pt x="61487" y="58793"/>
                      <a:pt x="60630" y="65460"/>
                      <a:pt x="59677" y="72032"/>
                    </a:cubicBezTo>
                    <a:cubicBezTo>
                      <a:pt x="58344" y="80605"/>
                      <a:pt x="57296" y="86225"/>
                      <a:pt x="55010" y="94226"/>
                    </a:cubicBezTo>
                    <a:cubicBezTo>
                      <a:pt x="53867" y="98036"/>
                      <a:pt x="52629" y="101750"/>
                      <a:pt x="51200" y="105370"/>
                    </a:cubicBezTo>
                    <a:cubicBezTo>
                      <a:pt x="50629" y="107180"/>
                      <a:pt x="49962" y="108799"/>
                      <a:pt x="49295" y="11041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4707716" y="965405"/>
                <a:ext cx="47625" cy="104775"/>
              </a:xfrm>
              <a:custGeom>
                <a:avLst/>
                <a:gdLst>
                  <a:gd name="connsiteX0" fmla="*/ 30780 w 47625"/>
                  <a:gd name="connsiteY0" fmla="*/ 84582 h 104775"/>
                  <a:gd name="connsiteX1" fmla="*/ 28685 w 47625"/>
                  <a:gd name="connsiteY1" fmla="*/ 89535 h 104775"/>
                  <a:gd name="connsiteX2" fmla="*/ 27923 w 47625"/>
                  <a:gd name="connsiteY2" fmla="*/ 90964 h 104775"/>
                  <a:gd name="connsiteX3" fmla="*/ 26589 w 47625"/>
                  <a:gd name="connsiteY3" fmla="*/ 93345 h 104775"/>
                  <a:gd name="connsiteX4" fmla="*/ 23351 w 47625"/>
                  <a:gd name="connsiteY4" fmla="*/ 98203 h 104775"/>
                  <a:gd name="connsiteX5" fmla="*/ 22303 w 47625"/>
                  <a:gd name="connsiteY5" fmla="*/ 99631 h 104775"/>
                  <a:gd name="connsiteX6" fmla="*/ 22113 w 47625"/>
                  <a:gd name="connsiteY6" fmla="*/ 99822 h 104775"/>
                  <a:gd name="connsiteX7" fmla="*/ 21065 w 47625"/>
                  <a:gd name="connsiteY7" fmla="*/ 100775 h 104775"/>
                  <a:gd name="connsiteX8" fmla="*/ 19731 w 47625"/>
                  <a:gd name="connsiteY8" fmla="*/ 101918 h 104775"/>
                  <a:gd name="connsiteX9" fmla="*/ 18588 w 47625"/>
                  <a:gd name="connsiteY9" fmla="*/ 102870 h 104775"/>
                  <a:gd name="connsiteX10" fmla="*/ 17160 w 47625"/>
                  <a:gd name="connsiteY10" fmla="*/ 103632 h 104775"/>
                  <a:gd name="connsiteX11" fmla="*/ 16398 w 47625"/>
                  <a:gd name="connsiteY11" fmla="*/ 104108 h 104775"/>
                  <a:gd name="connsiteX12" fmla="*/ 15921 w 47625"/>
                  <a:gd name="connsiteY12" fmla="*/ 104108 h 104775"/>
                  <a:gd name="connsiteX13" fmla="*/ 14302 w 47625"/>
                  <a:gd name="connsiteY13" fmla="*/ 104394 h 104775"/>
                  <a:gd name="connsiteX14" fmla="*/ 13826 w 47625"/>
                  <a:gd name="connsiteY14" fmla="*/ 104489 h 104775"/>
                  <a:gd name="connsiteX15" fmla="*/ 12778 w 47625"/>
                  <a:gd name="connsiteY15" fmla="*/ 104394 h 104775"/>
                  <a:gd name="connsiteX16" fmla="*/ 9635 w 47625"/>
                  <a:gd name="connsiteY16" fmla="*/ 103727 h 104775"/>
                  <a:gd name="connsiteX17" fmla="*/ 9540 w 47625"/>
                  <a:gd name="connsiteY17" fmla="*/ 103727 h 104775"/>
                  <a:gd name="connsiteX18" fmla="*/ 9444 w 47625"/>
                  <a:gd name="connsiteY18" fmla="*/ 103632 h 104775"/>
                  <a:gd name="connsiteX19" fmla="*/ 9349 w 47625"/>
                  <a:gd name="connsiteY19" fmla="*/ 103346 h 104775"/>
                  <a:gd name="connsiteX20" fmla="*/ 9349 w 47625"/>
                  <a:gd name="connsiteY20" fmla="*/ 103251 h 104775"/>
                  <a:gd name="connsiteX21" fmla="*/ 13350 w 47625"/>
                  <a:gd name="connsiteY21" fmla="*/ 30289 h 104775"/>
                  <a:gd name="connsiteX22" fmla="*/ 19922 w 47625"/>
                  <a:gd name="connsiteY22" fmla="*/ 15049 h 104775"/>
                  <a:gd name="connsiteX23" fmla="*/ 28494 w 47625"/>
                  <a:gd name="connsiteY23" fmla="*/ 7715 h 104775"/>
                  <a:gd name="connsiteX24" fmla="*/ 31066 w 47625"/>
                  <a:gd name="connsiteY24" fmla="*/ 7144 h 104775"/>
                  <a:gd name="connsiteX25" fmla="*/ 32971 w 47625"/>
                  <a:gd name="connsiteY25" fmla="*/ 7239 h 104775"/>
                  <a:gd name="connsiteX26" fmla="*/ 33352 w 47625"/>
                  <a:gd name="connsiteY26" fmla="*/ 7239 h 104775"/>
                  <a:gd name="connsiteX27" fmla="*/ 33447 w 47625"/>
                  <a:gd name="connsiteY27" fmla="*/ 7239 h 104775"/>
                  <a:gd name="connsiteX28" fmla="*/ 34876 w 47625"/>
                  <a:gd name="connsiteY28" fmla="*/ 7810 h 104775"/>
                  <a:gd name="connsiteX29" fmla="*/ 36400 w 47625"/>
                  <a:gd name="connsiteY29" fmla="*/ 8858 h 104775"/>
                  <a:gd name="connsiteX30" fmla="*/ 38496 w 47625"/>
                  <a:gd name="connsiteY30" fmla="*/ 11239 h 104775"/>
                  <a:gd name="connsiteX31" fmla="*/ 41258 w 47625"/>
                  <a:gd name="connsiteY31" fmla="*/ 31242 h 104775"/>
                  <a:gd name="connsiteX32" fmla="*/ 39067 w 47625"/>
                  <a:gd name="connsiteY32" fmla="*/ 51149 h 104775"/>
                  <a:gd name="connsiteX33" fmla="*/ 34400 w 47625"/>
                  <a:gd name="connsiteY33" fmla="*/ 73343 h 104775"/>
                  <a:gd name="connsiteX34" fmla="*/ 30780 w 47625"/>
                  <a:gd name="connsiteY34" fmla="*/ 84582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7625" h="104775">
                    <a:moveTo>
                      <a:pt x="30780" y="84582"/>
                    </a:moveTo>
                    <a:cubicBezTo>
                      <a:pt x="30114" y="86201"/>
                      <a:pt x="29352" y="87916"/>
                      <a:pt x="28685" y="89535"/>
                    </a:cubicBezTo>
                    <a:cubicBezTo>
                      <a:pt x="28399" y="90011"/>
                      <a:pt x="28209" y="90487"/>
                      <a:pt x="27923" y="90964"/>
                    </a:cubicBezTo>
                    <a:cubicBezTo>
                      <a:pt x="27923" y="90964"/>
                      <a:pt x="26780" y="93155"/>
                      <a:pt x="26589" y="93345"/>
                    </a:cubicBezTo>
                    <a:cubicBezTo>
                      <a:pt x="25637" y="94964"/>
                      <a:pt x="24589" y="96584"/>
                      <a:pt x="23351" y="98203"/>
                    </a:cubicBezTo>
                    <a:cubicBezTo>
                      <a:pt x="22970" y="98679"/>
                      <a:pt x="22684" y="99060"/>
                      <a:pt x="22303" y="99631"/>
                    </a:cubicBezTo>
                    <a:cubicBezTo>
                      <a:pt x="22113" y="99727"/>
                      <a:pt x="22113" y="99727"/>
                      <a:pt x="22113" y="99822"/>
                    </a:cubicBezTo>
                    <a:cubicBezTo>
                      <a:pt x="21732" y="100108"/>
                      <a:pt x="21446" y="100393"/>
                      <a:pt x="21065" y="100775"/>
                    </a:cubicBezTo>
                    <a:cubicBezTo>
                      <a:pt x="20589" y="101156"/>
                      <a:pt x="20112" y="101441"/>
                      <a:pt x="19731" y="101918"/>
                    </a:cubicBezTo>
                    <a:cubicBezTo>
                      <a:pt x="19446" y="102299"/>
                      <a:pt x="18969" y="102489"/>
                      <a:pt x="18588" y="102870"/>
                    </a:cubicBezTo>
                    <a:cubicBezTo>
                      <a:pt x="18112" y="103061"/>
                      <a:pt x="17636" y="103346"/>
                      <a:pt x="17160" y="103632"/>
                    </a:cubicBezTo>
                    <a:cubicBezTo>
                      <a:pt x="16683" y="103823"/>
                      <a:pt x="16588" y="104013"/>
                      <a:pt x="16398" y="104108"/>
                    </a:cubicBezTo>
                    <a:cubicBezTo>
                      <a:pt x="16302" y="104108"/>
                      <a:pt x="16207" y="104013"/>
                      <a:pt x="15921" y="104108"/>
                    </a:cubicBezTo>
                    <a:cubicBezTo>
                      <a:pt x="15445" y="104204"/>
                      <a:pt x="14874" y="104299"/>
                      <a:pt x="14302" y="104394"/>
                    </a:cubicBezTo>
                    <a:cubicBezTo>
                      <a:pt x="14016" y="104489"/>
                      <a:pt x="14016" y="104489"/>
                      <a:pt x="13826" y="104489"/>
                    </a:cubicBezTo>
                    <a:cubicBezTo>
                      <a:pt x="13445" y="104489"/>
                      <a:pt x="13159" y="104489"/>
                      <a:pt x="12778" y="104394"/>
                    </a:cubicBezTo>
                    <a:cubicBezTo>
                      <a:pt x="10778" y="104299"/>
                      <a:pt x="11540" y="104489"/>
                      <a:pt x="9635" y="103727"/>
                    </a:cubicBezTo>
                    <a:cubicBezTo>
                      <a:pt x="9540" y="103727"/>
                      <a:pt x="9540" y="103727"/>
                      <a:pt x="9540" y="103727"/>
                    </a:cubicBezTo>
                    <a:cubicBezTo>
                      <a:pt x="9444" y="103632"/>
                      <a:pt x="9444" y="103632"/>
                      <a:pt x="9444" y="103632"/>
                    </a:cubicBezTo>
                    <a:cubicBezTo>
                      <a:pt x="9349" y="103537"/>
                      <a:pt x="9444" y="103442"/>
                      <a:pt x="9349" y="103346"/>
                    </a:cubicBezTo>
                    <a:cubicBezTo>
                      <a:pt x="9635" y="103251"/>
                      <a:pt x="9730" y="103346"/>
                      <a:pt x="9349" y="103251"/>
                    </a:cubicBezTo>
                    <a:cubicBezTo>
                      <a:pt x="6206" y="79153"/>
                      <a:pt x="5539" y="53626"/>
                      <a:pt x="13350" y="30289"/>
                    </a:cubicBezTo>
                    <a:cubicBezTo>
                      <a:pt x="15064" y="24955"/>
                      <a:pt x="17445" y="19907"/>
                      <a:pt x="19922" y="15049"/>
                    </a:cubicBezTo>
                    <a:cubicBezTo>
                      <a:pt x="21922" y="11144"/>
                      <a:pt x="24970" y="9144"/>
                      <a:pt x="28494" y="7715"/>
                    </a:cubicBezTo>
                    <a:cubicBezTo>
                      <a:pt x="29161" y="7525"/>
                      <a:pt x="29828" y="7239"/>
                      <a:pt x="31066" y="7144"/>
                    </a:cubicBezTo>
                    <a:cubicBezTo>
                      <a:pt x="31257" y="7239"/>
                      <a:pt x="32781" y="7144"/>
                      <a:pt x="32971" y="7239"/>
                    </a:cubicBezTo>
                    <a:cubicBezTo>
                      <a:pt x="33162" y="7334"/>
                      <a:pt x="33257" y="7239"/>
                      <a:pt x="33352" y="7239"/>
                    </a:cubicBezTo>
                    <a:lnTo>
                      <a:pt x="33447" y="7239"/>
                    </a:lnTo>
                    <a:cubicBezTo>
                      <a:pt x="33924" y="7429"/>
                      <a:pt x="34400" y="7715"/>
                      <a:pt x="34876" y="7810"/>
                    </a:cubicBezTo>
                    <a:cubicBezTo>
                      <a:pt x="35162" y="8001"/>
                      <a:pt x="36305" y="8668"/>
                      <a:pt x="36400" y="8858"/>
                    </a:cubicBezTo>
                    <a:cubicBezTo>
                      <a:pt x="36876" y="9335"/>
                      <a:pt x="37734" y="10096"/>
                      <a:pt x="38496" y="11239"/>
                    </a:cubicBezTo>
                    <a:cubicBezTo>
                      <a:pt x="41639" y="16288"/>
                      <a:pt x="41639" y="24289"/>
                      <a:pt x="41258" y="31242"/>
                    </a:cubicBezTo>
                    <a:cubicBezTo>
                      <a:pt x="40877" y="37910"/>
                      <a:pt x="40020" y="44577"/>
                      <a:pt x="39067" y="51149"/>
                    </a:cubicBezTo>
                    <a:cubicBezTo>
                      <a:pt x="37734" y="59722"/>
                      <a:pt x="36686" y="65342"/>
                      <a:pt x="34400" y="73343"/>
                    </a:cubicBezTo>
                    <a:cubicBezTo>
                      <a:pt x="33447" y="77248"/>
                      <a:pt x="32114" y="81058"/>
                      <a:pt x="30780" y="8458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4970969" y="1149841"/>
                <a:ext cx="133350" cy="104775"/>
              </a:xfrm>
              <a:custGeom>
                <a:avLst/>
                <a:gdLst>
                  <a:gd name="connsiteX0" fmla="*/ 125001 w 133350"/>
                  <a:gd name="connsiteY0" fmla="*/ 23114 h 104775"/>
                  <a:gd name="connsiteX1" fmla="*/ 65755 w 133350"/>
                  <a:gd name="connsiteY1" fmla="*/ 14637 h 104775"/>
                  <a:gd name="connsiteX2" fmla="*/ 19083 w 133350"/>
                  <a:gd name="connsiteY2" fmla="*/ 53499 h 104775"/>
                  <a:gd name="connsiteX3" fmla="*/ 7463 w 133350"/>
                  <a:gd name="connsiteY3" fmla="*/ 74263 h 104775"/>
                  <a:gd name="connsiteX4" fmla="*/ 24512 w 133350"/>
                  <a:gd name="connsiteY4" fmla="*/ 99123 h 104775"/>
                  <a:gd name="connsiteX5" fmla="*/ 60422 w 133350"/>
                  <a:gd name="connsiteY5" fmla="*/ 92170 h 104775"/>
                  <a:gd name="connsiteX6" fmla="*/ 92807 w 133350"/>
                  <a:gd name="connsiteY6" fmla="*/ 75216 h 104775"/>
                  <a:gd name="connsiteX7" fmla="*/ 125001 w 133350"/>
                  <a:gd name="connsiteY7" fmla="*/ 23114 h 104775"/>
                  <a:gd name="connsiteX8" fmla="*/ 105856 w 133350"/>
                  <a:gd name="connsiteY8" fmla="*/ 37497 h 104775"/>
                  <a:gd name="connsiteX9" fmla="*/ 104713 w 133350"/>
                  <a:gd name="connsiteY9" fmla="*/ 39211 h 104775"/>
                  <a:gd name="connsiteX10" fmla="*/ 101474 w 133350"/>
                  <a:gd name="connsiteY10" fmla="*/ 42450 h 104775"/>
                  <a:gd name="connsiteX11" fmla="*/ 90616 w 133350"/>
                  <a:gd name="connsiteY11" fmla="*/ 51308 h 104775"/>
                  <a:gd name="connsiteX12" fmla="*/ 43562 w 133350"/>
                  <a:gd name="connsiteY12" fmla="*/ 75882 h 104775"/>
                  <a:gd name="connsiteX13" fmla="*/ 29084 w 133350"/>
                  <a:gd name="connsiteY13" fmla="*/ 78740 h 104775"/>
                  <a:gd name="connsiteX14" fmla="*/ 28132 w 133350"/>
                  <a:gd name="connsiteY14" fmla="*/ 78549 h 104775"/>
                  <a:gd name="connsiteX15" fmla="*/ 28036 w 133350"/>
                  <a:gd name="connsiteY15" fmla="*/ 78454 h 104775"/>
                  <a:gd name="connsiteX16" fmla="*/ 27941 w 133350"/>
                  <a:gd name="connsiteY16" fmla="*/ 78359 h 104775"/>
                  <a:gd name="connsiteX17" fmla="*/ 28227 w 133350"/>
                  <a:gd name="connsiteY17" fmla="*/ 76549 h 104775"/>
                  <a:gd name="connsiteX18" fmla="*/ 28513 w 133350"/>
                  <a:gd name="connsiteY18" fmla="*/ 76168 h 104775"/>
                  <a:gd name="connsiteX19" fmla="*/ 34799 w 133350"/>
                  <a:gd name="connsiteY19" fmla="*/ 67215 h 104775"/>
                  <a:gd name="connsiteX20" fmla="*/ 35752 w 133350"/>
                  <a:gd name="connsiteY20" fmla="*/ 66357 h 104775"/>
                  <a:gd name="connsiteX21" fmla="*/ 38990 w 133350"/>
                  <a:gd name="connsiteY21" fmla="*/ 61881 h 104775"/>
                  <a:gd name="connsiteX22" fmla="*/ 61755 w 133350"/>
                  <a:gd name="connsiteY22" fmla="*/ 40640 h 104775"/>
                  <a:gd name="connsiteX23" fmla="*/ 81853 w 133350"/>
                  <a:gd name="connsiteY23" fmla="*/ 30639 h 104775"/>
                  <a:gd name="connsiteX24" fmla="*/ 102236 w 133350"/>
                  <a:gd name="connsiteY24" fmla="*/ 28638 h 104775"/>
                  <a:gd name="connsiteX25" fmla="*/ 104427 w 133350"/>
                  <a:gd name="connsiteY25" fmla="*/ 29781 h 104775"/>
                  <a:gd name="connsiteX26" fmla="*/ 105761 w 133350"/>
                  <a:gd name="connsiteY26" fmla="*/ 31496 h 104775"/>
                  <a:gd name="connsiteX27" fmla="*/ 106142 w 133350"/>
                  <a:gd name="connsiteY27" fmla="*/ 32067 h 104775"/>
                  <a:gd name="connsiteX28" fmla="*/ 106618 w 133350"/>
                  <a:gd name="connsiteY28" fmla="*/ 34258 h 104775"/>
                  <a:gd name="connsiteX29" fmla="*/ 106142 w 133350"/>
                  <a:gd name="connsiteY29" fmla="*/ 36544 h 104775"/>
                  <a:gd name="connsiteX30" fmla="*/ 105856 w 133350"/>
                  <a:gd name="connsiteY30" fmla="*/ 374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3350" h="104775">
                    <a:moveTo>
                      <a:pt x="125001" y="23114"/>
                    </a:moveTo>
                    <a:cubicBezTo>
                      <a:pt x="114047" y="159"/>
                      <a:pt x="84329" y="6350"/>
                      <a:pt x="65755" y="14637"/>
                    </a:cubicBezTo>
                    <a:cubicBezTo>
                      <a:pt x="47086" y="23019"/>
                      <a:pt x="31370" y="37211"/>
                      <a:pt x="19083" y="53499"/>
                    </a:cubicBezTo>
                    <a:cubicBezTo>
                      <a:pt x="13273" y="59118"/>
                      <a:pt x="8701" y="66357"/>
                      <a:pt x="7463" y="74263"/>
                    </a:cubicBezTo>
                    <a:cubicBezTo>
                      <a:pt x="5462" y="85788"/>
                      <a:pt x="13082" y="96933"/>
                      <a:pt x="24512" y="99123"/>
                    </a:cubicBezTo>
                    <a:cubicBezTo>
                      <a:pt x="36133" y="101219"/>
                      <a:pt x="49849" y="96171"/>
                      <a:pt x="60422" y="92170"/>
                    </a:cubicBezTo>
                    <a:cubicBezTo>
                      <a:pt x="71947" y="87884"/>
                      <a:pt x="82615" y="81883"/>
                      <a:pt x="92807" y="75216"/>
                    </a:cubicBezTo>
                    <a:cubicBezTo>
                      <a:pt x="109475" y="64262"/>
                      <a:pt x="136241" y="46641"/>
                      <a:pt x="125001" y="23114"/>
                    </a:cubicBezTo>
                    <a:close/>
                    <a:moveTo>
                      <a:pt x="105856" y="37497"/>
                    </a:moveTo>
                    <a:cubicBezTo>
                      <a:pt x="105570" y="38068"/>
                      <a:pt x="105189" y="38640"/>
                      <a:pt x="104713" y="39211"/>
                    </a:cubicBezTo>
                    <a:cubicBezTo>
                      <a:pt x="103855" y="40354"/>
                      <a:pt x="102808" y="41307"/>
                      <a:pt x="101474" y="42450"/>
                    </a:cubicBezTo>
                    <a:cubicBezTo>
                      <a:pt x="97950" y="45593"/>
                      <a:pt x="94330" y="48450"/>
                      <a:pt x="90616" y="51308"/>
                    </a:cubicBezTo>
                    <a:cubicBezTo>
                      <a:pt x="76519" y="61976"/>
                      <a:pt x="60612" y="71120"/>
                      <a:pt x="43562" y="75882"/>
                    </a:cubicBezTo>
                    <a:cubicBezTo>
                      <a:pt x="39181" y="77025"/>
                      <a:pt x="33656" y="79026"/>
                      <a:pt x="29084" y="78740"/>
                    </a:cubicBezTo>
                    <a:cubicBezTo>
                      <a:pt x="28799" y="78740"/>
                      <a:pt x="28417" y="78645"/>
                      <a:pt x="28132" y="78549"/>
                    </a:cubicBezTo>
                    <a:cubicBezTo>
                      <a:pt x="28132" y="78454"/>
                      <a:pt x="28132" y="78454"/>
                      <a:pt x="28036" y="78454"/>
                    </a:cubicBezTo>
                    <a:cubicBezTo>
                      <a:pt x="27941" y="78454"/>
                      <a:pt x="27941" y="78359"/>
                      <a:pt x="27941" y="78359"/>
                    </a:cubicBezTo>
                    <a:cubicBezTo>
                      <a:pt x="27941" y="77787"/>
                      <a:pt x="28132" y="77216"/>
                      <a:pt x="28227" y="76549"/>
                    </a:cubicBezTo>
                    <a:cubicBezTo>
                      <a:pt x="28417" y="76454"/>
                      <a:pt x="28513" y="76359"/>
                      <a:pt x="28513" y="76168"/>
                    </a:cubicBezTo>
                    <a:cubicBezTo>
                      <a:pt x="30513" y="73025"/>
                      <a:pt x="32609" y="70072"/>
                      <a:pt x="34799" y="67215"/>
                    </a:cubicBezTo>
                    <a:cubicBezTo>
                      <a:pt x="35085" y="66834"/>
                      <a:pt x="35371" y="66548"/>
                      <a:pt x="35752" y="66357"/>
                    </a:cubicBezTo>
                    <a:cubicBezTo>
                      <a:pt x="37371" y="65024"/>
                      <a:pt x="38419" y="63500"/>
                      <a:pt x="38990" y="61881"/>
                    </a:cubicBezTo>
                    <a:cubicBezTo>
                      <a:pt x="45658" y="53880"/>
                      <a:pt x="52992" y="46641"/>
                      <a:pt x="61755" y="40640"/>
                    </a:cubicBezTo>
                    <a:cubicBezTo>
                      <a:pt x="67851" y="36449"/>
                      <a:pt x="74804" y="33020"/>
                      <a:pt x="81853" y="30639"/>
                    </a:cubicBezTo>
                    <a:cubicBezTo>
                      <a:pt x="88139" y="28734"/>
                      <a:pt x="96902" y="26543"/>
                      <a:pt x="102236" y="28638"/>
                    </a:cubicBezTo>
                    <a:cubicBezTo>
                      <a:pt x="102998" y="28924"/>
                      <a:pt x="103760" y="29305"/>
                      <a:pt x="104427" y="29781"/>
                    </a:cubicBezTo>
                    <a:cubicBezTo>
                      <a:pt x="104903" y="30258"/>
                      <a:pt x="105380" y="30924"/>
                      <a:pt x="105761" y="31496"/>
                    </a:cubicBezTo>
                    <a:cubicBezTo>
                      <a:pt x="105951" y="31782"/>
                      <a:pt x="106046" y="31972"/>
                      <a:pt x="106142" y="32067"/>
                    </a:cubicBezTo>
                    <a:cubicBezTo>
                      <a:pt x="106332" y="32734"/>
                      <a:pt x="106427" y="33496"/>
                      <a:pt x="106618" y="34258"/>
                    </a:cubicBezTo>
                    <a:cubicBezTo>
                      <a:pt x="106618" y="34544"/>
                      <a:pt x="106427" y="35877"/>
                      <a:pt x="106142" y="36544"/>
                    </a:cubicBezTo>
                    <a:lnTo>
                      <a:pt x="105856" y="3749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4991766" y="1170482"/>
                <a:ext cx="85725" cy="57150"/>
              </a:xfrm>
              <a:custGeom>
                <a:avLst/>
                <a:gdLst>
                  <a:gd name="connsiteX0" fmla="*/ 85439 w 85725"/>
                  <a:gd name="connsiteY0" fmla="*/ 15903 h 57150"/>
                  <a:gd name="connsiteX1" fmla="*/ 85058 w 85725"/>
                  <a:gd name="connsiteY1" fmla="*/ 16855 h 57150"/>
                  <a:gd name="connsiteX2" fmla="*/ 83915 w 85725"/>
                  <a:gd name="connsiteY2" fmla="*/ 18570 h 57150"/>
                  <a:gd name="connsiteX3" fmla="*/ 80677 w 85725"/>
                  <a:gd name="connsiteY3" fmla="*/ 21808 h 57150"/>
                  <a:gd name="connsiteX4" fmla="*/ 69818 w 85725"/>
                  <a:gd name="connsiteY4" fmla="*/ 30666 h 57150"/>
                  <a:gd name="connsiteX5" fmla="*/ 22765 w 85725"/>
                  <a:gd name="connsiteY5" fmla="*/ 55241 h 57150"/>
                  <a:gd name="connsiteX6" fmla="*/ 8287 w 85725"/>
                  <a:gd name="connsiteY6" fmla="*/ 58098 h 57150"/>
                  <a:gd name="connsiteX7" fmla="*/ 7334 w 85725"/>
                  <a:gd name="connsiteY7" fmla="*/ 57908 h 57150"/>
                  <a:gd name="connsiteX8" fmla="*/ 7239 w 85725"/>
                  <a:gd name="connsiteY8" fmla="*/ 57813 h 57150"/>
                  <a:gd name="connsiteX9" fmla="*/ 7144 w 85725"/>
                  <a:gd name="connsiteY9" fmla="*/ 57717 h 57150"/>
                  <a:gd name="connsiteX10" fmla="*/ 7430 w 85725"/>
                  <a:gd name="connsiteY10" fmla="*/ 55908 h 57150"/>
                  <a:gd name="connsiteX11" fmla="*/ 7715 w 85725"/>
                  <a:gd name="connsiteY11" fmla="*/ 55527 h 57150"/>
                  <a:gd name="connsiteX12" fmla="*/ 14002 w 85725"/>
                  <a:gd name="connsiteY12" fmla="*/ 46573 h 57150"/>
                  <a:gd name="connsiteX13" fmla="*/ 14954 w 85725"/>
                  <a:gd name="connsiteY13" fmla="*/ 45716 h 57150"/>
                  <a:gd name="connsiteX14" fmla="*/ 18193 w 85725"/>
                  <a:gd name="connsiteY14" fmla="*/ 41239 h 57150"/>
                  <a:gd name="connsiteX15" fmla="*/ 40958 w 85725"/>
                  <a:gd name="connsiteY15" fmla="*/ 19998 h 57150"/>
                  <a:gd name="connsiteX16" fmla="*/ 61055 w 85725"/>
                  <a:gd name="connsiteY16" fmla="*/ 9997 h 57150"/>
                  <a:gd name="connsiteX17" fmla="*/ 81439 w 85725"/>
                  <a:gd name="connsiteY17" fmla="*/ 7997 h 57150"/>
                  <a:gd name="connsiteX18" fmla="*/ 83630 w 85725"/>
                  <a:gd name="connsiteY18" fmla="*/ 9140 h 57150"/>
                  <a:gd name="connsiteX19" fmla="*/ 84963 w 85725"/>
                  <a:gd name="connsiteY19" fmla="*/ 10854 h 57150"/>
                  <a:gd name="connsiteX20" fmla="*/ 85344 w 85725"/>
                  <a:gd name="connsiteY20" fmla="*/ 11426 h 57150"/>
                  <a:gd name="connsiteX21" fmla="*/ 85820 w 85725"/>
                  <a:gd name="connsiteY21" fmla="*/ 13617 h 57150"/>
                  <a:gd name="connsiteX22" fmla="*/ 85439 w 85725"/>
                  <a:gd name="connsiteY22" fmla="*/ 15903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5725" h="57150">
                    <a:moveTo>
                      <a:pt x="85439" y="15903"/>
                    </a:moveTo>
                    <a:lnTo>
                      <a:pt x="85058" y="16855"/>
                    </a:lnTo>
                    <a:cubicBezTo>
                      <a:pt x="84773" y="17427"/>
                      <a:pt x="84392" y="17998"/>
                      <a:pt x="83915" y="18570"/>
                    </a:cubicBezTo>
                    <a:cubicBezTo>
                      <a:pt x="83058" y="19713"/>
                      <a:pt x="82010" y="20665"/>
                      <a:pt x="80677" y="21808"/>
                    </a:cubicBezTo>
                    <a:cubicBezTo>
                      <a:pt x="77153" y="24951"/>
                      <a:pt x="73533" y="27809"/>
                      <a:pt x="69818" y="30666"/>
                    </a:cubicBezTo>
                    <a:cubicBezTo>
                      <a:pt x="55721" y="41334"/>
                      <a:pt x="39815" y="50478"/>
                      <a:pt x="22765" y="55241"/>
                    </a:cubicBezTo>
                    <a:cubicBezTo>
                      <a:pt x="18383" y="56384"/>
                      <a:pt x="12859" y="58384"/>
                      <a:pt x="8287" y="58098"/>
                    </a:cubicBezTo>
                    <a:cubicBezTo>
                      <a:pt x="8001" y="58098"/>
                      <a:pt x="7620" y="58003"/>
                      <a:pt x="7334" y="57908"/>
                    </a:cubicBezTo>
                    <a:cubicBezTo>
                      <a:pt x="7334" y="57813"/>
                      <a:pt x="7334" y="57813"/>
                      <a:pt x="7239" y="57813"/>
                    </a:cubicBezTo>
                    <a:cubicBezTo>
                      <a:pt x="7144" y="57813"/>
                      <a:pt x="7144" y="57717"/>
                      <a:pt x="7144" y="57717"/>
                    </a:cubicBezTo>
                    <a:cubicBezTo>
                      <a:pt x="7144" y="57146"/>
                      <a:pt x="7334" y="56574"/>
                      <a:pt x="7430" y="55908"/>
                    </a:cubicBezTo>
                    <a:cubicBezTo>
                      <a:pt x="7620" y="55812"/>
                      <a:pt x="7715" y="55717"/>
                      <a:pt x="7715" y="55527"/>
                    </a:cubicBezTo>
                    <a:cubicBezTo>
                      <a:pt x="9716" y="52383"/>
                      <a:pt x="11811" y="49431"/>
                      <a:pt x="14002" y="46573"/>
                    </a:cubicBezTo>
                    <a:cubicBezTo>
                      <a:pt x="14288" y="46192"/>
                      <a:pt x="14573" y="45906"/>
                      <a:pt x="14954" y="45716"/>
                    </a:cubicBezTo>
                    <a:cubicBezTo>
                      <a:pt x="16574" y="44382"/>
                      <a:pt x="17621" y="42858"/>
                      <a:pt x="18193" y="41239"/>
                    </a:cubicBezTo>
                    <a:cubicBezTo>
                      <a:pt x="24860" y="33238"/>
                      <a:pt x="32195" y="25999"/>
                      <a:pt x="40958" y="19998"/>
                    </a:cubicBezTo>
                    <a:cubicBezTo>
                      <a:pt x="47054" y="15807"/>
                      <a:pt x="54007" y="12378"/>
                      <a:pt x="61055" y="9997"/>
                    </a:cubicBezTo>
                    <a:cubicBezTo>
                      <a:pt x="67342" y="8092"/>
                      <a:pt x="76105" y="5901"/>
                      <a:pt x="81439" y="7997"/>
                    </a:cubicBezTo>
                    <a:cubicBezTo>
                      <a:pt x="82201" y="8283"/>
                      <a:pt x="82963" y="8664"/>
                      <a:pt x="83630" y="9140"/>
                    </a:cubicBezTo>
                    <a:cubicBezTo>
                      <a:pt x="84106" y="9616"/>
                      <a:pt x="84582" y="10283"/>
                      <a:pt x="84963" y="10854"/>
                    </a:cubicBezTo>
                    <a:cubicBezTo>
                      <a:pt x="85154" y="11140"/>
                      <a:pt x="85249" y="11331"/>
                      <a:pt x="85344" y="11426"/>
                    </a:cubicBezTo>
                    <a:cubicBezTo>
                      <a:pt x="85535" y="12093"/>
                      <a:pt x="85630" y="12855"/>
                      <a:pt x="85820" y="13617"/>
                    </a:cubicBezTo>
                    <a:cubicBezTo>
                      <a:pt x="85820" y="13902"/>
                      <a:pt x="85630" y="15236"/>
                      <a:pt x="85439" y="1590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5001909" y="1435157"/>
                <a:ext cx="133350" cy="76200"/>
              </a:xfrm>
              <a:custGeom>
                <a:avLst/>
                <a:gdLst>
                  <a:gd name="connsiteX0" fmla="*/ 124731 w 133350"/>
                  <a:gd name="connsiteY0" fmla="*/ 34787 h 76200"/>
                  <a:gd name="connsiteX1" fmla="*/ 110539 w 133350"/>
                  <a:gd name="connsiteY1" fmla="*/ 22785 h 76200"/>
                  <a:gd name="connsiteX2" fmla="*/ 49579 w 133350"/>
                  <a:gd name="connsiteY2" fmla="*/ 7641 h 76200"/>
                  <a:gd name="connsiteX3" fmla="*/ 48626 w 133350"/>
                  <a:gd name="connsiteY3" fmla="*/ 7450 h 76200"/>
                  <a:gd name="connsiteX4" fmla="*/ 32624 w 133350"/>
                  <a:gd name="connsiteY4" fmla="*/ 8022 h 76200"/>
                  <a:gd name="connsiteX5" fmla="*/ 30053 w 133350"/>
                  <a:gd name="connsiteY5" fmla="*/ 8117 h 76200"/>
                  <a:gd name="connsiteX6" fmla="*/ 26052 w 133350"/>
                  <a:gd name="connsiteY6" fmla="*/ 9641 h 76200"/>
                  <a:gd name="connsiteX7" fmla="*/ 7764 w 133350"/>
                  <a:gd name="connsiteY7" fmla="*/ 28596 h 76200"/>
                  <a:gd name="connsiteX8" fmla="*/ 33291 w 133350"/>
                  <a:gd name="connsiteY8" fmla="*/ 63648 h 76200"/>
                  <a:gd name="connsiteX9" fmla="*/ 64438 w 133350"/>
                  <a:gd name="connsiteY9" fmla="*/ 70696 h 76200"/>
                  <a:gd name="connsiteX10" fmla="*/ 96347 w 133350"/>
                  <a:gd name="connsiteY10" fmla="*/ 70696 h 76200"/>
                  <a:gd name="connsiteX11" fmla="*/ 125112 w 133350"/>
                  <a:gd name="connsiteY11" fmla="*/ 51837 h 76200"/>
                  <a:gd name="connsiteX12" fmla="*/ 124731 w 133350"/>
                  <a:gd name="connsiteY12" fmla="*/ 34787 h 76200"/>
                  <a:gd name="connsiteX13" fmla="*/ 103205 w 133350"/>
                  <a:gd name="connsiteY13" fmla="*/ 46312 h 76200"/>
                  <a:gd name="connsiteX14" fmla="*/ 94061 w 133350"/>
                  <a:gd name="connsiteY14" fmla="*/ 49836 h 76200"/>
                  <a:gd name="connsiteX15" fmla="*/ 48245 w 133350"/>
                  <a:gd name="connsiteY15" fmla="*/ 46026 h 76200"/>
                  <a:gd name="connsiteX16" fmla="*/ 38530 w 133350"/>
                  <a:gd name="connsiteY16" fmla="*/ 43455 h 76200"/>
                  <a:gd name="connsiteX17" fmla="*/ 36530 w 133350"/>
                  <a:gd name="connsiteY17" fmla="*/ 42597 h 76200"/>
                  <a:gd name="connsiteX18" fmla="*/ 35006 w 133350"/>
                  <a:gd name="connsiteY18" fmla="*/ 41835 h 76200"/>
                  <a:gd name="connsiteX19" fmla="*/ 33863 w 133350"/>
                  <a:gd name="connsiteY19" fmla="*/ 41169 h 76200"/>
                  <a:gd name="connsiteX20" fmla="*/ 31958 w 133350"/>
                  <a:gd name="connsiteY20" fmla="*/ 39930 h 76200"/>
                  <a:gd name="connsiteX21" fmla="*/ 30719 w 133350"/>
                  <a:gd name="connsiteY21" fmla="*/ 38883 h 76200"/>
                  <a:gd name="connsiteX22" fmla="*/ 30624 w 133350"/>
                  <a:gd name="connsiteY22" fmla="*/ 38692 h 76200"/>
                  <a:gd name="connsiteX23" fmla="*/ 29386 w 133350"/>
                  <a:gd name="connsiteY23" fmla="*/ 37073 h 76200"/>
                  <a:gd name="connsiteX24" fmla="*/ 28624 w 133350"/>
                  <a:gd name="connsiteY24" fmla="*/ 35549 h 76200"/>
                  <a:gd name="connsiteX25" fmla="*/ 28243 w 133350"/>
                  <a:gd name="connsiteY25" fmla="*/ 33930 h 76200"/>
                  <a:gd name="connsiteX26" fmla="*/ 28338 w 133350"/>
                  <a:gd name="connsiteY26" fmla="*/ 33168 h 76200"/>
                  <a:gd name="connsiteX27" fmla="*/ 28433 w 133350"/>
                  <a:gd name="connsiteY27" fmla="*/ 32882 h 76200"/>
                  <a:gd name="connsiteX28" fmla="*/ 29481 w 133350"/>
                  <a:gd name="connsiteY28" fmla="*/ 31453 h 76200"/>
                  <a:gd name="connsiteX29" fmla="*/ 30815 w 133350"/>
                  <a:gd name="connsiteY29" fmla="*/ 30405 h 76200"/>
                  <a:gd name="connsiteX30" fmla="*/ 33482 w 133350"/>
                  <a:gd name="connsiteY30" fmla="*/ 29072 h 76200"/>
                  <a:gd name="connsiteX31" fmla="*/ 33672 w 133350"/>
                  <a:gd name="connsiteY31" fmla="*/ 28977 h 76200"/>
                  <a:gd name="connsiteX32" fmla="*/ 33863 w 133350"/>
                  <a:gd name="connsiteY32" fmla="*/ 28977 h 76200"/>
                  <a:gd name="connsiteX33" fmla="*/ 35006 w 133350"/>
                  <a:gd name="connsiteY33" fmla="*/ 28691 h 76200"/>
                  <a:gd name="connsiteX34" fmla="*/ 47007 w 133350"/>
                  <a:gd name="connsiteY34" fmla="*/ 28310 h 76200"/>
                  <a:gd name="connsiteX35" fmla="*/ 47102 w 133350"/>
                  <a:gd name="connsiteY35" fmla="*/ 28215 h 76200"/>
                  <a:gd name="connsiteX36" fmla="*/ 47864 w 133350"/>
                  <a:gd name="connsiteY36" fmla="*/ 28310 h 76200"/>
                  <a:gd name="connsiteX37" fmla="*/ 87203 w 133350"/>
                  <a:gd name="connsiteY37" fmla="*/ 35454 h 76200"/>
                  <a:gd name="connsiteX38" fmla="*/ 99395 w 133350"/>
                  <a:gd name="connsiteY38" fmla="*/ 40311 h 76200"/>
                  <a:gd name="connsiteX39" fmla="*/ 104348 w 133350"/>
                  <a:gd name="connsiteY39" fmla="*/ 42788 h 76200"/>
                  <a:gd name="connsiteX40" fmla="*/ 105967 w 133350"/>
                  <a:gd name="connsiteY40" fmla="*/ 43931 h 76200"/>
                  <a:gd name="connsiteX41" fmla="*/ 103205 w 133350"/>
                  <a:gd name="connsiteY41" fmla="*/ 46312 h 76200"/>
                  <a:gd name="connsiteX42" fmla="*/ 106348 w 133350"/>
                  <a:gd name="connsiteY42" fmla="*/ 44693 h 76200"/>
                  <a:gd name="connsiteX43" fmla="*/ 106253 w 133350"/>
                  <a:gd name="connsiteY43" fmla="*/ 44407 h 76200"/>
                  <a:gd name="connsiteX44" fmla="*/ 106348 w 133350"/>
                  <a:gd name="connsiteY44" fmla="*/ 44693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350" h="76200">
                    <a:moveTo>
                      <a:pt x="124731" y="34787"/>
                    </a:moveTo>
                    <a:cubicBezTo>
                      <a:pt x="121683" y="28881"/>
                      <a:pt x="116254" y="25643"/>
                      <a:pt x="110539" y="22785"/>
                    </a:cubicBezTo>
                    <a:cubicBezTo>
                      <a:pt x="91584" y="13260"/>
                      <a:pt x="70629" y="8403"/>
                      <a:pt x="49579" y="7641"/>
                    </a:cubicBezTo>
                    <a:cubicBezTo>
                      <a:pt x="49198" y="7641"/>
                      <a:pt x="48912" y="7545"/>
                      <a:pt x="48626" y="7450"/>
                    </a:cubicBezTo>
                    <a:cubicBezTo>
                      <a:pt x="43578" y="6974"/>
                      <a:pt x="37958" y="6974"/>
                      <a:pt x="32624" y="8022"/>
                    </a:cubicBezTo>
                    <a:cubicBezTo>
                      <a:pt x="31862" y="8022"/>
                      <a:pt x="31005" y="8117"/>
                      <a:pt x="30053" y="8117"/>
                    </a:cubicBezTo>
                    <a:cubicBezTo>
                      <a:pt x="28529" y="8212"/>
                      <a:pt x="27290" y="8879"/>
                      <a:pt x="26052" y="9641"/>
                    </a:cubicBezTo>
                    <a:cubicBezTo>
                      <a:pt x="17289" y="12689"/>
                      <a:pt x="9955" y="18594"/>
                      <a:pt x="7764" y="28596"/>
                    </a:cubicBezTo>
                    <a:cubicBezTo>
                      <a:pt x="3954" y="45550"/>
                      <a:pt x="18337" y="58980"/>
                      <a:pt x="33291" y="63648"/>
                    </a:cubicBezTo>
                    <a:cubicBezTo>
                      <a:pt x="43102" y="66791"/>
                      <a:pt x="53770" y="68982"/>
                      <a:pt x="64438" y="70696"/>
                    </a:cubicBezTo>
                    <a:cubicBezTo>
                      <a:pt x="74915" y="72411"/>
                      <a:pt x="85869" y="72887"/>
                      <a:pt x="96347" y="70696"/>
                    </a:cubicBezTo>
                    <a:cubicBezTo>
                      <a:pt x="107681" y="68315"/>
                      <a:pt x="120064" y="62981"/>
                      <a:pt x="125112" y="51837"/>
                    </a:cubicBezTo>
                    <a:cubicBezTo>
                      <a:pt x="127684" y="46407"/>
                      <a:pt x="127589" y="40121"/>
                      <a:pt x="124731" y="34787"/>
                    </a:cubicBezTo>
                    <a:close/>
                    <a:moveTo>
                      <a:pt x="103205" y="46312"/>
                    </a:moveTo>
                    <a:cubicBezTo>
                      <a:pt x="100538" y="48027"/>
                      <a:pt x="97109" y="49170"/>
                      <a:pt x="94061" y="49836"/>
                    </a:cubicBezTo>
                    <a:cubicBezTo>
                      <a:pt x="78821" y="53361"/>
                      <a:pt x="63104" y="49551"/>
                      <a:pt x="48245" y="46026"/>
                    </a:cubicBezTo>
                    <a:cubicBezTo>
                      <a:pt x="44245" y="45074"/>
                      <a:pt x="42435" y="44883"/>
                      <a:pt x="38530" y="43455"/>
                    </a:cubicBezTo>
                    <a:cubicBezTo>
                      <a:pt x="37863" y="43169"/>
                      <a:pt x="37196" y="42978"/>
                      <a:pt x="36530" y="42597"/>
                    </a:cubicBezTo>
                    <a:cubicBezTo>
                      <a:pt x="36530" y="42597"/>
                      <a:pt x="35577" y="42121"/>
                      <a:pt x="35006" y="41835"/>
                    </a:cubicBezTo>
                    <a:cubicBezTo>
                      <a:pt x="34529" y="41550"/>
                      <a:pt x="33863" y="41169"/>
                      <a:pt x="33863" y="41169"/>
                    </a:cubicBezTo>
                    <a:cubicBezTo>
                      <a:pt x="33291" y="40788"/>
                      <a:pt x="32529" y="40311"/>
                      <a:pt x="31958" y="39930"/>
                    </a:cubicBezTo>
                    <a:cubicBezTo>
                      <a:pt x="31577" y="39645"/>
                      <a:pt x="31196" y="39264"/>
                      <a:pt x="30719" y="38883"/>
                    </a:cubicBezTo>
                    <a:cubicBezTo>
                      <a:pt x="30624" y="38787"/>
                      <a:pt x="30624" y="38787"/>
                      <a:pt x="30624" y="38692"/>
                    </a:cubicBezTo>
                    <a:cubicBezTo>
                      <a:pt x="30243" y="38216"/>
                      <a:pt x="29862" y="37644"/>
                      <a:pt x="29386" y="37073"/>
                    </a:cubicBezTo>
                    <a:cubicBezTo>
                      <a:pt x="29386" y="36978"/>
                      <a:pt x="29005" y="36311"/>
                      <a:pt x="28624" y="35549"/>
                    </a:cubicBezTo>
                    <a:cubicBezTo>
                      <a:pt x="28624" y="35454"/>
                      <a:pt x="28433" y="34596"/>
                      <a:pt x="28243" y="33930"/>
                    </a:cubicBezTo>
                    <a:cubicBezTo>
                      <a:pt x="28243" y="33644"/>
                      <a:pt x="28243" y="33453"/>
                      <a:pt x="28338" y="33168"/>
                    </a:cubicBezTo>
                    <a:lnTo>
                      <a:pt x="28433" y="32882"/>
                    </a:lnTo>
                    <a:cubicBezTo>
                      <a:pt x="29005" y="32215"/>
                      <a:pt x="29672" y="31358"/>
                      <a:pt x="29481" y="31453"/>
                    </a:cubicBezTo>
                    <a:cubicBezTo>
                      <a:pt x="29862" y="31167"/>
                      <a:pt x="30338" y="30691"/>
                      <a:pt x="30815" y="30405"/>
                    </a:cubicBezTo>
                    <a:cubicBezTo>
                      <a:pt x="30910" y="30405"/>
                      <a:pt x="32910" y="29358"/>
                      <a:pt x="33482" y="29072"/>
                    </a:cubicBezTo>
                    <a:cubicBezTo>
                      <a:pt x="33672" y="28977"/>
                      <a:pt x="33577" y="28977"/>
                      <a:pt x="33672" y="28977"/>
                    </a:cubicBezTo>
                    <a:cubicBezTo>
                      <a:pt x="33767" y="28881"/>
                      <a:pt x="33672" y="28977"/>
                      <a:pt x="33863" y="28977"/>
                    </a:cubicBezTo>
                    <a:cubicBezTo>
                      <a:pt x="34244" y="28786"/>
                      <a:pt x="34625" y="28786"/>
                      <a:pt x="35006" y="28691"/>
                    </a:cubicBezTo>
                    <a:cubicBezTo>
                      <a:pt x="39006" y="28310"/>
                      <a:pt x="43007" y="28215"/>
                      <a:pt x="47007" y="28310"/>
                    </a:cubicBezTo>
                    <a:cubicBezTo>
                      <a:pt x="47007" y="28310"/>
                      <a:pt x="47102" y="28310"/>
                      <a:pt x="47102" y="28215"/>
                    </a:cubicBezTo>
                    <a:cubicBezTo>
                      <a:pt x="47388" y="28310"/>
                      <a:pt x="47579" y="28215"/>
                      <a:pt x="47864" y="28310"/>
                    </a:cubicBezTo>
                    <a:cubicBezTo>
                      <a:pt x="61199" y="28596"/>
                      <a:pt x="74534" y="31072"/>
                      <a:pt x="87203" y="35454"/>
                    </a:cubicBezTo>
                    <a:cubicBezTo>
                      <a:pt x="91394" y="36882"/>
                      <a:pt x="95394" y="38502"/>
                      <a:pt x="99395" y="40311"/>
                    </a:cubicBezTo>
                    <a:cubicBezTo>
                      <a:pt x="101490" y="41264"/>
                      <a:pt x="103205" y="42121"/>
                      <a:pt x="104348" y="42788"/>
                    </a:cubicBezTo>
                    <a:cubicBezTo>
                      <a:pt x="104919" y="43169"/>
                      <a:pt x="105395" y="43550"/>
                      <a:pt x="105967" y="43931"/>
                    </a:cubicBezTo>
                    <a:cubicBezTo>
                      <a:pt x="104824" y="44979"/>
                      <a:pt x="103300" y="46312"/>
                      <a:pt x="103205" y="46312"/>
                    </a:cubicBezTo>
                    <a:close/>
                    <a:moveTo>
                      <a:pt x="106348" y="44693"/>
                    </a:moveTo>
                    <a:cubicBezTo>
                      <a:pt x="106253" y="44693"/>
                      <a:pt x="106348" y="44502"/>
                      <a:pt x="106253" y="44407"/>
                    </a:cubicBezTo>
                    <a:cubicBezTo>
                      <a:pt x="106634" y="44502"/>
                      <a:pt x="107015" y="44883"/>
                      <a:pt x="106348" y="446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5023008" y="1456228"/>
                <a:ext cx="85725" cy="28575"/>
              </a:xfrm>
              <a:custGeom>
                <a:avLst/>
                <a:gdLst>
                  <a:gd name="connsiteX0" fmla="*/ 84677 w 85725"/>
                  <a:gd name="connsiteY0" fmla="*/ 22955 h 28575"/>
                  <a:gd name="connsiteX1" fmla="*/ 82105 w 85725"/>
                  <a:gd name="connsiteY1" fmla="*/ 25241 h 28575"/>
                  <a:gd name="connsiteX2" fmla="*/ 72961 w 85725"/>
                  <a:gd name="connsiteY2" fmla="*/ 28766 h 28575"/>
                  <a:gd name="connsiteX3" fmla="*/ 27146 w 85725"/>
                  <a:gd name="connsiteY3" fmla="*/ 24955 h 28575"/>
                  <a:gd name="connsiteX4" fmla="*/ 17431 w 85725"/>
                  <a:gd name="connsiteY4" fmla="*/ 22384 h 28575"/>
                  <a:gd name="connsiteX5" fmla="*/ 15430 w 85725"/>
                  <a:gd name="connsiteY5" fmla="*/ 21526 h 28575"/>
                  <a:gd name="connsiteX6" fmla="*/ 13906 w 85725"/>
                  <a:gd name="connsiteY6" fmla="*/ 20765 h 28575"/>
                  <a:gd name="connsiteX7" fmla="*/ 12763 w 85725"/>
                  <a:gd name="connsiteY7" fmla="*/ 20098 h 28575"/>
                  <a:gd name="connsiteX8" fmla="*/ 10858 w 85725"/>
                  <a:gd name="connsiteY8" fmla="*/ 18859 h 28575"/>
                  <a:gd name="connsiteX9" fmla="*/ 9620 w 85725"/>
                  <a:gd name="connsiteY9" fmla="*/ 17812 h 28575"/>
                  <a:gd name="connsiteX10" fmla="*/ 9525 w 85725"/>
                  <a:gd name="connsiteY10" fmla="*/ 17621 h 28575"/>
                  <a:gd name="connsiteX11" fmla="*/ 8287 w 85725"/>
                  <a:gd name="connsiteY11" fmla="*/ 16002 h 28575"/>
                  <a:gd name="connsiteX12" fmla="*/ 7525 w 85725"/>
                  <a:gd name="connsiteY12" fmla="*/ 14478 h 28575"/>
                  <a:gd name="connsiteX13" fmla="*/ 7144 w 85725"/>
                  <a:gd name="connsiteY13" fmla="*/ 12859 h 28575"/>
                  <a:gd name="connsiteX14" fmla="*/ 7239 w 85725"/>
                  <a:gd name="connsiteY14" fmla="*/ 12097 h 28575"/>
                  <a:gd name="connsiteX15" fmla="*/ 7334 w 85725"/>
                  <a:gd name="connsiteY15" fmla="*/ 11811 h 28575"/>
                  <a:gd name="connsiteX16" fmla="*/ 8382 w 85725"/>
                  <a:gd name="connsiteY16" fmla="*/ 10382 h 28575"/>
                  <a:gd name="connsiteX17" fmla="*/ 9715 w 85725"/>
                  <a:gd name="connsiteY17" fmla="*/ 9334 h 28575"/>
                  <a:gd name="connsiteX18" fmla="*/ 12382 w 85725"/>
                  <a:gd name="connsiteY18" fmla="*/ 8001 h 28575"/>
                  <a:gd name="connsiteX19" fmla="*/ 12573 w 85725"/>
                  <a:gd name="connsiteY19" fmla="*/ 7906 h 28575"/>
                  <a:gd name="connsiteX20" fmla="*/ 12763 w 85725"/>
                  <a:gd name="connsiteY20" fmla="*/ 7906 h 28575"/>
                  <a:gd name="connsiteX21" fmla="*/ 13906 w 85725"/>
                  <a:gd name="connsiteY21" fmla="*/ 7620 h 28575"/>
                  <a:gd name="connsiteX22" fmla="*/ 25908 w 85725"/>
                  <a:gd name="connsiteY22" fmla="*/ 7239 h 28575"/>
                  <a:gd name="connsiteX23" fmla="*/ 26003 w 85725"/>
                  <a:gd name="connsiteY23" fmla="*/ 7144 h 28575"/>
                  <a:gd name="connsiteX24" fmla="*/ 26765 w 85725"/>
                  <a:gd name="connsiteY24" fmla="*/ 7239 h 28575"/>
                  <a:gd name="connsiteX25" fmla="*/ 66103 w 85725"/>
                  <a:gd name="connsiteY25" fmla="*/ 14383 h 28575"/>
                  <a:gd name="connsiteX26" fmla="*/ 78295 w 85725"/>
                  <a:gd name="connsiteY26" fmla="*/ 19241 h 28575"/>
                  <a:gd name="connsiteX27" fmla="*/ 83248 w 85725"/>
                  <a:gd name="connsiteY27" fmla="*/ 21717 h 28575"/>
                  <a:gd name="connsiteX28" fmla="*/ 84677 w 85725"/>
                  <a:gd name="connsiteY28" fmla="*/ 2295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5725" h="28575">
                    <a:moveTo>
                      <a:pt x="84677" y="22955"/>
                    </a:moveTo>
                    <a:cubicBezTo>
                      <a:pt x="83725" y="23908"/>
                      <a:pt x="82201" y="25241"/>
                      <a:pt x="82105" y="25241"/>
                    </a:cubicBezTo>
                    <a:cubicBezTo>
                      <a:pt x="79438" y="26956"/>
                      <a:pt x="76009" y="28099"/>
                      <a:pt x="72961" y="28766"/>
                    </a:cubicBezTo>
                    <a:cubicBezTo>
                      <a:pt x="57721" y="32290"/>
                      <a:pt x="42005" y="28480"/>
                      <a:pt x="27146" y="24955"/>
                    </a:cubicBezTo>
                    <a:cubicBezTo>
                      <a:pt x="23146" y="24003"/>
                      <a:pt x="21336" y="23813"/>
                      <a:pt x="17431" y="22384"/>
                    </a:cubicBezTo>
                    <a:cubicBezTo>
                      <a:pt x="16764" y="22098"/>
                      <a:pt x="16097" y="21907"/>
                      <a:pt x="15430" y="21526"/>
                    </a:cubicBezTo>
                    <a:cubicBezTo>
                      <a:pt x="15430" y="21526"/>
                      <a:pt x="14478" y="21050"/>
                      <a:pt x="13906" y="20765"/>
                    </a:cubicBezTo>
                    <a:cubicBezTo>
                      <a:pt x="13430" y="20479"/>
                      <a:pt x="12763" y="20098"/>
                      <a:pt x="12763" y="20098"/>
                    </a:cubicBezTo>
                    <a:cubicBezTo>
                      <a:pt x="12192" y="19717"/>
                      <a:pt x="11430" y="19241"/>
                      <a:pt x="10858" y="18859"/>
                    </a:cubicBezTo>
                    <a:cubicBezTo>
                      <a:pt x="10477" y="18574"/>
                      <a:pt x="10096" y="18193"/>
                      <a:pt x="9620" y="17812"/>
                    </a:cubicBezTo>
                    <a:cubicBezTo>
                      <a:pt x="9525" y="17717"/>
                      <a:pt x="9525" y="17717"/>
                      <a:pt x="9525" y="17621"/>
                    </a:cubicBezTo>
                    <a:cubicBezTo>
                      <a:pt x="9144" y="17145"/>
                      <a:pt x="8763" y="16573"/>
                      <a:pt x="8287" y="16002"/>
                    </a:cubicBezTo>
                    <a:cubicBezTo>
                      <a:pt x="8287" y="15907"/>
                      <a:pt x="7906" y="15240"/>
                      <a:pt x="7525" y="14478"/>
                    </a:cubicBezTo>
                    <a:cubicBezTo>
                      <a:pt x="7525" y="14383"/>
                      <a:pt x="7334" y="13525"/>
                      <a:pt x="7144" y="12859"/>
                    </a:cubicBezTo>
                    <a:cubicBezTo>
                      <a:pt x="7144" y="12573"/>
                      <a:pt x="7144" y="12382"/>
                      <a:pt x="7239" y="12097"/>
                    </a:cubicBezTo>
                    <a:lnTo>
                      <a:pt x="7334" y="11811"/>
                    </a:lnTo>
                    <a:cubicBezTo>
                      <a:pt x="7906" y="11144"/>
                      <a:pt x="8572" y="10287"/>
                      <a:pt x="8382" y="10382"/>
                    </a:cubicBezTo>
                    <a:cubicBezTo>
                      <a:pt x="8763" y="10096"/>
                      <a:pt x="9239" y="9620"/>
                      <a:pt x="9715" y="9334"/>
                    </a:cubicBezTo>
                    <a:cubicBezTo>
                      <a:pt x="9811" y="9334"/>
                      <a:pt x="11811" y="8287"/>
                      <a:pt x="12382" y="8001"/>
                    </a:cubicBezTo>
                    <a:cubicBezTo>
                      <a:pt x="12573" y="7906"/>
                      <a:pt x="12478" y="7906"/>
                      <a:pt x="12573" y="7906"/>
                    </a:cubicBezTo>
                    <a:cubicBezTo>
                      <a:pt x="12668" y="7810"/>
                      <a:pt x="12573" y="7906"/>
                      <a:pt x="12763" y="7906"/>
                    </a:cubicBezTo>
                    <a:cubicBezTo>
                      <a:pt x="13144" y="7715"/>
                      <a:pt x="13525" y="7715"/>
                      <a:pt x="13906" y="7620"/>
                    </a:cubicBezTo>
                    <a:cubicBezTo>
                      <a:pt x="17907" y="7239"/>
                      <a:pt x="21907" y="7144"/>
                      <a:pt x="25908" y="7239"/>
                    </a:cubicBezTo>
                    <a:cubicBezTo>
                      <a:pt x="25908" y="7239"/>
                      <a:pt x="26003" y="7239"/>
                      <a:pt x="26003" y="7144"/>
                    </a:cubicBezTo>
                    <a:cubicBezTo>
                      <a:pt x="26289" y="7239"/>
                      <a:pt x="26479" y="7144"/>
                      <a:pt x="26765" y="7239"/>
                    </a:cubicBezTo>
                    <a:cubicBezTo>
                      <a:pt x="40100" y="7525"/>
                      <a:pt x="53435" y="10001"/>
                      <a:pt x="66103" y="14383"/>
                    </a:cubicBezTo>
                    <a:cubicBezTo>
                      <a:pt x="70294" y="15811"/>
                      <a:pt x="74295" y="17431"/>
                      <a:pt x="78295" y="19241"/>
                    </a:cubicBezTo>
                    <a:cubicBezTo>
                      <a:pt x="80391" y="20193"/>
                      <a:pt x="82105" y="21050"/>
                      <a:pt x="83248" y="21717"/>
                    </a:cubicBezTo>
                    <a:cubicBezTo>
                      <a:pt x="83629" y="22193"/>
                      <a:pt x="84106" y="22574"/>
                      <a:pt x="84677" y="2295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4239636" y="1499692"/>
                <a:ext cx="104775" cy="85725"/>
              </a:xfrm>
              <a:custGeom>
                <a:avLst/>
                <a:gdLst>
                  <a:gd name="connsiteX0" fmla="*/ 105954 w 104775"/>
                  <a:gd name="connsiteY0" fmla="*/ 21878 h 85725"/>
                  <a:gd name="connsiteX1" fmla="*/ 79951 w 104775"/>
                  <a:gd name="connsiteY1" fmla="*/ 7590 h 85725"/>
                  <a:gd name="connsiteX2" fmla="*/ 75379 w 104775"/>
                  <a:gd name="connsiteY2" fmla="*/ 7304 h 85725"/>
                  <a:gd name="connsiteX3" fmla="*/ 24896 w 104775"/>
                  <a:gd name="connsiteY3" fmla="*/ 32260 h 85725"/>
                  <a:gd name="connsiteX4" fmla="*/ 7656 w 104775"/>
                  <a:gd name="connsiteY4" fmla="*/ 57025 h 85725"/>
                  <a:gd name="connsiteX5" fmla="*/ 11752 w 104775"/>
                  <a:gd name="connsiteY5" fmla="*/ 74265 h 85725"/>
                  <a:gd name="connsiteX6" fmla="*/ 26992 w 104775"/>
                  <a:gd name="connsiteY6" fmla="*/ 81790 h 85725"/>
                  <a:gd name="connsiteX7" fmla="*/ 54709 w 104775"/>
                  <a:gd name="connsiteY7" fmla="*/ 78551 h 85725"/>
                  <a:gd name="connsiteX8" fmla="*/ 79665 w 104775"/>
                  <a:gd name="connsiteY8" fmla="*/ 65788 h 85725"/>
                  <a:gd name="connsiteX9" fmla="*/ 98429 w 104775"/>
                  <a:gd name="connsiteY9" fmla="*/ 46071 h 85725"/>
                  <a:gd name="connsiteX10" fmla="*/ 105954 w 104775"/>
                  <a:gd name="connsiteY10" fmla="*/ 21878 h 85725"/>
                  <a:gd name="connsiteX11" fmla="*/ 84523 w 104775"/>
                  <a:gd name="connsiteY11" fmla="*/ 28545 h 85725"/>
                  <a:gd name="connsiteX12" fmla="*/ 84332 w 104775"/>
                  <a:gd name="connsiteY12" fmla="*/ 28926 h 85725"/>
                  <a:gd name="connsiteX13" fmla="*/ 82713 w 104775"/>
                  <a:gd name="connsiteY13" fmla="*/ 31879 h 85725"/>
                  <a:gd name="connsiteX14" fmla="*/ 77093 w 104775"/>
                  <a:gd name="connsiteY14" fmla="*/ 39689 h 85725"/>
                  <a:gd name="connsiteX15" fmla="*/ 75379 w 104775"/>
                  <a:gd name="connsiteY15" fmla="*/ 41595 h 85725"/>
                  <a:gd name="connsiteX16" fmla="*/ 75093 w 104775"/>
                  <a:gd name="connsiteY16" fmla="*/ 41975 h 85725"/>
                  <a:gd name="connsiteX17" fmla="*/ 70521 w 104775"/>
                  <a:gd name="connsiteY17" fmla="*/ 46357 h 85725"/>
                  <a:gd name="connsiteX18" fmla="*/ 62710 w 104775"/>
                  <a:gd name="connsiteY18" fmla="*/ 52167 h 85725"/>
                  <a:gd name="connsiteX19" fmla="*/ 61377 w 104775"/>
                  <a:gd name="connsiteY19" fmla="*/ 52929 h 85725"/>
                  <a:gd name="connsiteX20" fmla="*/ 59662 w 104775"/>
                  <a:gd name="connsiteY20" fmla="*/ 53786 h 85725"/>
                  <a:gd name="connsiteX21" fmla="*/ 54424 w 104775"/>
                  <a:gd name="connsiteY21" fmla="*/ 56358 h 85725"/>
                  <a:gd name="connsiteX22" fmla="*/ 49471 w 104775"/>
                  <a:gd name="connsiteY22" fmla="*/ 58263 h 85725"/>
                  <a:gd name="connsiteX23" fmla="*/ 48328 w 104775"/>
                  <a:gd name="connsiteY23" fmla="*/ 58644 h 85725"/>
                  <a:gd name="connsiteX24" fmla="*/ 46042 w 104775"/>
                  <a:gd name="connsiteY24" fmla="*/ 59311 h 85725"/>
                  <a:gd name="connsiteX25" fmla="*/ 35564 w 104775"/>
                  <a:gd name="connsiteY25" fmla="*/ 61121 h 85725"/>
                  <a:gd name="connsiteX26" fmla="*/ 34421 w 104775"/>
                  <a:gd name="connsiteY26" fmla="*/ 61216 h 85725"/>
                  <a:gd name="connsiteX27" fmla="*/ 34231 w 104775"/>
                  <a:gd name="connsiteY27" fmla="*/ 61216 h 85725"/>
                  <a:gd name="connsiteX28" fmla="*/ 33659 w 104775"/>
                  <a:gd name="connsiteY28" fmla="*/ 61216 h 85725"/>
                  <a:gd name="connsiteX29" fmla="*/ 32611 w 104775"/>
                  <a:gd name="connsiteY29" fmla="*/ 61216 h 85725"/>
                  <a:gd name="connsiteX30" fmla="*/ 29754 w 104775"/>
                  <a:gd name="connsiteY30" fmla="*/ 61025 h 85725"/>
                  <a:gd name="connsiteX31" fmla="*/ 29182 w 104775"/>
                  <a:gd name="connsiteY31" fmla="*/ 61025 h 85725"/>
                  <a:gd name="connsiteX32" fmla="*/ 28230 w 104775"/>
                  <a:gd name="connsiteY32" fmla="*/ 60645 h 85725"/>
                  <a:gd name="connsiteX33" fmla="*/ 28325 w 104775"/>
                  <a:gd name="connsiteY33" fmla="*/ 60454 h 85725"/>
                  <a:gd name="connsiteX34" fmla="*/ 28801 w 104775"/>
                  <a:gd name="connsiteY34" fmla="*/ 59406 h 85725"/>
                  <a:gd name="connsiteX35" fmla="*/ 31183 w 104775"/>
                  <a:gd name="connsiteY35" fmla="*/ 55882 h 85725"/>
                  <a:gd name="connsiteX36" fmla="*/ 34993 w 104775"/>
                  <a:gd name="connsiteY36" fmla="*/ 51405 h 85725"/>
                  <a:gd name="connsiteX37" fmla="*/ 35278 w 104775"/>
                  <a:gd name="connsiteY37" fmla="*/ 51024 h 85725"/>
                  <a:gd name="connsiteX38" fmla="*/ 38231 w 104775"/>
                  <a:gd name="connsiteY38" fmla="*/ 48167 h 85725"/>
                  <a:gd name="connsiteX39" fmla="*/ 47661 w 104775"/>
                  <a:gd name="connsiteY39" fmla="*/ 40547 h 85725"/>
                  <a:gd name="connsiteX40" fmla="*/ 49756 w 104775"/>
                  <a:gd name="connsiteY40" fmla="*/ 39118 h 85725"/>
                  <a:gd name="connsiteX41" fmla="*/ 50137 w 104775"/>
                  <a:gd name="connsiteY41" fmla="*/ 38832 h 85725"/>
                  <a:gd name="connsiteX42" fmla="*/ 51376 w 104775"/>
                  <a:gd name="connsiteY42" fmla="*/ 38165 h 85725"/>
                  <a:gd name="connsiteX43" fmla="*/ 56805 w 104775"/>
                  <a:gd name="connsiteY43" fmla="*/ 35117 h 85725"/>
                  <a:gd name="connsiteX44" fmla="*/ 66806 w 104775"/>
                  <a:gd name="connsiteY44" fmla="*/ 30926 h 85725"/>
                  <a:gd name="connsiteX45" fmla="*/ 80903 w 104775"/>
                  <a:gd name="connsiteY45" fmla="*/ 28355 h 85725"/>
                  <a:gd name="connsiteX46" fmla="*/ 83284 w 104775"/>
                  <a:gd name="connsiteY46" fmla="*/ 28259 h 85725"/>
                  <a:gd name="connsiteX47" fmla="*/ 84618 w 104775"/>
                  <a:gd name="connsiteY47" fmla="*/ 28259 h 85725"/>
                  <a:gd name="connsiteX48" fmla="*/ 84523 w 104775"/>
                  <a:gd name="connsiteY48" fmla="*/ 2854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4775" h="85725">
                    <a:moveTo>
                      <a:pt x="105954" y="21878"/>
                    </a:moveTo>
                    <a:cubicBezTo>
                      <a:pt x="102811" y="9876"/>
                      <a:pt x="91381" y="7019"/>
                      <a:pt x="79951" y="7590"/>
                    </a:cubicBezTo>
                    <a:cubicBezTo>
                      <a:pt x="78522" y="7114"/>
                      <a:pt x="76998" y="7019"/>
                      <a:pt x="75379" y="7304"/>
                    </a:cubicBezTo>
                    <a:cubicBezTo>
                      <a:pt x="56710" y="10638"/>
                      <a:pt x="38707" y="19306"/>
                      <a:pt x="24896" y="32260"/>
                    </a:cubicBezTo>
                    <a:cubicBezTo>
                      <a:pt x="17657" y="39023"/>
                      <a:pt x="9847" y="47119"/>
                      <a:pt x="7656" y="57025"/>
                    </a:cubicBezTo>
                    <a:cubicBezTo>
                      <a:pt x="6322" y="63121"/>
                      <a:pt x="7561" y="69503"/>
                      <a:pt x="11752" y="74265"/>
                    </a:cubicBezTo>
                    <a:cubicBezTo>
                      <a:pt x="15657" y="78742"/>
                      <a:pt x="21277" y="80837"/>
                      <a:pt x="26992" y="81790"/>
                    </a:cubicBezTo>
                    <a:cubicBezTo>
                      <a:pt x="36136" y="83314"/>
                      <a:pt x="46137" y="81218"/>
                      <a:pt x="54709" y="78551"/>
                    </a:cubicBezTo>
                    <a:cubicBezTo>
                      <a:pt x="63663" y="75599"/>
                      <a:pt x="72045" y="71408"/>
                      <a:pt x="79665" y="65788"/>
                    </a:cubicBezTo>
                    <a:cubicBezTo>
                      <a:pt x="86904" y="60359"/>
                      <a:pt x="93476" y="53596"/>
                      <a:pt x="98429" y="46071"/>
                    </a:cubicBezTo>
                    <a:cubicBezTo>
                      <a:pt x="103001" y="39213"/>
                      <a:pt x="108145" y="30260"/>
                      <a:pt x="105954" y="21878"/>
                    </a:cubicBezTo>
                    <a:close/>
                    <a:moveTo>
                      <a:pt x="84523" y="28545"/>
                    </a:moveTo>
                    <a:lnTo>
                      <a:pt x="84332" y="28926"/>
                    </a:lnTo>
                    <a:cubicBezTo>
                      <a:pt x="83761" y="29879"/>
                      <a:pt x="83284" y="30831"/>
                      <a:pt x="82713" y="31879"/>
                    </a:cubicBezTo>
                    <a:cubicBezTo>
                      <a:pt x="80998" y="34546"/>
                      <a:pt x="79189" y="37213"/>
                      <a:pt x="77093" y="39689"/>
                    </a:cubicBezTo>
                    <a:cubicBezTo>
                      <a:pt x="76522" y="40356"/>
                      <a:pt x="75950" y="41023"/>
                      <a:pt x="75379" y="41595"/>
                    </a:cubicBezTo>
                    <a:cubicBezTo>
                      <a:pt x="75283" y="41785"/>
                      <a:pt x="75188" y="41880"/>
                      <a:pt x="75093" y="41975"/>
                    </a:cubicBezTo>
                    <a:cubicBezTo>
                      <a:pt x="73569" y="43404"/>
                      <a:pt x="72140" y="44928"/>
                      <a:pt x="70521" y="46357"/>
                    </a:cubicBezTo>
                    <a:cubicBezTo>
                      <a:pt x="68044" y="48452"/>
                      <a:pt x="65377" y="50453"/>
                      <a:pt x="62710" y="52167"/>
                    </a:cubicBezTo>
                    <a:cubicBezTo>
                      <a:pt x="62234" y="52358"/>
                      <a:pt x="61377" y="52834"/>
                      <a:pt x="61377" y="52929"/>
                    </a:cubicBezTo>
                    <a:cubicBezTo>
                      <a:pt x="60805" y="53310"/>
                      <a:pt x="60234" y="53596"/>
                      <a:pt x="59662" y="53786"/>
                    </a:cubicBezTo>
                    <a:cubicBezTo>
                      <a:pt x="57948" y="54739"/>
                      <a:pt x="56233" y="55596"/>
                      <a:pt x="54424" y="56358"/>
                    </a:cubicBezTo>
                    <a:cubicBezTo>
                      <a:pt x="52804" y="57025"/>
                      <a:pt x="51185" y="57692"/>
                      <a:pt x="49471" y="58263"/>
                    </a:cubicBezTo>
                    <a:cubicBezTo>
                      <a:pt x="49280" y="58358"/>
                      <a:pt x="48613" y="58549"/>
                      <a:pt x="48328" y="58644"/>
                    </a:cubicBezTo>
                    <a:cubicBezTo>
                      <a:pt x="47566" y="58930"/>
                      <a:pt x="46804" y="59121"/>
                      <a:pt x="46042" y="59311"/>
                    </a:cubicBezTo>
                    <a:cubicBezTo>
                      <a:pt x="42613" y="60168"/>
                      <a:pt x="39088" y="60835"/>
                      <a:pt x="35564" y="61121"/>
                    </a:cubicBezTo>
                    <a:cubicBezTo>
                      <a:pt x="35469" y="61216"/>
                      <a:pt x="34897" y="61121"/>
                      <a:pt x="34421" y="61216"/>
                    </a:cubicBezTo>
                    <a:cubicBezTo>
                      <a:pt x="34326" y="61216"/>
                      <a:pt x="34326" y="61311"/>
                      <a:pt x="34231" y="61216"/>
                    </a:cubicBezTo>
                    <a:cubicBezTo>
                      <a:pt x="33945" y="61216"/>
                      <a:pt x="33659" y="61216"/>
                      <a:pt x="33659" y="61216"/>
                    </a:cubicBezTo>
                    <a:cubicBezTo>
                      <a:pt x="33278" y="61216"/>
                      <a:pt x="32897" y="61216"/>
                      <a:pt x="32611" y="61216"/>
                    </a:cubicBezTo>
                    <a:cubicBezTo>
                      <a:pt x="31659" y="61216"/>
                      <a:pt x="30611" y="61121"/>
                      <a:pt x="29754" y="61025"/>
                    </a:cubicBezTo>
                    <a:cubicBezTo>
                      <a:pt x="29468" y="61025"/>
                      <a:pt x="29373" y="61025"/>
                      <a:pt x="29182" y="61025"/>
                    </a:cubicBezTo>
                    <a:lnTo>
                      <a:pt x="28230" y="60645"/>
                    </a:lnTo>
                    <a:cubicBezTo>
                      <a:pt x="28230" y="60549"/>
                      <a:pt x="28325" y="60454"/>
                      <a:pt x="28325" y="60454"/>
                    </a:cubicBezTo>
                    <a:cubicBezTo>
                      <a:pt x="28420" y="60168"/>
                      <a:pt x="28706" y="59692"/>
                      <a:pt x="28801" y="59406"/>
                    </a:cubicBezTo>
                    <a:cubicBezTo>
                      <a:pt x="29468" y="58263"/>
                      <a:pt x="30325" y="57025"/>
                      <a:pt x="31183" y="55882"/>
                    </a:cubicBezTo>
                    <a:cubicBezTo>
                      <a:pt x="32421" y="54358"/>
                      <a:pt x="33659" y="52834"/>
                      <a:pt x="34993" y="51405"/>
                    </a:cubicBezTo>
                    <a:cubicBezTo>
                      <a:pt x="35088" y="51310"/>
                      <a:pt x="35183" y="51310"/>
                      <a:pt x="35278" y="51024"/>
                    </a:cubicBezTo>
                    <a:cubicBezTo>
                      <a:pt x="36231" y="50167"/>
                      <a:pt x="37183" y="49119"/>
                      <a:pt x="38231" y="48167"/>
                    </a:cubicBezTo>
                    <a:cubicBezTo>
                      <a:pt x="41184" y="45404"/>
                      <a:pt x="44327" y="42833"/>
                      <a:pt x="47661" y="40547"/>
                    </a:cubicBezTo>
                    <a:cubicBezTo>
                      <a:pt x="48328" y="40071"/>
                      <a:pt x="49090" y="39594"/>
                      <a:pt x="49756" y="39118"/>
                    </a:cubicBezTo>
                    <a:cubicBezTo>
                      <a:pt x="50042" y="38927"/>
                      <a:pt x="50137" y="38832"/>
                      <a:pt x="50137" y="38832"/>
                    </a:cubicBezTo>
                    <a:cubicBezTo>
                      <a:pt x="50518" y="38547"/>
                      <a:pt x="50995" y="38356"/>
                      <a:pt x="51376" y="38165"/>
                    </a:cubicBezTo>
                    <a:cubicBezTo>
                      <a:pt x="53090" y="37118"/>
                      <a:pt x="54900" y="36070"/>
                      <a:pt x="56805" y="35117"/>
                    </a:cubicBezTo>
                    <a:cubicBezTo>
                      <a:pt x="60043" y="33498"/>
                      <a:pt x="63377" y="32165"/>
                      <a:pt x="66806" y="30926"/>
                    </a:cubicBezTo>
                    <a:cubicBezTo>
                      <a:pt x="71473" y="29688"/>
                      <a:pt x="76141" y="28831"/>
                      <a:pt x="80903" y="28355"/>
                    </a:cubicBezTo>
                    <a:cubicBezTo>
                      <a:pt x="81475" y="28259"/>
                      <a:pt x="82808" y="28259"/>
                      <a:pt x="83284" y="28259"/>
                    </a:cubicBezTo>
                    <a:cubicBezTo>
                      <a:pt x="83475" y="28355"/>
                      <a:pt x="84046" y="28259"/>
                      <a:pt x="84618" y="28259"/>
                    </a:cubicBezTo>
                    <a:cubicBezTo>
                      <a:pt x="84523" y="28450"/>
                      <a:pt x="84523" y="28450"/>
                      <a:pt x="84523" y="2854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4260627" y="1520808"/>
                <a:ext cx="66675" cy="38100"/>
              </a:xfrm>
              <a:custGeom>
                <a:avLst/>
                <a:gdLst>
                  <a:gd name="connsiteX0" fmla="*/ 63532 w 66675"/>
                  <a:gd name="connsiteY0" fmla="*/ 7239 h 38100"/>
                  <a:gd name="connsiteX1" fmla="*/ 63437 w 66675"/>
                  <a:gd name="connsiteY1" fmla="*/ 7429 h 38100"/>
                  <a:gd name="connsiteX2" fmla="*/ 63246 w 66675"/>
                  <a:gd name="connsiteY2" fmla="*/ 7810 h 38100"/>
                  <a:gd name="connsiteX3" fmla="*/ 61627 w 66675"/>
                  <a:gd name="connsiteY3" fmla="*/ 10763 h 38100"/>
                  <a:gd name="connsiteX4" fmla="*/ 56007 w 66675"/>
                  <a:gd name="connsiteY4" fmla="*/ 18574 h 38100"/>
                  <a:gd name="connsiteX5" fmla="*/ 54293 w 66675"/>
                  <a:gd name="connsiteY5" fmla="*/ 20479 h 38100"/>
                  <a:gd name="connsiteX6" fmla="*/ 54007 w 66675"/>
                  <a:gd name="connsiteY6" fmla="*/ 20860 h 38100"/>
                  <a:gd name="connsiteX7" fmla="*/ 49435 w 66675"/>
                  <a:gd name="connsiteY7" fmla="*/ 25241 h 38100"/>
                  <a:gd name="connsiteX8" fmla="*/ 41624 w 66675"/>
                  <a:gd name="connsiteY8" fmla="*/ 31051 h 38100"/>
                  <a:gd name="connsiteX9" fmla="*/ 40291 w 66675"/>
                  <a:gd name="connsiteY9" fmla="*/ 31814 h 38100"/>
                  <a:gd name="connsiteX10" fmla="*/ 38576 w 66675"/>
                  <a:gd name="connsiteY10" fmla="*/ 32671 h 38100"/>
                  <a:gd name="connsiteX11" fmla="*/ 33338 w 66675"/>
                  <a:gd name="connsiteY11" fmla="*/ 35243 h 38100"/>
                  <a:gd name="connsiteX12" fmla="*/ 28384 w 66675"/>
                  <a:gd name="connsiteY12" fmla="*/ 37148 h 38100"/>
                  <a:gd name="connsiteX13" fmla="*/ 27241 w 66675"/>
                  <a:gd name="connsiteY13" fmla="*/ 37528 h 38100"/>
                  <a:gd name="connsiteX14" fmla="*/ 24955 w 66675"/>
                  <a:gd name="connsiteY14" fmla="*/ 38195 h 38100"/>
                  <a:gd name="connsiteX15" fmla="*/ 14478 w 66675"/>
                  <a:gd name="connsiteY15" fmla="*/ 40005 h 38100"/>
                  <a:gd name="connsiteX16" fmla="*/ 13335 w 66675"/>
                  <a:gd name="connsiteY16" fmla="*/ 40100 h 38100"/>
                  <a:gd name="connsiteX17" fmla="*/ 13145 w 66675"/>
                  <a:gd name="connsiteY17" fmla="*/ 40100 h 38100"/>
                  <a:gd name="connsiteX18" fmla="*/ 12573 w 66675"/>
                  <a:gd name="connsiteY18" fmla="*/ 40100 h 38100"/>
                  <a:gd name="connsiteX19" fmla="*/ 11525 w 66675"/>
                  <a:gd name="connsiteY19" fmla="*/ 40100 h 38100"/>
                  <a:gd name="connsiteX20" fmla="*/ 8668 w 66675"/>
                  <a:gd name="connsiteY20" fmla="*/ 39910 h 38100"/>
                  <a:gd name="connsiteX21" fmla="*/ 8096 w 66675"/>
                  <a:gd name="connsiteY21" fmla="*/ 39910 h 38100"/>
                  <a:gd name="connsiteX22" fmla="*/ 7144 w 66675"/>
                  <a:gd name="connsiteY22" fmla="*/ 39529 h 38100"/>
                  <a:gd name="connsiteX23" fmla="*/ 7239 w 66675"/>
                  <a:gd name="connsiteY23" fmla="*/ 39338 h 38100"/>
                  <a:gd name="connsiteX24" fmla="*/ 7715 w 66675"/>
                  <a:gd name="connsiteY24" fmla="*/ 38291 h 38100"/>
                  <a:gd name="connsiteX25" fmla="*/ 10096 w 66675"/>
                  <a:gd name="connsiteY25" fmla="*/ 34766 h 38100"/>
                  <a:gd name="connsiteX26" fmla="*/ 13907 w 66675"/>
                  <a:gd name="connsiteY26" fmla="*/ 30290 h 38100"/>
                  <a:gd name="connsiteX27" fmla="*/ 14192 w 66675"/>
                  <a:gd name="connsiteY27" fmla="*/ 29908 h 38100"/>
                  <a:gd name="connsiteX28" fmla="*/ 17145 w 66675"/>
                  <a:gd name="connsiteY28" fmla="*/ 27051 h 38100"/>
                  <a:gd name="connsiteX29" fmla="*/ 26575 w 66675"/>
                  <a:gd name="connsiteY29" fmla="*/ 19431 h 38100"/>
                  <a:gd name="connsiteX30" fmla="*/ 28670 w 66675"/>
                  <a:gd name="connsiteY30" fmla="*/ 18002 h 38100"/>
                  <a:gd name="connsiteX31" fmla="*/ 29051 w 66675"/>
                  <a:gd name="connsiteY31" fmla="*/ 17717 h 38100"/>
                  <a:gd name="connsiteX32" fmla="*/ 30289 w 66675"/>
                  <a:gd name="connsiteY32" fmla="*/ 17050 h 38100"/>
                  <a:gd name="connsiteX33" fmla="*/ 35719 w 66675"/>
                  <a:gd name="connsiteY33" fmla="*/ 14002 h 38100"/>
                  <a:gd name="connsiteX34" fmla="*/ 45720 w 66675"/>
                  <a:gd name="connsiteY34" fmla="*/ 9811 h 38100"/>
                  <a:gd name="connsiteX35" fmla="*/ 59817 w 66675"/>
                  <a:gd name="connsiteY35" fmla="*/ 7239 h 38100"/>
                  <a:gd name="connsiteX36" fmla="*/ 62198 w 66675"/>
                  <a:gd name="connsiteY36" fmla="*/ 7144 h 38100"/>
                  <a:gd name="connsiteX37" fmla="*/ 63532 w 66675"/>
                  <a:gd name="connsiteY37" fmla="*/ 723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6675" h="38100">
                    <a:moveTo>
                      <a:pt x="63532" y="7239"/>
                    </a:moveTo>
                    <a:cubicBezTo>
                      <a:pt x="63532" y="7334"/>
                      <a:pt x="63532" y="7334"/>
                      <a:pt x="63437" y="7429"/>
                    </a:cubicBezTo>
                    <a:lnTo>
                      <a:pt x="63246" y="7810"/>
                    </a:lnTo>
                    <a:cubicBezTo>
                      <a:pt x="62675" y="8763"/>
                      <a:pt x="62198" y="9716"/>
                      <a:pt x="61627" y="10763"/>
                    </a:cubicBezTo>
                    <a:cubicBezTo>
                      <a:pt x="59912" y="13430"/>
                      <a:pt x="58102" y="16097"/>
                      <a:pt x="56007" y="18574"/>
                    </a:cubicBezTo>
                    <a:cubicBezTo>
                      <a:pt x="55435" y="19241"/>
                      <a:pt x="54864" y="19907"/>
                      <a:pt x="54293" y="20479"/>
                    </a:cubicBezTo>
                    <a:cubicBezTo>
                      <a:pt x="54197" y="20669"/>
                      <a:pt x="54102" y="20765"/>
                      <a:pt x="54007" y="20860"/>
                    </a:cubicBezTo>
                    <a:cubicBezTo>
                      <a:pt x="52483" y="22289"/>
                      <a:pt x="51054" y="23813"/>
                      <a:pt x="49435" y="25241"/>
                    </a:cubicBezTo>
                    <a:cubicBezTo>
                      <a:pt x="46958" y="27337"/>
                      <a:pt x="44291" y="29337"/>
                      <a:pt x="41624" y="31051"/>
                    </a:cubicBezTo>
                    <a:cubicBezTo>
                      <a:pt x="41148" y="31242"/>
                      <a:pt x="40291" y="31718"/>
                      <a:pt x="40291" y="31814"/>
                    </a:cubicBezTo>
                    <a:cubicBezTo>
                      <a:pt x="39719" y="32195"/>
                      <a:pt x="39148" y="32480"/>
                      <a:pt x="38576" y="32671"/>
                    </a:cubicBezTo>
                    <a:cubicBezTo>
                      <a:pt x="36862" y="33623"/>
                      <a:pt x="35147" y="34480"/>
                      <a:pt x="33338" y="35243"/>
                    </a:cubicBezTo>
                    <a:cubicBezTo>
                      <a:pt x="31718" y="35909"/>
                      <a:pt x="30099" y="36576"/>
                      <a:pt x="28384" y="37148"/>
                    </a:cubicBezTo>
                    <a:cubicBezTo>
                      <a:pt x="28194" y="37243"/>
                      <a:pt x="27527" y="37433"/>
                      <a:pt x="27241" y="37528"/>
                    </a:cubicBezTo>
                    <a:cubicBezTo>
                      <a:pt x="26479" y="37814"/>
                      <a:pt x="25717" y="38005"/>
                      <a:pt x="24955" y="38195"/>
                    </a:cubicBezTo>
                    <a:cubicBezTo>
                      <a:pt x="21527" y="39052"/>
                      <a:pt x="18002" y="39719"/>
                      <a:pt x="14478" y="40005"/>
                    </a:cubicBezTo>
                    <a:cubicBezTo>
                      <a:pt x="14383" y="40100"/>
                      <a:pt x="13811" y="40005"/>
                      <a:pt x="13335" y="40100"/>
                    </a:cubicBezTo>
                    <a:cubicBezTo>
                      <a:pt x="13240" y="40100"/>
                      <a:pt x="13240" y="40196"/>
                      <a:pt x="13145" y="40100"/>
                    </a:cubicBezTo>
                    <a:cubicBezTo>
                      <a:pt x="12859" y="40100"/>
                      <a:pt x="12573" y="40100"/>
                      <a:pt x="12573" y="40100"/>
                    </a:cubicBezTo>
                    <a:cubicBezTo>
                      <a:pt x="12192" y="40100"/>
                      <a:pt x="11811" y="40100"/>
                      <a:pt x="11525" y="40100"/>
                    </a:cubicBezTo>
                    <a:cubicBezTo>
                      <a:pt x="10573" y="40100"/>
                      <a:pt x="9525" y="40005"/>
                      <a:pt x="8668" y="39910"/>
                    </a:cubicBezTo>
                    <a:cubicBezTo>
                      <a:pt x="8382" y="39910"/>
                      <a:pt x="8287" y="39910"/>
                      <a:pt x="8096" y="39910"/>
                    </a:cubicBezTo>
                    <a:lnTo>
                      <a:pt x="7144" y="39529"/>
                    </a:lnTo>
                    <a:cubicBezTo>
                      <a:pt x="7144" y="39433"/>
                      <a:pt x="7239" y="39338"/>
                      <a:pt x="7239" y="39338"/>
                    </a:cubicBezTo>
                    <a:cubicBezTo>
                      <a:pt x="7334" y="39052"/>
                      <a:pt x="7620" y="38576"/>
                      <a:pt x="7715" y="38291"/>
                    </a:cubicBezTo>
                    <a:cubicBezTo>
                      <a:pt x="8382" y="37148"/>
                      <a:pt x="9239" y="35909"/>
                      <a:pt x="10096" y="34766"/>
                    </a:cubicBezTo>
                    <a:cubicBezTo>
                      <a:pt x="11335" y="33242"/>
                      <a:pt x="12573" y="31718"/>
                      <a:pt x="13907" y="30290"/>
                    </a:cubicBezTo>
                    <a:cubicBezTo>
                      <a:pt x="14002" y="30194"/>
                      <a:pt x="14097" y="30194"/>
                      <a:pt x="14192" y="29908"/>
                    </a:cubicBezTo>
                    <a:cubicBezTo>
                      <a:pt x="15145" y="29051"/>
                      <a:pt x="16097" y="28003"/>
                      <a:pt x="17145" y="27051"/>
                    </a:cubicBezTo>
                    <a:cubicBezTo>
                      <a:pt x="20098" y="24289"/>
                      <a:pt x="23241" y="21717"/>
                      <a:pt x="26575" y="19431"/>
                    </a:cubicBezTo>
                    <a:cubicBezTo>
                      <a:pt x="27241" y="18955"/>
                      <a:pt x="28003" y="18478"/>
                      <a:pt x="28670" y="18002"/>
                    </a:cubicBezTo>
                    <a:cubicBezTo>
                      <a:pt x="28956" y="17812"/>
                      <a:pt x="29051" y="17717"/>
                      <a:pt x="29051" y="17717"/>
                    </a:cubicBezTo>
                    <a:cubicBezTo>
                      <a:pt x="29432" y="17431"/>
                      <a:pt x="29908" y="17240"/>
                      <a:pt x="30289" y="17050"/>
                    </a:cubicBezTo>
                    <a:cubicBezTo>
                      <a:pt x="32004" y="16002"/>
                      <a:pt x="33814" y="14954"/>
                      <a:pt x="35719" y="14002"/>
                    </a:cubicBezTo>
                    <a:cubicBezTo>
                      <a:pt x="38957" y="12382"/>
                      <a:pt x="42291" y="11049"/>
                      <a:pt x="45720" y="9811"/>
                    </a:cubicBezTo>
                    <a:cubicBezTo>
                      <a:pt x="50387" y="8573"/>
                      <a:pt x="55054" y="7715"/>
                      <a:pt x="59817" y="7239"/>
                    </a:cubicBezTo>
                    <a:cubicBezTo>
                      <a:pt x="60389" y="7144"/>
                      <a:pt x="61722" y="7144"/>
                      <a:pt x="62198" y="7144"/>
                    </a:cubicBezTo>
                    <a:cubicBezTo>
                      <a:pt x="62389" y="7334"/>
                      <a:pt x="62960" y="7239"/>
                      <a:pt x="63532" y="723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4186783" y="1278195"/>
                <a:ext cx="123825" cy="76200"/>
              </a:xfrm>
              <a:custGeom>
                <a:avLst/>
                <a:gdLst>
                  <a:gd name="connsiteX0" fmla="*/ 117278 w 123825"/>
                  <a:gd name="connsiteY0" fmla="*/ 35349 h 76200"/>
                  <a:gd name="connsiteX1" fmla="*/ 89846 w 123825"/>
                  <a:gd name="connsiteY1" fmla="*/ 18204 h 76200"/>
                  <a:gd name="connsiteX2" fmla="*/ 66034 w 123825"/>
                  <a:gd name="connsiteY2" fmla="*/ 10012 h 76200"/>
                  <a:gd name="connsiteX3" fmla="*/ 62890 w 123825"/>
                  <a:gd name="connsiteY3" fmla="*/ 9727 h 76200"/>
                  <a:gd name="connsiteX4" fmla="*/ 47460 w 123825"/>
                  <a:gd name="connsiteY4" fmla="*/ 7441 h 76200"/>
                  <a:gd name="connsiteX5" fmla="*/ 7455 w 123825"/>
                  <a:gd name="connsiteY5" fmla="*/ 26205 h 76200"/>
                  <a:gd name="connsiteX6" fmla="*/ 41554 w 123825"/>
                  <a:gd name="connsiteY6" fmla="*/ 65543 h 76200"/>
                  <a:gd name="connsiteX7" fmla="*/ 99466 w 123825"/>
                  <a:gd name="connsiteY7" fmla="*/ 75068 h 76200"/>
                  <a:gd name="connsiteX8" fmla="*/ 122803 w 123825"/>
                  <a:gd name="connsiteY8" fmla="*/ 59257 h 76200"/>
                  <a:gd name="connsiteX9" fmla="*/ 117278 w 123825"/>
                  <a:gd name="connsiteY9" fmla="*/ 35349 h 76200"/>
                  <a:gd name="connsiteX10" fmla="*/ 103276 w 123825"/>
                  <a:gd name="connsiteY10" fmla="*/ 51256 h 76200"/>
                  <a:gd name="connsiteX11" fmla="*/ 102419 w 123825"/>
                  <a:gd name="connsiteY11" fmla="*/ 52113 h 76200"/>
                  <a:gd name="connsiteX12" fmla="*/ 100419 w 123825"/>
                  <a:gd name="connsiteY12" fmla="*/ 53637 h 76200"/>
                  <a:gd name="connsiteX13" fmla="*/ 100419 w 123825"/>
                  <a:gd name="connsiteY13" fmla="*/ 53732 h 76200"/>
                  <a:gd name="connsiteX14" fmla="*/ 99562 w 123825"/>
                  <a:gd name="connsiteY14" fmla="*/ 53923 h 76200"/>
                  <a:gd name="connsiteX15" fmla="*/ 96037 w 123825"/>
                  <a:gd name="connsiteY15" fmla="*/ 54494 h 76200"/>
                  <a:gd name="connsiteX16" fmla="*/ 94513 w 123825"/>
                  <a:gd name="connsiteY16" fmla="*/ 54494 h 76200"/>
                  <a:gd name="connsiteX17" fmla="*/ 93180 w 123825"/>
                  <a:gd name="connsiteY17" fmla="*/ 54589 h 76200"/>
                  <a:gd name="connsiteX18" fmla="*/ 82512 w 123825"/>
                  <a:gd name="connsiteY18" fmla="*/ 54018 h 76200"/>
                  <a:gd name="connsiteX19" fmla="*/ 70225 w 123825"/>
                  <a:gd name="connsiteY19" fmla="*/ 52208 h 76200"/>
                  <a:gd name="connsiteX20" fmla="*/ 67939 w 123825"/>
                  <a:gd name="connsiteY20" fmla="*/ 51637 h 76200"/>
                  <a:gd name="connsiteX21" fmla="*/ 66319 w 123825"/>
                  <a:gd name="connsiteY21" fmla="*/ 51256 h 76200"/>
                  <a:gd name="connsiteX22" fmla="*/ 59652 w 123825"/>
                  <a:gd name="connsiteY22" fmla="*/ 49541 h 76200"/>
                  <a:gd name="connsiteX23" fmla="*/ 47841 w 123825"/>
                  <a:gd name="connsiteY23" fmla="*/ 45445 h 76200"/>
                  <a:gd name="connsiteX24" fmla="*/ 42316 w 123825"/>
                  <a:gd name="connsiteY24" fmla="*/ 43064 h 76200"/>
                  <a:gd name="connsiteX25" fmla="*/ 40792 w 123825"/>
                  <a:gd name="connsiteY25" fmla="*/ 42302 h 76200"/>
                  <a:gd name="connsiteX26" fmla="*/ 39078 w 123825"/>
                  <a:gd name="connsiteY26" fmla="*/ 41254 h 76200"/>
                  <a:gd name="connsiteX27" fmla="*/ 34601 w 123825"/>
                  <a:gd name="connsiteY27" fmla="*/ 38302 h 76200"/>
                  <a:gd name="connsiteX28" fmla="*/ 32696 w 123825"/>
                  <a:gd name="connsiteY28" fmla="*/ 36873 h 76200"/>
                  <a:gd name="connsiteX29" fmla="*/ 31934 w 123825"/>
                  <a:gd name="connsiteY29" fmla="*/ 36206 h 76200"/>
                  <a:gd name="connsiteX30" fmla="*/ 29267 w 123825"/>
                  <a:gd name="connsiteY30" fmla="*/ 33158 h 76200"/>
                  <a:gd name="connsiteX31" fmla="*/ 29172 w 123825"/>
                  <a:gd name="connsiteY31" fmla="*/ 32968 h 76200"/>
                  <a:gd name="connsiteX32" fmla="*/ 29077 w 123825"/>
                  <a:gd name="connsiteY32" fmla="*/ 32872 h 76200"/>
                  <a:gd name="connsiteX33" fmla="*/ 28315 w 123825"/>
                  <a:gd name="connsiteY33" fmla="*/ 31158 h 76200"/>
                  <a:gd name="connsiteX34" fmla="*/ 28315 w 123825"/>
                  <a:gd name="connsiteY34" fmla="*/ 30777 h 76200"/>
                  <a:gd name="connsiteX35" fmla="*/ 28219 w 123825"/>
                  <a:gd name="connsiteY35" fmla="*/ 29920 h 76200"/>
                  <a:gd name="connsiteX36" fmla="*/ 28124 w 123825"/>
                  <a:gd name="connsiteY36" fmla="*/ 30491 h 76200"/>
                  <a:gd name="connsiteX37" fmla="*/ 28219 w 123825"/>
                  <a:gd name="connsiteY37" fmla="*/ 29634 h 76200"/>
                  <a:gd name="connsiteX38" fmla="*/ 28219 w 123825"/>
                  <a:gd name="connsiteY38" fmla="*/ 29443 h 76200"/>
                  <a:gd name="connsiteX39" fmla="*/ 32982 w 123825"/>
                  <a:gd name="connsiteY39" fmla="*/ 28300 h 76200"/>
                  <a:gd name="connsiteX40" fmla="*/ 44221 w 123825"/>
                  <a:gd name="connsiteY40" fmla="*/ 28205 h 76200"/>
                  <a:gd name="connsiteX41" fmla="*/ 91465 w 123825"/>
                  <a:gd name="connsiteY41" fmla="*/ 42112 h 76200"/>
                  <a:gd name="connsiteX42" fmla="*/ 94609 w 123825"/>
                  <a:gd name="connsiteY42" fmla="*/ 43921 h 76200"/>
                  <a:gd name="connsiteX43" fmla="*/ 98990 w 123825"/>
                  <a:gd name="connsiteY43" fmla="*/ 46874 h 76200"/>
                  <a:gd name="connsiteX44" fmla="*/ 100800 w 123825"/>
                  <a:gd name="connsiteY44" fmla="*/ 48303 h 76200"/>
                  <a:gd name="connsiteX45" fmla="*/ 101371 w 123825"/>
                  <a:gd name="connsiteY45" fmla="*/ 48684 h 76200"/>
                  <a:gd name="connsiteX46" fmla="*/ 101467 w 123825"/>
                  <a:gd name="connsiteY46" fmla="*/ 48779 h 76200"/>
                  <a:gd name="connsiteX47" fmla="*/ 103276 w 123825"/>
                  <a:gd name="connsiteY47" fmla="*/ 51256 h 76200"/>
                  <a:gd name="connsiteX48" fmla="*/ 103276 w 123825"/>
                  <a:gd name="connsiteY48" fmla="*/ 51256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23825" h="76200">
                    <a:moveTo>
                      <a:pt x="117278" y="35349"/>
                    </a:moveTo>
                    <a:cubicBezTo>
                      <a:pt x="109753" y="27538"/>
                      <a:pt x="99752" y="22490"/>
                      <a:pt x="89846" y="18204"/>
                    </a:cubicBezTo>
                    <a:cubicBezTo>
                      <a:pt x="82226" y="14870"/>
                      <a:pt x="74130" y="11917"/>
                      <a:pt x="66034" y="10012"/>
                    </a:cubicBezTo>
                    <a:cubicBezTo>
                      <a:pt x="64986" y="9822"/>
                      <a:pt x="63938" y="9727"/>
                      <a:pt x="62890" y="9727"/>
                    </a:cubicBezTo>
                    <a:cubicBezTo>
                      <a:pt x="57842" y="8679"/>
                      <a:pt x="52699" y="7822"/>
                      <a:pt x="47460" y="7441"/>
                    </a:cubicBezTo>
                    <a:cubicBezTo>
                      <a:pt x="32315" y="6393"/>
                      <a:pt x="10312" y="7155"/>
                      <a:pt x="7455" y="26205"/>
                    </a:cubicBezTo>
                    <a:cubicBezTo>
                      <a:pt x="4312" y="46588"/>
                      <a:pt x="25648" y="59161"/>
                      <a:pt x="41554" y="65543"/>
                    </a:cubicBezTo>
                    <a:cubicBezTo>
                      <a:pt x="59461" y="72592"/>
                      <a:pt x="80226" y="76878"/>
                      <a:pt x="99466" y="75068"/>
                    </a:cubicBezTo>
                    <a:cubicBezTo>
                      <a:pt x="109182" y="74211"/>
                      <a:pt x="118612" y="68401"/>
                      <a:pt x="122803" y="59257"/>
                    </a:cubicBezTo>
                    <a:cubicBezTo>
                      <a:pt x="126517" y="50970"/>
                      <a:pt x="123469" y="41731"/>
                      <a:pt x="117278" y="35349"/>
                    </a:cubicBezTo>
                    <a:close/>
                    <a:moveTo>
                      <a:pt x="103276" y="51256"/>
                    </a:moveTo>
                    <a:cubicBezTo>
                      <a:pt x="103086" y="51541"/>
                      <a:pt x="102800" y="51827"/>
                      <a:pt x="102419" y="52113"/>
                    </a:cubicBezTo>
                    <a:cubicBezTo>
                      <a:pt x="101848" y="52780"/>
                      <a:pt x="101086" y="53161"/>
                      <a:pt x="100419" y="53637"/>
                    </a:cubicBezTo>
                    <a:cubicBezTo>
                      <a:pt x="100419" y="53637"/>
                      <a:pt x="100419" y="53637"/>
                      <a:pt x="100419" y="53732"/>
                    </a:cubicBezTo>
                    <a:cubicBezTo>
                      <a:pt x="100133" y="53827"/>
                      <a:pt x="99847" y="53923"/>
                      <a:pt x="99562" y="53923"/>
                    </a:cubicBezTo>
                    <a:cubicBezTo>
                      <a:pt x="98419" y="54208"/>
                      <a:pt x="97180" y="54304"/>
                      <a:pt x="96037" y="54494"/>
                    </a:cubicBezTo>
                    <a:cubicBezTo>
                      <a:pt x="95656" y="54494"/>
                      <a:pt x="94799" y="54494"/>
                      <a:pt x="94513" y="54494"/>
                    </a:cubicBezTo>
                    <a:cubicBezTo>
                      <a:pt x="94037" y="54494"/>
                      <a:pt x="93561" y="54494"/>
                      <a:pt x="93180" y="54589"/>
                    </a:cubicBezTo>
                    <a:cubicBezTo>
                      <a:pt x="89560" y="54589"/>
                      <a:pt x="86036" y="54399"/>
                      <a:pt x="82512" y="54018"/>
                    </a:cubicBezTo>
                    <a:cubicBezTo>
                      <a:pt x="78416" y="53542"/>
                      <a:pt x="74225" y="52875"/>
                      <a:pt x="70225" y="52208"/>
                    </a:cubicBezTo>
                    <a:cubicBezTo>
                      <a:pt x="69463" y="52018"/>
                      <a:pt x="68605" y="51827"/>
                      <a:pt x="67939" y="51637"/>
                    </a:cubicBezTo>
                    <a:cubicBezTo>
                      <a:pt x="67653" y="51637"/>
                      <a:pt x="66700" y="51351"/>
                      <a:pt x="66319" y="51256"/>
                    </a:cubicBezTo>
                    <a:cubicBezTo>
                      <a:pt x="64033" y="50684"/>
                      <a:pt x="61843" y="50208"/>
                      <a:pt x="59652" y="49541"/>
                    </a:cubicBezTo>
                    <a:cubicBezTo>
                      <a:pt x="55651" y="48398"/>
                      <a:pt x="51651" y="47065"/>
                      <a:pt x="47841" y="45445"/>
                    </a:cubicBezTo>
                    <a:cubicBezTo>
                      <a:pt x="46031" y="44779"/>
                      <a:pt x="44126" y="43921"/>
                      <a:pt x="42316" y="43064"/>
                    </a:cubicBezTo>
                    <a:cubicBezTo>
                      <a:pt x="42031" y="42969"/>
                      <a:pt x="41173" y="42493"/>
                      <a:pt x="40792" y="42302"/>
                    </a:cubicBezTo>
                    <a:cubicBezTo>
                      <a:pt x="40316" y="42016"/>
                      <a:pt x="39268" y="41445"/>
                      <a:pt x="39078" y="41254"/>
                    </a:cubicBezTo>
                    <a:cubicBezTo>
                      <a:pt x="37554" y="40302"/>
                      <a:pt x="36030" y="39349"/>
                      <a:pt x="34601" y="38302"/>
                    </a:cubicBezTo>
                    <a:cubicBezTo>
                      <a:pt x="34030" y="37921"/>
                      <a:pt x="33363" y="37349"/>
                      <a:pt x="32696" y="36873"/>
                    </a:cubicBezTo>
                    <a:cubicBezTo>
                      <a:pt x="32410" y="36682"/>
                      <a:pt x="32220" y="36397"/>
                      <a:pt x="31934" y="36206"/>
                    </a:cubicBezTo>
                    <a:cubicBezTo>
                      <a:pt x="31077" y="35254"/>
                      <a:pt x="30124" y="34111"/>
                      <a:pt x="29267" y="33158"/>
                    </a:cubicBezTo>
                    <a:cubicBezTo>
                      <a:pt x="29172" y="33063"/>
                      <a:pt x="29172" y="33063"/>
                      <a:pt x="29172" y="32968"/>
                    </a:cubicBezTo>
                    <a:cubicBezTo>
                      <a:pt x="29172" y="32968"/>
                      <a:pt x="29077" y="32968"/>
                      <a:pt x="29077" y="32872"/>
                    </a:cubicBezTo>
                    <a:cubicBezTo>
                      <a:pt x="28886" y="32301"/>
                      <a:pt x="28696" y="31634"/>
                      <a:pt x="28315" y="31158"/>
                    </a:cubicBezTo>
                    <a:cubicBezTo>
                      <a:pt x="28410" y="30967"/>
                      <a:pt x="28315" y="30872"/>
                      <a:pt x="28315" y="30777"/>
                    </a:cubicBezTo>
                    <a:cubicBezTo>
                      <a:pt x="28315" y="30396"/>
                      <a:pt x="28315" y="30110"/>
                      <a:pt x="28219" y="29920"/>
                    </a:cubicBezTo>
                    <a:cubicBezTo>
                      <a:pt x="28219" y="30015"/>
                      <a:pt x="28219" y="30205"/>
                      <a:pt x="28124" y="30491"/>
                    </a:cubicBezTo>
                    <a:cubicBezTo>
                      <a:pt x="28124" y="30205"/>
                      <a:pt x="28124" y="29920"/>
                      <a:pt x="28219" y="29634"/>
                    </a:cubicBezTo>
                    <a:cubicBezTo>
                      <a:pt x="28124" y="29539"/>
                      <a:pt x="28124" y="29539"/>
                      <a:pt x="28219" y="29443"/>
                    </a:cubicBezTo>
                    <a:cubicBezTo>
                      <a:pt x="29267" y="29158"/>
                      <a:pt x="31839" y="28396"/>
                      <a:pt x="32982" y="28300"/>
                    </a:cubicBezTo>
                    <a:cubicBezTo>
                      <a:pt x="36697" y="27824"/>
                      <a:pt x="40411" y="27919"/>
                      <a:pt x="44221" y="28205"/>
                    </a:cubicBezTo>
                    <a:cubicBezTo>
                      <a:pt x="60985" y="29158"/>
                      <a:pt x="76606" y="34682"/>
                      <a:pt x="91465" y="42112"/>
                    </a:cubicBezTo>
                    <a:cubicBezTo>
                      <a:pt x="92513" y="42683"/>
                      <a:pt x="93656" y="43255"/>
                      <a:pt x="94609" y="43921"/>
                    </a:cubicBezTo>
                    <a:cubicBezTo>
                      <a:pt x="96133" y="44874"/>
                      <a:pt x="97561" y="45731"/>
                      <a:pt x="98990" y="46874"/>
                    </a:cubicBezTo>
                    <a:cubicBezTo>
                      <a:pt x="99562" y="47255"/>
                      <a:pt x="100228" y="47827"/>
                      <a:pt x="100800" y="48303"/>
                    </a:cubicBezTo>
                    <a:cubicBezTo>
                      <a:pt x="100990" y="48493"/>
                      <a:pt x="101181" y="48589"/>
                      <a:pt x="101371" y="48684"/>
                    </a:cubicBezTo>
                    <a:lnTo>
                      <a:pt x="101467" y="48779"/>
                    </a:lnTo>
                    <a:cubicBezTo>
                      <a:pt x="101943" y="49541"/>
                      <a:pt x="102610" y="50494"/>
                      <a:pt x="103276" y="51256"/>
                    </a:cubicBezTo>
                    <a:lnTo>
                      <a:pt x="103276" y="51256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4207668" y="1299018"/>
                <a:ext cx="85725" cy="38100"/>
              </a:xfrm>
              <a:custGeom>
                <a:avLst/>
                <a:gdLst>
                  <a:gd name="connsiteX0" fmla="*/ 82487 w 85725"/>
                  <a:gd name="connsiteY0" fmla="*/ 30337 h 38100"/>
                  <a:gd name="connsiteX1" fmla="*/ 82487 w 85725"/>
                  <a:gd name="connsiteY1" fmla="*/ 30337 h 38100"/>
                  <a:gd name="connsiteX2" fmla="*/ 81534 w 85725"/>
                  <a:gd name="connsiteY2" fmla="*/ 31290 h 38100"/>
                  <a:gd name="connsiteX3" fmla="*/ 79534 w 85725"/>
                  <a:gd name="connsiteY3" fmla="*/ 32814 h 38100"/>
                  <a:gd name="connsiteX4" fmla="*/ 79534 w 85725"/>
                  <a:gd name="connsiteY4" fmla="*/ 32909 h 38100"/>
                  <a:gd name="connsiteX5" fmla="*/ 78677 w 85725"/>
                  <a:gd name="connsiteY5" fmla="*/ 33099 h 38100"/>
                  <a:gd name="connsiteX6" fmla="*/ 75152 w 85725"/>
                  <a:gd name="connsiteY6" fmla="*/ 33671 h 38100"/>
                  <a:gd name="connsiteX7" fmla="*/ 73628 w 85725"/>
                  <a:gd name="connsiteY7" fmla="*/ 33671 h 38100"/>
                  <a:gd name="connsiteX8" fmla="*/ 72295 w 85725"/>
                  <a:gd name="connsiteY8" fmla="*/ 33766 h 38100"/>
                  <a:gd name="connsiteX9" fmla="*/ 61627 w 85725"/>
                  <a:gd name="connsiteY9" fmla="*/ 33195 h 38100"/>
                  <a:gd name="connsiteX10" fmla="*/ 49340 w 85725"/>
                  <a:gd name="connsiteY10" fmla="*/ 31385 h 38100"/>
                  <a:gd name="connsiteX11" fmla="*/ 47054 w 85725"/>
                  <a:gd name="connsiteY11" fmla="*/ 30813 h 38100"/>
                  <a:gd name="connsiteX12" fmla="*/ 45434 w 85725"/>
                  <a:gd name="connsiteY12" fmla="*/ 30432 h 38100"/>
                  <a:gd name="connsiteX13" fmla="*/ 38767 w 85725"/>
                  <a:gd name="connsiteY13" fmla="*/ 28718 h 38100"/>
                  <a:gd name="connsiteX14" fmla="*/ 26956 w 85725"/>
                  <a:gd name="connsiteY14" fmla="*/ 24622 h 38100"/>
                  <a:gd name="connsiteX15" fmla="*/ 21431 w 85725"/>
                  <a:gd name="connsiteY15" fmla="*/ 22241 h 38100"/>
                  <a:gd name="connsiteX16" fmla="*/ 19907 w 85725"/>
                  <a:gd name="connsiteY16" fmla="*/ 21479 h 38100"/>
                  <a:gd name="connsiteX17" fmla="*/ 18193 w 85725"/>
                  <a:gd name="connsiteY17" fmla="*/ 20431 h 38100"/>
                  <a:gd name="connsiteX18" fmla="*/ 13716 w 85725"/>
                  <a:gd name="connsiteY18" fmla="*/ 17478 h 38100"/>
                  <a:gd name="connsiteX19" fmla="*/ 11811 w 85725"/>
                  <a:gd name="connsiteY19" fmla="*/ 16050 h 38100"/>
                  <a:gd name="connsiteX20" fmla="*/ 11049 w 85725"/>
                  <a:gd name="connsiteY20" fmla="*/ 15383 h 38100"/>
                  <a:gd name="connsiteX21" fmla="*/ 8382 w 85725"/>
                  <a:gd name="connsiteY21" fmla="*/ 12335 h 38100"/>
                  <a:gd name="connsiteX22" fmla="*/ 8287 w 85725"/>
                  <a:gd name="connsiteY22" fmla="*/ 12144 h 38100"/>
                  <a:gd name="connsiteX23" fmla="*/ 8191 w 85725"/>
                  <a:gd name="connsiteY23" fmla="*/ 12049 h 38100"/>
                  <a:gd name="connsiteX24" fmla="*/ 7429 w 85725"/>
                  <a:gd name="connsiteY24" fmla="*/ 10335 h 38100"/>
                  <a:gd name="connsiteX25" fmla="*/ 7429 w 85725"/>
                  <a:gd name="connsiteY25" fmla="*/ 9954 h 38100"/>
                  <a:gd name="connsiteX26" fmla="*/ 7334 w 85725"/>
                  <a:gd name="connsiteY26" fmla="*/ 9096 h 38100"/>
                  <a:gd name="connsiteX27" fmla="*/ 7334 w 85725"/>
                  <a:gd name="connsiteY27" fmla="*/ 8811 h 38100"/>
                  <a:gd name="connsiteX28" fmla="*/ 7334 w 85725"/>
                  <a:gd name="connsiteY28" fmla="*/ 8715 h 38100"/>
                  <a:gd name="connsiteX29" fmla="*/ 7144 w 85725"/>
                  <a:gd name="connsiteY29" fmla="*/ 8620 h 38100"/>
                  <a:gd name="connsiteX30" fmla="*/ 11906 w 85725"/>
                  <a:gd name="connsiteY30" fmla="*/ 7477 h 38100"/>
                  <a:gd name="connsiteX31" fmla="*/ 23146 w 85725"/>
                  <a:gd name="connsiteY31" fmla="*/ 7382 h 38100"/>
                  <a:gd name="connsiteX32" fmla="*/ 70390 w 85725"/>
                  <a:gd name="connsiteY32" fmla="*/ 21288 h 38100"/>
                  <a:gd name="connsiteX33" fmla="*/ 73533 w 85725"/>
                  <a:gd name="connsiteY33" fmla="*/ 23098 h 38100"/>
                  <a:gd name="connsiteX34" fmla="*/ 77915 w 85725"/>
                  <a:gd name="connsiteY34" fmla="*/ 26051 h 38100"/>
                  <a:gd name="connsiteX35" fmla="*/ 79724 w 85725"/>
                  <a:gd name="connsiteY35" fmla="*/ 27480 h 38100"/>
                  <a:gd name="connsiteX36" fmla="*/ 80296 w 85725"/>
                  <a:gd name="connsiteY36" fmla="*/ 27861 h 38100"/>
                  <a:gd name="connsiteX37" fmla="*/ 80391 w 85725"/>
                  <a:gd name="connsiteY37" fmla="*/ 27956 h 38100"/>
                  <a:gd name="connsiteX38" fmla="*/ 82487 w 85725"/>
                  <a:gd name="connsiteY38" fmla="*/ 3033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85725" h="38100">
                    <a:moveTo>
                      <a:pt x="82487" y="30337"/>
                    </a:moveTo>
                    <a:lnTo>
                      <a:pt x="82487" y="30337"/>
                    </a:lnTo>
                    <a:cubicBezTo>
                      <a:pt x="82296" y="30718"/>
                      <a:pt x="81915" y="31004"/>
                      <a:pt x="81534" y="31290"/>
                    </a:cubicBezTo>
                    <a:cubicBezTo>
                      <a:pt x="80963" y="31956"/>
                      <a:pt x="80201" y="32337"/>
                      <a:pt x="79534" y="32814"/>
                    </a:cubicBezTo>
                    <a:cubicBezTo>
                      <a:pt x="79534" y="32814"/>
                      <a:pt x="79534" y="32814"/>
                      <a:pt x="79534" y="32909"/>
                    </a:cubicBezTo>
                    <a:cubicBezTo>
                      <a:pt x="79248" y="33004"/>
                      <a:pt x="78962" y="33099"/>
                      <a:pt x="78677" y="33099"/>
                    </a:cubicBezTo>
                    <a:cubicBezTo>
                      <a:pt x="77534" y="33385"/>
                      <a:pt x="76295" y="33480"/>
                      <a:pt x="75152" y="33671"/>
                    </a:cubicBezTo>
                    <a:cubicBezTo>
                      <a:pt x="74771" y="33671"/>
                      <a:pt x="73914" y="33671"/>
                      <a:pt x="73628" y="33671"/>
                    </a:cubicBezTo>
                    <a:cubicBezTo>
                      <a:pt x="73152" y="33671"/>
                      <a:pt x="72676" y="33671"/>
                      <a:pt x="72295" y="33766"/>
                    </a:cubicBezTo>
                    <a:cubicBezTo>
                      <a:pt x="68675" y="33766"/>
                      <a:pt x="65151" y="33576"/>
                      <a:pt x="61627" y="33195"/>
                    </a:cubicBezTo>
                    <a:cubicBezTo>
                      <a:pt x="57531" y="32718"/>
                      <a:pt x="53340" y="32052"/>
                      <a:pt x="49340" y="31385"/>
                    </a:cubicBezTo>
                    <a:cubicBezTo>
                      <a:pt x="48578" y="31194"/>
                      <a:pt x="47720" y="31004"/>
                      <a:pt x="47054" y="30813"/>
                    </a:cubicBezTo>
                    <a:cubicBezTo>
                      <a:pt x="46768" y="30813"/>
                      <a:pt x="45815" y="30528"/>
                      <a:pt x="45434" y="30432"/>
                    </a:cubicBezTo>
                    <a:cubicBezTo>
                      <a:pt x="43148" y="29861"/>
                      <a:pt x="40958" y="29385"/>
                      <a:pt x="38767" y="28718"/>
                    </a:cubicBezTo>
                    <a:cubicBezTo>
                      <a:pt x="34766" y="27575"/>
                      <a:pt x="30766" y="26241"/>
                      <a:pt x="26956" y="24622"/>
                    </a:cubicBezTo>
                    <a:cubicBezTo>
                      <a:pt x="25146" y="23955"/>
                      <a:pt x="23241" y="23098"/>
                      <a:pt x="21431" y="22241"/>
                    </a:cubicBezTo>
                    <a:cubicBezTo>
                      <a:pt x="21146" y="22146"/>
                      <a:pt x="20288" y="21669"/>
                      <a:pt x="19907" y="21479"/>
                    </a:cubicBezTo>
                    <a:cubicBezTo>
                      <a:pt x="19431" y="21193"/>
                      <a:pt x="18383" y="20622"/>
                      <a:pt x="18193" y="20431"/>
                    </a:cubicBezTo>
                    <a:cubicBezTo>
                      <a:pt x="16669" y="19479"/>
                      <a:pt x="15145" y="18526"/>
                      <a:pt x="13716" y="17478"/>
                    </a:cubicBezTo>
                    <a:cubicBezTo>
                      <a:pt x="13144" y="17097"/>
                      <a:pt x="12478" y="16526"/>
                      <a:pt x="11811" y="16050"/>
                    </a:cubicBezTo>
                    <a:cubicBezTo>
                      <a:pt x="11525" y="15859"/>
                      <a:pt x="11335" y="15573"/>
                      <a:pt x="11049" y="15383"/>
                    </a:cubicBezTo>
                    <a:cubicBezTo>
                      <a:pt x="10192" y="14430"/>
                      <a:pt x="9239" y="13287"/>
                      <a:pt x="8382" y="12335"/>
                    </a:cubicBezTo>
                    <a:cubicBezTo>
                      <a:pt x="8287" y="12240"/>
                      <a:pt x="8287" y="12240"/>
                      <a:pt x="8287" y="12144"/>
                    </a:cubicBezTo>
                    <a:cubicBezTo>
                      <a:pt x="8287" y="12144"/>
                      <a:pt x="8191" y="12144"/>
                      <a:pt x="8191" y="12049"/>
                    </a:cubicBezTo>
                    <a:cubicBezTo>
                      <a:pt x="8001" y="11478"/>
                      <a:pt x="7810" y="10811"/>
                      <a:pt x="7429" y="10335"/>
                    </a:cubicBezTo>
                    <a:cubicBezTo>
                      <a:pt x="7525" y="10144"/>
                      <a:pt x="7429" y="10049"/>
                      <a:pt x="7429" y="9954"/>
                    </a:cubicBezTo>
                    <a:cubicBezTo>
                      <a:pt x="7429" y="9573"/>
                      <a:pt x="7429" y="9287"/>
                      <a:pt x="7334" y="9096"/>
                    </a:cubicBezTo>
                    <a:cubicBezTo>
                      <a:pt x="7334" y="9001"/>
                      <a:pt x="7334" y="8906"/>
                      <a:pt x="7334" y="8811"/>
                    </a:cubicBezTo>
                    <a:cubicBezTo>
                      <a:pt x="7334" y="8811"/>
                      <a:pt x="7334" y="8811"/>
                      <a:pt x="7334" y="8715"/>
                    </a:cubicBezTo>
                    <a:cubicBezTo>
                      <a:pt x="7144" y="8620"/>
                      <a:pt x="7144" y="8620"/>
                      <a:pt x="7144" y="8620"/>
                    </a:cubicBezTo>
                    <a:cubicBezTo>
                      <a:pt x="8191" y="8334"/>
                      <a:pt x="10763" y="7572"/>
                      <a:pt x="11906" y="7477"/>
                    </a:cubicBezTo>
                    <a:cubicBezTo>
                      <a:pt x="15621" y="7001"/>
                      <a:pt x="19336" y="7096"/>
                      <a:pt x="23146" y="7382"/>
                    </a:cubicBezTo>
                    <a:cubicBezTo>
                      <a:pt x="39910" y="8334"/>
                      <a:pt x="55531" y="13859"/>
                      <a:pt x="70390" y="21288"/>
                    </a:cubicBezTo>
                    <a:cubicBezTo>
                      <a:pt x="71438" y="21860"/>
                      <a:pt x="72581" y="22431"/>
                      <a:pt x="73533" y="23098"/>
                    </a:cubicBezTo>
                    <a:cubicBezTo>
                      <a:pt x="75057" y="24051"/>
                      <a:pt x="76486" y="24908"/>
                      <a:pt x="77915" y="26051"/>
                    </a:cubicBezTo>
                    <a:cubicBezTo>
                      <a:pt x="78486" y="26432"/>
                      <a:pt x="79153" y="27003"/>
                      <a:pt x="79724" y="27480"/>
                    </a:cubicBezTo>
                    <a:cubicBezTo>
                      <a:pt x="79915" y="27670"/>
                      <a:pt x="80105" y="27765"/>
                      <a:pt x="80296" y="27861"/>
                    </a:cubicBezTo>
                    <a:lnTo>
                      <a:pt x="80391" y="27956"/>
                    </a:lnTo>
                    <a:cubicBezTo>
                      <a:pt x="81058" y="28718"/>
                      <a:pt x="81725" y="29670"/>
                      <a:pt x="82487" y="30337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4350709" y="1037199"/>
                <a:ext cx="114300" cy="123825"/>
              </a:xfrm>
              <a:custGeom>
                <a:avLst/>
                <a:gdLst>
                  <a:gd name="connsiteX0" fmla="*/ 86703 w 114300"/>
                  <a:gd name="connsiteY0" fmla="*/ 101371 h 123825"/>
                  <a:gd name="connsiteX1" fmla="*/ 86703 w 114300"/>
                  <a:gd name="connsiteY1" fmla="*/ 101371 h 123825"/>
                  <a:gd name="connsiteX2" fmla="*/ 86798 w 114300"/>
                  <a:gd name="connsiteY2" fmla="*/ 101276 h 123825"/>
                  <a:gd name="connsiteX3" fmla="*/ 86703 w 114300"/>
                  <a:gd name="connsiteY3" fmla="*/ 101371 h 123825"/>
                  <a:gd name="connsiteX4" fmla="*/ 107943 w 114300"/>
                  <a:gd name="connsiteY4" fmla="*/ 96037 h 123825"/>
                  <a:gd name="connsiteX5" fmla="*/ 95466 w 114300"/>
                  <a:gd name="connsiteY5" fmla="*/ 63461 h 123825"/>
                  <a:gd name="connsiteX6" fmla="*/ 77082 w 114300"/>
                  <a:gd name="connsiteY6" fmla="*/ 36982 h 123825"/>
                  <a:gd name="connsiteX7" fmla="*/ 74034 w 114300"/>
                  <a:gd name="connsiteY7" fmla="*/ 34601 h 123825"/>
                  <a:gd name="connsiteX8" fmla="*/ 73558 w 114300"/>
                  <a:gd name="connsiteY8" fmla="*/ 33934 h 123825"/>
                  <a:gd name="connsiteX9" fmla="*/ 53651 w 114300"/>
                  <a:gd name="connsiteY9" fmla="*/ 16503 h 123825"/>
                  <a:gd name="connsiteX10" fmla="*/ 28029 w 114300"/>
                  <a:gd name="connsiteY10" fmla="*/ 7264 h 123825"/>
                  <a:gd name="connsiteX11" fmla="*/ 7169 w 114300"/>
                  <a:gd name="connsiteY11" fmla="*/ 32600 h 123825"/>
                  <a:gd name="connsiteX12" fmla="*/ 15741 w 114300"/>
                  <a:gd name="connsiteY12" fmla="*/ 63271 h 123825"/>
                  <a:gd name="connsiteX13" fmla="*/ 61557 w 114300"/>
                  <a:gd name="connsiteY13" fmla="*/ 114801 h 123825"/>
                  <a:gd name="connsiteX14" fmla="*/ 91370 w 114300"/>
                  <a:gd name="connsiteY14" fmla="*/ 121659 h 123825"/>
                  <a:gd name="connsiteX15" fmla="*/ 107943 w 114300"/>
                  <a:gd name="connsiteY15" fmla="*/ 96037 h 123825"/>
                  <a:gd name="connsiteX16" fmla="*/ 87179 w 114300"/>
                  <a:gd name="connsiteY16" fmla="*/ 100895 h 123825"/>
                  <a:gd name="connsiteX17" fmla="*/ 87084 w 114300"/>
                  <a:gd name="connsiteY17" fmla="*/ 101085 h 123825"/>
                  <a:gd name="connsiteX18" fmla="*/ 86988 w 114300"/>
                  <a:gd name="connsiteY18" fmla="*/ 101276 h 123825"/>
                  <a:gd name="connsiteX19" fmla="*/ 86798 w 114300"/>
                  <a:gd name="connsiteY19" fmla="*/ 101371 h 123825"/>
                  <a:gd name="connsiteX20" fmla="*/ 86798 w 114300"/>
                  <a:gd name="connsiteY20" fmla="*/ 101276 h 123825"/>
                  <a:gd name="connsiteX21" fmla="*/ 86703 w 114300"/>
                  <a:gd name="connsiteY21" fmla="*/ 101371 h 123825"/>
                  <a:gd name="connsiteX22" fmla="*/ 85655 w 114300"/>
                  <a:gd name="connsiteY22" fmla="*/ 101752 h 123825"/>
                  <a:gd name="connsiteX23" fmla="*/ 84988 w 114300"/>
                  <a:gd name="connsiteY23" fmla="*/ 101752 h 123825"/>
                  <a:gd name="connsiteX24" fmla="*/ 84321 w 114300"/>
                  <a:gd name="connsiteY24" fmla="*/ 101752 h 123825"/>
                  <a:gd name="connsiteX25" fmla="*/ 82893 w 114300"/>
                  <a:gd name="connsiteY25" fmla="*/ 101752 h 123825"/>
                  <a:gd name="connsiteX26" fmla="*/ 81464 w 114300"/>
                  <a:gd name="connsiteY26" fmla="*/ 102038 h 123825"/>
                  <a:gd name="connsiteX27" fmla="*/ 79654 w 114300"/>
                  <a:gd name="connsiteY27" fmla="*/ 101371 h 123825"/>
                  <a:gd name="connsiteX28" fmla="*/ 77654 w 114300"/>
                  <a:gd name="connsiteY28" fmla="*/ 100418 h 123825"/>
                  <a:gd name="connsiteX29" fmla="*/ 78321 w 114300"/>
                  <a:gd name="connsiteY29" fmla="*/ 100704 h 123825"/>
                  <a:gd name="connsiteX30" fmla="*/ 77559 w 114300"/>
                  <a:gd name="connsiteY30" fmla="*/ 100323 h 123825"/>
                  <a:gd name="connsiteX31" fmla="*/ 67748 w 114300"/>
                  <a:gd name="connsiteY31" fmla="*/ 93370 h 123825"/>
                  <a:gd name="connsiteX32" fmla="*/ 62890 w 114300"/>
                  <a:gd name="connsiteY32" fmla="*/ 89179 h 123825"/>
                  <a:gd name="connsiteX33" fmla="*/ 61842 w 114300"/>
                  <a:gd name="connsiteY33" fmla="*/ 88226 h 123825"/>
                  <a:gd name="connsiteX34" fmla="*/ 61747 w 114300"/>
                  <a:gd name="connsiteY34" fmla="*/ 88131 h 123825"/>
                  <a:gd name="connsiteX35" fmla="*/ 58890 w 114300"/>
                  <a:gd name="connsiteY35" fmla="*/ 85369 h 123825"/>
                  <a:gd name="connsiteX36" fmla="*/ 39554 w 114300"/>
                  <a:gd name="connsiteY36" fmla="*/ 62318 h 123825"/>
                  <a:gd name="connsiteX37" fmla="*/ 37554 w 114300"/>
                  <a:gd name="connsiteY37" fmla="*/ 59366 h 123825"/>
                  <a:gd name="connsiteX38" fmla="*/ 37458 w 114300"/>
                  <a:gd name="connsiteY38" fmla="*/ 59270 h 123825"/>
                  <a:gd name="connsiteX39" fmla="*/ 36601 w 114300"/>
                  <a:gd name="connsiteY39" fmla="*/ 57842 h 123825"/>
                  <a:gd name="connsiteX40" fmla="*/ 33077 w 114300"/>
                  <a:gd name="connsiteY40" fmla="*/ 51460 h 123825"/>
                  <a:gd name="connsiteX41" fmla="*/ 30315 w 114300"/>
                  <a:gd name="connsiteY41" fmla="*/ 45554 h 123825"/>
                  <a:gd name="connsiteX42" fmla="*/ 29267 w 114300"/>
                  <a:gd name="connsiteY42" fmla="*/ 42792 h 123825"/>
                  <a:gd name="connsiteX43" fmla="*/ 29267 w 114300"/>
                  <a:gd name="connsiteY43" fmla="*/ 42602 h 123825"/>
                  <a:gd name="connsiteX44" fmla="*/ 29172 w 114300"/>
                  <a:gd name="connsiteY44" fmla="*/ 42506 h 123825"/>
                  <a:gd name="connsiteX45" fmla="*/ 29172 w 114300"/>
                  <a:gd name="connsiteY45" fmla="*/ 42411 h 123825"/>
                  <a:gd name="connsiteX46" fmla="*/ 29076 w 114300"/>
                  <a:gd name="connsiteY46" fmla="*/ 42316 h 123825"/>
                  <a:gd name="connsiteX47" fmla="*/ 28981 w 114300"/>
                  <a:gd name="connsiteY47" fmla="*/ 42030 h 123825"/>
                  <a:gd name="connsiteX48" fmla="*/ 28981 w 114300"/>
                  <a:gd name="connsiteY48" fmla="*/ 41840 h 123825"/>
                  <a:gd name="connsiteX49" fmla="*/ 28791 w 114300"/>
                  <a:gd name="connsiteY49" fmla="*/ 41268 h 123825"/>
                  <a:gd name="connsiteX50" fmla="*/ 27838 w 114300"/>
                  <a:gd name="connsiteY50" fmla="*/ 35839 h 123825"/>
                  <a:gd name="connsiteX51" fmla="*/ 27743 w 114300"/>
                  <a:gd name="connsiteY51" fmla="*/ 35553 h 123825"/>
                  <a:gd name="connsiteX52" fmla="*/ 27743 w 114300"/>
                  <a:gd name="connsiteY52" fmla="*/ 35363 h 123825"/>
                  <a:gd name="connsiteX53" fmla="*/ 27933 w 114300"/>
                  <a:gd name="connsiteY53" fmla="*/ 32600 h 123825"/>
                  <a:gd name="connsiteX54" fmla="*/ 28029 w 114300"/>
                  <a:gd name="connsiteY54" fmla="*/ 31934 h 123825"/>
                  <a:gd name="connsiteX55" fmla="*/ 28124 w 114300"/>
                  <a:gd name="connsiteY55" fmla="*/ 31553 h 123825"/>
                  <a:gd name="connsiteX56" fmla="*/ 28314 w 114300"/>
                  <a:gd name="connsiteY56" fmla="*/ 31076 h 123825"/>
                  <a:gd name="connsiteX57" fmla="*/ 28600 w 114300"/>
                  <a:gd name="connsiteY57" fmla="*/ 30124 h 123825"/>
                  <a:gd name="connsiteX58" fmla="*/ 28695 w 114300"/>
                  <a:gd name="connsiteY58" fmla="*/ 29933 h 123825"/>
                  <a:gd name="connsiteX59" fmla="*/ 29934 w 114300"/>
                  <a:gd name="connsiteY59" fmla="*/ 28314 h 123825"/>
                  <a:gd name="connsiteX60" fmla="*/ 30315 w 114300"/>
                  <a:gd name="connsiteY60" fmla="*/ 28028 h 123825"/>
                  <a:gd name="connsiteX61" fmla="*/ 31077 w 114300"/>
                  <a:gd name="connsiteY61" fmla="*/ 28219 h 123825"/>
                  <a:gd name="connsiteX62" fmla="*/ 31743 w 114300"/>
                  <a:gd name="connsiteY62" fmla="*/ 28409 h 123825"/>
                  <a:gd name="connsiteX63" fmla="*/ 34601 w 114300"/>
                  <a:gd name="connsiteY63" fmla="*/ 29552 h 123825"/>
                  <a:gd name="connsiteX64" fmla="*/ 35077 w 114300"/>
                  <a:gd name="connsiteY64" fmla="*/ 29743 h 123825"/>
                  <a:gd name="connsiteX65" fmla="*/ 35268 w 114300"/>
                  <a:gd name="connsiteY65" fmla="*/ 29933 h 123825"/>
                  <a:gd name="connsiteX66" fmla="*/ 37839 w 114300"/>
                  <a:gd name="connsiteY66" fmla="*/ 31553 h 123825"/>
                  <a:gd name="connsiteX67" fmla="*/ 55746 w 114300"/>
                  <a:gd name="connsiteY67" fmla="*/ 46221 h 123825"/>
                  <a:gd name="connsiteX68" fmla="*/ 80797 w 114300"/>
                  <a:gd name="connsiteY68" fmla="*/ 86893 h 123825"/>
                  <a:gd name="connsiteX69" fmla="*/ 85369 w 114300"/>
                  <a:gd name="connsiteY69" fmla="*/ 91465 h 123825"/>
                  <a:gd name="connsiteX70" fmla="*/ 85560 w 114300"/>
                  <a:gd name="connsiteY70" fmla="*/ 92132 h 123825"/>
                  <a:gd name="connsiteX71" fmla="*/ 85655 w 114300"/>
                  <a:gd name="connsiteY71" fmla="*/ 92322 h 123825"/>
                  <a:gd name="connsiteX72" fmla="*/ 86417 w 114300"/>
                  <a:gd name="connsiteY72" fmla="*/ 95084 h 123825"/>
                  <a:gd name="connsiteX73" fmla="*/ 86893 w 114300"/>
                  <a:gd name="connsiteY73" fmla="*/ 97751 h 123825"/>
                  <a:gd name="connsiteX74" fmla="*/ 86988 w 114300"/>
                  <a:gd name="connsiteY74" fmla="*/ 98990 h 123825"/>
                  <a:gd name="connsiteX75" fmla="*/ 87179 w 114300"/>
                  <a:gd name="connsiteY75" fmla="*/ 100895 h 123825"/>
                  <a:gd name="connsiteX76" fmla="*/ 87179 w 114300"/>
                  <a:gd name="connsiteY76" fmla="*/ 100895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14300" h="123825">
                    <a:moveTo>
                      <a:pt x="86703" y="101371"/>
                    </a:moveTo>
                    <a:cubicBezTo>
                      <a:pt x="86703" y="101371"/>
                      <a:pt x="86703" y="101371"/>
                      <a:pt x="86703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lose/>
                    <a:moveTo>
                      <a:pt x="107943" y="96037"/>
                    </a:moveTo>
                    <a:cubicBezTo>
                      <a:pt x="106991" y="84512"/>
                      <a:pt x="101276" y="73272"/>
                      <a:pt x="95466" y="63461"/>
                    </a:cubicBezTo>
                    <a:cubicBezTo>
                      <a:pt x="90132" y="54222"/>
                      <a:pt x="84131" y="45078"/>
                      <a:pt x="77082" y="36982"/>
                    </a:cubicBezTo>
                    <a:cubicBezTo>
                      <a:pt x="76130" y="35934"/>
                      <a:pt x="75177" y="35267"/>
                      <a:pt x="74034" y="34601"/>
                    </a:cubicBezTo>
                    <a:cubicBezTo>
                      <a:pt x="73939" y="34410"/>
                      <a:pt x="73749" y="34220"/>
                      <a:pt x="73558" y="33934"/>
                    </a:cubicBezTo>
                    <a:cubicBezTo>
                      <a:pt x="67462" y="27552"/>
                      <a:pt x="60890" y="21551"/>
                      <a:pt x="53651" y="16503"/>
                    </a:cubicBezTo>
                    <a:cubicBezTo>
                      <a:pt x="46126" y="11169"/>
                      <a:pt x="37554" y="6311"/>
                      <a:pt x="28029" y="7264"/>
                    </a:cubicBezTo>
                    <a:cubicBezTo>
                      <a:pt x="15551" y="8407"/>
                      <a:pt x="7550" y="20885"/>
                      <a:pt x="7169" y="32600"/>
                    </a:cubicBezTo>
                    <a:cubicBezTo>
                      <a:pt x="6788" y="43364"/>
                      <a:pt x="10788" y="53841"/>
                      <a:pt x="15741" y="63271"/>
                    </a:cubicBezTo>
                    <a:cubicBezTo>
                      <a:pt x="26600" y="83083"/>
                      <a:pt x="42792" y="101942"/>
                      <a:pt x="61557" y="114801"/>
                    </a:cubicBezTo>
                    <a:cubicBezTo>
                      <a:pt x="70510" y="120992"/>
                      <a:pt x="80321" y="124707"/>
                      <a:pt x="91370" y="121659"/>
                    </a:cubicBezTo>
                    <a:cubicBezTo>
                      <a:pt x="103467" y="118421"/>
                      <a:pt x="108896" y="108038"/>
                      <a:pt x="107943" y="96037"/>
                    </a:cubicBezTo>
                    <a:close/>
                    <a:moveTo>
                      <a:pt x="87179" y="100895"/>
                    </a:moveTo>
                    <a:cubicBezTo>
                      <a:pt x="87179" y="100990"/>
                      <a:pt x="87084" y="101085"/>
                      <a:pt x="87084" y="101085"/>
                    </a:cubicBezTo>
                    <a:cubicBezTo>
                      <a:pt x="87084" y="101180"/>
                      <a:pt x="87084" y="101180"/>
                      <a:pt x="86988" y="101276"/>
                    </a:cubicBezTo>
                    <a:cubicBezTo>
                      <a:pt x="86798" y="101371"/>
                      <a:pt x="86798" y="101371"/>
                      <a:pt x="86798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ubicBezTo>
                      <a:pt x="86417" y="101466"/>
                      <a:pt x="86036" y="101561"/>
                      <a:pt x="85655" y="101752"/>
                    </a:cubicBezTo>
                    <a:cubicBezTo>
                      <a:pt x="88036" y="100514"/>
                      <a:pt x="86036" y="101466"/>
                      <a:pt x="84988" y="101752"/>
                    </a:cubicBezTo>
                    <a:cubicBezTo>
                      <a:pt x="84798" y="101752"/>
                      <a:pt x="84512" y="101847"/>
                      <a:pt x="84321" y="101752"/>
                    </a:cubicBezTo>
                    <a:cubicBezTo>
                      <a:pt x="83940" y="101752"/>
                      <a:pt x="83178" y="101847"/>
                      <a:pt x="82893" y="101752"/>
                    </a:cubicBezTo>
                    <a:cubicBezTo>
                      <a:pt x="81750" y="101847"/>
                      <a:pt x="78892" y="101085"/>
                      <a:pt x="81464" y="102038"/>
                    </a:cubicBezTo>
                    <a:lnTo>
                      <a:pt x="79654" y="101371"/>
                    </a:lnTo>
                    <a:cubicBezTo>
                      <a:pt x="78987" y="101085"/>
                      <a:pt x="78321" y="100704"/>
                      <a:pt x="77654" y="100418"/>
                    </a:cubicBezTo>
                    <a:lnTo>
                      <a:pt x="78321" y="100704"/>
                    </a:lnTo>
                    <a:cubicBezTo>
                      <a:pt x="78035" y="100609"/>
                      <a:pt x="77844" y="100418"/>
                      <a:pt x="77559" y="100323"/>
                    </a:cubicBezTo>
                    <a:cubicBezTo>
                      <a:pt x="74130" y="98323"/>
                      <a:pt x="70891" y="95846"/>
                      <a:pt x="67748" y="93370"/>
                    </a:cubicBezTo>
                    <a:cubicBezTo>
                      <a:pt x="66129" y="92036"/>
                      <a:pt x="64414" y="90608"/>
                      <a:pt x="62890" y="89179"/>
                    </a:cubicBezTo>
                    <a:cubicBezTo>
                      <a:pt x="62509" y="88893"/>
                      <a:pt x="62128" y="88512"/>
                      <a:pt x="61842" y="88226"/>
                    </a:cubicBezTo>
                    <a:cubicBezTo>
                      <a:pt x="61842" y="88131"/>
                      <a:pt x="61842" y="88131"/>
                      <a:pt x="61747" y="88131"/>
                    </a:cubicBezTo>
                    <a:cubicBezTo>
                      <a:pt x="60795" y="87274"/>
                      <a:pt x="59937" y="86321"/>
                      <a:pt x="58890" y="85369"/>
                    </a:cubicBezTo>
                    <a:cubicBezTo>
                      <a:pt x="51841" y="78320"/>
                      <a:pt x="45269" y="70605"/>
                      <a:pt x="39554" y="62318"/>
                    </a:cubicBezTo>
                    <a:cubicBezTo>
                      <a:pt x="38887" y="61271"/>
                      <a:pt x="38125" y="60413"/>
                      <a:pt x="37554" y="59366"/>
                    </a:cubicBezTo>
                    <a:cubicBezTo>
                      <a:pt x="37458" y="59270"/>
                      <a:pt x="37458" y="59270"/>
                      <a:pt x="37458" y="59270"/>
                    </a:cubicBezTo>
                    <a:cubicBezTo>
                      <a:pt x="37173" y="58794"/>
                      <a:pt x="36887" y="58318"/>
                      <a:pt x="36601" y="57842"/>
                    </a:cubicBezTo>
                    <a:cubicBezTo>
                      <a:pt x="35363" y="55746"/>
                      <a:pt x="34220" y="53651"/>
                      <a:pt x="33077" y="51460"/>
                    </a:cubicBezTo>
                    <a:cubicBezTo>
                      <a:pt x="32029" y="49555"/>
                      <a:pt x="31172" y="47650"/>
                      <a:pt x="30315" y="45554"/>
                    </a:cubicBezTo>
                    <a:cubicBezTo>
                      <a:pt x="30029" y="44602"/>
                      <a:pt x="29648" y="43649"/>
                      <a:pt x="29267" y="42792"/>
                    </a:cubicBezTo>
                    <a:cubicBezTo>
                      <a:pt x="29267" y="42697"/>
                      <a:pt x="29267" y="42602"/>
                      <a:pt x="29267" y="42602"/>
                    </a:cubicBezTo>
                    <a:cubicBezTo>
                      <a:pt x="29172" y="42506"/>
                      <a:pt x="29172" y="42506"/>
                      <a:pt x="29172" y="42506"/>
                    </a:cubicBezTo>
                    <a:cubicBezTo>
                      <a:pt x="29172" y="42411"/>
                      <a:pt x="29172" y="42411"/>
                      <a:pt x="29172" y="42411"/>
                    </a:cubicBezTo>
                    <a:cubicBezTo>
                      <a:pt x="29076" y="42316"/>
                      <a:pt x="29076" y="42316"/>
                      <a:pt x="29076" y="42316"/>
                    </a:cubicBezTo>
                    <a:cubicBezTo>
                      <a:pt x="28981" y="42221"/>
                      <a:pt x="28981" y="42030"/>
                      <a:pt x="28981" y="42030"/>
                    </a:cubicBezTo>
                    <a:cubicBezTo>
                      <a:pt x="28886" y="41935"/>
                      <a:pt x="28981" y="41840"/>
                      <a:pt x="28981" y="41840"/>
                    </a:cubicBezTo>
                    <a:cubicBezTo>
                      <a:pt x="28886" y="41649"/>
                      <a:pt x="28886" y="41363"/>
                      <a:pt x="28791" y="41268"/>
                    </a:cubicBezTo>
                    <a:cubicBezTo>
                      <a:pt x="28314" y="39458"/>
                      <a:pt x="28029" y="37649"/>
                      <a:pt x="27838" y="35839"/>
                    </a:cubicBezTo>
                    <a:cubicBezTo>
                      <a:pt x="27838" y="35648"/>
                      <a:pt x="27743" y="35648"/>
                      <a:pt x="27743" y="35553"/>
                    </a:cubicBezTo>
                    <a:cubicBezTo>
                      <a:pt x="27648" y="35458"/>
                      <a:pt x="27648" y="35458"/>
                      <a:pt x="27743" y="35363"/>
                    </a:cubicBezTo>
                    <a:cubicBezTo>
                      <a:pt x="27838" y="34410"/>
                      <a:pt x="27743" y="33458"/>
                      <a:pt x="27933" y="32600"/>
                    </a:cubicBezTo>
                    <a:cubicBezTo>
                      <a:pt x="27933" y="32315"/>
                      <a:pt x="28029" y="32124"/>
                      <a:pt x="28029" y="31934"/>
                    </a:cubicBezTo>
                    <a:cubicBezTo>
                      <a:pt x="28029" y="31838"/>
                      <a:pt x="28219" y="31743"/>
                      <a:pt x="28124" y="31553"/>
                    </a:cubicBezTo>
                    <a:cubicBezTo>
                      <a:pt x="28219" y="31172"/>
                      <a:pt x="28314" y="31076"/>
                      <a:pt x="28314" y="31076"/>
                    </a:cubicBezTo>
                    <a:cubicBezTo>
                      <a:pt x="28314" y="30695"/>
                      <a:pt x="28505" y="30410"/>
                      <a:pt x="28600" y="30124"/>
                    </a:cubicBezTo>
                    <a:cubicBezTo>
                      <a:pt x="28600" y="30029"/>
                      <a:pt x="28600" y="30029"/>
                      <a:pt x="28695" y="29933"/>
                    </a:cubicBezTo>
                    <a:cubicBezTo>
                      <a:pt x="29076" y="29457"/>
                      <a:pt x="29553" y="28886"/>
                      <a:pt x="29934" y="28314"/>
                    </a:cubicBezTo>
                    <a:cubicBezTo>
                      <a:pt x="30029" y="28219"/>
                      <a:pt x="30124" y="28219"/>
                      <a:pt x="30315" y="28028"/>
                    </a:cubicBezTo>
                    <a:cubicBezTo>
                      <a:pt x="30315" y="28028"/>
                      <a:pt x="30886" y="28219"/>
                      <a:pt x="31077" y="28219"/>
                    </a:cubicBezTo>
                    <a:cubicBezTo>
                      <a:pt x="31267" y="28219"/>
                      <a:pt x="31553" y="28314"/>
                      <a:pt x="31743" y="28409"/>
                    </a:cubicBezTo>
                    <a:cubicBezTo>
                      <a:pt x="32696" y="28695"/>
                      <a:pt x="33648" y="29076"/>
                      <a:pt x="34601" y="29552"/>
                    </a:cubicBezTo>
                    <a:lnTo>
                      <a:pt x="35077" y="29743"/>
                    </a:lnTo>
                    <a:cubicBezTo>
                      <a:pt x="35172" y="29743"/>
                      <a:pt x="35172" y="29743"/>
                      <a:pt x="35268" y="29933"/>
                    </a:cubicBezTo>
                    <a:cubicBezTo>
                      <a:pt x="36220" y="30410"/>
                      <a:pt x="36982" y="30981"/>
                      <a:pt x="37839" y="31553"/>
                    </a:cubicBezTo>
                    <a:cubicBezTo>
                      <a:pt x="44316" y="35744"/>
                      <a:pt x="50412" y="40697"/>
                      <a:pt x="55746" y="46221"/>
                    </a:cubicBezTo>
                    <a:cubicBezTo>
                      <a:pt x="67081" y="57842"/>
                      <a:pt x="75368" y="71558"/>
                      <a:pt x="80797" y="86893"/>
                    </a:cubicBezTo>
                    <a:cubicBezTo>
                      <a:pt x="81559" y="89084"/>
                      <a:pt x="83274" y="90512"/>
                      <a:pt x="85369" y="91465"/>
                    </a:cubicBezTo>
                    <a:cubicBezTo>
                      <a:pt x="85369" y="91655"/>
                      <a:pt x="85464" y="91941"/>
                      <a:pt x="85560" y="92132"/>
                    </a:cubicBezTo>
                    <a:cubicBezTo>
                      <a:pt x="85655" y="92132"/>
                      <a:pt x="85655" y="92227"/>
                      <a:pt x="85655" y="92322"/>
                    </a:cubicBezTo>
                    <a:cubicBezTo>
                      <a:pt x="85845" y="93275"/>
                      <a:pt x="86131" y="94132"/>
                      <a:pt x="86417" y="95084"/>
                    </a:cubicBezTo>
                    <a:cubicBezTo>
                      <a:pt x="86607" y="96037"/>
                      <a:pt x="86703" y="96799"/>
                      <a:pt x="86893" y="97751"/>
                    </a:cubicBezTo>
                    <a:cubicBezTo>
                      <a:pt x="86893" y="98132"/>
                      <a:pt x="86988" y="98513"/>
                      <a:pt x="86988" y="98990"/>
                    </a:cubicBezTo>
                    <a:cubicBezTo>
                      <a:pt x="87179" y="99466"/>
                      <a:pt x="87274" y="100133"/>
                      <a:pt x="87179" y="100895"/>
                    </a:cubicBezTo>
                    <a:lnTo>
                      <a:pt x="87179" y="100895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4371236" y="1058083"/>
                <a:ext cx="66675" cy="85725"/>
              </a:xfrm>
              <a:custGeom>
                <a:avLst/>
                <a:gdLst>
                  <a:gd name="connsiteX0" fmla="*/ 66651 w 66675"/>
                  <a:gd name="connsiteY0" fmla="*/ 79915 h 85725"/>
                  <a:gd name="connsiteX1" fmla="*/ 66651 w 66675"/>
                  <a:gd name="connsiteY1" fmla="*/ 79915 h 85725"/>
                  <a:gd name="connsiteX2" fmla="*/ 66556 w 66675"/>
                  <a:gd name="connsiteY2" fmla="*/ 80201 h 85725"/>
                  <a:gd name="connsiteX3" fmla="*/ 66270 w 66675"/>
                  <a:gd name="connsiteY3" fmla="*/ 80391 h 85725"/>
                  <a:gd name="connsiteX4" fmla="*/ 66175 w 66675"/>
                  <a:gd name="connsiteY4" fmla="*/ 80486 h 85725"/>
                  <a:gd name="connsiteX5" fmla="*/ 65127 w 66675"/>
                  <a:gd name="connsiteY5" fmla="*/ 80867 h 85725"/>
                  <a:gd name="connsiteX6" fmla="*/ 64460 w 66675"/>
                  <a:gd name="connsiteY6" fmla="*/ 80867 h 85725"/>
                  <a:gd name="connsiteX7" fmla="*/ 63794 w 66675"/>
                  <a:gd name="connsiteY7" fmla="*/ 80867 h 85725"/>
                  <a:gd name="connsiteX8" fmla="*/ 62365 w 66675"/>
                  <a:gd name="connsiteY8" fmla="*/ 80867 h 85725"/>
                  <a:gd name="connsiteX9" fmla="*/ 60936 w 66675"/>
                  <a:gd name="connsiteY9" fmla="*/ 81153 h 85725"/>
                  <a:gd name="connsiteX10" fmla="*/ 59126 w 66675"/>
                  <a:gd name="connsiteY10" fmla="*/ 80486 h 85725"/>
                  <a:gd name="connsiteX11" fmla="*/ 57126 w 66675"/>
                  <a:gd name="connsiteY11" fmla="*/ 79534 h 85725"/>
                  <a:gd name="connsiteX12" fmla="*/ 57793 w 66675"/>
                  <a:gd name="connsiteY12" fmla="*/ 79819 h 85725"/>
                  <a:gd name="connsiteX13" fmla="*/ 57031 w 66675"/>
                  <a:gd name="connsiteY13" fmla="*/ 79439 h 85725"/>
                  <a:gd name="connsiteX14" fmla="*/ 47220 w 66675"/>
                  <a:gd name="connsiteY14" fmla="*/ 72485 h 85725"/>
                  <a:gd name="connsiteX15" fmla="*/ 42362 w 66675"/>
                  <a:gd name="connsiteY15" fmla="*/ 68294 h 85725"/>
                  <a:gd name="connsiteX16" fmla="*/ 41315 w 66675"/>
                  <a:gd name="connsiteY16" fmla="*/ 67342 h 85725"/>
                  <a:gd name="connsiteX17" fmla="*/ 41219 w 66675"/>
                  <a:gd name="connsiteY17" fmla="*/ 67246 h 85725"/>
                  <a:gd name="connsiteX18" fmla="*/ 38362 w 66675"/>
                  <a:gd name="connsiteY18" fmla="*/ 64484 h 85725"/>
                  <a:gd name="connsiteX19" fmla="*/ 19026 w 66675"/>
                  <a:gd name="connsiteY19" fmla="*/ 41434 h 85725"/>
                  <a:gd name="connsiteX20" fmla="*/ 17026 w 66675"/>
                  <a:gd name="connsiteY20" fmla="*/ 38481 h 85725"/>
                  <a:gd name="connsiteX21" fmla="*/ 16931 w 66675"/>
                  <a:gd name="connsiteY21" fmla="*/ 38386 h 85725"/>
                  <a:gd name="connsiteX22" fmla="*/ 16073 w 66675"/>
                  <a:gd name="connsiteY22" fmla="*/ 36957 h 85725"/>
                  <a:gd name="connsiteX23" fmla="*/ 12549 w 66675"/>
                  <a:gd name="connsiteY23" fmla="*/ 30575 h 85725"/>
                  <a:gd name="connsiteX24" fmla="*/ 9787 w 66675"/>
                  <a:gd name="connsiteY24" fmla="*/ 24670 h 85725"/>
                  <a:gd name="connsiteX25" fmla="*/ 8739 w 66675"/>
                  <a:gd name="connsiteY25" fmla="*/ 21908 h 85725"/>
                  <a:gd name="connsiteX26" fmla="*/ 8739 w 66675"/>
                  <a:gd name="connsiteY26" fmla="*/ 21717 h 85725"/>
                  <a:gd name="connsiteX27" fmla="*/ 8644 w 66675"/>
                  <a:gd name="connsiteY27" fmla="*/ 21622 h 85725"/>
                  <a:gd name="connsiteX28" fmla="*/ 8644 w 66675"/>
                  <a:gd name="connsiteY28" fmla="*/ 21527 h 85725"/>
                  <a:gd name="connsiteX29" fmla="*/ 8549 w 66675"/>
                  <a:gd name="connsiteY29" fmla="*/ 21431 h 85725"/>
                  <a:gd name="connsiteX30" fmla="*/ 8453 w 66675"/>
                  <a:gd name="connsiteY30" fmla="*/ 21146 h 85725"/>
                  <a:gd name="connsiteX31" fmla="*/ 8453 w 66675"/>
                  <a:gd name="connsiteY31" fmla="*/ 20955 h 85725"/>
                  <a:gd name="connsiteX32" fmla="*/ 8263 w 66675"/>
                  <a:gd name="connsiteY32" fmla="*/ 20384 h 85725"/>
                  <a:gd name="connsiteX33" fmla="*/ 7310 w 66675"/>
                  <a:gd name="connsiteY33" fmla="*/ 14954 h 85725"/>
                  <a:gd name="connsiteX34" fmla="*/ 7215 w 66675"/>
                  <a:gd name="connsiteY34" fmla="*/ 14669 h 85725"/>
                  <a:gd name="connsiteX35" fmla="*/ 7215 w 66675"/>
                  <a:gd name="connsiteY35" fmla="*/ 14478 h 85725"/>
                  <a:gd name="connsiteX36" fmla="*/ 7406 w 66675"/>
                  <a:gd name="connsiteY36" fmla="*/ 11716 h 85725"/>
                  <a:gd name="connsiteX37" fmla="*/ 7501 w 66675"/>
                  <a:gd name="connsiteY37" fmla="*/ 11049 h 85725"/>
                  <a:gd name="connsiteX38" fmla="*/ 7596 w 66675"/>
                  <a:gd name="connsiteY38" fmla="*/ 10668 h 85725"/>
                  <a:gd name="connsiteX39" fmla="*/ 7787 w 66675"/>
                  <a:gd name="connsiteY39" fmla="*/ 10192 h 85725"/>
                  <a:gd name="connsiteX40" fmla="*/ 8072 w 66675"/>
                  <a:gd name="connsiteY40" fmla="*/ 9239 h 85725"/>
                  <a:gd name="connsiteX41" fmla="*/ 8168 w 66675"/>
                  <a:gd name="connsiteY41" fmla="*/ 9049 h 85725"/>
                  <a:gd name="connsiteX42" fmla="*/ 9406 w 66675"/>
                  <a:gd name="connsiteY42" fmla="*/ 7429 h 85725"/>
                  <a:gd name="connsiteX43" fmla="*/ 9787 w 66675"/>
                  <a:gd name="connsiteY43" fmla="*/ 7144 h 85725"/>
                  <a:gd name="connsiteX44" fmla="*/ 10549 w 66675"/>
                  <a:gd name="connsiteY44" fmla="*/ 7334 h 85725"/>
                  <a:gd name="connsiteX45" fmla="*/ 11216 w 66675"/>
                  <a:gd name="connsiteY45" fmla="*/ 7525 h 85725"/>
                  <a:gd name="connsiteX46" fmla="*/ 14073 w 66675"/>
                  <a:gd name="connsiteY46" fmla="*/ 8668 h 85725"/>
                  <a:gd name="connsiteX47" fmla="*/ 14549 w 66675"/>
                  <a:gd name="connsiteY47" fmla="*/ 8858 h 85725"/>
                  <a:gd name="connsiteX48" fmla="*/ 14740 w 66675"/>
                  <a:gd name="connsiteY48" fmla="*/ 9049 h 85725"/>
                  <a:gd name="connsiteX49" fmla="*/ 17312 w 66675"/>
                  <a:gd name="connsiteY49" fmla="*/ 10668 h 85725"/>
                  <a:gd name="connsiteX50" fmla="*/ 35219 w 66675"/>
                  <a:gd name="connsiteY50" fmla="*/ 25336 h 85725"/>
                  <a:gd name="connsiteX51" fmla="*/ 60269 w 66675"/>
                  <a:gd name="connsiteY51" fmla="*/ 66008 h 85725"/>
                  <a:gd name="connsiteX52" fmla="*/ 64841 w 66675"/>
                  <a:gd name="connsiteY52" fmla="*/ 70580 h 85725"/>
                  <a:gd name="connsiteX53" fmla="*/ 65032 w 66675"/>
                  <a:gd name="connsiteY53" fmla="*/ 71247 h 85725"/>
                  <a:gd name="connsiteX54" fmla="*/ 65127 w 66675"/>
                  <a:gd name="connsiteY54" fmla="*/ 71438 h 85725"/>
                  <a:gd name="connsiteX55" fmla="*/ 65889 w 66675"/>
                  <a:gd name="connsiteY55" fmla="*/ 74200 h 85725"/>
                  <a:gd name="connsiteX56" fmla="*/ 66365 w 66675"/>
                  <a:gd name="connsiteY56" fmla="*/ 76867 h 85725"/>
                  <a:gd name="connsiteX57" fmla="*/ 66461 w 66675"/>
                  <a:gd name="connsiteY57" fmla="*/ 78105 h 85725"/>
                  <a:gd name="connsiteX58" fmla="*/ 66651 w 66675"/>
                  <a:gd name="connsiteY58" fmla="*/ 7991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6675" h="85725">
                    <a:moveTo>
                      <a:pt x="66651" y="79915"/>
                    </a:moveTo>
                    <a:lnTo>
                      <a:pt x="66651" y="79915"/>
                    </a:lnTo>
                    <a:cubicBezTo>
                      <a:pt x="66556" y="80105"/>
                      <a:pt x="66556" y="80201"/>
                      <a:pt x="66556" y="80201"/>
                    </a:cubicBezTo>
                    <a:cubicBezTo>
                      <a:pt x="66461" y="80296"/>
                      <a:pt x="66461" y="80296"/>
                      <a:pt x="66270" y="80391"/>
                    </a:cubicBezTo>
                    <a:lnTo>
                      <a:pt x="66175" y="80486"/>
                    </a:lnTo>
                    <a:cubicBezTo>
                      <a:pt x="65889" y="80581"/>
                      <a:pt x="65508" y="80677"/>
                      <a:pt x="65127" y="80867"/>
                    </a:cubicBezTo>
                    <a:cubicBezTo>
                      <a:pt x="67508" y="79629"/>
                      <a:pt x="65508" y="80581"/>
                      <a:pt x="64460" y="80867"/>
                    </a:cubicBezTo>
                    <a:cubicBezTo>
                      <a:pt x="64270" y="80867"/>
                      <a:pt x="63984" y="80963"/>
                      <a:pt x="63794" y="80867"/>
                    </a:cubicBezTo>
                    <a:cubicBezTo>
                      <a:pt x="63413" y="80867"/>
                      <a:pt x="62651" y="80963"/>
                      <a:pt x="62365" y="80867"/>
                    </a:cubicBezTo>
                    <a:cubicBezTo>
                      <a:pt x="61222" y="80963"/>
                      <a:pt x="58364" y="80201"/>
                      <a:pt x="60936" y="81153"/>
                    </a:cubicBezTo>
                    <a:lnTo>
                      <a:pt x="59126" y="80486"/>
                    </a:lnTo>
                    <a:cubicBezTo>
                      <a:pt x="58460" y="80201"/>
                      <a:pt x="57793" y="79819"/>
                      <a:pt x="57126" y="79534"/>
                    </a:cubicBezTo>
                    <a:lnTo>
                      <a:pt x="57793" y="79819"/>
                    </a:lnTo>
                    <a:cubicBezTo>
                      <a:pt x="57507" y="79724"/>
                      <a:pt x="57317" y="79534"/>
                      <a:pt x="57031" y="79439"/>
                    </a:cubicBezTo>
                    <a:cubicBezTo>
                      <a:pt x="53602" y="77438"/>
                      <a:pt x="50363" y="74962"/>
                      <a:pt x="47220" y="72485"/>
                    </a:cubicBezTo>
                    <a:cubicBezTo>
                      <a:pt x="45601" y="71152"/>
                      <a:pt x="43886" y="69723"/>
                      <a:pt x="42362" y="68294"/>
                    </a:cubicBezTo>
                    <a:cubicBezTo>
                      <a:pt x="41981" y="68008"/>
                      <a:pt x="41600" y="67628"/>
                      <a:pt x="41315" y="67342"/>
                    </a:cubicBezTo>
                    <a:cubicBezTo>
                      <a:pt x="41315" y="67246"/>
                      <a:pt x="41315" y="67246"/>
                      <a:pt x="41219" y="67246"/>
                    </a:cubicBezTo>
                    <a:cubicBezTo>
                      <a:pt x="40267" y="66389"/>
                      <a:pt x="39410" y="65437"/>
                      <a:pt x="38362" y="64484"/>
                    </a:cubicBezTo>
                    <a:cubicBezTo>
                      <a:pt x="31313" y="57436"/>
                      <a:pt x="24741" y="49720"/>
                      <a:pt x="19026" y="41434"/>
                    </a:cubicBezTo>
                    <a:cubicBezTo>
                      <a:pt x="18359" y="40386"/>
                      <a:pt x="17597" y="39529"/>
                      <a:pt x="17026" y="38481"/>
                    </a:cubicBezTo>
                    <a:cubicBezTo>
                      <a:pt x="16931" y="38386"/>
                      <a:pt x="16931" y="38386"/>
                      <a:pt x="16931" y="38386"/>
                    </a:cubicBezTo>
                    <a:cubicBezTo>
                      <a:pt x="16645" y="37909"/>
                      <a:pt x="16359" y="37433"/>
                      <a:pt x="16073" y="36957"/>
                    </a:cubicBezTo>
                    <a:cubicBezTo>
                      <a:pt x="14835" y="34862"/>
                      <a:pt x="13692" y="32766"/>
                      <a:pt x="12549" y="30575"/>
                    </a:cubicBezTo>
                    <a:cubicBezTo>
                      <a:pt x="11501" y="28670"/>
                      <a:pt x="10644" y="26765"/>
                      <a:pt x="9787" y="24670"/>
                    </a:cubicBezTo>
                    <a:cubicBezTo>
                      <a:pt x="9501" y="23717"/>
                      <a:pt x="9120" y="22765"/>
                      <a:pt x="8739" y="21908"/>
                    </a:cubicBezTo>
                    <a:cubicBezTo>
                      <a:pt x="8739" y="21812"/>
                      <a:pt x="8739" y="21717"/>
                      <a:pt x="8739" y="21717"/>
                    </a:cubicBezTo>
                    <a:cubicBezTo>
                      <a:pt x="8644" y="21622"/>
                      <a:pt x="8644" y="21622"/>
                      <a:pt x="8644" y="21622"/>
                    </a:cubicBezTo>
                    <a:cubicBezTo>
                      <a:pt x="8644" y="21527"/>
                      <a:pt x="8644" y="21527"/>
                      <a:pt x="8644" y="21527"/>
                    </a:cubicBezTo>
                    <a:cubicBezTo>
                      <a:pt x="8549" y="21431"/>
                      <a:pt x="8549" y="21431"/>
                      <a:pt x="8549" y="21431"/>
                    </a:cubicBezTo>
                    <a:cubicBezTo>
                      <a:pt x="8453" y="21336"/>
                      <a:pt x="8453" y="21146"/>
                      <a:pt x="8453" y="21146"/>
                    </a:cubicBezTo>
                    <a:cubicBezTo>
                      <a:pt x="8358" y="21050"/>
                      <a:pt x="8453" y="20955"/>
                      <a:pt x="8453" y="20955"/>
                    </a:cubicBezTo>
                    <a:cubicBezTo>
                      <a:pt x="8358" y="20765"/>
                      <a:pt x="8358" y="20479"/>
                      <a:pt x="8263" y="20384"/>
                    </a:cubicBezTo>
                    <a:cubicBezTo>
                      <a:pt x="7787" y="18574"/>
                      <a:pt x="7501" y="16764"/>
                      <a:pt x="7310" y="14954"/>
                    </a:cubicBezTo>
                    <a:cubicBezTo>
                      <a:pt x="7310" y="14764"/>
                      <a:pt x="7215" y="14764"/>
                      <a:pt x="7215" y="14669"/>
                    </a:cubicBezTo>
                    <a:cubicBezTo>
                      <a:pt x="7120" y="14573"/>
                      <a:pt x="7120" y="14573"/>
                      <a:pt x="7215" y="14478"/>
                    </a:cubicBezTo>
                    <a:cubicBezTo>
                      <a:pt x="7310" y="13526"/>
                      <a:pt x="7215" y="12573"/>
                      <a:pt x="7406" y="11716"/>
                    </a:cubicBezTo>
                    <a:cubicBezTo>
                      <a:pt x="7406" y="11430"/>
                      <a:pt x="7501" y="11240"/>
                      <a:pt x="7501" y="11049"/>
                    </a:cubicBezTo>
                    <a:cubicBezTo>
                      <a:pt x="7501" y="10954"/>
                      <a:pt x="7691" y="10859"/>
                      <a:pt x="7596" y="10668"/>
                    </a:cubicBezTo>
                    <a:cubicBezTo>
                      <a:pt x="7787" y="10382"/>
                      <a:pt x="7882" y="10192"/>
                      <a:pt x="7787" y="10192"/>
                    </a:cubicBezTo>
                    <a:cubicBezTo>
                      <a:pt x="7787" y="9811"/>
                      <a:pt x="7977" y="9525"/>
                      <a:pt x="8072" y="9239"/>
                    </a:cubicBezTo>
                    <a:cubicBezTo>
                      <a:pt x="8072" y="9144"/>
                      <a:pt x="8072" y="9144"/>
                      <a:pt x="8168" y="9049"/>
                    </a:cubicBezTo>
                    <a:cubicBezTo>
                      <a:pt x="8549" y="8572"/>
                      <a:pt x="9025" y="8001"/>
                      <a:pt x="9406" y="7429"/>
                    </a:cubicBezTo>
                    <a:cubicBezTo>
                      <a:pt x="9501" y="7334"/>
                      <a:pt x="9596" y="7334"/>
                      <a:pt x="9787" y="7144"/>
                    </a:cubicBezTo>
                    <a:cubicBezTo>
                      <a:pt x="9787" y="7144"/>
                      <a:pt x="10358" y="7334"/>
                      <a:pt x="10549" y="7334"/>
                    </a:cubicBezTo>
                    <a:cubicBezTo>
                      <a:pt x="10739" y="7334"/>
                      <a:pt x="11025" y="7429"/>
                      <a:pt x="11216" y="7525"/>
                    </a:cubicBezTo>
                    <a:cubicBezTo>
                      <a:pt x="12168" y="7810"/>
                      <a:pt x="13121" y="8191"/>
                      <a:pt x="14073" y="8668"/>
                    </a:cubicBezTo>
                    <a:lnTo>
                      <a:pt x="14549" y="8858"/>
                    </a:lnTo>
                    <a:cubicBezTo>
                      <a:pt x="14645" y="8858"/>
                      <a:pt x="14645" y="8858"/>
                      <a:pt x="14740" y="9049"/>
                    </a:cubicBezTo>
                    <a:cubicBezTo>
                      <a:pt x="15692" y="9525"/>
                      <a:pt x="16454" y="10096"/>
                      <a:pt x="17312" y="10668"/>
                    </a:cubicBezTo>
                    <a:cubicBezTo>
                      <a:pt x="23789" y="14859"/>
                      <a:pt x="29885" y="19812"/>
                      <a:pt x="35219" y="25336"/>
                    </a:cubicBezTo>
                    <a:cubicBezTo>
                      <a:pt x="46553" y="36957"/>
                      <a:pt x="54840" y="50673"/>
                      <a:pt x="60269" y="66008"/>
                    </a:cubicBezTo>
                    <a:cubicBezTo>
                      <a:pt x="61031" y="68199"/>
                      <a:pt x="62746" y="69628"/>
                      <a:pt x="64841" y="70580"/>
                    </a:cubicBezTo>
                    <a:cubicBezTo>
                      <a:pt x="64841" y="70771"/>
                      <a:pt x="64937" y="71056"/>
                      <a:pt x="65032" y="71247"/>
                    </a:cubicBezTo>
                    <a:cubicBezTo>
                      <a:pt x="65127" y="71247"/>
                      <a:pt x="65127" y="71342"/>
                      <a:pt x="65127" y="71438"/>
                    </a:cubicBezTo>
                    <a:cubicBezTo>
                      <a:pt x="65318" y="72390"/>
                      <a:pt x="65603" y="73247"/>
                      <a:pt x="65889" y="74200"/>
                    </a:cubicBezTo>
                    <a:cubicBezTo>
                      <a:pt x="66080" y="75152"/>
                      <a:pt x="66175" y="75914"/>
                      <a:pt x="66365" y="76867"/>
                    </a:cubicBezTo>
                    <a:cubicBezTo>
                      <a:pt x="66365" y="77248"/>
                      <a:pt x="66461" y="77629"/>
                      <a:pt x="66461" y="78105"/>
                    </a:cubicBezTo>
                    <a:cubicBezTo>
                      <a:pt x="66651" y="78581"/>
                      <a:pt x="66746" y="79248"/>
                      <a:pt x="66651" y="7991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4800100" y="1464945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4505704" y="1452223"/>
                <a:ext cx="76200" cy="66675"/>
              </a:xfrm>
              <a:custGeom>
                <a:avLst/>
                <a:gdLst>
                  <a:gd name="connsiteX0" fmla="*/ 76202 w 76200"/>
                  <a:gd name="connsiteY0" fmla="*/ 35438 h 66675"/>
                  <a:gd name="connsiteX1" fmla="*/ 41245 w 76200"/>
                  <a:gd name="connsiteY1" fmla="*/ 62679 h 66675"/>
                  <a:gd name="connsiteX2" fmla="*/ 7146 w 76200"/>
                  <a:gd name="connsiteY2" fmla="*/ 34390 h 66675"/>
                  <a:gd name="connsiteX3" fmla="*/ 42102 w 76200"/>
                  <a:gd name="connsiteY3" fmla="*/ 7149 h 66675"/>
                  <a:gd name="connsiteX4" fmla="*/ 76202 w 76200"/>
                  <a:gd name="connsiteY4" fmla="*/ 3543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6202" y="35438"/>
                    </a:moveTo>
                    <a:cubicBezTo>
                      <a:pt x="76011" y="50773"/>
                      <a:pt x="60295" y="62965"/>
                      <a:pt x="41245" y="62679"/>
                    </a:cubicBezTo>
                    <a:cubicBezTo>
                      <a:pt x="22195" y="62394"/>
                      <a:pt x="6955" y="49725"/>
                      <a:pt x="7146" y="34390"/>
                    </a:cubicBezTo>
                    <a:cubicBezTo>
                      <a:pt x="7336" y="19055"/>
                      <a:pt x="23052" y="6863"/>
                      <a:pt x="42102" y="7149"/>
                    </a:cubicBezTo>
                    <a:cubicBezTo>
                      <a:pt x="61152" y="7434"/>
                      <a:pt x="76392" y="20103"/>
                      <a:pt x="76202" y="35438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" name="https://photo-static-api.fotomore.com/creative/vcg/400/new/VCG41N1794813044.jpg?uid=386&amp;timestamp=1727494054&amp;sign=e77efb22677ff92c99e104f3a4ddb613" descr="直流电动机主要用于dvd播放机和驱动器，其背面被拆除，以查看转子和电刷"/>
          <p:cNvPicPr>
            <a:picLocks noChangeAspect="1"/>
          </p:cNvPicPr>
          <p:nvPr/>
        </p:nvPicPr>
        <p:blipFill>
          <a:blip r:embed="rId4"/>
          <a:srcRect r="19506" b="6164"/>
          <a:stretch>
            <a:fillRect/>
          </a:stretch>
        </p:blipFill>
        <p:spPr>
          <a:xfrm>
            <a:off x="6733540" y="1682750"/>
            <a:ext cx="4493895" cy="349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678170" y="1797050"/>
            <a:ext cx="961390" cy="961390"/>
          </a:xfrm>
          <a:prstGeom prst="ellipse">
            <a:avLst/>
          </a:prstGeom>
          <a:solidFill>
            <a:srgbClr val="590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02</a:t>
            </a:r>
            <a:endParaRPr lang="zh-CN" altLang="en-US" sz="3600" dirty="0">
              <a:latin typeface="仓耳小丸子" panose="02020400000000000000" pitchFamily="18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92955" y="3226435"/>
            <a:ext cx="3131820" cy="762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科学实验</a:t>
            </a:r>
            <a:endParaRPr lang="zh-CN" altLang="en-US" sz="4400" dirty="0">
              <a:solidFill>
                <a:srgbClr val="590696"/>
              </a:solidFill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5799138" y="4457065"/>
            <a:ext cx="719455" cy="122555"/>
          </a:xfrm>
          <a:prstGeom prst="roundRect">
            <a:avLst>
              <a:gd name="adj" fmla="val 50000"/>
            </a:avLst>
          </a:prstGeom>
          <a:solidFill>
            <a:srgbClr val="37E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 rot="8713782" flipV="1">
            <a:off x="6500861" y="1315363"/>
            <a:ext cx="792000" cy="792000"/>
            <a:chOff x="6853258" y="1089291"/>
            <a:chExt cx="1200107" cy="1189805"/>
          </a:xfrm>
        </p:grpSpPr>
        <p:sp>
          <p:nvSpPr>
            <p:cNvPr id="8" name="任意多边形: 形状 9"/>
            <p:cNvSpPr/>
            <p:nvPr>
              <p:custDataLst>
                <p:tags r:id="rId2"/>
              </p:custDataLst>
            </p:nvPr>
          </p:nvSpPr>
          <p:spPr>
            <a:xfrm>
              <a:off x="7329476" y="1240147"/>
              <a:ext cx="77260" cy="77260"/>
            </a:xfrm>
            <a:custGeom>
              <a:avLst/>
              <a:gdLst>
                <a:gd name="connsiteX0" fmla="*/ 12975 w 77260"/>
                <a:gd name="connsiteY0" fmla="*/ 60702 h 77260"/>
                <a:gd name="connsiteX1" fmla="*/ 65615 w 77260"/>
                <a:gd name="connsiteY1" fmla="*/ 20630 h 77260"/>
                <a:gd name="connsiteX2" fmla="*/ 12975 w 77260"/>
                <a:gd name="connsiteY2" fmla="*/ 60702 h 7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260" h="77260">
                  <a:moveTo>
                    <a:pt x="12975" y="60702"/>
                  </a:moveTo>
                  <a:cubicBezTo>
                    <a:pt x="-16951" y="19342"/>
                    <a:pt x="33732" y="-19288"/>
                    <a:pt x="65615" y="20630"/>
                  </a:cubicBezTo>
                  <a:cubicBezTo>
                    <a:pt x="95695" y="61887"/>
                    <a:pt x="44857" y="100620"/>
                    <a:pt x="12975" y="6070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9" name="任意多边形: 形状 10"/>
            <p:cNvSpPr/>
            <p:nvPr>
              <p:custDataLst>
                <p:tags r:id="rId3"/>
              </p:custDataLst>
            </p:nvPr>
          </p:nvSpPr>
          <p:spPr>
            <a:xfrm>
              <a:off x="7041123" y="1437524"/>
              <a:ext cx="72109" cy="82411"/>
            </a:xfrm>
            <a:custGeom>
              <a:avLst/>
              <a:gdLst>
                <a:gd name="connsiteX0" fmla="*/ 69701 w 72109"/>
                <a:gd name="connsiteY0" fmla="*/ 35564 h 82410"/>
                <a:gd name="connsiteX1" fmla="*/ 4700 w 72109"/>
                <a:gd name="connsiteY1" fmla="*/ 48492 h 82410"/>
                <a:gd name="connsiteX2" fmla="*/ 69701 w 72109"/>
                <a:gd name="connsiteY2" fmla="*/ 35564 h 8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109" h="82410">
                  <a:moveTo>
                    <a:pt x="69701" y="35564"/>
                  </a:moveTo>
                  <a:cubicBezTo>
                    <a:pt x="78509" y="85835"/>
                    <a:pt x="15825" y="98351"/>
                    <a:pt x="4700" y="48492"/>
                  </a:cubicBezTo>
                  <a:cubicBezTo>
                    <a:pt x="-4056" y="-1830"/>
                    <a:pt x="58525" y="-14295"/>
                    <a:pt x="69701" y="3556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4" name="任意多边形: 形状 24"/>
            <p:cNvSpPr/>
            <p:nvPr>
              <p:custDataLst>
                <p:tags r:id="rId4"/>
              </p:custDataLst>
            </p:nvPr>
          </p:nvSpPr>
          <p:spPr>
            <a:xfrm>
              <a:off x="6853258" y="1089291"/>
              <a:ext cx="1200107" cy="1189805"/>
            </a:xfrm>
            <a:custGeom>
              <a:avLst/>
              <a:gdLst>
                <a:gd name="connsiteX0" fmla="*/ 1095118 w 1200106"/>
                <a:gd name="connsiteY0" fmla="*/ 393737 h 1189805"/>
                <a:gd name="connsiteX1" fmla="*/ 944254 w 1200106"/>
                <a:gd name="connsiteY1" fmla="*/ 185753 h 1189805"/>
                <a:gd name="connsiteX2" fmla="*/ 571037 w 1200106"/>
                <a:gd name="connsiteY2" fmla="*/ 4037 h 1189805"/>
                <a:gd name="connsiteX3" fmla="*/ 356460 w 1200106"/>
                <a:gd name="connsiteY3" fmla="*/ 48179 h 1189805"/>
                <a:gd name="connsiteX4" fmla="*/ 178143 w 1200106"/>
                <a:gd name="connsiteY4" fmla="*/ 172619 h 1189805"/>
                <a:gd name="connsiteX5" fmla="*/ 153317 w 1200106"/>
                <a:gd name="connsiteY5" fmla="*/ 203059 h 1189805"/>
                <a:gd name="connsiteX6" fmla="*/ 9819 w 1200106"/>
                <a:gd name="connsiteY6" fmla="*/ 502829 h 1189805"/>
                <a:gd name="connsiteX7" fmla="*/ 46080 w 1200106"/>
                <a:gd name="connsiteY7" fmla="*/ 794666 h 1189805"/>
                <a:gd name="connsiteX8" fmla="*/ 185045 w 1200106"/>
                <a:gd name="connsiteY8" fmla="*/ 1039374 h 1189805"/>
                <a:gd name="connsiteX9" fmla="*/ 225581 w 1200106"/>
                <a:gd name="connsiteY9" fmla="*/ 1094538 h 1189805"/>
                <a:gd name="connsiteX10" fmla="*/ 268795 w 1200106"/>
                <a:gd name="connsiteY10" fmla="*/ 1149702 h 1189805"/>
                <a:gd name="connsiteX11" fmla="*/ 353627 w 1200106"/>
                <a:gd name="connsiteY11" fmla="*/ 1190804 h 1189805"/>
                <a:gd name="connsiteX12" fmla="*/ 449326 w 1200106"/>
                <a:gd name="connsiteY12" fmla="*/ 1159024 h 1189805"/>
                <a:gd name="connsiteX13" fmla="*/ 615229 w 1200106"/>
                <a:gd name="connsiteY13" fmla="*/ 1051993 h 1189805"/>
                <a:gd name="connsiteX14" fmla="*/ 643558 w 1200106"/>
                <a:gd name="connsiteY14" fmla="*/ 975197 h 1189805"/>
                <a:gd name="connsiteX15" fmla="*/ 617032 w 1200106"/>
                <a:gd name="connsiteY15" fmla="*/ 883875 h 1189805"/>
                <a:gd name="connsiteX16" fmla="*/ 579793 w 1200106"/>
                <a:gd name="connsiteY16" fmla="*/ 825570 h 1189805"/>
                <a:gd name="connsiteX17" fmla="*/ 534158 w 1200106"/>
                <a:gd name="connsiteY17" fmla="*/ 758560 h 1189805"/>
                <a:gd name="connsiteX18" fmla="*/ 451799 w 1200106"/>
                <a:gd name="connsiteY18" fmla="*/ 584106 h 1189805"/>
                <a:gd name="connsiteX19" fmla="*/ 489914 w 1200106"/>
                <a:gd name="connsiteY19" fmla="*/ 430822 h 1189805"/>
                <a:gd name="connsiteX20" fmla="*/ 507477 w 1200106"/>
                <a:gd name="connsiteY20" fmla="*/ 421912 h 1189805"/>
                <a:gd name="connsiteX21" fmla="*/ 512061 w 1200106"/>
                <a:gd name="connsiteY21" fmla="*/ 423817 h 1189805"/>
                <a:gd name="connsiteX22" fmla="*/ 646185 w 1200106"/>
                <a:gd name="connsiteY22" fmla="*/ 534145 h 1189805"/>
                <a:gd name="connsiteX23" fmla="*/ 746984 w 1200106"/>
                <a:gd name="connsiteY23" fmla="*/ 687068 h 1189805"/>
                <a:gd name="connsiteX24" fmla="*/ 749044 w 1200106"/>
                <a:gd name="connsiteY24" fmla="*/ 690210 h 1189805"/>
                <a:gd name="connsiteX25" fmla="*/ 772634 w 1200106"/>
                <a:gd name="connsiteY25" fmla="*/ 726265 h 1189805"/>
                <a:gd name="connsiteX26" fmla="*/ 831764 w 1200106"/>
                <a:gd name="connsiteY26" fmla="*/ 814290 h 1189805"/>
                <a:gd name="connsiteX27" fmla="*/ 906757 w 1200106"/>
                <a:gd name="connsiteY27" fmla="*/ 859564 h 1189805"/>
                <a:gd name="connsiteX28" fmla="*/ 1006320 w 1200106"/>
                <a:gd name="connsiteY28" fmla="*/ 836695 h 1189805"/>
                <a:gd name="connsiteX29" fmla="*/ 1107016 w 1200106"/>
                <a:gd name="connsiteY29" fmla="*/ 791112 h 1189805"/>
                <a:gd name="connsiteX30" fmla="*/ 1182679 w 1200106"/>
                <a:gd name="connsiteY30" fmla="*/ 720805 h 1189805"/>
                <a:gd name="connsiteX31" fmla="*/ 1194886 w 1200106"/>
                <a:gd name="connsiteY31" fmla="*/ 632008 h 1189805"/>
                <a:gd name="connsiteX32" fmla="*/ 1194835 w 1200106"/>
                <a:gd name="connsiteY32" fmla="*/ 631492 h 1189805"/>
                <a:gd name="connsiteX33" fmla="*/ 1194680 w 1200106"/>
                <a:gd name="connsiteY33" fmla="*/ 631029 h 1189805"/>
                <a:gd name="connsiteX34" fmla="*/ 1193753 w 1200106"/>
                <a:gd name="connsiteY34" fmla="*/ 624848 h 1189805"/>
                <a:gd name="connsiteX35" fmla="*/ 1192568 w 1200106"/>
                <a:gd name="connsiteY35" fmla="*/ 621294 h 1189805"/>
                <a:gd name="connsiteX36" fmla="*/ 1186954 w 1200106"/>
                <a:gd name="connsiteY36" fmla="*/ 596365 h 1189805"/>
                <a:gd name="connsiteX37" fmla="*/ 1186800 w 1200106"/>
                <a:gd name="connsiteY37" fmla="*/ 595541 h 1189805"/>
                <a:gd name="connsiteX38" fmla="*/ 1185718 w 1200106"/>
                <a:gd name="connsiteY38" fmla="*/ 592347 h 1189805"/>
                <a:gd name="connsiteX39" fmla="*/ 1095118 w 1200106"/>
                <a:gd name="connsiteY39" fmla="*/ 393737 h 1189805"/>
                <a:gd name="connsiteX40" fmla="*/ 33873 w 1200106"/>
                <a:gd name="connsiteY40" fmla="*/ 536051 h 1189805"/>
                <a:gd name="connsiteX41" fmla="*/ 68125 w 1200106"/>
                <a:gd name="connsiteY41" fmla="*/ 397961 h 1189805"/>
                <a:gd name="connsiteX42" fmla="*/ 60605 w 1200106"/>
                <a:gd name="connsiteY42" fmla="*/ 547021 h 1189805"/>
                <a:gd name="connsiteX43" fmla="*/ 227178 w 1200106"/>
                <a:gd name="connsiteY43" fmla="*/ 967059 h 1189805"/>
                <a:gd name="connsiteX44" fmla="*/ 206318 w 1200106"/>
                <a:gd name="connsiteY44" fmla="*/ 1020935 h 1189805"/>
                <a:gd name="connsiteX45" fmla="*/ 33873 w 1200106"/>
                <a:gd name="connsiteY45" fmla="*/ 536051 h 1189805"/>
                <a:gd name="connsiteX46" fmla="*/ 335960 w 1200106"/>
                <a:gd name="connsiteY46" fmla="*/ 1159230 h 1189805"/>
                <a:gd name="connsiteX47" fmla="*/ 285792 w 1200106"/>
                <a:gd name="connsiteY47" fmla="*/ 1126884 h 1189805"/>
                <a:gd name="connsiteX48" fmla="*/ 226972 w 1200106"/>
                <a:gd name="connsiteY48" fmla="*/ 1050088 h 1189805"/>
                <a:gd name="connsiteX49" fmla="*/ 240415 w 1200106"/>
                <a:gd name="connsiteY49" fmla="*/ 1009140 h 1189805"/>
                <a:gd name="connsiteX50" fmla="*/ 246029 w 1200106"/>
                <a:gd name="connsiteY50" fmla="*/ 994924 h 1189805"/>
                <a:gd name="connsiteX51" fmla="*/ 271319 w 1200106"/>
                <a:gd name="connsiteY51" fmla="*/ 1031030 h 1189805"/>
                <a:gd name="connsiteX52" fmla="*/ 309382 w 1200106"/>
                <a:gd name="connsiteY52" fmla="*/ 1082588 h 1189805"/>
                <a:gd name="connsiteX53" fmla="*/ 309640 w 1200106"/>
                <a:gd name="connsiteY53" fmla="*/ 1083000 h 1189805"/>
                <a:gd name="connsiteX54" fmla="*/ 309692 w 1200106"/>
                <a:gd name="connsiteY54" fmla="*/ 1083104 h 1189805"/>
                <a:gd name="connsiteX55" fmla="*/ 311288 w 1200106"/>
                <a:gd name="connsiteY55" fmla="*/ 1085267 h 1189805"/>
                <a:gd name="connsiteX56" fmla="*/ 315460 w 1200106"/>
                <a:gd name="connsiteY56" fmla="*/ 1088975 h 1189805"/>
                <a:gd name="connsiteX57" fmla="*/ 334054 w 1200106"/>
                <a:gd name="connsiteY57" fmla="*/ 1102315 h 1189805"/>
                <a:gd name="connsiteX58" fmla="*/ 335960 w 1200106"/>
                <a:gd name="connsiteY58" fmla="*/ 1159230 h 1189805"/>
                <a:gd name="connsiteX59" fmla="*/ 615281 w 1200106"/>
                <a:gd name="connsiteY59" fmla="*/ 971900 h 1189805"/>
                <a:gd name="connsiteX60" fmla="*/ 593339 w 1200106"/>
                <a:gd name="connsiteY60" fmla="*/ 1034533 h 1189805"/>
                <a:gd name="connsiteX61" fmla="*/ 456846 w 1200106"/>
                <a:gd name="connsiteY61" fmla="*/ 1124412 h 1189805"/>
                <a:gd name="connsiteX62" fmla="*/ 368821 w 1200106"/>
                <a:gd name="connsiteY62" fmla="*/ 1161703 h 1189805"/>
                <a:gd name="connsiteX63" fmla="*/ 364340 w 1200106"/>
                <a:gd name="connsiteY63" fmla="*/ 1162063 h 1189805"/>
                <a:gd name="connsiteX64" fmla="*/ 362383 w 1200106"/>
                <a:gd name="connsiteY64" fmla="*/ 1109784 h 1189805"/>
                <a:gd name="connsiteX65" fmla="*/ 393957 w 1200106"/>
                <a:gd name="connsiteY65" fmla="*/ 1104530 h 1189805"/>
                <a:gd name="connsiteX66" fmla="*/ 511649 w 1200106"/>
                <a:gd name="connsiteY66" fmla="*/ 1042877 h 1189805"/>
                <a:gd name="connsiteX67" fmla="*/ 613272 w 1200106"/>
                <a:gd name="connsiteY67" fmla="*/ 957066 h 1189805"/>
                <a:gd name="connsiteX68" fmla="*/ 615281 w 1200106"/>
                <a:gd name="connsiteY68" fmla="*/ 971900 h 1189805"/>
                <a:gd name="connsiteX69" fmla="*/ 522157 w 1200106"/>
                <a:gd name="connsiteY69" fmla="*/ 791936 h 1189805"/>
                <a:gd name="connsiteX70" fmla="*/ 548065 w 1200106"/>
                <a:gd name="connsiteY70" fmla="*/ 829639 h 1189805"/>
                <a:gd name="connsiteX71" fmla="*/ 592309 w 1200106"/>
                <a:gd name="connsiteY71" fmla="*/ 898349 h 1189805"/>
                <a:gd name="connsiteX72" fmla="*/ 575260 w 1200106"/>
                <a:gd name="connsiteY72" fmla="*/ 961805 h 1189805"/>
                <a:gd name="connsiteX73" fmla="*/ 477243 w 1200106"/>
                <a:gd name="connsiteY73" fmla="*/ 1030721 h 1189805"/>
                <a:gd name="connsiteX74" fmla="*/ 416568 w 1200106"/>
                <a:gd name="connsiteY74" fmla="*/ 1063119 h 1189805"/>
                <a:gd name="connsiteX75" fmla="*/ 369233 w 1200106"/>
                <a:gd name="connsiteY75" fmla="*/ 1081919 h 1189805"/>
                <a:gd name="connsiteX76" fmla="*/ 330088 w 1200106"/>
                <a:gd name="connsiteY76" fmla="*/ 1063531 h 1189805"/>
                <a:gd name="connsiteX77" fmla="*/ 260039 w 1200106"/>
                <a:gd name="connsiteY77" fmla="*/ 965977 h 1189805"/>
                <a:gd name="connsiteX78" fmla="*/ 522157 w 1200106"/>
                <a:gd name="connsiteY78" fmla="*/ 791936 h 1189805"/>
                <a:gd name="connsiteX79" fmla="*/ 522620 w 1200106"/>
                <a:gd name="connsiteY79" fmla="*/ 387711 h 1189805"/>
                <a:gd name="connsiteX80" fmla="*/ 415177 w 1200106"/>
                <a:gd name="connsiteY80" fmla="*/ 509782 h 1189805"/>
                <a:gd name="connsiteX81" fmla="*/ 457825 w 1200106"/>
                <a:gd name="connsiteY81" fmla="*/ 678827 h 1189805"/>
                <a:gd name="connsiteX82" fmla="*/ 507168 w 1200106"/>
                <a:gd name="connsiteY82" fmla="*/ 768191 h 1189805"/>
                <a:gd name="connsiteX83" fmla="*/ 244845 w 1200106"/>
                <a:gd name="connsiteY83" fmla="*/ 942490 h 1189805"/>
                <a:gd name="connsiteX84" fmla="*/ 244639 w 1200106"/>
                <a:gd name="connsiteY84" fmla="*/ 942542 h 1189805"/>
                <a:gd name="connsiteX85" fmla="*/ 96763 w 1200106"/>
                <a:gd name="connsiteY85" fmla="*/ 603421 h 1189805"/>
                <a:gd name="connsiteX86" fmla="*/ 166966 w 1200106"/>
                <a:gd name="connsiteY86" fmla="*/ 231440 h 1189805"/>
                <a:gd name="connsiteX87" fmla="*/ 174074 w 1200106"/>
                <a:gd name="connsiteY87" fmla="*/ 222065 h 1189805"/>
                <a:gd name="connsiteX88" fmla="*/ 196325 w 1200106"/>
                <a:gd name="connsiteY88" fmla="*/ 195282 h 1189805"/>
                <a:gd name="connsiteX89" fmla="*/ 198488 w 1200106"/>
                <a:gd name="connsiteY89" fmla="*/ 192140 h 1189805"/>
                <a:gd name="connsiteX90" fmla="*/ 315563 w 1200106"/>
                <a:gd name="connsiteY90" fmla="*/ 99891 h 1189805"/>
                <a:gd name="connsiteX91" fmla="*/ 520303 w 1200106"/>
                <a:gd name="connsiteY91" fmla="*/ 33705 h 1189805"/>
                <a:gd name="connsiteX92" fmla="*/ 889245 w 1200106"/>
                <a:gd name="connsiteY92" fmla="*/ 170765 h 1189805"/>
                <a:gd name="connsiteX93" fmla="*/ 1036400 w 1200106"/>
                <a:gd name="connsiteY93" fmla="*/ 353665 h 1189805"/>
                <a:gd name="connsiteX94" fmla="*/ 1098878 w 1200106"/>
                <a:gd name="connsiteY94" fmla="*/ 456524 h 1189805"/>
                <a:gd name="connsiteX95" fmla="*/ 806525 w 1200106"/>
                <a:gd name="connsiteY95" fmla="*/ 586939 h 1189805"/>
                <a:gd name="connsiteX96" fmla="*/ 688730 w 1200106"/>
                <a:gd name="connsiteY96" fmla="*/ 431646 h 1189805"/>
                <a:gd name="connsiteX97" fmla="*/ 522620 w 1200106"/>
                <a:gd name="connsiteY97" fmla="*/ 387711 h 1189805"/>
                <a:gd name="connsiteX98" fmla="*/ 660092 w 1200106"/>
                <a:gd name="connsiteY98" fmla="*/ 505095 h 1189805"/>
                <a:gd name="connsiteX99" fmla="*/ 559551 w 1200106"/>
                <a:gd name="connsiteY99" fmla="*/ 411713 h 1189805"/>
                <a:gd name="connsiteX100" fmla="*/ 667663 w 1200106"/>
                <a:gd name="connsiteY100" fmla="*/ 450704 h 1189805"/>
                <a:gd name="connsiteX101" fmla="*/ 782935 w 1200106"/>
                <a:gd name="connsiteY101" fmla="*/ 602649 h 1189805"/>
                <a:gd name="connsiteX102" fmla="*/ 781236 w 1200106"/>
                <a:gd name="connsiteY102" fmla="*/ 605636 h 1189805"/>
                <a:gd name="connsiteX103" fmla="*/ 780205 w 1200106"/>
                <a:gd name="connsiteY103" fmla="*/ 608263 h 1189805"/>
                <a:gd name="connsiteX104" fmla="*/ 780154 w 1200106"/>
                <a:gd name="connsiteY104" fmla="*/ 608417 h 1189805"/>
                <a:gd name="connsiteX105" fmla="*/ 780102 w 1200106"/>
                <a:gd name="connsiteY105" fmla="*/ 608572 h 1189805"/>
                <a:gd name="connsiteX106" fmla="*/ 779896 w 1200106"/>
                <a:gd name="connsiteY106" fmla="*/ 609139 h 1189805"/>
                <a:gd name="connsiteX107" fmla="*/ 779948 w 1200106"/>
                <a:gd name="connsiteY107" fmla="*/ 609242 h 1189805"/>
                <a:gd name="connsiteX108" fmla="*/ 779896 w 1200106"/>
                <a:gd name="connsiteY108" fmla="*/ 609396 h 1189805"/>
                <a:gd name="connsiteX109" fmla="*/ 779845 w 1200106"/>
                <a:gd name="connsiteY109" fmla="*/ 609551 h 1189805"/>
                <a:gd name="connsiteX110" fmla="*/ 778918 w 1200106"/>
                <a:gd name="connsiteY110" fmla="*/ 611405 h 1189805"/>
                <a:gd name="connsiteX111" fmla="*/ 774643 w 1200106"/>
                <a:gd name="connsiteY111" fmla="*/ 620109 h 1189805"/>
                <a:gd name="connsiteX112" fmla="*/ 764805 w 1200106"/>
                <a:gd name="connsiteY112" fmla="*/ 638961 h 1189805"/>
                <a:gd name="connsiteX113" fmla="*/ 757800 w 1200106"/>
                <a:gd name="connsiteY113" fmla="*/ 652147 h 1189805"/>
                <a:gd name="connsiteX114" fmla="*/ 660092 w 1200106"/>
                <a:gd name="connsiteY114" fmla="*/ 505095 h 1189805"/>
                <a:gd name="connsiteX115" fmla="*/ 1156565 w 1200106"/>
                <a:gd name="connsiteY115" fmla="*/ 709886 h 1189805"/>
                <a:gd name="connsiteX116" fmla="*/ 1089143 w 1200106"/>
                <a:gd name="connsiteY116" fmla="*/ 768912 h 1189805"/>
                <a:gd name="connsiteX117" fmla="*/ 989271 w 1200106"/>
                <a:gd name="connsiteY117" fmla="*/ 813054 h 1189805"/>
                <a:gd name="connsiteX118" fmla="*/ 895735 w 1200106"/>
                <a:gd name="connsiteY118" fmla="*/ 829175 h 1189805"/>
                <a:gd name="connsiteX119" fmla="*/ 835627 w 1200106"/>
                <a:gd name="connsiteY119" fmla="*/ 770715 h 1189805"/>
                <a:gd name="connsiteX120" fmla="*/ 775570 w 1200106"/>
                <a:gd name="connsiteY120" fmla="*/ 679394 h 1189805"/>
                <a:gd name="connsiteX121" fmla="*/ 775776 w 1200106"/>
                <a:gd name="connsiteY121" fmla="*/ 678930 h 1189805"/>
                <a:gd name="connsiteX122" fmla="*/ 779896 w 1200106"/>
                <a:gd name="connsiteY122" fmla="*/ 670277 h 1189805"/>
                <a:gd name="connsiteX123" fmla="*/ 789889 w 1200106"/>
                <a:gd name="connsiteY123" fmla="*/ 651529 h 1189805"/>
                <a:gd name="connsiteX124" fmla="*/ 799624 w 1200106"/>
                <a:gd name="connsiteY124" fmla="*/ 632832 h 1189805"/>
                <a:gd name="connsiteX125" fmla="*/ 851336 w 1200106"/>
                <a:gd name="connsiteY125" fmla="*/ 717097 h 1189805"/>
                <a:gd name="connsiteX126" fmla="*/ 967844 w 1200106"/>
                <a:gd name="connsiteY126" fmla="*/ 769479 h 1189805"/>
                <a:gd name="connsiteX127" fmla="*/ 1090431 w 1200106"/>
                <a:gd name="connsiteY127" fmla="*/ 711534 h 1189805"/>
                <a:gd name="connsiteX128" fmla="*/ 1152445 w 1200106"/>
                <a:gd name="connsiteY128" fmla="*/ 681248 h 1189805"/>
                <a:gd name="connsiteX129" fmla="*/ 1168669 w 1200106"/>
                <a:gd name="connsiteY129" fmla="*/ 669865 h 1189805"/>
                <a:gd name="connsiteX130" fmla="*/ 1156565 w 1200106"/>
                <a:gd name="connsiteY130" fmla="*/ 709886 h 1189805"/>
                <a:gd name="connsiteX131" fmla="*/ 1160119 w 1200106"/>
                <a:gd name="connsiteY131" fmla="*/ 604966 h 1189805"/>
                <a:gd name="connsiteX132" fmla="*/ 1151157 w 1200106"/>
                <a:gd name="connsiteY132" fmla="*/ 647872 h 1189805"/>
                <a:gd name="connsiteX133" fmla="*/ 1098620 w 1200106"/>
                <a:gd name="connsiteY133" fmla="*/ 676406 h 1189805"/>
                <a:gd name="connsiteX134" fmla="*/ 974901 w 1200106"/>
                <a:gd name="connsiteY134" fmla="*/ 736000 h 1189805"/>
                <a:gd name="connsiteX135" fmla="*/ 905470 w 1200106"/>
                <a:gd name="connsiteY135" fmla="*/ 735073 h 1189805"/>
                <a:gd name="connsiteX136" fmla="*/ 868333 w 1200106"/>
                <a:gd name="connsiteY136" fmla="*/ 692425 h 1189805"/>
                <a:gd name="connsiteX137" fmla="*/ 820278 w 1200106"/>
                <a:gd name="connsiteY137" fmla="*/ 611559 h 1189805"/>
                <a:gd name="connsiteX138" fmla="*/ 1112063 w 1200106"/>
                <a:gd name="connsiteY138" fmla="*/ 481814 h 1189805"/>
                <a:gd name="connsiteX139" fmla="*/ 1154247 w 1200106"/>
                <a:gd name="connsiteY139" fmla="*/ 584261 h 1189805"/>
                <a:gd name="connsiteX140" fmla="*/ 1160119 w 1200106"/>
                <a:gd name="connsiteY140" fmla="*/ 604966 h 1189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00106" h="1189805">
                  <a:moveTo>
                    <a:pt x="1095118" y="393737"/>
                  </a:moveTo>
                  <a:cubicBezTo>
                    <a:pt x="1051440" y="321010"/>
                    <a:pt x="1002096" y="248076"/>
                    <a:pt x="944254" y="185753"/>
                  </a:cubicBezTo>
                  <a:cubicBezTo>
                    <a:pt x="847628" y="81504"/>
                    <a:pt x="715152" y="8364"/>
                    <a:pt x="571037" y="4037"/>
                  </a:cubicBezTo>
                  <a:cubicBezTo>
                    <a:pt x="497125" y="1977"/>
                    <a:pt x="423985" y="18253"/>
                    <a:pt x="356460" y="48179"/>
                  </a:cubicBezTo>
                  <a:cubicBezTo>
                    <a:pt x="289552" y="77950"/>
                    <a:pt x="227435" y="117970"/>
                    <a:pt x="178143" y="172619"/>
                  </a:cubicBezTo>
                  <a:cubicBezTo>
                    <a:pt x="169233" y="182354"/>
                    <a:pt x="161146" y="192552"/>
                    <a:pt x="153317" y="203059"/>
                  </a:cubicBezTo>
                  <a:cubicBezTo>
                    <a:pt x="82753" y="290312"/>
                    <a:pt x="27229" y="390905"/>
                    <a:pt x="9819" y="502829"/>
                  </a:cubicBezTo>
                  <a:cubicBezTo>
                    <a:pt x="-5581" y="601722"/>
                    <a:pt x="9716" y="701902"/>
                    <a:pt x="46080" y="794666"/>
                  </a:cubicBezTo>
                  <a:cubicBezTo>
                    <a:pt x="80487" y="882485"/>
                    <a:pt x="130397" y="962887"/>
                    <a:pt x="185045" y="1039374"/>
                  </a:cubicBezTo>
                  <a:cubicBezTo>
                    <a:pt x="198334" y="1057917"/>
                    <a:pt x="211829" y="1076253"/>
                    <a:pt x="225581" y="1094538"/>
                  </a:cubicBezTo>
                  <a:cubicBezTo>
                    <a:pt x="239333" y="1112926"/>
                    <a:pt x="252519" y="1133323"/>
                    <a:pt x="268795" y="1149702"/>
                  </a:cubicBezTo>
                  <a:cubicBezTo>
                    <a:pt x="290840" y="1171850"/>
                    <a:pt x="321847" y="1189516"/>
                    <a:pt x="353627" y="1190804"/>
                  </a:cubicBezTo>
                  <a:cubicBezTo>
                    <a:pt x="388136" y="1192092"/>
                    <a:pt x="419452" y="1173549"/>
                    <a:pt x="449326" y="1159024"/>
                  </a:cubicBezTo>
                  <a:cubicBezTo>
                    <a:pt x="508404" y="1130232"/>
                    <a:pt x="574333" y="1106385"/>
                    <a:pt x="615229" y="1051993"/>
                  </a:cubicBezTo>
                  <a:cubicBezTo>
                    <a:pt x="631815" y="1030052"/>
                    <a:pt x="644176" y="1003217"/>
                    <a:pt x="643558" y="975197"/>
                  </a:cubicBezTo>
                  <a:cubicBezTo>
                    <a:pt x="642837" y="943417"/>
                    <a:pt x="629342" y="912822"/>
                    <a:pt x="617032" y="883875"/>
                  </a:cubicBezTo>
                  <a:cubicBezTo>
                    <a:pt x="608740" y="862397"/>
                    <a:pt x="593803" y="843906"/>
                    <a:pt x="579793" y="825570"/>
                  </a:cubicBezTo>
                  <a:cubicBezTo>
                    <a:pt x="563465" y="804092"/>
                    <a:pt x="548631" y="781326"/>
                    <a:pt x="534158" y="758560"/>
                  </a:cubicBezTo>
                  <a:cubicBezTo>
                    <a:pt x="500060" y="704323"/>
                    <a:pt x="468435" y="646326"/>
                    <a:pt x="451799" y="584106"/>
                  </a:cubicBezTo>
                  <a:cubicBezTo>
                    <a:pt x="437428" y="529664"/>
                    <a:pt x="436089" y="464199"/>
                    <a:pt x="489914" y="430822"/>
                  </a:cubicBezTo>
                  <a:cubicBezTo>
                    <a:pt x="495631" y="427268"/>
                    <a:pt x="501554" y="424384"/>
                    <a:pt x="507477" y="421912"/>
                  </a:cubicBezTo>
                  <a:cubicBezTo>
                    <a:pt x="508765" y="422736"/>
                    <a:pt x="510259" y="423405"/>
                    <a:pt x="512061" y="423817"/>
                  </a:cubicBezTo>
                  <a:cubicBezTo>
                    <a:pt x="571706" y="438188"/>
                    <a:pt x="612706" y="485574"/>
                    <a:pt x="646185" y="534145"/>
                  </a:cubicBezTo>
                  <a:cubicBezTo>
                    <a:pt x="680643" y="584467"/>
                    <a:pt x="713762" y="635819"/>
                    <a:pt x="746984" y="687068"/>
                  </a:cubicBezTo>
                  <a:cubicBezTo>
                    <a:pt x="747602" y="688150"/>
                    <a:pt x="748220" y="689232"/>
                    <a:pt x="749044" y="690210"/>
                  </a:cubicBezTo>
                  <a:cubicBezTo>
                    <a:pt x="756873" y="702263"/>
                    <a:pt x="764702" y="714367"/>
                    <a:pt x="772634" y="726265"/>
                  </a:cubicBezTo>
                  <a:cubicBezTo>
                    <a:pt x="792000" y="755675"/>
                    <a:pt x="810131" y="786528"/>
                    <a:pt x="831764" y="814290"/>
                  </a:cubicBezTo>
                  <a:cubicBezTo>
                    <a:pt x="850821" y="838601"/>
                    <a:pt x="875081" y="857195"/>
                    <a:pt x="906757" y="859564"/>
                  </a:cubicBezTo>
                  <a:cubicBezTo>
                    <a:pt x="940546" y="862140"/>
                    <a:pt x="975416" y="848130"/>
                    <a:pt x="1006320" y="836695"/>
                  </a:cubicBezTo>
                  <a:cubicBezTo>
                    <a:pt x="1040830" y="823819"/>
                    <a:pt x="1074978" y="809139"/>
                    <a:pt x="1107016" y="791112"/>
                  </a:cubicBezTo>
                  <a:cubicBezTo>
                    <a:pt x="1137302" y="774012"/>
                    <a:pt x="1165939" y="751864"/>
                    <a:pt x="1182679" y="720805"/>
                  </a:cubicBezTo>
                  <a:cubicBezTo>
                    <a:pt x="1197616" y="692889"/>
                    <a:pt x="1199470" y="662654"/>
                    <a:pt x="1194886" y="632008"/>
                  </a:cubicBezTo>
                  <a:cubicBezTo>
                    <a:pt x="1194835" y="631905"/>
                    <a:pt x="1194938" y="631750"/>
                    <a:pt x="1194835" y="631492"/>
                  </a:cubicBezTo>
                  <a:lnTo>
                    <a:pt x="1194680" y="631029"/>
                  </a:lnTo>
                  <a:cubicBezTo>
                    <a:pt x="1194371" y="628969"/>
                    <a:pt x="1194165" y="626857"/>
                    <a:pt x="1193753" y="624848"/>
                  </a:cubicBezTo>
                  <a:cubicBezTo>
                    <a:pt x="1193547" y="623509"/>
                    <a:pt x="1193083" y="622376"/>
                    <a:pt x="1192568" y="621294"/>
                  </a:cubicBezTo>
                  <a:cubicBezTo>
                    <a:pt x="1190920" y="612899"/>
                    <a:pt x="1189066" y="604606"/>
                    <a:pt x="1186954" y="596365"/>
                  </a:cubicBezTo>
                  <a:cubicBezTo>
                    <a:pt x="1186903" y="596159"/>
                    <a:pt x="1186903" y="595850"/>
                    <a:pt x="1186800" y="595541"/>
                  </a:cubicBezTo>
                  <a:cubicBezTo>
                    <a:pt x="1186542" y="594356"/>
                    <a:pt x="1186181" y="593326"/>
                    <a:pt x="1185718" y="592347"/>
                  </a:cubicBezTo>
                  <a:cubicBezTo>
                    <a:pt x="1166866" y="522092"/>
                    <a:pt x="1132357" y="455494"/>
                    <a:pt x="1095118" y="393737"/>
                  </a:cubicBezTo>
                  <a:close/>
                  <a:moveTo>
                    <a:pt x="33873" y="536051"/>
                  </a:moveTo>
                  <a:cubicBezTo>
                    <a:pt x="38354" y="488098"/>
                    <a:pt x="50407" y="441896"/>
                    <a:pt x="68125" y="397961"/>
                  </a:cubicBezTo>
                  <a:cubicBezTo>
                    <a:pt x="58699" y="446789"/>
                    <a:pt x="56278" y="497060"/>
                    <a:pt x="60605" y="547021"/>
                  </a:cubicBezTo>
                  <a:cubicBezTo>
                    <a:pt x="73997" y="699481"/>
                    <a:pt x="143479" y="840249"/>
                    <a:pt x="227178" y="967059"/>
                  </a:cubicBezTo>
                  <a:cubicBezTo>
                    <a:pt x="218885" y="984365"/>
                    <a:pt x="212189" y="1002547"/>
                    <a:pt x="206318" y="1020935"/>
                  </a:cubicBezTo>
                  <a:cubicBezTo>
                    <a:pt x="105622" y="879137"/>
                    <a:pt x="17030" y="715809"/>
                    <a:pt x="33873" y="536051"/>
                  </a:cubicBezTo>
                  <a:close/>
                  <a:moveTo>
                    <a:pt x="335960" y="1159230"/>
                  </a:moveTo>
                  <a:cubicBezTo>
                    <a:pt x="316799" y="1153462"/>
                    <a:pt x="299081" y="1141100"/>
                    <a:pt x="285792" y="1126884"/>
                  </a:cubicBezTo>
                  <a:cubicBezTo>
                    <a:pt x="264160" y="1103706"/>
                    <a:pt x="245360" y="1076665"/>
                    <a:pt x="226972" y="1050088"/>
                  </a:cubicBezTo>
                  <a:cubicBezTo>
                    <a:pt x="231092" y="1036335"/>
                    <a:pt x="235470" y="1022635"/>
                    <a:pt x="240415" y="1009140"/>
                  </a:cubicBezTo>
                  <a:cubicBezTo>
                    <a:pt x="242166" y="1004350"/>
                    <a:pt x="244020" y="999663"/>
                    <a:pt x="246029" y="994924"/>
                  </a:cubicBezTo>
                  <a:cubicBezTo>
                    <a:pt x="254270" y="1007131"/>
                    <a:pt x="262717" y="1019081"/>
                    <a:pt x="271319" y="1031030"/>
                  </a:cubicBezTo>
                  <a:cubicBezTo>
                    <a:pt x="283681" y="1048336"/>
                    <a:pt x="296454" y="1065540"/>
                    <a:pt x="309382" y="1082588"/>
                  </a:cubicBezTo>
                  <a:cubicBezTo>
                    <a:pt x="309434" y="1082691"/>
                    <a:pt x="309434" y="1082794"/>
                    <a:pt x="309640" y="1083000"/>
                  </a:cubicBezTo>
                  <a:cubicBezTo>
                    <a:pt x="309640" y="1083000"/>
                    <a:pt x="309640" y="1083000"/>
                    <a:pt x="309692" y="1083104"/>
                  </a:cubicBezTo>
                  <a:cubicBezTo>
                    <a:pt x="310310" y="1083773"/>
                    <a:pt x="310825" y="1084546"/>
                    <a:pt x="311288" y="1085267"/>
                  </a:cubicBezTo>
                  <a:cubicBezTo>
                    <a:pt x="312576" y="1086863"/>
                    <a:pt x="314018" y="1088048"/>
                    <a:pt x="315460" y="1088975"/>
                  </a:cubicBezTo>
                  <a:cubicBezTo>
                    <a:pt x="321178" y="1094589"/>
                    <a:pt x="327307" y="1098916"/>
                    <a:pt x="334054" y="1102315"/>
                  </a:cubicBezTo>
                  <a:cubicBezTo>
                    <a:pt x="334724" y="1121218"/>
                    <a:pt x="335290" y="1140276"/>
                    <a:pt x="335960" y="1159230"/>
                  </a:cubicBezTo>
                  <a:close/>
                  <a:moveTo>
                    <a:pt x="615281" y="971900"/>
                  </a:moveTo>
                  <a:cubicBezTo>
                    <a:pt x="616569" y="994975"/>
                    <a:pt x="606782" y="1016196"/>
                    <a:pt x="593339" y="1034533"/>
                  </a:cubicBezTo>
                  <a:cubicBezTo>
                    <a:pt x="560478" y="1079240"/>
                    <a:pt x="505469" y="1101749"/>
                    <a:pt x="456846" y="1124412"/>
                  </a:cubicBezTo>
                  <a:cubicBezTo>
                    <a:pt x="428415" y="1137546"/>
                    <a:pt x="399983" y="1156449"/>
                    <a:pt x="368821" y="1161703"/>
                  </a:cubicBezTo>
                  <a:cubicBezTo>
                    <a:pt x="367276" y="1161960"/>
                    <a:pt x="365782" y="1161806"/>
                    <a:pt x="364340" y="1162063"/>
                  </a:cubicBezTo>
                  <a:cubicBezTo>
                    <a:pt x="363619" y="1144551"/>
                    <a:pt x="363053" y="1127142"/>
                    <a:pt x="362383" y="1109784"/>
                  </a:cubicBezTo>
                  <a:cubicBezTo>
                    <a:pt x="372736" y="1110196"/>
                    <a:pt x="383398" y="1108548"/>
                    <a:pt x="393957" y="1104530"/>
                  </a:cubicBezTo>
                  <a:cubicBezTo>
                    <a:pt x="434956" y="1088872"/>
                    <a:pt x="474565" y="1066003"/>
                    <a:pt x="511649" y="1042877"/>
                  </a:cubicBezTo>
                  <a:cubicBezTo>
                    <a:pt x="546262" y="1021450"/>
                    <a:pt x="592773" y="994769"/>
                    <a:pt x="613272" y="957066"/>
                  </a:cubicBezTo>
                  <a:cubicBezTo>
                    <a:pt x="614096" y="961908"/>
                    <a:pt x="614869" y="966904"/>
                    <a:pt x="615281" y="971900"/>
                  </a:cubicBezTo>
                  <a:close/>
                  <a:moveTo>
                    <a:pt x="522157" y="791936"/>
                  </a:moveTo>
                  <a:cubicBezTo>
                    <a:pt x="530604" y="804710"/>
                    <a:pt x="539257" y="817277"/>
                    <a:pt x="548065" y="829639"/>
                  </a:cubicBezTo>
                  <a:cubicBezTo>
                    <a:pt x="563877" y="851529"/>
                    <a:pt x="584119" y="872132"/>
                    <a:pt x="592309" y="898349"/>
                  </a:cubicBezTo>
                  <a:cubicBezTo>
                    <a:pt x="599932" y="922454"/>
                    <a:pt x="592360" y="943881"/>
                    <a:pt x="575260" y="961805"/>
                  </a:cubicBezTo>
                  <a:cubicBezTo>
                    <a:pt x="548271" y="990031"/>
                    <a:pt x="510722" y="1011046"/>
                    <a:pt x="477243" y="1030721"/>
                  </a:cubicBezTo>
                  <a:cubicBezTo>
                    <a:pt x="457464" y="1042259"/>
                    <a:pt x="437222" y="1053075"/>
                    <a:pt x="416568" y="1063119"/>
                  </a:cubicBezTo>
                  <a:cubicBezTo>
                    <a:pt x="401837" y="1070278"/>
                    <a:pt x="385870" y="1080219"/>
                    <a:pt x="369233" y="1081919"/>
                  </a:cubicBezTo>
                  <a:cubicBezTo>
                    <a:pt x="352803" y="1083567"/>
                    <a:pt x="340390" y="1075687"/>
                    <a:pt x="330088" y="1063531"/>
                  </a:cubicBezTo>
                  <a:cubicBezTo>
                    <a:pt x="306189" y="1031906"/>
                    <a:pt x="282650" y="999457"/>
                    <a:pt x="260039" y="965977"/>
                  </a:cubicBezTo>
                  <a:cubicBezTo>
                    <a:pt x="347446" y="908032"/>
                    <a:pt x="434801" y="850036"/>
                    <a:pt x="522157" y="791936"/>
                  </a:cubicBezTo>
                  <a:close/>
                  <a:moveTo>
                    <a:pt x="522620" y="387711"/>
                  </a:moveTo>
                  <a:cubicBezTo>
                    <a:pt x="462254" y="401154"/>
                    <a:pt x="419864" y="448231"/>
                    <a:pt x="415177" y="509782"/>
                  </a:cubicBezTo>
                  <a:cubicBezTo>
                    <a:pt x="410799" y="568036"/>
                    <a:pt x="433359" y="627114"/>
                    <a:pt x="457825" y="678827"/>
                  </a:cubicBezTo>
                  <a:cubicBezTo>
                    <a:pt x="472247" y="709628"/>
                    <a:pt x="489141" y="739245"/>
                    <a:pt x="507168" y="768191"/>
                  </a:cubicBezTo>
                  <a:cubicBezTo>
                    <a:pt x="419658" y="826239"/>
                    <a:pt x="332200" y="884391"/>
                    <a:pt x="244845" y="942490"/>
                  </a:cubicBezTo>
                  <a:cubicBezTo>
                    <a:pt x="244742" y="942542"/>
                    <a:pt x="244639" y="942542"/>
                    <a:pt x="244639" y="942542"/>
                  </a:cubicBezTo>
                  <a:cubicBezTo>
                    <a:pt x="176444" y="838241"/>
                    <a:pt x="119786" y="725698"/>
                    <a:pt x="96763" y="603421"/>
                  </a:cubicBezTo>
                  <a:cubicBezTo>
                    <a:pt x="72709" y="475685"/>
                    <a:pt x="91406" y="339192"/>
                    <a:pt x="166966" y="231440"/>
                  </a:cubicBezTo>
                  <a:cubicBezTo>
                    <a:pt x="169233" y="228246"/>
                    <a:pt x="171653" y="225156"/>
                    <a:pt x="174074" y="222065"/>
                  </a:cubicBezTo>
                  <a:cubicBezTo>
                    <a:pt x="181285" y="213052"/>
                    <a:pt x="188754" y="204038"/>
                    <a:pt x="196325" y="195282"/>
                  </a:cubicBezTo>
                  <a:cubicBezTo>
                    <a:pt x="197304" y="194303"/>
                    <a:pt x="197922" y="193222"/>
                    <a:pt x="198488" y="192140"/>
                  </a:cubicBezTo>
                  <a:cubicBezTo>
                    <a:pt x="231865" y="155158"/>
                    <a:pt x="271989" y="124203"/>
                    <a:pt x="315563" y="99891"/>
                  </a:cubicBezTo>
                  <a:cubicBezTo>
                    <a:pt x="378608" y="64815"/>
                    <a:pt x="447884" y="39629"/>
                    <a:pt x="520303" y="33705"/>
                  </a:cubicBezTo>
                  <a:cubicBezTo>
                    <a:pt x="657671" y="22374"/>
                    <a:pt x="789374" y="78259"/>
                    <a:pt x="889245" y="170765"/>
                  </a:cubicBezTo>
                  <a:cubicBezTo>
                    <a:pt x="946830" y="223971"/>
                    <a:pt x="993186" y="288561"/>
                    <a:pt x="1036400" y="353665"/>
                  </a:cubicBezTo>
                  <a:cubicBezTo>
                    <a:pt x="1058496" y="386784"/>
                    <a:pt x="1079769" y="421190"/>
                    <a:pt x="1098878" y="456524"/>
                  </a:cubicBezTo>
                  <a:cubicBezTo>
                    <a:pt x="997049" y="489488"/>
                    <a:pt x="899031" y="533115"/>
                    <a:pt x="806525" y="586939"/>
                  </a:cubicBezTo>
                  <a:cubicBezTo>
                    <a:pt x="774437" y="529458"/>
                    <a:pt x="740648" y="473212"/>
                    <a:pt x="688730" y="431646"/>
                  </a:cubicBezTo>
                  <a:cubicBezTo>
                    <a:pt x="642013" y="394252"/>
                    <a:pt x="582214" y="374422"/>
                    <a:pt x="522620" y="387711"/>
                  </a:cubicBezTo>
                  <a:close/>
                  <a:moveTo>
                    <a:pt x="660092" y="505095"/>
                  </a:moveTo>
                  <a:cubicBezTo>
                    <a:pt x="632845" y="467598"/>
                    <a:pt x="600499" y="432522"/>
                    <a:pt x="559551" y="411713"/>
                  </a:cubicBezTo>
                  <a:cubicBezTo>
                    <a:pt x="598078" y="411662"/>
                    <a:pt x="636965" y="426959"/>
                    <a:pt x="667663" y="450704"/>
                  </a:cubicBezTo>
                  <a:cubicBezTo>
                    <a:pt x="719376" y="490828"/>
                    <a:pt x="751928" y="546094"/>
                    <a:pt x="782935" y="602649"/>
                  </a:cubicBezTo>
                  <a:cubicBezTo>
                    <a:pt x="782369" y="603627"/>
                    <a:pt x="781751" y="604451"/>
                    <a:pt x="781236" y="605636"/>
                  </a:cubicBezTo>
                  <a:cubicBezTo>
                    <a:pt x="781030" y="606460"/>
                    <a:pt x="780566" y="607387"/>
                    <a:pt x="780205" y="608263"/>
                  </a:cubicBezTo>
                  <a:cubicBezTo>
                    <a:pt x="780205" y="608263"/>
                    <a:pt x="780205" y="608263"/>
                    <a:pt x="780154" y="608417"/>
                  </a:cubicBezTo>
                  <a:cubicBezTo>
                    <a:pt x="780205" y="608520"/>
                    <a:pt x="780205" y="608520"/>
                    <a:pt x="780102" y="608572"/>
                  </a:cubicBezTo>
                  <a:cubicBezTo>
                    <a:pt x="780051" y="608727"/>
                    <a:pt x="779999" y="608984"/>
                    <a:pt x="779896" y="609139"/>
                  </a:cubicBezTo>
                  <a:cubicBezTo>
                    <a:pt x="779896" y="609139"/>
                    <a:pt x="779896" y="609139"/>
                    <a:pt x="779948" y="609242"/>
                  </a:cubicBezTo>
                  <a:cubicBezTo>
                    <a:pt x="779845" y="609293"/>
                    <a:pt x="779896" y="609396"/>
                    <a:pt x="779896" y="609396"/>
                  </a:cubicBezTo>
                  <a:cubicBezTo>
                    <a:pt x="779793" y="609448"/>
                    <a:pt x="779793" y="609448"/>
                    <a:pt x="779845" y="609551"/>
                  </a:cubicBezTo>
                  <a:cubicBezTo>
                    <a:pt x="779536" y="610169"/>
                    <a:pt x="779227" y="610787"/>
                    <a:pt x="778918" y="611405"/>
                  </a:cubicBezTo>
                  <a:cubicBezTo>
                    <a:pt x="777630" y="614392"/>
                    <a:pt x="776136" y="617277"/>
                    <a:pt x="774643" y="620109"/>
                  </a:cubicBezTo>
                  <a:cubicBezTo>
                    <a:pt x="771552" y="626496"/>
                    <a:pt x="768101" y="632729"/>
                    <a:pt x="764805" y="638961"/>
                  </a:cubicBezTo>
                  <a:cubicBezTo>
                    <a:pt x="762436" y="643339"/>
                    <a:pt x="760169" y="647666"/>
                    <a:pt x="757800" y="652147"/>
                  </a:cubicBezTo>
                  <a:cubicBezTo>
                    <a:pt x="725917" y="602649"/>
                    <a:pt x="694601" y="552584"/>
                    <a:pt x="660092" y="505095"/>
                  </a:cubicBezTo>
                  <a:close/>
                  <a:moveTo>
                    <a:pt x="1156565" y="709886"/>
                  </a:moveTo>
                  <a:cubicBezTo>
                    <a:pt x="1141165" y="736463"/>
                    <a:pt x="1115617" y="754388"/>
                    <a:pt x="1089143" y="768912"/>
                  </a:cubicBezTo>
                  <a:cubicBezTo>
                    <a:pt x="1057209" y="786425"/>
                    <a:pt x="1023472" y="800950"/>
                    <a:pt x="989271" y="813054"/>
                  </a:cubicBezTo>
                  <a:cubicBezTo>
                    <a:pt x="960943" y="823098"/>
                    <a:pt x="926124" y="837983"/>
                    <a:pt x="895735" y="829175"/>
                  </a:cubicBezTo>
                  <a:cubicBezTo>
                    <a:pt x="867818" y="821243"/>
                    <a:pt x="850770" y="793584"/>
                    <a:pt x="835627" y="770715"/>
                  </a:cubicBezTo>
                  <a:cubicBezTo>
                    <a:pt x="815539" y="740275"/>
                    <a:pt x="795657" y="709886"/>
                    <a:pt x="775570" y="679394"/>
                  </a:cubicBezTo>
                  <a:lnTo>
                    <a:pt x="775776" y="678930"/>
                  </a:lnTo>
                  <a:cubicBezTo>
                    <a:pt x="777115" y="676046"/>
                    <a:pt x="778454" y="673213"/>
                    <a:pt x="779896" y="670277"/>
                  </a:cubicBezTo>
                  <a:cubicBezTo>
                    <a:pt x="783141" y="663942"/>
                    <a:pt x="786592" y="657709"/>
                    <a:pt x="789889" y="651529"/>
                  </a:cubicBezTo>
                  <a:cubicBezTo>
                    <a:pt x="793185" y="645348"/>
                    <a:pt x="796482" y="639115"/>
                    <a:pt x="799624" y="632832"/>
                  </a:cubicBezTo>
                  <a:cubicBezTo>
                    <a:pt x="815694" y="661933"/>
                    <a:pt x="832124" y="690674"/>
                    <a:pt x="851336" y="717097"/>
                  </a:cubicBezTo>
                  <a:cubicBezTo>
                    <a:pt x="879562" y="755933"/>
                    <a:pt x="916853" y="788330"/>
                    <a:pt x="967844" y="769479"/>
                  </a:cubicBezTo>
                  <a:cubicBezTo>
                    <a:pt x="1009874" y="753872"/>
                    <a:pt x="1050101" y="730952"/>
                    <a:pt x="1090431" y="711534"/>
                  </a:cubicBezTo>
                  <a:cubicBezTo>
                    <a:pt x="1110982" y="701645"/>
                    <a:pt x="1132666" y="692682"/>
                    <a:pt x="1152445" y="681248"/>
                  </a:cubicBezTo>
                  <a:cubicBezTo>
                    <a:pt x="1158110" y="677952"/>
                    <a:pt x="1163725" y="674192"/>
                    <a:pt x="1168669" y="669865"/>
                  </a:cubicBezTo>
                  <a:cubicBezTo>
                    <a:pt x="1167588" y="683617"/>
                    <a:pt x="1163931" y="697112"/>
                    <a:pt x="1156565" y="709886"/>
                  </a:cubicBezTo>
                  <a:close/>
                  <a:moveTo>
                    <a:pt x="1160119" y="604966"/>
                  </a:moveTo>
                  <a:cubicBezTo>
                    <a:pt x="1162797" y="619903"/>
                    <a:pt x="1163106" y="637004"/>
                    <a:pt x="1151157" y="647872"/>
                  </a:cubicBezTo>
                  <a:cubicBezTo>
                    <a:pt x="1136787" y="661057"/>
                    <a:pt x="1115926" y="668114"/>
                    <a:pt x="1098620" y="676406"/>
                  </a:cubicBezTo>
                  <a:cubicBezTo>
                    <a:pt x="1057363" y="696236"/>
                    <a:pt x="1016209" y="716427"/>
                    <a:pt x="974901" y="736000"/>
                  </a:cubicBezTo>
                  <a:cubicBezTo>
                    <a:pt x="950332" y="747640"/>
                    <a:pt x="927721" y="752173"/>
                    <a:pt x="905470" y="735073"/>
                  </a:cubicBezTo>
                  <a:cubicBezTo>
                    <a:pt x="890533" y="723586"/>
                    <a:pt x="878789" y="707825"/>
                    <a:pt x="868333" y="692425"/>
                  </a:cubicBezTo>
                  <a:cubicBezTo>
                    <a:pt x="850924" y="666569"/>
                    <a:pt x="835575" y="639115"/>
                    <a:pt x="820278" y="611559"/>
                  </a:cubicBezTo>
                  <a:cubicBezTo>
                    <a:pt x="912526" y="557838"/>
                    <a:pt x="1010337" y="514212"/>
                    <a:pt x="1112063" y="481814"/>
                  </a:cubicBezTo>
                  <a:cubicBezTo>
                    <a:pt x="1128700" y="514933"/>
                    <a:pt x="1143328" y="548979"/>
                    <a:pt x="1154247" y="584261"/>
                  </a:cubicBezTo>
                  <a:cubicBezTo>
                    <a:pt x="1156411" y="591163"/>
                    <a:pt x="1158316" y="598065"/>
                    <a:pt x="1160119" y="604966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0" name="任意多边形: 形状 43"/>
            <p:cNvSpPr/>
            <p:nvPr>
              <p:custDataLst>
                <p:tags r:id="rId5"/>
              </p:custDataLst>
            </p:nvPr>
          </p:nvSpPr>
          <p:spPr>
            <a:xfrm>
              <a:off x="6881251" y="1483389"/>
              <a:ext cx="200876" cy="628382"/>
            </a:xfrm>
            <a:custGeom>
              <a:avLst/>
              <a:gdLst>
                <a:gd name="connsiteX0" fmla="*/ 199236 w 200876"/>
                <a:gd name="connsiteY0" fmla="*/ 573012 h 628382"/>
                <a:gd name="connsiteX1" fmla="*/ 178376 w 200876"/>
                <a:gd name="connsiteY1" fmla="*/ 626888 h 628382"/>
                <a:gd name="connsiteX2" fmla="*/ 5931 w 200876"/>
                <a:gd name="connsiteY2" fmla="*/ 141953 h 628382"/>
                <a:gd name="connsiteX3" fmla="*/ 40183 w 200876"/>
                <a:gd name="connsiteY3" fmla="*/ 3863 h 628382"/>
                <a:gd name="connsiteX4" fmla="*/ 32663 w 200876"/>
                <a:gd name="connsiteY4" fmla="*/ 152923 h 628382"/>
                <a:gd name="connsiteX5" fmla="*/ 199236 w 200876"/>
                <a:gd name="connsiteY5" fmla="*/ 573012 h 62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876" h="628382">
                  <a:moveTo>
                    <a:pt x="199236" y="573012"/>
                  </a:moveTo>
                  <a:cubicBezTo>
                    <a:pt x="190943" y="590319"/>
                    <a:pt x="184247" y="608500"/>
                    <a:pt x="178376" y="626888"/>
                  </a:cubicBezTo>
                  <a:cubicBezTo>
                    <a:pt x="77680" y="485039"/>
                    <a:pt x="-10912" y="321711"/>
                    <a:pt x="5931" y="141953"/>
                  </a:cubicBezTo>
                  <a:cubicBezTo>
                    <a:pt x="10412" y="94000"/>
                    <a:pt x="22465" y="47798"/>
                    <a:pt x="40183" y="3863"/>
                  </a:cubicBezTo>
                  <a:cubicBezTo>
                    <a:pt x="30757" y="52691"/>
                    <a:pt x="28337" y="102962"/>
                    <a:pt x="32663" y="152923"/>
                  </a:cubicBezTo>
                  <a:cubicBezTo>
                    <a:pt x="46055" y="305435"/>
                    <a:pt x="115538" y="446203"/>
                    <a:pt x="199236" y="57301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1" name="任意多边形: 形状 44"/>
            <p:cNvSpPr/>
            <p:nvPr>
              <p:custDataLst>
                <p:tags r:id="rId6"/>
              </p:custDataLst>
            </p:nvPr>
          </p:nvSpPr>
          <p:spPr>
            <a:xfrm>
              <a:off x="7076418" y="2080352"/>
              <a:ext cx="113315" cy="169972"/>
            </a:xfrm>
            <a:custGeom>
              <a:avLst/>
              <a:gdLst>
                <a:gd name="connsiteX0" fmla="*/ 110894 w 113314"/>
                <a:gd name="connsiteY0" fmla="*/ 111254 h 169972"/>
                <a:gd name="connsiteX1" fmla="*/ 112851 w 113314"/>
                <a:gd name="connsiteY1" fmla="*/ 168169 h 169972"/>
                <a:gd name="connsiteX2" fmla="*/ 62684 w 113314"/>
                <a:gd name="connsiteY2" fmla="*/ 135823 h 169972"/>
                <a:gd name="connsiteX3" fmla="*/ 3863 w 113314"/>
                <a:gd name="connsiteY3" fmla="*/ 59027 h 169972"/>
                <a:gd name="connsiteX4" fmla="*/ 17306 w 113314"/>
                <a:gd name="connsiteY4" fmla="*/ 18079 h 169972"/>
                <a:gd name="connsiteX5" fmla="*/ 22920 w 113314"/>
                <a:gd name="connsiteY5" fmla="*/ 3863 h 169972"/>
                <a:gd name="connsiteX6" fmla="*/ 48210 w 113314"/>
                <a:gd name="connsiteY6" fmla="*/ 39969 h 169972"/>
                <a:gd name="connsiteX7" fmla="*/ 86274 w 113314"/>
                <a:gd name="connsiteY7" fmla="*/ 91527 h 169972"/>
                <a:gd name="connsiteX8" fmla="*/ 86531 w 113314"/>
                <a:gd name="connsiteY8" fmla="*/ 91939 h 169972"/>
                <a:gd name="connsiteX9" fmla="*/ 86583 w 113314"/>
                <a:gd name="connsiteY9" fmla="*/ 92043 h 169972"/>
                <a:gd name="connsiteX10" fmla="*/ 88180 w 113314"/>
                <a:gd name="connsiteY10" fmla="*/ 94206 h 169972"/>
                <a:gd name="connsiteX11" fmla="*/ 92352 w 113314"/>
                <a:gd name="connsiteY11" fmla="*/ 97914 h 169972"/>
                <a:gd name="connsiteX12" fmla="*/ 110894 w 113314"/>
                <a:gd name="connsiteY12" fmla="*/ 111254 h 16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314" h="169972">
                  <a:moveTo>
                    <a:pt x="110894" y="111254"/>
                  </a:moveTo>
                  <a:cubicBezTo>
                    <a:pt x="111564" y="130157"/>
                    <a:pt x="112182" y="149215"/>
                    <a:pt x="112851" y="168169"/>
                  </a:cubicBezTo>
                  <a:cubicBezTo>
                    <a:pt x="93691" y="162401"/>
                    <a:pt x="75972" y="150039"/>
                    <a:pt x="62684" y="135823"/>
                  </a:cubicBezTo>
                  <a:cubicBezTo>
                    <a:pt x="41051" y="112645"/>
                    <a:pt x="22251" y="85604"/>
                    <a:pt x="3863" y="59027"/>
                  </a:cubicBezTo>
                  <a:cubicBezTo>
                    <a:pt x="7984" y="45274"/>
                    <a:pt x="12362" y="31574"/>
                    <a:pt x="17306" y="18079"/>
                  </a:cubicBezTo>
                  <a:cubicBezTo>
                    <a:pt x="19057" y="13289"/>
                    <a:pt x="20912" y="8602"/>
                    <a:pt x="22920" y="3863"/>
                  </a:cubicBezTo>
                  <a:cubicBezTo>
                    <a:pt x="31162" y="16070"/>
                    <a:pt x="39609" y="28020"/>
                    <a:pt x="48210" y="39969"/>
                  </a:cubicBezTo>
                  <a:cubicBezTo>
                    <a:pt x="60572" y="57275"/>
                    <a:pt x="73346" y="74479"/>
                    <a:pt x="86274" y="91527"/>
                  </a:cubicBezTo>
                  <a:cubicBezTo>
                    <a:pt x="86325" y="91630"/>
                    <a:pt x="86325" y="91733"/>
                    <a:pt x="86531" y="91939"/>
                  </a:cubicBezTo>
                  <a:cubicBezTo>
                    <a:pt x="86531" y="91939"/>
                    <a:pt x="86531" y="91939"/>
                    <a:pt x="86583" y="92043"/>
                  </a:cubicBezTo>
                  <a:cubicBezTo>
                    <a:pt x="87201" y="92712"/>
                    <a:pt x="87716" y="93485"/>
                    <a:pt x="88180" y="94206"/>
                  </a:cubicBezTo>
                  <a:cubicBezTo>
                    <a:pt x="89467" y="95802"/>
                    <a:pt x="90909" y="96987"/>
                    <a:pt x="92352" y="97914"/>
                  </a:cubicBezTo>
                  <a:cubicBezTo>
                    <a:pt x="97966" y="103528"/>
                    <a:pt x="104147" y="107855"/>
                    <a:pt x="110894" y="111254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2" name="任意多边形: 形状 45"/>
            <p:cNvSpPr/>
            <p:nvPr>
              <p:custDataLst>
                <p:tags r:id="rId7"/>
              </p:custDataLst>
            </p:nvPr>
          </p:nvSpPr>
          <p:spPr>
            <a:xfrm>
              <a:off x="7211726" y="2042391"/>
              <a:ext cx="257534" cy="211178"/>
            </a:xfrm>
            <a:custGeom>
              <a:avLst/>
              <a:gdLst>
                <a:gd name="connsiteX0" fmla="*/ 254752 w 257533"/>
                <a:gd name="connsiteY0" fmla="*/ 3863 h 211177"/>
                <a:gd name="connsiteX1" fmla="*/ 256761 w 257533"/>
                <a:gd name="connsiteY1" fmla="*/ 18748 h 211177"/>
                <a:gd name="connsiteX2" fmla="*/ 234819 w 257533"/>
                <a:gd name="connsiteY2" fmla="*/ 81381 h 211177"/>
                <a:gd name="connsiteX3" fmla="*/ 98326 w 257533"/>
                <a:gd name="connsiteY3" fmla="*/ 171260 h 211177"/>
                <a:gd name="connsiteX4" fmla="*/ 10301 w 257533"/>
                <a:gd name="connsiteY4" fmla="*/ 208551 h 211177"/>
                <a:gd name="connsiteX5" fmla="*/ 5820 w 257533"/>
                <a:gd name="connsiteY5" fmla="*/ 208911 h 211177"/>
                <a:gd name="connsiteX6" fmla="*/ 3863 w 257533"/>
                <a:gd name="connsiteY6" fmla="*/ 156632 h 211177"/>
                <a:gd name="connsiteX7" fmla="*/ 35437 w 257533"/>
                <a:gd name="connsiteY7" fmla="*/ 151378 h 211177"/>
                <a:gd name="connsiteX8" fmla="*/ 153130 w 257533"/>
                <a:gd name="connsiteY8" fmla="*/ 89725 h 211177"/>
                <a:gd name="connsiteX9" fmla="*/ 254752 w 257533"/>
                <a:gd name="connsiteY9" fmla="*/ 3863 h 211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533" h="211177">
                  <a:moveTo>
                    <a:pt x="254752" y="3863"/>
                  </a:moveTo>
                  <a:cubicBezTo>
                    <a:pt x="255628" y="8808"/>
                    <a:pt x="256401" y="13804"/>
                    <a:pt x="256761" y="18748"/>
                  </a:cubicBezTo>
                  <a:cubicBezTo>
                    <a:pt x="258049" y="41824"/>
                    <a:pt x="248262" y="63044"/>
                    <a:pt x="234819" y="81381"/>
                  </a:cubicBezTo>
                  <a:cubicBezTo>
                    <a:pt x="201958" y="126089"/>
                    <a:pt x="146949" y="148597"/>
                    <a:pt x="98326" y="171260"/>
                  </a:cubicBezTo>
                  <a:cubicBezTo>
                    <a:pt x="69895" y="184394"/>
                    <a:pt x="41463" y="203297"/>
                    <a:pt x="10301" y="208551"/>
                  </a:cubicBezTo>
                  <a:cubicBezTo>
                    <a:pt x="8756" y="208808"/>
                    <a:pt x="7262" y="208654"/>
                    <a:pt x="5820" y="208911"/>
                  </a:cubicBezTo>
                  <a:cubicBezTo>
                    <a:pt x="5099" y="191399"/>
                    <a:pt x="4533" y="173990"/>
                    <a:pt x="3863" y="156632"/>
                  </a:cubicBezTo>
                  <a:cubicBezTo>
                    <a:pt x="14216" y="157044"/>
                    <a:pt x="24878" y="155396"/>
                    <a:pt x="35437" y="151378"/>
                  </a:cubicBezTo>
                  <a:cubicBezTo>
                    <a:pt x="76436" y="135720"/>
                    <a:pt x="116045" y="112851"/>
                    <a:pt x="153130" y="89725"/>
                  </a:cubicBezTo>
                  <a:cubicBezTo>
                    <a:pt x="187742" y="68246"/>
                    <a:pt x="234253" y="41566"/>
                    <a:pt x="254752" y="3863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7" name="任意多边形: 形状 46"/>
            <p:cNvSpPr/>
            <p:nvPr>
              <p:custDataLst>
                <p:tags r:id="rId8"/>
              </p:custDataLst>
            </p:nvPr>
          </p:nvSpPr>
          <p:spPr>
            <a:xfrm>
              <a:off x="7109485" y="1877312"/>
              <a:ext cx="339944" cy="293588"/>
            </a:xfrm>
            <a:custGeom>
              <a:avLst/>
              <a:gdLst>
                <a:gd name="connsiteX0" fmla="*/ 336133 w 339944"/>
                <a:gd name="connsiteY0" fmla="*/ 110327 h 293588"/>
                <a:gd name="connsiteX1" fmla="*/ 319084 w 339944"/>
                <a:gd name="connsiteY1" fmla="*/ 173784 h 293588"/>
                <a:gd name="connsiteX2" fmla="*/ 221067 w 339944"/>
                <a:gd name="connsiteY2" fmla="*/ 242700 h 293588"/>
                <a:gd name="connsiteX3" fmla="*/ 160392 w 339944"/>
                <a:gd name="connsiteY3" fmla="*/ 275097 h 293588"/>
                <a:gd name="connsiteX4" fmla="*/ 113057 w 339944"/>
                <a:gd name="connsiteY4" fmla="*/ 293897 h 293588"/>
                <a:gd name="connsiteX5" fmla="*/ 73912 w 339944"/>
                <a:gd name="connsiteY5" fmla="*/ 275509 h 293588"/>
                <a:gd name="connsiteX6" fmla="*/ 3863 w 339944"/>
                <a:gd name="connsiteY6" fmla="*/ 177956 h 293588"/>
                <a:gd name="connsiteX7" fmla="*/ 265981 w 339944"/>
                <a:gd name="connsiteY7" fmla="*/ 3863 h 293588"/>
                <a:gd name="connsiteX8" fmla="*/ 291889 w 339944"/>
                <a:gd name="connsiteY8" fmla="*/ 41566 h 293588"/>
                <a:gd name="connsiteX9" fmla="*/ 336133 w 339944"/>
                <a:gd name="connsiteY9" fmla="*/ 110327 h 293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9944" h="293588">
                  <a:moveTo>
                    <a:pt x="336133" y="110327"/>
                  </a:moveTo>
                  <a:cubicBezTo>
                    <a:pt x="343756" y="134433"/>
                    <a:pt x="336184" y="155859"/>
                    <a:pt x="319084" y="173784"/>
                  </a:cubicBezTo>
                  <a:cubicBezTo>
                    <a:pt x="292095" y="202009"/>
                    <a:pt x="254546" y="223024"/>
                    <a:pt x="221067" y="242700"/>
                  </a:cubicBezTo>
                  <a:cubicBezTo>
                    <a:pt x="201288" y="254237"/>
                    <a:pt x="181046" y="265054"/>
                    <a:pt x="160392" y="275097"/>
                  </a:cubicBezTo>
                  <a:cubicBezTo>
                    <a:pt x="145661" y="282257"/>
                    <a:pt x="129694" y="292198"/>
                    <a:pt x="113057" y="293897"/>
                  </a:cubicBezTo>
                  <a:cubicBezTo>
                    <a:pt x="96627" y="295546"/>
                    <a:pt x="84213" y="287665"/>
                    <a:pt x="73912" y="275509"/>
                  </a:cubicBezTo>
                  <a:cubicBezTo>
                    <a:pt x="50013" y="243884"/>
                    <a:pt x="26474" y="211435"/>
                    <a:pt x="3863" y="177956"/>
                  </a:cubicBezTo>
                  <a:cubicBezTo>
                    <a:pt x="91270" y="119959"/>
                    <a:pt x="178625" y="61963"/>
                    <a:pt x="265981" y="3863"/>
                  </a:cubicBezTo>
                  <a:cubicBezTo>
                    <a:pt x="274428" y="16637"/>
                    <a:pt x="283081" y="29204"/>
                    <a:pt x="291889" y="41566"/>
                  </a:cubicBezTo>
                  <a:cubicBezTo>
                    <a:pt x="307701" y="63508"/>
                    <a:pt x="327943" y="84111"/>
                    <a:pt x="336133" y="110327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8" name="任意多边形: 形状 47"/>
            <p:cNvSpPr/>
            <p:nvPr>
              <p:custDataLst>
                <p:tags r:id="rId9"/>
              </p:custDataLst>
            </p:nvPr>
          </p:nvSpPr>
          <p:spPr>
            <a:xfrm>
              <a:off x="7408997" y="1497193"/>
              <a:ext cx="226630" cy="247232"/>
            </a:xfrm>
            <a:custGeom>
              <a:avLst/>
              <a:gdLst>
                <a:gd name="connsiteX0" fmla="*/ 227196 w 226629"/>
                <a:gd name="connsiteY0" fmla="*/ 194696 h 247232"/>
                <a:gd name="connsiteX1" fmla="*/ 225496 w 226629"/>
                <a:gd name="connsiteY1" fmla="*/ 197683 h 247232"/>
                <a:gd name="connsiteX2" fmla="*/ 224466 w 226629"/>
                <a:gd name="connsiteY2" fmla="*/ 200310 h 247232"/>
                <a:gd name="connsiteX3" fmla="*/ 224415 w 226629"/>
                <a:gd name="connsiteY3" fmla="*/ 200464 h 247232"/>
                <a:gd name="connsiteX4" fmla="*/ 224363 w 226629"/>
                <a:gd name="connsiteY4" fmla="*/ 200619 h 247232"/>
                <a:gd name="connsiteX5" fmla="*/ 224157 w 226629"/>
                <a:gd name="connsiteY5" fmla="*/ 201185 h 247232"/>
                <a:gd name="connsiteX6" fmla="*/ 224209 w 226629"/>
                <a:gd name="connsiteY6" fmla="*/ 201288 h 247232"/>
                <a:gd name="connsiteX7" fmla="*/ 224157 w 226629"/>
                <a:gd name="connsiteY7" fmla="*/ 201443 h 247232"/>
                <a:gd name="connsiteX8" fmla="*/ 224106 w 226629"/>
                <a:gd name="connsiteY8" fmla="*/ 201597 h 247232"/>
                <a:gd name="connsiteX9" fmla="*/ 223179 w 226629"/>
                <a:gd name="connsiteY9" fmla="*/ 203452 h 247232"/>
                <a:gd name="connsiteX10" fmla="*/ 218904 w 226629"/>
                <a:gd name="connsiteY10" fmla="*/ 212156 h 247232"/>
                <a:gd name="connsiteX11" fmla="*/ 209066 w 226629"/>
                <a:gd name="connsiteY11" fmla="*/ 231008 h 247232"/>
                <a:gd name="connsiteX12" fmla="*/ 202061 w 226629"/>
                <a:gd name="connsiteY12" fmla="*/ 244194 h 247232"/>
                <a:gd name="connsiteX13" fmla="*/ 104404 w 226629"/>
                <a:gd name="connsiteY13" fmla="*/ 97245 h 247232"/>
                <a:gd name="connsiteX14" fmla="*/ 3863 w 226629"/>
                <a:gd name="connsiteY14" fmla="*/ 3863 h 247232"/>
                <a:gd name="connsiteX15" fmla="*/ 111976 w 226629"/>
                <a:gd name="connsiteY15" fmla="*/ 42854 h 247232"/>
                <a:gd name="connsiteX16" fmla="*/ 227196 w 226629"/>
                <a:gd name="connsiteY16" fmla="*/ 194696 h 247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6629" h="247232">
                  <a:moveTo>
                    <a:pt x="227196" y="194696"/>
                  </a:moveTo>
                  <a:cubicBezTo>
                    <a:pt x="226630" y="195674"/>
                    <a:pt x="226012" y="196498"/>
                    <a:pt x="225496" y="197683"/>
                  </a:cubicBezTo>
                  <a:cubicBezTo>
                    <a:pt x="225290" y="198507"/>
                    <a:pt x="224827" y="199434"/>
                    <a:pt x="224466" y="200310"/>
                  </a:cubicBezTo>
                  <a:cubicBezTo>
                    <a:pt x="224466" y="200310"/>
                    <a:pt x="224466" y="200310"/>
                    <a:pt x="224415" y="200464"/>
                  </a:cubicBezTo>
                  <a:cubicBezTo>
                    <a:pt x="224466" y="200567"/>
                    <a:pt x="224466" y="200567"/>
                    <a:pt x="224363" y="200619"/>
                  </a:cubicBezTo>
                  <a:cubicBezTo>
                    <a:pt x="224312" y="200773"/>
                    <a:pt x="224260" y="201031"/>
                    <a:pt x="224157" y="201185"/>
                  </a:cubicBezTo>
                  <a:cubicBezTo>
                    <a:pt x="224157" y="201185"/>
                    <a:pt x="224157" y="201185"/>
                    <a:pt x="224209" y="201288"/>
                  </a:cubicBezTo>
                  <a:cubicBezTo>
                    <a:pt x="224106" y="201340"/>
                    <a:pt x="224157" y="201443"/>
                    <a:pt x="224157" y="201443"/>
                  </a:cubicBezTo>
                  <a:cubicBezTo>
                    <a:pt x="224054" y="201494"/>
                    <a:pt x="224054" y="201494"/>
                    <a:pt x="224106" y="201597"/>
                  </a:cubicBezTo>
                  <a:cubicBezTo>
                    <a:pt x="223797" y="202216"/>
                    <a:pt x="223488" y="202834"/>
                    <a:pt x="223179" y="203452"/>
                  </a:cubicBezTo>
                  <a:cubicBezTo>
                    <a:pt x="221891" y="206439"/>
                    <a:pt x="220397" y="209323"/>
                    <a:pt x="218904" y="212156"/>
                  </a:cubicBezTo>
                  <a:cubicBezTo>
                    <a:pt x="215813" y="218543"/>
                    <a:pt x="212362" y="224776"/>
                    <a:pt x="209066" y="231008"/>
                  </a:cubicBezTo>
                  <a:cubicBezTo>
                    <a:pt x="206697" y="235386"/>
                    <a:pt x="204430" y="239712"/>
                    <a:pt x="202061" y="244194"/>
                  </a:cubicBezTo>
                  <a:cubicBezTo>
                    <a:pt x="170230" y="194799"/>
                    <a:pt x="138914" y="144734"/>
                    <a:pt x="104404" y="97245"/>
                  </a:cubicBezTo>
                  <a:cubicBezTo>
                    <a:pt x="77157" y="59748"/>
                    <a:pt x="44811" y="24672"/>
                    <a:pt x="3863" y="3863"/>
                  </a:cubicBezTo>
                  <a:cubicBezTo>
                    <a:pt x="42390" y="3812"/>
                    <a:pt x="81278" y="19109"/>
                    <a:pt x="111976" y="42854"/>
                  </a:cubicBezTo>
                  <a:cubicBezTo>
                    <a:pt x="163637" y="82874"/>
                    <a:pt x="196189" y="138141"/>
                    <a:pt x="227196" y="194696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9" name="任意多边形: 形状 48"/>
            <p:cNvSpPr/>
            <p:nvPr>
              <p:custDataLst>
                <p:tags r:id="rId10"/>
              </p:custDataLst>
            </p:nvPr>
          </p:nvSpPr>
          <p:spPr>
            <a:xfrm>
              <a:off x="6936250" y="1117693"/>
              <a:ext cx="1014683" cy="916820"/>
            </a:xfrm>
            <a:custGeom>
              <a:avLst/>
              <a:gdLst>
                <a:gd name="connsiteX0" fmla="*/ 953408 w 1014682"/>
                <a:gd name="connsiteY0" fmla="*/ 325263 h 916819"/>
                <a:gd name="connsiteX1" fmla="*/ 806253 w 1014682"/>
                <a:gd name="connsiteY1" fmla="*/ 142363 h 916819"/>
                <a:gd name="connsiteX2" fmla="*/ 437311 w 1014682"/>
                <a:gd name="connsiteY2" fmla="*/ 5304 h 916819"/>
                <a:gd name="connsiteX3" fmla="*/ 232520 w 1014682"/>
                <a:gd name="connsiteY3" fmla="*/ 71541 h 916819"/>
                <a:gd name="connsiteX4" fmla="*/ 115445 w 1014682"/>
                <a:gd name="connsiteY4" fmla="*/ 163790 h 916819"/>
                <a:gd name="connsiteX5" fmla="*/ 113282 w 1014682"/>
                <a:gd name="connsiteY5" fmla="*/ 166932 h 916819"/>
                <a:gd name="connsiteX6" fmla="*/ 91031 w 1014682"/>
                <a:gd name="connsiteY6" fmla="*/ 193715 h 916819"/>
                <a:gd name="connsiteX7" fmla="*/ 83923 w 1014682"/>
                <a:gd name="connsiteY7" fmla="*/ 203089 h 916819"/>
                <a:gd name="connsiteX8" fmla="*/ 13719 w 1014682"/>
                <a:gd name="connsiteY8" fmla="*/ 575071 h 916819"/>
                <a:gd name="connsiteX9" fmla="*/ 161595 w 1014682"/>
                <a:gd name="connsiteY9" fmla="*/ 914191 h 916819"/>
                <a:gd name="connsiteX10" fmla="*/ 161801 w 1014682"/>
                <a:gd name="connsiteY10" fmla="*/ 914140 h 916819"/>
                <a:gd name="connsiteX11" fmla="*/ 424125 w 1014682"/>
                <a:gd name="connsiteY11" fmla="*/ 739841 h 916819"/>
                <a:gd name="connsiteX12" fmla="*/ 374781 w 1014682"/>
                <a:gd name="connsiteY12" fmla="*/ 650477 h 916819"/>
                <a:gd name="connsiteX13" fmla="*/ 332185 w 1014682"/>
                <a:gd name="connsiteY13" fmla="*/ 481380 h 916819"/>
                <a:gd name="connsiteX14" fmla="*/ 439628 w 1014682"/>
                <a:gd name="connsiteY14" fmla="*/ 359309 h 916819"/>
                <a:gd name="connsiteX15" fmla="*/ 605789 w 1014682"/>
                <a:gd name="connsiteY15" fmla="*/ 403245 h 916819"/>
                <a:gd name="connsiteX16" fmla="*/ 723585 w 1014682"/>
                <a:gd name="connsiteY16" fmla="*/ 558537 h 916819"/>
                <a:gd name="connsiteX17" fmla="*/ 1015937 w 1014682"/>
                <a:gd name="connsiteY17" fmla="*/ 428122 h 916819"/>
                <a:gd name="connsiteX18" fmla="*/ 953408 w 1014682"/>
                <a:gd name="connsiteY18" fmla="*/ 325263 h 916819"/>
                <a:gd name="connsiteX19" fmla="*/ 174575 w 1014682"/>
                <a:gd name="connsiteY19" fmla="*/ 355395 h 916819"/>
                <a:gd name="connsiteX20" fmla="*/ 109573 w 1014682"/>
                <a:gd name="connsiteY20" fmla="*/ 368323 h 916819"/>
                <a:gd name="connsiteX21" fmla="*/ 174575 w 1014682"/>
                <a:gd name="connsiteY21" fmla="*/ 355395 h 916819"/>
                <a:gd name="connsiteX22" fmla="*/ 352736 w 1014682"/>
                <a:gd name="connsiteY22" fmla="*/ 275559 h 916819"/>
                <a:gd name="connsiteX23" fmla="*/ 352324 w 1014682"/>
                <a:gd name="connsiteY23" fmla="*/ 311923 h 916819"/>
                <a:gd name="connsiteX24" fmla="*/ 328374 w 1014682"/>
                <a:gd name="connsiteY24" fmla="*/ 333916 h 916819"/>
                <a:gd name="connsiteX25" fmla="*/ 292628 w 1014682"/>
                <a:gd name="connsiteY25" fmla="*/ 323461 h 916819"/>
                <a:gd name="connsiteX26" fmla="*/ 253174 w 1014682"/>
                <a:gd name="connsiteY26" fmla="*/ 282358 h 916819"/>
                <a:gd name="connsiteX27" fmla="*/ 258376 w 1014682"/>
                <a:gd name="connsiteY27" fmla="*/ 263146 h 916819"/>
                <a:gd name="connsiteX28" fmla="*/ 269296 w 1014682"/>
                <a:gd name="connsiteY28" fmla="*/ 261807 h 916819"/>
                <a:gd name="connsiteX29" fmla="*/ 277691 w 1014682"/>
                <a:gd name="connsiteY29" fmla="*/ 268348 h 916819"/>
                <a:gd name="connsiteX30" fmla="*/ 279339 w 1014682"/>
                <a:gd name="connsiteY30" fmla="*/ 270615 h 916819"/>
                <a:gd name="connsiteX31" fmla="*/ 281348 w 1014682"/>
                <a:gd name="connsiteY31" fmla="*/ 273242 h 916819"/>
                <a:gd name="connsiteX32" fmla="*/ 286087 w 1014682"/>
                <a:gd name="connsiteY32" fmla="*/ 279062 h 916819"/>
                <a:gd name="connsiteX33" fmla="*/ 295616 w 1014682"/>
                <a:gd name="connsiteY33" fmla="*/ 289312 h 916819"/>
                <a:gd name="connsiteX34" fmla="*/ 304269 w 1014682"/>
                <a:gd name="connsiteY34" fmla="*/ 297295 h 916819"/>
                <a:gd name="connsiteX35" fmla="*/ 305144 w 1014682"/>
                <a:gd name="connsiteY35" fmla="*/ 298016 h 916819"/>
                <a:gd name="connsiteX36" fmla="*/ 306329 w 1014682"/>
                <a:gd name="connsiteY36" fmla="*/ 298892 h 916819"/>
                <a:gd name="connsiteX37" fmla="*/ 310295 w 1014682"/>
                <a:gd name="connsiteY37" fmla="*/ 301519 h 916819"/>
                <a:gd name="connsiteX38" fmla="*/ 316373 w 1014682"/>
                <a:gd name="connsiteY38" fmla="*/ 304867 h 916819"/>
                <a:gd name="connsiteX39" fmla="*/ 317506 w 1014682"/>
                <a:gd name="connsiteY39" fmla="*/ 305227 h 916819"/>
                <a:gd name="connsiteX40" fmla="*/ 320339 w 1014682"/>
                <a:gd name="connsiteY40" fmla="*/ 306051 h 916819"/>
                <a:gd name="connsiteX41" fmla="*/ 320751 w 1014682"/>
                <a:gd name="connsiteY41" fmla="*/ 306154 h 916819"/>
                <a:gd name="connsiteX42" fmla="*/ 322451 w 1014682"/>
                <a:gd name="connsiteY42" fmla="*/ 306257 h 916819"/>
                <a:gd name="connsiteX43" fmla="*/ 322708 w 1014682"/>
                <a:gd name="connsiteY43" fmla="*/ 306309 h 916819"/>
                <a:gd name="connsiteX44" fmla="*/ 323996 w 1014682"/>
                <a:gd name="connsiteY44" fmla="*/ 305897 h 916819"/>
                <a:gd name="connsiteX45" fmla="*/ 324047 w 1014682"/>
                <a:gd name="connsiteY45" fmla="*/ 305742 h 916819"/>
                <a:gd name="connsiteX46" fmla="*/ 325592 w 1014682"/>
                <a:gd name="connsiteY46" fmla="*/ 303064 h 916819"/>
                <a:gd name="connsiteX47" fmla="*/ 325644 w 1014682"/>
                <a:gd name="connsiteY47" fmla="*/ 302549 h 916819"/>
                <a:gd name="connsiteX48" fmla="*/ 326314 w 1014682"/>
                <a:gd name="connsiteY48" fmla="*/ 299922 h 916819"/>
                <a:gd name="connsiteX49" fmla="*/ 326520 w 1014682"/>
                <a:gd name="connsiteY49" fmla="*/ 299716 h 916819"/>
                <a:gd name="connsiteX50" fmla="*/ 326623 w 1014682"/>
                <a:gd name="connsiteY50" fmla="*/ 296626 h 916819"/>
                <a:gd name="connsiteX51" fmla="*/ 326571 w 1014682"/>
                <a:gd name="connsiteY51" fmla="*/ 289621 h 916819"/>
                <a:gd name="connsiteX52" fmla="*/ 326468 w 1014682"/>
                <a:gd name="connsiteY52" fmla="*/ 288488 h 916819"/>
                <a:gd name="connsiteX53" fmla="*/ 326417 w 1014682"/>
                <a:gd name="connsiteY53" fmla="*/ 288385 h 916819"/>
                <a:gd name="connsiteX54" fmla="*/ 325695 w 1014682"/>
                <a:gd name="connsiteY54" fmla="*/ 284676 h 916819"/>
                <a:gd name="connsiteX55" fmla="*/ 323635 w 1014682"/>
                <a:gd name="connsiteY55" fmla="*/ 276177 h 916819"/>
                <a:gd name="connsiteX56" fmla="*/ 320493 w 1014682"/>
                <a:gd name="connsiteY56" fmla="*/ 266752 h 916819"/>
                <a:gd name="connsiteX57" fmla="*/ 320133 w 1014682"/>
                <a:gd name="connsiteY57" fmla="*/ 265722 h 916819"/>
                <a:gd name="connsiteX58" fmla="*/ 319618 w 1014682"/>
                <a:gd name="connsiteY58" fmla="*/ 264588 h 916819"/>
                <a:gd name="connsiteX59" fmla="*/ 317557 w 1014682"/>
                <a:gd name="connsiteY59" fmla="*/ 259901 h 916819"/>
                <a:gd name="connsiteX60" fmla="*/ 305917 w 1014682"/>
                <a:gd name="connsiteY60" fmla="*/ 239041 h 916819"/>
                <a:gd name="connsiteX61" fmla="*/ 311119 w 1014682"/>
                <a:gd name="connsiteY61" fmla="*/ 219829 h 916819"/>
                <a:gd name="connsiteX62" fmla="*/ 330331 w 1014682"/>
                <a:gd name="connsiteY62" fmla="*/ 225031 h 916819"/>
                <a:gd name="connsiteX63" fmla="*/ 352736 w 1014682"/>
                <a:gd name="connsiteY63" fmla="*/ 275559 h 916819"/>
                <a:gd name="connsiteX64" fmla="*/ 406200 w 1014682"/>
                <a:gd name="connsiteY64" fmla="*/ 183156 h 916819"/>
                <a:gd name="connsiteX65" fmla="*/ 458840 w 1014682"/>
                <a:gd name="connsiteY65" fmla="*/ 143084 h 916819"/>
                <a:gd name="connsiteX66" fmla="*/ 406200 w 1014682"/>
                <a:gd name="connsiteY66" fmla="*/ 183156 h 916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014682" h="916819">
                  <a:moveTo>
                    <a:pt x="953408" y="325263"/>
                  </a:moveTo>
                  <a:cubicBezTo>
                    <a:pt x="910194" y="260159"/>
                    <a:pt x="863889" y="195518"/>
                    <a:pt x="806253" y="142363"/>
                  </a:cubicBezTo>
                  <a:cubicBezTo>
                    <a:pt x="706382" y="49857"/>
                    <a:pt x="574627" y="-5976"/>
                    <a:pt x="437311" y="5304"/>
                  </a:cubicBezTo>
                  <a:cubicBezTo>
                    <a:pt x="364892" y="11227"/>
                    <a:pt x="295616" y="36414"/>
                    <a:pt x="232520" y="71541"/>
                  </a:cubicBezTo>
                  <a:cubicBezTo>
                    <a:pt x="188945" y="95852"/>
                    <a:pt x="148821" y="126808"/>
                    <a:pt x="115445" y="163790"/>
                  </a:cubicBezTo>
                  <a:cubicBezTo>
                    <a:pt x="114930" y="164871"/>
                    <a:pt x="114260" y="165953"/>
                    <a:pt x="113282" y="166932"/>
                  </a:cubicBezTo>
                  <a:cubicBezTo>
                    <a:pt x="105710" y="175688"/>
                    <a:pt x="98242" y="184701"/>
                    <a:pt x="91031" y="193715"/>
                  </a:cubicBezTo>
                  <a:cubicBezTo>
                    <a:pt x="88610" y="196806"/>
                    <a:pt x="86189" y="199896"/>
                    <a:pt x="83923" y="203089"/>
                  </a:cubicBezTo>
                  <a:cubicBezTo>
                    <a:pt x="8362" y="310893"/>
                    <a:pt x="-10334" y="447334"/>
                    <a:pt x="13719" y="575071"/>
                  </a:cubicBezTo>
                  <a:cubicBezTo>
                    <a:pt x="36743" y="697296"/>
                    <a:pt x="93400" y="809890"/>
                    <a:pt x="161595" y="914191"/>
                  </a:cubicBezTo>
                  <a:cubicBezTo>
                    <a:pt x="161595" y="914191"/>
                    <a:pt x="161698" y="914140"/>
                    <a:pt x="161801" y="914140"/>
                  </a:cubicBezTo>
                  <a:cubicBezTo>
                    <a:pt x="249156" y="856040"/>
                    <a:pt x="336615" y="797889"/>
                    <a:pt x="424125" y="739841"/>
                  </a:cubicBezTo>
                  <a:cubicBezTo>
                    <a:pt x="406097" y="710894"/>
                    <a:pt x="389203" y="681278"/>
                    <a:pt x="374781" y="650477"/>
                  </a:cubicBezTo>
                  <a:cubicBezTo>
                    <a:pt x="350367" y="598713"/>
                    <a:pt x="327807" y="539634"/>
                    <a:pt x="332185" y="481380"/>
                  </a:cubicBezTo>
                  <a:cubicBezTo>
                    <a:pt x="336872" y="419881"/>
                    <a:pt x="379262" y="372753"/>
                    <a:pt x="439628" y="359309"/>
                  </a:cubicBezTo>
                  <a:cubicBezTo>
                    <a:pt x="499273" y="346021"/>
                    <a:pt x="559021" y="365799"/>
                    <a:pt x="605789" y="403245"/>
                  </a:cubicBezTo>
                  <a:cubicBezTo>
                    <a:pt x="657759" y="444810"/>
                    <a:pt x="691496" y="501056"/>
                    <a:pt x="723585" y="558537"/>
                  </a:cubicBezTo>
                  <a:cubicBezTo>
                    <a:pt x="816039" y="504713"/>
                    <a:pt x="914057" y="461035"/>
                    <a:pt x="1015937" y="428122"/>
                  </a:cubicBezTo>
                  <a:cubicBezTo>
                    <a:pt x="996777" y="392737"/>
                    <a:pt x="975504" y="358382"/>
                    <a:pt x="953408" y="325263"/>
                  </a:cubicBezTo>
                  <a:close/>
                  <a:moveTo>
                    <a:pt x="174575" y="355395"/>
                  </a:moveTo>
                  <a:cubicBezTo>
                    <a:pt x="183382" y="405665"/>
                    <a:pt x="120699" y="418181"/>
                    <a:pt x="109573" y="368323"/>
                  </a:cubicBezTo>
                  <a:cubicBezTo>
                    <a:pt x="100817" y="318001"/>
                    <a:pt x="163398" y="305536"/>
                    <a:pt x="174575" y="355395"/>
                  </a:cubicBezTo>
                  <a:close/>
                  <a:moveTo>
                    <a:pt x="352736" y="275559"/>
                  </a:moveTo>
                  <a:cubicBezTo>
                    <a:pt x="355157" y="287148"/>
                    <a:pt x="356599" y="300540"/>
                    <a:pt x="352324" y="311923"/>
                  </a:cubicBezTo>
                  <a:cubicBezTo>
                    <a:pt x="348461" y="322636"/>
                    <a:pt x="340220" y="332011"/>
                    <a:pt x="328374" y="333916"/>
                  </a:cubicBezTo>
                  <a:cubicBezTo>
                    <a:pt x="315446" y="335771"/>
                    <a:pt x="303032" y="330981"/>
                    <a:pt x="292628" y="323461"/>
                  </a:cubicBezTo>
                  <a:cubicBezTo>
                    <a:pt x="276919" y="312335"/>
                    <a:pt x="264557" y="297707"/>
                    <a:pt x="253174" y="282358"/>
                  </a:cubicBezTo>
                  <a:cubicBezTo>
                    <a:pt x="248487" y="275971"/>
                    <a:pt x="252607" y="266855"/>
                    <a:pt x="258376" y="263146"/>
                  </a:cubicBezTo>
                  <a:cubicBezTo>
                    <a:pt x="261415" y="261240"/>
                    <a:pt x="265896" y="260880"/>
                    <a:pt x="269296" y="261807"/>
                  </a:cubicBezTo>
                  <a:cubicBezTo>
                    <a:pt x="273107" y="262837"/>
                    <a:pt x="275425" y="265258"/>
                    <a:pt x="277691" y="268348"/>
                  </a:cubicBezTo>
                  <a:cubicBezTo>
                    <a:pt x="278206" y="269069"/>
                    <a:pt x="278721" y="269945"/>
                    <a:pt x="279339" y="270615"/>
                  </a:cubicBezTo>
                  <a:cubicBezTo>
                    <a:pt x="280009" y="271542"/>
                    <a:pt x="280679" y="272314"/>
                    <a:pt x="281348" y="273242"/>
                  </a:cubicBezTo>
                  <a:cubicBezTo>
                    <a:pt x="282893" y="275147"/>
                    <a:pt x="284542" y="277156"/>
                    <a:pt x="286087" y="279062"/>
                  </a:cubicBezTo>
                  <a:cubicBezTo>
                    <a:pt x="289126" y="282513"/>
                    <a:pt x="292268" y="286067"/>
                    <a:pt x="295616" y="289312"/>
                  </a:cubicBezTo>
                  <a:cubicBezTo>
                    <a:pt x="298345" y="292093"/>
                    <a:pt x="301230" y="294720"/>
                    <a:pt x="304269" y="297295"/>
                  </a:cubicBezTo>
                  <a:cubicBezTo>
                    <a:pt x="304475" y="297501"/>
                    <a:pt x="304784" y="297759"/>
                    <a:pt x="305144" y="298016"/>
                  </a:cubicBezTo>
                  <a:cubicBezTo>
                    <a:pt x="305505" y="298274"/>
                    <a:pt x="305865" y="298686"/>
                    <a:pt x="306329" y="298892"/>
                  </a:cubicBezTo>
                  <a:cubicBezTo>
                    <a:pt x="307617" y="299716"/>
                    <a:pt x="308853" y="300746"/>
                    <a:pt x="310295" y="301519"/>
                  </a:cubicBezTo>
                  <a:cubicBezTo>
                    <a:pt x="312252" y="302806"/>
                    <a:pt x="314364" y="303837"/>
                    <a:pt x="316373" y="304867"/>
                  </a:cubicBezTo>
                  <a:cubicBezTo>
                    <a:pt x="316785" y="304970"/>
                    <a:pt x="317094" y="305124"/>
                    <a:pt x="317506" y="305227"/>
                  </a:cubicBezTo>
                  <a:cubicBezTo>
                    <a:pt x="318381" y="305588"/>
                    <a:pt x="319360" y="305897"/>
                    <a:pt x="320339" y="306051"/>
                  </a:cubicBezTo>
                  <a:cubicBezTo>
                    <a:pt x="320493" y="306103"/>
                    <a:pt x="320596" y="306103"/>
                    <a:pt x="320751" y="306154"/>
                  </a:cubicBezTo>
                  <a:cubicBezTo>
                    <a:pt x="321420" y="306206"/>
                    <a:pt x="321935" y="306257"/>
                    <a:pt x="322451" y="306257"/>
                  </a:cubicBezTo>
                  <a:cubicBezTo>
                    <a:pt x="322554" y="306206"/>
                    <a:pt x="322708" y="306309"/>
                    <a:pt x="322708" y="306309"/>
                  </a:cubicBezTo>
                  <a:lnTo>
                    <a:pt x="323996" y="305897"/>
                  </a:lnTo>
                  <a:lnTo>
                    <a:pt x="324047" y="305742"/>
                  </a:lnTo>
                  <a:cubicBezTo>
                    <a:pt x="324408" y="304970"/>
                    <a:pt x="325180" y="303734"/>
                    <a:pt x="325592" y="303064"/>
                  </a:cubicBezTo>
                  <a:cubicBezTo>
                    <a:pt x="325644" y="302806"/>
                    <a:pt x="325695" y="302652"/>
                    <a:pt x="325644" y="302549"/>
                  </a:cubicBezTo>
                  <a:cubicBezTo>
                    <a:pt x="326004" y="301673"/>
                    <a:pt x="326211" y="300849"/>
                    <a:pt x="326314" y="299922"/>
                  </a:cubicBezTo>
                  <a:cubicBezTo>
                    <a:pt x="326417" y="299871"/>
                    <a:pt x="326365" y="299767"/>
                    <a:pt x="326520" y="299716"/>
                  </a:cubicBezTo>
                  <a:cubicBezTo>
                    <a:pt x="326571" y="298686"/>
                    <a:pt x="326623" y="297656"/>
                    <a:pt x="326623" y="296626"/>
                  </a:cubicBezTo>
                  <a:cubicBezTo>
                    <a:pt x="326726" y="294308"/>
                    <a:pt x="326726" y="291887"/>
                    <a:pt x="326571" y="289621"/>
                  </a:cubicBezTo>
                  <a:cubicBezTo>
                    <a:pt x="326468" y="289260"/>
                    <a:pt x="326468" y="288900"/>
                    <a:pt x="326468" y="288488"/>
                  </a:cubicBezTo>
                  <a:cubicBezTo>
                    <a:pt x="326468" y="288488"/>
                    <a:pt x="326468" y="288488"/>
                    <a:pt x="326417" y="288385"/>
                  </a:cubicBezTo>
                  <a:cubicBezTo>
                    <a:pt x="326262" y="287148"/>
                    <a:pt x="325953" y="285861"/>
                    <a:pt x="325695" y="284676"/>
                  </a:cubicBezTo>
                  <a:cubicBezTo>
                    <a:pt x="325232" y="281740"/>
                    <a:pt x="324459" y="278959"/>
                    <a:pt x="323635" y="276177"/>
                  </a:cubicBezTo>
                  <a:cubicBezTo>
                    <a:pt x="322811" y="272984"/>
                    <a:pt x="321626" y="269842"/>
                    <a:pt x="320493" y="266752"/>
                  </a:cubicBezTo>
                  <a:lnTo>
                    <a:pt x="320133" y="265722"/>
                  </a:lnTo>
                  <a:cubicBezTo>
                    <a:pt x="319978" y="265258"/>
                    <a:pt x="319721" y="264846"/>
                    <a:pt x="319618" y="264588"/>
                  </a:cubicBezTo>
                  <a:cubicBezTo>
                    <a:pt x="318948" y="262992"/>
                    <a:pt x="318227" y="261498"/>
                    <a:pt x="317557" y="259901"/>
                  </a:cubicBezTo>
                  <a:cubicBezTo>
                    <a:pt x="314106" y="252639"/>
                    <a:pt x="310192" y="245788"/>
                    <a:pt x="305917" y="239041"/>
                  </a:cubicBezTo>
                  <a:cubicBezTo>
                    <a:pt x="301693" y="232397"/>
                    <a:pt x="304938" y="223795"/>
                    <a:pt x="311119" y="219829"/>
                  </a:cubicBezTo>
                  <a:cubicBezTo>
                    <a:pt x="317763" y="215605"/>
                    <a:pt x="326365" y="218850"/>
                    <a:pt x="330331" y="225031"/>
                  </a:cubicBezTo>
                  <a:cubicBezTo>
                    <a:pt x="340323" y="240483"/>
                    <a:pt x="348770" y="257583"/>
                    <a:pt x="352736" y="275559"/>
                  </a:cubicBezTo>
                  <a:close/>
                  <a:moveTo>
                    <a:pt x="406200" y="183156"/>
                  </a:moveTo>
                  <a:cubicBezTo>
                    <a:pt x="376275" y="141796"/>
                    <a:pt x="426958" y="103166"/>
                    <a:pt x="458840" y="143084"/>
                  </a:cubicBezTo>
                  <a:cubicBezTo>
                    <a:pt x="488920" y="184341"/>
                    <a:pt x="438083" y="223074"/>
                    <a:pt x="406200" y="18315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0" name="任意多边形: 形状 49"/>
            <p:cNvSpPr/>
            <p:nvPr>
              <p:custDataLst>
                <p:tags r:id="rId11"/>
              </p:custDataLst>
            </p:nvPr>
          </p:nvSpPr>
          <p:spPr>
            <a:xfrm>
              <a:off x="7669621" y="1567242"/>
              <a:ext cx="345095" cy="267835"/>
            </a:xfrm>
            <a:custGeom>
              <a:avLst/>
              <a:gdLst>
                <a:gd name="connsiteX0" fmla="*/ 337884 w 345095"/>
                <a:gd name="connsiteY0" fmla="*/ 106361 h 267834"/>
                <a:gd name="connsiteX1" fmla="*/ 343704 w 345095"/>
                <a:gd name="connsiteY1" fmla="*/ 127016 h 267834"/>
                <a:gd name="connsiteX2" fmla="*/ 334742 w 345095"/>
                <a:gd name="connsiteY2" fmla="*/ 169921 h 267834"/>
                <a:gd name="connsiteX3" fmla="*/ 282205 w 345095"/>
                <a:gd name="connsiteY3" fmla="*/ 198455 h 267834"/>
                <a:gd name="connsiteX4" fmla="*/ 158486 w 345095"/>
                <a:gd name="connsiteY4" fmla="*/ 258049 h 267834"/>
                <a:gd name="connsiteX5" fmla="*/ 89055 w 345095"/>
                <a:gd name="connsiteY5" fmla="*/ 257122 h 267834"/>
                <a:gd name="connsiteX6" fmla="*/ 51919 w 345095"/>
                <a:gd name="connsiteY6" fmla="*/ 214474 h 267834"/>
                <a:gd name="connsiteX7" fmla="*/ 3863 w 345095"/>
                <a:gd name="connsiteY7" fmla="*/ 133608 h 267834"/>
                <a:gd name="connsiteX8" fmla="*/ 295649 w 345095"/>
                <a:gd name="connsiteY8" fmla="*/ 3863 h 267834"/>
                <a:gd name="connsiteX9" fmla="*/ 337884 w 345095"/>
                <a:gd name="connsiteY9" fmla="*/ 106361 h 26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095" h="267834">
                  <a:moveTo>
                    <a:pt x="337884" y="106361"/>
                  </a:moveTo>
                  <a:cubicBezTo>
                    <a:pt x="339996" y="113160"/>
                    <a:pt x="341953" y="120062"/>
                    <a:pt x="343704" y="127016"/>
                  </a:cubicBezTo>
                  <a:cubicBezTo>
                    <a:pt x="346383" y="141953"/>
                    <a:pt x="346692" y="159053"/>
                    <a:pt x="334742" y="169921"/>
                  </a:cubicBezTo>
                  <a:cubicBezTo>
                    <a:pt x="320372" y="183106"/>
                    <a:pt x="299512" y="190163"/>
                    <a:pt x="282205" y="198455"/>
                  </a:cubicBezTo>
                  <a:cubicBezTo>
                    <a:pt x="240948" y="218286"/>
                    <a:pt x="199795" y="238476"/>
                    <a:pt x="158486" y="258049"/>
                  </a:cubicBezTo>
                  <a:cubicBezTo>
                    <a:pt x="133917" y="269689"/>
                    <a:pt x="111306" y="274222"/>
                    <a:pt x="89055" y="257122"/>
                  </a:cubicBezTo>
                  <a:cubicBezTo>
                    <a:pt x="74118" y="245636"/>
                    <a:pt x="62375" y="229875"/>
                    <a:pt x="51919" y="214474"/>
                  </a:cubicBezTo>
                  <a:cubicBezTo>
                    <a:pt x="34509" y="188618"/>
                    <a:pt x="19161" y="161165"/>
                    <a:pt x="3863" y="133608"/>
                  </a:cubicBezTo>
                  <a:cubicBezTo>
                    <a:pt x="96111" y="79887"/>
                    <a:pt x="193923" y="36261"/>
                    <a:pt x="295649" y="3863"/>
                  </a:cubicBezTo>
                  <a:cubicBezTo>
                    <a:pt x="312285" y="37085"/>
                    <a:pt x="326965" y="71131"/>
                    <a:pt x="337884" y="106361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1" name="任意多边形: 形状 50"/>
            <p:cNvSpPr/>
            <p:nvPr>
              <p:custDataLst>
                <p:tags r:id="rId12"/>
              </p:custDataLst>
            </p:nvPr>
          </p:nvSpPr>
          <p:spPr>
            <a:xfrm>
              <a:off x="7624965" y="1718260"/>
              <a:ext cx="396602" cy="206027"/>
            </a:xfrm>
            <a:custGeom>
              <a:avLst/>
              <a:gdLst>
                <a:gd name="connsiteX0" fmla="*/ 397065 w 396601"/>
                <a:gd name="connsiteY0" fmla="*/ 40896 h 206026"/>
                <a:gd name="connsiteX1" fmla="*/ 384858 w 396601"/>
                <a:gd name="connsiteY1" fmla="*/ 80917 h 206026"/>
                <a:gd name="connsiteX2" fmla="*/ 317436 w 396601"/>
                <a:gd name="connsiteY2" fmla="*/ 139944 h 206026"/>
                <a:gd name="connsiteX3" fmla="*/ 217564 w 396601"/>
                <a:gd name="connsiteY3" fmla="*/ 184085 h 206026"/>
                <a:gd name="connsiteX4" fmla="*/ 124028 w 396601"/>
                <a:gd name="connsiteY4" fmla="*/ 200207 h 206026"/>
                <a:gd name="connsiteX5" fmla="*/ 63920 w 396601"/>
                <a:gd name="connsiteY5" fmla="*/ 141747 h 206026"/>
                <a:gd name="connsiteX6" fmla="*/ 3863 w 396601"/>
                <a:gd name="connsiteY6" fmla="*/ 50425 h 206026"/>
                <a:gd name="connsiteX7" fmla="*/ 4069 w 396601"/>
                <a:gd name="connsiteY7" fmla="*/ 49962 h 206026"/>
                <a:gd name="connsiteX8" fmla="*/ 8190 w 396601"/>
                <a:gd name="connsiteY8" fmla="*/ 41308 h 206026"/>
                <a:gd name="connsiteX9" fmla="*/ 18182 w 396601"/>
                <a:gd name="connsiteY9" fmla="*/ 22560 h 206026"/>
                <a:gd name="connsiteX10" fmla="*/ 27917 w 396601"/>
                <a:gd name="connsiteY10" fmla="*/ 3863 h 206026"/>
                <a:gd name="connsiteX11" fmla="*/ 79629 w 396601"/>
                <a:gd name="connsiteY11" fmla="*/ 88128 h 206026"/>
                <a:gd name="connsiteX12" fmla="*/ 196138 w 396601"/>
                <a:gd name="connsiteY12" fmla="*/ 140510 h 206026"/>
                <a:gd name="connsiteX13" fmla="*/ 318724 w 396601"/>
                <a:gd name="connsiteY13" fmla="*/ 82565 h 206026"/>
                <a:gd name="connsiteX14" fmla="*/ 380738 w 396601"/>
                <a:gd name="connsiteY14" fmla="*/ 52279 h 206026"/>
                <a:gd name="connsiteX15" fmla="*/ 397065 w 396601"/>
                <a:gd name="connsiteY15" fmla="*/ 40896 h 206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6601" h="206026">
                  <a:moveTo>
                    <a:pt x="397065" y="40896"/>
                  </a:moveTo>
                  <a:cubicBezTo>
                    <a:pt x="395881" y="54700"/>
                    <a:pt x="392224" y="68143"/>
                    <a:pt x="384858" y="80917"/>
                  </a:cubicBezTo>
                  <a:cubicBezTo>
                    <a:pt x="369458" y="107495"/>
                    <a:pt x="343910" y="125419"/>
                    <a:pt x="317436" y="139944"/>
                  </a:cubicBezTo>
                  <a:cubicBezTo>
                    <a:pt x="285502" y="157456"/>
                    <a:pt x="251765" y="171981"/>
                    <a:pt x="217564" y="184085"/>
                  </a:cubicBezTo>
                  <a:cubicBezTo>
                    <a:pt x="189236" y="194129"/>
                    <a:pt x="154417" y="209014"/>
                    <a:pt x="124028" y="200207"/>
                  </a:cubicBezTo>
                  <a:cubicBezTo>
                    <a:pt x="96111" y="192275"/>
                    <a:pt x="79063" y="164616"/>
                    <a:pt x="63920" y="141747"/>
                  </a:cubicBezTo>
                  <a:cubicBezTo>
                    <a:pt x="43832" y="111306"/>
                    <a:pt x="23951" y="80917"/>
                    <a:pt x="3863" y="50425"/>
                  </a:cubicBezTo>
                  <a:lnTo>
                    <a:pt x="4069" y="49962"/>
                  </a:lnTo>
                  <a:cubicBezTo>
                    <a:pt x="5408" y="47077"/>
                    <a:pt x="6747" y="44244"/>
                    <a:pt x="8190" y="41308"/>
                  </a:cubicBezTo>
                  <a:cubicBezTo>
                    <a:pt x="11434" y="34973"/>
                    <a:pt x="14885" y="28741"/>
                    <a:pt x="18182" y="22560"/>
                  </a:cubicBezTo>
                  <a:cubicBezTo>
                    <a:pt x="21478" y="16379"/>
                    <a:pt x="24775" y="10147"/>
                    <a:pt x="27917" y="3863"/>
                  </a:cubicBezTo>
                  <a:cubicBezTo>
                    <a:pt x="43987" y="32964"/>
                    <a:pt x="60417" y="61705"/>
                    <a:pt x="79629" y="88128"/>
                  </a:cubicBezTo>
                  <a:cubicBezTo>
                    <a:pt x="107855" y="126964"/>
                    <a:pt x="145146" y="159362"/>
                    <a:pt x="196138" y="140510"/>
                  </a:cubicBezTo>
                  <a:cubicBezTo>
                    <a:pt x="238167" y="124904"/>
                    <a:pt x="278394" y="101983"/>
                    <a:pt x="318724" y="82565"/>
                  </a:cubicBezTo>
                  <a:cubicBezTo>
                    <a:pt x="339275" y="72676"/>
                    <a:pt x="360959" y="63714"/>
                    <a:pt x="380738" y="52279"/>
                  </a:cubicBezTo>
                  <a:cubicBezTo>
                    <a:pt x="386455" y="48983"/>
                    <a:pt x="392121" y="45171"/>
                    <a:pt x="397065" y="40896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2" name="任意多边形: 形状 51"/>
            <p:cNvSpPr/>
            <p:nvPr>
              <p:custDataLst>
                <p:tags r:id="rId13"/>
              </p:custDataLst>
            </p:nvPr>
          </p:nvSpPr>
          <p:spPr>
            <a:xfrm>
              <a:off x="7183527" y="1331749"/>
              <a:ext cx="108164" cy="123616"/>
            </a:xfrm>
            <a:custGeom>
              <a:avLst/>
              <a:gdLst>
                <a:gd name="connsiteX0" fmla="*/ 105459 w 108164"/>
                <a:gd name="connsiteY0" fmla="*/ 61503 h 123616"/>
                <a:gd name="connsiteX1" fmla="*/ 105047 w 108164"/>
                <a:gd name="connsiteY1" fmla="*/ 97867 h 123616"/>
                <a:gd name="connsiteX2" fmla="*/ 81097 w 108164"/>
                <a:gd name="connsiteY2" fmla="*/ 119860 h 123616"/>
                <a:gd name="connsiteX3" fmla="*/ 45351 w 108164"/>
                <a:gd name="connsiteY3" fmla="*/ 109404 h 123616"/>
                <a:gd name="connsiteX4" fmla="*/ 5897 w 108164"/>
                <a:gd name="connsiteY4" fmla="*/ 68302 h 123616"/>
                <a:gd name="connsiteX5" fmla="*/ 11099 w 108164"/>
                <a:gd name="connsiteY5" fmla="*/ 49090 h 123616"/>
                <a:gd name="connsiteX6" fmla="*/ 22018 w 108164"/>
                <a:gd name="connsiteY6" fmla="*/ 47751 h 123616"/>
                <a:gd name="connsiteX7" fmla="*/ 30414 w 108164"/>
                <a:gd name="connsiteY7" fmla="*/ 54292 h 123616"/>
                <a:gd name="connsiteX8" fmla="*/ 32062 w 108164"/>
                <a:gd name="connsiteY8" fmla="*/ 56559 h 123616"/>
                <a:gd name="connsiteX9" fmla="*/ 34071 w 108164"/>
                <a:gd name="connsiteY9" fmla="*/ 59185 h 123616"/>
                <a:gd name="connsiteX10" fmla="*/ 38810 w 108164"/>
                <a:gd name="connsiteY10" fmla="*/ 65006 h 123616"/>
                <a:gd name="connsiteX11" fmla="*/ 48338 w 108164"/>
                <a:gd name="connsiteY11" fmla="*/ 75255 h 123616"/>
                <a:gd name="connsiteX12" fmla="*/ 56992 w 108164"/>
                <a:gd name="connsiteY12" fmla="*/ 83239 h 123616"/>
                <a:gd name="connsiteX13" fmla="*/ 57867 w 108164"/>
                <a:gd name="connsiteY13" fmla="*/ 83960 h 123616"/>
                <a:gd name="connsiteX14" fmla="*/ 59052 w 108164"/>
                <a:gd name="connsiteY14" fmla="*/ 84836 h 123616"/>
                <a:gd name="connsiteX15" fmla="*/ 63018 w 108164"/>
                <a:gd name="connsiteY15" fmla="*/ 87463 h 123616"/>
                <a:gd name="connsiteX16" fmla="*/ 69096 w 108164"/>
                <a:gd name="connsiteY16" fmla="*/ 90811 h 123616"/>
                <a:gd name="connsiteX17" fmla="*/ 70229 w 108164"/>
                <a:gd name="connsiteY17" fmla="*/ 91171 h 123616"/>
                <a:gd name="connsiteX18" fmla="*/ 73062 w 108164"/>
                <a:gd name="connsiteY18" fmla="*/ 91995 h 123616"/>
                <a:gd name="connsiteX19" fmla="*/ 73474 w 108164"/>
                <a:gd name="connsiteY19" fmla="*/ 92098 h 123616"/>
                <a:gd name="connsiteX20" fmla="*/ 75173 w 108164"/>
                <a:gd name="connsiteY20" fmla="*/ 92201 h 123616"/>
                <a:gd name="connsiteX21" fmla="*/ 75431 w 108164"/>
                <a:gd name="connsiteY21" fmla="*/ 92253 h 123616"/>
                <a:gd name="connsiteX22" fmla="*/ 76719 w 108164"/>
                <a:gd name="connsiteY22" fmla="*/ 91841 h 123616"/>
                <a:gd name="connsiteX23" fmla="*/ 76770 w 108164"/>
                <a:gd name="connsiteY23" fmla="*/ 91686 h 123616"/>
                <a:gd name="connsiteX24" fmla="*/ 78315 w 108164"/>
                <a:gd name="connsiteY24" fmla="*/ 89008 h 123616"/>
                <a:gd name="connsiteX25" fmla="*/ 78367 w 108164"/>
                <a:gd name="connsiteY25" fmla="*/ 88493 h 123616"/>
                <a:gd name="connsiteX26" fmla="*/ 79036 w 108164"/>
                <a:gd name="connsiteY26" fmla="*/ 85866 h 123616"/>
                <a:gd name="connsiteX27" fmla="*/ 79242 w 108164"/>
                <a:gd name="connsiteY27" fmla="*/ 85660 h 123616"/>
                <a:gd name="connsiteX28" fmla="*/ 79345 w 108164"/>
                <a:gd name="connsiteY28" fmla="*/ 82569 h 123616"/>
                <a:gd name="connsiteX29" fmla="*/ 79294 w 108164"/>
                <a:gd name="connsiteY29" fmla="*/ 75565 h 123616"/>
                <a:gd name="connsiteX30" fmla="*/ 79191 w 108164"/>
                <a:gd name="connsiteY30" fmla="*/ 74431 h 123616"/>
                <a:gd name="connsiteX31" fmla="*/ 79139 w 108164"/>
                <a:gd name="connsiteY31" fmla="*/ 74328 h 123616"/>
                <a:gd name="connsiteX32" fmla="*/ 78418 w 108164"/>
                <a:gd name="connsiteY32" fmla="*/ 70620 h 123616"/>
                <a:gd name="connsiteX33" fmla="*/ 76358 w 108164"/>
                <a:gd name="connsiteY33" fmla="*/ 62121 h 123616"/>
                <a:gd name="connsiteX34" fmla="*/ 73216 w 108164"/>
                <a:gd name="connsiteY34" fmla="*/ 52696 h 123616"/>
                <a:gd name="connsiteX35" fmla="*/ 72856 w 108164"/>
                <a:gd name="connsiteY35" fmla="*/ 51665 h 123616"/>
                <a:gd name="connsiteX36" fmla="*/ 72341 w 108164"/>
                <a:gd name="connsiteY36" fmla="*/ 50532 h 123616"/>
                <a:gd name="connsiteX37" fmla="*/ 70280 w 108164"/>
                <a:gd name="connsiteY37" fmla="*/ 45845 h 123616"/>
                <a:gd name="connsiteX38" fmla="*/ 58640 w 108164"/>
                <a:gd name="connsiteY38" fmla="*/ 24985 h 123616"/>
                <a:gd name="connsiteX39" fmla="*/ 63842 w 108164"/>
                <a:gd name="connsiteY39" fmla="*/ 5773 h 123616"/>
                <a:gd name="connsiteX40" fmla="*/ 83054 w 108164"/>
                <a:gd name="connsiteY40" fmla="*/ 10975 h 123616"/>
                <a:gd name="connsiteX41" fmla="*/ 105459 w 108164"/>
                <a:gd name="connsiteY41" fmla="*/ 61503 h 12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8164" h="123616">
                  <a:moveTo>
                    <a:pt x="105459" y="61503"/>
                  </a:moveTo>
                  <a:cubicBezTo>
                    <a:pt x="107880" y="73092"/>
                    <a:pt x="109322" y="86484"/>
                    <a:pt x="105047" y="97867"/>
                  </a:cubicBezTo>
                  <a:cubicBezTo>
                    <a:pt x="101184" y="108580"/>
                    <a:pt x="92943" y="117955"/>
                    <a:pt x="81097" y="119860"/>
                  </a:cubicBezTo>
                  <a:cubicBezTo>
                    <a:pt x="68169" y="121715"/>
                    <a:pt x="55755" y="116924"/>
                    <a:pt x="45351" y="109404"/>
                  </a:cubicBezTo>
                  <a:cubicBezTo>
                    <a:pt x="29642" y="98279"/>
                    <a:pt x="17280" y="83651"/>
                    <a:pt x="5897" y="68302"/>
                  </a:cubicBezTo>
                  <a:cubicBezTo>
                    <a:pt x="1210" y="61915"/>
                    <a:pt x="5330" y="52799"/>
                    <a:pt x="11099" y="49090"/>
                  </a:cubicBezTo>
                  <a:cubicBezTo>
                    <a:pt x="14138" y="47184"/>
                    <a:pt x="18619" y="46824"/>
                    <a:pt x="22018" y="47751"/>
                  </a:cubicBezTo>
                  <a:cubicBezTo>
                    <a:pt x="25830" y="48781"/>
                    <a:pt x="28148" y="51202"/>
                    <a:pt x="30414" y="54292"/>
                  </a:cubicBezTo>
                  <a:cubicBezTo>
                    <a:pt x="30929" y="55013"/>
                    <a:pt x="31444" y="55889"/>
                    <a:pt x="32062" y="56559"/>
                  </a:cubicBezTo>
                  <a:cubicBezTo>
                    <a:pt x="32732" y="57486"/>
                    <a:pt x="33401" y="58258"/>
                    <a:pt x="34071" y="59185"/>
                  </a:cubicBezTo>
                  <a:cubicBezTo>
                    <a:pt x="35616" y="61091"/>
                    <a:pt x="37264" y="63100"/>
                    <a:pt x="38810" y="65006"/>
                  </a:cubicBezTo>
                  <a:cubicBezTo>
                    <a:pt x="41849" y="68457"/>
                    <a:pt x="44990" y="72011"/>
                    <a:pt x="48338" y="75255"/>
                  </a:cubicBezTo>
                  <a:cubicBezTo>
                    <a:pt x="51068" y="78037"/>
                    <a:pt x="53953" y="80664"/>
                    <a:pt x="56992" y="83239"/>
                  </a:cubicBezTo>
                  <a:cubicBezTo>
                    <a:pt x="57198" y="83445"/>
                    <a:pt x="57507" y="83703"/>
                    <a:pt x="57867" y="83960"/>
                  </a:cubicBezTo>
                  <a:cubicBezTo>
                    <a:pt x="58228" y="84218"/>
                    <a:pt x="58588" y="84630"/>
                    <a:pt x="59052" y="84836"/>
                  </a:cubicBezTo>
                  <a:cubicBezTo>
                    <a:pt x="60340" y="85660"/>
                    <a:pt x="61576" y="86690"/>
                    <a:pt x="63018" y="87463"/>
                  </a:cubicBezTo>
                  <a:cubicBezTo>
                    <a:pt x="64975" y="88750"/>
                    <a:pt x="67087" y="89780"/>
                    <a:pt x="69096" y="90811"/>
                  </a:cubicBezTo>
                  <a:cubicBezTo>
                    <a:pt x="69508" y="90914"/>
                    <a:pt x="69817" y="91068"/>
                    <a:pt x="70229" y="91171"/>
                  </a:cubicBezTo>
                  <a:cubicBezTo>
                    <a:pt x="71104" y="91532"/>
                    <a:pt x="72083" y="91841"/>
                    <a:pt x="73062" y="91995"/>
                  </a:cubicBezTo>
                  <a:cubicBezTo>
                    <a:pt x="73216" y="92047"/>
                    <a:pt x="73319" y="92047"/>
                    <a:pt x="73474" y="92098"/>
                  </a:cubicBezTo>
                  <a:cubicBezTo>
                    <a:pt x="74143" y="92150"/>
                    <a:pt x="74658" y="92201"/>
                    <a:pt x="75173" y="92201"/>
                  </a:cubicBezTo>
                  <a:cubicBezTo>
                    <a:pt x="75276" y="92150"/>
                    <a:pt x="75431" y="92253"/>
                    <a:pt x="75431" y="92253"/>
                  </a:cubicBezTo>
                  <a:lnTo>
                    <a:pt x="76719" y="91841"/>
                  </a:lnTo>
                  <a:lnTo>
                    <a:pt x="76770" y="91686"/>
                  </a:lnTo>
                  <a:cubicBezTo>
                    <a:pt x="77131" y="90914"/>
                    <a:pt x="77903" y="89677"/>
                    <a:pt x="78315" y="89008"/>
                  </a:cubicBezTo>
                  <a:cubicBezTo>
                    <a:pt x="78367" y="88750"/>
                    <a:pt x="78418" y="88596"/>
                    <a:pt x="78367" y="88493"/>
                  </a:cubicBezTo>
                  <a:cubicBezTo>
                    <a:pt x="78727" y="87617"/>
                    <a:pt x="78933" y="86793"/>
                    <a:pt x="79036" y="85866"/>
                  </a:cubicBezTo>
                  <a:cubicBezTo>
                    <a:pt x="79139" y="85814"/>
                    <a:pt x="79088" y="85711"/>
                    <a:pt x="79242" y="85660"/>
                  </a:cubicBezTo>
                  <a:cubicBezTo>
                    <a:pt x="79294" y="84630"/>
                    <a:pt x="79345" y="83600"/>
                    <a:pt x="79345" y="82569"/>
                  </a:cubicBezTo>
                  <a:cubicBezTo>
                    <a:pt x="79449" y="80252"/>
                    <a:pt x="79449" y="77831"/>
                    <a:pt x="79294" y="75565"/>
                  </a:cubicBezTo>
                  <a:cubicBezTo>
                    <a:pt x="79191" y="75204"/>
                    <a:pt x="79191" y="74843"/>
                    <a:pt x="79191" y="74431"/>
                  </a:cubicBezTo>
                  <a:cubicBezTo>
                    <a:pt x="79191" y="74431"/>
                    <a:pt x="79191" y="74431"/>
                    <a:pt x="79139" y="74328"/>
                  </a:cubicBezTo>
                  <a:cubicBezTo>
                    <a:pt x="78985" y="73092"/>
                    <a:pt x="78676" y="71805"/>
                    <a:pt x="78418" y="70620"/>
                  </a:cubicBezTo>
                  <a:cubicBezTo>
                    <a:pt x="77955" y="67684"/>
                    <a:pt x="77182" y="64903"/>
                    <a:pt x="76358" y="62121"/>
                  </a:cubicBezTo>
                  <a:cubicBezTo>
                    <a:pt x="75534" y="58928"/>
                    <a:pt x="74349" y="55786"/>
                    <a:pt x="73216" y="52696"/>
                  </a:cubicBezTo>
                  <a:lnTo>
                    <a:pt x="72856" y="51665"/>
                  </a:lnTo>
                  <a:cubicBezTo>
                    <a:pt x="72701" y="51202"/>
                    <a:pt x="72444" y="50790"/>
                    <a:pt x="72341" y="50532"/>
                  </a:cubicBezTo>
                  <a:cubicBezTo>
                    <a:pt x="71671" y="48936"/>
                    <a:pt x="70950" y="47442"/>
                    <a:pt x="70280" y="45845"/>
                  </a:cubicBezTo>
                  <a:cubicBezTo>
                    <a:pt x="66829" y="38583"/>
                    <a:pt x="62915" y="31732"/>
                    <a:pt x="58640" y="24985"/>
                  </a:cubicBezTo>
                  <a:cubicBezTo>
                    <a:pt x="54416" y="18341"/>
                    <a:pt x="57661" y="9739"/>
                    <a:pt x="63842" y="5773"/>
                  </a:cubicBezTo>
                  <a:cubicBezTo>
                    <a:pt x="70486" y="1549"/>
                    <a:pt x="79088" y="4794"/>
                    <a:pt x="83054" y="10975"/>
                  </a:cubicBezTo>
                  <a:cubicBezTo>
                    <a:pt x="93046" y="26427"/>
                    <a:pt x="101493" y="43527"/>
                    <a:pt x="105459" y="6150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082030" y="3602355"/>
            <a:ext cx="2742565" cy="720090"/>
            <a:chOff x="9578" y="6922"/>
            <a:chExt cx="4319" cy="1134"/>
          </a:xfrm>
        </p:grpSpPr>
        <p:sp>
          <p:nvSpPr>
            <p:cNvPr id="9" name="文本框 8"/>
            <p:cNvSpPr txBox="1"/>
            <p:nvPr>
              <p:custDataLst>
                <p:tags r:id="rId1"/>
              </p:custDataLst>
            </p:nvPr>
          </p:nvSpPr>
          <p:spPr>
            <a:xfrm>
              <a:off x="11365" y="6949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‌实验步骤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7" name="椭圆 6"/>
            <p:cNvSpPr/>
            <p:nvPr>
              <p:custDataLst>
                <p:tags r:id="rId2"/>
              </p:custDataLst>
            </p:nvPr>
          </p:nvSpPr>
          <p:spPr>
            <a:xfrm>
              <a:off x="9578" y="6922"/>
              <a:ext cx="1134" cy="113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082030" y="1059180"/>
            <a:ext cx="2742565" cy="720090"/>
            <a:chOff x="9578" y="2031"/>
            <a:chExt cx="4319" cy="1134"/>
          </a:xfrm>
        </p:grpSpPr>
        <p:sp>
          <p:nvSpPr>
            <p:cNvPr id="16" name="文本框 15"/>
            <p:cNvSpPr txBox="1"/>
            <p:nvPr>
              <p:custDataLst>
                <p:tags r:id="rId3"/>
              </p:custDataLst>
            </p:nvPr>
          </p:nvSpPr>
          <p:spPr>
            <a:xfrm>
              <a:off x="11365" y="2058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实验名称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14" name="椭圆 13"/>
            <p:cNvSpPr/>
            <p:nvPr>
              <p:custDataLst>
                <p:tags r:id="rId4"/>
              </p:custDataLst>
            </p:nvPr>
          </p:nvSpPr>
          <p:spPr>
            <a:xfrm>
              <a:off x="9578" y="2031"/>
              <a:ext cx="1134" cy="11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01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082030" y="1906905"/>
            <a:ext cx="2742565" cy="720090"/>
            <a:chOff x="9578" y="4477"/>
            <a:chExt cx="4319" cy="1134"/>
          </a:xfrm>
        </p:grpSpPr>
        <p:sp>
          <p:nvSpPr>
            <p:cNvPr id="23" name="文本框 22"/>
            <p:cNvSpPr txBox="1"/>
            <p:nvPr>
              <p:custDataLst>
                <p:tags r:id="rId5"/>
              </p:custDataLst>
            </p:nvPr>
          </p:nvSpPr>
          <p:spPr>
            <a:xfrm>
              <a:off x="11365" y="4504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实验目的‌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1" name="椭圆 20"/>
            <p:cNvSpPr/>
            <p:nvPr>
              <p:custDataLst>
                <p:tags r:id="rId6"/>
              </p:custDataLst>
            </p:nvPr>
          </p:nvSpPr>
          <p:spPr>
            <a:xfrm>
              <a:off x="9578" y="4477"/>
              <a:ext cx="1134" cy="113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02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28" name="椭圆 27"/>
          <p:cNvSpPr/>
          <p:nvPr/>
        </p:nvSpPr>
        <p:spPr>
          <a:xfrm>
            <a:off x="1555750" y="1978660"/>
            <a:ext cx="2947035" cy="29470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8000"/>
              </a:lnSpc>
            </a:pPr>
            <a:endParaRPr lang="zh-CN" altLang="en-US" sz="4400" dirty="0">
              <a:cs typeface="+mn-ea"/>
              <a:sym typeface="+mn-lt"/>
            </a:endParaRPr>
          </a:p>
        </p:txBody>
      </p:sp>
      <p:sp>
        <p:nvSpPr>
          <p:cNvPr id="47" name="任意多边形: 形状 46"/>
          <p:cNvSpPr/>
          <p:nvPr/>
        </p:nvSpPr>
        <p:spPr>
          <a:xfrm flipH="1">
            <a:off x="3504565" y="4485005"/>
            <a:ext cx="12700" cy="12700"/>
          </a:xfrm>
          <a:custGeom>
            <a:avLst/>
            <a:gdLst>
              <a:gd name="connsiteX0" fmla="*/ 9688 w 12867"/>
              <a:gd name="connsiteY0" fmla="*/ 10680 h 12867"/>
              <a:gd name="connsiteX1" fmla="*/ 9688 w 12867"/>
              <a:gd name="connsiteY1" fmla="*/ 9651 h 12867"/>
              <a:gd name="connsiteX2" fmla="*/ 9688 w 12867"/>
              <a:gd name="connsiteY2" fmla="*/ 10680 h 12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67" h="12867">
                <a:moveTo>
                  <a:pt x="9688" y="10680"/>
                </a:moveTo>
                <a:cubicBezTo>
                  <a:pt x="9817" y="10294"/>
                  <a:pt x="9559" y="10037"/>
                  <a:pt x="9688" y="9651"/>
                </a:cubicBezTo>
                <a:cubicBezTo>
                  <a:pt x="10331" y="13769"/>
                  <a:pt x="9688" y="12610"/>
                  <a:pt x="9688" y="10680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cxnSp>
        <p:nvCxnSpPr>
          <p:cNvPr id="88" name="直接连接符 87"/>
          <p:cNvCxnSpPr/>
          <p:nvPr/>
        </p:nvCxnSpPr>
        <p:spPr>
          <a:xfrm>
            <a:off x="5285105" y="2804160"/>
            <a:ext cx="0" cy="1247140"/>
          </a:xfrm>
          <a:prstGeom prst="line">
            <a:avLst/>
          </a:prstGeom>
          <a:ln w="381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6082030" y="4450080"/>
            <a:ext cx="2742565" cy="720090"/>
            <a:chOff x="9578" y="6922"/>
            <a:chExt cx="4319" cy="1134"/>
          </a:xfrm>
        </p:grpSpPr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>
            <a:xfrm>
              <a:off x="11365" y="6949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‌实验数据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12" name="椭圆 11"/>
            <p:cNvSpPr/>
            <p:nvPr>
              <p:custDataLst>
                <p:tags r:id="rId8"/>
              </p:custDataLst>
            </p:nvPr>
          </p:nvSpPr>
          <p:spPr>
            <a:xfrm>
              <a:off x="9578" y="6922"/>
              <a:ext cx="1134" cy="113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05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082030" y="5297805"/>
            <a:ext cx="2742565" cy="720090"/>
            <a:chOff x="9578" y="6922"/>
            <a:chExt cx="4319" cy="1134"/>
          </a:xfrm>
        </p:grpSpPr>
        <p:sp>
          <p:nvSpPr>
            <p:cNvPr id="19" name="文本框 18"/>
            <p:cNvSpPr txBox="1"/>
            <p:nvPr>
              <p:custDataLst>
                <p:tags r:id="rId9"/>
              </p:custDataLst>
            </p:nvPr>
          </p:nvSpPr>
          <p:spPr>
            <a:xfrm>
              <a:off x="11365" y="6949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‌实验结论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31" name="椭圆 30"/>
            <p:cNvSpPr/>
            <p:nvPr>
              <p:custDataLst>
                <p:tags r:id="rId10"/>
              </p:custDataLst>
            </p:nvPr>
          </p:nvSpPr>
          <p:spPr>
            <a:xfrm>
              <a:off x="9578" y="6922"/>
              <a:ext cx="1134" cy="11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06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6082030" y="2754630"/>
            <a:ext cx="2742565" cy="720090"/>
            <a:chOff x="9578" y="4477"/>
            <a:chExt cx="4319" cy="1134"/>
          </a:xfrm>
        </p:grpSpPr>
        <p:sp>
          <p:nvSpPr>
            <p:cNvPr id="60" name="文本框 59"/>
            <p:cNvSpPr txBox="1"/>
            <p:nvPr>
              <p:custDataLst>
                <p:tags r:id="rId11"/>
              </p:custDataLst>
            </p:nvPr>
          </p:nvSpPr>
          <p:spPr>
            <a:xfrm>
              <a:off x="11365" y="4504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实验材料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61" name="椭圆 60"/>
            <p:cNvSpPr/>
            <p:nvPr>
              <p:custDataLst>
                <p:tags r:id="rId12"/>
              </p:custDataLst>
            </p:nvPr>
          </p:nvSpPr>
          <p:spPr>
            <a:xfrm>
              <a:off x="9578" y="4477"/>
              <a:ext cx="1134" cy="113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03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252812" y="195223"/>
            <a:ext cx="2372913" cy="792000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1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1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1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1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1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1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1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2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2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2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2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2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2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  <p:pic>
        <p:nvPicPr>
          <p:cNvPr id="115" name="图形 1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 rot="1593881" flipH="1">
            <a:off x="2066925" y="1167765"/>
            <a:ext cx="2381250" cy="3735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>
            <p:custDataLst>
              <p:tags r:id="rId1"/>
            </p:custDataLst>
          </p:nvPr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2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实验名称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3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01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>
            <p:custDataLst>
              <p:tags r:id="rId4"/>
            </p:custDataLst>
          </p:nvPr>
        </p:nvSpPr>
        <p:spPr>
          <a:xfrm>
            <a:off x="2131695" y="1683385"/>
            <a:ext cx="8241665" cy="645160"/>
          </a:xfrm>
          <a:prstGeom prst="rect">
            <a:avLst/>
          </a:prstGeom>
        </p:spPr>
        <p:txBody>
          <a:bodyPr wrap="square">
            <a:spAutoFit/>
          </a:bodyPr>
          <a:p>
            <a:pPr indent="609600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探究影响电风扇转速及转向的因素</a:t>
            </a:r>
            <a:endParaRPr lang="zh-CN" altLang="en-US" sz="240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54" name="组合 53"/>
          <p:cNvGrpSpPr/>
          <p:nvPr>
            <p:custDataLst>
              <p:tags r:id="rId5"/>
            </p:custDataLst>
          </p:nvPr>
        </p:nvGrpSpPr>
        <p:grpSpPr>
          <a:xfrm>
            <a:off x="1365885" y="2828925"/>
            <a:ext cx="2170430" cy="599440"/>
            <a:chOff x="2151" y="4455"/>
            <a:chExt cx="3418" cy="944"/>
          </a:xfrm>
        </p:grpSpPr>
        <p:sp>
          <p:nvSpPr>
            <p:cNvPr id="39" name="文本框 38"/>
            <p:cNvSpPr txBox="1"/>
            <p:nvPr>
              <p:custDataLst>
                <p:tags r:id="rId6"/>
              </p:custDataLst>
            </p:nvPr>
          </p:nvSpPr>
          <p:spPr>
            <a:xfrm>
              <a:off x="3357" y="4455"/>
              <a:ext cx="2212" cy="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实验目的</a:t>
              </a:r>
              <a:endParaRPr lang="en-US" altLang="zh-CN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>
              <p:custDataLst>
                <p:tags r:id="rId7"/>
              </p:custDataLst>
            </p:nvPr>
          </p:nvSpPr>
          <p:spPr>
            <a:xfrm>
              <a:off x="2151" y="4503"/>
              <a:ext cx="850" cy="850"/>
            </a:xfrm>
            <a:prstGeom prst="ellipse">
              <a:avLst/>
            </a:prstGeom>
            <a:solidFill>
              <a:srgbClr val="37E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02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42" name="文本框 41"/>
          <p:cNvSpPr txBox="1"/>
          <p:nvPr>
            <p:custDataLst>
              <p:tags r:id="rId8"/>
            </p:custDataLst>
          </p:nvPr>
        </p:nvSpPr>
        <p:spPr>
          <a:xfrm>
            <a:off x="2131695" y="3308350"/>
            <a:ext cx="8241665" cy="1198880"/>
          </a:xfrm>
          <a:prstGeom prst="rect">
            <a:avLst/>
          </a:prstGeom>
        </p:spPr>
        <p:txBody>
          <a:bodyPr wrap="square">
            <a:spAutoFit/>
          </a:bodyPr>
          <a:p>
            <a:pPr indent="609600" algn="l" fontAlgn="auto">
              <a:lnSpc>
                <a:spcPct val="150000"/>
              </a:lnSpc>
              <a:buFont typeface="Arial" panose="020B0604020202020204" pitchFamily="34" charset="0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通过亲手制作电风扇，深入理解电风扇的工作原理、结构组成及其性能影响因素。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8" name="文本框 67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9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10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12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13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14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15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6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7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8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9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20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21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实验材料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03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611235" cy="4523105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直流电动机模型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方形磁铁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扇叶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电源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导线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开关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滑动变阻器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电流表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426450" cy="378460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lnSpc>
                <a:spcPct val="100000"/>
              </a:lnSpc>
              <a:buFont typeface="+mj-ea"/>
              <a:buNone/>
            </a:pP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1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）提出问题：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 fontAlgn="auto">
              <a:lnSpc>
                <a:spcPct val="100000"/>
              </a:lnSpc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风扇由电动机控制转动，那么直流电动机的转向和转速是如何受到外部因素影响的？哪些因素会导致电动机转向的改变，哪些因素会影响其转速？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indent="0" algn="l">
              <a:lnSpc>
                <a:spcPct val="100000"/>
              </a:lnSpc>
              <a:buFont typeface="+mj-ea"/>
              <a:buNone/>
            </a:pP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2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）猜想与假设：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>
              <a:lnSpc>
                <a:spcPct val="100000"/>
              </a:lnSpc>
              <a:buClrTx/>
              <a:buSzTx/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直流电动机的转向可能与电流的方向或磁场的方向有关。改变直流电动机中电流的方向或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直流电动机所处磁场的方向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，其转向也会随之改变。直流电动机的转速可能与电流的大小、磁场的强度有关。增大直流电动机中的电流或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增强直流电动机所处磁场的强度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，其转速会增加。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00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10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1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4.xml><?xml version="1.0" encoding="utf-8"?>
<p:tagLst xmlns:p="http://schemas.openxmlformats.org/presentationml/2006/main">
  <p:tag name="KSO_WM_DIAGRAM_VIRTUALLY_FRAME" val="{&quot;height&quot;:328.7051181102362,&quot;left&quot;:93.06314960629922,&quot;top&quot;:102.28968503937008,&quot;width&quot;:775.0735433070867}"/>
</p:tagLst>
</file>

<file path=ppt/tags/tag115.xml><?xml version="1.0" encoding="utf-8"?>
<p:tagLst xmlns:p="http://schemas.openxmlformats.org/presentationml/2006/main">
  <p:tag name="KSO_WM_DIAGRAM_VIRTUALLY_FRAME" val="{&quot;height&quot;:391.75,&quot;left&quot;:105.25,&quot;top&quot;:94.05,&quot;width&quot;:711.55}"/>
</p:tagLst>
</file>

<file path=ppt/tags/tag116.xml><?xml version="1.0" encoding="utf-8"?>
<p:tagLst xmlns:p="http://schemas.openxmlformats.org/presentationml/2006/main">
  <p:tag name="KSO_WM_DIAGRAM_VIRTUALLY_FRAME" val="{&quot;height&quot;:391.75,&quot;left&quot;:105.25,&quot;top&quot;:94.05,&quot;width&quot;:711.55}"/>
</p:tagLst>
</file>

<file path=ppt/tags/tag117.xml><?xml version="1.0" encoding="utf-8"?>
<p:tagLst xmlns:p="http://schemas.openxmlformats.org/presentationml/2006/main">
  <p:tag name="KSO_WM_DIAGRAM_VIRTUALLY_FRAME" val="{&quot;height&quot;:391.75,&quot;left&quot;:105.25,&quot;top&quot;:94.05,&quot;width&quot;:711.55}"/>
</p:tagLst>
</file>

<file path=ppt/tags/tag118.xml><?xml version="1.0" encoding="utf-8"?>
<p:tagLst xmlns:p="http://schemas.openxmlformats.org/presentationml/2006/main">
  <p:tag name="KSO_WM_DIAGRAM_VIRTUALLY_FRAME" val="{&quot;height&quot;:391.75,&quot;left&quot;:105.25,&quot;top&quot;:94.05,&quot;width&quot;:711.55}"/>
</p:tagLst>
</file>

<file path=ppt/tags/tag119.xml><?xml version="1.0" encoding="utf-8"?>
<p:tagLst xmlns:p="http://schemas.openxmlformats.org/presentationml/2006/main">
  <p:tag name="KSO_WM_DIAGRAM_VIRTUALLY_FRAME" val="{&quot;height&quot;:391.75,&quot;left&quot;:105.25,&quot;top&quot;:94.05,&quot;width&quot;:711.55}"/>
</p:tagLst>
</file>

<file path=ppt/tags/tag1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20.xml><?xml version="1.0" encoding="utf-8"?>
<p:tagLst xmlns:p="http://schemas.openxmlformats.org/presentationml/2006/main">
  <p:tag name="KSO_WM_DIAGRAM_VIRTUALLY_FRAME" val="{&quot;height&quot;:391.75,&quot;left&quot;:105.25,&quot;top&quot;:94.05,&quot;width&quot;:711.55}"/>
</p:tagLst>
</file>

<file path=ppt/tags/tag121.xml><?xml version="1.0" encoding="utf-8"?>
<p:tagLst xmlns:p="http://schemas.openxmlformats.org/presentationml/2006/main">
  <p:tag name="KSO_WM_DIAGRAM_VIRTUALLY_FRAME" val="{&quot;height&quot;:391.75,&quot;left&quot;:105.25,&quot;top&quot;:94.05,&quot;width&quot;:711.55}"/>
</p:tagLst>
</file>

<file path=ppt/tags/tag122.xml><?xml version="1.0" encoding="utf-8"?>
<p:tagLst xmlns:p="http://schemas.openxmlformats.org/presentationml/2006/main">
  <p:tag name="KSO_WM_DIAGRAM_VIRTUALLY_FRAME" val="{&quot;height&quot;:391.75,&quot;left&quot;:105.25,&quot;top&quot;:94.05,&quot;width&quot;:711.55}"/>
</p:tagLst>
</file>

<file path=ppt/tags/tag12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3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6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37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3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4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5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1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52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5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6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6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67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6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7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8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1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82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8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9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6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97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9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0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1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1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12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1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2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6.xml><?xml version="1.0" encoding="utf-8"?>
<p:tagLst xmlns:p="http://schemas.openxmlformats.org/presentationml/2006/main">
  <p:tag name="RESOURCE_RECORD_KEY" val="{&quot;29&quot;:[50000193]}"/>
</p:tagLst>
</file>

<file path=ppt/tags/tag227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28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2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3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4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2.xml><?xml version="1.0" encoding="utf-8"?>
<p:tagLst xmlns:p="http://schemas.openxmlformats.org/presentationml/2006/main">
  <p:tag name="KSO_WM_DIAGRAM_VIRTUALLY_FRAME" val="{&quot;height&quot;:247.1313385826771,&quot;left&quot;:83.88582677165354,&quot;top&quot;:122.99047244094488,&quot;width&quot;:794.6284251968503}"/>
</p:tagLst>
</file>

<file path=ppt/tags/tag243.xml><?xml version="1.0" encoding="utf-8"?>
<p:tagLst xmlns:p="http://schemas.openxmlformats.org/presentationml/2006/main">
  <p:tag name="KSO_WM_DIAGRAM_VIRTUALLY_FRAME" val="{&quot;height&quot;:247.1313385826771,&quot;left&quot;:83.88582677165354,&quot;top&quot;:122.99047244094488,&quot;width&quot;:794.6284251968503}"/>
</p:tagLst>
</file>

<file path=ppt/tags/tag244.xml><?xml version="1.0" encoding="utf-8"?>
<p:tagLst xmlns:p="http://schemas.openxmlformats.org/presentationml/2006/main">
  <p:tag name="KSO_WPP_MARK_KEY" val="f15e9ff2-e589-4c05-a423-15efc61fcd74"/>
  <p:tag name="COMMONDATA" val="eyJoZGlkIjoiMTVkNzY3MjQ5YWQwYTM2MmM4YmNlOGE0OTdmOWI5NGYifQ=="/>
  <p:tag name="commondata" val="eyJjb3VudCI6MSwiaGRpZCI6IjY5OWI4MDRiZDBkZmU0NGYzNzFjNGZlOTEyNzU4NjA2IiwidXNlckNvdW50IjoxfQ=="/>
  <p:tag name="resource_record_key" val="{&quot;29&quot;:[50000193]}"/>
</p:tagLst>
</file>

<file path=ppt/tags/tag2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3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74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75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7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7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7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7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8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9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90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1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2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3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4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5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6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7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8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9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000000"/>
      </a:dk2>
      <a:lt2>
        <a:srgbClr val="590696"/>
      </a:lt2>
      <a:accent1>
        <a:srgbClr val="590696"/>
      </a:accent1>
      <a:accent2>
        <a:srgbClr val="CD268D"/>
      </a:accent2>
      <a:accent3>
        <a:srgbClr val="37E2D5"/>
      </a:accent3>
      <a:accent4>
        <a:srgbClr val="FBCB0A"/>
      </a:accent4>
      <a:accent5>
        <a:srgbClr val="3F5C67"/>
      </a:accent5>
      <a:accent6>
        <a:srgbClr val="70AD47"/>
      </a:accent6>
      <a:hlink>
        <a:srgbClr val="0563C1"/>
      </a:hlink>
      <a:folHlink>
        <a:srgbClr val="954F72"/>
      </a:folHlink>
    </a:clrScheme>
    <a:fontScheme name="0igkbsuy">
      <a:majorFont>
        <a:latin typeface="仓耳舒圆体 W02"/>
        <a:ea typeface="仓耳舒圆体 W02"/>
        <a:cs typeface=""/>
      </a:majorFont>
      <a:minorFont>
        <a:latin typeface="仓耳舒圆体 W02"/>
        <a:ea typeface="仓耳舒圆体 W0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1220</Words>
  <Application>WPS 演示</Application>
  <PresentationFormat>宽屏</PresentationFormat>
  <Paragraphs>171</Paragraphs>
  <Slides>17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Arial</vt:lpstr>
      <vt:lpstr>宋体</vt:lpstr>
      <vt:lpstr>Wingdings</vt:lpstr>
      <vt:lpstr>仓耳小丸子</vt:lpstr>
      <vt:lpstr>杨任东竹石体-Regular</vt:lpstr>
      <vt:lpstr>华康魏碑W7</vt:lpstr>
      <vt:lpstr>仓耳舒圆体 W02</vt:lpstr>
      <vt:lpstr>微软雅黑</vt:lpstr>
      <vt:lpstr>Arial Unicode MS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58263148@qq.com</dc:creator>
  <cp:lastModifiedBy>山那边</cp:lastModifiedBy>
  <cp:revision>3053</cp:revision>
  <dcterms:created xsi:type="dcterms:W3CDTF">2021-07-02T06:09:00Z</dcterms:created>
  <dcterms:modified xsi:type="dcterms:W3CDTF">2024-11-07T06:27:24Z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C3953E8D3EC84F2A9BE6DCE82F993B6A_13</vt:lpwstr>
  </property>
  <property fmtid="{D5CDD505-2E9C-101B-9397-08002B2CF9AE}" pid="3" name="KSOProductBuildVer">
    <vt:lpwstr>2052-12.1.0.18608</vt:lpwstr>
  </property>
  <property fmtid="{D5CDD505-2E9C-101B-9397-08002B2CF9AE}" pid="4" name="KSOTemplateUUID">
    <vt:lpwstr>v1.0_mb_lYprZYb8km3zBzcgmD2rbw==</vt:lpwstr>
  </property>
</Properties>
</file>